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B1D16-72C3-418B-B9E8-41EB2B39E647}" v="27" dt="2020-03-11T16:14:49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AA5B1D16-72C3-418B-B9E8-41EB2B39E647}"/>
    <pc:docChg chg="custSel addSld delSld modSld sldOrd">
      <pc:chgData name="Kimberly Brehm" userId="8c2b6ab9-3f19-41de-a892-34e3c36865ec" providerId="ADAL" clId="{AA5B1D16-72C3-418B-B9E8-41EB2B39E647}" dt="2020-03-11T16:14:49.597" v="187"/>
      <pc:docMkLst>
        <pc:docMk/>
      </pc:docMkLst>
      <pc:sldChg chg="del">
        <pc:chgData name="Kimberly Brehm" userId="8c2b6ab9-3f19-41de-a892-34e3c36865ec" providerId="ADAL" clId="{AA5B1D16-72C3-418B-B9E8-41EB2B39E647}" dt="2020-03-11T15:12:08.407" v="53" actId="47"/>
        <pc:sldMkLst>
          <pc:docMk/>
          <pc:sldMk cId="569651797" sldId="256"/>
        </pc:sldMkLst>
      </pc:sldChg>
      <pc:sldChg chg="addSp delSp modSp">
        <pc:chgData name="Kimberly Brehm" userId="8c2b6ab9-3f19-41de-a892-34e3c36865ec" providerId="ADAL" clId="{AA5B1D16-72C3-418B-B9E8-41EB2B39E647}" dt="2020-03-11T15:30:23.927" v="132"/>
        <pc:sldMkLst>
          <pc:docMk/>
          <pc:sldMk cId="3285506754" sldId="257"/>
        </pc:sldMkLst>
        <pc:picChg chg="add del mod">
          <ac:chgData name="Kimberly Brehm" userId="8c2b6ab9-3f19-41de-a892-34e3c36865ec" providerId="ADAL" clId="{AA5B1D16-72C3-418B-B9E8-41EB2B39E647}" dt="2020-03-11T15:24:50.627" v="119"/>
          <ac:picMkLst>
            <pc:docMk/>
            <pc:sldMk cId="3285506754" sldId="257"/>
            <ac:picMk id="3" creationId="{5A1EF2AF-F7C4-44B2-8C3A-B0B339AC4C38}"/>
          </ac:picMkLst>
        </pc:picChg>
        <pc:picChg chg="add del mod">
          <ac:chgData name="Kimberly Brehm" userId="8c2b6ab9-3f19-41de-a892-34e3c36865ec" providerId="ADAL" clId="{AA5B1D16-72C3-418B-B9E8-41EB2B39E647}" dt="2020-03-11T15:26:38.483" v="120"/>
          <ac:picMkLst>
            <pc:docMk/>
            <pc:sldMk cId="3285506754" sldId="257"/>
            <ac:picMk id="4" creationId="{0274AF06-043D-4353-A382-83C67892485D}"/>
          </ac:picMkLst>
        </pc:picChg>
        <pc:picChg chg="add del mod">
          <ac:chgData name="Kimberly Brehm" userId="8c2b6ab9-3f19-41de-a892-34e3c36865ec" providerId="ADAL" clId="{AA5B1D16-72C3-418B-B9E8-41EB2B39E647}" dt="2020-03-11T15:28:34.037" v="131"/>
          <ac:picMkLst>
            <pc:docMk/>
            <pc:sldMk cId="3285506754" sldId="257"/>
            <ac:picMk id="6" creationId="{C60A82AD-B921-4D13-82EE-6BA2A912CECE}"/>
          </ac:picMkLst>
        </pc:picChg>
        <pc:picChg chg="add del mod">
          <ac:chgData name="Kimberly Brehm" userId="8c2b6ab9-3f19-41de-a892-34e3c36865ec" providerId="ADAL" clId="{AA5B1D16-72C3-418B-B9E8-41EB2B39E647}" dt="2020-03-11T15:30:23.927" v="132"/>
          <ac:picMkLst>
            <pc:docMk/>
            <pc:sldMk cId="3285506754" sldId="257"/>
            <ac:picMk id="7" creationId="{4B2129B5-11CB-4029-ABAF-62EABB980614}"/>
          </ac:picMkLst>
        </pc:picChg>
        <pc:picChg chg="add mod">
          <ac:chgData name="Kimberly Brehm" userId="8c2b6ab9-3f19-41de-a892-34e3c36865ec" providerId="ADAL" clId="{AA5B1D16-72C3-418B-B9E8-41EB2B39E647}" dt="2020-03-11T15:30:23.927" v="132"/>
          <ac:picMkLst>
            <pc:docMk/>
            <pc:sldMk cId="3285506754" sldId="257"/>
            <ac:picMk id="9" creationId="{B230122D-95C1-4907-B3C8-C879BE229D6C}"/>
          </ac:picMkLst>
        </pc:picChg>
        <pc:picChg chg="del">
          <ac:chgData name="Kimberly Brehm" userId="8c2b6ab9-3f19-41de-a892-34e3c36865ec" providerId="ADAL" clId="{AA5B1D16-72C3-418B-B9E8-41EB2B39E647}" dt="2020-03-11T15:24:43.075" v="118"/>
          <ac:picMkLst>
            <pc:docMk/>
            <pc:sldMk cId="3285506754" sldId="257"/>
            <ac:picMk id="277" creationId="{20194B83-C7B3-4E89-A725-28CB90EA8D1F}"/>
          </ac:picMkLst>
        </pc:picChg>
        <pc:inkChg chg="add del">
          <ac:chgData name="Kimberly Brehm" userId="8c2b6ab9-3f19-41de-a892-34e3c36865ec" providerId="ADAL" clId="{AA5B1D16-72C3-418B-B9E8-41EB2B39E647}" dt="2020-03-11T15:24:50.627" v="119"/>
          <ac:inkMkLst>
            <pc:docMk/>
            <pc:sldMk cId="3285506754" sldId="257"/>
            <ac:inkMk id="2" creationId="{DB9D4836-FCF5-4CAF-AB98-C66943A37184}"/>
          </ac:inkMkLst>
        </pc:inkChg>
        <pc:inkChg chg="add del">
          <ac:chgData name="Kimberly Brehm" userId="8c2b6ab9-3f19-41de-a892-34e3c36865ec" providerId="ADAL" clId="{AA5B1D16-72C3-418B-B9E8-41EB2B39E647}" dt="2020-03-11T15:28:34.037" v="131"/>
          <ac:inkMkLst>
            <pc:docMk/>
            <pc:sldMk cId="3285506754" sldId="257"/>
            <ac:inkMk id="5" creationId="{719AE07C-8B26-4006-B435-7A3BECE03196}"/>
          </ac:inkMkLst>
        </pc:inkChg>
        <pc:inkChg chg="add">
          <ac:chgData name="Kimberly Brehm" userId="8c2b6ab9-3f19-41de-a892-34e3c36865ec" providerId="ADAL" clId="{AA5B1D16-72C3-418B-B9E8-41EB2B39E647}" dt="2020-03-11T15:30:23.927" v="132"/>
          <ac:inkMkLst>
            <pc:docMk/>
            <pc:sldMk cId="3285506754" sldId="257"/>
            <ac:inkMk id="8" creationId="{E13808C6-655E-4DD0-AD52-24EB0389E2AB}"/>
          </ac:inkMkLst>
        </pc:inkChg>
        <pc:inkChg chg="del">
          <ac:chgData name="Kimberly Brehm" userId="8c2b6ab9-3f19-41de-a892-34e3c36865ec" providerId="ADAL" clId="{AA5B1D16-72C3-418B-B9E8-41EB2B39E647}" dt="2020-03-11T15:24:43.075" v="118"/>
          <ac:inkMkLst>
            <pc:docMk/>
            <pc:sldMk cId="3285506754" sldId="257"/>
            <ac:inkMk id="278" creationId="{89729FDD-2255-4B92-A88D-619ED7993797}"/>
          </ac:inkMkLst>
        </pc:inkChg>
      </pc:sldChg>
      <pc:sldChg chg="addSp delSp modSp mod">
        <pc:chgData name="Kimberly Brehm" userId="8c2b6ab9-3f19-41de-a892-34e3c36865ec" providerId="ADAL" clId="{AA5B1D16-72C3-418B-B9E8-41EB2B39E647}" dt="2020-03-11T15:38:34.256" v="134"/>
        <pc:sldMkLst>
          <pc:docMk/>
          <pc:sldMk cId="3348113801" sldId="258"/>
        </pc:sldMkLst>
        <pc:grpChg chg="del mod">
          <ac:chgData name="Kimberly Brehm" userId="8c2b6ab9-3f19-41de-a892-34e3c36865ec" providerId="ADAL" clId="{AA5B1D16-72C3-418B-B9E8-41EB2B39E647}" dt="2020-03-11T15:28:01.018" v="130"/>
          <ac:grpSpMkLst>
            <pc:docMk/>
            <pc:sldMk cId="3348113801" sldId="258"/>
            <ac:grpSpMk id="13" creationId="{4B436B5B-985F-4951-B84D-28BB4859C80D}"/>
          </ac:grpSpMkLst>
        </pc:grpChg>
        <pc:grpChg chg="del mod">
          <ac:chgData name="Kimberly Brehm" userId="8c2b6ab9-3f19-41de-a892-34e3c36865ec" providerId="ADAL" clId="{AA5B1D16-72C3-418B-B9E8-41EB2B39E647}" dt="2020-03-11T15:28:01.018" v="130"/>
          <ac:grpSpMkLst>
            <pc:docMk/>
            <pc:sldMk cId="3348113801" sldId="258"/>
            <ac:grpSpMk id="17" creationId="{6B105EDE-203B-4AE6-AD62-E342B3B6D2CA}"/>
          </ac:grpSpMkLst>
        </pc:grpChg>
        <pc:grpChg chg="mod">
          <ac:chgData name="Kimberly Brehm" userId="8c2b6ab9-3f19-41de-a892-34e3c36865ec" providerId="ADAL" clId="{AA5B1D16-72C3-418B-B9E8-41EB2B39E647}" dt="2020-03-11T15:28:01.018" v="130"/>
          <ac:grpSpMkLst>
            <pc:docMk/>
            <pc:sldMk cId="3348113801" sldId="258"/>
            <ac:grpSpMk id="19" creationId="{8A65B4D7-32F6-4559-9C9C-3D7A9E980F1F}"/>
          </ac:grpSpMkLst>
        </pc:grpChg>
        <pc:picChg chg="add del mod">
          <ac:chgData name="Kimberly Brehm" userId="8c2b6ab9-3f19-41de-a892-34e3c36865ec" providerId="ADAL" clId="{AA5B1D16-72C3-418B-B9E8-41EB2B39E647}" dt="2020-03-11T15:35:09.523" v="133"/>
          <ac:picMkLst>
            <pc:docMk/>
            <pc:sldMk cId="3348113801" sldId="258"/>
            <ac:picMk id="21" creationId="{AB5FF31D-12EB-4EAD-9381-B6E0ED822649}"/>
          </ac:picMkLst>
        </pc:picChg>
        <pc:picChg chg="add del mod">
          <ac:chgData name="Kimberly Brehm" userId="8c2b6ab9-3f19-41de-a892-34e3c36865ec" providerId="ADAL" clId="{AA5B1D16-72C3-418B-B9E8-41EB2B39E647}" dt="2020-03-11T15:38:34.256" v="134"/>
          <ac:picMkLst>
            <pc:docMk/>
            <pc:sldMk cId="3348113801" sldId="258"/>
            <ac:picMk id="22" creationId="{497F9885-F138-4EF6-9C67-3044EDFD1637}"/>
          </ac:picMkLst>
        </pc:picChg>
        <pc:picChg chg="add mod">
          <ac:chgData name="Kimberly Brehm" userId="8c2b6ab9-3f19-41de-a892-34e3c36865ec" providerId="ADAL" clId="{AA5B1D16-72C3-418B-B9E8-41EB2B39E647}" dt="2020-03-11T15:38:34.256" v="134"/>
          <ac:picMkLst>
            <pc:docMk/>
            <pc:sldMk cId="3348113801" sldId="258"/>
            <ac:picMk id="26" creationId="{EAD75908-03A5-48BD-A974-8AC63C3B5B82}"/>
          </ac:picMkLst>
        </pc:picChg>
        <pc:picChg chg="del">
          <ac:chgData name="Kimberly Brehm" userId="8c2b6ab9-3f19-41de-a892-34e3c36865ec" providerId="ADAL" clId="{AA5B1D16-72C3-418B-B9E8-41EB2B39E647}" dt="2020-03-11T15:28:34.037" v="131"/>
          <ac:picMkLst>
            <pc:docMk/>
            <pc:sldMk cId="3348113801" sldId="258"/>
            <ac:picMk id="227" creationId="{68D0A54F-7EDE-4D8C-B8BA-86050A6E49BD}"/>
          </ac:picMkLst>
        </pc:picChg>
        <pc:inkChg chg="add mod">
          <ac:chgData name="Kimberly Brehm" userId="8c2b6ab9-3f19-41de-a892-34e3c36865ec" providerId="ADAL" clId="{AA5B1D16-72C3-418B-B9E8-41EB2B39E647}" dt="2020-03-11T15:28:01.018" v="130"/>
          <ac:inkMkLst>
            <pc:docMk/>
            <pc:sldMk cId="3348113801" sldId="258"/>
            <ac:inkMk id="3" creationId="{E7D13F31-87EB-425C-982B-7E49CED3D71C}"/>
          </ac:inkMkLst>
        </pc:inkChg>
        <pc:inkChg chg="add mod">
          <ac:chgData name="Kimberly Brehm" userId="8c2b6ab9-3f19-41de-a892-34e3c36865ec" providerId="ADAL" clId="{AA5B1D16-72C3-418B-B9E8-41EB2B39E647}" dt="2020-03-11T15:28:01.018" v="130"/>
          <ac:inkMkLst>
            <pc:docMk/>
            <pc:sldMk cId="3348113801" sldId="258"/>
            <ac:inkMk id="4" creationId="{1E5C670D-2A0C-4EEC-9551-DD9C28FE7446}"/>
          </ac:inkMkLst>
        </pc:inkChg>
        <pc:inkChg chg="add mod">
          <ac:chgData name="Kimberly Brehm" userId="8c2b6ab9-3f19-41de-a892-34e3c36865ec" providerId="ADAL" clId="{AA5B1D16-72C3-418B-B9E8-41EB2B39E647}" dt="2020-03-11T15:28:01.018" v="130"/>
          <ac:inkMkLst>
            <pc:docMk/>
            <pc:sldMk cId="3348113801" sldId="258"/>
            <ac:inkMk id="5" creationId="{B47ACDA4-A20D-4A33-911D-574736407961}"/>
          </ac:inkMkLst>
        </pc:inkChg>
        <pc:inkChg chg="add mod">
          <ac:chgData name="Kimberly Brehm" userId="8c2b6ab9-3f19-41de-a892-34e3c36865ec" providerId="ADAL" clId="{AA5B1D16-72C3-418B-B9E8-41EB2B39E647}" dt="2020-03-11T15:28:01.018" v="130"/>
          <ac:inkMkLst>
            <pc:docMk/>
            <pc:sldMk cId="3348113801" sldId="258"/>
            <ac:inkMk id="6" creationId="{37EB27FD-66BE-44DD-9622-5FECEBB0D091}"/>
          </ac:inkMkLst>
        </pc:inkChg>
        <pc:inkChg chg="add mod">
          <ac:chgData name="Kimberly Brehm" userId="8c2b6ab9-3f19-41de-a892-34e3c36865ec" providerId="ADAL" clId="{AA5B1D16-72C3-418B-B9E8-41EB2B39E647}" dt="2020-03-11T15:28:01.018" v="130"/>
          <ac:inkMkLst>
            <pc:docMk/>
            <pc:sldMk cId="3348113801" sldId="258"/>
            <ac:inkMk id="11" creationId="{C8FF713A-D6F9-4641-B841-5B5F95B4AD7F}"/>
          </ac:inkMkLst>
        </pc:inkChg>
        <pc:inkChg chg="add mod">
          <ac:chgData name="Kimberly Brehm" userId="8c2b6ab9-3f19-41de-a892-34e3c36865ec" providerId="ADAL" clId="{AA5B1D16-72C3-418B-B9E8-41EB2B39E647}" dt="2020-03-11T15:28:01.018" v="130"/>
          <ac:inkMkLst>
            <pc:docMk/>
            <pc:sldMk cId="3348113801" sldId="258"/>
            <ac:inkMk id="12" creationId="{D93D5C14-83D9-4F73-89FD-251A639F3E88}"/>
          </ac:inkMkLst>
        </pc:inkChg>
        <pc:inkChg chg="del">
          <ac:chgData name="Kimberly Brehm" userId="8c2b6ab9-3f19-41de-a892-34e3c36865ec" providerId="ADAL" clId="{AA5B1D16-72C3-418B-B9E8-41EB2B39E647}" dt="2020-03-11T15:27:56.457" v="128"/>
          <ac:inkMkLst>
            <pc:docMk/>
            <pc:sldMk cId="3348113801" sldId="258"/>
            <ac:inkMk id="15" creationId="{F032CD65-BDB7-4AD5-AB40-7E8F912E0577}"/>
          </ac:inkMkLst>
        </pc:inkChg>
        <pc:inkChg chg="add mod">
          <ac:chgData name="Kimberly Brehm" userId="8c2b6ab9-3f19-41de-a892-34e3c36865ec" providerId="ADAL" clId="{AA5B1D16-72C3-418B-B9E8-41EB2B39E647}" dt="2020-03-11T15:28:01.018" v="130"/>
          <ac:inkMkLst>
            <pc:docMk/>
            <pc:sldMk cId="3348113801" sldId="258"/>
            <ac:inkMk id="18" creationId="{5D5D7948-1A4E-4417-A668-8D78738B3B9B}"/>
          </ac:inkMkLst>
        </pc:inkChg>
        <pc:inkChg chg="add">
          <ac:chgData name="Kimberly Brehm" userId="8c2b6ab9-3f19-41de-a892-34e3c36865ec" providerId="ADAL" clId="{AA5B1D16-72C3-418B-B9E8-41EB2B39E647}" dt="2020-03-11T15:38:34.256" v="134"/>
          <ac:inkMkLst>
            <pc:docMk/>
            <pc:sldMk cId="3348113801" sldId="258"/>
            <ac:inkMk id="25" creationId="{8841F2A4-E2CF-49B6-B3A6-BFC0491B8FFD}"/>
          </ac:inkMkLst>
        </pc:inkChg>
        <pc:inkChg chg="del">
          <ac:chgData name="Kimberly Brehm" userId="8c2b6ab9-3f19-41de-a892-34e3c36865ec" providerId="ADAL" clId="{AA5B1D16-72C3-418B-B9E8-41EB2B39E647}" dt="2020-03-11T15:28:34.037" v="131"/>
          <ac:inkMkLst>
            <pc:docMk/>
            <pc:sldMk cId="3348113801" sldId="258"/>
            <ac:inkMk id="228" creationId="{EE4A20DE-8714-4979-BD47-55AA7D660173}"/>
          </ac:inkMkLst>
        </pc:inkChg>
      </pc:sldChg>
      <pc:sldChg chg="addSp delSp modSp">
        <pc:chgData name="Kimberly Brehm" userId="8c2b6ab9-3f19-41de-a892-34e3c36865ec" providerId="ADAL" clId="{AA5B1D16-72C3-418B-B9E8-41EB2B39E647}" dt="2020-03-11T16:06:15.392" v="142"/>
        <pc:sldMkLst>
          <pc:docMk/>
          <pc:sldMk cId="3954663422" sldId="259"/>
        </pc:sldMkLst>
        <pc:picChg chg="add del mod">
          <ac:chgData name="Kimberly Brehm" userId="8c2b6ab9-3f19-41de-a892-34e3c36865ec" providerId="ADAL" clId="{AA5B1D16-72C3-418B-B9E8-41EB2B39E647}" dt="2020-03-11T15:48:06.711" v="136"/>
          <ac:picMkLst>
            <pc:docMk/>
            <pc:sldMk cId="3954663422" sldId="259"/>
            <ac:picMk id="2" creationId="{F90AAF79-9B6F-433B-BE81-298186F50973}"/>
          </ac:picMkLst>
        </pc:picChg>
        <pc:picChg chg="add del mod">
          <ac:chgData name="Kimberly Brehm" userId="8c2b6ab9-3f19-41de-a892-34e3c36865ec" providerId="ADAL" clId="{AA5B1D16-72C3-418B-B9E8-41EB2B39E647}" dt="2020-03-11T15:48:24.011" v="137"/>
          <ac:picMkLst>
            <pc:docMk/>
            <pc:sldMk cId="3954663422" sldId="259"/>
            <ac:picMk id="4" creationId="{E697D912-2320-445E-A78B-C30A62A749FF}"/>
          </ac:picMkLst>
        </pc:picChg>
        <pc:picChg chg="add del mod">
          <ac:chgData name="Kimberly Brehm" userId="8c2b6ab9-3f19-41de-a892-34e3c36865ec" providerId="ADAL" clId="{AA5B1D16-72C3-418B-B9E8-41EB2B39E647}" dt="2020-03-11T15:51:16.328" v="138"/>
          <ac:picMkLst>
            <pc:docMk/>
            <pc:sldMk cId="3954663422" sldId="259"/>
            <ac:picMk id="5" creationId="{A475833C-9199-4EDE-94CC-1645FA8DDA8F}"/>
          </ac:picMkLst>
        </pc:picChg>
        <pc:picChg chg="add del mod">
          <ac:chgData name="Kimberly Brehm" userId="8c2b6ab9-3f19-41de-a892-34e3c36865ec" providerId="ADAL" clId="{AA5B1D16-72C3-418B-B9E8-41EB2B39E647}" dt="2020-03-11T15:51:26.445" v="139"/>
          <ac:picMkLst>
            <pc:docMk/>
            <pc:sldMk cId="3954663422" sldId="259"/>
            <ac:picMk id="7" creationId="{5EA322E8-41C4-497D-B9E3-D4A4B90CF325}"/>
          </ac:picMkLst>
        </pc:picChg>
        <pc:picChg chg="add del mod">
          <ac:chgData name="Kimberly Brehm" userId="8c2b6ab9-3f19-41de-a892-34e3c36865ec" providerId="ADAL" clId="{AA5B1D16-72C3-418B-B9E8-41EB2B39E647}" dt="2020-03-11T15:52:55.420" v="140"/>
          <ac:picMkLst>
            <pc:docMk/>
            <pc:sldMk cId="3954663422" sldId="259"/>
            <ac:picMk id="8" creationId="{7F298715-F5CB-4A03-9B20-B3EC52CEF15C}"/>
          </ac:picMkLst>
        </pc:picChg>
        <pc:picChg chg="add del mod">
          <ac:chgData name="Kimberly Brehm" userId="8c2b6ab9-3f19-41de-a892-34e3c36865ec" providerId="ADAL" clId="{AA5B1D16-72C3-418B-B9E8-41EB2B39E647}" dt="2020-03-11T15:57:45.926" v="141"/>
          <ac:picMkLst>
            <pc:docMk/>
            <pc:sldMk cId="3954663422" sldId="259"/>
            <ac:picMk id="10" creationId="{814FDD28-7A8E-4C27-AF99-C036651E8989}"/>
          </ac:picMkLst>
        </pc:picChg>
        <pc:picChg chg="add del mod">
          <ac:chgData name="Kimberly Brehm" userId="8c2b6ab9-3f19-41de-a892-34e3c36865ec" providerId="ADAL" clId="{AA5B1D16-72C3-418B-B9E8-41EB2B39E647}" dt="2020-03-11T16:06:15.392" v="142"/>
          <ac:picMkLst>
            <pc:docMk/>
            <pc:sldMk cId="3954663422" sldId="259"/>
            <ac:picMk id="12" creationId="{6630CC6A-CCB2-47F5-9418-89BD5E1F21F5}"/>
          </ac:picMkLst>
        </pc:picChg>
        <pc:picChg chg="add mod">
          <ac:chgData name="Kimberly Brehm" userId="8c2b6ab9-3f19-41de-a892-34e3c36865ec" providerId="ADAL" clId="{AA5B1D16-72C3-418B-B9E8-41EB2B39E647}" dt="2020-03-11T16:06:15.392" v="142"/>
          <ac:picMkLst>
            <pc:docMk/>
            <pc:sldMk cId="3954663422" sldId="259"/>
            <ac:picMk id="14" creationId="{0613CF9C-9064-488F-8F90-FA6419A222FD}"/>
          </ac:picMkLst>
        </pc:picChg>
        <pc:picChg chg="del">
          <ac:chgData name="Kimberly Brehm" userId="8c2b6ab9-3f19-41de-a892-34e3c36865ec" providerId="ADAL" clId="{AA5B1D16-72C3-418B-B9E8-41EB2B39E647}" dt="2020-03-11T15:47:18.721" v="135"/>
          <ac:picMkLst>
            <pc:docMk/>
            <pc:sldMk cId="3954663422" sldId="259"/>
            <ac:picMk id="115" creationId="{C195D62D-B769-4DF5-B63A-3478C0F7A143}"/>
          </ac:picMkLst>
        </pc:picChg>
        <pc:inkChg chg="add del">
          <ac:chgData name="Kimberly Brehm" userId="8c2b6ab9-3f19-41de-a892-34e3c36865ec" providerId="ADAL" clId="{AA5B1D16-72C3-418B-B9E8-41EB2B39E647}" dt="2020-03-11T15:48:24.011" v="137"/>
          <ac:inkMkLst>
            <pc:docMk/>
            <pc:sldMk cId="3954663422" sldId="259"/>
            <ac:inkMk id="3" creationId="{8C93F9C6-90D7-4CD1-92AA-3A2C8C286BAA}"/>
          </ac:inkMkLst>
        </pc:inkChg>
        <pc:inkChg chg="add del">
          <ac:chgData name="Kimberly Brehm" userId="8c2b6ab9-3f19-41de-a892-34e3c36865ec" providerId="ADAL" clId="{AA5B1D16-72C3-418B-B9E8-41EB2B39E647}" dt="2020-03-11T15:51:26.445" v="139"/>
          <ac:inkMkLst>
            <pc:docMk/>
            <pc:sldMk cId="3954663422" sldId="259"/>
            <ac:inkMk id="6" creationId="{3DE9C2DB-1A45-4DB5-B4EC-BCE30C646DFA}"/>
          </ac:inkMkLst>
        </pc:inkChg>
        <pc:inkChg chg="add del">
          <ac:chgData name="Kimberly Brehm" userId="8c2b6ab9-3f19-41de-a892-34e3c36865ec" providerId="ADAL" clId="{AA5B1D16-72C3-418B-B9E8-41EB2B39E647}" dt="2020-03-11T15:57:45.926" v="141"/>
          <ac:inkMkLst>
            <pc:docMk/>
            <pc:sldMk cId="3954663422" sldId="259"/>
            <ac:inkMk id="9" creationId="{413B8388-84BE-4444-8082-1329EC3C0E1D}"/>
          </ac:inkMkLst>
        </pc:inkChg>
        <pc:inkChg chg="add del">
          <ac:chgData name="Kimberly Brehm" userId="8c2b6ab9-3f19-41de-a892-34e3c36865ec" providerId="ADAL" clId="{AA5B1D16-72C3-418B-B9E8-41EB2B39E647}" dt="2020-03-11T16:06:15.392" v="142"/>
          <ac:inkMkLst>
            <pc:docMk/>
            <pc:sldMk cId="3954663422" sldId="259"/>
            <ac:inkMk id="11" creationId="{E1C92366-C4D0-44BA-9CD2-CDDF1F3AE2AB}"/>
          </ac:inkMkLst>
        </pc:inkChg>
        <pc:inkChg chg="add">
          <ac:chgData name="Kimberly Brehm" userId="8c2b6ab9-3f19-41de-a892-34e3c36865ec" providerId="ADAL" clId="{AA5B1D16-72C3-418B-B9E8-41EB2B39E647}" dt="2020-03-11T16:06:15.392" v="142"/>
          <ac:inkMkLst>
            <pc:docMk/>
            <pc:sldMk cId="3954663422" sldId="259"/>
            <ac:inkMk id="13" creationId="{F235F84F-0969-491D-824F-3DF579DB52C4}"/>
          </ac:inkMkLst>
        </pc:inkChg>
        <pc:inkChg chg="del">
          <ac:chgData name="Kimberly Brehm" userId="8c2b6ab9-3f19-41de-a892-34e3c36865ec" providerId="ADAL" clId="{AA5B1D16-72C3-418B-B9E8-41EB2B39E647}" dt="2020-03-11T15:47:18.721" v="135"/>
          <ac:inkMkLst>
            <pc:docMk/>
            <pc:sldMk cId="3954663422" sldId="259"/>
            <ac:inkMk id="116" creationId="{4AED9E60-67CF-4AB0-A790-59FAFA937603}"/>
          </ac:inkMkLst>
        </pc:inkChg>
      </pc:sldChg>
      <pc:sldChg chg="addSp delSp modSp add mod">
        <pc:chgData name="Kimberly Brehm" userId="8c2b6ab9-3f19-41de-a892-34e3c36865ec" providerId="ADAL" clId="{AA5B1D16-72C3-418B-B9E8-41EB2B39E647}" dt="2020-03-11T15:14:57.732" v="117"/>
        <pc:sldMkLst>
          <pc:docMk/>
          <pc:sldMk cId="4186269951" sldId="260"/>
        </pc:sldMkLst>
        <pc:spChg chg="mod">
          <ac:chgData name="Kimberly Brehm" userId="8c2b6ab9-3f19-41de-a892-34e3c36865ec" providerId="ADAL" clId="{AA5B1D16-72C3-418B-B9E8-41EB2B39E647}" dt="2020-03-11T15:12:05.954" v="52" actId="20577"/>
          <ac:spMkLst>
            <pc:docMk/>
            <pc:sldMk cId="4186269951" sldId="260"/>
            <ac:spMk id="105" creationId="{D1DE2816-61E5-4F24-94C5-ADC024D6C6C2}"/>
          </ac:spMkLst>
        </pc:spChg>
        <pc:spChg chg="mod">
          <ac:chgData name="Kimberly Brehm" userId="8c2b6ab9-3f19-41de-a892-34e3c36865ec" providerId="ADAL" clId="{AA5B1D16-72C3-418B-B9E8-41EB2B39E647}" dt="2020-03-11T15:13:21.596" v="114" actId="20577"/>
          <ac:spMkLst>
            <pc:docMk/>
            <pc:sldMk cId="4186269951" sldId="260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AA5B1D16-72C3-418B-B9E8-41EB2B39E647}" dt="2020-03-11T15:14:36.852" v="116"/>
          <ac:picMkLst>
            <pc:docMk/>
            <pc:sldMk cId="4186269951" sldId="260"/>
            <ac:picMk id="2" creationId="{FCA8170D-E95A-42E5-8109-F457F48F7A26}"/>
          </ac:picMkLst>
        </pc:picChg>
        <pc:picChg chg="del">
          <ac:chgData name="Kimberly Brehm" userId="8c2b6ab9-3f19-41de-a892-34e3c36865ec" providerId="ADAL" clId="{AA5B1D16-72C3-418B-B9E8-41EB2B39E647}" dt="2020-03-11T15:14:06.322" v="115"/>
          <ac:picMkLst>
            <pc:docMk/>
            <pc:sldMk cId="4186269951" sldId="260"/>
            <ac:picMk id="3" creationId="{5D5F4572-BB9C-4C40-B88E-6B11081705FE}"/>
          </ac:picMkLst>
        </pc:picChg>
        <pc:picChg chg="add del mod">
          <ac:chgData name="Kimberly Brehm" userId="8c2b6ab9-3f19-41de-a892-34e3c36865ec" providerId="ADAL" clId="{AA5B1D16-72C3-418B-B9E8-41EB2B39E647}" dt="2020-03-11T15:14:57.732" v="117"/>
          <ac:picMkLst>
            <pc:docMk/>
            <pc:sldMk cId="4186269951" sldId="260"/>
            <ac:picMk id="4" creationId="{F75DAB25-51B3-4969-B364-AE4316C71353}"/>
          </ac:picMkLst>
        </pc:picChg>
        <pc:picChg chg="add mod">
          <ac:chgData name="Kimberly Brehm" userId="8c2b6ab9-3f19-41de-a892-34e3c36865ec" providerId="ADAL" clId="{AA5B1D16-72C3-418B-B9E8-41EB2B39E647}" dt="2020-03-11T15:14:57.732" v="117"/>
          <ac:picMkLst>
            <pc:docMk/>
            <pc:sldMk cId="4186269951" sldId="260"/>
            <ac:picMk id="5" creationId="{EB672F2A-0497-4D22-BD7C-EB28AA256028}"/>
          </ac:picMkLst>
        </pc:picChg>
      </pc:sldChg>
      <pc:sldChg chg="addSp delSp modSp add mod ord">
        <pc:chgData name="Kimberly Brehm" userId="8c2b6ab9-3f19-41de-a892-34e3c36865ec" providerId="ADAL" clId="{AA5B1D16-72C3-418B-B9E8-41EB2B39E647}" dt="2020-03-11T16:14:49.597" v="187"/>
        <pc:sldMkLst>
          <pc:docMk/>
          <pc:sldMk cId="3505249617" sldId="261"/>
        </pc:sldMkLst>
        <pc:spChg chg="mod">
          <ac:chgData name="Kimberly Brehm" userId="8c2b6ab9-3f19-41de-a892-34e3c36865ec" providerId="ADAL" clId="{AA5B1D16-72C3-418B-B9E8-41EB2B39E647}" dt="2020-03-11T16:14:20.140" v="186" actId="1076"/>
          <ac:spMkLst>
            <pc:docMk/>
            <pc:sldMk cId="3505249617" sldId="261"/>
            <ac:spMk id="2" creationId="{E1F50E47-2DF8-46E4-A54E-B5A634162102}"/>
          </ac:spMkLst>
        </pc:spChg>
        <pc:picChg chg="del">
          <ac:chgData name="Kimberly Brehm" userId="8c2b6ab9-3f19-41de-a892-34e3c36865ec" providerId="ADAL" clId="{AA5B1D16-72C3-418B-B9E8-41EB2B39E647}" dt="2020-03-11T16:06:45.960" v="143"/>
          <ac:picMkLst>
            <pc:docMk/>
            <pc:sldMk cId="3505249617" sldId="261"/>
            <ac:picMk id="4" creationId="{1EBDB40C-6344-4A52-A7DD-C9F235A55566}"/>
          </ac:picMkLst>
        </pc:picChg>
        <pc:picChg chg="add del mod">
          <ac:chgData name="Kimberly Brehm" userId="8c2b6ab9-3f19-41de-a892-34e3c36865ec" providerId="ADAL" clId="{AA5B1D16-72C3-418B-B9E8-41EB2B39E647}" dt="2020-03-11T16:10:27.735" v="168"/>
          <ac:picMkLst>
            <pc:docMk/>
            <pc:sldMk cId="3505249617" sldId="261"/>
            <ac:picMk id="4" creationId="{26B7F046-5427-4BFE-B942-4D005955707B}"/>
          </ac:picMkLst>
        </pc:picChg>
        <pc:picChg chg="add mod">
          <ac:chgData name="Kimberly Brehm" userId="8c2b6ab9-3f19-41de-a892-34e3c36865ec" providerId="ADAL" clId="{AA5B1D16-72C3-418B-B9E8-41EB2B39E647}" dt="2020-03-11T16:14:49.597" v="187"/>
          <ac:picMkLst>
            <pc:docMk/>
            <pc:sldMk cId="3505249617" sldId="261"/>
            <ac:picMk id="4" creationId="{EBD28900-3079-45EF-8FFD-130E57713952}"/>
          </ac:picMkLst>
        </pc:picChg>
        <pc:picChg chg="add del mod">
          <ac:chgData name="Kimberly Brehm" userId="8c2b6ab9-3f19-41de-a892-34e3c36865ec" providerId="ADAL" clId="{AA5B1D16-72C3-418B-B9E8-41EB2B39E647}" dt="2020-03-11T16:07:09.979" v="144"/>
          <ac:picMkLst>
            <pc:docMk/>
            <pc:sldMk cId="3505249617" sldId="261"/>
            <ac:picMk id="5" creationId="{65D99B59-13E8-4EE8-8EBD-37734860462B}"/>
          </ac:picMkLst>
        </pc:picChg>
        <pc:picChg chg="add del mod">
          <ac:chgData name="Kimberly Brehm" userId="8c2b6ab9-3f19-41de-a892-34e3c36865ec" providerId="ADAL" clId="{AA5B1D16-72C3-418B-B9E8-41EB2B39E647}" dt="2020-03-11T16:14:49.597" v="187"/>
          <ac:picMkLst>
            <pc:docMk/>
            <pc:sldMk cId="3505249617" sldId="261"/>
            <ac:picMk id="5" creationId="{CE1743D4-37BE-4F35-A5A9-052CC5F8705A}"/>
          </ac:picMkLst>
        </pc:picChg>
        <pc:picChg chg="add del mod">
          <ac:chgData name="Kimberly Brehm" userId="8c2b6ab9-3f19-41de-a892-34e3c36865ec" providerId="ADAL" clId="{AA5B1D16-72C3-418B-B9E8-41EB2B39E647}" dt="2020-03-11T16:10:02.979" v="167"/>
          <ac:picMkLst>
            <pc:docMk/>
            <pc:sldMk cId="3505249617" sldId="261"/>
            <ac:picMk id="6" creationId="{BA1F7785-1D6C-47E5-B7B0-B117F89C786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5:34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7147 286 7968 0 0,'-13'13'233'0'0,"11"-8"-9"0"0,-1 8-113 0 0,-1-7-2 0 0,-3 6 154 0 0,6-11-250 0 0,1-1 1 0 0,0 0-1 0 0,0 1 1 0 0,0-1-1 0 0,0 0 1 0 0,-1 1-1 0 0,1-1 1 0 0,0 1-1 0 0,0-1 1 0 0,0 0-1 0 0,0 1 1 0 0,0-1-1 0 0,0 1 1 0 0,0-1-1 0 0,0 0 1 0 0,0 1-1 0 0,1-1 0 0 0,-1 1 1 0 0,0-1-1 0 0,0 0 1 0 0,0 1-1 0 0,0-1 1 0 0,0 1-1 0 0,1-1 1 0 0,-1 0-1 0 0,0 1 1 0 0,1-1-14 0 0,5 5 271 0 0,-5-5-253 0 0,-1 0 0 0 0,0 0 0 0 0,1 0 0 0 0,-1 1 0 0 0,1-1 0 0 0,-1 0 0 0 0,0 1 0 0 0,1-1 0 0 0,-1 0 0 0 0,0 1 0 0 0,1-1 0 0 0,-1 1 0 0 0,0-1 0 0 0,1 0 0 0 0,-1 1 0 0 0,0-1 0 0 0,0 1 0 0 0,0-1 0 0 0,1 1 0 0 0,-1-1 0 0 0,0 1 0 0 0,0-1 0 0 0,0 1 0 0 0,0-1-1 0 0,0 1 1 0 0,0-1 0 0 0,0 1 0 0 0,0-1 0 0 0,0 1 0 0 0,0-1 0 0 0,0 1 0 0 0,0-1-18 0 0,-1 8 220 0 0,1-6-141 0 0,0 0 0 0 0,0 0 1 0 0,0 0-1 0 0,0 0 0 0 0,0 1 0 0 0,1-1 0 0 0,-1 0 0 0 0,1 0 0 0 0,-1 0 0 0 0,1 1-79 0 0,4 5 246 0 0,1 2 113 0 0,-4 6 85 0 0,-1-5-268 0 0,2 1 81 0 0,1 2 95 0 0,-2-9-175 0 0,0 0 0 0 0,1 0 1 0 0,-1 0-1 0 0,1-1 0 0 0,1 3-177 0 0,4 1 273 0 0,1 5-5 0 0,-3 6 19 0 0,-3-6-126 0 0,11 14 331 0 0,-12-25-429 0 0,0 1-1 0 0,0 0 0 0 0,-1 0 0 0 0,1 0 0 0 0,-1 0 0 0 0,0 0 1 0 0,0 0-1 0 0,0 0 0 0 0,0 1 0 0 0,0-1 0 0 0,-1 3-62 0 0,0-5 15 0 0,0-1-1 0 0,0 1 0 0 0,0 0 1 0 0,0-1-1 0 0,0 1 0 0 0,0 0 1 0 0,1-1-1 0 0,-1 1 0 0 0,0 0 1 0 0,0-1-1 0 0,0 1 0 0 0,1 0 1 0 0,-1-1-1 0 0,0 1 0 0 0,1-1 1 0 0,-1 1-1 0 0,0 0 0 0 0,1-1 1 0 0,-1 1-1 0 0,1-1 0 0 0,-1 1 1 0 0,1-1-1 0 0,-1 0 0 0 0,1 1 1 0 0,-1-1-1 0 0,1 1-14 0 0,0-1 14 0 0,-1 0-1 0 0,1 1 1 0 0,-1-1 0 0 0,1 1 0 0 0,0-1-1 0 0,-1 1 1 0 0,0-1 0 0 0,1 1-1 0 0,-1-1 1 0 0,1 1 0 0 0,-1-1 0 0 0,0 1-1 0 0,1 0 1 0 0,-1-1 0 0 0,0 1-1 0 0,0 0 1 0 0,1-1 0 0 0,-1 1 0 0 0,0 0-1 0 0,0-1 1 0 0,0 1 0 0 0,0 0-1 0 0,0-1 1 0 0,0 1 0 0 0,0 0-1 0 0,0-1-13 0 0,3 15 217 0 0,7-1 30 0 0,-9-12-91 0 0,0-1-50 0 0,0 0-41 0 0,0 0-34 0 0,-1 1-43 0 0,-1 3-130 0 0,1-4 146 0 0,-1 0 54 0 0,0 0 111 0 0,1-1-35 0 0,0 0 39 0 0,0 1 62 0 0,-1-1 55 0 0,1 0 60 0 0,0 0 65 0 0,-1-1-395 0 0,0-1-1 0 0,0 1 0 0 0,0-1 0 0 0,0 1 0 0 0,0-1 0 0 0,0 0 0 0 0,0 1 0 0 0,0-1 1 0 0,1 0-1 0 0,-1 0 0 0 0,1 0 0 0 0,-1 0 0 0 0,1 0-19 0 0,-2-17 136 0 0,2 5-79 0 0,0 11-51 0 0,0-29 104 0 0,0-18-92 0 0,1 45-18 0 0,-1 0 0 0 0,1 0 0 0 0,0 0 0 0 0,0-1 0 0 0,3-3 0 0 0,-3 3 0 0 0,1 1 0 0 0,0-1 0 0 0,-1 0 0 0 0,0 0 0 0 0,-1 0 0 0 0,1 0 0 0 0,0 0 1 0 0,-1-1-1 0 0,2 1 1 0 0,-1 0-1 0 0,1 0 1 0 0,0 0-1 0 0,0 0 1 0 0,1 0-1 0 0,-1 1 1 0 0,1-1-1 0 0,1 1 0 0 0,-1 0 1 0 0,1-1-1 0 0,3-2 0 0 0,-1 1-2 0 0,0 0-1 0 0,0 1 0 0 0,1-1 0 0 0,2 0 3 0 0,-4 3-11 0 0,0 1-1 0 0,-1 0 1 0 0,1 0 0 0 0,0 0-1 0 0,0 1 1 0 0,4-1 11 0 0,12-7-16 0 0,-19 9 16 0 0,0 0 0 0 0,0-1 0 0 0,0 1 1 0 0,0 1-1 0 0,1-1 0 0 0,-1 0 0 0 0,0 1 0 0 0,1-1 0 0 0,-1 1 0 0 0,1-1 0 0 0,-1 1 0 0 0,2 0 0 0 0,8-1 0 0 0,18 1-8 0 0,-9 4-50 0 0,-12-1 52 0 0,5 1-14 0 0,-1 1-1 0 0,0 0 1 0 0,12 7 20 0 0,-4 0-11 0 0,-16-10 11 0 0,-1 0 0 0 0,0 1 0 0 0,0-1 0 0 0,0 1 0 0 0,-1 0 0 0 0,2 1 0 0 0,8 9 0 0 0,-8-9 0 0 0,0 0 0 0 0,-1 1 0 0 0,1-1 0 0 0,-1 1 0 0 0,0 1 0 0 0,1 1 0 0 0,-1 3 0 0 0,-3-8 0 0 0,0 1 0 0 0,0-1 0 0 0,1 0 0 0 0,-1 0 0 0 0,0 0 0 0 0,1 0 0 0 0,0 0 0 0 0,-1 0 0 0 0,1 0 0 0 0,11 14-2 0 0,-1 11 48 0 0,-3-7-18 0 0,4-4-28 0 0,-11-14 8 0 0,0-1-8 0 0,-1 0 0 0 0,0 0-1 0 0,0 0 1 0 0,0 1-1 0 0,0-1 1 0 0,0 0-1 0 0,0 1 1 0 0,0-1-1 0 0,-1 0 1 0 0,1 1 0 0 0,0-1-1 0 0,-1 1 1 0 0,1 0 0 0 0,0 4 43 0 0,-1 1 39 0 0,0-6-74 0 0,0-1-1 0 0,0 1 1 0 0,0-1-1 0 0,0 1 0 0 0,0-1 1 0 0,1 1-1 0 0,-1-1 1 0 0,0 1-1 0 0,0-1 0 0 0,0 1 1 0 0,1-1-1 0 0,-1 1 0 0 0,0-1 1 0 0,0 1-1 0 0,1-1 1 0 0,-1 1-1 0 0,0-1 0 0 0,1 1-7 0 0,3 2 17 0 0,1-1-48 0 0,-1 1-44 0 0,1 0-52 0 0,-1 0-61 0 0,-1 2-66 0 0,-1-1 26 0 0,-1-1 51 0 0,2 3-258 0 0,-2-5 237 0 0,1 0-62 0 0,-1-1-17 0 0,1 1-68 0 0,-1-1-80 0 0,2 0-91 0 0,-2 0 86 0 0,-1 0-56 0 0,1 0-48 0 0,-1 0-43 0 0,0 0-163 0 0,0 0-43 0 0,0 0-197 0 0,1 0-535 0 0</inkml:trace>
  <inkml:trace contextRef="#ctx0" brushRef="#br0" timeOffset="3866.05">14168 238 8208 0 0,'0'0'182'0'0,"0"0"29"0"0,0 0 13 0 0,-3 0-32 0 0,-1 0-158 0 0,-11 0-22 0 0,8 0 78 0 0,5 0 68 0 0,-1-2 183 0 0,-3-4-21 0 0,-2 2 50 0 0,2 1-79 0 0,-1 3 44 0 0,2-3 306 0 0,-6-5-251 0 0,-2 4 60 0 0,-20 3 493 0 0,30 1-866 0 0,-9 0 233 0 0,1 0-42 0 0,-11 0 169 0 0,-4 0-35 0 0,-14 0 110 0 0,27 2-348 0 0,3 4-39 0 0,8-5-113 0 0,1 0-1 0 0,-1 0 1 0 0,0-1-1 0 0,1 1 1 0 0,-1 0-1 0 0,0-1 1 0 0,1 1-1 0 0,-1-1 1 0 0,0 1-1 0 0,1-1 1 0 0,-1 0-1 0 0,0 0 1 0 0,0 1-12 0 0,0-1 1 0 0,0 0 0 0 0,1 0 0 0 0,-1 0 0 0 0,0 1 0 0 0,0-1 0 0 0,1 1 0 0 0,-1-1 0 0 0,0 1 0 0 0,1 0 0 0 0,-1-1 0 0 0,0 1 0 0 0,1 0 0 0 0,-1 0-1 0 0,1 0 4 0 0,-1 0 0 0 0,1 0 0 0 0,-1 0 0 0 0,1 0 0 0 0,-1 0-1 0 0,0-1 1 0 0,0 1 0 0 0,1-1 0 0 0,-1 1 0 0 0,0-1 0 0 0,0 0 0 0 0,1 0 0 0 0,-1 0-4 0 0,0 0 3 0 0,0 0 1 0 0,1 1 0 0 0,-1-1-1 0 0,0 0 1 0 0,1 1 0 0 0,-1-1-1 0 0,1 1 1 0 0,-1-1 0 0 0,0 1-1 0 0,1 0 1 0 0,-1 0 0 0 0,1-1-1 0 0,0 1 1 0 0,-1 1-4 0 0,-6 2 26 0 0,-8 2 1 0 0,1 7 26 0 0,1 3-39 0 0,9-3-14 0 0,-5-8 0 0 0,9-5 0 0 0,1 1 0 0 0,0-1 0 0 0,0 1 0 0 0,-1-1 0 0 0,1 1 0 0 0,0-1 0 0 0,0 1 0 0 0,0-1 0 0 0,0 1 0 0 0,0-1 0 0 0,0 1 0 0 0,0-1 0 0 0,0 1 0 0 0,0-1 0 0 0,0 1 0 0 0,0-1 0 0 0,0 1 0 0 0,0-1 0 0 0,0 1 0 0 0,0-1 0 0 0,0 1 0 0 0,1-1 0 0 0,-1 1 0 0 0,0-1 0 0 0,0 1 0 0 0,1-1 0 0 0,2 6 0 0 0,1-1 0 0 0,0 0 0 0 0,0 0 0 0 0,1-1 0 0 0,0 1 0 0 0,-1-1 0 0 0,1 0 0 0 0,5 3 0 0 0,1-2 0 0 0,-9-4 0 0 0,0 0 0 0 0,1 0 0 0 0,-1 0 0 0 0,0 0 0 0 0,0 1 0 0 0,0-1 0 0 0,0 1 0 0 0,0-1 0 0 0,0 1 0 0 0,3 3 0 0 0,1-1 0 0 0,0 0 0 0 0,0 0 0 0 0,0 0 0 0 0,0-1 0 0 0,1 0 0 0 0,-1 0 0 0 0,1-1 0 0 0,0 0 0 0 0,0 0 0 0 0,4 1 0 0 0,-2-2 0 0 0,0 2 0 0 0,-1 0 0 0 0,1 0 0 0 0,-1 0 0 0 0,0 1 0 0 0,5 3 0 0 0,-4-1 0 0 0,-1-1 0 0 0,1-1 0 0 0,0 1 0 0 0,0-2 0 0 0,8 3 0 0 0,-5-3 0 0 0,-8-2 1 0 0,0 0 0 0 0,-1 0 0 0 0,1 0 1 0 0,0 0-1 0 0,-1 1 0 0 0,1-1 0 0 0,-1 1 0 0 0,1 0 0 0 0,1 2-1 0 0,6 3 19 0 0,-5-4-11 0 0,1 1 1 0 0,-2 0 0 0 0,1 1 0 0 0,4 3-9 0 0,8 8 0 0 0,11 0 0 0 0,-26-15 1 0 0,-1 0 0 0 0,1 1 1 0 0,-1-1-1 0 0,1 1 0 0 0,-1-1 1 0 0,1 1-1 0 0,-1 0 0 0 0,0 0 1 0 0,0 0-1 0 0,0 0-1 0 0,4 13 30 0 0,-6-14-28 0 0,1-1 0 0 0,-1 1 1 0 0,0 0-1 0 0,1 0 0 0 0,-1 0 0 0 0,0 0 0 0 0,1 0 0 0 0,-1 0 0 0 0,1-1 0 0 0,-1 1 0 0 0,1 0 0 0 0,0 0 0 0 0,-1-1 0 0 0,1 1 0 0 0,0 0 0 0 0,-1-1 0 0 0,1 1 0 0 0,0-1 1 0 0,0 1-1 0 0,0-1 0 0 0,-1 1 0 0 0,1-1 0 0 0,0 0 0 0 0,0 1-2 0 0,8 5 15 0 0,-5 2 57 0 0,-3 10 194 0 0,-1-15-218 0 0,0-1 0 0 0,0 1 1 0 0,0-1-1 0 0,1 1 0 0 0,-1-1 0 0 0,0 1 0 0 0,1-1 0 0 0,0 1 0 0 0,-1-1 0 0 0,2 1-48 0 0,2 5 122 0 0,3 6 129 0 0,-6-13-228 0 0,-1 0 1 0 0,1 1-1 0 0,-1-1 0 0 0,0 0 1 0 0,0 1-1 0 0,1-1 0 0 0,-1 0 1 0 0,0 1-1 0 0,0-1 0 0 0,0 0 1 0 0,-1 0-1 0 0,1 1 0 0 0,0-1 1 0 0,0 0-1 0 0,-1 1 0 0 0,1-1 1 0 0,-1 0-1 0 0,1 0 0 0 0,-1 1-23 0 0,-4 6 138 0 0,0 2 43 0 0,2 1 42 0 0,3-11-219 0 0,0 0 1 0 0,0 0-1 0 0,0 0 1 0 0,0 0-1 0 0,0 0 1 0 0,0 0-1 0 0,0 0 1 0 0,0 0-1 0 0,0 0 1 0 0,0 0-1 0 0,0 0 1 0 0,0 1-1 0 0,0-1 1 0 0,0 0-1 0 0,0 0 1 0 0,0 0 0 0 0,0 0-1 0 0,0 0 1 0 0,0 0-1 0 0,0 0 1 0 0,0 0-1 0 0,0 0 1 0 0,0 0-1 0 0,0 1 1 0 0,0-1-1 0 0,0 0 1 0 0,0 0-1 0 0,0 0 1 0 0,0 0-1 0 0,0 0 1 0 0,0 0-1 0 0,0 0 1 0 0,-1 0-1 0 0,1 0 1 0 0,0 0-1 0 0,0 0 1 0 0,0 0-1 0 0,0 0 1 0 0,0 0-1 0 0,0 0 1 0 0,0 0-1 0 0,0 0 1 0 0,0 0-1 0 0,0 0 1 0 0,-1 0-1 0 0,1 0 1 0 0,0 0-1 0 0,0 0 1 0 0,0 0-1 0 0,0 0 1 0 0,0 0-1 0 0,0 0 1 0 0,0 0 0 0 0,0 0-1 0 0,0 0 1 0 0,0 0-1 0 0,-1 0-4 0 0,1 0 18 0 0,-1 0 1 0 0,0 0-1 0 0,1 1 1 0 0,-1-1-1 0 0,1 0 0 0 0,-1 0 1 0 0,0 1-1 0 0,1-1 1 0 0,-1 0-1 0 0,1 0 0 0 0,-1 1 1 0 0,0-1-1 0 0,1 1 1 0 0,-1-1-1 0 0,1 1 0 0 0,-1-1 1 0 0,1 1-19 0 0,-10 12 262 0 0,-1 2-64 0 0,-2-4-52 0 0,0-6 16 0 0,10-1-102 0 0,-2 3 40 0 0,-16-2 54 0 0,10 5-30 0 0,-13-4-18 0 0,11 0-37 0 0,12-5-59 0 0,0 0 0 0 0,-1 0 1 0 0,1-1-1 0 0,-1 1 0 0 0,1 0 1 0 0,-1-1-1 0 0,1 0 0 0 0,-1 1 1 0 0,1-1-1 0 0,-1 0 0 0 0,1 1 1 0 0,-1-1-1 0 0,0 0-10 0 0,-45 0 202 0 0,0 0-81 0 0,45 0-118 0 0,0 0 0 0 0,1-1 0 0 0,-1 1 0 0 0,0 0 0 0 0,1-1 0 0 0,-1 1 0 0 0,1-1 0 0 0,-1 1 0 0 0,0-1 0 0 0,1 0 0 0 0,-1 0 0 0 0,1 1 0 0 0,0-1 1 0 0,-1 0-4 0 0,-6-4 21 0 0,-8 2-11 0 0,6 2 43 0 0,2-3-79 0 0,1-1-61 0 0,1-1-42 0 0,-10-7-243 0 0,12 11 372 0 0,3 2-49 0 0,-1-1-34 0 0,0 0-168 0 0,0 0-125 0 0,1 0 139 0 0,0 1-32 0 0,1-1-34 0 0,-1 1-33 0 0,1-1-35 0 0,-1 0-35 0 0,1 1-35 0 0,0-1-35 0 0,-1-1-37 0 0,1 1-37 0 0,0 0-36 0 0,0-1-39 0 0,0 0-1802 0 0,0 2-1376 0 0</inkml:trace>
  <inkml:trace contextRef="#ctx0" brushRef="#br0" timeOffset="2790.08">12291 396 8808 0 0,'0'0'197'0'0,"0"-3"24"0"0,0 1-160 0 0,0 1-27 0 0,0-3 32 0 0,0-4 76 0 0,0 2-30 0 0,0-2 33 0 0,-2 0 13 0 0,-3 3 166 0 0,-2 0-47 0 0,5 2-127 0 0,0-1-17 0 0,1 1-7 0 0,-1 2 8 0 0,0 0-11 0 0,-1 0 42 0 0,-1 1 50 0 0,-1 0 59 0 0,-37 0 1099 0 0,37 3-998 0 0,-12 8 43 0 0,8-7-234 0 0,0 1 57 0 0,3 0-34 0 0,0 1 47 0 0,-28 27 372 0 0,7-5-228 0 0,18-16-266 0 0,3 6 15 0 0,-1 1 12 0 0,-2-5-13 0 0,-2-3 17 0 0,8-8-136 0 0,1-1 0 0 0,0 1 0 0 0,1-1 0 0 0,-1 1 1 0 0,0 0-1 0 0,1-1 0 0 0,-1 1 0 0 0,1 0 0 0 0,-1 2-27 0 0,0 7 113 0 0,1 1 49 0 0,1-7-102 0 0,-1 0 0 0 0,0-1 0 0 0,0 1-1 0 0,-1-1 1 0 0,-1 4-60 0 0,-2 10 120 0 0,2-1-36 0 0,3 5 46 0 0,0 1-39 0 0,0-22-87 0 0,0 0-1 0 0,0-1 1 0 0,1 1-1 0 0,-1 0 1 0 0,0 0-1 0 0,0-1 1 0 0,1 1-1 0 0,-1-1 1 0 0,1 1-1 0 0,0 0 1 0 0,-1-1-1 0 0,1 1 1 0 0,0-1-1 0 0,0 0 1 0 0,1 2-4 0 0,3 5 21 0 0,-1 2-11 0 0,-3-8-8 0 0,0 1-1 0 0,0-1 1 0 0,1 0 0 0 0,-1 0-1 0 0,0 0 1 0 0,1 0 0 0 0,-1 0-1 0 0,1 0 1 0 0,0 0-2 0 0,5 5 29 0 0,-5-4-23 0 0,0-1 0 0 0,0 0 0 0 0,0 0 0 0 0,0 1 0 0 0,1-2 0 0 0,-1 1 0 0 0,1 0 0 0 0,-1 0 0 0 0,1-1 0 0 0,1 1-6 0 0,22 3 64 0 0,-10 1-52 0 0,-13-5-21 0 0,0 1 0 0 0,1-1 0 0 0,-1 0 0 0 0,0 0 0 0 0,1-1 0 0 0,-1 1 0 0 0,1-1 0 0 0,1 0 9 0 0,10 1-89 0 0,-11-1 63 0 0,0 0-1 0 0,0 0 0 0 0,0 0 1 0 0,0-1-1 0 0,-1 1 0 0 0,1-1 0 0 0,1 0 27 0 0,11-5-124 0 0,-1 1-99 0 0,1 3-56 0 0,-8 2 29 0 0,-1 0 82 0 0,9 0-130 0 0,-11 0 120 0 0,-2-1 40 0 0,0 1-39 0 0,0-1-47 0 0,0 0-54 0 0,-1 0-2 0 0,0 0-49 0 0,0 0-52 0 0,1-1-59 0 0,-1 0-62 0 0,0 0-68 0 0,1 0-72 0 0,-1 0-76 0 0,4-4-993 0 0,2-2-958 0 0,-6 6 2025 0 0</inkml:trace>
  <inkml:trace contextRef="#ctx0" brushRef="#br0" timeOffset="3261.91">12606 601 7024 0 0,'0'0'157'0'0,"0"0"23"0"0,3 0 12 0 0,9 0-83 0 0,-3 0-45 0 0,9 0 22 0 0,-13 0-17 0 0,2 0 82 0 0,-3 0-32 0 0,1 0 36 0 0,11-1 489 0 0,14 1 435 0 0,-13 4-424 0 0,-16-4-630 0 0,0 1 7 0 0,0 0 0 0 0,0-1 0 0 0,0 1 0 0 0,-1-1 0 0 0,1 1 0 0 0,0-1 0 0 0,0 0 0 0 0,0 1 1 0 0,0-1-1 0 0,0 0 0 0 0,0 0 0 0 0,0 1 0 0 0,0-1 0 0 0,0 0 0 0 0,0 0 0 0 0,0 0 0 0 0,0 0 0 0 0,0 0 0 0 0,-1 0 0 0 0,1-1 0 0 0,0 1 0 0 0,0 0 0 0 0,0 0 0 0 0,0-1 0 0 0,0 1 0 0 0,0 0 0 0 0,0-1 0 0 0,0 1 1 0 0,-1-1-1 0 0,1 1 0 0 0,1-2-32 0 0,-1 2 25 0 0,16-4 574 0 0,13 4 254 0 0,-14 1-337 0 0,-9-2-283 0 0,6-4 401 0 0,-9 2-467 0 0,0 1-78 0 0,0 0-94 0 0,6-3 210 0 0,-1 0-36 0 0,3-1 36 0 0,-7 4-141 0 0,-4 2-50 0 0,-1-1-1 0 0,1 1 1 0 0,0 0-1 0 0,-1 0 1 0 0,1-1-1 0 0,-1 1 1 0 0,1-1-1 0 0,0 1 1 0 0,-1 0-1 0 0,1-1 1 0 0,-1 1-1 0 0,1-1 1 0 0,-1 1 0 0 0,0-1-1 0 0,1 0 1 0 0,-1 1-1 0 0,1-1 1 0 0,-1 1-1 0 0,0-1 1 0 0,0 0-1 0 0,1 1 1 0 0,-1-1-14 0 0,2-4 51 0 0,0 3-27 0 0,-1 0-1 0 0,0 1 1 0 0,1-1 0 0 0,-1 1-1 0 0,1 0 1 0 0,-1-1 0 0 0,1 1-1 0 0,0 0 1 0 0,-1 0 0 0 0,1 0-1 0 0,0 0 1 0 0,0 0-1 0 0,1 0-23 0 0,8-5 100 0 0,-1-2-53 0 0,-4 2-18 0 0,10-10 100 0 0,-9 7-102 0 0,-2-4-16 0 0,2 8-11 0 0,-7 5 0 0 0,1 0 0 0 0,-1-1 1 0 0,1 1-1 0 0,-1 0 0 0 0,0 0 1 0 0,1-1-1 0 0,-1 1 0 0 0,1 0 1 0 0,-1-1-1 0 0,0 1 0 0 0,1 0 1 0 0,-1-1-1 0 0,0 1 0 0 0,0-1 1 0 0,1 1-1 0 0,-1-1 0 0 0,0 1 1 0 0,0-1-1 0 0,0 1 0 0 0,1 0 1 0 0,-1-1-1 0 0,0 1 0 0 0,0-1 1 0 0,0 1-1 0 0,0-1 0 0 0,0 1 1 0 0,0-1-1 0 0,0 1 0 0 0,0-1 1 0 0,0 1-1 0 0,0-1 0 0 0,-1 0 0 0 0,1 0 3 0 0,0 0 0 0 0,0 0-1 0 0,0 0 1 0 0,0-1 0 0 0,1 1-1 0 0,-1 0 1 0 0,0 0 0 0 0,0 0 0 0 0,1 0-1 0 0,-1 0 1 0 0,1 0 0 0 0,-1 0-1 0 0,1 0 1 0 0,-1 0 0 0 0,1 0 0 0 0,-1 0-1 0 0,2-1-2 0 0,4-10 8 0 0,-5 7 4 0 0,0 1 0 0 0,0-1 0 0 0,-1 0 0 0 0,0 0 0 0 0,0-2-12 0 0,0 5 3 0 0,0 1 0 0 0,0-1 0 0 0,0 0 0 0 0,-1 1 0 0 0,1-1 0 0 0,-1 1 1 0 0,1-1-1 0 0,-1 0 0 0 0,1 1 0 0 0,-1-1 0 0 0,0 1 0 0 0,0-1 0 0 0,0 1 1 0 0,0 0-4 0 0,-4-8 21 0 0,2-6-11 0 0,3-1-10 0 0,-2 0 0 0 0,1 15 0 0 0,0 0 0 0 0,1 0 0 0 0,-1 0 0 0 0,0-1 0 0 0,0 1 0 0 0,0 0 0 0 0,0 0 0 0 0,0 1 0 0 0,0-1 0 0 0,0 0 0 0 0,0 0 0 0 0,-1 0 0 0 0,-14-4 0 0 0,11 2 0 0 0,-6-2 0 0 0,1 10 0 0 0,4-2 0 0 0,-25 13 0 0 0,26-14 0 0 0,4-2 0 0 0,1 0 0 0 0,-1 1 0 0 0,0-1 0 0 0,1 0 0 0 0,-1 1 0 0 0,0-1 0 0 0,1 0 0 0 0,-1 1 0 0 0,1-1 0 0 0,-1 1 0 0 0,1-1 0 0 0,-1 1 0 0 0,1-1 0 0 0,-1 1 0 0 0,1-1 0 0 0,0 1 0 0 0,-1-1 0 0 0,1 1 0 0 0,0 0 0 0 0,-1-1 0 0 0,1 1 0 0 0,0 0 0 0 0,-3 4 0 0 0,1-2 0 0 0,0 0 0 0 0,0 0 0 0 0,-1 0 0 0 0,1 0 0 0 0,-1 0 0 0 0,0-1 0 0 0,0 1 0 0 0,0-1 0 0 0,-2 2 0 0 0,3-4-1 0 0,1 1-1 0 0,0 0 0 0 0,0-1 0 0 0,0 1 0 0 0,0 0 0 0 0,0 0 0 0 0,0 0 0 0 0,0 0 0 0 0,0 0 0 0 0,0 0 1 0 0,1 0-1 0 0,-1 0 0 0 0,0 0 0 0 0,0 0 0 0 0,1 0 0 0 0,-1 0 0 0 0,1 0 0 0 0,-1 1 0 0 0,1-1 0 0 0,0 0 1 0 0,-1 0-1 0 0,1 1 2 0 0,0 1-1 0 0,-1-1 0 0 0,0 0 0 0 0,1 0 0 0 0,-1 0 0 0 0,0 0 1 0 0,0 0-1 0 0,0 0 0 0 0,0 0 0 0 0,-1 0 0 0 0,1-1 0 0 0,0 1 0 0 0,-2 1 1 0 0,-19 21 83 0 0,18-20-72 0 0,1 0-1 0 0,0 0 1 0 0,0 0-1 0 0,1 1 1 0 0,-1-1-1 0 0,1 1 0 0 0,-1 1-10 0 0,-5 13 185 0 0,-1-4-60 0 0,7-11-87 0 0,-1 0 1 0 0,1 0-1 0 0,0 0 0 0 0,0 1 1 0 0,0 0-39 0 0,-2 19 190 0 0,4-9-102 0 0,0 29 187 0 0,-3-29-194 0 0,-3-4-1 0 0,6-10-73 0 0,-1 0 0 0 0,0 0 1 0 0,1 0-1 0 0,-1 0 0 0 0,1-1 1 0 0,-1 1-1 0 0,1 0 0 0 0,-1 0 1 0 0,1 0-1 0 0,0 0 0 0 0,0 0 0 0 0,-1 1 1 0 0,1-1-1 0 0,0 0 0 0 0,0 0 1 0 0,0 0-1 0 0,0 0 0 0 0,0 0 1 0 0,0 0-1 0 0,0 0 0 0 0,1 0 1 0 0,-1 0-1 0 0,0 0 0 0 0,1 1-7 0 0,1 4 20 0 0,5 18 89 0 0,-3 6 75 0 0,-4-28-173 0 0,0 0 0 0 0,1 0 0 0 0,-1-1 0 0 0,0 1 0 0 0,1 0 0 0 0,-1 0 0 0 0,1-1 0 0 0,0 1-1 0 0,-1-1 1 0 0,1 1 0 0 0,0 0 0 0 0,0-1 0 0 0,0 1 0 0 0,0-1 0 0 0,0 0 0 0 0,1 1 0 0 0,-1-1-1 0 0,0 0 1 0 0,1 0-11 0 0,11 16 105 0 0,-8-6-32 0 0,-5-10-66 0 0,0 0 0 0 0,1 0 0 0 0,-1 0 0 0 0,1 0 0 0 0,-1 0 1 0 0,1 0-1 0 0,-1 0 0 0 0,1 0 0 0 0,0 0 0 0 0,-1 0 0 0 0,1 0 0 0 0,0 0 0 0 0,0 0 0 0 0,0 0 0 0 0,0-1 0 0 0,0 1 0 0 0,0 0 0 0 0,0 0-7 0 0,31 14 192 0 0,-18-11-119 0 0,8-4-48 0 0,-13-1-15 0 0,10 1 37 0 0,-12 1-37 0 0,1-1 0 0 0,0-1 0 0 0,-1 1 1 0 0,1-1-1 0 0,0-1-10 0 0,8-3-25 0 0,-2 0-27 0 0,6 2-69 0 0,-13 3 80 0 0,0-1 0 0 0,0 0-1 0 0,0-1 1 0 0,0 1-1 0 0,2-2 42 0 0,8-2-157 0 0,-5 3-60 0 0,7-1-223 0 0,13-8-405 0 0,-23 10 557 0 0,-2 0 19 0 0,-3 0 44 0 0,0 1-56 0 0,0-1-69 0 0,-1 0-78 0 0,1 0 22 0 0,-1 0-51 0 0,0 0-46 0 0,0 0-41 0 0,1-1-154 0 0,0 0-40 0 0,0 0-187 0 0,3-1-504 0 0</inkml:trace>
  <inkml:trace contextRef="#ctx0" brushRef="#br0" timeOffset="603.67">8410 317 7112 0 0,'0'0'157'0'0,"0"0"23"0"0,0-2 13 0 0,0-12-22 0 0,-1 5-119 0 0,-1 3 23 0 0,-2-1 74 0 0,-3 0 174 0 0,5 5 291 0 0,-1 2 24 0 0,1 0-471 0 0,-1 0 62 0 0,-1-1 95 0 0,-9 1 510 0 0,5 0-392 0 0,4 1-257 0 0,1-1-61 0 0,0 1-75 0 0,1 0-90 0 0,-3 10 372 0 0,-6-6-31 0 0,6 8-4 0 0,-2-1 1 0 0,-2-2-85 0 0,-2 0-64 0 0,1-1-45 0 0,-18 16 114 0 0,19-12-76 0 0,4 0-30 0 0,1-2-43 0 0,-5 10 43 0 0,3-13-57 0 0,5-6-40 0 0,0-1-1 0 0,0 0 1 0 0,0 1 0 0 0,0-1 0 0 0,0 0-1 0 0,1 1 1 0 0,-1-1 0 0 0,0 1 0 0 0,1-1-1 0 0,-1 1 1 0 0,1 0 0 0 0,0-1 0 0 0,-1 1-1 0 0,1 0 1 0 0,0-1 0 0 0,0 1 0 0 0,0 1-14 0 0,0 0 21 0 0,0 0 1 0 0,0 0 0 0 0,-1 0 0 0 0,1 0 0 0 0,-1 0 0 0 0,0 0 0 0 0,-1 2-22 0 0,-6 13 135 0 0,7-14-109 0 0,0-1 1 0 0,1 0 0 0 0,-1 0 0 0 0,1 0 0 0 0,-1 0 0 0 0,1 1 0 0 0,0-1 0 0 0,0 0 0 0 0,0 0 0 0 0,1 1-27 0 0,-1 8 75 0 0,1-10-63 0 0,-1 0 1 0 0,0 0-1 0 0,0 0 1 0 0,1 0-1 0 0,-1 0 1 0 0,1-1 0 0 0,0 1-1 0 0,0 0 1 0 0,-1 0-1 0 0,1 0 1 0 0,0-1 0 0 0,1 2-13 0 0,-1-2 13 0 0,0 1 0 0 0,0-1 1 0 0,-1 0-1 0 0,1 1 1 0 0,0-1-1 0 0,-1 1 0 0 0,1-1 1 0 0,-1 1-1 0 0,1 0 1 0 0,-1-1-1 0 0,0 1 1 0 0,0 0-14 0 0,0 0 120 0 0,3 1 0 0 0,-2-2-107 0 0,1 0 0 0 0,-1 0 1 0 0,1 0-1 0 0,-1 0 0 0 0,1 0 1 0 0,0 0-1 0 0,0 0 0 0 0,-1 0 1 0 0,1-1-1 0 0,0 1 1 0 0,0-1-1 0 0,0 1 0 0 0,0-1-13 0 0,31 2 158 0 0,-30-2-145 0 0,4 0 17 0 0,-6 0-16 0 0,1 1 0 0 0,0-1-1 0 0,-1 0 1 0 0,1 0-1 0 0,0 0 1 0 0,-1-1-1 0 0,1 1 1 0 0,0 0-1 0 0,-1-1 1 0 0,1 1-1 0 0,-1-1 1 0 0,2 0-14 0 0,3-9 127 0 0,7 5 0 0 0,2-9-10 0 0,1 1-52 0 0,-5 9-50 0 0,-10 3-11 0 0,0 1 0 0 0,1 0 0 0 0,-1-1 0 0 0,0 1-1 0 0,0-1 1 0 0,0 1 0 0 0,0-1 0 0 0,0 0 0 0 0,0 1-1 0 0,0-1 1 0 0,0 0 0 0 0,-1 0 0 0 0,1 0 0 0 0,0 0-1 0 0,0 0 1 0 0,-1 1 0 0 0,1-1 0 0 0,0-1-4 0 0,4-11 28 0 0,6 7 25 0 0,5-23 14 0 0,-11-2-46 0 0,0 23 0 0 0,-4 7-19 0 0,0-1 1 0 0,0 1-1 0 0,0-1 0 0 0,-1 1 1 0 0,1-1-1 0 0,0 1 0 0 0,-1-1 1 0 0,1 1-1 0 0,-1-1 0 0 0,0 0 1 0 0,1 1-1 0 0,-1-1 0 0 0,0 0 0 0 0,0 0-2 0 0,0-15 23 0 0,0-42 114 0 0,0 56-213 0 0,8 5-21 0 0,-2 2 36 0 0,-4-1 47 0 0,0-1 0 0 0,-1 0-1 0 0,1 1 1 0 0,0 0 0 0 0,-1-1 0 0 0,2 4 14 0 0,-1-1-25 0 0,-1-3 20 0 0,0-1-1 0 0,-1 1 0 0 0,1 0 1 0 0,-1-1-1 0 0,1 1 0 0 0,-1 0 0 0 0,0 0 1 0 0,1-1-1 0 0,-1 1 0 0 0,0 0 1 0 0,0 0-1 0 0,0 0 0 0 0,-1-1 0 0 0,1 1 1 0 0,0 0-1 0 0,-1 0 0 0 0,1 0 6 0 0,-1-1-2 0 0,1 1 1 0 0,-1 0-1 0 0,1 0 0 0 0,0-1 0 0 0,0 1 0 0 0,0 0 1 0 0,0 0-1 0 0,0-1 0 0 0,0 1 0 0 0,0 0 0 0 0,1 0 1 0 0,-1 0-1 0 0,0-1 0 0 0,1 1 0 0 0,0 0 0 0 0,-1-1 0 0 0,1 1 2 0 0,10 17 11 0 0,-6 7 32 0 0,6-5-33 0 0,-6 10-10 0 0,-1-12 0 0 0,-1-10 0 0 0,-1 1 0 0 0,-1 0 0 0 0,1 0 0 0 0,-1 0 0 0 0,-1 1 0 0 0,3 24 9 0 0,9 22 97 0 0,2 9-5 0 0,-9-8-21 0 0,6-8 66 0 0,-6-3 22 0 0,-1-23-80 0 0,0-8 5 0 0,-2 0 0 0 0,0-1 1 0 0,-1 9-94 0 0,0-5 219 0 0,1 0 1 0 0,4 18-220 0 0,-3-20 212 0 0,-1 0-1 0 0,0 16-211 0 0,-2 56 592 0 0,0-55-400 0 0,0-27-133 0 0,-1 0-1 0 0,0-1 0 0 0,0 1 0 0 0,0 0 0 0 0,-1-1 1 0 0,-1 4-59 0 0,-1 6 118 0 0,3-13-95 0 0,-1 9 85 0 0,-1-1 1 0 0,-1 0-1 0 0,0 0 0 0 0,0 0 0 0 0,-1 0 0 0 0,0 0 0 0 0,-1 0-108 0 0,-2 4 172 0 0,3-2-44 0 0,-3 7 27 0 0,-2-11-83 0 0,-11 6 120 0 0,-2-2 23 0 0,9-6-101 0 0,8-4-75 0 0,4-2-29 0 0,0-1 1 0 0,0 1-1 0 0,1-1 1 0 0,-1 1-1 0 0,0-1 1 0 0,0 0-1 0 0,0 1 1 0 0,0-1-1 0 0,-1 0-10 0 0,-22-4 75 0 0,4-5-6 0 0,8-1-70 0 0,-5-13-47 0 0,1 10 37 0 0,6 7 0 0 0,5 0-39 0 0,0 1-35 0 0,1-2-50 0 0,0-1-103 0 0,0 0-63 0 0,0-3-124 0 0,-4-7-290 0 0,1 3 29 0 0,-7-17-717 0 0</inkml:trace>
  <inkml:trace contextRef="#ctx0" brushRef="#br0" timeOffset="1206.52">8820 317 7424 0 0,'0'0'166'0'0,"0"0"29"0"0,2 0 12 0 0,-1 0-196 0 0,0 0 1 0 0,-1 0-1 0 0,1 0 1 0 0,0 0 0 0 0,0 0-1 0 0,-1 0 1 0 0,1 1-1 0 0,0-1 1 0 0,-1 0-1 0 0,1 0 1 0 0,-1 0-1 0 0,1 1 1 0 0,0-1 0 0 0,-1 0-1 0 0,1 1-11 0 0,4 9 35 0 0,8-4-35 0 0,-10-5-27 0 0,1 2 52 0 0,-1-1 42 0 0,1 2 36 0 0,3 2 145 0 0,8 11 413 0 0,-9-11-462 0 0,0-1-99 0 0,1 3 131 0 0,-3-5-120 0 0,-1 0-1 0 0,0 0 0 0 0,0 0 0 0 0,0 1 1 0 0,0 0-1 0 0,0 0-110 0 0,1 6 273 0 0,0-1-40 0 0,6 3 64 0 0,4 4 59 0 0,-2-1-72 0 0,-1 0-62 0 0,-1 0-54 0 0,-6-10-52 0 0,0 0-1 0 0,0-1 0 0 0,0 1 0 0 0,4 2-115 0 0,-3-3 125 0 0,-1 1 1 0 0,0-1-1 0 0,0 1 0 0 0,3 3-125 0 0,0 4 152 0 0,6 8 139 0 0,-2-7-22 0 0,-3-4-81 0 0,0 6 178 0 0,0-1 6 0 0,0-5-170 0 0,-7-7-152 0 0,1 0 0 0 0,-1-1 1 0 0,1 1-1 0 0,-1 0 0 0 0,0 0 1 0 0,0 0-1 0 0,0 0 0 0 0,1 1-50 0 0,0 5 197 0 0,-1 2 69 0 0,0 2 75 0 0,1-12-140 0 0,-1 0-191 0 0,-1 0 0 0 0,1 0 0 0 0,-1 0 0 0 0,1 0 0 0 0,-1 0 0 0 0,1 0 0 0 0,-1 0 0 0 0,1 0 0 0 0,-1 0 0 0 0,1 0-1 0 0,-1 0 1 0 0,0 1 0 0 0,1-1 0 0 0,-1 0 0 0 0,1 0 0 0 0,-1 0 0 0 0,1 1 0 0 0,-1-1 0 0 0,0 0 0 0 0,1 1-1 0 0,-1-1 1 0 0,0 0 0 0 0,1 1 0 0 0,-1-1 0 0 0,0 1 0 0 0,1-1 0 0 0,-1 0 0 0 0,0 1 0 0 0,0-1 0 0 0,1 1 0 0 0,-1-1-1 0 0,0 1 1 0 0,0-1 0 0 0,0 1 0 0 0,0-1 0 0 0,0 1 0 0 0,0-1 0 0 0,0 1 0 0 0,0-1 0 0 0,0 1 0 0 0,0-1-1 0 0,0 1-9 0 0,0 2 216 0 0,0-3 0 0 0,0 0-4 0 0,0 0-16 0 0,0 0-4 0 0,-7-1-3 0 0,3-1-58 0 0,1-1-34 0 0,2-5-24 0 0,1 6-62 0 0,0 1 0 0 0,0-1 0 0 0,0 0 0 0 0,0 1 0 0 0,0-1 0 0 0,-1 0 0 0 0,1 1 0 0 0,-1-1 0 0 0,1 1 0 0 0,-1-1-11 0 0,-4-3 36 0 0,0-1 8 0 0,-1-4 52 0 0,4 5-85 0 0,0-1 0 0 0,0 1 0 0 0,0-1 0 0 0,0 0 0 0 0,1 1 0 0 0,0-1 0 0 0,1 0 0 0 0,-1 0 0 0 0,1-1-11 0 0,0-20 49 0 0,0-2-42 0 0,0-23-83 0 0,0 51 76 0 0,0-1 0 0 0,0 0 0 0 0,0 0 0 0 0,1 0 0 0 0,-1 0 0 0 0,1 1-1 0 0,-1-1 1 0 0,1 0 0 0 0,-1 1 0 0 0,1-1 0 0 0,0 0 0 0 0,0 1 0 0 0,0-1 0 0 0,0 1 0 0 0,0-1 0 0 0,0 1-1 0 0,0-1 1 0 0,1 1 0 0 0,-1 0 0 0 0,1-1 0 0 0,11-14 41 0 0,18-47-41 0 0,-28 58-12 0 0,-3 5 10 0 0,0-1 0 0 0,1 0 0 0 0,-1 1 0 0 0,0-1 0 0 0,0 1 0 0 0,1-1 0 0 0,-1 0 0 0 0,1 1 0 0 0,-1-1 0 0 0,1 1 0 0 0,-1-1 0 0 0,1 1 0 0 0,-1-1 1 0 0,1 1-1 0 0,-1-1 0 0 0,1 1 0 0 0,-1 0 0 0 0,1-1 0 0 0,0 1 0 0 0,-1 0 0 0 0,1 0 0 0 0,0-1 2 0 0,4-1 1 0 0,11-11-1 0 0,-12 8 0 0 0,1 2 0 0 0,17-8 0 0 0,-14 6-1 0 0,5-1-22 0 0,-2 4-37 0 0,-3 3-32 0 0,1 0 26 0 0,-3-1-22 0 0,1-2-40 0 0,0 0-70 0 0,5-4 41 0 0,-3 4-47 0 0,-5 3-133 0 0,-2 3-89 0 0,2 0-163 0 0,-4-4 549 0 0,1 0 1 0 0,-1 0 0 0 0,1 0 0 0 0,-1 0 0 0 0,0 0-1 0 0,1 1 1 0 0,-1-1 0 0 0,1 0 0 0 0,-1 0 0 0 0,1 0-1 0 0,-1 0 1 0 0,0 0 0 0 0,1 0 0 0 0,-1-1 0 0 0,1 1-1 0 0,-1 0 1 0 0,1 0 0 0 0,-1 0 0 0 0,0 0 0 0 0,1 0-1 0 0,-1-1 1 0 0,1 1 0 0 0,-1 0 0 0 0,1 0 39 0 0,14-14-1345 0 0</inkml:trace>
  <inkml:trace contextRef="#ctx0" brushRef="#br0" timeOffset="1531.33">9593 333 7200 0 0,'0'3'165'0'0,"0"1"-95"0"0,0-2-36 0 0,0 0 1 0 0,0 1-1 0 0,0-1 1 0 0,0 0-1 0 0,0 1 1 0 0,-1-1-1 0 0,1 0 1 0 0,-1 1-1 0 0,0 0-34 0 0,-4 6 97 0 0,0 1-21 0 0,2 3-50 0 0,3 3 12 0 0,0 0 78 0 0,0-1 85 0 0,0 1 89 0 0,2-4 225 0 0,3-3-77 0 0,1 4 44 0 0,-4-2-202 0 0,-2 2 86 0 0,0 6 226 0 0,3 1 120 0 0,-1-14-594 0 0,1 1 39 0 0,6 17 451 0 0,-4-9-238 0 0,-2-6-161 0 0,0-2-74 0 0,-1-1-46 0 0,4 10 362 0 0,0-2-114 0 0,3 0-38 0 0,4 3 39 0 0,0-10 45 0 0,-6 5-54 0 0,-7-11-307 0 0,0 0 1 0 0,1 0-1 0 0,-1 0 0 0 0,1 0 0 0 0,-1 0 0 0 0,1 0 0 0 0,0 0 0 0 0,-1 0 1 0 0,1-1-1 0 0,0 1 0 0 0,0 0 0 0 0,-1 0 0 0 0,1 0 0 0 0,0-1 0 0 0,0 1 1 0 0,0 0-23 0 0,13 4 338 0 0,-10 2-111 0 0,-4-7-212 0 0,0 0 0 0 0,1 1 0 0 0,-1-1-1 0 0,0 1 1 0 0,1-1 0 0 0,-1 1 0 0 0,0-1 0 0 0,1 0 0 0 0,-1 1-1 0 0,0-1 1 0 0,1 0 0 0 0,-1 1 0 0 0,0-1 0 0 0,1 0-1 0 0,-1 0 1 0 0,1 1 0 0 0,-1-1 0 0 0,1 0 0 0 0,-1 0 0 0 0,1 0-1 0 0,-1 0 1 0 0,1 0 0 0 0,-1 1 0 0 0,1-1 0 0 0,-1 0 0 0 0,1 0-1 0 0,-1 0 1 0 0,1 0 0 0 0,-1 0 0 0 0,1-1 0 0 0,-1 1-1 0 0,1 0-14 0 0,15 0 408 0 0,12 0 375 0 0,-17 0-481 0 0,0 0-60 0 0,-1 0-98 0 0,-4-2 63 0 0,7-9-30 0 0,-8 9-131 0 0,-5 1-35 0 0,1 1 0 0 0,0 0 0 0 0,-1 0 0 0 0,1-1 0 0 0,-1 1 0 0 0,1 0 0 0 0,0-1 0 0 0,-1 1 1 0 0,1-1-1 0 0,-1 1 0 0 0,1-1 0 0 0,-1 1 0 0 0,1-1 0 0 0,-1 1 0 0 0,0-1 0 0 0,1 1 0 0 0,-1-1 0 0 0,1 0 1 0 0,-1 1-1 0 0,0-1 0 0 0,0 1 0 0 0,1-1-11 0 0,1-4 42 0 0,11-12 100 0 0,0 1-7 0 0,-10 1-15 0 0,-3 14-108 0 0,0-1 0 0 0,0 0 0 0 0,1 1 0 0 0,-1-1-1 0 0,0 1 1 0 0,1-1 0 0 0,-1 1 0 0 0,1-1-1 0 0,-1 1 1 0 0,1-1 0 0 0,0 1 0 0 0,0 0 0 0 0,0-1-12 0 0,5-11 52 0 0,-4 2-12 0 0,0-1 0 0 0,-1 1 0 0 0,-1-1 0 0 0,0 1 0 0 0,-1-10-40 0 0,0-9 6 0 0,1 29-1 0 0,0-1-1 0 0,-1 0 1 0 0,1 1-1 0 0,0-1 1 0 0,0 1-1 0 0,-1-1 0 0 0,1 0 1 0 0,-1 1-1 0 0,0-1 1 0 0,1 1-1 0 0,-1-1 1 0 0,0 1-1 0 0,-1-1-4 0 0,1 0 0 0 0,0 0 0 0 0,0 1 1 0 0,0-1-1 0 0,1 0 0 0 0,-1 0 0 0 0,0 0 0 0 0,1 1 0 0 0,-1-1 1 0 0,1 0-1 0 0,-1 0 0 0 0,1 0 0 0 0,0 0 0 0 0,0-2 0 0 0,0-9-20 0 0,0-6 25 0 0,0 5-38 0 0,0 2-45 0 0,0 0-69 0 0,0 2-42 0 0,0 0-73 0 0,0 0-85 0 0,0 0-98 0 0,0 6 198 0 0,1 1-47 0 0,1 1-212 0 0,1 0-53 0 0,4-3-484 0 0,-2-5-490 0 0,-4 9 1422 0 0,0 1 1 0 0,0-1-1 0 0,-1 1 0 0 0,1 0 1 0 0,0 0-1 0 0,0-1 0 0 0,0 1 1 0 0,0 0-1 0 0,-1 0 0 0 0,1 0 1 0 0,0 0-1 0 0,0 0 0 0 0,0 0 1 0 0,1 0 110 0 0</inkml:trace>
  <inkml:trace contextRef="#ctx0" brushRef="#br0" timeOffset="1981.45">10129 570 8352 0 0,'0'0'190'0'0,"0"0"28"0"0,0 0 7 0 0,0 2-33 0 0,1 4-153 0 0,1-2 56 0 0,2-1 76 0 0,2-3 92 0 0,-6 0-253 0 0,0 0 0 0 0,1 0 0 0 0,-1 0 0 0 0,0 0 0 0 0,0 0 0 0 0,0 0 0 0 0,0 0 0 0 0,0 0 0 0 0,0 0 0 0 0,0 0 0 0 0,0 0 0 0 0,0 0 0 0 0,0 0 0 0 0,1 0 0 0 0,-1 0 0 0 0,0 0 0 0 0,0 0 0 0 0,0 0 0 0 0,0 0 0 0 0,0 0 0 0 0,0 0 0 0 0,0 0 0 0 0,0 0 0 0 0,0 0 0 0 0,0 1 0 0 0,0-1 0 0 0,1 0 0 0 0,-1 0 0 0 0,0 0 0 0 0,0 0 0 0 0,0 0 0 0 0,0 0 0 0 0,0 0 0 0 0,0 0 0 0 0,0 0 0 0 0,0 0 0 0 0,0 0 0 0 0,0 0 0 0 0,0 0 0 0 0,0 1 0 0 0,0-1 0 0 0,0 0 0 0 0,0 0 0 0 0,0 0-1 0 0,0 0 1 0 0,0 0 0 0 0,0 0 0 0 0,0 0 0 0 0,0 0 0 0 0,0 0 0 0 0,0 0 0 0 0,0 1 0 0 0,0-1 0 0 0,0 0 0 0 0,0 0 0 0 0,0 0 0 0 0,0 0-10 0 0,2 6 440 0 0,3-2-41 0 0,14 0 302 0 0,0-3-207 0 0,11-2 197 0 0,-10 0-124 0 0,-4 0-169 0 0,-2-2-83 0 0,-1 0-75 0 0,-2-1-70 0 0,-5 2-102 0 0,12 0 268 0 0,-16 2-303 0 0,-1 0 0 0 0,1 0 0 0 0,-1-1 0 0 0,0 1 0 0 0,1 0 0 0 0,-1 0 0 0 0,1-1 0 0 0,-1 1 1 0 0,0 0-1 0 0,1-1-33 0 0,14-8 320 0 0,-4 2-91 0 0,-4 2-104 0 0,-1 2-54 0 0,0 0-39 0 0,6 0 23 0 0,-9 2-36 0 0,0 0 0 0 0,0 0 0 0 0,0-1 0 0 0,0 0 0 0 0,-1 1 0 0 0,1-1 0 0 0,0 0 0 0 0,0-1-20 0 0,18-7 86 0 0,-17 8-54 0 0,-1 0 1 0 0,0 0-1 0 0,1 0 1 0 0,-1 0-1 0 0,0 0 1 0 0,0-1-1 0 0,-1 0 0 0 0,2-1-31 0 0,-2 2 27 0 0,1-1 0 0 0,-1 1-1 0 0,1-1 1 0 0,0 1-1 0 0,0 0 1 0 0,0 0-1 0 0,0 1 1 0 0,1-1-27 0 0,8-4 38 0 0,-3 0-49 0 0,-2-7 11 0 0,5 8-13 0 0,-8 2 1 0 0,-2 1-7 0 0,20-22-3 0 0,-19 20 36 0 0,-3 3-11 0 0,0 0 1 0 0,0 0-1 0 0,0 0 1 0 0,0 0-1 0 0,0 0 0 0 0,-1 0 1 0 0,1 0-1 0 0,0 0 0 0 0,0 0 1 0 0,-1 0-1 0 0,1-1 1 0 0,-1 1-4 0 0,2-18 65 0 0,-2-23 5 0 0,-2 26-58 0 0,-9 3-1 0 0,6 10 32 0 0,-8 3-33 0 0,-3 3-22 0 0,12-1 2 0 0,0 1 0 0 0,1 0-1 0 0,-1 0 1 0 0,1 0-1 0 0,0 0 1 0 0,0 1 10 0 0,-5 4-15 0 0,-7 10-54 0 0,-9 23 47 0 0,13-21-34 0 0,1-2 44 0 0,5 8 12 0 0,-11 11 0 0 0,11-26 0 0 0,4-8 0 0 0,0-1 0 0 0,-1 2 0 0 0,1-1 0 0 0,0 0 0 0 0,1 0 0 0 0,-1 0 0 0 0,0 0 0 0 0,1 0 0 0 0,0 1 0 0 0,0 1 0 0 0,-1 5 0 0 0,1-6 0 0 0,-1-1 0 0 0,1 1 0 0 0,0 0 0 0 0,1-1 0 0 0,-1 1 0 0 0,0 0 0 0 0,1-1 0 0 0,0 1 0 0 0,0 1 0 0 0,2 5 0 0 0,10 24 0 0 0,-2-15 0 0 0,-9-7 0 0 0,-2-10 0 0 0,0-1 0 0 0,1 1 0 0 0,-1-1 0 0 0,0 1 0 0 0,0-1 0 0 0,1 1 0 0 0,-1-1 0 0 0,1 1 0 0 0,-1-1 0 0 0,1 1 0 0 0,0-1 0 0 0,0 0 0 0 0,0 1 0 0 0,-1-1 0 0 0,1 0 0 0 0,0 0 0 0 0,0 0 0 0 0,1 0 0 0 0,-1 0 0 0 0,0 0 0 0 0,1 1 0 0 0,11 4 0 0 0,0 2 0 0 0,0-1 0 0 0,-1 2 0 0 0,0-1 0 0 0,0 2 0 0 0,8 8 0 0 0,-19-17 1 0 0,1 1-1 0 0,0-1 0 0 0,0 1 0 0 0,0-1 0 0 0,-1 0 0 0 0,1 0 1 0 0,1 0-1 0 0,-1 0 0 0 0,0 0 0 0 0,0 0 0 0 0,0-1 0 0 0,0 1 1 0 0,2 0-1 0 0,31 0 46 0 0,-18-2-23 0 0,15 1-80 0 0,-18-2-16 0 0,-2 1-56 0 0,-1-2-90 0 0,0-1-116 0 0,-6 1 116 0 0,0 1-38 0 0,-3 0 4 0 0,0 1-38 0 0,2-3-393 0 0,-1 2 94 0 0,-1 0-52 0 0,3-3-756 0 0,1-1-595 0 0,4-4-1130 0 0</inkml:trace>
  <inkml:trace contextRef="#ctx0" brushRef="#br0" timeOffset="2445.46">11013 349 7312 0 0,'0'2'165'0'0,"0"2"-101"0"0,0 15 387 0 0,1-16-405 0 0,0 0-48 0 0,6 10 38 0 0,-2-4-34 0 0,-1-1 0 0 0,0 1 0 0 0,2 9-2 0 0,-3 2 90 0 0,-3-19-39 0 0,0 1 1 0 0,0 0 0 0 0,0-1 0 0 0,1 1-1 0 0,-1 0 1 0 0,0-1 0 0 0,1 1 0 0 0,-1 0-1 0 0,1-1 1 0 0,0 1 0 0 0,-1-1-1 0 0,1 1 1 0 0,0-1 0 0 0,0 1-52 0 0,5 10 400 0 0,-4-3-172 0 0,-1 1 36 0 0,-1 24 636 0 0,-1-13-369 0 0,2-8-219 0 0,0-3-95 0 0,1-1-49 0 0,4 3 234 0 0,-1-2-1 0 0,-3 4 76 0 0,-2-11-391 0 0,0 1-1 0 0,0-1 1 0 0,1 0 0 0 0,-1 0 0 0 0,1 0 0 0 0,0 0 0 0 0,1 2-86 0 0,1 4 234 0 0,2 0 33 0 0,-4-7-194 0 0,-1 0 0 0 0,1 0 0 0 0,-1-1 0 0 0,1 1 0 0 0,-1 0 0 0 0,0 0 0 0 0,0 0 0 0 0,0 0 0 0 0,0 0 0 0 0,0 0 0 0 0,0 1-73 0 0,-1 9 362 0 0,4-1-40 0 0,8 3 95 0 0,-10-13-217 0 0,0 1-45 0 0,0 0-41 0 0,-1-1-32 0 0,1 3 15 0 0,-2 1-55 0 0,0-3-5 0 0,1-1 35 0 0,0 5 69 0 0,0-4-103 0 0,0 0 0 0 0,0-1-1 0 0,0 1 1 0 0,0 0-1 0 0,0-1 1 0 0,0 1 0 0 0,0 0-1 0 0,0-1 1 0 0,1 1 0 0 0,-1-1-1 0 0,1 1 1 0 0,0 1-38 0 0,2 0 113 0 0,0-1-39 0 0,0 0 9 0 0,-2 0 61 0 0,1 2 80 0 0,-2-2-65 0 0,1 1 36 0 0,-4-3 22 0 0,-7 0 2 0 0,7 0 12 0 0,3 0 7 0 0,0-2 2 0 0,0-23-79 0 0,0 7-78 0 0,0 1-52 0 0,0-18-35 0 0,0 19 37 0 0,1 9-25 0 0,-1 0-1 0 0,2 0 0 0 0,-1 0 1 0 0,1 1-1 0 0,-1-1 0 0 0,2 0 1 0 0,2-5-8 0 0,26-49 80 0 0,-14 27-46 0 0,-8 14-5 0 0,-2 4-34 0 0,2 0-33 0 0,2 2-42 0 0,3 1-50 0 0,23-11-126 0 0,-13 10 126 0 0,-11 5 106 0 0,-5 3 16 0 0,-6 5 3 0 0,-1 0 0 0 0,0 0 0 0 0,1 0 1 0 0,-1 0-1 0 0,0 0 0 0 0,1 0 0 0 0,-1 1 0 0 0,1-1 0 0 0,-1 1 0 0 0,1-1 0 0 0,0 1 0 0 0,-1-1 0 0 0,1 1 0 0 0,0 0 0 0 0,-1 0 0 0 0,1 0 0 0 0,1 0 5 0 0,14 0-19 0 0,0 0-44 0 0,-11 0 59 0 0,0-1-4 0 0,-1 0 0 0 0,0 1 0 0 0,0 0-1 0 0,0 0 1 0 0,0 1 0 0 0,0-1 0 0 0,0 1 0 0 0,0 0-1 0 0,1 1 9 0 0,1 2-1 0 0,-1 1 0 0 0,1 1-1 0 0,-1-1 1 0 0,0 1 0 0 0,0 0-1 0 0,2 4 2 0 0,9 8-45 0 0,-9-10 36 0 0,-5-5 9 0 0,0 0 0 0 0,1 0-1 0 0,-1 0 1 0 0,-1 1 0 0 0,1 0-1 0 0,0 0 1 0 0,2 6 4 0 0,-4-8 3 0 0,0 1 1 0 0,0-1-1 0 0,0 0 0 0 0,0 0 0 0 0,1 0 1 0 0,-1 0-1 0 0,1 0 0 0 0,-1 0 1 0 0,1 0-8 0 0,6 6 42 0 0,-5-5-15 0 0,1 0-1 0 0,-1 0 1 0 0,0 0 0 0 0,0 1 0 0 0,-1 0-1 0 0,1 0-26 0 0,13 27 224 0 0,-12-16-126 0 0,-5 6-13 0 0,1-12-44 0 0,0 21 149 0 0,0-2-34 0 0,0-1-40 0 0,0 1-42 0 0,0-27-72 0 0,0-1 1 0 0,0 1-1 0 0,0-1 0 0 0,0 1 0 0 0,0-1 0 0 0,0 1 0 0 0,0-1 0 0 0,0 1 0 0 0,0-1 0 0 0,0 1 0 0 0,0-1 0 0 0,0 1 1 0 0,0-1-1 0 0,0 1 0 0 0,0-1 0 0 0,-1 1 0 0 0,1-1 0 0 0,0 1 0 0 0,0-1 0 0 0,-1 1 0 0 0,1-1 0 0 0,0 0 0 0 0,-1 1 0 0 0,1-1 1 0 0,0 1-1 0 0,-1-1 0 0 0,1 0 0 0 0,0 1 0 0 0,-1-1 0 0 0,1 0 0 0 0,-1 1 0 0 0,1-1 0 0 0,-1 0 0 0 0,1 0 0 0 0,-1 0 1 0 0,1 1-1 0 0,-1-1 0 0 0,1 0 0 0 0,-1 0 0 0 0,1 0 0 0 0,-1 0 0 0 0,1 0 0 0 0,-1 0 0 0 0,1 0 0 0 0,-1 0 0 0 0,0 0-2 0 0,1 0 1 0 0,0 0 0 0 0,0 0 0 0 0,0 0 0 0 0,0 0 0 0 0,0 0 0 0 0,0 0-1 0 0,0 0 1 0 0,0 0 0 0 0,0 0 0 0 0,0 0 0 0 0,0 0 0 0 0,-1 0 0 0 0,1 0-1 0 0,0 0 1 0 0,0 0 0 0 0,0 0 0 0 0,0 0 0 0 0,0 0 0 0 0,0 0 0 0 0,0 0 0 0 0,0 0-1 0 0,0 0 1 0 0,0 0 0 0 0,-1 0 0 0 0,1 0 0 0 0,0 0 0 0 0,0 0 0 0 0,0 0-1 0 0,0 0 1 0 0,0 0 0 0 0,0 0 0 0 0,0 0 0 0 0,0 1 0 0 0,0-1 0 0 0,0 0 0 0 0,0 0-1 0 0,0 0 1 0 0,0 0 0 0 0,0 0 0 0 0,0 0 0 0 0,0 0 0 0 0,0 0 0 0 0,0 0-1 0 0,0 0 1 0 0,0 0 0 0 0,0 1 0 0 0,0-1 0 0 0,0 0 0 0 0,0 0 0 0 0,0 0 0 0 0,0 0-1 0 0,0 0 1 0 0,0 0 0 0 0,0 0 0 0 0,0 0 0 0 0,0 0 0 0 0,0 1-1 0 0,0 25-122 0 0,0-24 48 0 0,0-2-81 0 0,0 0 24 0 0,0 0-33 0 0,0 0-131 0 0,0 0-39 0 0,0 0-895 0 0,0 0-61 0 0</inkml:trace>
  <inkml:trace contextRef="#ctx0" brushRef="#br0" timeOffset="-849.93">6169 96 5792 0 0,'0'0'166'0'0,"-2"0"-6"0"0,1 0-157 0 0,0 0-1 0 0,1 0 0 0 0,-1 0 0 0 0,0 0 1 0 0,1 0-1 0 0,-1 0 0 0 0,0 0 0 0 0,1 0 0 0 0,-1 0 1 0 0,0-1-1 0 0,1 1 0 0 0,-1 0 0 0 0,0-1 1 0 0,1 1-1 0 0,-1 0-2 0 0,-2-4 16 0 0,1 1 33 0 0,-1-2 139 0 0,0 4-46 0 0,-2 1 35 0 0,5 0-166 0 0,0 0 0 0 0,0 0-1 0 0,0 0 1 0 0,0 0 0 0 0,0 0 0 0 0,0 0 0 0 0,0 0 0 0 0,0 0 0 0 0,0 0 0 0 0,0 0 0 0 0,-1 0 0 0 0,1 0-1 0 0,0 0 1 0 0,0 0 0 0 0,0 0 0 0 0,0 0 0 0 0,0 0 0 0 0,0 0 0 0 0,0 0 0 0 0,0 0 0 0 0,0 0 0 0 0,0 0-1 0 0,-1-1 1 0 0,1 1 0 0 0,0 0 0 0 0,0 0 0 0 0,0 0 0 0 0,0 0 0 0 0,0 0 0 0 0,0 0 0 0 0,0 0 0 0 0,0 0-1 0 0,0 0 1 0 0,0 0 0 0 0,0 0 0 0 0,0 0 0 0 0,0 0 0 0 0,0 0 0 0 0,0-1 0 0 0,0 1 0 0 0,0 0 0 0 0,0 0-1 0 0,0 0 1 0 0,0 0 0 0 0,0 0 0 0 0,0 0 0 0 0,0 0 0 0 0,0 0 0 0 0,0 0 0 0 0,0 0 0 0 0,0-1 0 0 0,0 1-1 0 0,0 0 1 0 0,0 0 0 0 0,0 0 0 0 0,0 0 0 0 0,0 0-11 0 0,0-4 174 0 0,-1 1 57 0 0,-4-7 666 0 0,3 6-583 0 0,0 3-199 0 0,1-1-42 0 0,0 1-50 0 0,0 0-57 0 0,-2-2 518 0 0,0 0-10 0 0,-7-10-6 0 0,8 9-321 0 0,1 1-47 0 0,-2-3 70 0 0,2 5-67 0 0,-1 0 19 0 0,-1 1 46 0 0,-1 0 58 0 0,-1-1 70 0 0,-1 1-79 0 0,0-3-48 0 0,-1 0-15 0 0,0-4 12 0 0,3 5 44 0 0,1 1-94 0 0,-1 0-59 0 0,-1 2-30 0 0,2 0 41 0 0,-4-2 38 0 0,5 1-71 0 0,0 0 0 0 0,0 0 0 0 0,-1 0 0 0 0,1 0 0 0 0,0 0 0 0 0,0 1 0 0 0,0-1 0 0 0,0 1 0 0 0,0-1 0 0 0,-1 1-35 0 0,-6 4 107 0 0,-1 1 45 0 0,-3-4 37 0 0,-2-1-1 0 0,2 1-64 0 0,-1 2-35 0 0,-4 5-12 0 0,9-4-4 0 0,1 0-1 0 0,0-1 1 0 0,-4 1-73 0 0,-15 8 112 0 0,13-3-42 0 0,9-7-42 0 0,1 0-1 0 0,-1 1 1 0 0,0-2-1 0 0,0 1 1 0 0,-4 1-28 0 0,-6 3 100 0 0,13-6-83 0 0,0 1 0 0 0,0-1 0 0 0,0 1 0 0 0,1 0-1 0 0,-1-1 1 0 0,1 1 0 0 0,-1 0 0 0 0,1 0 0 0 0,-1 1 0 0 0,1 0-17 0 0,-6 7 87 0 0,-3 2 38 0 0,-8 6 118 0 0,2 2-123 0 0,0-1-113 0 0,3 0-102 0 0,11-16 70 0 0,-1 1 1 0 0,1-1-1 0 0,0 1 1 0 0,1 0-1 0 0,-2 3 25 0 0,0 18-72 0 0,3-17 69 0 0,-1-1 0 0 0,0 1 0 0 0,0 0 0 0 0,-1-1 0 0 0,-1 2 3 0 0,1-2 15 0 0,0 1 1 0 0,1 0-1 0 0,0 0 1 0 0,0-1 0 0 0,0 2-16 0 0,2 17 29 0 0,0-15 21 0 0,-1 0 0 0 0,0 0 0 0 0,-1 0-1 0 0,0-1 1 0 0,-1 5-50 0 0,-4 0 57 0 0,0 3 18 0 0,5-1 15 0 0,0 4-19 0 0,0-11-35 0 0,1 0 0 0 0,0 0 0 0 0,0 0 0 0 0,1-1 0 0 0,2 11-36 0 0,8 1 79 0 0,-8-9-44 0 0,-2-8-21 0 0,0 0 0 0 0,1 0 0 0 0,-1 0-1 0 0,1 0 1 0 0,0 0 0 0 0,0-1 0 0 0,0 1-1 0 0,0 0-13 0 0,3 4 20 0 0,0 0 11 0 0,1 0 1 0 0,0 0-1 0 0,0 0 1 0 0,0 0 0 0 0,1-1-1 0 0,0 0 1 0 0,1-1-1 0 0,2 2-31 0 0,5 2 59 0 0,1-1-1 0 0,-1-1 1 0 0,2 0-59 0 0,12 2 32 0 0,0-5 43 0 0,-14 1-30 0 0,-12-5-41 0 0,1 0 1 0 0,-1 1-1 0 0,0-1 0 0 0,1-1 0 0 0,-1 1 0 0 0,1 0 0 0 0,-1-1 1 0 0,1 0-1 0 0,0 0-4 0 0,15 1 34 0 0,-9-1-9 0 0,0 0-1 0 0,1 0 1 0 0,-1-1 0 0 0,9-1-25 0 0,-4-4 12 0 0,-12 5-12 0 0,0-1 0 0 0,0 1 0 0 0,0 0 1 0 0,0 1-1 0 0,1-1 0 0 0,-1 0 0 0 0,0 1 0 0 0,0 0 0 0 0,4-1 0 0 0,0 1-1 0 0,0-1-1 0 0,0 0 0 0 0,0 0 0 0 0,-1-1 1 0 0,3-1 1 0 0,8-2-60 0 0,2 1-117 0 0,-15 4 93 0 0,1-1 0 0 0,0-1 1 0 0,0 1-1 0 0,-1 0 1 0 0,1-1-1 0 0,-1 0 0 0 0,1 0 1 0 0,0-1 83 0 0,1-2-180 0 0,-2 3 11 0 0,-1-1-87 0 0,-1 2 86 0 0,0 0-34 0 0,0 1-37 0 0,0-1-42 0 0,0 0-93 0 0,1 0-53 0 0,-1 1-48 0 0,1 0-41 0 0,1-1-150 0 0,-1 1-41 0 0,2 0-181 0 0,2 0-489 0 0</inkml:trace>
  <inkml:trace contextRef="#ctx0" brushRef="#br0" timeOffset="-445.74">6627 301 7168 0 0,'0'0'165'0'0,"0"0"22"0"0,-3-2 6 0 0,-10-9-28 0 0,-11 0-120 0 0,22 10-22 0 0,-1-3 24 0 0,1 3 85 0 0,-1 2 152 0 0,-3 5-18 0 0,-2-1 42 0 0,2-3-66 0 0,0-1 37 0 0,0 1 249 0 0,-1 5-146 0 0,-1 1-86 0 0,-3 2 22 0 0,6-5-198 0 0,1-1-1 0 0,-1 1 1 0 0,1 0-1 0 0,0 1 1 0 0,-2 4-120 0 0,1-1 159 0 0,1 1 40 0 0,-1 3-10 0 0,0-1 0 0 0,-1 0 1 0 0,-7 9-190 0 0,3-2 210 0 0,5-3-55 0 0,2-4-48 0 0,-3 3 44 0 0,5-11-119 0 0,0-1 1 0 0,-1 0-1 0 0,1 1 0 0 0,1-1 1 0 0,-1 1-1 0 0,0-1 1 0 0,1 1-1 0 0,0-1 0 0 0,0 1-32 0 0,0 44 355 0 0,0-1 44 0 0,0-45-382 0 0,0-1 1 0 0,0 1-1 0 0,0 0 1 0 0,1-1 0 0 0,-1 1-1 0 0,1-1 1 0 0,-1 1 0 0 0,1 0-1 0 0,-1-1 1 0 0,1 1 0 0 0,0-1-1 0 0,0 0 1 0 0,0 1 0 0 0,0-1-18 0 0,4 7 77 0 0,0 3 31 0 0,-4-9-85 0 0,0 0 1 0 0,0 1 0 0 0,0-1-1 0 0,0 0 1 0 0,1 0 0 0 0,-1 0 0 0 0,1 0-1 0 0,-1 0 1 0 0,1 0-24 0 0,6 6 80 0 0,-5-5-37 0 0,0 0-1 0 0,0 1 0 0 0,1-1 1 0 0,-1-1-1 0 0,1 1 1 0 0,0 0-43 0 0,10 4 159 0 0,0-3-45 0 0,-8-2-62 0 0,1 0-1 0 0,0-1 1 0 0,0 0 0 0 0,0 0-1 0 0,3-1-51 0 0,15 0 157 0 0,-2-3-62 0 0,17-11 157 0 0,-1-4-15 0 0,-20 6-167 0 0,-15 9-46 0 0,0 1 0 0 0,-1-1 0 0 0,1 0 0 0 0,-1 0 0 0 0,3-4-24 0 0,-4 6 9 0 0,-1-1 0 0 0,0 1-1 0 0,0-1 1 0 0,-1 1 0 0 0,1-1-1 0 0,0 1 1 0 0,0-1 0 0 0,-1 0 0 0 0,1 0-1 0 0,-1 1 1 0 0,1-1 0 0 0,-1 0-1 0 0,0 0 1 0 0,0 1 0 0 0,0-1-9 0 0,0 0 3 0 0,0 0 1 0 0,1 1-1 0 0,-1-1 1 0 0,0 1-1 0 0,0-1 1 0 0,1 0-1 0 0,-1 1 0 0 0,1-1 1 0 0,0 1-1 0 0,-1-1 1 0 0,1 1-1 0 0,0-1 1 0 0,1 0-4 0 0,-1 0 3 0 0,0 1 0 0 0,0-1 1 0 0,0 0-1 0 0,-1 1 1 0 0,1-1-1 0 0,0 0 1 0 0,-1 0-1 0 0,1 0 0 0 0,-1 0 1 0 0,1 0-1 0 0,-1 0 1 0 0,0 0-1 0 0,0-1-3 0 0,1-6 15 0 0,-1 6-10 0 0,0 0-1 0 0,1 0 1 0 0,-1 0-1 0 0,0 0 1 0 0,-1 0-1 0 0,1 0 0 0 0,0 0 1 0 0,-1 0-1 0 0,0 0 1 0 0,1 1-1 0 0,-2-2-4 0 0,-29-59 117 0 0,28 58-119 0 0,-1 0 0 0 0,0 0 0 0 0,0 1 0 0 0,0-1-1 0 0,0 1 1 0 0,-1 0 0 0 0,1 0 0 0 0,-6-3 2 0 0,-7-4-55 0 0,2 4-50 0 0,1 2-85 0 0,-2-4 18 0 0,10 3 71 0 0,-2-2-99 0 0,0 0-73 0 0,-3-3 3 0 0,10 10-163 0 0,-1 0 49 0 0,1 0 41 0 0,0 0 37 0 0,-1 1-20 0 0,1 0 35 0 0,-2 0-463 0 0,1 0 239 0 0,1 0 127 0 0,0 0 15 0 0,0-1-60 0 0,-1-3-1433 0 0,2-5-1058 0 0</inkml:trace>
  <inkml:trace contextRef="#ctx0" brushRef="#br0" timeOffset="-3345.75">1626 364 5672 0 0,'0'0'165'0'0,"0"0"-38"0"0,0 0 10 0 0,0 0 66 0 0,0 0 187 0 0,0 0 344 0 0,0 0 30 0 0,0 0-30 0 0,0 0-139 0 0,0 3-62 0 0,0 23 390 0 0,0-17-656 0 0,0-2-45 0 0,2-2 126 0 0,3 0-209 0 0,14 16 319 0 0,-15-13-272 0 0,-3 1 41 0 0,2-4 109 0 0,6 6-44 0 0,-9-10-255 0 0,1 1 0 0 0,0-1 0 0 0,-1 1 0 0 0,1-1 0 0 0,-1 1-1 0 0,0-1 1 0 0,1 1 0 0 0,-1-1 0 0 0,0 1 0 0 0,0 1-37 0 0,1 7 161 0 0,1-1-43 0 0,2 0-17 0 0,3 2 8 0 0,2 3 37 0 0,-3-2 14 0 0,-2 1-40 0 0,-4-9-79 0 0,2 0 0 0 0,-1 0-1 0 0,0 0 1 0 0,1 0 0 0 0,0 0 0 0 0,0-1-1 0 0,0 1 1 0 0,0 0-41 0 0,8 17 142 0 0,-7-10-57 0 0,3 1 50 0 0,7 12 133 0 0,0 0 8 0 0,-12-22-252 0 0,-1-1 1 0 0,1 1 0 0 0,-1 0-1 0 0,1 0 1 0 0,-1 0 0 0 0,0 0 0 0 0,0-1-1 0 0,0 1 1 0 0,0 0 0 0 0,0 0-1 0 0,0 1-24 0 0,-1-1 27 0 0,1 0-1 0 0,0 0 0 0 0,0 0 1 0 0,0 0-1 0 0,0 0 0 0 0,1 0 1 0 0,-1 0-1 0 0,0-1 0 0 0,1 1 1 0 0,-1 0-1 0 0,1 1-26 0 0,4 5 95 0 0,1 2 40 0 0,-4 4 33 0 0,-2-1 26 0 0,0-11-28 0 0,0-2-7 0 0,0 3-6 0 0,0-2-25 0 0,0 1-72 0 0,0 1-73 0 0,0 3-118 0 0,0-4 113 0 0,0 1 63 0 0,0-1 97 0 0,0 0 90 0 0,0-1-69 0 0,0 0 33 0 0,0 0 37 0 0,0 0 37 0 0,0 0 43 0 0,0-1 43 0 0,0 0-346 0 0,0-1 0 0 0,0 1 0 0 0,0-1-1 0 0,0 0 1 0 0,0 1 0 0 0,0-1 0 0 0,0 1-1 0 0,0-1 1 0 0,-1 1 0 0 0,1-1-1 0 0,0 1 1 0 0,0-1 0 0 0,-1 1 0 0 0,1-1-1 0 0,0 1 1 0 0,-1-1 0 0 0,1 1 0 0 0,0-1-1 0 0,-1 1 1 0 0,1 0 0 0 0,-1-1-1 0 0,1 1 1 0 0,-1 0 0 0 0,0-1-6 0 0,1 1 4 0 0,-1-1 1 0 0,0 1 0 0 0,1-1-1 0 0,-1 1 1 0 0,1-1-1 0 0,-1 1 1 0 0,1-1 0 0 0,-1 1-1 0 0,1-1 1 0 0,-1 0-1 0 0,1 1 1 0 0,0-1-1 0 0,-1 0 1 0 0,1 1 0 0 0,0-1-1 0 0,-1 0 1 0 0,1 1-1 0 0,0-1 1 0 0,0 0 0 0 0,0 0-1 0 0,0 1 1 0 0,0-1-1 0 0,0 0 1 0 0,0 0-1 0 0,0 0-4 0 0,1-15 62 0 0,-1 12-60 0 0,1 0 1 0 0,-1-1-1 0 0,0 1 0 0 0,0 0 1 0 0,-1-1-1 0 0,1 1 0 0 0,-1-1 1 0 0,0 1-1 0 0,-1-4-2 0 0,-3 0 21 0 0,4 7-19 0 0,0 0 1 0 0,0-1-1 0 0,1 1 0 0 0,-1-1 1 0 0,0 1-1 0 0,0-1 0 0 0,1 1 0 0 0,-1-1 1 0 0,1 0-1 0 0,0 1 0 0 0,-1-1 1 0 0,1 0-1 0 0,0 1 0 0 0,0-1-2 0 0,-1-15 0 0 0,1 11 0 0 0,-1 1 0 0 0,1 0 0 0 0,0 0 0 0 0,1-1 0 0 0,-1 1 0 0 0,1 0 0 0 0,0 0 0 0 0,1-2 0 0 0,2-4 0 0 0,-3 8 0 0 0,1 0 0 0 0,-1 0 0 0 0,0 0 0 0 0,0 0 0 0 0,0 0 0 0 0,-1 0 0 0 0,1-1 0 0 0,-1 1 0 0 0,1-3 0 0 0,-1 5 0 0 0,0-1 0 0 0,0 0 0 0 0,0 1 0 0 0,1-1 0 0 0,-1 0 0 0 0,1 1 0 0 0,-1-1 0 0 0,1 1 0 0 0,-1-1 0 0 0,1 1 0 0 0,0-1 0 0 0,0 1 0 0 0,0-1 0 0 0,0 1 0 0 0,4-7 0 0 0,11-24 0 0 0,-14 27 0 0 0,-2 5 0 0 0,0-1 0 0 0,1 0 0 0 0,-1 1 0 0 0,0-1 0 0 0,1 1 0 0 0,-1-1 0 0 0,0 0 0 0 0,1 1 0 0 0,-1-1 0 0 0,1 1 0 0 0,-1-1 0 0 0,1 1 0 0 0,-1-1 0 0 0,1 1 0 0 0,-1-1 0 0 0,1 1 0 0 0,0 0 0 0 0,-1-1 0 0 0,1 1 0 0 0,-1 0 0 0 0,1 0 0 0 0,0-1 0 0 0,4-1 0 0 0,-3 0 0 0 0,0 0 0 0 0,0 1 0 0 0,0-1 0 0 0,-1 0 0 0 0,1 0 0 0 0,-1-1 0 0 0,1 1 0 0 0,-1 0 0 0 0,0 0 0 0 0,0-1 0 0 0,0 1 0 0 0,1-3 0 0 0,-2 4 0 0 0,1 0 0 0 0,0 0 0 0 0,-1 0 0 0 0,1 0 0 0 0,0 0 0 0 0,0 0 0 0 0,-1 0 0 0 0,1 1 0 0 0,0-1 0 0 0,0 0 0 0 0,0 0 0 0 0,0 1 0 0 0,1-1 0 0 0,29-15 0 0 0,-18 11 0 0 0,-8-2-3 0 0,-5 7 1 0 0,0-1 1 0 0,0 1-1 0 0,1-1 0 0 0,-1 1 0 0 0,0 0 0 0 0,1-1 1 0 0,-1 1-1 0 0,0-1 0 0 0,1 1 0 0 0,-1 0 1 0 0,0-1-1 0 0,1 1 0 0 0,-1 0 0 0 0,1 0 1 0 0,-1-1-1 0 0,0 1 0 0 0,1 0 0 0 0,-1 0 0 0 0,1 0 1 0 0,-1-1-1 0 0,1 1 0 0 0,-1 0 0 0 0,1 0 1 0 0,-1 0-1 0 0,1 0 0 0 0,-1 0 0 0 0,1 0 0 0 0,-1 0 1 0 0,1 0-1 0 0,-1 0 0 0 0,1 0 0 0 0,0 1 2 0 0,93-1-76 0 0,-78 2 66 0 0,0 11-33 0 0,2 4 32 0 0,-11-11 11 0 0,-1-1 0 0 0,0 1 0 0 0,0 0 0 0 0,-1 1 0 0 0,0-1 0 0 0,2 4 0 0 0,25 54 0 0 0,-31-63 4 0 0,-1 1 0 0 0,1 0 0 0 0,-1 0-1 0 0,1 0 1 0 0,-1-1 0 0 0,0 1-1 0 0,0 0 1 0 0,0 0 0 0 0,0 0-1 0 0,0 0 1 0 0,0 1-4 0 0,-1-1 10 0 0,1 0 0 0 0,0 0 0 0 0,0 0 1 0 0,0 0-1 0 0,0-1 0 0 0,0 1 0 0 0,1 0 0 0 0,-1 0 0 0 0,1 0 0 0 0,-1 0 0 0 0,1 1-10 0 0,10 10 72 0 0,-8-6-1 0 0,-3 2-74 0 0,-1-7 7 0 0,-1 14-4 0 0,-2-10 0 0 0,0 4 0 0 0,4-9 1 0 0,0 0 0 0 0,1 0 0 0 0,-1 0-1 0 0,0 0 1 0 0,1 0 0 0 0,-1 0-1 0 0,1 0 1 0 0,0 0 0 0 0,-1 0 0 0 0,1 0-1 0 0,0-1 1 0 0,-1 1 0 0 0,1 0-1 0 0,12 12 46 0 0,-10-10-18 0 0,0 0 46 0 0,-3 2 12 0 0,0 3-95 0 0,0-6-55 0 0,0-2-3 0 0,0 0 5 0 0,0 0-50 0 0,0 0-94 0 0,0 0-227 0 0,0 0-406 0 0,0 0 641 0 0,0 0 34 0 0,0 0-8 0 0,0 0-43 0 0,0 0-5 0 0,0 0-44 0 0,0 0-50 0 0,0 0-56 0 0,0 0-60 0 0,0 0-57 0 0,0 0-50 0 0,0 0-44 0 0,0 0-164 0 0,0 0-44 0 0,0 0-199 0 0,0 0-541 0 0</inkml:trace>
  <inkml:trace contextRef="#ctx0" brushRef="#br0" timeOffset="-2718.14">2383 538 9192 0 0,'0'0'266'0'0,"0"0"1"0"0,0 0-199 0 0,3 0-40 0 0,10-3 3 0 0,-5-2 14 0 0,-2 1-8 0 0,0 2 21 0 0,0 1 27 0 0,2 0 46 0 0,5 1 31 0 0,-5 0-33 0 0,-3 0 33 0 0,0 3 187 0 0,4 3-136 0 0,7-1 192 0 0,17-3 305 0 0,-30-2-656 0 0,19 0 435 0 0,0 0-67 0 0,-1 0-61 0 0,1 0-56 0 0,-1 0-50 0 0,0 0-45 0 0,1 0-38 0 0,1 0-34 0 0,-22 0-124 0 0,1 0 1 0 0,0 0 0 0 0,0-1 0 0 0,-1 1-1 0 0,1-1 1 0 0,0 1 0 0 0,0-1 0 0 0,-1 1-1 0 0,1-1 1 0 0,-1 0 0 0 0,1 0 0 0 0,0 0 0 0 0,-1 0-15 0 0,1 0 14 0 0,-1 0 1 0 0,1 0 0 0 0,-1 0 0 0 0,1 1-1 0 0,0-1 1 0 0,-1 0 0 0 0,1 1 0 0 0,0-1-1 0 0,0 1 1 0 0,-1 0 0 0 0,1-1 0 0 0,0 1 0 0 0,0 0-15 0 0,5 0 59 0 0,-5 1-36 0 0,0-1 0 0 0,0 0 0 0 0,1 0 0 0 0,-1 0 0 0 0,0 0 0 0 0,0-1 0 0 0,0 1 0 0 0,0-1 0 0 0,0 1 0 0 0,1-1-23 0 0,5-4 79 0 0,-6 4-60 0 0,-1 0-1 0 0,1 0 0 0 0,-1 0 0 0 0,1 0 1 0 0,-1 1-1 0 0,1-1 0 0 0,-1 0 0 0 0,1 1 0 0 0,-1 0 1 0 0,1-1-1 0 0,0 1 0 0 0,-1 0 0 0 0,1 0 1 0 0,0-1-19 0 0,9 2 104 0 0,4-1-21 0 0,1-3-25 0 0,-10-4-18 0 0,-4 3-24 0 0,27-11 75 0 0,-13 12-75 0 0,-16 3-16 0 0,1 0 0 0 0,0 0 0 0 0,0 0 0 0 0,0 0 0 0 0,0 0 0 0 0,0 0 0 0 0,-1 0 0 0 0,1 0 0 0 0,0-1 0 0 0,0 1 0 0 0,0 0 0 0 0,0-1 0 0 0,-1 1 0 0 0,2-1 0 0 0,3-9 10 0 0,6 5 33 0 0,-11 4-42 0 0,0 0 1 0 0,1 1-1 0 0,-1-1 1 0 0,0 0-1 0 0,0 1 1 0 0,1-1-1 0 0,-1 1 1 0 0,0-1-1 0 0,0 0 1 0 0,0 0-1 0 0,0 1 1 0 0,0-1-1 0 0,0 0 1 0 0,0 1 0 0 0,0-1-2 0 0,0-19 106 0 0,0 8-78 0 0,0 12-27 0 0,0 0 0 0 0,0 0-1 0 0,0 0 1 0 0,0 0 0 0 0,0 0 0 0 0,0 0-1 0 0,0 0 1 0 0,0 0 0 0 0,0 0 0 0 0,0 0-1 0 0,0-1 1 0 0,0 1 0 0 0,0 0 0 0 0,0 0-1 0 0,0 0 1 0 0,0 0 0 0 0,0 0 0 0 0,0 0-1 0 0,0 0 1 0 0,0 0 0 0 0,0 0 0 0 0,0 0-1 0 0,0 0 1 0 0,0-1 0 0 0,0 1 0 0 0,0 0-1 0 0,0 0 1 0 0,0 0 0 0 0,0 0 0 0 0,0 0-1 0 0,0 0 1 0 0,0 0 0 0 0,0 0 0 0 0,-1 0-1 0 0,1 0 1 0 0,0 0 0 0 0,0 0 0 0 0,0 0-1 0 0,0 0 1 0 0,0 0 0 0 0,0 0 0 0 0,0 0-1 0 0,0 0 1 0 0,0 0 0 0 0,0 0 0 0 0,-1 0-1 0 0,1 0 1 0 0,0 0 0 0 0,0 0 0 0 0,0 0-1 0 0,0 0 1 0 0,0 0 0 0 0,0 0 0 0 0,0 0-1 0 0,0 0 1 0 0,0 0 0 0 0,0 0-1 0 0,-1 0 0 0 0,1 0 1 0 0,-1 0-1 0 0,1 0 1 0 0,-1 0-1 0 0,1 0 1 0 0,-1 0-1 0 0,1 0 1 0 0,-1 0-1 0 0,1 0 1 0 0,-1-1-1 0 0,1 1 1 0 0,-1 0-1 0 0,1 0 1 0 0,-1 0-1 0 0,1-1 1 0 0,-1 1-1 0 0,1 0 1 0 0,0 0-1 0 0,-1-1 1 0 0,1 1-1 0 0,0 0 1 0 0,-1-1 0 0 0,1 1-1 0 0,0 0 1 0 0,-1-1-1 0 0,1 1 1 0 0,0-1-1 0 0,-1 1 1 0 0,1-1-1 0 0,0 1 1 0 0,0-1-1 0 0,0 1 1 0 0,0 0-1 0 0,-1-1 1 0 0,1 1-1 0 0,0-1 1 0 0,0 1-1 0 0,0-1 1 0 0,0 1-1 0 0,0-1 1 0 0,0 1-1 0 0,0-1 0 0 0,0 1 1 0 0,0 0 0 0 0,0-1-1 0 0,1 1 1 0 0,-1 0 0 0 0,0 0 0 0 0,0 0-1 0 0,0 0 1 0 0,0 0 0 0 0,0 0 0 0 0,0 0-1 0 0,0 0 1 0 0,0 0 0 0 0,0 0 0 0 0,0-1-1 0 0,0 1 1 0 0,0 0 0 0 0,0 0 0 0 0,0 0-1 0 0,-1 0 1 0 0,1 0 0 0 0,0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0,-1 0 0 0 0,1 0-1 0 0,0 0 1 0 0,0 0 0 0 0,0 0 0 0 0,0 0-1 0 0,0 0 1 0 0,0 0 0 0 0,0 0-1 0 0,-2 0 1 0 0,1 0-1 0 0,-1 0 1 0 0,1 0 0 0 0,0 0 0 0 0,-1-1-1 0 0,1 1 1 0 0,-1 0 0 0 0,1-1 0 0 0,0 1-1 0 0,-1-1 1 0 0,1 1 0 0 0,0-1 0 0 0,0 0 0 0 0,-1 1-1 0 0,1-2 0 0 0,-22-9 53 0 0,10 0-32 0 0,13 11-19 0 0,-1 0 1 0 0,1-1-1 0 0,0 1 0 0 0,0 0 0 0 0,0 0 1 0 0,-1 0-1 0 0,1-1 0 0 0,0 1 0 0 0,-1 0 1 0 0,1 0-1 0 0,0 0 0 0 0,0 0 0 0 0,-1 0 1 0 0,1-1-1 0 0,0 1 0 0 0,-1 0 1 0 0,1 0-1 0 0,0 0 0 0 0,-1 0 0 0 0,1 0 1 0 0,0 0-1 0 0,-1 0 0 0 0,1 0 0 0 0,0 0 1 0 0,-1 0-1 0 0,1 0-2 0 0,-7 0 10 0 0,-3 0 55 0 0,-31 0 257 0 0,39 1-300 0 0,1-1 1 0 0,-1 0-1 0 0,1 0 0 0 0,-1 0 0 0 0,0 1 0 0 0,1-1 1 0 0,-1 1-1 0 0,1 0 0 0 0,-1-1 0 0 0,0 1 0 0 0,1 0 1 0 0,0 0-1 0 0,-1 0 0 0 0,1 0-22 0 0,-7 4 112 0 0,4-4-62 0 0,2 0-18 0 0,1 0 4 0 0,-4 1 29 0 0,-2 2 34 0 0,-6 2 57 0 0,2-1-126 0 0,1 0-60 0 0,-3 6-94 0 0,2-2 128 0 0,-4-4 103 0 0,9-3-7 0 0,-4 11-13 0 0,7-8-66 0 0,3-4-17 0 0,0 0 1 0 0,0-1 0 0 0,-1 1 0 0 0,1 0 0 0 0,0-1 0 0 0,-1 1-1 0 0,1-1 1 0 0,0 1 0 0 0,-1-1 0 0 0,1 1 0 0 0,-1-1 0 0 0,1 1-1 0 0,-1-1 1 0 0,1 1 0 0 0,-1-1 0 0 0,0 1 0 0 0,1-1 0 0 0,-1 0-1 0 0,1 1 1 0 0,-1-1 0 0 0,0 0 0 0 0,0 0-5 0 0,-4 3 19 0 0,3-2-7 0 0,1 1-1 0 0,-1 0 0 0 0,0-1 0 0 0,0 1 0 0 0,1 0 0 0 0,-1 0 0 0 0,1 0 0 0 0,0 0 0 0 0,0 0 1 0 0,-1 0-1 0 0,1 1 0 0 0,0 0-11 0 0,-9 13 74 0 0,7-9 13 0 0,3 2-64 0 0,1-7-5 0 0,-1 0-13 0 0,0 0 0 0 0,-1 0 1 0 0,1-1-1 0 0,0 1 0 0 0,-1 0 0 0 0,1 0 0 0 0,-1-1 0 0 0,0 1 0 0 0,1 0 0 0 0,-1-1 0 0 0,0 1 0 0 0,0-1 0 0 0,0 1-5 0 0,0-1 5 0 0,0 1 0 0 0,0-1 0 0 0,0 1 0 0 0,1 0 0 0 0,-1-1 0 0 0,0 1 0 0 0,1 0 0 0 0,-1 0 0 0 0,1-1 0 0 0,0 1 0 0 0,-1 0 0 0 0,1 0 0 0 0,0 0-5 0 0,0 9 19 0 0,-1 12 44 0 0,5-10-52 0 0,1-5-10 0 0,-4-7 3 0 0,0 1 0 0 0,-1-1 1 0 0,1 1-1 0 0,0-1 0 0 0,0 1 0 0 0,-1-1 1 0 0,1 1-1 0 0,-1-1 0 0 0,1 1 0 0 0,-1 0 1 0 0,0-1-1 0 0,1 1 0 0 0,-1 0 0 0 0,0-1-4 0 0,0 1 1 0 0,0 0 0 0 0,0-1 0 0 0,0 1 0 0 0,1 0 0 0 0,-1-1-1 0 0,1 1 1 0 0,-1 0 0 0 0,1-1 0 0 0,0 1 0 0 0,-1-1 0 0 0,1 1-1 0 0,0-1 1 0 0,0 0 0 0 0,0 1-1 0 0,4 6 0 0 0,0 5 0 0 0,6-8 11 0 0,-6 9 32 0 0,-3-9-36 0 0,1-2-5 0 0,21 20 10 0 0,-19-19 0 0 0,0 0 0 0 0,1-1 0 0 0,-1 0 0 0 0,1 0 0 0 0,0 0 0 0 0,-1-1 0 0 0,1 0 0 0 0,5 1-12 0 0,-6-1 11 0 0,14 0 11 0 0,-18-2-18 0 0,0 0 1 0 0,1 0-1 0 0,-1 1 0 0 0,1-1 0 0 0,-1 0 0 0 0,1 0 0 0 0,-1 1 0 0 0,0-1 1 0 0,1 0-1 0 0,0 1-4 0 0,5 4 8 0 0,-7-4-7 0 0,1 0-1 0 0,0-1 0 0 0,0 1 0 0 0,0 0 0 0 0,0-1 0 0 0,0 1 0 0 0,0-1 0 0 0,0 1 0 0 0,0-1 0 0 0,0 0 0 0 0,0 1 0 0 0,0-1 0 0 0,0 0 1 0 0,0 0-1 0 0,0 0 0 0 0,0 1 0 0 0,0-1 0 0 0,0 0 0 0 0,0 0 0 0 0,1-1 0 0 0,-1 1 0 0 0,0 0 0 0 0,0 0 0 0 0,0 0 0 0 0,1-1 0 0 0,4-1 0 0 0,-4 1 0 0 0,1-1 0 0 0,0 2 0 0 0,0-1 0 0 0,0 0 0 0 0,-1 1 0 0 0,1-1 0 0 0,1 1 0 0 0,26 5-9 0 0,0 0-55 0 0,6-5-128 0 0,-13 0 16 0 0,-3 0-39 0 0,-1 0-90 0 0,-4 0-37 0 0,1 0-96 0 0,0 0-112 0 0,-8 0 229 0 0,0 0-34 0 0,-5 0 74 0 0,0 0-35 0 0,3 0-412 0 0,-1 0 112 0 0,-1 0-50 0 0,4-2-770 0 0,0-2-599 0 0,2-5-1143 0 0</inkml:trace>
  <inkml:trace contextRef="#ctx0" brushRef="#br0" timeOffset="-2159.76">3519 522 6016 0 0,'0'0'133'0'0,"3"0"23"0"0,4 0-42 0 0,-5 0-43 0 0,-1 0 51 0 0,-1 0-121 0 0,-1 0 0 0 0,1 0 0 0 0,0 0 0 0 0,-1 1 0 0 0,1-1 0 0 0,0 0 0 0 0,-1 0 0 0 0,1-1 0 0 0,0 1 1 0 0,0 0-1 0 0,-1 0 0 0 0,1 0 0 0 0,0 0 0 0 0,-1 0 0 0 0,1 0 0 0 0,0 0 0 0 0,-1 0 0 0 0,1-1 0 0 0,0 1 0 0 0,0 0 0 0 0,-1 0 0 0 0,1 0 1 0 0,0-1-1 0 0,0 1 0 0 0,-1 0 0 0 0,1 0-1 0 0,4-7 15 0 0,0 3 39 0 0,-4 4-54 0 0,2-2 113 0 0,-4-1 130 0 0,-8-8 221 0 0,8 10-239 0 0,1-1-49 0 0,0 0-43 0 0,1 0-36 0 0,0-1 22 0 0,3-2-16 0 0,-2 5 8 0 0,-1 0-110 0 0,1-1 117 0 0,3-1-16 0 0,-2 2 28 0 0,-1 0-23 0 0,0 0 40 0 0,-1 0 48 0 0,1 0 56 0 0,-4 0-130 0 0,0-1 39 0 0,1-1 439 0 0,3-1-253 0 0,1 1-162 0 0,-1 1-78 0 0,1-1-54 0 0,0 0-68 0 0,-2 2 24 0 0,0 0 0 0 0,0 0 1 0 0,0 0-1 0 0,1 0 1 0 0,-1-1-1 0 0,0 1 0 0 0,0 0 1 0 0,0 0-1 0 0,0 0 1 0 0,0 0-1 0 0,0 0 0 0 0,0 0 1 0 0,0 0-1 0 0,0 0 1 0 0,1 0-1 0 0,-1 0 0 0 0,0-1 1 0 0,0 1-1 0 0,0 0 1 0 0,0 0-1 0 0,0 0 0 0 0,0 0 1 0 0,0 0-1 0 0,0 0 1 0 0,0 0-1 0 0,0-1 0 0 0,0 1 1 0 0,0 0-1 0 0,0 0 1 0 0,0 0-1 0 0,0 0 0 0 0,0 0 1 0 0,0 0-1 0 0,0 0 1 0 0,0-1-1 0 0,0 1 0 0 0,0 0 1 0 0,0 0-1 0 0,0 0 1 0 0,0 0-1 0 0,0 0 0 0 0,0 0 1 0 0,-1 0-1 0 0,1-1 1 0 0,0 1-1 0 0,0 0 0 0 0,0 0 1 0 0,0 0-1 0 0,0 0 1 0 0,0 0-1 0 0,0 0 0 0 0,0 0 1 0 0,0 0-1 0 0,-1 0 1 0 0,1 0-1 0 0,0 0 0 0 0,0 0-8 0 0,-10-11 474 0 0,8 9-217 0 0,0 1-69 0 0,0 0-59 0 0,0 1-47 0 0,-1 0-29 0 0,-1 1-5 0 0,3-1 9 0 0,1 0 6 0 0,-7 0 241 0 0,0 0-46 0 0,0 0-39 0 0,1 0-33 0 0,-7 0 144 0 0,-17 0 306 0 0,18 0-326 0 0,-1 3-128 0 0,3 3-36 0 0,2-1-42 0 0,-4-1 50 0 0,1 3-12 0 0,6-3-59 0 0,-2 2 42 0 0,-6 4 11 0 0,8-8-100 0 0,5-1-27 0 0,-1-1-1 0 0,0 0 1 0 0,1 0-1 0 0,-1 1 1 0 0,1-1-1 0 0,-1 0 1 0 0,0 1-1 0 0,1-1 1 0 0,-1 1-1 0 0,1-1 1 0 0,-1 1-1 0 0,1-1 1 0 0,-1 1-1 0 0,1-1 0 0 0,0 1 1 0 0,-1-1-1 0 0,1 1 1 0 0,-1 0-1 0 0,1-1 1 0 0,0 1-1 0 0,0 0 1 0 0,-1 0-9 0 0,-1 3 31 0 0,-7 14 91 0 0,-14 28 164 0 0,12-33-230 0 0,10-12-48 0 0,-1 1 0 0 0,0 0 1 0 0,1 0-1 0 0,-1 0 0 0 0,1 0 0 0 0,-1 0 0 0 0,1 0 0 0 0,0 0 0 0 0,-1 2-8 0 0,-3 22 66 0 0,-1-13-23 0 0,5-12-36 0 0,0 0 0 0 0,0 1 0 0 0,0-1 1 0 0,1 1-1 0 0,-1 0 0 0 0,0-1 0 0 0,1 1 0 0 0,0 0 0 0 0,-1-1 0 0 0,1 1 0 0 0,0 0 0 0 0,0-1 0 0 0,0 1 0 0 0,0 0-7 0 0,-1 3 21 0 0,0 1 0 0 0,0 0-1 0 0,0-1 1 0 0,0 1-1 0 0,-2 2-20 0 0,-3 11 39 0 0,4 0-37 0 0,2-18 0 0 0,0 1-1 0 0,0 0 0 0 0,0-1 0 0 0,0 1 0 0 0,0 0 1 0 0,1-1-1 0 0,-1 1 0 0 0,0 0 0 0 0,1-1 0 0 0,0 1-1 0 0,12 14 59 0 0,0-1-4 0 0,-11-10-51 0 0,-2-4-2 0 0,1 0 1 0 0,-1-1-1 0 0,0 1 0 0 0,1 0 0 0 0,-1-1 0 0 0,0 1 0 0 0,1-1 0 0 0,-1 1 0 0 0,0-1 1 0 0,1 1-1 0 0,-1-1 0 0 0,1 1 0 0 0,-1-1 0 0 0,1 1 0 0 0,0-1 0 0 0,-1 1 0 0 0,1-1 1 0 0,-1 0-1 0 0,1 1 0 0 0,0-1 0 0 0,-1 0 0 0 0,1 0-2 0 0,4 3 13 0 0,3 2-4 0 0,-6-4-5 0 0,-1 0 0 0 0,0 0 0 0 0,1-1 0 0 0,-1 1 0 0 0,1 0 0 0 0,-1-1 0 0 0,1 1-1 0 0,0 0 1 0 0,-1-1 0 0 0,1 0 0 0 0,0 1 0 0 0,-1-1 0 0 0,1 0 0 0 0,0 0-4 0 0,42 0 77 0 0,-42 0-74 0 0,0 0 0 0 0,0 0 0 0 0,-1 0-1 0 0,1 0 1 0 0,0-1 0 0 0,-1 1 0 0 0,1-1 0 0 0,-1 1 0 0 0,1-1 0 0 0,0 1-1 0 0,-1-1 1 0 0,1 0 0 0 0,-1 0 0 0 0,1 0-3 0 0,10-5 27 0 0,12 1-17 0 0,-14-6 2 0 0,14 6 47 0 0,13-11 70 0 0,-32 14-113 0 0,1-1 1 0 0,-1 1-1 0 0,0-1 0 0 0,-1-1 0 0 0,1 1 0 0 0,0-1 0 0 0,3-3-16 0 0,9-10 15 0 0,-13 14-15 0 0,0 0 0 0 0,0 0 0 0 0,0 1 0 0 0,0-1 0 0 0,2 0 0 0 0,-3 1 0 0 0,0 1 0 0 0,0-1 0 0 0,0 1 0 0 0,0-1 0 0 0,-1 0 0 0 0,1 0 0 0 0,-1 0 0 0 0,0 0 0 0 0,1-1 0 0 0,-1 1 0 0 0,0-1 0 0 0,0 1 0 0 0,0-2 0 0 0,7-19-21 0 0,0 1-18 0 0,4 4 15 0 0,-7 5-24 0 0,0 8 32 0 0,-5 5 13 0 0,-1 0 0 0 0,1 0 0 0 0,-1-1 1 0 0,0 1-1 0 0,1 0 0 0 0,-1 0 0 0 0,1-1 0 0 0,-1 1 0 0 0,0 0 0 0 0,1-1 0 0 0,-1 1 0 0 0,0-1 0 0 0,1 1 0 0 0,-1-1 1 0 0,0 1-1 0 0,0 0 0 0 0,0-1 0 0 0,1 1 0 0 0,-1-1 0 0 0,0 1 0 0 0,0-1 0 0 0,0 1 0 0 0,0-1 0 0 0,0 1 0 0 0,0-1 1 0 0,0 1-1 0 0,0-1 0 0 0,0 1 0 0 0,0-1 0 0 0,0 1 0 0 0,0-1 0 0 0,0 0 3 0 0,2-10-47 0 0,4-1 22 0 0,-5 10 21 0 0,0 1 0 0 0,0-1 0 0 0,-1 1 0 0 0,1-1 0 0 0,0 0 0 0 0,0 1 0 0 0,-1-1 0 0 0,1 0 0 0 0,-1 0 0 0 0,0 1 0 0 0,0-1 0 0 0,1 0 0 0 0,-1 0 4 0 0,0 2-1 0 0,-1-1 0 0 0,1 1 0 0 0,0-1 0 0 0,0 1 0 0 0,0-1-1 0 0,0 1 1 0 0,0-1 0 0 0,0 1 0 0 0,0-1 0 0 0,0 1 0 0 0,0-1 0 0 0,1 1 0 0 0,-1-1 0 0 0,0 1 0 0 0,0-1-1 0 0,0 1 1 0 0,0-1 0 0 0,1 1 0 0 0,-1-1 0 0 0,0 1 0 0 0,1 0 0 0 0,-1-1 0 0 0,0 1 0 0 0,1-1-1 0 0,-1 1 1 0 0,0 0 0 0 0,1 0 0 0 0,-1-1 0 0 0,1 1 0 0 0,-1 0 0 0 0,0-1 0 0 0,1 1 1 0 0,6-4-29 0 0,-7 3 29 0 0,0 1-1 0 0,0 0 1 0 0,1 0 0 0 0,-1-1-1 0 0,0 1 1 0 0,0 0 0 0 0,0-1-1 0 0,0 1 1 0 0,0 0 0 0 0,1-1-1 0 0,-1 1 1 0 0,0 0 0 0 0,0-1-1 0 0,0 1 1 0 0,0 0 0 0 0,0-1-1 0 0,0 1 1 0 0,0-1 0 0 0,0 1-1 0 0,0 0 1 0 0,0-1 0 0 0,-1 1-1 0 0,1 0 1 0 0,0-1 0 0 0,0 1-1 0 0,0 0 1 0 0,0 0 0 0 0,0-1-1 0 0,-1 1 1 0 0,1 0-1 0 0,0-1 1 0 0,-1 1 0 0 0,1-1-1 0 0,-1 1 0 0 0,0 0 0 0 0,1 0 0 0 0,-1-1 1 0 0,0 1-1 0 0,1 0 0 0 0,-1 0 0 0 0,0 0 0 0 0,1 0 1 0 0,-1-1-1 0 0,0 1 0 0 0,1 0 0 0 0,-1 0 0 0 0,0 0 1 0 0,-1 0-61 0 0,-1 3-16 0 0,-8 10 5 0 0,11-12 68 0 0,-1 1 0 0 0,1-1 0 0 0,-1 0 0 0 0,1 0 0 0 0,0 1 1 0 0,-1-1-1 0 0,1 0 0 0 0,0 0 0 0 0,0 1 0 0 0,0-1 0 0 0,0 0 0 0 0,0 1 0 0 0,0-1 0 0 0,0 0 1 0 0,0 1 3 0 0,8 15 34 0 0,-2-5 46 0 0,-3 1 48 0 0,-3-12-122 0 0,-1-1 1 0 0,1 1-1 0 0,0-1 1 0 0,0 1 0 0 0,0-1-1 0 0,0 1 1 0 0,0-1-1 0 0,0 1 1 0 0,1-1-1 0 0,-1 1 1 0 0,0-1 0 0 0,0 1-1 0 0,0-1 1 0 0,0 1-1 0 0,0-1 1 0 0,1 1-1 0 0,-1-1 1 0 0,0 1-1 0 0,1-1 1 0 0,-1 1 0 0 0,0-1-1 0 0,1 0 1 0 0,-1 1-1 0 0,0-1 1 0 0,1 0-1 0 0,-1 1 1 0 0,0-1-1 0 0,1 0 1 0 0,-1 1-7 0 0,8 6 94 0 0,-6 4-102 0 0,1-1-38 0 0,4-4-32 0 0,-3-4 26 0 0,1 11-98 0 0,4-1 45 0 0,3 0 65 0 0,-9-9 37 0 0,0 0 0 0 0,0-1 0 0 0,0 1 0 0 0,-1 1 1 0 0,1-1-1 0 0,1 3 3 0 0,0 6-33 0 0,1-3 14 0 0,20 17 17 0 0,-16-18 3 0 0,-6-5 0 0 0,0 0 0 0 0,-1 0 0 0 0,1 0 0 0 0,-1 1 0 0 0,1-1 0 0 0,-1 1 0 0 0,0 0 0 0 0,0 0 0 0 0,-1-1 0 0 0,1 2-1 0 0,-1-3 2 0 0,0-1 0 0 0,-1 0-1 0 0,1 0 1 0 0,0 0 0 0 0,0 0 0 0 0,0 0 0 0 0,0 0-1 0 0,0 0 1 0 0,0 0 0 0 0,0 0 0 0 0,0-1-1 0 0,1 2-1 0 0,3-1-57 0 0,6 0 57 0 0,-7-1-60 0 0,0 1-86 0 0,-2-1 30 0 0,0 0-34 0 0,0 1-39 0 0,0 0-43 0 0,0 0-26 0 0,-1 0-41 0 0,1 0-37 0 0,-1 0-35 0 0,1 1-242 0 0,0-1-57 0 0,1 2-790 0 0,-1-1-624 0 0,-1-1-1186 0 0</inkml:trace>
  <inkml:trace contextRef="#ctx0" brushRef="#br0" timeOffset="-1743.59">4087 443 8984 0 0,'0'3'200'0'0,"0"1"-120"0"0,0 11 390 0 0,0-12-376 0 0,1 1-38 0 0,0-1-63 0 0,9 13 57 0 0,-6-10-53 0 0,-1 1 1 0 0,1 0 0 0 0,2 7 2 0 0,-4-1 14 0 0,1 0 84 0 0,0-6 32 0 0,0-1 53 0 0,0-2 16 0 0,-1 1 35 0 0,0 10 334 0 0,0 1-107 0 0,4 0 78 0 0,-1-1-31 0 0,1 12 96 0 0,0-15-262 0 0,-1-2-9 0 0,-3 4 70 0 0,-2 1 126 0 0,0 0-72 0 0,0 11 193 0 0,0 17 286 0 0,0-24-508 0 0,0 1 67 0 0,0 0 89 0 0,0-19-571 0 0,0-1-1 0 0,0 1 0 0 0,0-1 0 0 0,0 1 1 0 0,0-1-1 0 0,0 1 0 0 0,0-1 0 0 0,0 1 0 0 0,0-1 1 0 0,0 1-1 0 0,0-1 0 0 0,0 1 0 0 0,1-1 1 0 0,-1 0-1 0 0,0 1 0 0 0,0-1 0 0 0,1 1 0 0 0,-1-1 1 0 0,0 0-1 0 0,1 1 0 0 0,-1-1 0 0 0,0 1 1 0 0,1-1-1 0 0,-1 0 0 0 0,0 0 0 0 0,1 1 0 0 0,-1-1 1 0 0,1 0-1 0 0,-1 0 0 0 0,1 1 0 0 0,-1-1 1 0 0,1 0-1 0 0,-1 0 0 0 0,1 0 0 0 0,-1 0 0 0 0,0 0 1 0 0,1 0-1 0 0,-1 0 0 0 0,1 1 0 0 0,-1-2 1 0 0,1 1-1 0 0,0 0-12 0 0,1 0 286 0 0,-2 0 2 0 0,0 0-10 0 0,0 0-46 0 0,0-2-22 0 0,1-6-16 0 0,0-5-30 0 0,-1-2-44 0 0,-1 1-51 0 0,-2 3-61 0 0,-2 3 4 0 0,-2-4 35 0 0,6-2 30 0 0,1 2-32 0 0,-1 6-19 0 0,1 0 0 0 0,0 0 0 0 0,1 1 0 0 0,0-1 1 0 0,0-4-27 0 0,1 6 20 0 0,-1 0 1 0 0,0 1 0 0 0,1-1 0 0 0,0 0-1 0 0,0 1 1 0 0,1-3-21 0 0,5-5 56 0 0,1-1 64 0 0,-1-1 1 0 0,-1 1-1 0 0,6-13-120 0 0,-6 6 85 0 0,1 7-59 0 0,0 2-48 0 0,2 1-34 0 0,7-7-51 0 0,6-3-63 0 0,1 6 82 0 0,-17 10 84 0 0,0 0-1 0 0,-1-1 0 0 0,1 0 1 0 0,-1-1-1 0 0,0 1 0 0 0,3-4 5 0 0,-5 4 0 0 0,-1 1 0 0 0,1-1 0 0 0,1 1 0 0 0,-1 0 0 0 0,0 0 0 0 0,1 1 0 0 0,0-1 0 0 0,-1 1 0 0 0,3 0 0 0 0,14-7 26 0 0,-6 2 32 0 0,12 2 0 0 0,-14-1-44 0 0,0-1 57 0 0,13-7 101 0 0,-9 13-106 0 0,-15 1-54 0 0,1 1 1 0 0,-1-1 0 0 0,1 0-1 0 0,-1-1 1 0 0,0 1-1 0 0,1 0 1 0 0,-1-1 0 0 0,0 1-1 0 0,1-1 1 0 0,1-1-13 0 0,4-3 15 0 0,-7 4-15 0 0,1 0 0 0 0,-1 0 0 0 0,1 1 1 0 0,-1-1-1 0 0,1 0 0 0 0,-1 1 0 0 0,1-1 0 0 0,-1 1 0 0 0,1-1 1 0 0,0 1-1 0 0,-1-1 0 0 0,1 1 0 0 0,0 0 0 0 0,-1 0 0 0 0,7 0-67 0 0,-3 0 45 0 0,0 0 37 0 0,9 0 154 0 0,-10 0-181 0 0,2 0-61 0 0,1 0-60 0 0,1 0-78 0 0,3 0-92 0 0,3 0-106 0 0,-12 0 85 0 0,1 0-53 0 0,0 0-51 0 0,-1 0-43 0 0,2 0-311 0 0,1 1-73 0 0,-1 0-58 0 0,-1 0-41 0 0,2 1-361 0 0,-1 0-37 0 0,6 7-2830 0 0</inkml:trace>
  <inkml:trace contextRef="#ctx0" brushRef="#br0" timeOffset="-4728.53">111 33 7256 0 0,'0'0'165'0'0,"0"0"22"0"0,0 0 7 0 0,0-2-23 0 0,0 1 74 0 0,0 1-77 0 0,0-1-68 0 0,0 1-60 0 0,0 0-84 0 0,0-1-105 0 0,0-1-578 0 0,0 2 616 0 0,0-1 46 0 0,0 1 60 0 0,0-1 78 0 0,0 1 91 0 0,0-1 107 0 0,0 0 72 0 0,0 1 107 0 0,0-1 118 0 0,0 1-237 0 0,0 0 33 0 0,0-1 34 0 0,0 1 37 0 0,0-1 36 0 0,0 1 39 0 0,0 0 40 0 0,0-1 40 0 0,0 1 43 0 0,0-1 44 0 0,3 1-561 0 0,-2 1-104 0 0,0-1-1 0 0,0 0 1 0 0,0 1 0 0 0,0-1 0 0 0,0 1 0 0 0,0-1-1 0 0,0 1 1 0 0,0-1 0 0 0,-1 1 0 0 0,1 0-1 0 0,0-1 1 0 0,0 1 0 0 0,0 0 0 0 0,-1 0-1 0 0,1 0 1 0 0,0-1 0 0 0,-1 1 0 0 0,1 0 0 0 0,-1 0-1 0 0,1 0 1 0 0,-1 0 0 0 0,0 0 0 0 0,1 0-12 0 0,7 11 130 0 0,-5-9 30 0 0,-2 0-53 0 0,0-1-32 0 0,-2 1-29 0 0,1 0-10 0 0,1-1 27 0 0,6 3 113 0 0,-7-5-166 0 0,1 0 1 0 0,-1 0 0 0 0,1 0-1 0 0,-1 1 1 0 0,0-1-1 0 0,1 0 1 0 0,-1 1 0 0 0,1-1-1 0 0,-1 0 1 0 0,0 1-1 0 0,1-1 1 0 0,-1 1-1 0 0,0-1 1 0 0,0 0 0 0 0,1 1-1 0 0,-1-1 1 0 0,0 1-1 0 0,0-1 1 0 0,0 1 0 0 0,1-1-1 0 0,-1 1 1 0 0,0-1-1 0 0,0 1 1 0 0,0-1-1 0 0,0 1 1 0 0,0-1 0 0 0,0 1-1 0 0,0-1 1 0 0,0 1-1 0 0,0-1 1 0 0,0 1 0 0 0,0 0-11 0 0,2 9 102 0 0,3-5-36 0 0,-4-4-62 0 0,0-1 0 0 0,-1 0 0 0 0,1 1 0 0 0,-1-1-1 0 0,1 1 1 0 0,-1-1 0 0 0,1 1 0 0 0,-1-1 0 0 0,0 1 0 0 0,1-1-1 0 0,-1 1 1 0 0,1 0 0 0 0,-1-1 0 0 0,0 1 0 0 0,0-1-1 0 0,1 1 1 0 0,-1 0 0 0 0,0-1 0 0 0,0 1 0 0 0,0 0-1 0 0,0-1 1 0 0,0 1 0 0 0,0 0 0 0 0,0 0 0 0 0,0-1 0 0 0,0 1-4 0 0,0 20 127 0 0,0 42 475 0 0,0-36-412 0 0,0-27-184 0 0,0 1-1 0 0,0-1 0 0 0,0 1 0 0 0,0-1 0 0 0,0 1 1 0 0,0-1-1 0 0,0 1 0 0 0,0-1 0 0 0,0 1 0 0 0,0-1 1 0 0,0 1-1 0 0,1-1 0 0 0,-1 1 0 0 0,0-1 0 0 0,0 1 1 0 0,0-1-1 0 0,1 0 0 0 0,-1 1 0 0 0,0-1 0 0 0,0 1 1 0 0,1-1-1 0 0,-1 0 0 0 0,1 1 0 0 0,-1-1 0 0 0,0 1 1 0 0,1-1-1 0 0,-1 0 0 0 0,1 0 0 0 0,-1 1-5 0 0,7 7 107 0 0,-6-5-81 0 0,0 0 0 0 0,0 1 0 0 0,-1-1 0 0 0,0 1 0 0 0,1-1 0 0 0,-1 1 0 0 0,-1 3-26 0 0,1 4 88 0 0,2 1 17 0 0,5 4-19 0 0,2 6-15 0 0,2 1-45 0 0,-8-12 50 0 0,-2-4-48 0 0,0 0 0 0 0,1-1 0 0 0,0 1 0 0 0,1 0 0 0 0,-1-1 0 0 0,1 1 0 0 0,0-1 0 0 0,3 3-28 0 0,0 2 48 0 0,-5-8-30 0 0,-1 0 0 0 0,1 0-1 0 0,0 0 1 0 0,-1 0 0 0 0,1 0-1 0 0,-1 0 1 0 0,0 0-1 0 0,0 0 1 0 0,0 0 0 0 0,-1 0-1 0 0,1 0 1 0 0,-1 1-18 0 0,0 16 122 0 0,1-18-103 0 0,0 0-1 0 0,0 0 1 0 0,0 0 0 0 0,1 0-1 0 0,-1 0 1 0 0,1-1 0 0 0,-1 1-1 0 0,1 0 1 0 0,0 0-19 0 0,1 2 54 0 0,1 0-21 0 0,1 3 3 0 0,-2-1 52 0 0,0 0 65 0 0,-2 1 103 0 0,0-3-211 0 0,1 0 0 0 0,0 0 0 0 0,0-1 0 0 0,0 1 0 0 0,0-1 0 0 0,1 2-45 0 0,2 3 57 0 0,-2-3-46 0 0,1 0 101 0 0,-3-2 0 0 0,0 2-57 0 0,0 11 159 0 0,0-11-163 0 0,0-2 45 0 0,0-3 0 0 0,0 0 0 0 0,0 0-1 0 0,0 0-6 0 0,0 2-1 0 0,0 2-24 0 0,0 7-37 0 0,0-5 35 0 0,0-1 81 0 0,0-2-30 0 0,0 0 36 0 0,0 7-128 0 0,0-4 22 0 0,0 4-22 0 0,0-5 22 0 0,0 9-33 0 0,0-1 1 0 0,-3-8 32 0 0,-7 6-22 0 0,4-9 22 0 0,-4-2-22 0 0,10 0-20 0 0,0 0 0 0 0,0 0-1 0 0,-1 0 1 0 0,1 0 0 0 0,0 0 0 0 0,0 0-1 0 0,0 0 1 0 0,0 0 0 0 0,0 0-1 0 0,0 0 1 0 0,0 0 0 0 0,0 0 0 0 0,0 0-1 0 0,0 0 1 0 0,-1 0 0 0 0,1 0 0 0 0,0 0-1 0 0,0 0 1 0 0,0 0 0 0 0,0 0 0 0 0,0 0-1 0 0,0 0 1 0 0,0 0 0 0 0,0 0 0 0 0,0 0-1 0 0,0 0 1 0 0,0 0 0 0 0,0 0 0 0 0,-1 0-1 0 0,1 1 1 0 0,0-1 0 0 0,0 0 0 0 0,0 0-1 0 0,0 0 1 0 0,0 0 0 0 0,0 0 0 0 0,0 0-1 0 0,0 0 1 0 0,0 0 0 0 0,0 0 0 0 0,0 0-1 0 0,0 0 1 0 0,0 1 0 0 0,0-1 0 0 0,0 0-1 0 0,0 0 1 0 0,0 0 0 0 0,0 0 0 0 0,0 0-1 0 0,0 0 1 0 0,0 0 0 0 0,0 0 0 0 0,0 0-1 0 0,0 0 1 0 0,0 1 0 0 0,0-1 0 0 0,0 0-1 0 0,0 0 0 0 0,0 0 0 0 0,0 1 1 0 0,0 0 0 0 0,0 0 0 0 0,0-1-1 0 0,0 1 1 0 0,0 0 0 0 0,0-1-1 0 0,0 1 1 0 0,-1 0 0 0 0,1-1-1 0 0,0 1 1 0 0,0-1 0 0 0,-1 1 0 0 0,1 0-1 0 0,0-1 0 0 0,-11 6 0 0 0,6 4 0 0 0,-6-5 0 0 0,6 6 0 0 0,-6-6 0 0 0,11-4 0 0 0,0 0 0 0 0,-1-1 0 0 0,1 1 0 0 0,0 0 0 0 0,-1 0 0 0 0,1 0 0 0 0,0-1 0 0 0,0 1 0 0 0,0 0 0 0 0,0 0 0 0 0,0 0 0 0 0,0 0 0 0 0,0 0 0 0 0,0 0 0 0 0,0 0 0 0 0,0 0 0 0 0,0 0 0 0 0,0 0 0 0 0,0 0 0 0 0,0-1 0 0 0,0 1 0 0 0,0 0 0 0 0,0 0 0 0 0,0 0 0 0 0,1 0 0 0 0,-1-1 0 0 0,0 1 0 0 0,1 0 0 0 0,-1 0 0 0 0,16 5 0 0 0,13 4 0 0 0,0-7 0 0 0,-4-3 0 0 0,0 0 54 0 0,-9 1-44 0 0,-11-1-10 0 0,-1 1 0 0 0,0-1 0 0 0,1 0 0 0 0,-1 0 0 0 0,0-1 0 0 0,1 1 0 0 0,-1-1 0 0 0,0 0 0 0 0,4-1 0 0 0,0-4 0 0 0,1 1 0 0 0,21 3 0 0 0,-13 3 31 0 0,-13-1 3 0 0,0 1 0 0 0,1-1 0 0 0,-1 0 0 0 0,0 0 0 0 0,1 0-1 0 0,-1-1 1 0 0,0 0 0 0 0,1 1 0 0 0,3-3-34 0 0,3-3 71 0 0,1-1-51 0 0,1 0-49 0 0,-2 1-53 0 0,20 1-106 0 0,-23 1 183 0 0,4-2 43 0 0,18-9 128 0 0,-12 7-124 0 0,-5 3-92 0 0,-1 1-98 0 0,6 1-169 0 0,-17 3 281 0 0,1 0 1 0 0,-1 0-1 0 0,0 0 0 0 0,1 0 0 0 0,-1 0 0 0 0,1 0 1 0 0,-1-1-1 0 0,0 1 0 0 0,1-1 0 0 0,0 1 36 0 0,7-5-180 0 0,-2 1-18 0 0,0-1-33 0 0,8-3-255 0 0,-6 3 204 0 0,-7 4 267 0 0,0 1-42 0 0,0-1-43 0 0,0 1-44 0 0,0 0-44 0 0,0 0-46 0 0,0 0-46 0 0,0 0-46 0 0,0 0-58 0 0,0 0-50 0 0,0-1-52 0 0,0 1-54 0 0,0 0-52 0 0,0-1-56 0 0,0 1-55 0 0,0-1-56 0 0,4-3-1573 0 0,3-5-1316 0 0</inkml:trace>
  <inkml:trace contextRef="#ctx0" brushRef="#br0" timeOffset="-4224.9">1200 459 6648 0 0,'0'0'149'0'0,"0"0"23"0"0,0 0 12 0 0,0 0-58 0 0,0 0-5 0 0,0 0 47 0 0,0 0 148 0 0,0 3 273 0 0,0 7 19 0 0,0-7-16 0 0,0 0-93 0 0,0-1-383 0 0,0 1 40 0 0,-1 2 102 0 0,1 10 408 0 0,1-6-326 0 0,0-4-181 0 0,0-2-101 0 0,6 1 195 0 0,-7-4-237 0 0,1 0 0 0 0,-1 1 0 0 0,1-1 1 0 0,-1 0-1 0 0,1 1 0 0 0,-1-1 0 0 0,0 0 0 0 0,1 1 1 0 0,-1-1-1 0 0,0 0 0 0 0,1 1 0 0 0,-1-1 0 0 0,0 0 0 0 0,0 1 1 0 0,1-1-1 0 0,-1 1 0 0 0,0-1 0 0 0,0 1 0 0 0,0-1 0 0 0,1 1 1 0 0,-1-1-1 0 0,0 1 0 0 0,0-1 0 0 0,0 1 0 0 0,0-1 1 0 0,0 1-1 0 0,0-1 0 0 0,0 1 0 0 0,0-1 0 0 0,0 1 0 0 0,0-1 1 0 0,0 1-17 0 0,-1 6 176 0 0,1-5-119 0 0,0 0 1 0 0,0 1-1 0 0,0-1 1 0 0,0 0-1 0 0,0 0 1 0 0,1 0-1 0 0,-1 0 0 0 0,1 0 1 0 0,-1 1-1 0 0,1 0-57 0 0,4 5 174 0 0,1 2 70 0 0,-4 3 60 0 0,-2-1-31 0 0,-1-9-208 0 0,1 0 1 0 0,0 1-1 0 0,0-1 0 0 0,0 0 1 0 0,0 0-1 0 0,1 0 0 0 0,-1 1 1 0 0,1-1-1 0 0,0 0 0 0 0,0 0-65 0 0,4 6 132 0 0,1 1 52 0 0,-4 3 40 0 0,-2 44 620 0 0,0-39-599 0 0,0-1-41 0 0,3-12-36 0 0,7 6-16 0 0,-10-11-150 0 0,0 0-1 0 0,1 0 0 0 0,-1 0 1 0 0,0 0-1 0 0,0 0 0 0 0,0 0 1 0 0,0 0-1 0 0,0 0 0 0 0,0 0 1 0 0,0 0-1 0 0,0 1 0 0 0,1-1 1 0 0,-1 0-1 0 0,0 0 0 0 0,0 0 1 0 0,0 0-1 0 0,0 0 0 0 0,0 0 1 0 0,0 0-1 0 0,0 0 0 0 0,0 1 1 0 0,0-1-1 0 0,0 0 0 0 0,0 0 1 0 0,0 0-1 0 0,0 0 0 0 0,0 0 1 0 0,0 0-1 0 0,0 1 0 0 0,0-1 1 0 0,0 0-1 0 0,0 0 0 0 0,0 0 1 0 0,0 0-1 0 0,0 0 0 0 0,0 0 1 0 0,0 0-1 0 0,0 1 1 0 0,0-1-1 0 0,0 0 0 0 0,0 0 1 0 0,0 0-1 0 0,0 0 0 0 0,0 0 1 0 0,0 0-1 0 0,-1 0 0 0 0,1 0 1 0 0,0 1-1 0 0,0-1 0 0 0,0 0 1 0 0,0 0-1 0 0,0 0 0 0 0,0 0 1 0 0,0 0-1 0 0,0 0 0 0 0,-1 0 1 0 0,1 0-3 0 0,-10 11 29 0 0,6-5 46 0 0,5 3-58 0 0,-1-9-8 0 0,0 3 73 0 0,0 0-5 0 0,0 14 19 0 0,0-11-99 0 0,0-3-42 0 0,0 0-22 0 0,0-3-1 0 0,0 0-68 0 0,0 0-121 0 0,0 0 1 0 0,0 0-34 0 0,0 0-774 0 0,0 0-49 0 0</inkml:trace>
  <inkml:trace contextRef="#ctx0" brushRef="#br0" timeOffset="-3936.36">1121 254 8520 0 0,'0'0'190'0'0,"-3"0"28"0"0,-7 0 11 0 0,10 0-225 0 0,0 0-1 0 0,-1 0 1 0 0,1 0 0 0 0,0 0-1 0 0,0 0 1 0 0,0 0 0 0 0,0 0-1 0 0,0 0 1 0 0,0 0 0 0 0,0 0-1 0 0,0 0 1 0 0,0 0-1 0 0,0 0 1 0 0,-1 0 0 0 0,1 0-1 0 0,0 0 1 0 0,0 0 0 0 0,0 0-1 0 0,0 0 1 0 0,0 0 0 0 0,0 0-1 0 0,0 0 1 0 0,0 0 0 0 0,0 0-1 0 0,0 0 1 0 0,0 0 0 0 0,0 0-1 0 0,-1 0 1 0 0,1 0 0 0 0,0 0-1 0 0,0 0 1 0 0,0 0-1 0 0,0-1 1 0 0,0 1 0 0 0,0 0-1 0 0,0 0 1 0 0,0 0 0 0 0,0 0-1 0 0,0 0 1 0 0,0 0 0 0 0,0 0-1 0 0,0 0 1 0 0,0 0 0 0 0,0 0-1 0 0,0-1 1 0 0,0 1 0 0 0,0 0-1 0 0,0 0 1 0 0,0 0 0 0 0,0 0-1 0 0,0 0 1 0 0,0 0-1 0 0,0 0 1 0 0,0 0 0 0 0,0 0-1 0 0,0 0 1 0 0,0-1-4 0 0,0-21 73 0 0,0 18-10 0 0,0 2 89 0 0,0 2 173 0 0,-3 0 291 0 0,0 0-481 0 0,0 0 36 0 0,1 0 250 0 0,6 0 496 0 0,1 0-559 0 0,-2 0-233 0 0,0 0-49 0 0,0 0-55 0 0,0 0-66 0 0,0 0-73 0 0,0 0-81 0 0,13 0 71 0 0</inkml:trace>
  <inkml:trace contextRef="#ctx0" brushRef="#br0" timeOffset="9310.57">1 1879 4624 0 0,'0'0'133'0'0,"2"0"-5"0"0,5 0-88 0 0,-3 0 16 0 0,-1 0 152 0 0,1 0-35 0 0,1 0 83 0 0,1 0-69 0 0,4 0 123 0 0,-7 0-145 0 0,0 0 276 0 0,-3 0-312 0 0,3-3 21 0 0,-2 2-120 0 0,9-7 110 0 0,-3 6-42 0 0,-1 1 28 0 0,1 0 66 0 0,29 1 678 0 0,1 0-118 0 0,0 0-115 0 0,0 0-114 0 0,1 0-112 0 0,0 0-110 0 0,-1 0-108 0 0,0 0-106 0 0,-23 3-34 0 0,-4 2-35 0 0,-8-4-18 0 0,-1 0 0 0 0,1 0 0 0 0,-1 0 0 0 0,1 0 0 0 0,-1-1 0 0 0,1 1 0 0 0,0-1 0 0 0,0 1 0 0 0,-1-1 0 0 0,1 1 1 0 0,0-1-1 0 0,0 0 0 0 0,0 0 0 0 0,37 0 106 0 0,1 0 90 0 0,-1 0 56 0 0,52 0 410 0 0,-35 0-323 0 0,-23 0-202 0 0,0 0-69 0 0,-31 0-60 0 0,-1 0 1 0 0,1 0-1 0 0,-1-1 1 0 0,1 1-1 0 0,-1 0 1 0 0,1-1-1 0 0,0 1 1 0 0,-1-1 0 0 0,0 1-1 0 0,1-1 1 0 0,-1 0-1 0 0,1 0 1 0 0,-1 0-9 0 0,12-5 83 0 0,0 3-22 0 0,-6 3-3 0 0,-1 0 8 0 0,2 0 35 0 0,120 0 375 0 0,-72 0-184 0 0,-54 0-281 0 0,0 0 0 0 0,0 1 0 0 0,0-1 0 0 0,-1 0 0 0 0,1 1 1 0 0,0-1-1 0 0,-1 1 0 0 0,1 0 0 0 0,0-1 0 0 0,-1 1 1 0 0,1 0-1 0 0,-1 0 0 0 0,1 0-11 0 0,0 0 10 0 0,-1 0-1 0 0,1 0 1 0 0,-1 0 0 0 0,1 0 0 0 0,0-1-1 0 0,-1 1 1 0 0,1-1 0 0 0,0 1 0 0 0,-1-1-1 0 0,1 1 1 0 0,0-1 0 0 0,0 0 0 0 0,0 0-10 0 0,171 0 36 0 0,-171 0-25 0 0,0 0 0 0 0,0 0 0 0 0,-1-1 0 0 0,1 1 0 0 0,0-1 0 0 0,0 1 0 0 0,-1-1 0 0 0,1 1 0 0 0,0-1 0 0 0,-1 0 0 0 0,1 0 0 0 0,-1 0 0 0 0,1 0-11 0 0,-1 0 8 0 0,1 0 1 0 0,0 0-1 0 0,-1 0 1 0 0,1 1 0 0 0,-1-1-1 0 0,1 0 1 0 0,0 1-1 0 0,0-1 1 0 0,-1 1-1 0 0,1 0 1 0 0,0-1 0 0 0,0 1-1 0 0,0 0-8 0 0,59 0 148 0 0,1 0-53 0 0,41 0-18 0 0,66 0-31 0 0,-97 0 0 0 0,1 0 50 0 0,-1 0 71 0 0,-59 0-128 0 0,21 0 4 0 0,-15 0 32 0 0,-3-1-22 0 0,-1-5-36 0 0,1-1 5 0 0,3 5 46 0 0,-14 2-53 0 0,1-1-1 0 0,0 0 0 0 0,-1 0 1 0 0,1-1-1 0 0,3 0-14 0 0,-4 0 14 0 0,0 0 1 0 0,1 1-1 0 0,0 0 0 0 0,-1 0 0 0 0,4 0-14 0 0,19 1 54 0 0,-21 1-26 0 0,1-1 0 0 0,-1 0 0 0 0,1 0-1 0 0,-1-1 1 0 0,1 0 0 0 0,1-1-28 0 0,6-3 41 0 0,3-1 13 0 0,-1 4 11 0 0,50 2 109 0 0,2 0-85 0 0,-7 0-61 0 0,84 0-30 0 0,-141 0 2 0 0,0-1 0 0 0,-1 1 0 0 0,1-1 0 0 0,0 0 0 0 0,3-2 0 0 0,-1 1 0 0 0,-1 0 0 0 0,1 0 0 0 0,-1 1 0 0 0,1 0 0 0 0,0 0 0 0 0,0 0 0 0 0,19 2-1 0 0,-15 0 12 0 0,0-1 0 0 0,-1 0 0 0 0,1-1 0 0 0,0 0 0 0 0,4-1-11 0 0,1-3 9 0 0,-9 3-7 0 0,-1 0 0 0 0,1 1 0 0 0,0-1 0 0 0,-1 1 0 0 0,1 1 0 0 0,0-1-2 0 0,167 1 160 0 0,0 0-39 0 0,0 0-42 0 0,-2 0-47 0 0,-165 0-22 0 0,0-1 0 0 0,0 1 0 0 0,0-2 0 0 0,0 1 0 0 0,6-3-10 0 0,-8 3 1 0 0,0-1-1 0 0,0 1 0 0 0,1 0 0 0 0,-1 0 1 0 0,0 0-1 0 0,1 1 0 0 0,-1 0 1 0 0,1 0-1 0 0,-1 0 0 0 0,0 1 0 0 0,2 0 0 0 0,10 4 0 0 0,-12-4 5 0 0,0 1 0 0 0,-1-1 0 0 0,1 0 0 0 0,0 0 0 0 0,0 0 0 0 0,-1-1-1 0 0,1 0 1 0 0,0 0 0 0 0,0 0 0 0 0,0 0 0 0 0,1-1-5 0 0,9-3 7 0 0,-10 2-6 0 0,1 1-1 0 0,-1-1 0 0 0,1 1 1 0 0,0 0-1 0 0,-1 1 0 0 0,1-1 1 0 0,0 1-1 0 0,0 0 0 0 0,5 1 0 0 0,12 4 3 0 0,-13-2 9 0 0,1-1 1 0 0,-1-1 0 0 0,1 1 0 0 0,5-2-13 0 0,108 0 10 0 0,-115 0-10 0 0,0 0 0 0 0,0-1 0 0 0,0-1 0 0 0,1 0 0 0 0,1 0 0 0 0,-2-1 0 0 0,0 1 0 0 0,0 1 0 0 0,1 0 0 0 0,-1 0 0 0 0,3 1 0 0 0,301 0 64 0 0,-292-1-64 0 0,-1-1 0 0 0,18-3 0 0 0,-18 1 0 0 0,1 2 0 0 0,17 0 0 0 0,296 2 0 0 0,-309-2 0 0 0,0 0 0 0 0,20-5 0 0 0,-32 5 0 0 0,-6 1 0 0 0,1 0 0 0 0,-1 1 0 0 0,1 1 0 0 0,-1-1 0 0 0,1 1 0 0 0,-1 0 0 0 0,0 1 0 0 0,1 0 0 0 0,22 3 0 0 0,25-1-4 0 0,35-4 49 0 0,-32-1-22 0 0,386 1-23 0 0,-423 1 0 0 0,0 1 0 0 0,9 2 0 0 0,-6 0 0 0 0,0-1 0 0 0,14-1 0 0 0,164-2 0 0 0,-184 0 0 0 0,1 2 0 0 0,16 4 0 0 0,-18-3 0 0 0,1-1 0 0 0,17 0 0 0 0,123-2 0 0 0,-138 1 0 0 0,-1 1 0 0 0,19 3 0 0 0,-17-2 0 0 0,0 0 0 0 0,20-1 0 0 0,128-2 0 0 0,99 0 0 0 0,-248 1 0 0 0,0 0 0 0 0,1 2 0 0 0,-1 0 0 0 0,0 0 0 0 0,1 0 0 0 0,-1-2 0 0 0,1 0 0 0 0,576-1 0 0 0,-565 1 0 0 0,30 6 0 0 0,-30-3 0 0 0,31 0 0 0 0,324-4 0 0 0,-219 0 54 0 0,-126 2-14 0 0,18 3-40 0 0,39 4 39 0 0,-81-9-42 0 0,1-1 1 0 0,8-1 2 0 0,5-3 0 0 0,-4 1 0 0 0,0 2 0 0 0,13 0 0 0 0,175 2 0 0 0,-6 0 0 0 0,72 0 0 0 0,-242-2 0 0 0,26-4 0 0 0,-22 1 0 0 0,32 2 0 0 0,155 3 0 0 0,-180-2 0 0 0,16-4 0 0 0,-16 1 0 0 0,17 2 0 0 0,-7 1 0 0 0,7-4 0 0 0,-11 1 0 0 0,7 2 0 0 0,-14 2 0 0 0,21-6 0 0 0,-21 3 0 0 0,20 1 0 0 0,61-5 0 0 0,1 0 0 0 0,-77 6 0 0 0,19-4 0 0 0,-19 1 0 0 0,19 2 0 0 0,-30 3 0 0 0,19 1 0 0 0,14-5 0 0 0,-31 0 0 0 0,9-1 0 0 0,20 1 0 0 0,59-4 0 0 0,0 0 0 0 0,-61 9 0 0 0,18 0 0 0 0,14-5 0 0 0,-58 0 0 0 0,18-2 0 0 0,12 3 0 0 0,1311 3 0 0 0,-1347 1 0 0 0,26 5 0 0 0,-23-1 0 0 0,28-2 0 0 0,290-3-1 0 0,-206 0 62 0 0,-134 1-31 0 0,0 1-1 0 0,12 3-29 0 0,-12-1 23 0 0,0-2-1 0 0,14 0-22 0 0,30-2 82 0 0,-40 0-20 0 0,-8 2-1 0 0,-1 4-20 0 0,-2 0-2 0 0,0-4 16 0 0,-10-2-135 0 0,0 0 77 0 0,-1 0 60 0 0,4 0 142 0 0,-5 0-169 0 0,1 0-48 0 0,0 0-57 0 0,2 0-83 0 0,1 0-99 0 0,1 0-116 0 0,-4 0 137 0 0,1 0-35 0 0,-5 0-136 0 0,0 0-64 0 0,0 0-58 0 0,0 0-50 0 0,0 0-171 0 0,0 0-51 0 0,0 0-207 0 0,0 0-557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19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6176 0 0,'0'0'177'0'0,"0"0"-38"0"0,0 0-3 0 0,0 0 51 0 0,0 0 163 0 0,0 0 302 0 0,0 0 20 0 0,0 0-21 0 0,0 0-117 0 0,0 0-48 0 0,0 0-8 0 0,0 0-19 0 0,0 3-62 0 0,0 65 937 0 0,0-24-481 0 0,0-7-202 0 0,0-1-82 0 0,0-5-174 0 0,0 0-88 0 0,0 1-103 0 0,0 2-118 0 0,-1-29-77 0 0,2-3-12 0 0,3 4 22 0 0,5 12 47 0 0,-8-16-151 0 0,-1-1 83 0 0,2 3 201 0 0,-2-3-184 0 0,0 0-34 0 0,0 0-44 0 0,0 0-57 0 0,0 0-67 0 0,0 1-77 0 0,0-1 3 0 0,0 0-56 0 0,0-1 79 0 0,0 0-37 0 0,0 0-371 0 0,0 0 89 0 0,1 0-50 0 0,0 0-714 0 0,4 0-563 0 0,4 0-1068 0 0</inkml:trace>
  <inkml:trace contextRef="#ctx0" brushRef="#br0" timeOffset="427.79">222 1 6296 0 0,'0'2'184'0'0,"0"27"-26"0"0,0 3-100 0 0,0-25-33 0 0,2-1 46 0 0,3 3 167 0 0,-4-7-188 0 0,0 0-1 0 0,0-1 1 0 0,0 1-1 0 0,0 0 1 0 0,0 0 0 0 0,-1-1-1 0 0,1 1 1 0 0,-1 0-1 0 0,1 0 1 0 0,-1 0-1 0 0,0 0 1 0 0,1 0-1 0 0,-1 2-49 0 0,0 9 227 0 0,0 1 89 0 0,0-2-2 0 0,0-1 45 0 0,0 13 469 0 0,0 0 83 0 0,0 30 1333 0 0,0-38-1593 0 0,0 0-49 0 0,0-14-414 0 0,0-2-48 0 0,3 0-32 0 0,-1 0-46 0 0,6 0 19 0 0,-6 0 11 0 0,-2 0-17 0 0,0 0-3 0 0,-2-2-12 0 0,0 1-57 0 0,1-1 0 0 0,0 1 1 0 0,0 0-1 0 0,0-1 0 0 0,0 1 1 0 0,0-1-1 0 0,0 1 0 0 0,0-1 1 0 0,1 1-1 0 0,-1-1 0 0 0,0 0 1 0 0,1 1-1 0 0,-1-1 0 0 0,1 0 1 0 0,0 1-1 0 0,0-1 0 0 0,-1 0 1 0 0,1 0-1 0 0,0 1 0 0 0,1-1 1 0 0,-1 0-1 0 0,0 0 0 0 0,0 1 1 0 0,1-1-1 0 0,-1 0 0 0 0,1-1-3 0 0,4-5 21 0 0,-4 7-19 0 0,0-1 1 0 0,0 1-1 0 0,0-1 0 0 0,0 1 1 0 0,-1-1-1 0 0,1 1 0 0 0,-1-1 1 0 0,1 1-1 0 0,-1-1 0 0 0,1 0 1 0 0,-1 1-1 0 0,0-1 0 0 0,0 0 1 0 0,0 0-3 0 0,0-5 0 0 0,0 5 0 0 0,0 0 0 0 0,0 0 0 0 0,0 0 0 0 0,0 0 0 0 0,0-1 0 0 0,0 1 0 0 0,1 0 0 0 0,-1 0 0 0 0,1 0 0 0 0,0-1 0 0 0,3-5 0 0 0,8-18 0 0 0,-11 22-1 0 0,0 1 0 0 0,0 0 0 0 0,1 0 0 0 0,-1 0 0 0 0,1 0 0 0 0,0 0 1 0 0,0 0-1 0 0,0 0 0 0 0,0 1 0 0 0,0-1 0 0 0,1 1 0 0 0,-1-1 0 0 0,1 1 1 0 0,0 0 0 0 0,-1 0-7 0 0,1 1 1 0 0,-1 0-1 0 0,0-1 1 0 0,0 0-1 0 0,0 1 1 0 0,0-1-1 0 0,0 0 1 0 0,0 0-1 0 0,0-1 7 0 0,11-8-12 0 0,4 5-16 0 0,-8 4 13 0 0,4-4 5 0 0,-12 5 10 0 0,1 0 0 0 0,-1 0 0 0 0,1 0 0 0 0,-1 1 0 0 0,1-1 0 0 0,-1 0 0 0 0,1 1 0 0 0,0 0 0 0 0,-1-1 0 0 0,1 1 0 0 0,0 0 0 0 0,-1 0 0 0 0,1 0 0 0 0,0 0 0 0 0,8-1 0 0 0,-5 0 0 0 0,0 1 0 0 0,0 0 0 0 0,-1 0 0 0 0,1 0 0 0 0,0 0 0 0 0,0 1 0 0 0,0-1 0 0 0,-1 1 0 0 0,3 1 0 0 0,12 9 0 0 0,-6-8 0 0 0,-11-3 0 0 0,1 1 0 0 0,-1-1 0 0 0,0 1 0 0 0,0 0 0 0 0,1 0 0 0 0,-1-1 0 0 0,0 1 0 0 0,0 1 0 0 0,0-1 0 0 0,0 0 0 0 0,0 0 0 0 0,0 1 0 0 0,0-1 0 0 0,0 1 0 0 0,38 44 9 0 0,-17-15 42 0 0,-20-27-43 0 0,0 0 1 0 0,1 0-1 0 0,-1-1 1 0 0,5 4-9 0 0,-6-5 6 0 0,1 0 1 0 0,-1 0-1 0 0,0 0 1 0 0,0 1-1 0 0,0-1 1 0 0,0 1-1 0 0,0-1 0 0 0,0 1 1 0 0,-1 0-1 0 0,1 0 1 0 0,-1 0-7 0 0,3 10 59 0 0,-4-11-41 0 0,0 1 1 0 0,1-1-1 0 0,0 0 0 0 0,-1 1 0 0 0,1-1 1 0 0,0 0-1 0 0,0 0 0 0 0,0 0 0 0 0,0 0 1 0 0,1 0-1 0 0,-1 0 0 0 0,0 0 0 0 0,1 0 1 0 0,0 0-19 0 0,-1-1 15 0 0,0 0 0 0 0,1 0 1 0 0,-1 0-1 0 0,0 1 1 0 0,0-1-1 0 0,0 0 0 0 0,0 1 1 0 0,0-1-1 0 0,0 1 1 0 0,0-1-1 0 0,-1 1 0 0 0,1 0 1 0 0,0-1-1 0 0,-1 1 1 0 0,1-1-1 0 0,-1 1 0 0 0,0 0 1 0 0,0 0-1 0 0,1-1 1 0 0,-1 1-16 0 0,0 0 2 0 0,0 0 1 0 0,0 0 0 0 0,1-1-1 0 0,-1 1 1 0 0,1 0 0 0 0,0 0 0 0 0,-1-1-1 0 0,1 1 1 0 0,0-1 0 0 0,0 1 0 0 0,1 0-3 0 0,-2-1 0 0 0,1 0 0 0 0,0 0 1 0 0,-1 0-1 0 0,1 0 0 0 0,-1 0 1 0 0,1 0-1 0 0,-1 0 0 0 0,1 0 1 0 0,-1 0-1 0 0,0 0 1 0 0,1 0-1 0 0,-1 0 0 0 0,0 0 1 0 0,0 0-1 0 0,0 1 0 0 0,0-1 1 0 0,0 0-1 0 0,0 0 0 0 0,0 0 1 0 0,0 0-1 0 0,0 0 0 0 0,0 0 1 0 0,-1 0-1 0 0,1 1 0 0 0,-14 26 56 0 0,13-19-59 0 0,3 4 25 0 0,-2-11-121 0 0,-1-1 58 0 0,1 2 49 0 0,-2 1 74 0 0,1-4-97 0 0,0 1-34 0 0,-1 0-42 0 0,1-1-53 0 0,-1 0-61 0 0,-1 1-71 0 0,0-1-80 0 0,0 0-90 0 0,2 0-57 0 0,-1 0-100 0 0,1 0-83 0 0,-1 0-67 0 0,-1 0-257 0 0,-1 0-584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5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48 10592 0 0,'0'0'241'0'0,"0"0"38"0"0,0 0 10 0 0,0 0-33 0 0,0 0-192 0 0,0-2-36 0 0,-1-2-44 0 0,1 1 86 0 0,-1 1 40 0 0,0-1 34 0 0,-3-4 419 0 0,1 4-352 0 0,1 0-62 0 0,0 1-103 0 0,0 1 351 0 0,0 0-107 0 0,0 0-89 0 0,1 0-71 0 0,-2 1-45 0 0,-1 1-4 0 0,3 0 2 0 0,1-1 9 0 0,-8-1 259 0 0,2 0-101 0 0,2 0-117 0 0,0-1-36 0 0,-2-2 21 0 0,-5-2 38 0 0,6 5-61 0 0,-1 1 48 0 0,-7 0 58 0 0,2 1-56 0 0,8-1-98 0 0,0 0 1 0 0,-1 1 0 0 0,1 0-1 0 0,0-1 1 0 0,-1 1-1 0 0,1 1 1 0 0,0-1-48 0 0,-10 5 209 0 0,11-5-173 0 0,0-1 1 0 0,0 1-1 0 0,0-1 1 0 0,0 1 0 0 0,0-1-1 0 0,0 0 1 0 0,0 0 0 0 0,0 1-1 0 0,0-2 1 0 0,0 1-1 0 0,0 0-36 0 0,-9 0 113 0 0,7 0-71 0 0,0 0 0 0 0,0 1 0 0 0,0-1 0 0 0,-1 1-1 0 0,1 0 1 0 0,0 1 0 0 0,-2 0-42 0 0,-19 9 290 0 0,7-3-211 0 0,15-7-75 0 0,0 0 0 0 0,0 0 0 0 0,1 0 0 0 0,-1-1 0 0 0,0 1 0 0 0,0-1 0 0 0,-1 0-4 0 0,4 0 2 0 0,-1 0 0 0 0,1 0 0 0 0,0 0 0 0 0,-1 0 0 0 0,1 0 0 0 0,0 0 0 0 0,-1 0 0 0 0,1 0 0 0 0,0 0 0 0 0,-1 0 0 0 0,1 0 0 0 0,0 0 0 0 0,-1 0 0 0 0,1 1 1 0 0,0-1-1 0 0,0 0 0 0 0,-1 0 0 0 0,1 0 0 0 0,0 0 0 0 0,-1 0 0 0 0,1 1 0 0 0,0-1 0 0 0,0 0 0 0 0,-1 0 0 0 0,1 1 0 0 0,0-1-2 0 0,-13 13 13 0 0,0 3-13 0 0,11-12 0 0 0,1 0 0 0 0,1 1 0 0 0,-1-1 0 0 0,0 0 0 0 0,1 1 0 0 0,0-1 0 0 0,0 0 0 0 0,0 1 0 0 0,1 3 0 0 0,0 8 0 0 0,-1-15 0 0 0,0 1 0 0 0,0-1 0 0 0,0 0 0 0 0,0 0 0 0 0,0 1 0 0 0,1-1 0 0 0,-1 0 0 0 0,0 1 0 0 0,1-1 0 0 0,-1 0 0 0 0,1 0 0 0 0,-1 0 0 0 0,1 0 0 0 0,0 1 0 0 0,-1-1 0 0 0,1 0 0 0 0,0 0 0 0 0,0 0 0 0 0,0 0 0 0 0,0 0 0 0 0,0-1 0 0 0,0 1 0 0 0,0 0 0 0 0,0 0 0 0 0,1 0 0 0 0,0 0 0 0 0,0 0 0 0 0,1 0 0 0 0,-1 1 0 0 0,0-1 0 0 0,0 1 0 0 0,0-1 0 0 0,0 1 0 0 0,-1 0 0 0 0,1 0 0 0 0,0 0 0 0 0,0 1 0 0 0,5 6 0 0 0,9 1 0 0 0,16 32 0 0 0,-19-29 8 0 0,-8-9 4 0 0,0 0-1 0 0,-1 1 1 0 0,0 0 0 0 0,1-1 0 0 0,-1 2 0 0 0,0 1-12 0 0,1 3 41 0 0,-4-8-35 0 0,0 1-1 0 0,0-1 0 0 0,0 0 1 0 0,1 0-1 0 0,-1 0 0 0 0,1 0 1 0 0,-1 0-1 0 0,1 0 0 0 0,0 0-5 0 0,-1-1 5 0 0,0 0 0 0 0,1 1 0 0 0,-1-1-1 0 0,0 0 1 0 0,0 0 0 0 0,0 1 0 0 0,0-1-1 0 0,0 1 1 0 0,0-1 0 0 0,0 1 0 0 0,-1-1-1 0 0,1 1 1 0 0,0 0 0 0 0,-1-1-1 0 0,1 1 1 0 0,-1 0 0 0 0,0-1 0 0 0,0 1-1 0 0,1 0 1 0 0,-1 0-5 0 0,0 0 10 0 0,1 1-1 0 0,-1 0 1 0 0,1-1-1 0 0,0 1 1 0 0,0-1-1 0 0,0 0 1 0 0,0 1-1 0 0,1 0-9 0 0,6 17 44 0 0,-7-19-42 0 0,-1 0 0 0 0,0 0 0 0 0,0-1 1 0 0,0 1-1 0 0,0 0 0 0 0,0-1 0 0 0,0 1 0 0 0,0 0 1 0 0,0 0-1 0 0,0-1 0 0 0,0 1 0 0 0,0 0 1 0 0,0 0-1 0 0,-1-1 0 0 0,1 1 0 0 0,0 0 0 0 0,0-1 1 0 0,-1 1-1 0 0,1 0 0 0 0,-1-1 0 0 0,1 1 1 0 0,0-1-1 0 0,-1 1-2 0 0,-10 5 82 0 0,6 4 1 0 0,-6-5-10 0 0,6 6-2 0 0,-3-6-25 0 0,-9 4-21 0 0,13-7-15 0 0,2-1 4 0 0,0-1-1 0 0,-1 1 0 0 0,1 0 0 0 0,-1-1 0 0 0,1 1 0 0 0,-1-1 0 0 0,1 0 0 0 0,-1 0 0 0 0,-1 0-13 0 0,-15-1 18 0 0,-1 0-94 0 0,11 1 39 0 0,-12 0 5 0 0,7 0-48 0 0,6 0-15 0 0,0 0-50 0 0,-1 0-61 0 0,1 0-75 0 0,5 0 393 0 0,1 0-72 0 0,-1-1-65 0 0,2 0-58 0 0,-1 0-52 0 0,1 0-44 0 0,-1-2-289 0 0,1 0-76 0 0,0-6-822 0 0,1 5 931 0 0,0 1 128 0 0,1 0 64 0 0,-1 1-955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5.5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0 269 11488 0 0,'3'-2'264'0'0,"11"-8"55"0"0,1 7-22 0 0,-8 2-156 0 0,-1-1-40 0 0,4-4 5 0 0,-2 2-81 0 0,36-20-9 0 0,-27 13 61 0 0,-14 9 32 0 0,1 0-1 0 0,0 0 1 0 0,0 0-1 0 0,0 0 1 0 0,4 0-109 0 0,12-7 459 0 0,1-12 145 0 0,-3 14-189 0 0,-16 7-369 0 0,1-1-1 0 0,-1 0 1 0 0,0 0-1 0 0,0 1 1 0 0,0-1-1 0 0,0 0 0 0 0,0-1 1 0 0,0 1-1 0 0,0 0 1 0 0,0-1-1 0 0,0 1 1 0 0,0-1-46 0 0,16-15 369 0 0,0 1-49 0 0,-7 5-139 0 0,-4 1-63 0 0,-1 1-41 0 0,-1-4 31 0 0,2 9-44 0 0,-7 3-60 0 0,1 1 0 0 0,-1 0 0 0 0,1 0 1 0 0,-1-1-1 0 0,1 1 0 0 0,-1 0 0 0 0,0-1 0 0 0,1 1 0 0 0,-1 0 0 0 0,0-1 0 0 0,1 1 1 0 0,-1 0-1 0 0,0-1 0 0 0,0 1 0 0 0,1-1 0 0 0,-1 1 0 0 0,0-1 0 0 0,0 1 0 0 0,0-1 1 0 0,1 1-1 0 0,-1-1 0 0 0,0 1 0 0 0,0 0 0 0 0,0-1 0 0 0,0 1 0 0 0,0-1 1 0 0,0 1-1 0 0,0-1 0 0 0,0 1 0 0 0,0-1 0 0 0,0 1 0 0 0,0-1-4 0 0,0-6 47 0 0,-1-11 205 0 0,-1 14-218 0 0,-5-1 47 0 0,7 5-75 0 0,-1 0 0 0 0,1-1 0 0 0,0 1 0 0 0,-1 0 0 0 0,1 0 0 0 0,-1 0 0 0 0,1-1 0 0 0,0 1 0 0 0,-1 0 0 0 0,1-1-1 0 0,0 1 1 0 0,0 0 0 0 0,-1-1 0 0 0,1 1 0 0 0,0 0 0 0 0,0-1 0 0 0,0 1 0 0 0,-1 0 0 0 0,1-1 0 0 0,0 1 0 0 0,0-1 0 0 0,0 1 0 0 0,0 0 0 0 0,0-1 0 0 0,0 1 0 0 0,0-1 0 0 0,0 1 0 0 0,0-1 0 0 0,0 1 0 0 0,0 0 0 0 0,0-1-6 0 0,0 1 3 0 0,0 0-1 0 0,0 0 1 0 0,0 0 0 0 0,0 0 0 0 0,0-1 0 0 0,0 1-1 0 0,0 0 1 0 0,0 0 0 0 0,0 0 0 0 0,0 0-1 0 0,0 0 1 0 0,0 0 0 0 0,0 0 0 0 0,0 0 0 0 0,0 0-1 0 0,0 0 1 0 0,0-1 0 0 0,0 1 0 0 0,0 0-1 0 0,0 0 1 0 0,0 0 0 0 0,0 0 0 0 0,0 0 0 0 0,0 0-1 0 0,0 0 1 0 0,0 0 0 0 0,0 0 0 0 0,-1 0 0 0 0,1 0-1 0 0,0 0 1 0 0,0-1 0 0 0,0 1 0 0 0,0 0-1 0 0,0 0 1 0 0,0 0 0 0 0,0 0 0 0 0,0 0 0 0 0,0 0-1 0 0,0 0 1 0 0,0 0 0 0 0,0 0 0 0 0,-1 0-1 0 0,1 0 1 0 0,0 0 0 0 0,0 0 0 0 0,0 0 0 0 0,0 0-1 0 0,0 0 1 0 0,0 0 0 0 0,0 0 0 0 0,0 0 0 0 0,0 0-1 0 0,0 0 1 0 0,-1 0 0 0 0,1 0 0 0 0,0 0-1 0 0,0 0-2 0 0,-8 0 108 0 0,5-1-70 0 0,-1 1-1 0 0,1 0 1 0 0,-1 0 0 0 0,0 0-1 0 0,1 1 1 0 0,-1-1 0 0 0,1 1-1 0 0,-1 0 1 0 0,-1 0-38 0 0,-3 3 56 0 0,-18 8 129 0 0,3-1-93 0 0,-16 15-61 0 0,28-19-34 0 0,3-2 3 0 0,1-1 0 0 0,0 1 0 0 0,1 1 0 0 0,-1-1 0 0 0,1 1 0 0 0,0 0 0 0 0,0 0 0 0 0,1 1 0 0 0,-3 4 0 0 0,-13 16 0 0 0,18-24 3 0 0,-1 1 1 0 0,1 0 0 0 0,0 0 0 0 0,1 1-1 0 0,-1-1 1 0 0,1 1 0 0 0,-2 2-4 0 0,-1 10 98 0 0,-1 0-7 0 0,1-4-26 0 0,5-10-39 0 0,-1 0 1 0 0,0 0-1 0 0,1 0 0 0 0,0 0 0 0 0,-1 0 0 0 0,1 0 0 0 0,0 0 0 0 0,1 0-26 0 0,-1 2 63 0 0,2 0 149 0 0,7 4-38 0 0,-4-3-62 0 0,0-1 0 0 0,0 0 0 0 0,0 0 0 0 0,1 0 0 0 0,4 2-112 0 0,9 1 250 0 0,6 0-18 0 0,-8-3-100 0 0,-2 1 6 0 0,-12-5-109 0 0,1 1-1 0 0,-1-1 1 0 0,0 0-1 0 0,1-1 1 0 0,-1 1 0 0 0,0 0-1 0 0,1-1 1 0 0,1 0-29 0 0,23 0 202 0 0,25 0 65 0 0,-47 0-244 0 0,0-1 0 0 0,0 0-1 0 0,0 0 1 0 0,0 0 0 0 0,-1-1-1 0 0,2 0-22 0 0,-3 0 19 0 0,1 1-1 0 0,1-1 1 0 0,-1 1-1 0 0,0 1 0 0 0,5-1-18 0 0,4 0 25 0 0,-2-1-57 0 0,17-6-181 0 0,-21 5 176 0 0,-5 2 125 0 0,1 0-39 0 0,-1 0-38 0 0,0-1-35 0 0,2 0-116 0 0,0-1-108 0 0,-1 0-50 0 0,0 0-55 0 0,0-1-205 0 0,6-5-816 0 0,-8 7 1126 0 0,1-1-1248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5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15616 0 0,'0'0'462'0'0,"0"0"-170"0"0,0 0-134 0 0,0 0-46 0 0,3 0-66 0 0,-2 0 8 0 0,0 0-43 0 0,0 0-41 0 0,1 0-44 0 0,0 0-44 0 0,0 0-44 0 0,0 0-46 0 0,0 0-47 0 0,0 0-46 0 0,0 0-48 0 0,-1 0-49 0 0,1 0-49 0 0,0 0-50 0 0,-1 0-51 0 0,1 0-51 0 0,-1 0-53 0 0,1 0-1367 0 0,-2 0-1155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3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10568 0 0,'0'0'233'0'0,"0"0"39"0"0,0 0 17 0 0,0 0-27 0 0,0 0-84 0 0,1 0-30 0 0,1 0 158 0 0,-2-1-285 0 0,1 1 0 0 0,-1 0 0 0 0,1 0 1 0 0,-1 0-1 0 0,1 0 0 0 0,-1 0 1 0 0,0 0-1 0 0,1 0 0 0 0,-1 0 0 0 0,1 0 1 0 0,-1 0-1 0 0,0 1 0 0 0,1-1 0 0 0,-1 0 1 0 0,1 0-1 0 0,-1 0 0 0 0,0 0 0 0 0,1 1 1 0 0,-1-1-1 0 0,0 0 0 0 0,1 0 1 0 0,-1 1-1 0 0,0-1 0 0 0,1 0 0 0 0,-1 0 1 0 0,0 1-1 0 0,0-1 0 0 0,1 0 0 0 0,-1 1 1 0 0,0-1-1 0 0,0 1 0 0 0,0-1 1 0 0,1 0-1 0 0,-1 1 0 0 0,0-1 0 0 0,0 1 1 0 0,0-1-1 0 0,0 0 0 0 0,0 1 0 0 0,0-1 1 0 0,0 1-1 0 0,0-1 0 0 0,0 0 1 0 0,0 1-1 0 0,0-1 0 0 0,0 1 0 0 0,0-1 1 0 0,0 1-1 0 0,0-1-21 0 0,-1 1 42 0 0,1 0 1 0 0,0 0-1 0 0,0 0 1 0 0,0-1-1 0 0,0 1 1 0 0,0 0-1 0 0,0 0 1 0 0,1 0-1 0 0,-1 0 1 0 0,0-1-1 0 0,0 1 1 0 0,1 0-1 0 0,-1 0 1 0 0,0 0-1 0 0,1-1 0 0 0,-1 1 1 0 0,1 0-1 0 0,-1-1 1 0 0,1 1-43 0 0,5 4 392 0 0,-5-5-367 0 0,-1 0-1 0 0,1 1 1 0 0,-1-1 0 0 0,1 0-1 0 0,-1 0 1 0 0,0 1 0 0 0,1-1 0 0 0,-1 0-1 0 0,0 1 1 0 0,1-1 0 0 0,-1 0-1 0 0,0 1 1 0 0,1-1 0 0 0,-1 1 0 0 0,0-1-1 0 0,0 1 1 0 0,1-1 0 0 0,-1 1-1 0 0,0-1 1 0 0,0 0 0 0 0,0 1-1 0 0,0-1 1 0 0,0 1 0 0 0,0-1 0 0 0,0 1-1 0 0,1-1 1 0 0,-2 1 0 0 0,1-1-1 0 0,0 1 1 0 0,0-1 0 0 0,0 1 0 0 0,0 0-25 0 0,0 18 528 0 0,0 1-63 0 0,0-1-60 0 0,0 1-58 0 0,0 0-55 0 0,0 1-53 0 0,0 0-49 0 0,0 2-49 0 0,0 9 0 0 0,0-12-59 0 0,0-9-52 0 0,0-2-47 0 0,0 8-75 0 0,0-4-85 0 0,0-11 74 0 0,0-1-71 0 0,0-1-89 0 0,0 0 80 0 0,0 0-42 0 0,0 0-43 0 0,0 0-43 0 0,0 0-37 0 0,0 0-35 0 0,0 0-249 0 0,0 0-57 0 0,0 0-45 0 0,0 0-33 0 0,0 0-1375 0 0,0 0-1218 0 0</inkml:trace>
  <inkml:trace contextRef="#ctx0" brushRef="#br0" timeOffset="468.67">253 16 8664 0 0,'0'0'197'0'0,"0"3"24"0"0,0 8 36 0 0,-1 3-108 0 0,0 6-69 0 0,3 28-69 0 0,0-36 74 0 0,4 4 228 0 0,0 2 192 0 0,-4-5-202 0 0,-2-5-65 0 0,0-1-36 0 0,0 4 117 0 0,1-2-85 0 0,4 9 227 0 0,-2-12-287 0 0,1 1 39 0 0,-2-1-10 0 0,-1 0-36 0 0,0 2 28 0 0,-1 0-44 0 0,1 9 163 0 0,1-11-148 0 0,2 0-21 0 0,0 1 35 0 0,-2-2 52 0 0,-1 1 76 0 0,-1-3-103 0 0,0 1 39 0 0,0-2-69 0 0,1 0-43 0 0,0 2 27 0 0,0 0-103 0 0,3 3-28 0 0,-2-3 22 0 0,0-1 68 0 0,0 0 97 0 0,-2-1-61 0 0,1 0 35 0 0,0 1 125 0 0,-1-1 78 0 0,1 1 89 0 0,-1 0 95 0 0,3-3-480 0 0,5-2-28 0 0,-7 2-66 0 0,-1 0-1 0 0,0-1 1 0 0,1 1 0 0 0,-1 0 0 0 0,0-1 0 0 0,1 1-1 0 0,-1-1 1 0 0,0 1 0 0 0,1-1 0 0 0,-1 1 0 0 0,0-1-1 0 0,0 1 1 0 0,0-1 0 0 0,0 1 0 0 0,1-1-1 0 0,-1 1 1 0 0,0-1 0 0 0,0 1 0 0 0,0-1 0 0 0,0 1-1 0 0,0-1 1 0 0,0 0-2 0 0,2-4 43 0 0,10-14-29 0 0,-10 15-1 0 0,0 0-1 0 0,1 0 1 0 0,-1 1 0 0 0,1-1-1 0 0,2-3-12 0 0,3 0 11 0 0,-6 6-4 0 0,0-2 0 0 0,1 1 0 0 0,-1 0-1 0 0,0 0 1 0 0,0-1 0 0 0,-1 1 0 0 0,1-1 0 0 0,0 1 0 0 0,-1-1 0 0 0,1-1-7 0 0,1-9 12 0 0,-2 11-12 0 0,-1-1 0 0 0,1 1 0 0 0,-1 0 0 0 0,1 0 0 0 0,0-1 0 0 0,0 1 0 0 0,0 0 1 0 0,0 0-1 0 0,0 0 0 0 0,0 0 0 0 0,1 0 0 0 0,-1 0 0 0 0,1 0 0 0 0,0 0 0 0 0,9-9 0 0 0,-4 3 0 0 0,1 1 0 0 0,0 0 0 0 0,2-2 0 0 0,9-1 0 0 0,-12 1 0 0 0,-5 7 0 0 0,-1 0 0 0 0,1 0 0 0 0,0 0 0 0 0,0 0 0 0 0,0 0 0 0 0,0 1 0 0 0,0-1 0 0 0,0 1 0 0 0,0 0 0 0 0,0-1 0 0 0,1 1 0 0 0,16-12 0 0 0,-16 10 0 0 0,1 1 0 0 0,0 0 0 0 0,0 1 0 0 0,-1-1 0 0 0,1 0 0 0 0,3 1 0 0 0,19-2-17 0 0,-26 3 14 0 0,1 0 0 0 0,-1 0 0 0 0,0 0 0 0 0,1 0-1 0 0,-1 0 1 0 0,0 0 0 0 0,0 0 0 0 0,1 0 0 0 0,-1 0 0 0 0,0 0 0 0 0,1 0 0 0 0,-1 0-1 0 0,0 0 1 0 0,1 0 0 0 0,-1 0 0 0 0,0 0 0 0 0,1 1 0 0 0,-1-1 0 0 0,0 0 0 0 0,0 0-1 0 0,1 0 1 0 0,-1 1 0 0 0,0-1 0 0 0,0 0 0 0 0,1 0 0 0 0,-1 1 3 0 0,18 10-72 0 0,-13-9 71 0 0,-1 1 0 0 0,-1-1 0 0 0,1 0 0 0 0,0 1-1 0 0,3 2 2 0 0,0 3 0 0 0,-3-5 0 0 0,-1 0 0 0 0,0 0 0 0 0,0 1 0 0 0,0-1 0 0 0,0 1 0 0 0,-1 0 0 0 0,3 6 5 0 0,-4-7 4 0 0,0-1 0 0 0,0 0 0 0 0,0 1-1 0 0,1-1 1 0 0,-1 0 0 0 0,1 0 0 0 0,-1 0 0 0 0,1 0-1 0 0,0 0-8 0 0,-1-1 7 0 0,0 0-1 0 0,1 0 0 0 0,-1 0 0 0 0,0 1 0 0 0,0-1 0 0 0,0 0 0 0 0,0 1 0 0 0,0-1 0 0 0,0 1 0 0 0,0-1 0 0 0,-1 1 0 0 0,1-1 0 0 0,0 1 0 0 0,-1 0 0 0 0,1-1 1 0 0,-1 1-1 0 0,0 0 0 0 0,0-1 0 0 0,1 1 0 0 0,-1 0-6 0 0,0 0 1 0 0,0 0 0 0 0,0 0-1 0 0,0-1 1 0 0,1 1 0 0 0,-1 0 0 0 0,1 0 0 0 0,-1-1 0 0 0,1 1 0 0 0,0 0 0 0 0,0-1 0 0 0,-1 1-1 0 0,1-1 1 0 0,0 1-1 0 0,1-1 0 0 0,-2 1 0 0 0,1-1 0 0 0,0 1 0 0 0,0 0 0 0 0,0-1 0 0 0,-1 1 0 0 0,1 0 0 0 0,-1-1 0 0 0,1 1 0 0 0,-1 0 0 0 0,0 0-1 0 0,0 0 1 0 0,0-1 0 0 0,0 10 3 0 0,0-9 9 0 0,-1 1-1 0 0,1 0 0 0 0,0 0 1 0 0,0 0-1 0 0,0 0 1 0 0,0-1-1 0 0,1 1 0 0 0,-1 0 1 0 0,1 0-1 0 0,0-1 0 0 0,0 2-11 0 0,6-1 39 0 0,-7-3-38 0 0,0 0 0 0 0,1 0 1 0 0,-1 0-1 0 0,0 0 0 0 0,0 0 0 0 0,0 1 1 0 0,1-1-1 0 0,-1 0 0 0 0,0 0 1 0 0,0 0-1 0 0,0 0 0 0 0,0 0 1 0 0,1 0-1 0 0,-1 0 0 0 0,0 0 1 0 0,0 0-1 0 0,0 0 0 0 0,0 1 1 0 0,0-1-1 0 0,1 0 0 0 0,-1 0 1 0 0,0 0-1 0 0,0 0 0 0 0,0 0 1 0 0,0 1-1 0 0,0-1 0 0 0,0 0 1 0 0,0 0-1 0 0,0 0 0 0 0,1 0 0 0 0,-1 1 1 0 0,0-1-1 0 0,0 0 0 0 0,0 0 1 0 0,0 0-1 0 0,0 1-1 0 0,1 25-4 0 0,-1-25-196 0 0,0-1 53 0 0,0 0 49 0 0,0 1 43 0 0,0-1 39 0 0,0 0 33 0 0,0 1 96 0 0,0 0 58 0 0,-1 2 283 0 0,1-2-349 0 0,0 0-36 0 0,0-1-50 0 0,0 1-77 0 0,0 0-94 0 0,0 0-110 0 0,0 0-52 0 0,0-1-98 0 0,0 1-107 0 0,0 0-117 0 0,0-1 271 0 0,1 0-32 0 0,-1 0-35 0 0,0 0-35 0 0,0 1-36 0 0,0-1-38 0 0,0 0-39 0 0,0 0-39 0 0,0 0-1563 0 0,0 0-1236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1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16 9848 0 0,'0'0'222'0'0,"0"0"30"0"0,0-2 19 0 0,0-9 46 0 0,0 9-93 0 0,0 2 35 0 0,0 0 301 0 0,0 0 15 0 0,0 0-239 0 0,0 0-140 0 0,0 0-38 0 0,0 2 30 0 0,0 47 656 0 0,0-15-309 0 0,0-5-134 0 0,0 1-59 0 0,1-23-271 0 0,0-1 0 0 0,0 0 0 0 0,0 0 1 0 0,0 0-1 0 0,1 2-71 0 0,5 16 188 0 0,-4 7 7 0 0,-3 54 459 0 0,-1-65-516 0 0,1-3-38 0 0,0 0-300 0 0,0 0 121 0 0,0 0 105 0 0,0-1 87 0 0,0 0 65 0 0,0-1 52 0 0,0 42 808 0 0,0-43-801 0 0,0 8 52 0 0,0-11-190 0 0,0 0-39 0 0,0 3-46 0 0,0-1-73 0 0,0 1-83 0 0,0-1-92 0 0,0 2-132 0 0,0-7 136 0 0,0 0-35 0 0,0-1-35 0 0,0 1-38 0 0,0 0-38 0 0,0 0-40 0 0,0 0-42 0 0,0 0-43 0 0,0 1-45 0 0,0-1-46 0 0,0 1-48 0 0,0-1-50 0 0,0 1-50 0 0,0 0-53 0 0,0-9-1140 0 0,0 0-1084 0 0</inkml:trace>
  <inkml:trace contextRef="#ctx0" brushRef="#br0" timeOffset="622.66">0 300 8752 0 0,'0'0'197'0'0,"0"0"24"0"0,0 0 19 0 0,3 0-29 0 0,23 0-41 0 0,-6 0 59 0 0,33 0 677 0 0,-26 0-567 0 0,-16 0-171 0 0,-1-2 1 0 0,1 1-1 0 0,-1-1 1 0 0,7-3-169 0 0,19-3 323 0 0,18-7-126 0 0,28-15-16 0 0,-72 27-159 0 0,0 0 1 0 0,-1 0-1 0 0,1 1 0 0 0,1 0-22 0 0,23-6-11 0 0,-6-2-96 0 0,23-11 107 0 0,-23 9-63 0 0,-1 0-55 0 0,0 3-77 0 0,-4 2-102 0 0,-10 5 106 0 0,-5 1 25 0 0,-1-1 0 0 0,1 0 0 0 0,0 0 0 0 0,-1-1-1 0 0,0 0 1 0 0,1 0 166 0 0,-1 0-153 0 0,8-3-131 0 0,-9 5 110 0 0,0-2-86 0 0,-3 2 87 0 0,0 0-34 0 0,1-1-37 0 0,0 0-43 0 0,0 0-3 0 0,0 0-57 0 0,2-2-125 0 0,3-1-297 0 0,0 0 4 0 0,-3 2 300 0 0,-1 0 127 0 0,-1 1 60 0 0,6-1-348 0 0,5 3-179 0 0,-11 1 500 0 0,-2-1-475 0 0,-2 0 346 0 0,0 0 240 0 0,0 0 125 0 0,0 0 82 0 0,0 0 36 0 0,0 0 217 0 0,0 0 56 0 0,0 0-100 0 0,0 0-10 0 0,0 0 83 0 0,0 0 258 0 0,-2 0 472 0 0,-6 1-372 0 0,4 4-44 0 0,3 1-50 0 0,1 3-58 0 0,0-3-189 0 0,0 1-33 0 0,-1-1-36 0 0,-1 1-39 0 0,-3 1 64 0 0,-1 2 106 0 0,4 3 78 0 0,1 0-38 0 0,-1 0-95 0 0,0-2-74 0 0,-1 0-53 0 0,-4 21 237 0 0,6-17-212 0 0,1 0-27 0 0,-1-7-81 0 0,1 0-1 0 0,1 0 0 0 0,-1-1 1 0 0,1 1-1 0 0,1 1-108 0 0,2 8 175 0 0,-2-11-88 0 0,0 1-1 0 0,0-1 1 0 0,-1 1 0 0 0,0 0-1 0 0,0-1 1 0 0,-1 1-87 0 0,-1 22 342 0 0,1 21 191 0 0,3-21-269 0 0,8 5 92 0 0,-6-2-118 0 0,0-15-139 0 0,-3-11-45 0 0,0 1-1 0 0,-1 0 0 0 0,1 0 0 0 0,-1 0 1 0 0,-1 2-54 0 0,2 10 159 0 0,5-3-47 0 0,-1-1 2 0 0,-5 1 45 0 0,1-5-30 0 0,4 2 17 0 0,-5-12-126 0 0,0 1 0 0 0,0-1 0 0 0,0 1 0 0 0,0-1 0 0 0,-1 1 0 0 0,1 0 0 0 0,-1 0 0 0 0,1-1 0 0 0,-1 1 0 0 0,0 0 0 0 0,1 0 1 0 0,-1-1-1 0 0,0 1-20 0 0,0 1-15 0 0,0-1 50 0 0,0 0 45 0 0,0-1 37 0 0,-1 1 65 0 0,1-1 33 0 0,0 0 523 0 0,0-2-387 0 0,0 0-60 0 0,0-1-150 0 0,1 1-55 0 0,-1-1-64 0 0,1 1-53 0 0,0-1-59 0 0,0 0-65 0 0,8-15 340 0 0,0 0-65 0 0,4-14 15 0 0,-1 7-80 0 0,13-14-36 0 0,-17 26-21 0 0,6-9 2 0 0,-10 13 0 0 0,1 0 0 0 0,1 0 0 0 0,0 1 0 0 0,0 0 0 0 0,0 0 0 0 0,0 3 0 0 0,-1 0 0 0 0,1 0 0 0 0,0 0 0 0 0,0 0 0 0 0,0 1 0 0 0,1 0 0 0 0,-2 0 0 0 0,-1 2 0 0 0,-1 1 0 0 0,0-1 0 0 0,0 0 0 0 0,0 1 0 0 0,0-1 0 0 0,1 1 0 0 0,-1 0 0 0 0,0 0 0 0 0,0 1 0 0 0,1-1 0 0 0,8 1-14 0 0,-10-1 8 0 0,0 0 1 0 0,0 0 0 0 0,0 0-1 0 0,-1 1 1 0 0,1-1 0 0 0,0 1-1 0 0,0 0 1 0 0,0-1 0 0 0,0 1-1 0 0,-1 0 1 0 0,1 0 0 0 0,0 0-1 0 0,-1 0 1 0 0,1 0-1 0 0,-1 1 1 0 0,1-1 0 0 0,-1 0-1 0 0,1 1 1 0 0,-1-1 0 0 0,0 1-1 0 0,0 0 6 0 0,4 4-21 0 0,-1 1-1 0 0,0 0 1 0 0,-1 1-1 0 0,2 4 22 0 0,4 7-35 0 0,-5-11 35 0 0,7 18 0 0 0,-9-20 8 0 0,2 5-18 0 0,0 2-36 0 0,-2 1-39 0 0,-1 2-44 0 0,-1-4 36 0 0,0 10-101 0 0,3-8-21 0 0,2-6 84 0 0,1 2-59 0 0,-4 3-53 0 0,-2-6 120 0 0,0 6-166 0 0,3-4-90 0 0,0-6 185 0 0,1-1 23 0 0,-2-1 51 0 0,-1 0 2 0 0,0 0-18 0 0,0 0-46 0 0,-1 0-13 0 0,1 1-44 0 0,-1 0-51 0 0,0 0-57 0 0,0-1-8 0 0,0-1-49 0 0,0 1-43 0 0,0-1-39 0 0,0 0-140 0 0,0 0-37 0 0,0 0-1460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0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17 8720 0 0,'0'0'197'0'0,"0"0"24"0"0,0 0 19 0 0,0 0-79 0 0,0 0-24 0 0,0 0 37 0 0,-3 0 137 0 0,0 0-163 0 0,-1-1 62 0 0,-6-3 642 0 0,7 1-540 0 0,1 2-194 0 0,0 0-39 0 0,1-1-46 0 0,0 1-53 0 0,-1 0 297 0 0,0-1-75 0 0,0 2-62 0 0,0-1-51 0 0,0 1-30 0 0,-3 1 1 0 0,4 0 4 0 0,1-1 6 0 0,-7 0 264 0 0,0 0-60 0 0,1 0-50 0 0,0 0-44 0 0,-1 0-20 0 0,0 0-33 0 0,-23 0 343 0 0,18 0-209 0 0,4 0-98 0 0,1 1-42 0 0,0 1-18 0 0,-2 3 4 0 0,0-1-4 0 0,2-2-6 0 0,0-1 15 0 0,-2-1 42 0 0,-7 0-2 0 0,1-1-76 0 0,12 0-63 0 0,0 1 0 0 0,0 0 0 0 0,0 1 0 0 0,0-1 0 0 0,0 0 0 0 0,0 1 0 0 0,0 0 0 0 0,0-1 0 0 0,-2 2-13 0 0,-23 13 60 0 0,19-10-40 0 0,-1 1-17 0 0,1-3-3 0 0,9-3 0 0 0,-1 0 0 0 0,1 0 0 0 0,0 0 0 0 0,0 0 0 0 0,-1 0 0 0 0,1 0 0 0 0,0 0 0 0 0,0 0 0 0 0,-1 1 0 0 0,1-1 0 0 0,0 0 0 0 0,0 0 0 0 0,0 0 0 0 0,-1 0 0 0 0,1 0 0 0 0,0 1 0 0 0,0-1 0 0 0,0 0 0 0 0,-1 0 0 0 0,1 0 0 0 0,0 1 0 0 0,0-1 0 0 0,0 0 0 0 0,0 0 0 0 0,0 0 0 0 0,-1 1 0 0 0,-12 24 0 0 0,12-22 0 0 0,0 1 1 0 0,0 0 0 0 0,0 0 0 0 0,0 1 0 0 0,1-1 0 0 0,-1 0 0 0 0,1 1 0 0 0,0-1 0 0 0,1 0 0 0 0,0 4-1 0 0,-1 9 44 0 0,3-2-33 0 0,23 17-11 0 0,-22-25 0 0 0,-3-4 1 0 0,1 1 0 0 0,-1-1 0 0 0,1 0-1 0 0,0 0 1 0 0,0 0 0 0 0,0 0 0 0 0,0-1-1 0 0,1 1 1 0 0,-1-1 0 0 0,1 1 0 0 0,-1-1-1 0 0,1 0 1 0 0,3 2-1 0 0,5 3 20 0 0,6 4 30 0 0,0 3 48 0 0,-14-11-70 0 0,0 0 0 0 0,0-1 0 0 0,1 1 0 0 0,-1-1 0 0 0,3 2-28 0 0,-1-2 28 0 0,0 1 1 0 0,0-2 0 0 0,0 1-1 0 0,0 0 1 0 0,2-1-29 0 0,15 5 97 0 0,-4 5 9 0 0,3 11-14 0 0,-13-13-49 0 0,11 7 77 0 0,-6-8-22 0 0,-2 3-30 0 0,-1 1-27 0 0,2-1-2 0 0,0 0 16 0 0,-4 2 12 0 0,18 18 141 0 0,-21-18-78 0 0,2-8-43 0 0,-7-5-82 0 0,1 0 0 0 0,-1 0 0 0 0,0 1 0 0 0,1-1 0 0 0,-1 0 0 0 0,1 1 0 0 0,-1-1 0 0 0,0 0 0 0 0,1 1 0 0 0,-1-1 0 0 0,0 0 0 0 0,1 1 0 0 0,-1-1 0 0 0,0 1 0 0 0,0-1 0 0 0,1 0 0 0 0,-1 1 1 0 0,0-1-1 0 0,0 1 0 0 0,0-1 0 0 0,0 1 0 0 0,1-1 0 0 0,-1 1 0 0 0,0-1 0 0 0,0 1 0 0 0,0-1 0 0 0,0 1 0 0 0,0-1 0 0 0,0 1 0 0 0,0-1 0 0 0,-1 1 0 0 0,1 0-5 0 0,0 5 17 0 0,1-4-12 0 0,-1-1 0 0 0,0 1 0 0 0,0 0 0 0 0,0-1-1 0 0,0 1 1 0 0,0 0 0 0 0,-1-1 0 0 0,1 1 0 0 0,0 0 0 0 0,-1-1 0 0 0,1 1 0 0 0,-1 1-5 0 0,-6 1 10 0 0,7-4-9 0 0,-1 0-1 0 0,1 1 1 0 0,-1-1 0 0 0,1 0-1 0 0,-1 1 1 0 0,1-1 0 0 0,0 0-1 0 0,-1 1 1 0 0,1-1 0 0 0,0 0-1 0 0,-1 1 1 0 0,1-1 0 0 0,0 0 0 0 0,0 1-1 0 0,-1-1 1 0 0,1 1 0 0 0,0-1-1 0 0,0 1 1 0 0,0-1 0 0 0,-1 1-1 0 0,1-1 1 0 0,0 1 0 0 0,0-1-1 0 0,0 1 1 0 0,0-1 0 0 0,0 1-1 0 0,0-1 1 0 0,0 1 0 0 0,0-1-1 0 0,0 1 1 0 0,0-1 0 0 0,0 1-1 0 0,0 0 7 0 0,0 0 0 0 0,0 0 0 0 0,0 0 0 0 0,0-1 0 0 0,0 1 0 0 0,0 0 0 0 0,-1 0 0 0 0,1 0-1 0 0,0 0 1 0 0,-1-1 0 0 0,1 1 0 0 0,0 0 0 0 0,-1 0 0 0 0,1-1 0 0 0,-1 1 0 0 0,0 0 0 0 0,1-1 0 0 0,-1 1 0 0 0,1 0 0 0 0,-1-1 0 0 0,0 1 0 0 0,0-1 0 0 0,1 1 0 0 0,-1-1 0 0 0,0 1 0 0 0,0-1 0 0 0,1 0 0 0 0,-2 1-7 0 0,-18 13 169 0 0,12-8-163 0 0,-1 0 0 0 0,0-1 1 0 0,0 0-1 0 0,0-1-6 0 0,9-3 0 0 0,-19 3 43 0 0,2-5-37 0 0,8 0-18 0 0,0 1-25 0 0,-28 0-81 0 0,17 0-1 0 0,19 0 87 0 0,-1 0-1 0 0,0 0 1 0 0,1 0 0 0 0,-1-1 0 0 0,1 1-1 0 0,-1-1 1 0 0,1 1 0 0 0,-1-1 0 0 0,1 1 0 0 0,-1-1-1 0 0,1 0 1 0 0,0 0 0 0 0,-1 0 32 0 0,-11-5-251 0 0,-11 1-134 0 0,19-2 125 0 0,2 3 68 0 0,-3 1-181 0 0,-1 1 36 0 0,-6-9-485 0 0,11 9-16 0 0</inkml:trace>
  <inkml:trace contextRef="#ctx0" brushRef="#br0" timeOffset="481.65">602 443 7312 0 0,'0'0'165'0'0,"3"0"22"0"0,5 0-55 0 0,-1 0-44 0 0,6 0 64 0 0,-2 1-113 0 0,13-1-45 0 0,-18-1 41 0 0,-2-1 45 0 0,-1-2 66 0 0,-1 1 43 0 0,-1 0 87 0 0,0 3-240 0 0,-1-1 0 0 0,1 1-1 0 0,-1 0 1 0 0,1-1-1 0 0,-1 1 1 0 0,1 0-1 0 0,0-1 1 0 0,-1 1-1 0 0,1 0 1 0 0,-1 0-1 0 0,1 0 1 0 0,0 0 0 0 0,-1-1-1 0 0,1 1 1 0 0,-1 0-1 0 0,1 0 1 0 0,0 0-1 0 0,-1 0 1 0 0,1 0-1 0 0,0 1-35 0 0,7-2 393 0 0,-1-2-55 0 0,1-2 92 0 0,0-2-62 0 0,8-6 330 0 0,-13 11-531 0 0,0 1-35 0 0,2-1 59 0 0,2-1 67 0 0,-5 1-146 0 0,1 1 34 0 0,-1-1 9 0 0,1 0 38 0 0,0-1 45 0 0,0 0 53 0 0,4-4-114 0 0,13-13 92 0 0,-5 2-79 0 0,-10 7-69 0 0,-2 4-53 0 0,0 2 10 0 0,1 0 33 0 0,2-1 59 0 0,4-8 12 0 0,-7 1-88 0 0,-3 11-26 0 0,0-1-4 0 0,0 1-52 0 0,0 1 1 0 0,-1-1 0 0 0,1 0 0 0 0,-1 0 0 0 0,1 1-1 0 0,-1-1 1 0 0,0 0 0 0 0,0 1 0 0 0,1-1 0 0 0,-1 1-1 0 0,0-1 1 0 0,-1 1 0 0 0,1-1 0 0 0,0 1 0 0 0,-1-1-13 0 0,0-1 95 0 0,0 0-34 0 0,2-4-1 0 0,-1 2-12 0 0,0 4-40 0 0,1 0 0 0 0,-1 0 1 0 0,0 0-1 0 0,1 0 1 0 0,-1 0-1 0 0,0 0 0 0 0,0 1 1 0 0,0-1-1 0 0,0 0 1 0 0,0 1-1 0 0,0-1 0 0 0,0 0 1 0 0,0 1-1 0 0,0-1 1 0 0,0 1-1 0 0,0 0-8 0 0,-10-7 98 0 0,6 0-32 0 0,5 7-62 0 0,0-1 0 0 0,-1 1-1 0 0,1 0 1 0 0,0-1 0 0 0,0 1 0 0 0,-1 0-1 0 0,1-1 1 0 0,0 1 0 0 0,0 0 0 0 0,-1-1 0 0 0,1 1-1 0 0,0 0 1 0 0,-1 0 0 0 0,1-1 0 0 0,0 1 0 0 0,-1 0-1 0 0,1 0 1 0 0,-1 0 0 0 0,1-1 0 0 0,0 1 0 0 0,-1 0-1 0 0,1 0 1 0 0,-1 0 0 0 0,1 0 0 0 0,0 0 0 0 0,-1 0-1 0 0,1 0 1 0 0,-1 0 0 0 0,1 0 0 0 0,0 0 0 0 0,-1 0-4 0 0,-4-3 88 0 0,3 2-78 0 0,1 0 1 0 0,0 0-1 0 0,-1 0 1 0 0,1 0-1 0 0,-1 0 1 0 0,1 0-1 0 0,-1 0 1 0 0,0 0-1 0 0,1 1 1 0 0,-1-1-1 0 0,0 1 1 0 0,0-1-1 0 0,0 1-10 0 0,-12-2 93 0 0,-3 2 46 0 0,10 0-76 0 0,5 0-49 0 0,-1 0-1 0 0,1 0 0 0 0,-1 0 1 0 0,1 0-1 0 0,-1 0 0 0 0,1 0 1 0 0,-1 1-1 0 0,1-1 0 0 0,0 1 1 0 0,-1 0-1 0 0,1 0 0 0 0,0 0 1 0 0,0 0-1 0 0,-1 0 0 0 0,1 0 1 0 0,0 1-1 0 0,0-1 1 0 0,-1 1-15 0 0,-2 2 97 0 0,-2-3-60 0 0,1 0-8 0 0,-26 25 138 0 0,28-24-139 0 0,3-2-20 0 0,0 1 1 0 0,1-1 0 0 0,-1 0-1 0 0,0 1 1 0 0,1-1 0 0 0,-1 0-1 0 0,1 1 1 0 0,-1-1-1 0 0,0 1 1 0 0,1-1 0 0 0,-1 0-1 0 0,1 1 1 0 0,-1 0-1 0 0,1-1 1 0 0,0 1 0 0 0,-1-1-1 0 0,1 1 1 0 0,0-1 0 0 0,-1 1-1 0 0,1 0 1 0 0,0-1-1 0 0,-1 1-7 0 0,-1 4 32 0 0,-24 27 211 0 0,10-1 34 0 0,11 1 23 0 0,0-24-208 0 0,-1 2 54 0 0,4 6 46 0 0,1-7-109 0 0,0 12 94 0 0,5-6 21 0 0,1-7-94 0 0,-4-7-82 0 0,0 1 0 0 0,0-1 0 0 0,0 0 0 0 0,0 1 0 0 0,-1 0 0 0 0,1-1 0 0 0,-1 1 0 0 0,1-1 0 0 0,-1 1 0 0 0,1-1 0 0 0,-1 1 0 0 0,0 0 0 0 0,0-1 0 0 0,0 1-22 0 0,0 0 15 0 0,0-1 0 0 0,0 0 0 0 0,0 0 0 0 0,1 0-1 0 0,-1 1 1 0 0,0-1 0 0 0,0 0 0 0 0,1 0 0 0 0,-1 0 0 0 0,1 1-1 0 0,-1-1 1 0 0,1 0 0 0 0,-1 0 0 0 0,1 0 0 0 0,0 0-1 0 0,-1 0 1 0 0,1 0-15 0 0,15 9 217 0 0,-14-10-199 0 0,-1 1-1 0 0,1-1 0 0 0,-1 1 0 0 0,1 0 1 0 0,-1 0-1 0 0,1 0 0 0 0,-1 0 1 0 0,0 0-1 0 0,1 0 0 0 0,-1 0 0 0 0,0 0 1 0 0,0 0-1 0 0,0 1 0 0 0,0-1 0 0 0,1 2-17 0 0,0 2 43 0 0,-1-5-33 0 0,-1 1 1 0 0,0 0-1 0 0,0-1 1 0 0,1 1-1 0 0,-1-1 1 0 0,0 1-1 0 0,1 0 1 0 0,-1-1-1 0 0,1 1 1 0 0,-1-1-1 0 0,1 1 1 0 0,-1-1-1 0 0,1 1 1 0 0,-1-1-1 0 0,1 1 1 0 0,-1-1-1 0 0,1 0 1 0 0,0 1-1 0 0,-1-1 1 0 0,1 0-1 0 0,0 0 1 0 0,0 1-11 0 0,3 1 38 0 0,5 3 23 0 0,-8-4-50 0 0,0 0 0 0 0,1 0 0 0 0,-1 0 0 0 0,1-1 0 0 0,-1 1 1 0 0,1 0-1 0 0,-1-1 0 0 0,1 1 0 0 0,-1-1 0 0 0,1 1 0 0 0,0-1 0 0 0,-1 0 0 0 0,1 0 0 0 0,0 0-11 0 0,27 1 136 0 0,-25 0-126 0 0,1 0 0 0 0,-1 0-1 0 0,0 1 1 0 0,0-1 0 0 0,0 1 0 0 0,0 0-1 0 0,1 0-9 0 0,-1 0 12 0 0,1-1 0 0 0,-1 0-1 0 0,0-1 1 0 0,0 1 0 0 0,1-1 0 0 0,-1 0-1 0 0,1 0 1 0 0,-1 0 0 0 0,4-1-12 0 0,8 0 0 0 0,-13 1-143 0 0,0 0 46 0 0,0 0 41 0 0,0 0 34 0 0,2 0 66 0 0,6 0 208 0 0,-8 0-239 0 0,0 0-72 0 0,-1 0-81 0 0,1 0-97 0 0,0 0-117 0 0,-1 0 20 0 0,0 0-75 0 0,1 0-82 0 0,-1 0-89 0 0,1 0-95 0 0,0 0-101 0 0,0 0-109 0 0,0 0-115 0 0,0 0-248 0 0,1 0-35 0 0,5 0-2690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8.7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411 144 8840 0 0,'0'0'197'0'0,"0"0"24"0"0,3-3 19 0 0,-3 3-235 0 0,6-7 158 0 0,-9 2-85 0 0,0 2-70 0 0,2 2-9 0 0,1 1 1 0 0,0-1-1 0 0,0 1 1 0 0,0-1-1 0 0,0 1 1 0 0,0 0-1 0 0,-1-1 1 0 0,1 1-1 0 0,0-1 1 0 0,0 1-1 0 0,0-1 1 0 0,0 1-1 0 0,0-1 1 0 0,0 1-1 0 0,1 0 1 0 0,-1-1-1 0 0,0 1 1 0 0,0-1-1 0 0,0 1 1 0 0,0-1-1 0 0,0 1 1 0 0,1 0-1 0 0,-1-1 1 0 0,0 1-1 0 0,0 0 1 0 0,1-1-1 0 0,-1 1 1 0 0,0 0-1 0 0,1-1 1 0 0,-1 1-1 0 0,0 0 1 0 0,1-1-1 0 0,-1 1 1 0 0,0 0-1 0 0,1 0 1 0 0,-1 0-1 0 0,1-1 1 0 0,4-5 25 0 0,-2 0 46 0 0,-3 4 119 0 0,0-1-40 0 0,0 0 53 0 0,0 1-82 0 0,0-1-46 0 0,0 2-22 0 0,0-1 47 0 0,0 0 411 0 0,0-1 1 0 0,0 3-479 0 0,0-1 0 0 0,0 0 1 0 0,-1 1-1 0 0,1-1 1 0 0,0 0-1 0 0,0 1 0 0 0,0-1 1 0 0,-1 0-1 0 0,1 1 1 0 0,0-1-1 0 0,0 1 0 0 0,-1-1 1 0 0,1 1-1 0 0,-1-1 0 0 0,1 1 1 0 0,0-1-1 0 0,-1 1 1 0 0,1-1-1 0 0,-1 1 0 0 0,1-1 1 0 0,-1 1-1 0 0,1 0 1 0 0,-1-1-34 0 0,0 1 33 0 0,1-1 0 0 0,-1 1 1 0 0,1 0-1 0 0,-1-1 1 0 0,1 1-1 0 0,-1-1 0 0 0,1 1 1 0 0,-1-1-1 0 0,1 1 1 0 0,-1-1-1 0 0,1 1 0 0 0,0-1 1 0 0,-1 0-1 0 0,1 1 0 0 0,0-1 1 0 0,0 1-1 0 0,0-1 1 0 0,-1 0-1 0 0,1 1 0 0 0,0-1 1 0 0,0 0-1 0 0,0 1 1 0 0,0-1-34 0 0,0-2 469 0 0,0 3-334 0 0,-3-2 19 0 0,-7-9 54 0 0,7 9-66 0 0,0 0-52 0 0,0 2-32 0 0,-1 0-26 0 0,1 0-4 0 0,0-1 24 0 0,0-1 20 0 0,-2-1-8 0 0,-1-1 31 0 0,0 1 43 0 0,0 2 68 0 0,-2 1 115 0 0,-4-1-58 0 0,-1-1-89 0 0,-1-2-47 0 0,-2-2-13 0 0,5 3 56 0 0,6 3-118 0 0,-16-1 73 0 0,5 5 0 0 0,8 0-65 0 0,-18 7 137 0 0,16-6-137 0 0,-1-1 0 0 0,3-1 38 0 0,1-2 48 0 0,-2 0 77 0 0,8-1-153 0 0,-1 0 0 0 0,0 0 0 0 0,1 0 0 0 0,-1 1-1 0 0,1-1 1 0 0,-1 1 0 0 0,0-1 0 0 0,1 1 0 0 0,-1 0-70 0 0,-7 4 261 0 0,1 1-47 0 0,0 1-56 0 0,0 1-65 0 0,1 0-73 0 0,0 0-82 0 0,-1 1-124 0 0,4-5 44 0 0,1 0-35 0 0,-10 7-199 0 0,-1 2 2 0 0,6-4 184 0 0,2-1 94 0 0,2 1 73 0 0,-1 17 7 0 0,-1-11 16 0 0,5-12 0 0 0,-1 1 0 0 0,1-1 0 0 0,0 0 0 0 0,0 1 0 0 0,1-1 0 0 0,-1 1 0 0 0,1-1 0 0 0,0 1 0 0 0,0 0 0 0 0,-1 2 0 0 0,0 0 0 0 0,1 0 0 0 0,-2-1 0 0 0,1 1 0 0 0,-1 0 0 0 0,0 0 0 0 0,0-1 0 0 0,1 0 0 0 0,0 0 0 0 0,0 0 0 0 0,0 0 0 0 0,0 5 0 0 0,1-7 0 0 0,0 0 0 0 0,0-1 0 0 0,0 1 0 0 0,0 0 0 0 0,1 0 0 0 0,0-1 0 0 0,-1 1 0 0 0,1 0 0 0 0,0-1 0 0 0,0 1 0 0 0,0-1 0 0 0,1 1 0 0 0,-1-1 0 0 0,0 0 0 0 0,0 1 0 0 0,0-1 0 0 0,0 0 0 0 0,0 1 0 0 0,-1-1 0 0 0,1 0 0 0 0,-1 1 0 0 0,0-1 0 0 0,1 0 0 0 0,-1 1 0 0 0,0 0 0 0 0,0 0 0 0 0,0 0 0 0 0,0 1 0 0 0,1-1 0 0 0,0 0 0 0 0,-1 0 0 0 0,1 1 0 0 0,1-1 0 0 0,-1 0 0 0 0,1 2 0 0 0,3 6 0 0 0,-5-9 0 0 0,1 1 0 0 0,0 0 0 0 0,0 0 0 0 0,0 0 0 0 0,0 0 0 0 0,1-1 0 0 0,-1 1 0 0 0,1 0 0 0 0,0-1 0 0 0,-1 0 0 0 0,1 1 0 0 0,0-1 0 0 0,1 0 0 0 0,-1 0 0 0 0,0 0 0 0 0,0 0 0 0 0,1 0 0 0 0,2 1 0 0 0,26 13 0 0 0,-28-15 2 0 0,-1-1-1 0 0,1 1 0 0 0,0 0 0 0 0,-1-1 0 0 0,1 1 0 0 0,0-1 0 0 0,-1 0 0 0 0,1 0 0 0 0,0 0-1 0 0,17-1 71 0 0,-4 0 75 0 0,6-2 26 0 0,-19 2-148 0 0,0-1-1 0 0,0 0 1 0 0,1 1 0 0 0,-1-1-1 0 0,-1 0 1 0 0,2-1-24 0 0,16-10 137 0 0,-10 8-124 0 0,37-20 3 0 0,-44 23-17 0 0,1-1-1 0 0,-1 1 1 0 0,1-1-1 0 0,-1 0 1 0 0,0 0-1 0 0,0 0 1 0 0,0 0-1 0 0,-1-1 1 0 0,1 1-1 0 0,1-3 2 0 0,4-8-44 0 0,2 4 29 0 0,0-1-8 0 0,-2-2-35 0 0,3-5 42 0 0,-8 5 16 0 0,-3 11 0 0 0,1-1 0 0 0,-1 1 0 0 0,1 0 0 0 0,0-1 0 0 0,0 1 0 0 0,0 0 0 0 0,0 0 0 0 0,0 0 0 0 0,0 0 0 0 0,0 0 0 0 0,1 0 0 0 0,-1 0 0 0 0,1 0 0 0 0,-1 0 0 0 0,2 0 0 0 0,0-1 0 0 0,-1 1 0 0 0,1-1 0 0 0,-1 1 0 0 0,0-1 0 0 0,1 0 0 0 0,-2 0 0 0 0,1 0 0 0 0,0 0 0 0 0,0-1 0 0 0,-1 1 0 0 0,0 0 0 0 0,0-1 0 0 0,0 1 0 0 0,0-1 0 0 0,0 1 0 0 0,-1-1 0 0 0,1 1 0 0 0,-1-2 0 0 0,0 2-4 0 0,0-1 0 0 0,1 1 0 0 0,-1 0-1 0 0,1 0 1 0 0,0-1 0 0 0,0 1-1 0 0,0 0 1 0 0,0 0 0 0 0,2-2 4 0 0,1-6-26 0 0,5-12-55 0 0,-7 20 62 0 0,-1-1-1 0 0,1 0 0 0 0,-1 0 1 0 0,0 0-1 0 0,0 1 1 0 0,-1-1-1 0 0,1 0 1 0 0,-1-1-1 0 0,0-2 20 0 0,1 4-66 0 0,-1-7 101 0 0,1 5-47 0 0,-1-1-85 0 0,0 4-9 0 0,1 0-47 0 0,-1 1-57 0 0,0 1-63 0 0,1 1 269 0 0,1 0 0 0 0,-1 0 0 0 0,0 1 0 0 0,0-1 0 0 0,0 0 0 0 0,0 1 0 0 0,-1-1 0 0 0,1 1 0 0 0,0-1 0 0 0,0 1 0 0 0,-1-1 0 0 0,1 1 0 0 0,-1-1 0 0 0,1 1 0 0 0,-1 0 0 0 0,0-1 0 0 0,0 1 0 0 0,0 1 3 0 0,0-2 0 0 0,1 1 0 0 0,-1-1 0 0 0,0 1 0 0 0,0-1 0 0 0,1 1 0 0 0,-1-1 0 0 0,1 1 0 0 0,0-1 0 0 0,-1 1 0 0 0,1-1 0 0 0,0 0 0 0 0,0 1 0 0 0,0-1 1 0 0,6 15-18 0 0,-9-2-22 0 0,-2-6 31 0 0,3-6 9 0 0,0-1-1 0 0,0 1 1 0 0,0 0 0 0 0,1 0 0 0 0,-1-1 0 0 0,0 1 0 0 0,1 0-1 0 0,-1 0 1 0 0,1 0 0 0 0,-1 0 0 0 0,1 0 0 0 0,0 0 0 0 0,0 0-1 0 0,0 0 1 0 0,0 0 0 0 0,0 0 0 0 0,1 0 0 0 0,-1 0-1 0 0,1 1 1 0 0,2 6 1 0 0,-1-6-1 0 0,-1 1 0 0 0,0-1 0 0 0,0 1 0 0 0,0-1 0 0 0,0 1 0 0 0,0-1 0 0 0,-1 1 0 0 0,1 0 0 0 0,-1-1 0 0 0,0 1 0 0 0,-1 0 0 0 0,1-1 0 0 0,-1 2 0 0 0,-3 12-1 0 0,2-11 1 0 0,0 1 0 0 0,0-1 0 0 0,1 1 0 0 0,0 0 0 0 0,1 0 0 0 0,-1-1 0 0 0,1 1 5 0 0,-1-1-1 0 0,0 0 0 0 0,0 0 0 0 0,-1 4-4 0 0,-3 19 57 0 0,10 2 21 0 0,-5-29-71 0 0,0 1 0 0 0,-1-1-1 0 0,1 0 1 0 0,0 0-1 0 0,-1 0 1 0 0,0 0-1 0 0,1 0 1 0 0,-1 1-7 0 0,-4 9 52 0 0,3 6 62 0 0,2-9-60 0 0,-1 12 61 0 0,5-6 17 0 0,9 8 83 0 0,0 1-30 0 0,-10-19-153 0 0,-3-4-24 0 0,0-1 0 0 0,1 1 0 0 0,-1 0-1 0 0,0-1 1 0 0,0 1 0 0 0,1-1 0 0 0,-1 1 0 0 0,1 0 0 0 0,-1-1-1 0 0,1 1 1 0 0,-1-1 0 0 0,1 1 0 0 0,-1-1 0 0 0,1 1-1 0 0,-1-1 1 0 0,1 0 0 0 0,-1 1 0 0 0,1-1 0 0 0,0 0-1 0 0,-1 1 1 0 0,1-1 0 0 0,0 0-8 0 0,4 3 27 0 0,3 1 12 0 0,-7-3-36 0 0,1 0 1 0 0,-1 0-1 0 0,0 0 1 0 0,1 0-1 0 0,-1 0 1 0 0,1-1-1 0 0,0 1 1 0 0,-1-1-1 0 0,1 1 1 0 0,-1-1 0 0 0,1 0-1 0 0,0 0 1 0 0,-1 1-1 0 0,1-1-3 0 0,2 0-193 0 0,0 0 79 0 0,0 0 68 0 0,0 0 57 0 0,0 0 44 0 0,0 0 35 0 0,14 0 470 0 0,-12 0-447 0 0,-1 0-81 0 0,-1 0-63 0 0,-1 0-46 0 0,0 0-52 0 0,1 0-59 0 0,-1 0-84 0 0,1 0-83 0 0,-1 0-89 0 0,1 0-98 0 0,-1 0-105 0 0,1 0-114 0 0,-1 0-121 0 0,-1 0 394 0 0,0 0-34 0 0,4 0-1644 0 0,4 0-1244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9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63 8264 0 0,'0'0'182'0'0,"0"0"29"0"0,0 0 14 0 0,-2 0-27 0 0,-2 1-168 0 0,4-1-29 0 0,0 0-1 0 0,-1 0 0 0 0,1 0 0 0 0,0 0 0 0 0,0 0 0 0 0,-1 0 0 0 0,1 0 0 0 0,0 0 0 0 0,0 0 1 0 0,0 0-1 0 0,-1 0 0 0 0,1 0 0 0 0,0 0 0 0 0,0 0 0 0 0,-1 0 0 0 0,1 0 0 0 0,0 0 0 0 0,0 0 1 0 0,0 0-1 0 0,-1-1 0 0 0,1 1 0 0 0,0 0 0 0 0,0 0 0 0 0,0 0 0 0 0,0 0 0 0 0,-1 0 0 0 0,1 0 0 0 0,0-1 1 0 0,0 1-1 0 0,0 0 0 0 0,0 0 0 0 0,0 0 0 0 0,-1 0 0 0 0,1-1 0 0 0,0 1 0 0 0,0 0 0 0 0,0 0 1 0 0,0-1-1 0 0,-2-11 20 0 0,2-4 31 0 0,0 9 57 0 0,0 0 123 0 0,0 7-223 0 0,0 0-1 0 0,0 0 1 0 0,0 0-1 0 0,0 0 1 0 0,0 0-1 0 0,0 0 1 0 0,0 0-1 0 0,0 0 1 0 0,0 0-1 0 0,0 0 1 0 0,0 0-1 0 0,0-1 1 0 0,0 1-1 0 0,0 0 1 0 0,0 0-1 0 0,0 0 1 0 0,0 0-1 0 0,0 0 1 0 0,0 0-1 0 0,0 0 1 0 0,0 0-1 0 0,0 0 1 0 0,0 0-1 0 0,0-1 1 0 0,0 1-1 0 0,-1 0 1 0 0,1 0-1 0 0,0 0 1 0 0,0 0-1 0 0,0 0 1 0 0,0 0-1 0 0,0 0 1 0 0,0 0-1 0 0,0 0 1 0 0,0 0-1 0 0,0 0 1 0 0,0 0-1 0 0,0 0 1 0 0,0 0-1 0 0,0 0 1 0 0,-1 0-1 0 0,1 0 1 0 0,0 0-1 0 0,0 0 1 0 0,0 0-1 0 0,0 0 1 0 0,0 0-1 0 0,0 0 1 0 0,0 0-1 0 0,0 0 1 0 0,0 0-1 0 0,0 0 1 0 0,-1 0 0 0 0,1 0-1 0 0,0 0 1 0 0,0 0-1 0 0,0 0-7 0 0,-1 0 26 0 0,1 0 0 0 0,-1 0-1 0 0,1 0 1 0 0,-1 0 0 0 0,1 0 0 0 0,-1-1-1 0 0,0 1 1 0 0,1 0 0 0 0,-1 0 0 0 0,1 0-1 0 0,-1-1 1 0 0,1 1 0 0 0,-1 0 0 0 0,1-1-1 0 0,-1 1 1 0 0,1 0 0 0 0,-1-1 0 0 0,1 1-1 0 0,0-1 1 0 0,-1 1 0 0 0,1 0 0 0 0,0-1-1 0 0,-1 1 1 0 0,1-1-26 0 0,-6-5 324 0 0,-5 3-47 0 0,-68 3 1327 0 0,69 2-1356 0 0,-1 2-54 0 0,-2 3-17 0 0,-4 5 14 0 0,8-5-84 0 0,4-4-7 0 0,0 1 1 0 0,0 0 0 0 0,1 1-1 0 0,-4 2-100 0 0,4-2 93 0 0,0-1 0 0 0,-1 1 0 0 0,1-1 1 0 0,-5 2-94 0 0,-11 9 133 0 0,16-12-114 0 0,1 0-1 0 0,0 1 1 0 0,1-1 0 0 0,-1 0-1 0 0,0 1 1 0 0,1 0 0 0 0,0 0-1 0 0,-1 0-18 0 0,-21 36 179 0 0,1-1 86 0 0,12-18-109 0 0,-3 6 118 0 0,9-11-90 0 0,4 4 45 0 0,1-15-187 0 0,0 15 36 0 0,0-11 10 0 0,0 2 75 0 0,0-10-144 0 0,0 0 1 0 0,0-1 0 0 0,0 1-1 0 0,1 0 1 0 0,-1 0 0 0 0,0 0 0 0 0,1-1-1 0 0,-1 1 1 0 0,0 0 0 0 0,1-1 0 0 0,-1 1-1 0 0,1 0 1 0 0,0-1 0 0 0,-1 1-1 0 0,1 0 1 0 0,-1-1 0 0 0,1 1 0 0 0,0-1-1 0 0,-1 1 1 0 0,1-1-20 0 0,19 11 368 0 0,-18-10-331 0 0,1 0 24 0 0,0 0-1 0 0,0 0 0 0 0,-1-1 0 0 0,1 1 0 0 0,0-1 0 0 0,0 0 0 0 0,0 1 0 0 0,0-2 0 0 0,0 1 0 0 0,3 0-60 0 0,9-1 231 0 0,-5 2-127 0 0,10-1 103 0 0,-3-4 8 0 0,14-5-37 0 0,-17 5-102 0 0,0 0 0 0 0,0 0 0 0 0,-1-2-1 0 0,0 0 1 0 0,9-5-76 0 0,-3-2 87 0 0,7-1-8 0 0,8-7 16 0 0,-11 4-28 0 0,-2-4-54 0 0,1-4-13 0 0,-15 18 0 0 0,-4 5 6 0 0,-1 0-1 0 0,0 0 0 0 0,0 0 1 0 0,0 0-1 0 0,0-1 0 0 0,0 1 1 0 0,0-1-1 0 0,-1 1 0 0 0,1-1 1 0 0,0-1-6 0 0,3-22-2 0 0,2 12-29 0 0,-6 13 27 0 0,-1 0 1 0 0,1-1-1 0 0,0 1 1 0 0,-1 0-1 0 0,1-1 1 0 0,0 1-1 0 0,-1-1 1 0 0,0 0-1 0 0,1 1 1 0 0,-1-1-1 0 0,0 1 1 0 0,0-1-1 0 0,0 1 4 0 0,1-16-192 0 0,0 7 61 0 0,-1 2-6 0 0,0 2-24 0 0,0 0-55 0 0,-1 2-15 0 0,0-1-53 0 0,0 1-59 0 0,0 0-67 0 0,0 3 122 0 0,0-1-41 0 0,0 1-37 0 0,0-1-33 0 0,-1 0-256 0 0,0 0-56 0 0,-1-1-829 0 0,1 1-649 0 0,2 2-1235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10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427 695 7344 0 0,'0'0'165'0'0,"0"0"22"0"0,0-3 9 0 0,-3-10-20 0 0,0 8-150 0 0,0-3-15 0 0,-7-10 46 0 0,8 14 4 0 0,-2-1 75 0 0,-9-9 503 0 0,8 10-447 0 0,4 3-152 0 0,0 0-38 0 0,-2-2 292 0 0,1 2-106 0 0,-1 0-65 0 0,-2 1-56 0 0,2 0-13 0 0,1 0 45 0 0,-6-5 111 0 0,-2-1 87 0 0,-4 3 75 0 0,1 3-41 0 0,-23 1 665 0 0,21 0-606 0 0,3 1-113 0 0,1 1-62 0 0,0 1-78 0 0,1 1-97 0 0,-10 7 201 0 0,1-1 36 0 0,6 0-161 0 0,3 0-88 0 0,4-5-27 0 0,1 0 1 0 0,-1-1-1 0 0,0 1 1 0 0,0-1 0 0 0,-3 1-2 0 0,4-2 1 0 0,0 0 1 0 0,-1 0-1 0 0,1 0 1 0 0,1 1-1 0 0,-1 0 1 0 0,1 0-1 0 0,0 0 1 0 0,-2 4-2 0 0,-26 28 132 0 0,25-26-101 0 0,3-5-2 0 0,0 0 1 0 0,0 0-1 0 0,0 0 1 0 0,-4 3-30 0 0,-1 2 56 0 0,3 8 80 0 0,4 16 112 0 0,3-21-183 0 0,-1-13-62 0 0,0-1 0 0 0,-1 1-1 0 0,1-1 1 0 0,0 1 0 0 0,0-1 0 0 0,0 1-1 0 0,0-1 1 0 0,0 1 0 0 0,0-1 0 0 0,0 1-1 0 0,1-1 1 0 0,-1 1 0 0 0,0-1 0 0 0,0 1-1 0 0,0-1 1 0 0,0 0 0 0 0,1 1-1 0 0,-1-1 1 0 0,0 1 0 0 0,0-1 0 0 0,1 1-1 0 0,-1-1 1 0 0,0 0 0 0 0,1 1 0 0 0,-1-1-1 0 0,0 0 1 0 0,1 1 0 0 0,-1-1 0 0 0,1 0-1 0 0,-1 1 1 0 0,1-1 0 0 0,-1 0-3 0 0,7 5 42 0 0,-5-2-18 0 0,4 4 29 0 0,15-2 80 0 0,-11 6 25 0 0,1-9-76 0 0,30-1 170 0 0,-22-4-173 0 0,2-8 4 0 0,8 6-3 0 0,3-5-14 0 0,-1 4-42 0 0,1-4 19 0 0,-14 6-32 0 0,-13 3-4 0 0,0 0-1 0 0,0 0 1 0 0,-1 0-1 0 0,1-1 1 0 0,0 0 0 0 0,-1 0-1 0 0,1 0 1 0 0,-1-1-7 0 0,44-28 11 0 0,-45 29-12 0 0,-1 0 1 0 0,1-1 0 0 0,-1 1 0 0 0,1 0 0 0 0,-1-1 0 0 0,0 0 0 0 0,0 1 0 0 0,0-1-1 0 0,1-3 1 0 0,10-11-25 0 0,9 0-90 0 0,-17 14 75 0 0,-1-1 0 0 0,1 1-1 0 0,-1-1 1 0 0,0 1 0 0 0,0-1-1 0 0,0 0 1 0 0,0-1 0 0 0,0 0 40 0 0,1-3-67 0 0,-1 1 1 0 0,-1 0 0 0 0,3-7 66 0 0,12-43-440 0 0,-14 40 222 0 0,2 0-1 0 0,-1 0 1 0 0,7-10 218 0 0,-9 19-45 0 0,0 0-1 0 0,0 0 0 0 0,-1 0 1 0 0,0 0-1 0 0,0-1 0 0 0,-1 1 0 0 0,0-8 46 0 0,0-16-292 0 0,-2-14 292 0 0,0 10-94 0 0,1-33-72 0 0,0 3 104 0 0,0 7 65 0 0,0-84 80 0 0,1 136-71 0 0,-2-1-13 0 0,-3-3 25 0 0,-5-7 35 0 0,6 5 23 0 0,3 10 12 0 0,-2 3-14 0 0,-9 0-52 0 0,11 0-28 0 0,0 0 1 0 0,0 0 0 0 0,0 0 0 0 0,0 0 0 0 0,0 0 0 0 0,-1 0-1 0 0,1 0 1 0 0,0 0 0 0 0,0 0 0 0 0,0 0 0 0 0,0 0 0 0 0,0 0 0 0 0,0 0-1 0 0,0 0 1 0 0,0 0 0 0 0,0 0 0 0 0,0 0 0 0 0,-1 0 0 0 0,1 0-1 0 0,0 0 1 0 0,0 0 0 0 0,0 0 0 0 0,0 0 0 0 0,0 0 0 0 0,0 0-1 0 0,0 0 1 0 0,0 0 0 0 0,0 0 0 0 0,0 0 0 0 0,0 0 0 0 0,0 0 0 0 0,0 0-1 0 0,-1 1 1 0 0,1-1 0 0 0,0 0 0 0 0,0 0 0 0 0,0 0 0 0 0,0 0-1 0 0,0 0 1 0 0,0 0 0 0 0,0 0 0 0 0,0 0 0 0 0,0 0 0 0 0,0 0-1 0 0,0 0 1 0 0,0 1 0 0 0,0-1 0 0 0,0 0 0 0 0,0 0 0 0 0,0 0 0 0 0,0 0-1 0 0,0 0 1 0 0,0 0 0 0 0,0 0 0 0 0,0 0 0 0 0,0 0 0 0 0,0 1-1 0 0,0 0 4 0 0,0 1 1 0 0,0-1 0 0 0,-1 1-1 0 0,1 0 1 0 0,-1-1 0 0 0,1 1 0 0 0,-1-1-1 0 0,1 1 1 0 0,-1-1 0 0 0,0 0-1 0 0,0 1 1 0 0,0-1-5 0 0,0 1 12 0 0,0 0-1 0 0,0-1 1 0 0,0 1-1 0 0,0 0 1 0 0,1 0-1 0 0,-1 0 1 0 0,0 0-1 0 0,1-1 1 0 0,-1 1-1 0 0,1 0 1 0 0,0 0-1 0 0,0 1-11 0 0,-1 10 65 0 0,1-9-39 0 0,-1 0-1 0 0,1 0 0 0 0,0 0 0 0 0,1 0 0 0 0,-1-1 1 0 0,1 1-1 0 0,0 0 0 0 0,0 2-25 0 0,4 5 45 0 0,2 7 33 0 0,-6 1 22 0 0,-1-8-50 0 0,0-2 0 0 0,0-1-1 0 0,0 0 1 0 0,1 0 0 0 0,1 8-50 0 0,9 16 143 0 0,-6-1 1 0 0,-1-14-71 0 0,2 5 50 0 0,-3 2 35 0 0,-3-5-21 0 0,0 24 273 0 0,3-26-287 0 0,2-2-13 0 0,1 3 44 0 0,-4-1 37 0 0,-3-5-86 0 0,1-4-16 0 0,0 0 1 0 0,0 0 0 0 0,1 1-1 0 0,1 7-89 0 0,4-1 112 0 0,0 2 37 0 0,-5 0 31 0 0,-1-1-51 0 0,0 29 277 0 0,0-32-318 0 0,0 5 71 0 0,0 12 57 0 0,0-10-36 0 0,0-9-105 0 0,-1 15 132 0 0,1-24-168 0 0,0 1-1 0 0,0-1 1 0 0,0 1-1 0 0,1-1 1 0 0,-1 1-1 0 0,1 0 1 0 0,0-1-1 0 0,0 2-38 0 0,3 1 87 0 0,-3-4-74 0 0,0 0 0 0 0,0 0 1 0 0,0 1-1 0 0,0-1 0 0 0,0 0 1 0 0,-1 0-1 0 0,1 1 0 0 0,0-1 0 0 0,-1 0 1 0 0,1 1-1 0 0,-1 0-13 0 0,1 5 101 0 0,-4 2 53 0 0,-8 12-18 0 0,8-14-13 0 0,2 0-52 0 0,2 8-10 0 0,-1-10-20 0 0,0-2 31 0 0,0-1-12 0 0,0 9-34 0 0,0-9 40 0 0,0-2 12 0 0,-2 3-22 0 0,1-2-229 0 0,0-1 106 0 0,1 1 93 0 0,-1 0 147 0 0,-1 1 86 0 0,2-2-207 0 0,-1 1-36 0 0,1-1-36 0 0,-1 1-39 0 0,0-1-43 0 0,1 1-50 0 0,-1-1-17 0 0,1 1-43 0 0,-1 0-46 0 0,1-1-49 0 0,-1 1-53 0 0,0 0-57 0 0,0-1-60 0 0,1 1-63 0 0,0-1-591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6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206 411 6992 0 0,'0'0'157'0'0,"0"0"23"0"0,0 0 12 0 0,0 0 48 0 0,0 0-93 0 0,0 0 122 0 0,0 0 227 0 0,0 0 15 0 0,0 0 9 0 0,-3 0 34 0 0,3 0-579 0 0,-1-1 44 0 0,0 1 39 0 0,-1 0 37 0 0,0 0 48 0 0,1 0 34 0 0,-4 0 258 0 0,-11 0 1257 0 0,13 0-1376 0 0,0 1-50 0 0,1-1-61 0 0,-1 1-84 0 0,2-1-99 0 0,-1 1-115 0 0,-2 6 314 0 0,3-7-209 0 0,1 1-1 0 0,0-1 0 0 0,0 1 1 0 0,0-1-1 0 0,-1 0 0 0 0,1 1 1 0 0,0-1-1 0 0,0 0 0 0 0,-1 1 1 0 0,1-1-1 0 0,0 0 1 0 0,-1 0-1 0 0,1 1 0 0 0,0-1 1 0 0,-1 0-1 0 0,1 0 0 0 0,0 1 1 0 0,-1-1-1 0 0,1 0 0 0 0,-1 0 1 0 0,1 0-1 0 0,0 0 0 0 0,-1 0 1 0 0,1 0-1 0 0,-1 0 0 0 0,1 0 1 0 0,-1 0-1 0 0,1 0 1 0 0,0 0-1 0 0,-1 0 0 0 0,1 0-11 0 0,-6 3 258 0 0,-4 7 0 0 0,7-7-70 0 0,0-2-65 0 0,1 0-39 0 0,-1-1-37 0 0,0-1-15 0 0,1 3 36 0 0,-3 8 204 0 0,-6-5-26 0 0,6 6-106 0 0,-8-6-48 0 0,0 6-10 0 0,9-6-14 0 0,3 1-52 0 0,0-1-10 0 0,-9 0 37 0 0,8-3-38 0 0,1 0 1 0 0,-1 0-1 0 0,1 0 1 0 0,0 1-1 0 0,0-1 1 0 0,0 1-1 0 0,0-1 0 0 0,0 1-5 0 0,1-1 4 0 0,-1 1 0 0 0,0-1 0 0 0,0 1 0 0 0,0-1 0 0 0,-1 0 0 0 0,1 0 0 0 0,0 0 0 0 0,-1 1-4 0 0,-2-1 0 0 0,-3 4 0 0 0,2 20 10 0 0,1-11 13 0 0,2-8-9 0 0,0-1 0 0 0,0 1 0 0 0,1 0 0 0 0,0-1 0 0 0,0 1 0 0 0,1 1-14 0 0,0 16 72 0 0,0 29 39 0 0,0-19 35 0 0,0-33-141 0 0,0 0 1 0 0,0 0-1 0 0,0 1 0 0 0,0-1 0 0 0,0 0 0 0 0,1 1 0 0 0,-1-1 1 0 0,0 0-1 0 0,1 0 0 0 0,-1 1 0 0 0,1-1 0 0 0,-1 0 0 0 0,1 0 1 0 0,-1 0-1 0 0,1 0 0 0 0,0 0 0 0 0,0 0 0 0 0,0 0 0 0 0,0 0 1 0 0,-1 0-1 0 0,1 0 0 0 0,0 0 0 0 0,1 0 0 0 0,-1-1 1 0 0,1 2-7 0 0,3 0 18 0 0,-5-2-12 0 0,1 0 0 0 0,0 1 0 0 0,-1-1 0 0 0,1 0-1 0 0,-1 1 1 0 0,1-1 0 0 0,0 0 0 0 0,-1 1 0 0 0,1-1-1 0 0,-1 1 1 0 0,1-1 0 0 0,-1 1 0 0 0,1-1-1 0 0,-1 1 1 0 0,0-1 0 0 0,1 1 0 0 0,-1-1 0 0 0,1 1-1 0 0,-1 0 1 0 0,0-1 0 0 0,0 1 0 0 0,1 0-5 0 0,1 4 21 0 0,-1-4-15 0 0,-1 0-1 0 0,1 0 0 0 0,-1 0 0 0 0,1-1 0 0 0,0 1 0 0 0,-1 0 0 0 0,1 0 0 0 0,0-1 0 0 0,0 1 0 0 0,-1 0 0 0 0,1-1 0 0 0,0 1 0 0 0,0-1 0 0 0,0 1 0 0 0,0-1 0 0 0,0 1 0 0 0,0-1 0 0 0,0 1 0 0 0,0-1 0 0 0,0 0 0 0 0,0 0 0 0 0,0 0 0 0 0,0 0 0 0 0,0 1 0 0 0,0-1 0 0 0,1-1-4 0 0,0 2 15 0 0,1-1 0 0 0,-1 0 0 0 0,0 1 0 0 0,1-1 0 0 0,-1 1 0 0 0,0-1 0 0 0,0 1 0 0 0,1 0-16 0 0,10 6 141 0 0,-5-2 50 0 0,1-1 0 0 0,0 0 1 0 0,9 2-192 0 0,-9-3 85 0 0,1-3-34 0 0,2 0 32 0 0,7 0 19 0 0,-16 0-92 0 0,-1 0 0 0 0,0-1-1 0 0,0 1 1 0 0,1-1 0 0 0,-1 0 0 0 0,0 1 0 0 0,0-1 0 0 0,0 0 0 0 0,2-1-10 0 0,9-7 63 0 0,-11 8-54 0 0,1-1 4 0 0,0 0 0 0 0,0 1 1 0 0,0-1-1 0 0,0 1 0 0 0,0-1 1 0 0,2 1-14 0 0,18-2 103 0 0,-21 3-91 0 0,1 0-1 0 0,0-1 1 0 0,-1 1-1 0 0,1 0 0 0 0,0-1 1 0 0,-1 0-1 0 0,1 1 1 0 0,-1-1-1 0 0,1 0 0 0 0,-1 0 1 0 0,2-1-12 0 0,1-1 34 0 0,0-1 1 0 0,-1 0 0 0 0,1 0-1 0 0,-1 0 1 0 0,1-1-35 0 0,8-6 120 0 0,10-13 107 0 0,-21 22-205 0 0,-1 1-1 0 0,0-1 0 0 0,0 1 0 0 0,0-1 0 0 0,0 0 1 0 0,0 0-1 0 0,0 0 0 0 0,-1 1 0 0 0,1-1 0 0 0,-1 0 1 0 0,1 0-1 0 0,-1 0 0 0 0,0 0 0 0 0,1-1-21 0 0,-1-17 163 0 0,0-22 120 0 0,0 25-137 0 0,-1 15-148 0 0,1 0-1 0 0,0 0 1 0 0,-1-1 0 0 0,1 1-1 0 0,-1 0 1 0 0,0 0 0 0 0,1 0-1 0 0,-1 0 1 0 0,0 0 2 0 0,-19-28-132 0 0,14 21 104 0 0,2 4-15 0 0,0 0 0 0 0,0 0 0 0 0,0 1 0 0 0,-4-4 43 0 0,4 4-62 0 0,-1 0 1 0 0,1-1-1 0 0,0 1 0 0 0,-2-5 62 0 0,-1-2-73 0 0,-6-10-72 0 0,1 11-6 0 0,7 8 84 0 0,5 1 48 0 0,-1 1-1 0 0,0 0 1 0 0,1 0-1 0 0,-1-1 1 0 0,0 1 0 0 0,1 0-1 0 0,-1-1 1 0 0,1 1 0 0 0,-1-1-1 0 0,1 1 1 0 0,-1-1-1 0 0,1 1 1 0 0,-1-1 0 0 0,1 1-1 0 0,-1-1 1 0 0,1 1 0 0 0,0-1-1 0 0,-1 0 1 0 0,1 1-1 0 0,0-1 1 0 0,-1 1 0 0 0,1-1 19 0 0,-2-4-82 0 0,1 4-120 0 0,1 0 69 0 0,-1 0 59 0 0,1 1 52 0 0,0-1 45 0 0,-1 0 40 0 0,0 0 258 0 0,1 0-209 0 0,-1 0-67 0 0,0 0-111 0 0,0 0-116 0 0,1 1 39 0 0,-1-1-39 0 0,1 1-43 0 0,-1-1-46 0 0,0 0-63 0 0,1 1-57 0 0,-1-1-61 0 0,0 0-64 0 0,0 0-69 0 0,0 0-72 0 0,0 0-76 0 0,0 0-80 0 0,-3-3-1366 0 0,-5-5-1367 0 0</inkml:trace>
  <inkml:trace contextRef="#ctx0" brushRef="#br0" timeOffset="450.28">1105 158 8144 0 0,'0'-3'234'0'0,"-4"-10"-29"0"0,0 5-107 0 0,-1 1-59 0 0,0-7-39 0 0,0 12 9 0 0,-1-1 78 0 0,0-8 376 0 0,5 10-419 0 0,1 0 0 0 0,0 0 0 0 0,-1 0 0 0 0,1 0 1 0 0,-1 0-1 0 0,0 0 0 0 0,1 0 0 0 0,-1 0 1 0 0,0 0-1 0 0,1 0 0 0 0,-1 0 0 0 0,0 1 1 0 0,0-1-1 0 0,0 0 0 0 0,0 1 0 0 0,0-1-44 0 0,-10-4 512 0 0,1 0-32 0 0,2-1-97 0 0,6 4-161 0 0,-4-1 68 0 0,-18-11 164 0 0,15 7-265 0 0,0-1 39 0 0,7 6-167 0 0,1 0 1 0 0,-1 1 0 0 0,0-1-1 0 0,0 1 1 0 0,0-1 0 0 0,0 1-1 0 0,-2-1-61 0 0,-11-1 318 0 0,15 3-300 0 0,-1 0 0 0 0,0 0 0 0 0,1 0 0 0 0,-1 0 0 0 0,0 0 0 0 0,1 0 0 0 0,-1 0-1 0 0,0 0 1 0 0,1 0 0 0 0,-1-1 0 0 0,0 1 0 0 0,1 0 0 0 0,-1-1 0 0 0,1 1 0 0 0,-1 0 0 0 0,0-1 0 0 0,1 1 0 0 0,-1 0 0 0 0,1-1 0 0 0,-1 1 0 0 0,1-1 0 0 0,-1 1 0 0 0,1-1 0 0 0,0 1 0 0 0,-1-1 0 0 0,1 0-18 0 0,-1 1 17 0 0,1-1 1 0 0,0 0-1 0 0,-1 1 1 0 0,1-1-1 0 0,-1 1 1 0 0,1-1-1 0 0,-1 1 1 0 0,1 0-1 0 0,-1-1 1 0 0,1 1-1 0 0,-1-1 1 0 0,0 1 0 0 0,1 0-1 0 0,-1-1 1 0 0,1 1-1 0 0,-1 0 1 0 0,0 0-1 0 0,1 0 1 0 0,-1-1-1 0 0,0 1 1 0 0,1 0-1 0 0,-1 0 1 0 0,0 0-1 0 0,0 0 1 0 0,1 0 0 0 0,-1 0-18 0 0,-54 0 1060 0 0,44 0-869 0 0,1 0-37 0 0,4 3 23 0 0,5-2-160 0 0,0 0 1 0 0,0 1-1 0 0,0-1 0 0 0,-1 0 0 0 0,1 0 0 0 0,-1-1 0 0 0,1 1 1 0 0,0 0-1 0 0,-1 0 0 0 0,0-1 0 0 0,1 1 0 0 0,-1 0 1 0 0,1-1-1 0 0,-1 0 0 0 0,0 1 0 0 0,1-1 0 0 0,-1 0 0 0 0,0 0-16 0 0,0 0 1 0 0,1 0 1 0 0,0 0 0 0 0,-1 0 0 0 0,1 0 0 0 0,0 1 0 0 0,0-1 0 0 0,-1 0 0 0 0,1 1 0 0 0,0-1 0 0 0,0 1 0 0 0,0-1 0 0 0,-1 1 0 0 0,1-1 0 0 0,0 1 0 0 0,0 0 0 0 0,0 0 0 0 0,0 0 0 0 0,0-1 0 0 0,0 1 0 0 0,1 0 0 0 0,-1 0 0 0 0,0 0 0 0 0,0 0 0 0 0,1 0 0 0 0,-1 1 0 0 0,0-1 0 0 0,1 0 0 0 0,-1 0 0 0 0,1 0 0 0 0,0 0 0 0 0,-1 1-3 0 0,1 0 0 0 0,-1-1 1 0 0,0 1-1 0 0,1-1 1 0 0,-1 1-1 0 0,0-1 1 0 0,0 1-1 0 0,0-1 1 0 0,0 0-1 0 0,0 0 1 0 0,0 1-1 0 0,0-1 1 0 0,-1 0-1 0 0,1 0 1 0 0,0 0 0 0 0,-2 1-1 0 0,-8 2-1 0 0,10-3 1 0 0,0-1 0 0 0,0 0 0 0 0,0 1 0 0 0,0-1 0 0 0,0 1 0 0 0,0-1 0 0 0,0 1 0 0 0,0 0 0 0 0,0-1 0 0 0,0 1 0 0 0,0 0 0 0 0,0 0 0 0 0,0 0 0 0 0,0 0 0 0 0,1 0 0 0 0,-1-1 0 0 0,0 1 0 0 0,0 1 1 0 0,-8 18-1 0 0,8-15 0 0 0,-2 0 0 0 0,1 0 0 0 0,0 0 0 0 0,-1 0 0 0 0,0-1 0 0 0,0 1 0 0 0,0-1 0 0 0,-2 1-1 0 0,2-1 1 0 0,-1 0 0 0 0,1 1 0 0 0,0-1 0 0 0,0 1 0 0 0,1-1 0 0 0,0 1 0 0 0,0 0 0 0 0,0 0 0 0 0,0 0 0 0 0,0 0 0 0 0,1 0 0 0 0,0 0 0 0 0,0 1 0 0 0,1 4 1 0 0,0-7-1 0 0,-1 0-1 0 0,1 0 1 0 0,0 1 0 0 0,-1-1 0 0 0,0 0 0 0 0,1 0 0 0 0,-1 0 0 0 0,-1 0 0 0 0,0 3 0 0 0,-4 10 1 0 0,2 18-5 0 0,5 22 62 0 0,0-20-16 0 0,-1 250 517 0 0,0-282-559 0 0,0 0 0 0 0,1 0 0 0 0,0 0 0 0 0,0 0 0 0 0,0 0 0 0 0,0 0 0 0 0,0 0 0 0 0,1-1 0 0 0,-1 1 0 0 0,3 2 0 0 0,-3-3 0 0 0,0 0 0 0 0,-1 0 0 0 0,1 0 0 0 0,-1 0 0 0 0,1 0 0 0 0,-1 0 0 0 0,0 0 0 0 0,0 1 0 0 0,0-1 0 0 0,-1 0 0 0 0,1 0 0 0 0,-1 0 0 0 0,0 0 0 0 0,0 1 0 0 0,-10 10-34 0 0,9-12-42 0 0,2-2-35 0 0,0 0-168 0 0,0 0 139 0 0,0 0-49 0 0,0 0-74 0 0,0 0 85 0 0,0 0-37 0 0,0 0-39 0 0,0 0-38 0 0,0 0-390 0 0,0 0 97 0 0,0 0-52 0 0,0 0-746 0 0,0 0-585 0 0,0 0-1113 0 0</inkml:trace>
  <inkml:trace contextRef="#ctx0" brushRef="#br0" timeOffset="734.2">411 458 11072 0 0,'0'0'324'0'0,"3"0"-3"0"0,2 0-238 0 0,3 0-49 0 0,10-3-20 0 0,-7-1-6 0 0,-1-1 9 0 0,-2 3 57 0 0,0 1 54 0 0,0 0 81 0 0,0 1 13 0 0,-2-2-48 0 0,2 0-14 0 0,2-1 19 0 0,5-3 82 0 0,17 1 228 0 0,-1-6-94 0 0,1 6-41 0 0,2-6-8 0 0,8 6-24 0 0,-5-5-88 0 0,5 4-40 0 0,-36 5-120 0 0,0 0-61 0 0,0 0-57 0 0,-1-1-55 0 0,3 1-129 0 0,-1-1-96 0 0,0 1-90 0 0,0 0-80 0 0,-1 0-73 0 0,1 0-67 0 0,0 0-57 0 0,0 1-51 0 0,8 0-1168 0 0,4 0-1092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5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9376 0 0,'0'0'273'0'0,"0"0"-5"0"0,0-1-200 0 0,3-1-40 0 0,8-7-25 0 0,-1 4 35 0 0,-1 1 36 0 0,0 0 53 0 0,2-1 95 0 0,-1 0 103 0 0,-2 1-125 0 0,2-2 94 0 0,6 3 60 0 0,7 0-58 0 0,10-6 86 0 0,-31 8-352 0 0,12-2 250 0 0,-1 2-62 0 0,0 1-62 0 0,-2 1-60 0 0,1 0-60 0 0,4-2 31 0 0,6 1 18 0 0,-10 3-60 0 0,-3 2-60 0 0,1 1-51 0 0,0-4-42 0 0,-7-2-32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12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25 8840 0 0,'0'0'197'0'0,"0"0"24"0"0,0 0 19 0 0,0 0 27 0 0,0 0 58 0 0,0 3 25 0 0,0 0-254 0 0,-1 1 35 0 0,-4 6 378 0 0,3-6-330 0 0,-1 0-74 0 0,1 0-101 0 0,0 0 101 0 0,1 1 40 0 0,1 21 705 0 0,0-19-679 0 0,1 1-62 0 0,-2-5-43 0 0,1 0 0 0 0,0 0 1 0 0,-1 0-1 0 0,1 0 1 0 0,-1 0-1 0 0,0 0 1 0 0,0 2-67 0 0,-8 13 411 0 0,8-14-272 0 0,0 1 1 0 0,0-1-1 0 0,0 0 1 0 0,1 1-1 0 0,0-1 1 0 0,0 0-1 0 0,0 1 1 0 0,0-1 0 0 0,1 4-140 0 0,0 8 456 0 0,-1-9-160 0 0,0 0-107 0 0,0-2-97 0 0,0 1-43 0 0,0 12-19 0 0,0-10 13 0 0,0 0 79 0 0,0-4-18 0 0,0 0 36 0 0,0-1 19 0 0,0 1 37 0 0,0-1 40 0 0,0 1 45 0 0,0-1 47 0 0,0 1 52 0 0,0 0 56 0 0,0-1 58 0 0,2-6-382 0 0,9-11 23 0 0,-8-1 28 0 0,-3 14-141 0 0,0-1-1 0 0,0 1 1 0 0,0-1 0 0 0,0 0 0 0 0,1 1-1 0 0,-1-1 1 0 0,1 1 0 0 0,-1-1 0 0 0,1 1 0 0 0,0-1-1 0 0,-1 1 1 0 0,1-1 0 0 0,1 0-22 0 0,-1 0 21 0 0,0 1 0 0 0,0-1 0 0 0,0 0 0 0 0,0 0 0 0 0,-1 1 0 0 0,1-1 0 0 0,0 0 1 0 0,-1 0-1 0 0,1 0 0 0 0,-1 0 0 0 0,0 0 0 0 0,0 0 0 0 0,0-1-21 0 0,3-20 23 0 0,-3 21-31 0 0,1 0 0 0 0,0 0 0 0 0,0 0 1 0 0,0 0-1 0 0,0 0 0 0 0,0 0 0 0 0,0 0 1 0 0,1 1-1 0 0,-1-1 0 0 0,0 0 0 0 0,1 1 8 0 0,3-4-28 0 0,-1 0-1 0 0,0-1 1 0 0,0 1-1 0 0,0-1 1 0 0,-1 0 28 0 0,1 1-11 0 0,-1-1 1 0 0,1 1 0 0 0,0 0-1 0 0,4-4 11 0 0,0 1 0 0 0,-3 4 0 0 0,0-1 0 0 0,-1 0 0 0 0,0 0 0 0 0,2-2 0 0 0,-1-2 0 0 0,-4 7 0 0 0,0 1 0 0 0,0-1 0 0 0,0 1 0 0 0,0-1 0 0 0,0 1 0 0 0,0 0 0 0 0,0-1 0 0 0,0 1 0 0 0,1 0 0 0 0,-1 0 0 0 0,1 0 0 0 0,-1 0 0 0 0,1 0 0 0 0,-1 0 0 0 0,1 0 0 0 0,-1 0 0 0 0,1 1 0 0 0,0-1 0 0 0,0 1 0 0 0,0-1 0 0 0,18-10 0 0 0,-18 9 0 0 0,1 0 0 0 0,0 0 0 0 0,0 0 0 0 0,0 0 0 0 0,0 1 0 0 0,0-1 0 0 0,1 1 0 0 0,-1 0 0 0 0,0 0 0 0 0,1 0 0 0 0,-1 1 0 0 0,1-1 0 0 0,-3 1-2 0 0,1 0-1 0 0,0-1 0 0 0,0 1 0 0 0,-1-1 1 0 0,1 1-1 0 0,0-1 0 0 0,-1 0 0 0 0,1 1 0 0 0,0-1 1 0 0,-1 0-1 0 0,2-1 3 0 0,-3 1-2 0 0,1 1 0 0 0,0-1 0 0 0,0 0 0 0 0,0 1 0 0 0,0-1 0 0 0,0 1-1 0 0,0-1 1 0 0,0 1 0 0 0,0 0 0 0 0,0-1 0 0 0,0 1 0 0 0,0 0 0 0 0,1 0 0 0 0,-1-1 0 0 0,0 1 0 0 0,0 0 0 0 0,0 0 0 0 0,0 0 0 0 0,0 1 0 0 0,0-1 0 0 0,0 0 0 0 0,0 0-1 0 0,1 0 1 0 0,-1 1 2 0 0,7 4 1 0 0,-7-4 0 0 0,1 0 0 0 0,-1 0 1 0 0,1-1-1 0 0,-1 1 0 0 0,1 0 1 0 0,-1 0-1 0 0,1-1 0 0 0,-1 1 1 0 0,1-1-1 0 0,0 0 0 0 0,-1 1 0 0 0,1-1 1 0 0,0 0-1 0 0,-1 0-1 0 0,2 0 13 0 0,-1 1 0 0 0,0-1 0 0 0,0 1-1 0 0,0-1 1 0 0,0 1 0 0 0,0 0 0 0 0,0-1 0 0 0,0 1-1 0 0,0 0 1 0 0,-1 0 0 0 0,1 1 0 0 0,0-1 0 0 0,0 0 0 0 0,-1 1-13 0 0,13 10 33 0 0,-3 1-65 0 0,-1-4-74 0 0,-9-7 89 0 0,1 0 1 0 0,0 0 0 0 0,-1 0 0 0 0,0 0-1 0 0,1 1 1 0 0,-1-1 0 0 0,0 0 0 0 0,0 0-1 0 0,0 1 1 0 0,0-1 0 0 0,-1 1 0 0 0,1-1-1 0 0,-1 1 17 0 0,5 13-58 0 0,6 0 42 0 0,-9-15 16 0 0,-1 0 0 0 0,0 0 0 0 0,0 0 0 0 0,0 0 0 0 0,0 0 0 0 0,0 1 0 0 0,0-1 0 0 0,0 0 0 0 0,0 1 0 0 0,0-1 0 0 0,0 1 0 0 0,-1-1 0 0 0,1 1 0 0 0,-1-1 0 0 0,1 1 0 0 0,-1-1 0 0 0,1 1 0 0 0,-1 0 0 0 0,0-1 0 0 0,0 1 0 0 0,0-1 0 0 0,0 1 0 0 0,0 0 0 0 0,0 2 0 0 0,1 0 0 0 0,-1 0 0 0 0,1 0 0 0 0,0-1 0 0 0,0 1 0 0 0,0 0 0 0 0,0 0 0 0 0,1 0 0 0 0,0-1 0 0 0,1 3 0 0 0,-2-2 0 0 0,0-1 0 0 0,0 0 0 0 0,-1 0-1 0 0,1 0 1 0 0,-1 1 0 0 0,1-1 0 0 0,-1 0-1 0 0,0 1 1 0 0,-1 0 0 0 0,0 11 26 0 0,1-3 66 0 0,0-10 7 0 0,0 1-10 0 0,0 8 3 0 0,0-9 18 0 0,0-2 8 0 0,0 0 2 0 0,0 0-4 0 0,0 0-16 0 0,0 0-4 0 0,0 0 0 0 0,0-2-5 0 0,0-2-62 0 0,-1 1-25 0 0,1 1 1 0 0,0 0-1 0 0,0-1 1 0 0,0 1-1 0 0,1 0 1 0 0,-1-1-1 0 0,1 1 1 0 0,-1 0-1 0 0,1-2-4 0 0,9-14 0 0 0,-5 8 0 0 0,1 0 0 0 0,-2-1 0 0 0,3-6 0 0 0,1 0 4 0 0,21-28 69 0 0,-21 33-67 0 0,-4 6 5 0 0,1 0-1 0 0,0-1 1 0 0,1 2-1 0 0,0-1 1 0 0,2-1-11 0 0,2-3 0 0 0,-4 5 0 0 0,-1 0 0 0 0,1 0 0 0 0,0 1-1 0 0,0 0 1 0 0,0 0 0 0 0,1 1 0 0 0,-1-1-1 0 0,2 1 1 0 0,8-3-32 0 0,0 1 0 0 0,11-2 32 0 0,21-6-34 0 0,-44 11 31 0 0,0 1-1 0 0,-1 0 0 0 0,1 0 0 0 0,0 1 0 0 0,-1-1 1 0 0,1 1-1 0 0,0-1 0 0 0,0 1 0 0 0,0 0 0 0 0,0 1 1 0 0,-1-1-1 0 0,1 1 0 0 0,0 0 0 0 0,0 0 1 0 0,-1 0-1 0 0,1 0 0 0 0,-1 0 0 0 0,1 1 0 0 0,2 1 4 0 0,5 3-28 0 0,0 0-1 0 0,0 1 1 0 0,4 3 28 0 0,-12-9-2 0 0,-1 1 0 0 0,0 0 0 0 0,0 0 0 0 0,0 0 0 0 0,0 0 0 0 0,0 0 0 0 0,0 0 0 0 0,0 0 0 0 0,-1 1 0 0 0,1-1-1 0 0,-1 1 1 0 0,0-1 0 0 0,1 1 0 0 0,-1-1 0 0 0,0 1 0 0 0,0 0 0 0 0,-1-1 0 0 0,1 1 0 0 0,-1 1 2 0 0,0 7 0 0 0,0-6 0 0 0,0-1 0 0 0,0 1 0 0 0,0-1 0 0 0,1 1 0 0 0,0-1 0 0 0,0 3 0 0 0,2 1 0 0 0,-2-7 0 0 0,-1 0 0 0 0,0 0 0 0 0,1 0 0 0 0,-1 0 0 0 0,0 0 0 0 0,0 0 0 0 0,1 0 0 0 0,-1 0 0 0 0,0-1 0 0 0,0 1 0 0 0,0 0 0 0 0,0 0 0 0 0,0 0 0 0 0,0 0 0 0 0,-1 0 0 0 0,1 0 0 0 0,0 0 0 0 0,0 0 0 0 0,-1 0 0 0 0,1 0 0 0 0,0 0 0 0 0,-1-1 0 0 0,1 1 0 0 0,-1 0 0 0 0,1 0 0 0 0,-1 0 0 0 0,0 0 0 0 0,1-1 0 0 0,-1 3 0 0 0,0 0 0 0 0,0 0 0 0 0,1 0 0 0 0,-1-1 0 0 0,1 1 0 0 0,0 0 0 0 0,0 0 0 0 0,0 0 0 0 0,0 0 0 0 0,0 0 0 0 0,1 1 0 0 0,-1 5 0 0 0,-2 20 0 0 0,2-27 0 0 0,-1 0 0 0 0,0 0 0 0 0,0-1 0 0 0,0 1 0 0 0,0 0 0 0 0,0 0 0 0 0,0-1 0 0 0,0 1 0 0 0,-1-1 0 0 0,1 1 0 0 0,-1 0 0 0 0,-1 0-1 0 0,1 1-1 0 0,0-1 1 0 0,0 1-1 0 0,0 0 0 0 0,1 0 1 0 0,-2 3 1 0 0,-1 1-20 0 0,-1 2-49 0 0,0-3-17 0 0,-1 0-40 0 0,2-2-148 0 0,1-1 5 0 0,0 0-32 0 0,0 0-799 0 0,1-1-55 0 0,-11 12-11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13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9184 0 0,'0'0'208'0'0,"0"0"33"0"0,0 0 14 0 0,3 3-42 0 0,7 7-85 0 0,8 6 203 0 0,-13-14-155 0 0,1-1 40 0 0,-1-2-63 0 0,6 3 246 0 0,0 2-92 0 0,-3 1-125 0 0,0 0-34 0 0,6 5 79 0 0,-5-4-78 0 0,28 26 598 0 0,-15-16-448 0 0,1 1-55 0 0,-8-6-93 0 0,-6-5-63 0 0,-7-4-49 0 0,1 0 0 0 0,0 0 0 0 0,0 0 0 0 0,-1 1 0 0 0,1-1 0 0 0,1 3-39 0 0,17 34 320 0 0,-4-14-104 0 0,-12-20-147 0 0,-1 1 0 0 0,1 0 0 0 0,-2 0 0 0 0,1 1 0 0 0,-1-1 0 0 0,1 2-69 0 0,14 34 306 0 0,-8-28-188 0 0,4 9 68 0 0,-13-19-147 0 0,1 1 1 0 0,-1 0 0 0 0,0 0 0 0 0,-1 0-1 0 0,1 0-39 0 0,1 10 82 0 0,-1-7-43 0 0,2 0 1 0 0,-1 0 0 0 0,1-1 0 0 0,0 1-40 0 0,1 1 50 0 0,-1 1 1 0 0,0 0-1 0 0,1 4-50 0 0,-1 5 69 0 0,-2 0-1 0 0,0 1 0 0 0,-1-1 1 0 0,-1 10-69 0 0,0-5 107 0 0,1 1 47 0 0,1 24 154 0 0,0 15 47 0 0,-6-19-69 0 0,-6 2-29 0 0,5-3-43 0 0,-1 3 18 0 0,-1-12 6 0 0,-2-3 28 0 0,6-14-105 0 0,3-13-112 0 0,0 0 1 0 0,0 0 0 0 0,0-1 0 0 0,-1 1-1 0 0,0 0 1 0 0,0-1 0 0 0,0 0-1 0 0,-1 1-49 0 0,-7 10 185 0 0,1-1-46 0 0,0 5-3 0 0,8-16-112 0 0,-5 12 116 0 0,-6 1 20 0 0,-1 0-14 0 0,8-1-72 0 0,-2-6-90 0 0,3-4-84 0 0,2-3-108 0 0,2-2-253 0 0,0 0-460 0 0,0 0 541 0 0,0 0 34 0 0,0 0-45 0 0,0 0 150 0 0,0 0-36 0 0,0 0-38 0 0,0 0-36 0 0,0 0-447 0 0,0 0 127 0 0,0 0-50 0 0,0 0-827 0 0,0 0-638 0 0,0 0-1222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13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13160 0 0,'0'0'297'0'0,"0"0"39"0"0,0 0 20 0 0,0 0-142 0 0,0 0-101 0 0,0 0 73 0 0,0 0-55 0 0,0 0 134 0 0,0 0 241 0 0,0 0 26 0 0,0 0-223 0 0,0 0-140 0 0,0 0-48 0 0,0 0-5 0 0,0 0 14 0 0,0 0-24 0 0,0 0-31 0 0,0 0-124 0 0,0 0-58 0 0,0 0 71 0 0,0 0-22 0 0,0 0-27 0 0,0 0-45 0 0,0 0-23 0 0,0 0-45 0 0,0 0-54 0 0,0 0-60 0 0,0 0-63 0 0,0 0-61 0 0,0 0-52 0 0,0 0-47 0 0,0 0-159 0 0,0 0-45 0 0,0 0-193 0 0,0 0-515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9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350 632 9728 0 0,'0'0'222'0'0,"0"0"30"0"0,0 0 18 0 0,0 1-117 0 0,0 1-80 0 0,0 2-37 0 0,2 5-26 0 0,3-1-24 0 0,2 4 21 0 0,-5-1 90 0 0,-3-4 81 0 0,1 1 61 0 0,0-6-168 0 0,0-1 1 0 0,0 1 0 0 0,0-1-1 0 0,1 1 1 0 0,-1 0 0 0 0,0-1-1 0 0,1 1 1 0 0,-1-1 0 0 0,1 2-72 0 0,3 5 261 0 0,-1-1-51 0 0,2 13 327 0 0,-4-8-277 0 0,-1-4-68 0 0,0 3 38 0 0,3 8 97 0 0,2-7-78 0 0,1 4 53 0 0,-1 10 123 0 0,1-13-176 0 0,-1-4-8 0 0,-3 6 52 0 0,-3-6-154 0 0,1 12 155 0 0,1-13-153 0 0,2-1 36 0 0,1 1-25 0 0,-3-7-123 0 0,0 1 1 0 0,0-1-1 0 0,0 0 0 0 0,0 1 0 0 0,0-1 0 0 0,-1 1 0 0 0,1 0 1 0 0,-1-1-1 0 0,1 1 0 0 0,-1-1 0 0 0,0 1 0 0 0,1 0 0 0 0,-1-1 0 0 0,0 1-29 0 0,2 12 218 0 0,4-4-52 0 0,-5-9-144 0 0,0 1 1 0 0,-1-1 0 0 0,1 1-1 0 0,0 0 1 0 0,0-1-1 0 0,-1 1 1 0 0,1 0 0 0 0,-1 0-1 0 0,1-1 1 0 0,-1 1 0 0 0,0 0-1 0 0,0 0 1 0 0,0 0-23 0 0,0 3 352 0 0,0-2-72 0 0,0-2-63 0 0,0-1-56 0 0,0-2-50 0 0,0-2-41 0 0,0-5-26 0 0,0-23-155 0 0,0 26 131 0 0,0 2 42 0 0,0-7-28 0 0,0 7-30 0 0,0-1 1 0 0,0 1-1 0 0,0-1 0 0 0,1 1 1 0 0,0-1-1 0 0,0-1-4 0 0,10-15 11 0 0,-6-6 32 0 0,5 6-33 0 0,-6 9-10 0 0,-3 7 0 0 0,0 1 0 0 0,0 1 0 0 0,1-1 0 0 0,-1 0 0 0 0,1 0 0 0 0,0 0 0 0 0,0 1 0 0 0,1-1 0 0 0,3-5 8 0 0,19-27-36 0 0,-22 32 23 0 0,0 0-1 0 0,0 1 1 0 0,0 0-1 0 0,1 0 1 0 0,-1 0-1 0 0,1 0 1 0 0,0 1-1 0 0,1-2 6 0 0,11-4 7 0 0,8-4-48 0 0,-1 1 11 0 0,-22 10 31 0 0,0 1-1 0 0,0-1 0 0 0,0 1 1 0 0,0-1-1 0 0,0 1 0 0 0,0 0 0 0 0,0-1 1 0 0,0 1-1 0 0,0 0 0 0 0,0 0 0 0 0,0 0 1 0 0,1 0-1 0 0,-1 0 0 0 0,0 0 0 0 0,0 0 1 0 0,1 0-1 0 0,26 1-69 0 0,-25 0 62 0 0,0-1-1 0 0,0 1 0 0 0,0 0 1 0 0,-1 0-1 0 0,1 0 0 0 0,0 0 1 0 0,-1 0-1 0 0,1 1 0 0 0,-1-1 0 0 0,1 1 1 0 0,-1-1-1 0 0,0 1 0 0 0,1 0 1 0 0,-1 0-1 0 0,0 1 8 0 0,1-1-1 0 0,-1 0 0 0 0,0 0 0 0 0,-1 1 1 0 0,1-1-1 0 0,0 0 0 0 0,-1 1 0 0 0,1-1 0 0 0,-1 1 0 0 0,0 0 1 0 0,1-1-1 0 0,-1 1 0 0 0,-1 0 0 0 0,1 0 0 0 0,0 0 0 0 0,-1 0 1 0 0,0-1 0 0 0,1-1 0 0 0,-1 1 0 0 0,0 0 0 0 0,0-1 0 0 0,1 1 0 0 0,-1-1 0 0 0,1 1 0 0 0,-1-1 0 0 0,1 1 0 0 0,0-1 0 0 0,-1 0 0 0 0,1 1 0 0 0,0-1 0 0 0,6 12-10 0 0,-2 14-33 0 0,1-15 33 0 0,-5-10 10 0 0,0-1 0 0 0,0 1 0 0 0,-1-1 0 0 0,1 1 0 0 0,0-1 0 0 0,-1 1 0 0 0,1-1 0 0 0,-1 1 0 0 0,0 0 0 0 0,1-1 0 0 0,-1 1 0 0 0,0 0-1 0 0,0 0 1 0 0,0-1 0 0 0,0 91 0 0 0,0-88 0 0 0,0-1 0 0 0,0 0 0 0 0,0 0 0 0 0,0 0 0 0 0,1 1 0 0 0,0-1 0 0 0,0 1 0 0 0,6 3-1 0 0,-2-2 7 0 0,-4 6 43 0 0,-1 0-28 0 0,0-8 32 0 0,0-3 11 0 0,0-3-10 0 0,3-9-53 0 0,9-9 41 0 0,2-4-11 0 0,1-12-31 0 0,-11 25 0 0 0,-3 8 0 0 0,0 0 0 0 0,0 0 0 0 0,1 0 0 0 0,-1 0 0 0 0,1 0 0 0 0,0 1 0 0 0,0-1 0 0 0,1 0 0 0 0,7-11 4 0 0,2 0-47 0 0,29-31-222 0 0,-33 38 216 0 0,-5 5 38 0 0,0 0 0 0 0,1 0 0 0 0,-1 0-1 0 0,-1-1 1 0 0,1 0 0 0 0,0 0 11 0 0,-3 3-2 0 0,0 0-1 0 0,1 0 0 0 0,-1 1 1 0 0,0-1-1 0 0,1 0 0 0 0,-1 0 1 0 0,1 0-1 0 0,-1 0 0 0 0,1 1 1 0 0,0-1-1 0 0,-1 0 0 0 0,1 1 1 0 0,0-1-1 0 0,-1 0 0 0 0,1 1 0 0 0,0-1 1 0 0,0 1-1 0 0,-1-1 0 0 0,1 1 1 0 0,0-1-1 0 0,0 1 0 0 0,0 0 1 0 0,0-1-1 0 0,0 1 0 0 0,0 0 1 0 0,0 0-1 0 0,0 0 0 0 0,-1-1 1 0 0,1 1-1 0 0,0 0 0 0 0,0 0 0 0 0,0 1 1 0 0,0-1-1 0 0,0 0 0 0 0,0 0 1 0 0,0 0 2 0 0,6 0-17 0 0,5 0 1 0 0,-9-1 9 0 0,0 1 0 0 0,0 0 0 0 0,1 0 1 0 0,-1 0-1 0 0,0 0 0 0 0,0 1 0 0 0,1-1 0 0 0,-1 1 0 0 0,0 0 0 0 0,0 0 7 0 0,4 2-22 0 0,-3-1 18 0 0,-1-1 1 0 0,1 1 0 0 0,-1 0 0 0 0,1 0 0 0 0,-1 0 0 0 0,0 0 0 0 0,0 1 0 0 0,0-1 0 0 0,0 1-1 0 0,2 2 4 0 0,0 5 0 0 0,-4-7 0 0 0,0-1 0 0 0,0 0 0 0 0,0 0 0 0 0,0 1 0 0 0,1-1 0 0 0,-1 0 0 0 0,1 0 0 0 0,0 0 0 0 0,0 0 0 0 0,11 10 0 0 0,-8-8 0 0 0,-1 0 0 0 0,1 1 0 0 0,-1 0 0 0 0,0 0 0 0 0,0 0 0 0 0,1 2 0 0 0,0 4 0 0 0,-5-10 0 0 0,1 0 0 0 0,-1 0 0 0 0,0 0 0 0 0,1 0 0 0 0,-1 0 0 0 0,1 0 0 0 0,0 0 0 0 0,-1 0 0 0 0,1 0 0 0 0,0 0 0 0 0,-1 0 0 0 0,1 0 0 0 0,0 0 0 0 0,0 0 0 0 0,0-1 0 0 0,0 1 0 0 0,0 0 0 0 0,1 0 0 0 0,3 1 1 0 0,-5-2-1 0 0,1 1 1 0 0,0-1-1 0 0,-1 0 0 0 0,1 0 0 0 0,-1 1 1 0 0,1-1-1 0 0,0 1 0 0 0,-1-1 1 0 0,1 0-1 0 0,-1 1 0 0 0,1-1 0 0 0,-1 1 1 0 0,1-1-1 0 0,-1 1 0 0 0,0 0 0 0 0,1-1 1 0 0,-1 1-1 0 0,0-1 0 0 0,1 1 0 0 0,-1 0 1 0 0,0-1-1 0 0,1 1 0 0 0,1 4 8 0 0,11 11 49 0 0,0 0-41 0 0,-10-11-17 0 0,-3-5 3 0 0,0 1 0 0 0,0 0 0 0 0,1-1 1 0 0,-1 1-1 0 0,0-1 0 0 0,1 1 0 0 0,-1 0 0 0 0,1-1 0 0 0,-1 1 1 0 0,0-1-1 0 0,1 1 0 0 0,-1-1 0 0 0,1 1 0 0 0,0-1 1 0 0,-1 1-1 0 0,1-1 0 0 0,-1 0 0 0 0,1 1 0 0 0,0-1 0 0 0,-1 0 1 0 0,1 0-1 0 0,0 1-2 0 0,4 1 13 0 0,-1 0-7 0 0,0 3 0 0 0,6 17-6 0 0,-9-21 0 0 0,-1 0 0 0 0,1 0 0 0 0,0 0 0 0 0,0 0 0 0 0,0 0 0 0 0,0 0 0 0 0,0 0 0 0 0,0 0 0 0 0,0 0 0 0 0,0 0-1 0 0,0-1 1 0 0,0 1 0 0 0,0-1 0 0 0,0 1 0 0 0,0 0 0 0 0,1-1 0 0 0,7 2-47 0 0,-6-2-30 0 0,-3 2-91 0 0,0 9-149 0 0,0-9 164 0 0,1-2-51 0 0,-1 1-78 0 0,1-1 90 0 0,0 0-39 0 0,0 0-42 0 0,0 0-40 0 0,0 0-37 0 0,0 0-34 0 0,1 0-245 0 0,-1 0-56 0 0,2 0-803 0 0,-1 0-631 0 0,-1 0-1199 0 0</inkml:trace>
  <inkml:trace contextRef="#ctx0" brushRef="#br0" timeOffset="3452.62">334 1 8984 0 0,'0'0'200'0'0,"-3"0"33"0"0,0 0-180 0 0,0 1 0 0 0,0 0 0 0 0,0 0-1 0 0,0 0 1 0 0,0 0 0 0 0,0 0 0 0 0,-1 2-53 0 0,-8 3 112 0 0,5-3-91 0 0,-9 8-21 0 0,7-6 31 0 0,2 0 56 0 0,1 1 74 0 0,-1 5 153 0 0,-11 12 263 0 0,4-7-22 0 0,2 2-107 0 0,0 2-89 0 0,2 1-74 0 0,-4 13 64 0 0,-3 15 61 0 0,8-19-187 0 0,1-1-50 0 0,2-4 170 0 0,-8 18-343 0 0,1-13 173 0 0,-14 20 91 0 0,21-34-162 0 0,1 1 1 0 0,0-1 0 0 0,-1 11-103 0 0,-6 51 227 0 0,10-63-196 0 0,-13 52 131 0 0,11-48-118 0 0,0-1 1 0 0,0 4-45 0 0,1 21 11 0 0,2 1 0 0 0,2 14-11 0 0,0 4 1 0 0,2-7 1 0 0,1-28 51 0 0,1-1-1 0 0,2 3-52 0 0,6 17 222 0 0,18 37-222 0 0,-28-76-30 0 0,0-1 0 0 0,0 0 0 0 0,1 1 0 0 0,4 4 30 0 0,1 0-84 0 0,0 0 1 0 0,1-1-1 0 0,2 1 84 0 0,6 6-102 0 0,0 0-71 0 0,1-1 0 0 0,1 0 173 0 0,-1-2-129 0 0,-10-6 60 0 0,-4-4 12 0 0,0 0 1 0 0,1 0 0 0 0,-1 0-1 0 0,4 1 57 0 0,4 0-101 0 0,-1 0 0 0 0,0-1 1 0 0,9 1 100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21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10768 0 0,'0'0'241'0'0,"0"0"38"0"0,0 0 13 0 0,0 0-26 0 0,0 0-199 0 0,0 2-39 0 0,3 12-17 0 0,2-6-9 0 0,0 2 46 0 0,-2 3 99 0 0,-3-3 82 0 0,2-2-72 0 0,0-1-41 0 0,2 0-35 0 0,0 1-27 0 0,-2-1 12 0 0,-1 1 32 0 0,0 3 57 0 0,0 3-15 0 0,5 7 120 0 0,1 3 26 0 0,-5-7-127 0 0,-2 5 77 0 0,0 0-33 0 0,0 45 383 0 0,0-36-293 0 0,0-24-194 0 0,0 0 1 0 0,1 0 0 0 0,0-1 0 0 0,3 7-100 0 0,-2-4 105 0 0,0 0 0 0 0,0 0 0 0 0,0 0 0 0 0,-1 0 0 0 0,-1 1-105 0 0,0 43 464 0 0,0 70 511 0 0,0-81-559 0 0,3-25-243 0 0,7-3-18 0 0,-10-13-148 0 0,3 2 103 0 0,-2 0-49 0 0,-1 6-18 0 0,-1-6-8 0 0,1 10 76 0 0,0-8-48 0 0,0 8-53 0 0,0 1-210 0 0,0-7 40 0 0,0-2-273 0 0,0-2 197 0 0,0 0-916 0 0,0-3-50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24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269 143 7800 0 0,'0'0'174'0'0,"2"-3"29"0"0,9-7 13 0 0,-7 1-76 0 0,-5 2-68 0 0,0 4-61 0 0,1 2-12 0 0,0 1 0 0 0,0-1 0 0 0,0 0 0 0 0,0 0 0 0 0,0 1 0 0 0,1-1 0 0 0,-1 0 0 0 0,0 1 0 0 0,0-1 0 0 0,0 0 0 0 0,1 0 0 0 0,-1 1 0 0 0,0-1 0 0 0,1 0 0 0 0,-1 1 0 0 0,1-1 0 0 0,-1 1 0 0 0,1-1 0 0 0,-1 1 0 0 0,1-1 0 0 0,-1 1 0 0 0,1-1 0 0 0,-1 1 0 0 0,1-1 0 0 0,0 1 1 0 0,4-5 28 0 0,-3-3 69 0 0,-2 6 65 0 0,0 2 188 0 0,3-3 314 0 0,7-8 28 0 0,-7 9-36 0 0,-3 2-443 0 0,0 0 63 0 0,0-3 144 0 0,0-1-283 0 0,0-3 174 0 0,-2-3 233 0 0,1 6-300 0 0,-3 2-58 0 0,1 1-108 0 0,0 0-47 0 0,-3-1 329 0 0,5 0-318 0 0,0 1-1 0 0,-1 0 1 0 0,1 0 0 0 0,0 0 0 0 0,-1 0 0 0 0,0 0 0 0 0,1 0 0 0 0,-1 0 0 0 0,1 0 0 0 0,-1 1 0 0 0,0-1 0 0 0,0 1 0 0 0,1-1 0 0 0,-1 1 0 0 0,-1 0-42 0 0,-2-3 257 0 0,3 2-225 0 0,1-1 0 0 0,-1 1-1 0 0,1 0 1 0 0,-1 0 0 0 0,1 0-1 0 0,-1 0 1 0 0,0 1 0 0 0,0-1-1 0 0,1 0 1 0 0,-1 1 0 0 0,0-1-1 0 0,0 1 1 0 0,-1-1-32 0 0,-16 0 254 0 0,6 1-119 0 0,9 0-112 0 0,-3 0 48 0 0,5-1-49 0 0,0 1 1 0 0,0 0-1 0 0,0 0 1 0 0,0 0-1 0 0,-1 0 1 0 0,1 1 0 0 0,0-1-1 0 0,0 1 1 0 0,0-1-1 0 0,-1 1-22 0 0,-15 8 97 0 0,15-8-84 0 0,0 0 0 0 0,0-1-1 0 0,0 1 1 0 0,0 0-1 0 0,0-1 1 0 0,-1 0 0 0 0,-1 1-13 0 0,3-2 8 0 0,1 1 0 0 0,-1 1 0 0 0,0-1 0 0 0,1 0 0 0 0,-1 0 0 0 0,0 1 0 0 0,1-1 0 0 0,-1 1 0 0 0,1-1 0 0 0,-1 1 0 0 0,0 0 0 0 0,1-1 0 0 0,0 1 0 0 0,-1 0 0 0 0,0 1-8 0 0,-6 3 26 0 0,-8 0-12 0 0,0 8-4 0 0,1 3 33 0 0,1 0-32 0 0,9-3-11 0 0,-1-9-1 0 0,5-4 1 0 0,1 1 0 0 0,-1-1 0 0 0,1 0 0 0 0,0 0 0 0 0,-1 1 0 0 0,1-1 0 0 0,-1 0 0 0 0,1 1 0 0 0,0-1 0 0 0,-1 0 0 0 0,1 1 0 0 0,0-1 0 0 0,-1 1 0 0 0,1-1 0 0 0,0 1 0 0 0,0-1 0 0 0,-1 0 0 0 0,1 1 0 0 0,0-1 0 0 0,0 1 0 0 0,0-1 0 0 0,0 1 0 0 0,0-1 0 0 0,0 1 0 0 0,0-1 0 0 0,0 1 0 0 0,0-1 0 0 0,0 1 0 0 0,0-1 0 0 0,0 1 0 0 0,0-1 0 0 0,0 1 1 0 0,0 47-1 0 0,0-48 0 0 0,0 0 0 0 0,0 1 0 0 0,0-1 0 0 0,0 1 0 0 0,0-1 0 0 0,0 1 0 0 0,0-1 0 0 0,0 1 0 0 0,0-1 0 0 0,0 1 0 0 0,0-1 0 0 0,0 1 0 0 0,0-1 0 0 0,0 1 0 0 0,0-1 0 0 0,1 1 0 0 0,-1-1 0 0 0,0 1 0 0 0,0-1 0 0 0,1 1 0 0 0,-1-1 0 0 0,0 0 0 0 0,1 1 0 0 0,-1-1 0 0 0,0 0 0 0 0,1 1 0 0 0,-1-1 0 0 0,1 0 0 0 0,-1 1 0 0 0,0-1 0 0 0,1 0 0 0 0,0 0-1 0 0,5 5 1 0 0,-1 8 1 0 0,-2-10-1 0 0,-1 1 0 0 0,0-1 0 0 0,1 0 0 0 0,0 0 0 0 0,-1 0 0 0 0,1 0 0 0 0,1 0 0 0 0,1 1-1 0 0,-1 0 1 0 0,0 1 0 0 0,0-1 0 0 0,2 4 0 0 0,-2-2 0 0 0,0-1 0 0 0,0 0 0 0 0,1 0 0 0 0,-1 0 0 0 0,1-1 0 0 0,0 1 0 0 0,0-1 0 0 0,4 2 1 0 0,0 0-2 0 0,-1 1 1 0 0,0 1 0 0 0,0-1 0 0 0,0 1 0 0 0,0 3 0 0 0,0-3 0 0 0,-1 0 0 0 0,1 0 0 0 0,0 0 0 0 0,1-1 0 0 0,2 1 0 0 0,-4-3 1 0 0,-5-4-1 0 0,0 0 0 0 0,0 1 0 0 0,0-1 0 0 0,-1 0 0 0 0,1 1 0 0 0,0 0 0 0 0,0-1 0 0 0,-1 1 0 0 0,1 0 0 0 0,-1 0 0 0 0,0 0 0 0 0,0 0 0 0 0,1 0 0 0 0,-1 2 0 0 0,1-1 0 0 0,1 0 0 0 0,-1 0 0 0 0,0 0 0 0 0,1 0 0 0 0,0 0 0 0 0,-1-1 0 0 0,1 1 0 0 0,0-1 0 0 0,3 2 0 0 0,-4-3 4 0 0,0 0 0 0 0,0 0 0 0 0,0 0 0 0 0,0 0 0 0 0,0 0 0 0 0,0 0 0 0 0,-1 1 0 0 0,1-1 0 0 0,-1 1 0 0 0,1 0 0 0 0,-1-1 0 0 0,1 1 0 0 0,-1 0 0 0 0,0 0 0 0 0,0-1 0 0 0,0 1 0 0 0,1 2-4 0 0,-2-3 3 0 0,3 6 103 0 0,-2-1-37 0 0,-1 10 31 0 0,-1-8-31 0 0,1 0 35 0 0,0 21 402 0 0,-1-25-432 0 0,-1-1-38 0 0,-11 3 152 0 0,-3 7-83 0 0,1 0-48 0 0,-33 8 49 0 0,30-11-95 0 0,-9-4 32 0 0,15 0-33 0 0,11-5-10 0 0,-1 0 0 0 0,1-1 0 0 0,-1 1 0 0 0,1 0 0 0 0,-1 0 0 0 0,0-1 0 0 0,1 1 0 0 0,-1-1 0 0 0,0 0 0 0 0,1 1 0 0 0,-1-1 0 0 0,0 0 0 0 0,1 0 0 0 0,-1 0 0 0 0,-10 0 9 0 0,-22 0-26 0 0,9 0-66 0 0,4 0-57 0 0,2 0-85 0 0,12-1 119 0 0,-1-3-49 0 0,-3-4-258 0 0,8 5-156 0 0,3 3 327 0 0,0 0-6 0 0,0 0-54 0 0,0 0 108 0 0,0 0-32 0 0,0 0-37 0 0,0 0-34 0 0,0 0-387 0 0,0 0 104 0 0,0 0-47 0 0,0 0-726 0 0,0 0-566 0 0,0 0-1078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25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1 341 5880 0 0,'0'0'168'0'0,"0"0"-37"0"0,0 0 3 0 0,0 0 56 0 0,0 0 167 0 0,2 0 307 0 0,6 1-241 0 0,-1 2-63 0 0,0 2-49 0 0,-2-1-39 0 0,-3-2 55 0 0,0-1-88 0 0,0 0-75 0 0,0-1-58 0 0,0 0-37 0 0,2-1 0 0 0,-3 1 7 0 0,-1 0 6 0 0,8 0 386 0 0,-1 0-48 0 0,0 0-45 0 0,-1 0-41 0 0,1 0-37 0 0,-1 0-34 0 0,6 0 177 0 0,2 0-32 0 0,-2 0-132 0 0,16 0 304 0 0,-9 0-145 0 0,-10 0-177 0 0,1 0 46 0 0,4-3-41 0 0,-3-3-64 0 0,-10 5-173 0 0,1 0 0 0 0,-1 1-1 0 0,1-1 1 0 0,-1 0 0 0 0,1 0 0 0 0,-1 1 0 0 0,1-1-1 0 0,-1 1 1 0 0,1 0 0 0 0,-1-1 0 0 0,1 1 0 0 0,0 0-26 0 0,3-3 162 0 0,9-7 2 0 0,1 7-26 0 0,-15 3-133 0 0,1 0 0 0 0,-1 1 1 0 0,1-1-1 0 0,-1 0 1 0 0,1 0-1 0 0,-1 0 0 0 0,1 0 1 0 0,-1 0-1 0 0,1 0 1 0 0,-1-1-1 0 0,1 1 1 0 0,-1 0-1 0 0,1 0 0 0 0,-1 0 1 0 0,1 0-1 0 0,-1 0 1 0 0,1-1-1 0 0,-1 1 0 0 0,0 0 1 0 0,1 0-1 0 0,-1-1 1 0 0,1 1-1 0 0,-1 0 1 0 0,0-1-1 0 0,1 1 0 0 0,-1-1 1 0 0,0 1-1 0 0,1 0 1 0 0,-1-1-1 0 0,0 1 0 0 0,0-1 1 0 0,1 1-6 0 0,3-7 79 0 0,7 2 40 0 0,-7-2-41 0 0,-4 7-74 0 0,1-1 0 0 0,-1 1 1 0 0,0-1-1 0 0,0 1 0 0 0,1 0 1 0 0,-1-1-1 0 0,0 1 0 0 0,1-1 1 0 0,-1 1-1 0 0,0 0 0 0 0,1-1 1 0 0,-1 1-1 0 0,1 0 0 0 0,-1 0 1 0 0,1-1-1 0 0,-1 1 0 0 0,0 0 1 0 0,1 0-1 0 0,-1 0 0 0 0,1-1 1 0 0,-1 1-1 0 0,1 0 0 0 0,-1 0 1 0 0,1 0-1 0 0,-1 0 0 0 0,1 0 1 0 0,-1 0-1 0 0,1 0 0 0 0,-1 0 1 0 0,1 0-1 0 0,-1 0 1 0 0,1 1-6 0 0,0-1 6 0 0,-1 0-1 0 0,1 0 0 0 0,-1 0 0 0 0,1 0 0 0 0,-1 0 1 0 0,1 0-1 0 0,-1 0 0 0 0,1 0 0 0 0,-1 0 0 0 0,1 0 0 0 0,-1 0 1 0 0,1 0-1 0 0,-1 0 0 0 0,1 0 0 0 0,-1 0 0 0 0,1-1 0 0 0,-1 1 1 0 0,1 0-1 0 0,-1 0 0 0 0,1-1 0 0 0,-1 1 0 0 0,1 0 0 0 0,-1-1 1 0 0,0 1-1 0 0,1 0 0 0 0,-1-1 0 0 0,0 1 0 0 0,1 0 1 0 0,-1-1-1 0 0,0 1 0 0 0,1-1 0 0 0,-1 1 0 0 0,0-1 0 0 0,0 1 1 0 0,0-1-1 0 0,1 1 0 0 0,-1-1 0 0 0,0 1 0 0 0,0-1 0 0 0,0 1 1 0 0,0-1-1 0 0,0 1 0 0 0,0-1 0 0 0,0 1 0 0 0,0-1 0 0 0,0 0-4 0 0,3-4 80 0 0,10-5-53 0 0,-8 7-15 0 0,-5 3-10 0 0,1 0 0 0 0,0 0 0 0 0,-1-1 0 0 0,1 1 0 0 0,0 0 0 0 0,-1-1 0 0 0,1 1 0 0 0,-1-1 0 0 0,1 1 0 0 0,-1 0 0 0 0,1-1 0 0 0,-1 1-1 0 0,1-1 1 0 0,-1 0 0 0 0,1 1 0 0 0,-1-1 0 0 0,0 1 0 0 0,1-1 0 0 0,-1 1 0 0 0,0-1 0 0 0,0 0 0 0 0,1 0-2 0 0,1-4-2 0 0,-1 4 3 0 0,-1 0 0 0 0,1 0 0 0 0,0 1 0 0 0,0-1 0 0 0,-1 0 0 0 0,1 0-1 0 0,0 0 1 0 0,0 1 0 0 0,0-1 0 0 0,0 0 0 0 0,0 1 0 0 0,0-1 0 0 0,0 1-1 0 0,0-1 1 0 0,0 1 0 0 0,0-1-1 0 0,10-5 40 0 0,-4-5-29 0 0,-7 10-11 0 0,1 0 0 0 0,-1 0 0 0 0,1 0 0 0 0,-1 0 0 0 0,1 0 0 0 0,-1 0 0 0 0,1 0 0 0 0,0 0 0 0 0,-1 0 0 0 0,1 0 0 0 0,0 0 0 0 0,0 0 0 0 0,0 1 0 0 0,0-1 0 0 0,0 0-1 0 0,0 1 1 0 0,12-6 11 0 0,-8-4 32 0 0,6 5-33 0 0,-6-9-10 0 0,6-1 0 0 0,-9-1 11 0 0,-2 15-10 0 0,0 1 1 0 0,0 0-1 0 0,0-1 0 0 0,0 1 0 0 0,0-1 0 0 0,-1 1 1 0 0,1-1-1 0 0,0 1 0 0 0,0-1 0 0 0,0 1 1 0 0,1 0-1 0 0,-1-1 0 0 0,0 1 0 0 0,0-1 0 0 0,0 1 1 0 0,0-1-1 0 0,0 1 0 0 0,0-1 0 0 0,1 1 1 0 0,-1 0-1 0 0,0-1 0 0 0,0 1 0 0 0,1 0 0 0 0,-1-1 1 0 0,0 1-1 0 0,1 0 0 0 0,-1-1 0 0 0,0 1 0 0 0,1 0 1 0 0,-1-1-1 0 0,0 1 0 0 0,1 0 0 0 0,-1 0 1 0 0,0-1-1 0 0,1 1-1 0 0,0 0 0 0 0,-1 0 1 0 0,0 0-1 0 0,1 0 1 0 0,-1-1 0 0 0,0 1-1 0 0,1 0 1 0 0,-1 0-1 0 0,1 0 1 0 0,-1-1-1 0 0,0 1 1 0 0,0 0-1 0 0,1 0 1 0 0,-1-1-1 0 0,0 1 1 0 0,0 0 0 0 0,1-1-1 0 0,-1 1 1 0 0,0 0-1 0 0,0-1 1 0 0,1 1-1 0 0,-1-1 0 0 0,1-2 12 0 0,-1 0 0 0 0,1-1-1 0 0,0 1 1 0 0,-1 0 0 0 0,0-1-1 0 0,0 1 1 0 0,0-1-12 0 0,0 3 2 0 0,0 1-1 0 0,0-1 1 0 0,0 1-1 0 0,0-1 1 0 0,0 1 0 0 0,0-1-1 0 0,0 1 1 0 0,0-1-1 0 0,0 1 1 0 0,0-1-1 0 0,0 1 1 0 0,0-1 0 0 0,0 1-1 0 0,0-1 1 0 0,0 1-1 0 0,-1-1 1 0 0,1 1-1 0 0,0-1 1 0 0,0 1 0 0 0,-1-1-1 0 0,1 1 1 0 0,0 0-1 0 0,-1-1 1 0 0,1 1-1 0 0,0 0 1 0 0,-1-1 0 0 0,1 1-1 0 0,0 0 1 0 0,-1-1-1 0 0,1 1 1 0 0,-1 0 0 0 0,0 0-2 0 0,-5-5 2 0 0,5 5-1 0 0,1-1 0 0 0,0 0 0 0 0,-1 1-1 0 0,1-1 1 0 0,0 0 0 0 0,0 1-1 0 0,0-1 1 0 0,-1 0 0 0 0,1 1 0 0 0,0-1-1 0 0,0 0 1 0 0,0 1 0 0 0,0-1-1 0 0,0 0 1 0 0,0 1-1 0 0,0-1 3 0 0,0 0 1 0 0,0 0-1 0 0,0 0 0 0 0,0 0 0 0 0,0 0 0 0 0,0 0 0 0 0,0 1 1 0 0,0-1-1 0 0,0 0 0 0 0,-1 0 0 0 0,1 0 0 0 0,0 0 1 0 0,-1 0-1 0 0,1 1 0 0 0,0-1 0 0 0,-1 0 0 0 0,0 0-3 0 0,-8-1 1 0 0,8 3-1 0 0,0-1 0 0 0,0 0 0 0 0,1 0 0 0 0,-1 0 0 0 0,0 0 0 0 0,0 0 0 0 0,1 0 0 0 0,-1 0-1 0 0,0 0 1 0 0,0-1 0 0 0,1 1 0 0 0,-1 0 0 0 0,0 0 0 0 0,1-1 0 0 0,-1 1 0 0 0,0 0 0 0 0,1-1 0 0 0,-1 1 0 0 0,0-1-1 0 0,0 1 1 0 0,-4-11 11 0 0,-5 6 32 0 0,4-6-22 0 0,6 11-18 0 0,-1-1 0 0 0,0 1 0 0 0,0 0 0 0 0,0-1 0 0 0,1 1 0 0 0,-1 0 0 0 0,0 0 1 0 0,0 0-1 0 0,0 0 0 0 0,0-1 0 0 0,0 1 0 0 0,1 0 0 0 0,-1 0 0 0 0,-1 1-3 0 0,-19-1 35 0 0,15-1-15 0 0,4-1-11 0 0,-2-2-2 0 0,4 4-6 0 0,0 0-1 0 0,0 0 0 0 0,0-1 0 0 0,0 1 0 0 0,0 0 0 0 0,0 0 0 0 0,0 0 0 0 0,0 0 0 0 0,0 0 0 0 0,0 0 0 0 0,0-1 0 0 0,-1 1 0 0 0,1 0 0 0 0,0 0 0 0 0,0 0 0 0 0,0 0 0 0 0,0 0 0 0 0,0 0 0 0 0,0 0 1 0 0,-1 0-1 0 0,1 0 0 0 0,0 0 0 0 0,0 0 0 0 0,0 0 0 0 0,0 0 0 0 0,0 0 0 0 0,-1 0 0 0 0,1 0 0 0 0,0 0 0 0 0,0 0 0 0 0,0 0 0 0 0,0 0 0 0 0,0 0 0 0 0,-1 0 0 0 0,1 0 0 0 0,0 0 0 0 0,0 0 0 0 0,0 0 1 0 0,0 0-1 0 0,0 0 0 0 0,-1 0 0 0 0,1 0 0 0 0,0 0 0 0 0,0 0 0 0 0,0 0 0 0 0,0 0 0 0 0,0 1 0 0 0,0-1 0 0 0,0 0 0 0 0,-1 0 0 0 0,1 0 0 0 0,-8 5 0 0 0,-8-2 11 0 0,-16-3 54 0 0,27-1-51 0 0,3 1-3 0 0,-22 14 35 0 0,8-9-3 0 0,15-4-42 0 0,0-1 0 0 0,0 1-1 0 0,-1 0 1 0 0,1 0 0 0 0,0 0 0 0 0,0 0 0 0 0,0 0 0 0 0,1 0 0 0 0,-1 0 0 0 0,0 0 0 0 0,0 0-1 0 0,0 1 0 0 0,-4 11 11 0 0,-6-7 32 0 0,6 7-33 0 0,-15 24 52 0 0,14-27-60 0 0,3 1-2 0 0,1-1 0 0 0,-9 16 11 0 0,10-24-6 0 0,1 0-1 0 0,-1 0 1 0 0,1 0-1 0 0,-1-1 0 0 0,1 1 1 0 0,0 0-1 0 0,0 0 1 0 0,0 0-1 0 0,0 0 1 0 0,0 0-1 0 0,0 1-4 0 0,0-1 2 0 0,1 0-1 0 0,-1 0 0 0 0,0 0 1 0 0,0-1-1 0 0,0 1 0 0 0,-1 0 1 0 0,1 0-1 0 0,0 0 0 0 0,-1 0 1 0 0,1 0-1 0 0,-1 1-1 0 0,-7 15 40 0 0,6-13-37 0 0,1 0 1 0 0,0 0 0 0 0,0 0-1 0 0,1 0 1 0 0,-1 0 0 0 0,1 0-1 0 0,0 2-3 0 0,0-7 1 0 0,0 0 0 0 0,0 0 0 0 0,0 1 0 0 0,0-1 0 0 0,0 0-1 0 0,0 0 1 0 0,0 0 0 0 0,0 0 0 0 0,0 0 0 0 0,0 0 0 0 0,0 0 0 0 0,0 0-1 0 0,0 0 1 0 0,0 0 0 0 0,0 1 0 0 0,0-1 0 0 0,0 0 0 0 0,0 0-1 0 0,0 0 1 0 0,0 0 0 0 0,0 0 0 0 0,0 0 0 0 0,0 0 0 0 0,1 0-1 0 0,-1 0 1 0 0,0 0 0 0 0,0 0 0 0 0,0 0 0 0 0,0 1 0 0 0,0-1 0 0 0,0 0-1 0 0,0 0 1 0 0,0 0 0 0 0,0 0 0 0 0,0 0 0 0 0,0 0 0 0 0,0 0-1 0 0,0 0 1 0 0,1 0 0 0 0,-1 0 0 0 0,0 0 0 0 0,0 0 0 0 0,0 0-1 0 0,0 0 1 0 0,0 0 0 0 0,0 0 0 0 0,0 0 0 0 0,0 0 0 0 0,0 0 0 0 0,0 0-1 0 0,1 0 1 0 0,-1 0 0 0 0,0 0 0 0 0,0 0 0 0 0,0 0 0 0 0,0 0-1 0 0,0 0 0 0 0,1 0 1 0 0,-1 0 0 0 0,1 0-1 0 0,-1 0 1 0 0,1 0-1 0 0,-1 0 1 0 0,1 0 0 0 0,-1 0-1 0 0,1 0 1 0 0,-1 0 0 0 0,1 0-1 0 0,-1 0 1 0 0,1 1-1 0 0,-1-1 1 0 0,1 0 0 0 0,-1 0-1 0 0,1 1 1 0 0,-1-1-1 0 0,1 0 1 0 0,-1 1-1 0 0,1 0 2 0 0,-1 0-1 0 0,1-1 1 0 0,-1 1-1 0 0,0 0 1 0 0,1 1-1 0 0,-1-1 1 0 0,0 0-1 0 0,0 0 1 0 0,0 0 0 0 0,0 0-1 0 0,0 0 1 0 0,0 0-1 0 0,0 0 1 0 0,0 0-2 0 0,0 23 101 0 0,0-19-1 0 0,3-2-11 0 0,3 3-43 0 0,1 1-23 0 0,4 4 10 0 0,10 9 49 0 0,-16-15-14 0 0,1 0 0 0 0,0-1-1 0 0,0 1 1 0 0,3 0-68 0 0,1 0 41 0 0,0-2 71 0 0,11-3 3 0 0,-21 0-110 0 0,1 0 0 0 0,-1 0 0 0 0,0 0 0 0 0,1 0-1 0 0,-1 0 1 0 0,0 0 0 0 0,1 0 0 0 0,-1 0 0 0 0,0 0 0 0 0,1 0 0 0 0,-1 0 0 0 0,0 0-1 0 0,1 0 1 0 0,-1 0 0 0 0,0 0 0 0 0,1 1 0 0 0,-1-1 0 0 0,0 0 0 0 0,0 0 0 0 0,1 0-1 0 0,-1 0 1 0 0,0 1 0 0 0,0-1 0 0 0,1 0 0 0 0,-1 0 0 0 0,0 1-5 0 0,1 0 17 0 0,1 0 1 0 0,-1 0 0 0 0,1 0 0 0 0,0 0-1 0 0,-1 0 1 0 0,1 0 0 0 0,0 0-1 0 0,-1 0 1 0 0,1-1 0 0 0,0 1 0 0 0,0-1-1 0 0,0 1 1 0 0,1-1-18 0 0,29 2 281 0 0,-28-2-259 0 0,-4 0-16 0 0,1 0 0 0 0,-1 0 0 0 0,1 0 0 0 0,0 0 0 0 0,-1 0 1 0 0,1 0-1 0 0,0 0 0 0 0,-1 0 0 0 0,1 0 0 0 0,-1-1 0 0 0,1 1 0 0 0,0 0 0 0 0,-1 0 0 0 0,1-1 0 0 0,-1 1 0 0 0,1 0 0 0 0,-1-1 0 0 0,1 1 1 0 0,-1 0-1 0 0,1-1 0 0 0,-1 1 0 0 0,1-1 0 0 0,-1 1 0 0 0,1-1 0 0 0,-1 1 0 0 0,0-1 0 0 0,1 0-6 0 0,6-5 140 0 0,5 4 37 0 0,-10 2-161 0 0,-1 0 0 0 0,1-1 0 0 0,0 1 0 0 0,0-1 0 0 0,-1 0 0 0 0,1 1 0 0 0,0-1 0 0 0,-1 0 0 0 0,1 0 0 0 0,-1 0 0 0 0,1 0 0 0 0,-1 0 0 0 0,1 0 0 0 0,-1 0 0 0 0,1-1-16 0 0,2-1 114 0 0,0 2-61 0 0,4 2-12 0 0,-8-1-25 0 0,8 0 97 0 0,-3-1-45 0 0,-1-4-6 0 0,0-2-10 0 0,-3 7-51 0 0,-1-1 1 0 0,1 1-1 0 0,0 0 0 0 0,0-1 0 0 0,0 1 0 0 0,-1 0 1 0 0,1 0-1 0 0,0-1 0 0 0,0 1 0 0 0,0 0 1 0 0,0 0-1 0 0,-1 0 0 0 0,1 0 0 0 0,1 0-1 0 0,5 1 0 0 0,-7-1 0 0 0,0 0 0 0 0,1 0 0 0 0,-1 0 0 0 0,0 0 0 0 0,0 0 0 0 0,0 0 0 0 0,0 0 0 0 0,0 0 0 0 0,1 0 0 0 0,-1 0 0 0 0,0 0 0 0 0,0 0 0 0 0,0 0 0 0 0,0 0 0 0 0,0 0 0 0 0,1 0 0 0 0,-1 0 0 0 0,0 0 0 0 0,0 0 0 0 0,0 0 0 0 0,0 0 0 0 0,0 0 0 0 0,0 0 0 0 0,1-1 0 0 0,-1 1 0 0 0,0 0 0 0 0,0 0 0 0 0,0 0 0 0 0,0 0 0 0 0,0 0 0 0 0,0 0 0 0 0,0 0 0 0 0,0 0 0 0 0,0-1 0 0 0,0 1 0 0 0,1 0 0 0 0,-1 0 0 0 0,0 0 0 0 0,0 0 0 0 0,0 0 0 0 0,3-5 0 0 0,0 1 0 0 0,0-1 0 0 0,0 1 0 0 0,1 0 0 0 0,2-1 0 0 0,-5 4 1 0 0,-1 1 0 0 0,1 0-1 0 0,0-1 1 0 0,-1 1 0 0 0,1 0 0 0 0,0 0-1 0 0,-1-1 1 0 0,1 1 0 0 0,0 0-1 0 0,-1 0 1 0 0,1 0 0 0 0,0 0 0 0 0,-1 0-1 0 0,1 0 1 0 0,0 0-1 0 0,-1 0 0 0 0,2 0 27 0 0,-2 0-113 0 0,0 0-88 0 0,4 0 39 0 0,-1-1 40 0 0,1 0-3 0 0,1-5-37 0 0,-5 4 58 0 0,0-1-43 0 0,0 1-150 0 0,0 1-274 0 0,0 1-493 0 0,0 0 795 0 0,0 0 50 0 0,0 0-1 0 0,0 0-42 0 0,0 0 0 0 0,0 0-41 0 0,0 0-48 0 0,0 0-54 0 0,0 0-57 0 0,0 0-53 0 0,0 0-49 0 0,0 0-41 0 0,0 0-162 0 0,0 0-41 0 0,0 0-197 0 0,0 0-532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23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1 348 7968 0 0,'0'0'233'0'0,"2"0"-9"0"0,5-2-180 0 0,-1-3-43 0 0,1-2 11 0 0,2 5 64 0 0,-4 2 24 0 0,-1-1 78 0 0,0 0 49 0 0,3-3 367 0 0,-3 1-287 0 0,-2 2-205 0 0,0 0-34 0 0,0 0-39 0 0,0 0-47 0 0,13-6 547 0 0,0 1-33 0 0,3-2 22 0 0,-2 0-51 0 0,0-1-57 0 0,-2-3-59 0 0,-6 5-175 0 0,13-8 365 0 0,-14 11-406 0 0,-2 1-85 0 0,-1 0-68 0 0,6-4 83 0 0,-2-1-37 0 0,0 0-19 0 0,-5 5-9 0 0,0-1 0 0 0,0 1 1 0 0,1 0-1 0 0,-1 0 0 0 0,1 0 1 0 0,0 1-1 0 0,8-3 1 0 0,-3 1-5 0 0,17-21 71 0 0,-13 9-67 0 0,-10 8 18 0 0,-3 4 25 0 0,1-1 0 0 0,-1 1 0 0 0,0 0 0 0 0,0-1 0 0 0,-1-3-43 0 0,-2 1 41 0 0,-10 2 43 0 0,0-6-10 0 0,13 11-72 0 0,-1-1 1 0 0,1 1 0 0 0,-1 0 0 0 0,0-1 0 0 0,1 1 0 0 0,-1 0 0 0 0,1-1-1 0 0,-1 1 1 0 0,0 0 0 0 0,1 0 0 0 0,-1 0 0 0 0,0-1 0 0 0,1 1 0 0 0,-1 0-1 0 0,0 0 1 0 0,1 0 0 0 0,-1 0 0 0 0,0 0 0 0 0,1 0 0 0 0,-1 0 0 0 0,0 1 0 0 0,1-1-1 0 0,-1 0 1 0 0,0 0-3 0 0,-1 1 4 0 0,-22-1 19 0 0,-31 0 108 0 0,53 0-123 0 0,1 0-1 0 0,-1 0 1 0 0,0 0 0 0 0,1 1-1 0 0,-1-1 1 0 0,0 1 0 0 0,1-1-1 0 0,-1 1 1 0 0,1-1-1 0 0,-1 1 1 0 0,1 0 0 0 0,-1 0-1 0 0,1 0 1 0 0,-1 0-8 0 0,-6 4 35 0 0,-12 4 58 0 0,16-8-72 0 0,0 0 0 0 0,0 1 0 0 0,0 0 0 0 0,0 0 0 0 0,0 0 0 0 0,1 0 0 0 0,-1 1 0 0 0,1-1 0 0 0,-1 1 0 0 0,1 0 0 0 0,0 0 0 0 0,0 0 0 0 0,0 0 0 0 0,1 1 0 0 0,-2 1-21 0 0,-1 6 70 0 0,-6 7 46 0 0,6-10-46 0 0,0 5-33 0 0,-6 16 54 0 0,5-18-46 0 0,-1 1 46 0 0,-6 12 125 0 0,12-20-172 0 0,0 0 1 0 0,0 0-1 0 0,0 0 1 0 0,1 0-1 0 0,-1 0 1 0 0,1 0-1 0 0,0 0 1 0 0,0 0-1 0 0,1 0 1 0 0,-1 2-45 0 0,1 14 202 0 0,2-1-82 0 0,4 2 76 0 0,2 0 64 0 0,1 0 50 0 0,-4-11-140 0 0,-1-2-38 0 0,3 1-43 0 0,10 9-10 0 0,-5-6-75 0 0,-8-8 6 0 0,1-1 0 0 0,-1 1 0 0 0,0-1 0 0 0,1 0 0 0 0,0 0 0 0 0,0-1 0 0 0,0 0 0 0 0,4 1-10 0 0,-4-1-8 0 0,62 19 8 0 0,-59-18 0 0 0,-5-1 0 0 0,-1-1 0 0 0,0 0 0 0 0,1 1 0 0 0,-1-2 0 0 0,1 1 0 0 0,0 0 0 0 0,-1-1 0 0 0,1 1 0 0 0,-1-1 0 0 0,1 0 0 0 0,0 0 0 0 0,-1-1 0 0 0,3 1 0 0 0,9-6 0 0 0,2 0-1 0 0,1 4-39 0 0,-7 3-37 0 0,9-1-81 0 0,6-3-127 0 0,-5-8-35 0 0,1 5-1 0 0,-8 3 11 0 0,-8 1 103 0 0,1-1-44 0 0,-1 0-54 0 0,1-2-61 0 0,0 0-69 0 0,1-2-78 0 0,-3 1 19 0 0,0 3 69 0 0,-1-1-35 0 0,-2 3 182 0 0,0-1-35 0 0,0 1-41 0 0,1-1-36 0 0,3-1-484 0 0,1-1-301 0 0,4-2-728 0 0</inkml:trace>
  <inkml:trace contextRef="#ctx0" brushRef="#br0" timeOffset="398.46">789 17 7920 0 0,'0'0'174'0'0,"3"2"29"0"0,6 12 3 0 0,-5 1-83 0 0,-3-1-68 0 0,-3 9-14 0 0,1 13 9 0 0,6-12 42 0 0,-1-13 124 0 0,1-1 42 0 0,-3-2 15 0 0,-1 1 51 0 0,0 1 114 0 0,-2-1-98 0 0,1 3 28 0 0,0-3-59 0 0,1-1 16 0 0,2 1 82 0 0,0 1-140 0 0,4 17 318 0 0,-6-14-290 0 0,0-1 49 0 0,0-5-131 0 0,-1 0 33 0 0,-1 0 36 0 0,1-5-194 0 0,0 1-1 0 0,0-1 0 0 0,0 0 1 0 0,0 0-1 0 0,0 0 0 0 0,1 0 1 0 0,-1 1-1 0 0,1-1 0 0 0,-1 0 1 0 0,1 1-88 0 0,3 4 238 0 0,-1-1-77 0 0,2 11 169 0 0,-4-9-111 0 0,-1-3-52 0 0,0 1 51 0 0,0 0 60 0 0,0 2 70 0 0,0-6-194 0 0,0 0-68 0 0,0 2-46 0 0,0 2-77 0 0,0-3 53 0 0,0-1 61 0 0,0 1 88 0 0,0-1 81 0 0,0 1 114 0 0,0-2-131 0 0,0 0 36 0 0,0 0 39 0 0,0 0 41 0 0,3 2-121 0 0,8 8-22 0 0,-9-9-2 0 0,-2-2 7 0 0,0 0 28 0 0,0 0 11 0 0,0-11 99 0 0,0 0-90 0 0,0 0-77 0 0,0 0-64 0 0,0-9-23 0 0,0-29-52 0 0,2 40-18 0 0,-1 1 0 0 0,1-1 0 0 0,1 0 0 0 0,0 1 0 0 0,0 0 0 0 0,2-5-21 0 0,5-12 20 0 0,-9 22-20 0 0,0 0 0 0 0,-1 1 0 0 0,0-1 0 0 0,1 0 0 0 0,-1 0 0 0 0,0 1 0 0 0,0-1 0 0 0,-1-1 0 0 0,1 2 0 0 0,0 0 0 0 0,0 0 0 0 0,0 0 0 0 0,0 0 0 0 0,0 0 0 0 0,0 1 0 0 0,1-1 0 0 0,-1 0 0 0 0,1 0 0 0 0,-1 0 0 0 0,1-1 0 0 0,26-29-10 0 0,-18 12-39 0 0,-7 14 46 0 0,1 0 1 0 0,-1 0-1 0 0,1 1 1 0 0,1-1-1 0 0,-1 1 0 0 0,4-4 3 0 0,10-4-55 0 0,-4 6 37 0 0,8-3-65 0 0,-14 6 39 0 0,-1 0 0 0 0,1 0-1 0 0,-1-1 1 0 0,0 1 0 0 0,0-1 0 0 0,1-2 44 0 0,-6 6-7 0 0,8-8-57 0 0,-2 6-8 0 0,0 1-17 0 0,3 1-36 0 0,14-2-135 0 0,-13-1 124 0 0,1-1-93 0 0,-5 2 68 0 0,-1 0-38 0 0,-1 1-98 0 0,-1 0 72 0 0,3-1-43 0 0,3-1-55 0 0,-6 4 155 0 0,1-1-64 0 0,0 0-90 0 0,0 1-65 0 0,0 0-117 0 0,-2 0 202 0 0,1 0-37 0 0,-1 0-39 0 0,0 0-42 0 0,-1 0-10 0 0,0 0-51 0 0,-1 0-45 0 0,1 0-40 0 0,0 0-158 0 0,-1 0-39 0 0,2 0-190 0 0,0 0-520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22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97 7688 0 0,'-13'13'166'0'0,"11"-11"29"0"0,2-2 14 0 0,1 12 1 0 0,6 0 17 0 0,-3-5-77 0 0,-2-1-21 0 0,-1 5 170 0 0,-1-3-96 0 0,0-1-52 0 0,0 3 21 0 0,0 10 137 0 0,0-12-152 0 0,0 2 66 0 0,1-1-28 0 0,0-2-52 0 0,1 0-24 0 0,2 1 1 0 0,0 1-2 0 0,-1-2-2 0 0,-2 0 22 0 0,-1 2 53 0 0,-1 21 245 0 0,1 20 268 0 0,4-22-319 0 0,2-15-161 0 0,-1-4-16 0 0,-3 3 47 0 0,-1 2 31 0 0,1-2-66 0 0,2-2-51 0 0,2-1-38 0 0,-3-6 57 0 0,-2 0-83 0 0,-1 1-52 0 0,-1 1-25 0 0,1-2 37 0 0,0-1-90 0 0,0 0 68 0 0,0 0 61 0 0,0 0 52 0 0,1-1 92 0 0,-1 0 53 0 0,1 0 111 0 0,0-1 264 0 0,0 0 4 0 0,0-1-264 0 0,0 1-109 0 0,0-1-52 0 0,0 0-90 0 0,0 0-53 0 0,-1 0-59 0 0,1 0-67 0 0,0 1-48 0 0,0-1-50 0 0,-1 0-52 0 0,1 1-57 0 0,1-4 327 0 0,0 1-55 0 0,-3-6-52 0 0,0 6 17 0 0,1-61 73 0 0,0 2-34 0 0,1 57-45 0 0,-1-1-1 0 0,1 1 0 0 0,0 0 0 0 0,0-1 0 0 0,1 1 0 0 0,0-2-9 0 0,0 2 1 0 0,0 0 0 0 0,-1-1 0 0 0,0 1 0 0 0,0-1 0 0 0,0 1-1 0 0,-1-3 0 0 0,1 2 6 0 0,-1 0-1 0 0,1 0 0 0 0,0 0 1 0 0,1 0-1 0 0,0 0 0 0 0,-1 0 1 0 0,2 1-1 0 0,-1-1 0 0 0,1 0-5 0 0,10-29 16 0 0,-10 23-16 0 0,-2 8 0 0 0,0 0 0 0 0,0 0 0 0 0,0 0 0 0 0,0 1 0 0 0,1-1 0 0 0,-1 1 0 0 0,1-1 0 0 0,0 1 0 0 0,2-2 0 0 0,6-18 0 0 0,-8 18 0 0 0,-1 1 0 0 0,1 0 0 0 0,0 0 0 0 0,1-1 0 0 0,-1 1 0 0 0,1 1 0 0 0,-1-1 0 0 0,2-1 0 0 0,9-7 2 0 0,6-6-15 0 0,-6 1-36 0 0,-13 16 49 0 0,0 0 0 0 0,1 0-1 0 0,-1 0 1 0 0,0 0-1 0 0,1 0 1 0 0,-1 1-1 0 0,1-1 1 0 0,-1 0-1 0 0,1 0 1 0 0,0 1 0 0 0,-1-1-1 0 0,1 0 1 0 0,0 1-1 0 0,-1-1 1 0 0,1 0-1 0 0,0 1 1 0 0,0-1-1 0 0,-1 1 1 0 0,1-1-1 0 0,0 1 1 0 0,0 0 0 0 0,0-1-1 0 0,0 1 1 0 0,0 0-1 0 0,0-1 1 0 0,0 1-1 0 0,-1 0 1 0 0,1 0-1 0 0,0 0 1 0 0,0 0 0 0 0,0 0-1 0 0,0 0 1 0 0,0 0-1 0 0,0 0 1 0 0,0 1-1 0 0,0-1 1 0 0,6 0-6 0 0,7 0-31 0 0,21 1 18 0 0,-32-1 19 0 0,-1 1 1 0 0,0-1-1 0 0,0 1 0 0 0,0 0 0 0 0,1 0 0 0 0,-1 0 0 0 0,0 0 1 0 0,0 0-1 0 0,0 0 0 0 0,0 1 0 0 0,0-1 0 0 0,-1 0 0 0 0,2 2 0 0 0,26 24 0 0 0,-16-16 0 0 0,-1 1 0 0 0,0 0 0 0 0,-1 1 0 0 0,7 9 0 0 0,-11-10 0 0 0,2 0 0 0 0,-1 0 0 0 0,0 1 0 0 0,4 12 0 0 0,-9-18 0 0 0,0 0 0 0 0,1 1 0 0 0,-1-1 0 0 0,3 2 0 0 0,7 16 0 0 0,-2 4 34 0 0,7 7 62 0 0,-10-20-58 0 0,5 0 48 0 0,-12-15-73 0 0,1 0 0 0 0,-1 1 1 0 0,0-1-1 0 0,0 1 0 0 0,0-1 0 0 0,1 0 1 0 0,-1 1-1 0 0,-1 0 0 0 0,1-1 0 0 0,0 1 1 0 0,0 0-1 0 0,-1-1 0 0 0,1 1 0 0 0,0 0 1 0 0,-1 0-1 0 0,0 0 0 0 0,1 0-13 0 0,-1 1 97 0 0,2-1-17 0 0,9 11-64 0 0,-9 3-16 0 0,-2-3-21 0 0,3-7-95 0 0,6 5-35 0 0,-5 4-65 0 0,-4-13 66 0 0,0-2-53 0 0,0 1-137 0 0,0-1 14 0 0,0 2-40 0 0,0 9-967 0 0,0-11 1308 0 0,0 0 1 0 0,0 0-1 0 0,0 0 1 0 0,0 0 0 0 0,0 0-1 0 0,0 0 1 0 0,0 0-1 0 0,0 0 1 0 0,0 0-1 0 0,0 1 1 0 0,0-1-1 0 0,0 0 1 0 0,0 0-1 0 0,0 0 1 0 0,0 0-1 0 0,0 0 1 0 0,0 0-1 0 0,0 0 1 0 0,0 0 0 0 0,0 0-1 0 0,0 0 1 0 0,0 0-1 0 0,0 1 1 0 0,0-1-1 0 0,0 0 1 0 0,0 0-1 0 0,0 0 1 0 0,0 0-1 0 0,0 0 1 0 0,1 0-1 0 0,-1 0 1 0 0,0 0-1 0 0,0 0 1 0 0,0 0-1 0 0,0 0 1 0 0,0 0 0 0 0,0 0-1 0 0,0 0 1 0 0,0 0-1 0 0,0 0 1 0 0,0 0-1 0 0,0 0 1 0 0,1 0-1 0 0,-1 0 1 0 0,0 0-1 0 0,0 0 1 0 0,0 0-1 0 0,0 0 1 0 0,0 0-1 0 0,0 0 1 0 0,0 0 0 0 0,0 0-1 0 0,0 0 1 0 0,0 0-1 0 0,1 0 1 0 0,-1 0-1 0 0,0 0 25 0 0,13 0-1406 0 0</inkml:trace>
  <inkml:trace contextRef="#ctx0" brushRef="#br0" timeOffset="488.2">837 112 8696 0 0,'0'0'197'0'0,"0"0"24"0"0,0 0 18 0 0,0-2 44 0 0,0-3-129 0 0,1 2 27 0 0,0 2 33 0 0,2 2 239 0 0,-1 1-196 0 0,2 1-83 0 0,-2-2-141 0 0,1 1-46 0 0,7 2 374 0 0,-1 0-84 0 0,-8-3-251 0 0,0-1 0 0 0,-1 1-1 0 0,1-1 1 0 0,0 1 0 0 0,0-1 0 0 0,-1 1 0 0 0,1 0-1 0 0,0 0 1 0 0,-1-1 0 0 0,1 1 0 0 0,-1 0 0 0 0,1 0-1 0 0,-1 0-25 0 0,5 10 304 0 0,-1-3-46 0 0,6 5 70 0 0,-2-4-88 0 0,0 6 174 0 0,0-1-45 0 0,-1-5-176 0 0,4 4 97 0 0,-4 7 36 0 0,-6-15-255 0 0,1-1 0 0 0,-1 0 1 0 0,1 0-1 0 0,0 1 0 0 0,0-1 1 0 0,2 3-72 0 0,5 10 166 0 0,4 17 213 0 0,-9-20-243 0 0,-1-6-64 0 0,6 14 208 0 0,-2-7-94 0 0,-2 12 46 0 0,1-13-66 0 0,5 6 157 0 0,-2-5-68 0 0,-4-3-68 0 0,6 5 134 0 0,-9-14-148 0 0,0 0-64 0 0,-2 0-39 0 0,1 1-35 0 0,-1 0-8 0 0,0-2 27 0 0,5 6 64 0 0,-4-6-88 0 0,0-1 1 0 0,0 1-1 0 0,0-1 1 0 0,0 1-1 0 0,-1-1 1 0 0,1 1 0 0 0,0-1-1 0 0,-1 1 1 0 0,1 0-1 0 0,-1-1 1 0 0,0 3-31 0 0,3 1 177 0 0,8 6-17 0 0,-9-8-11 0 0,-1 1-76 0 0,-2 4-14 0 0,1-8-37 0 0,0 3 116 0 0,0-3-2 0 0,0 0 0 0 0,0 0 2 0 0,0 0 4 0 0,0 0 2 0 0,0-6-14 0 0,1 3-43 0 0,1 0-25 0 0,2 1-15 0 0,2-2 34 0 0,0-7 32 0 0,0 7-40 0 0,-5 3-69 0 0,-1 1 1 0 0,0 0-1 0 0,1 0 0 0 0,-1-1 0 0 0,1 1 0 0 0,-1 0 0 0 0,0-1 0 0 0,1 1 1 0 0,-1 0-1 0 0,1-1 0 0 0,-1 1 0 0 0,0 0 0 0 0,0-1 0 0 0,1 1 0 0 0,-1-1 1 0 0,0 1-1 0 0,0-1 0 0 0,1 1 0 0 0,-1-1 0 0 0,0 1 0 0 0,0-1 0 0 0,0 1 0 0 0,0-1 1 0 0,0 1-1 0 0,0-1 0 0 0,0 1 0 0 0,0-1 0 0 0,0 1 0 0 0,0-1 0 0 0,0 1 1 0 0,0-1-1 0 0,0 1-4 0 0,0-2 4 0 0,0 0 0 0 0,0 1-1 0 0,0-1 1 0 0,1 0 0 0 0,-1 1 0 0 0,1-1 0 0 0,-1 0 0 0 0,1 1 0 0 0,-1-1 0 0 0,1 1 0 0 0,0-1 0 0 0,0 1-1 0 0,0 0 1 0 0,0-1-4 0 0,4-6 24 0 0,16-39 63 0 0,-11 28-44 0 0,-4-7-22 0 0,4 5 22 0 0,-6 8-34 0 0,-3 9-9 0 0,0 0 0 0 0,0 0 0 0 0,1 0 1 0 0,-1 1-1 0 0,1-1 0 0 0,0 0 0 0 0,0 1 0 0 0,1-1 0 0 0,44-70 0 0 0,-42 67 2 0 0,1-1-1 0 0,0 1 1 0 0,0 1 0 0 0,1-1-2 0 0,7-6-32 0 0,-4 4-34 0 0,-1 0-52 0 0,7-4-97 0 0,-3 8-1 0 0,-10 0 94 0 0,-1-1-84 0 0,23-7-1299 0 0,-21 11 1206 0 0,-1 0 148 0 0,0 2-83 0 0,0-1-86 0 0,0 1-89 0 0,0-1-90 0 0,0 1-94 0 0,1 1-96 0 0,-1-1-98 0 0,-2 0 268 0 0,1 0-36 0 0,0 0-37 0 0,0 0-38 0 0,4 0-1498 0 0,3 0-1185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47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490 64 6648 0 0,'0'0'149'0'0,"0"0"23"0"0,0 0 12 0 0,0-3-25 0 0,-3-10-127 0 0,-4 4-15 0 0,1 5 44 0 0,-1 1 77 0 0,1 0 150 0 0,6 2-263 0 0,-1 1 0 0 0,1 0 0 0 0,0-1 0 0 0,0 1 0 0 0,-1-1 0 0 0,1 1 0 0 0,0 0 0 0 0,0-1-1 0 0,0 1 1 0 0,-1-1 0 0 0,1 1 0 0 0,0-1 0 0 0,0 1 0 0 0,0-1 0 0 0,0 1 0 0 0,0 0 0 0 0,0-1 0 0 0,0 1 0 0 0,0-1-1 0 0,0 0-24 0 0,0 1 10 0 0,0 0-1 0 0,0 0 1 0 0,0 0-1 0 0,0 0 1 0 0,0 0-1 0 0,0 0 1 0 0,0 0-1 0 0,0 0 1 0 0,0-1-1 0 0,0 1 1 0 0,0 0-1 0 0,0 0 1 0 0,0 0-1 0 0,0 0 1 0 0,0 0-1 0 0,0 0 1 0 0,0 0-1 0 0,0 0 1 0 0,0 0-1 0 0,0 0 1 0 0,0-1-1 0 0,0 1 1 0 0,0 0-1 0 0,0 0 1 0 0,0 0-1 0 0,0 0 1 0 0,0 0-1 0 0,0 0 1 0 0,0 0-1 0 0,0 0 1 0 0,0 0-1 0 0,0 0 1 0 0,-1 0-1 0 0,1 0 1 0 0,0 0-1 0 0,0 0 1 0 0,0 0-1 0 0,0 0 1 0 0,0 0-1 0 0,0-1 1 0 0,0 1-1 0 0,0 0 1 0 0,0 0-1 0 0,0 0 1 0 0,0 0-1 0 0,-1 0 1 0 0,1 0-1 0 0,0 0 1 0 0,0 0-1 0 0,0 0 1 0 0,0 0-1 0 0,0 0 1 0 0,0 0-1 0 0,0 1 1 0 0,0-1-1 0 0,0 0 1 0 0,-1 0-10 0 0,-2 0 190 0 0,-10 0 221 0 0,3-3-64 0 0,6-4-93 0 0,4 7-239 0 0,-1 0 1 0 0,1-1 0 0 0,0 1 0 0 0,0-1 0 0 0,-1 1 0 0 0,1-1 0 0 0,0 1 0 0 0,-1 0 0 0 0,1-1 0 0 0,0 1 0 0 0,-1 0 0 0 0,1-1 0 0 0,-1 1 0 0 0,1 0 0 0 0,-1 0 0 0 0,1-1 0 0 0,0 1-1 0 0,-1 0 1 0 0,1 0 0 0 0,-1 0 0 0 0,1 0 0 0 0,-1 0 0 0 0,1-1 0 0 0,-1 1 0 0 0,1 0 0 0 0,-1 0 0 0 0,1 0 0 0 0,-1 0 0 0 0,1 0 0 0 0,-1 1 0 0 0,1-1 0 0 0,-1 0-16 0 0,-27 0 572 0 0,1 0-88 0 0,-1 0-89 0 0,0 0-88 0 0,27 0-290 0 0,-1 0-1 0 0,0 0 1 0 0,1 1-1 0 0,-1-1 1 0 0,0 0 0 0 0,1 1-1 0 0,-1-1 1 0 0,1 1-1 0 0,-1 0 1 0 0,1-1-1 0 0,-1 1 1 0 0,1 0-1 0 0,-1 0 1 0 0,1 0-17 0 0,-7 4 70 0 0,-12 4 94 0 0,15-7-124 0 0,0 0 0 0 0,0 0 0 0 0,0 1 0 0 0,0-1 0 0 0,1 1 0 0 0,-1 0 0 0 0,1 1 0 0 0,-1 0-40 0 0,3-2 8 0 0,0-1 0 0 0,0 1 0 0 0,0-1 0 0 0,0 0 1 0 0,0 0-1 0 0,0 0 0 0 0,0 0 0 0 0,0 0 0 0 0,0 0 1 0 0,0 0-1 0 0,-1-1 0 0 0,1 1-8 0 0,-16 6 46 0 0,15-5-38 0 0,1 1 1 0 0,0-1-1 0 0,0 0 1 0 0,-1 1-1 0 0,1 0 0 0 0,1-1 1 0 0,-2 2-9 0 0,-13 17 58 0 0,-11 5-54 0 0,7-7 45 0 0,-9 10 68 0 0,25-24-86 0 0,-1 0 0 0 0,1 0 0 0 0,0 1 0 0 0,1-1 0 0 0,-1 1 0 0 0,1 0 0 0 0,-2 6-31 0 0,-5 9 88 0 0,9-19-83 0 0,0 0 0 0 0,0 0 0 0 0,0 0 0 0 0,0 1 0 0 0,0-1 0 0 0,1 0 0 0 0,-1 1 0 0 0,0-1 1 0 0,1 0-1 0 0,0 1 0 0 0,0-1 0 0 0,0 2-5 0 0,0 51 53 0 0,0-36 11 0 0,0-1 44 0 0,2 2-18 0 0,10-1-18 0 0,-3-5-11 0 0,-4-1 7 0 0,-3-7-45 0 0,-1-4-14 0 0,-1 0 0 0 0,0 0 0 0 0,1-1 0 0 0,0 1 0 0 0,-1 0 0 0 0,1 0 0 0 0,0-1 0 0 0,0 1 0 0 0,0 0 0 0 0,0-1 0 0 0,0 1 0 0 0,0-1 0 0 0,0 1 0 0 0,0-1 0 0 0,1 1 0 0 0,-1-1 0 0 0,1 0 0 0 0,-1 0 0 0 0,1 0 0 0 0,-1 0 0 0 0,1 0 0 0 0,0 0 0 0 0,0 0 0 0 0,1 0-9 0 0,16 7 125 0 0,-5 1-50 0 0,-10-6-57 0 0,1-1 1 0 0,-1 1-1 0 0,0-1 1 0 0,0 0-1 0 0,2 0-18 0 0,18 1 100 0 0,-20-2-83 0 0,1-1 0 0 0,-1 1 0 0 0,0 0 1 0 0,0 0-1 0 0,0 0 0 0 0,1 1-17 0 0,-1 0 12 0 0,-1-1 0 0 0,0 0 0 0 0,1 0 0 0 0,-1 0 0 0 0,0 0 0 0 0,1-1 0 0 0,-1 0 0 0 0,1 1 0 0 0,0-1 0 0 0,-1 0 0 0 0,1-1 1 0 0,0 1-13 0 0,28-11 80 0 0,-3 6-14 0 0,-8-6-42 0 0,-8 8-3 0 0,-9 2-16 0 0,0 0 1 0 0,0-1-1 0 0,0 1 1 0 0,-1-1-1 0 0,1 1 0 0 0,0-1 1 0 0,-1 0-1 0 0,1-1-5 0 0,7-3 18 0 0,-7 4-7 0 0,-1 0-1 0 0,0 0 1 0 0,0 0-1 0 0,0 0 1 0 0,0 0-1 0 0,0-1 1 0 0,-1 1-1 0 0,1-1 1 0 0,-1 1-1 0 0,1-1 1 0 0,-1 0-11 0 0,45-71 226 0 0,-43 69-223 0 0,0 0-1 0 0,0 1 1 0 0,0-1 0 0 0,4-2-3 0 0,-3 3-16 0 0,-1-1 0 0 0,0 1 0 0 0,0-1 0 0 0,3-3 16 0 0,-3 1-1 0 0,15-23-10 0 0,-13 17 48 0 0,-1-1 42 0 0,-1 4-35 0 0,-2 7-27 0 0,-1 0 0 0 0,0 0-1 0 0,0 0 1 0 0,0-1-1 0 0,0 1 1 0 0,0 0-1 0 0,-1 0 1 0 0,1-1-1 0 0,-1-1-16 0 0,2-9 8 0 0,4 4-38 0 0,-5 9 22 0 0,0-1 0 0 0,0 1 0 0 0,0-1 0 0 0,-1 0 0 0 0,1 1 0 0 0,0-1 0 0 0,-1 0 0 0 0,1 0 0 0 0,-1 1 0 0 0,0-1 0 0 0,1 0 0 0 0,-1 0 0 0 0,0 0 8 0 0,-1-9-45 0 0,1 7 43 0 0,-1 1 0 0 0,1 0 0 0 0,0 0 0 0 0,0 0 0 0 0,1-1 0 0 0,-1 1 0 0 0,1 0 0 0 0,-1 0 0 0 0,1 0 1 0 0,0-1 1 0 0,10-12 0 0 0,-8 1 0 0 0,-3 4 2 0 0,0 3-57 0 0,0-5-59 0 0,0 13-47 0 0,0 0 1 0 0,0 3 14 0 0,-1 14 73 0 0,0-10 58 0 0,0 0 0 0 0,1 0 0 0 0,0 0 0 0 0,1 0 1 0 0,0 0-1 0 0,0 0 0 0 0,1 5 15 0 0,3-1-17 0 0,-4-8 14 0 0,0 0-1 0 0,1 0 0 0 0,-1 0 1 0 0,0 0-1 0 0,-1 0 0 0 0,1 0 1 0 0,0 1-1 0 0,-1-1 0 0 0,0 0 1 0 0,0 3 3 0 0,0 16 0 0 0,-1-11 0 0 0,1 1 0 0 0,0-1 0 0 0,1 0 0 0 0,0 1 0 0 0,1 1 0 0 0,8 18 16 0 0,-4 1 66 0 0,-2-15-27 0 0,-2-11-21 0 0,0 1-1 0 0,0 0 0 0 0,-1 0 0 0 0,0 0 1 0 0,0 2-34 0 0,1 10 110 0 0,5-1 12 0 0,-3-7-38 0 0,6 11 192 0 0,-3-7-70 0 0,-6-2-31 0 0,1-2-48 0 0,5 3 8 0 0,-6-13-116 0 0,0 0-1 0 0,0 1 0 0 0,-1-1 1 0 0,1 1-1 0 0,0-1 0 0 0,-1 1 1 0 0,1-1-1 0 0,-1 1 0 0 0,1-1 1 0 0,-1 1-1 0 0,0 0 1 0 0,0-1-20 0 0,3 5 139 0 0,7 7-58 0 0,-7 3-22 0 0,-3-1-68 0 0,0-1-94 0 0,0-13 66 0 0,0-1-20 0 0,0 1-28 0 0,0-1-45 0 0,0 0-22 0 0,0 0-47 0 0,0 0-53 0 0,0 0-60 0 0,0 0-65 0 0,0 0-59 0 0,0 0-54 0 0,0 0-46 0 0,0 0-160 0 0,0 0-46 0 0,0 0-193 0 0,0 0-518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6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10032 0 0,'0'0'297'0'0,"-3"0"-9"0"0,2 0-278 0 0,1 0 0 0 0,-1 0 1 0 0,0 0-1 0 0,1 0 0 0 0,-1 0 0 0 0,0 0 1 0 0,1 1-1 0 0,-1-1 0 0 0,0 0 0 0 0,1 0 0 0 0,-1 0 1 0 0,0 1-1 0 0,1-1 0 0 0,-1 0 0 0 0,1 1-10 0 0,-3 3 95 0 0,3 2 97 0 0,0-6-186 0 0,0 0 1 0 0,0 1-1 0 0,0-1 1 0 0,0 0-1 0 0,0 0 1 0 0,0 0-1 0 0,0 0 1 0 0,0 0-1 0 0,0 0 1 0 0,0 0-1 0 0,0 0 0 0 0,0 0 1 0 0,0 0-1 0 0,0 1 1 0 0,0-1-1 0 0,0 0 1 0 0,0 0-1 0 0,0 0 1 0 0,0 0-1 0 0,0 0 1 0 0,0 0-1 0 0,0 0 0 0 0,0 0 1 0 0,0 0-1 0 0,0 0 1 0 0,0 0-1 0 0,0 0 1 0 0,0 1-1 0 0,0-1 1 0 0,0 0-1 0 0,0 0 1 0 0,0 0-1 0 0,1 0 0 0 0,-1 0 1 0 0,0 0-1 0 0,0 0 1 0 0,0 0-1 0 0,0 0 1 0 0,0 0-1 0 0,0 0 1 0 0,0 0-1 0 0,0 0 1 0 0,0 0-1 0 0,0 0 1 0 0,0 0-1 0 0,1 0 0 0 0,-1 0 1 0 0,0 0-1 0 0,0 0 1 0 0,0 0-1 0 0,0 0 1 0 0,0 0-1 0 0,0 0 1 0 0,0 0-1 0 0,0 0 1 0 0,0 0-1 0 0,1 0-6 0 0,2 0 104 0 0,0 1 38 0 0,8 4 414 0 0,-7-2-359 0 0,0-1-83 0 0,-1 0-110 0 0,9 1 283 0 0,1-1-41 0 0,0-3-43 0 0,0 0-48 0 0,-3 1-38 0 0,38 0 260 0 0,-16 0-198 0 0,-7 0-114 0 0,-1 0-107 0 0,-19 0 9 0 0,1 0 0 0 0,0-1 0 0 0,-1 1 0 0 0,4-2 33 0 0,23-11-149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45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237 285 6880 0 0,'0'0'157'0'0,"0"0"23"0"0,0 0 11 0 0,-3 0-31 0 0,-8 0-24 0 0,4 0-35 0 0,2 0 140 0 0,2 0-107 0 0,3 0-123 0 0,0 0 0 0 0,0 0 0 0 0,0 0 0 0 0,0 0 0 0 0,-1 0 0 0 0,1 0 0 0 0,0 0 0 0 0,0 0 1 0 0,0 0-1 0 0,0 0 0 0 0,0 0 0 0 0,0 0 0 0 0,0 0 0 0 0,0 0 0 0 0,0 0 0 0 0,0 0 0 0 0,-1 0 0 0 0,1 0 0 0 0,0 0 1 0 0,0 0-1 0 0,0 0 0 0 0,0 0 0 0 0,0 0 0 0 0,0 0 0 0 0,0 0 0 0 0,0 0 0 0 0,0 0 0 0 0,0 0 0 0 0,0 0 0 0 0,0 0 0 0 0,0-1 1 0 0,-1 1-1 0 0,1 0 0 0 0,0 0 0 0 0,0 0 0 0 0,0 0 0 0 0,0 0 0 0 0,0 0 0 0 0,0 0 0 0 0,0 0 0 0 0,0 0 0 0 0,0 0 1 0 0,0 0-1 0 0,0-1 0 0 0,0 1 0 0 0,0 0 0 0 0,0 0 0 0 0,0 0 0 0 0,0 0 0 0 0,0 0 0 0 0,0 0 0 0 0,0 0 0 0 0,0 0 0 0 0,0 0 1 0 0,0 0-1 0 0,0-1 0 0 0,0 1-11 0 0,0-4 162 0 0,-1 1 50 0 0,-5-1 324 0 0,0 2-33 0 0,-8 2 298 0 0,7 0-451 0 0,-6 4 118 0 0,8-1-295 0 0,0 0-52 0 0,4-1-101 0 0,-1-1-36 0 0,-1 2 178 0 0,1-3-29 0 0,-12 3-106 0 0,0 7-3 0 0,-8 13 61 0 0,11-12-42 0 0,3-3-13 0 0,5-5-15 0 0,0 0-1 0 0,0 0 1 0 0,0 1-1 0 0,0-1 0 0 0,0 1 1 0 0,0 0-15 0 0,-15 30 64 0 0,15-30-59 0 0,1 1-1 0 0,0-1 1 0 0,1 0-1 0 0,-1 1 1 0 0,1 0 0 0 0,0-1-1 0 0,0 3-4 0 0,-5 13 32 0 0,1-5-19 0 0,3-12-7 0 0,1 1 0 0 0,0-1-1 0 0,0 0 1 0 0,0 1-1 0 0,0-1 1 0 0,1 1 0 0 0,0-1-1 0 0,-1 1 1 0 0,1 0-6 0 0,0 28 33 0 0,0 46 137 0 0,0-73-161 0 0,0-1 0 0 0,0 0 0 0 0,1 1 0 0 0,-1-1 0 0 0,1 0 0 0 0,0 1 0 0 0,0-1 0 0 0,0 0 0 0 0,1 0 0 0 0,0 0 0 0 0,-1 0 0 0 0,3 2-9 0 0,14 16 20 0 0,-15-18-21 0 0,1 0-1 0 0,-1 1 1 0 0,0-1 0 0 0,0 1 0 0 0,0 1 1 0 0,-1-3 2 0 0,-1 0 1 0 0,0-1-1 0 0,1 1 0 0 0,0 0 0 0 0,0-1 0 0 0,0 0 0 0 0,0 1 1 0 0,0-1-1 0 0,0 0 0 0 0,0 0 0 0 0,1 0 0 0 0,-1 0 0 0 0,1 0-2 0 0,29 13 240 0 0,-18-11-134 0 0,8-4-12 0 0,-14-1-43 0 0,7 1 70 0 0,-11 1-87 0 0,0-1 0 0 0,0 0 0 0 0,0-1 0 0 0,0 1 0 0 0,0-1 0 0 0,0 1 0 0 0,1-2-34 0 0,16-8 192 0 0,-9 7-103 0 0,-9 3-71 0 0,-1-1-1 0 0,1 1 1 0 0,-1-1-1 0 0,0 0 1 0 0,0 0-1 0 0,1 0 1 0 0,-1 0-1 0 0,0 0 1 0 0,0 0-1 0 0,0 0 1 0 0,0-1-1 0 0,0 1 1 0 0,0-1-1 0 0,-1 1 1 0 0,2-2-18 0 0,11-9 106 0 0,0 0 1 0 0,0 2 0 0 0,2-1-107 0 0,-1 0 102 0 0,-4 1-34 0 0,-5 3-36 0 0,0 0 0 0 0,-1 0 0 0 0,3-5-32 0 0,9-13 62 0 0,-5 10-29 0 0,-4 6-9 0 0,-1 0 1 0 0,-1-1 0 0 0,0 0 0 0 0,0 0-25 0 0,2-6 10 0 0,16-28 4 0 0,-23 41-10 0 0,1 1 1 0 0,0-1 0 0 0,-1 0 0 0 0,1 1 0 0 0,-1-1 0 0 0,0 0 0 0 0,1 0 0 0 0,-2 0 0 0 0,1 0 0 0 0,0 0 0 0 0,0 0 0 0 0,-1 0-1 0 0,0 0 1 0 0,0 0 0 0 0,0 0 0 0 0,0-1-5 0 0,0-1 18 0 0,0 1 0 0 0,0 0 1 0 0,1 0-1 0 0,-1-1 0 0 0,2-2-18 0 0,2-1 38 0 0,0-5 23 0 0,-8-4-1 0 0,2 14-46 0 0,1 0 1 0 0,0 0-1 0 0,0 0 1 0 0,1 0-1 0 0,-1 0 1 0 0,1 0-1 0 0,-1 0 1 0 0,1-1-15 0 0,-1-1 1 0 0,0 0 0 0 0,-1 1 1 0 0,1-1-1 0 0,-1 0 0 0 0,-1 1 1 0 0,1 0-1 0 0,0-1 0 0 0,-1 1 1 0 0,0 0-1 0 0,0 0 0 0 0,0 0 1 0 0,-2-1-2 0 0,-6-1-14 0 0,6 4-19 0 0,-11-11-210 0 0,3 2-32 0 0,5 8 97 0 0,-2 1-31 0 0,8 2 170 0 0,0 0 1 0 0,1 0-1 0 0,-1 0 1 0 0,1 0-1 0 0,-1-1 1 0 0,1 1-1 0 0,-1-1 1 0 0,1 1 0 0 0,-1-1-1 0 0,1 0 1 0 0,-1 0-1 0 0,1 1 1 0 0,0-1 38 0 0,-13-6-287 0 0,12 7 162 0 0,0-1 47 0 0,-3 0 22 0 0,-7 0 18 0 0,8 1-24 0 0,-1 0-58 0 0,2 0-52 0 0,-1 0-75 0 0,0 0-88 0 0,0 0-103 0 0,0 1-103 0 0,0-1-123 0 0,2 0 281 0 0,1 0-36 0 0,-1 0-37 0 0,0 0-39 0 0,-4 0-1117 0 0,-4 0-904 0 0</inkml:trace>
  <inkml:trace contextRef="#ctx0" brushRef="#br0" timeOffset="485.86">1278 96 8720 0 0,'0'0'197'0'0,"-3"-3"24"0"0,-13-13 116 0 0,9 8-221 0 0,2 3-75 0 0,-12-12-21 0 0,10 10 42 0 0,4 4 133 0 0,-2 1 25 0 0,3 1-96 0 0,-2 1-63 0 0,0 0 18 0 0,1 0 84 0 0,0-2 91 0 0,2 1-75 0 0,0 0 41 0 0,-13-9 318 0 0,-1 7-212 0 0,14 3-310 0 0,0 0 0 0 0,1 0 0 0 0,-1 0 0 0 0,0 0 1 0 0,1 0-1 0 0,-1 0 0 0 0,0 0 0 0 0,1-1 0 0 0,-1 1 0 0 0,0 0 0 0 0,1 0 1 0 0,-1-1-1 0 0,0 1 0 0 0,1 0 0 0 0,-1-1 0 0 0,1 1 0 0 0,-1 0 0 0 0,0-1 0 0 0,1 1 1 0 0,-1-1-1 0 0,1 1 0 0 0,0-1 0 0 0,-1 1 0 0 0,1-1 0 0 0,-1 1 0 0 0,1-1-16 0 0,0 0 15 0 0,-1 1 0 0 0,1-1 0 0 0,-1 1 0 0 0,1-1 0 0 0,-1 1-1 0 0,1-1 1 0 0,-1 1 0 0 0,1-1 0 0 0,-1 1 0 0 0,1-1 0 0 0,-1 1-1 0 0,1 0 1 0 0,-1-1 0 0 0,0 1 0 0 0,1 0 0 0 0,-1 0 0 0 0,0-1 0 0 0,1 1-1 0 0,-1 0 1 0 0,0 0 0 0 0,1 0 0 0 0,-1 0 0 0 0,0 0 0 0 0,1 0-1 0 0,-1 0 1 0 0,0 0-15 0 0,-7 0 207 0 0,0 0-39 0 0,-8 0 79 0 0,2 0-96 0 0,-19 0 132 0 0,31 0-269 0 0,1 0 0 0 0,-1 0 0 0 0,0 1 0 0 0,0-1 0 0 0,1 1 0 0 0,-1-1 0 0 0,0 1 0 0 0,1-1 0 0 0,-1 1 0 0 0,0 0 0 0 0,1 0-1 0 0,-1 0 1 0 0,1 0-14 0 0,-1 0 11 0 0,1 0 0 0 0,-1 0-1 0 0,0 0 1 0 0,1-1 0 0 0,-1 1-1 0 0,0 0 1 0 0,1-1 0 0 0,-1 1 0 0 0,0-1-1 0 0,0 0 1 0 0,1 1 0 0 0,-1-1-1 0 0,0 0-10 0 0,-17 2 74 0 0,0 7-19 0 0,15-7-38 0 0,-6 4 64 0 0,4-1-50 0 0,1 0-7 0 0,-7-1 24 0 0,3 1-9 0 0,-18 20 55 0 0,23-20-92 0 0,0 1-1 0 0,0 0 1 0 0,0-1-1 0 0,1 1 1 0 0,-1 1 0 0 0,1 0-2 0 0,1-2 1 0 0,1-3 0 0 0,1-1 1 0 0,-1 0-1 0 0,1 1 1 0 0,-1-1-1 0 0,1 1 1 0 0,0-1-1 0 0,0 1 1 0 0,0-1-1 0 0,0 0 1 0 0,0 1-2 0 0,-3 14 51 0 0,-1-8-39 0 0,-7 18 56 0 0,6-16-56 0 0,-2 9 8 0 0,5 2 28 0 0,2 1-36 0 0,-1 2 16 0 0,1 2 37 0 0,4 7 118 0 0,1-16-80 0 0,-3-11-50 0 0,-1 1 0 0 0,1-1 0 0 0,-1 1 0 0 0,0 0 0 0 0,0-1 1 0 0,-1 1-54 0 0,3 18 151 0 0,2-3-93 0 0,-3-14-57 0 0,0-1 1 0 0,-1 1-1 0 0,1 0 0 0 0,-2 0 1 0 0,1 1-2 0 0,-1-1 1 0 0,1 0 0 0 0,0 1 0 0 0,1-1 0 0 0,2 8-1 0 0,1 5 35 0 0,-2 1 50 0 0,-2-4 11 0 0,6-1-29 0 0,-1-2-6 0 0,-5 1 25 0 0,-1-5-26 0 0,0-7-45 0 0,-1-1-1 0 0,1 0 1 0 0,0 0-1 0 0,0 0 1 0 0,0 1-1 0 0,1-1 1 0 0,-1 0-1 0 0,1 0 1 0 0,0 0 0 0 0,0 1-16 0 0,5 4 37 0 0,-1 1-25 0 0,-3 3 43 0 0,-2 9 68 0 0,0-21-122 0 0,0 1 4 0 0,0-1 0 0 0,0 1 0 0 0,0 0 1 0 0,0-1-1 0 0,0 1 0 0 0,0 0 0 0 0,0-1 0 0 0,0 1 0 0 0,-1 0 0 0 0,1-1 0 0 0,0 1 0 0 0,0 0 0 0 0,-1-1 0 0 0,1 1 0 0 0,0-1-4 0 0,-1 1 0 0 0,0-1 0 0 0,1 0 0 0 0,-1 1-1 0 0,1-1 1 0 0,-1 0 0 0 0,0 0 0 0 0,1 1-1 0 0,-1-1 1 0 0,0 0 0 0 0,1 0 0 0 0,-1 0-1 0 0,0 0 1 0 0,1 0 0 0 0,-1 0 0 0 0,0 0-1 0 0,1 0 1 0 0,-3 0-77 0 0,3 0 12 0 0,0 0-78 0 0,0 0-88 0 0,0 0 65 0 0,0 0-39 0 0,0 0-43 0 0,0 0-40 0 0,0 0-37 0 0,0 0-32 0 0,0 0-235 0 0,0 0-54 0 0,0 0-765 0 0,0 0-605 0 0,0 0-1149 0 0</inkml:trace>
  <inkml:trace contextRef="#ctx0" brushRef="#br0" timeOffset="754.75">679 427 8840 0 0,'0'0'197'0'0,"2"0"24"0"0,1 0-169 0 0,-1 0 2 0 0,1 0 3 0 0,6 0 49 0 0,6 0 76 0 0,4 0-151 0 0,8 1 0 0 0,-9-1 61 0 0,-3-1 68 0 0,-2-2 105 0 0,18-7 305 0 0,1 5 20 0 0,-5-3-102 0 0,-6 3-203 0 0,1 0-56 0 0,-2 0-51 0 0,0 1-48 0 0,25-1 200 0 0,-5-6-36 0 0,15 6-140 0 0,-3-5-68 0 0,-34 8-89 0 0,-7 1-75 0 0,-3 1-23 0 0,-1-1-54 0 0,0 0-64 0 0,0 0-75 0 0,-1 1-3 0 0,-1-1-50 0 0,0-1-44 0 0,0 1-39 0 0,1 0-129 0 0,0-1-39 0 0,1 0-156 0 0,3-2-418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4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364 127 5584 0 0,'0'0'165'0'0,"-3"-2"-10"0"0,-10-12-75 0 0,-3-2-77 0 0,13 13 75 0 0,1 1 71 0 0,-1-1 102 0 0,1 1-79 0 0,0 0 36 0 0,-1-1 38 0 0,0 0 41 0 0,-10-7 496 0 0,6 7-440 0 0,1 0 61 0 0,3-2-103 0 0,1 0-38 0 0,-6 0 120 0 0,-9-4 48 0 0,13 7-293 0 0,-3-1 59 0 0,2 1-66 0 0,-6-4 156 0 0,6 2-132 0 0,-2-2 73 0 0,5 5-190 0 0,0-1 0 0 0,0 1 0 0 0,0 0 0 0 0,0-1 0 0 0,0 1-1 0 0,0 0 1 0 0,-1 0 0 0 0,1 1 0 0 0,0-1 0 0 0,-1 0 0 0 0,1 1 0 0 0,-1 0-1 0 0,1-1 1 0 0,-1 1 0 0 0,0 0-38 0 0,-16 0 177 0 0,18 0-170 0 0,-5 3 115 0 0,2 0-102 0 0,0 0 1 0 0,0 0-1 0 0,-1-1 1 0 0,1 1 0 0 0,-1-1-1 0 0,-4 2-20 0 0,2-1 27 0 0,0 0-1 0 0,0 1 0 0 0,0 0 1 0 0,-2 2-27 0 0,7-5 3 0 0,0 1 0 0 0,1 0 0 0 0,-1-1 0 0 0,0 1 0 0 0,0 0 0 0 0,1 0 0 0 0,-1 1 0 0 0,1-1 0 0 0,-1 1-3 0 0,-3 7 0 0 0,4-7 0 0 0,0-1 0 0 0,0 0 0 0 0,0 1 0 0 0,0-1 0 0 0,-1 0 0 0 0,1 0 0 0 0,-1 0 0 0 0,0 0 0 0 0,1 0 0 0 0,-2 1 0 0 0,0 1 0 0 0,0 0 0 0 0,1 0 0 0 0,-1 0 0 0 0,1 0 0 0 0,0 0 0 0 0,0 1 0 0 0,0 1 0 0 0,-8 16 0 0 0,8-20 4 0 0,0 1 0 0 0,1-1 0 0 0,-1 1 0 0 0,1-1 0 0 0,-1 1 1 0 0,1 0-1 0 0,0-1 0 0 0,0 1 0 0 0,0 0 0 0 0,0 0 0 0 0,1 0 0 0 0,-1 0 1 0 0,1 0-1 0 0,0 0 0 0 0,0 0 0 0 0,0-1 0 0 0,0 1 0 0 0,0 1-4 0 0,0 132 192 0 0,0-129-173 0 0,2 5 2 0 0,12 3 12 0 0,-1-1 12 0 0,-1-2 18 0 0,-10-9-65 0 0,0-1 0 0 0,1 1 0 0 0,0-1 0 0 0,-1 0 0 0 0,1 1 0 0 0,0-1 0 0 0,1 0 2 0 0,5 3-30 0 0,-1-1 46 0 0,7 3 125 0 0,-14-6-120 0 0,0-1 1 0 0,1 1 0 0 0,-1-1 0 0 0,0 1 0 0 0,1-1-1 0 0,-1 0 1 0 0,0 0 0 0 0,1 0 0 0 0,-1 1 0 0 0,0-1-1 0 0,1 0 1 0 0,-1-1 0 0 0,0 1 0 0 0,1 0-1 0 0,-1 0 1 0 0,0-1 0 0 0,1 1 0 0 0,-1 0 0 0 0,0-1-1 0 0,1 1 1 0 0,-1-1-22 0 0,10-5 168 0 0,-4 2-71 0 0,13-6 65 0 0,-14 8-115 0 0,0-1 1 0 0,0 0 0 0 0,0 0-1 0 0,-1-1 1 0 0,2-1-48 0 0,-4 3 14 0 0,0 0 1 0 0,-1-1-1 0 0,0 0 1 0 0,0 1-1 0 0,1-1 1 0 0,-1 0-1 0 0,-1 0 1 0 0,1 0-1 0 0,0-1 1 0 0,-1 1-1 0 0,0 0 1 0 0,1-2-15 0 0,11-19 61 0 0,0 4-5 0 0,5-15 35 0 0,-16 33-87 0 0,0 0 0 0 0,-1-1 0 0 0,1 0 0 0 0,0 0 0 0 0,-1 0 0 0 0,1 0 0 0 0,-1-2-4 0 0,2-18 81 0 0,-3 19-65 0 0,1 0 0 0 0,-1 0 1 0 0,1 0-1 0 0,0 0 0 0 0,0 0 0 0 0,0 1 1 0 0,1-1-1 0 0,-1 0 0 0 0,1 0 1 0 0,1-2-17 0 0,1-12 82 0 0,-4 0-37 0 0,-1 10-26 0 0,1-11-6 0 0,-1 12-13 0 0,1 1 0 0 0,0 0 0 0 0,1-1 0 0 0,-1 1 0 0 0,1 0 1 0 0,1-1-1 0 0,4-5 0 0 0,2-7 0 0 0,-8 19 0 0 0,0-1 0 0 0,0 0 0 0 0,0 1 0 0 0,0-1 0 0 0,0 0 0 0 0,1 1 0 0 0,-1-1 0 0 0,-1 0 0 0 0,1 1 0 0 0,0-1 0 0 0,0 0 0 0 0,0 0 0 0 0,0 1 0 0 0,0-1 0 0 0,-1 0 0 0 0,1 1 0 0 0,0-1 0 0 0,0 1 0 0 0,-1-1 0 0 0,1 0 0 0 0,-1 1 0 0 0,1-1 0 0 0,-1 0 0 0 0,-5-2 0 0 0,6 3 0 0 0,0 0 0 0 0,-1-1 0 0 0,1 1 0 0 0,-1 0 0 0 0,1 0 0 0 0,0 0 0 0 0,-1 0 0 0 0,1-1 0 0 0,0 1 0 0 0,-1 0 0 0 0,1 0 0 0 0,0 0 0 0 0,0-1 0 0 0,-1 1 0 0 0,1 0 0 0 0,0-1 0 0 0,0 1 0 0 0,-1 0 0 0 0,1-1 0 0 0,0 1 0 0 0,0 0 0 0 0,0-1 0 0 0,0 1 0 0 0,-1 0 0 0 0,1-1 0 0 0,0 1 0 0 0,0 0 0 0 0,0-1 0 0 0,0 1 0 0 0,0-1 0 0 0,0 1 0 0 0,0 0 0 0 0,0-1 0 0 0,0 1 0 0 0,0 0 0 0 0,0-1 0 0 0,0 1 0 0 0,0-1 0 0 0,0 1 0 0 0,1 0 0 0 0,-1-1 0 0 0,0 1 0 0 0,0 0 0 0 0,0-1 0 0 0,1 1 0 0 0,-1 0 0 0 0,0-1 0 0 0,0 1 0 0 0,1 0 0 0 0,9-13-22 0 0,-7 10-79 0 0,-3 3 1 0 0,-3 0 25 0 0,-7 0 47 0 0,10 0 27 0 0,-1 0 0 0 0,1 0 0 0 0,0 0 0 0 0,0 0 1 0 0,0 0-1 0 0,0 0 0 0 0,0 0 0 0 0,0 0 0 0 0,0 0 0 0 0,0 0 0 0 0,0 0 0 0 0,0 0 0 0 0,-1 0 0 0 0,1 0 0 0 0,0 0 0 0 0,0 0 0 0 0,0 0 0 0 0,0 0 0 0 0,0 0 1 0 0,0 0-1 0 0,0 0 0 0 0,0 0 0 0 0,0 0 0 0 0,0 0 0 0 0,0 0 0 0 0,-1 0 0 0 0,1 0 0 0 0,0 0 0 0 0,0 0 0 0 0,0 0 0 0 0,0 0 0 0 0,0 1 0 0 0,0-1 0 0 0,0 0 0 0 0,0 0 1 0 0,0 0-1 0 0,0 0 0 0 0,0 0 0 0 0,0 0 0 0 0,0 0 0 0 0,0 0 0 0 0,0 0 0 0 0,0 0 0 0 0,0 0 0 0 0,0 1 0 0 0,0-1 0 0 0,0 0 0 0 0,0 0 0 0 0,0 0 0 0 0,0 0 1 0 0,0 0-1 0 0,0 0 0 0 0,0 0 0 0 0,0 0 0 0 0,0 0 0 0 0,0 0 0 0 0,0 1 1 0 0,-1 11-31 0 0,1 18-33 0 0,4-12 66 0 0,-2-14-2 0 0,-1-1 0 0 0,1 1 0 0 0,0-1 0 0 0,-1 1 0 0 0,0 0 0 0 0,0 0 0 0 0,0 0 0 0 0,0 0 0 0 0,-1 0 0 0 0,1 3 0 0 0,-1-6 0 0 0,0 1 0 0 0,0 0 0 0 0,0 0 0 0 0,0-1 0 0 0,1 1 0 0 0,-1 0 0 0 0,0-1 0 0 0,1 1 0 0 0,0-1 0 0 0,-1 1 0 0 0,1-1 0 0 0,0 1 0 0 0,0-1 0 0 0,0 1 0 0 0,5 11 0 0 0,-5-10-1 0 0,-1 1 1 0 0,1 0 0 0 0,-1 0 0 0 0,0 0 0 0 0,0 0 0 0 0,0 0 0 0 0,0 2 0 0 0,-1-1 2 0 0,1 0 0 0 0,0 0 0 0 0,0 0 0 0 0,0 1 0 0 0,1-1 0 0 0,0 0 0 0 0,1 4-2 0 0,1 2 21 0 0,10 23 50 0 0,-8-26-20 0 0,-4-6-37 0 0,0-1 1 0 0,0 0 0 0 0,-1 1-1 0 0,1-1 1 0 0,0 1-1 0 0,0-1 1 0 0,-1 1-1 0 0,1 0 1 0 0,-1-1-1 0 0,0 1 1 0 0,1-1-1 0 0,-1 1 1 0 0,0 0 0 0 0,0 0-15 0 0,0 2 36 0 0,0-1 0 0 0,0 1 1 0 0,1 0-1 0 0,-1 0 0 0 0,1-1 1 0 0,0 1-1 0 0,0 0-36 0 0,8 10 130 0 0,-6-11-2 0 0,-3-1-50 0 0,0 3 29 0 0,2 4-47 0 0,9 4 20 0 0,-8-9-14 0 0,-2 0-42 0 0,-2 4-65 0 0,1-8 36 0 0,0 2-96 0 0,0-2-49 0 0,2 3-222 0 0,9 8-38 0 0,-9-9-6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6.0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270 616 8264 0 0,'0'0'182'0'0,"-3"0"29"0"0,2 0-196 0 0,1 0 0 0 0,-1 0 0 0 0,0 0 0 0 0,1 0 0 0 0,-1 0 0 0 0,0 0 0 0 0,0-1 0 0 0,1 1 0 0 0,-1 0 0 0 0,1 0 0 0 0,-1 0 0 0 0,0-1 0 0 0,1 1 0 0 0,-1 0 0 0 0,0-1-15 0 0,-4-9 198 0 0,4 9-239 0 0,-2 0 38 0 0,-3 0 87 0 0,-3 0 114 0 0,-12 3 381 0 0,16 0-436 0 0,-3 3 15 0 0,-2 0 58 0 0,0-2 67 0 0,4-1 68 0 0,-12 10 114 0 0,9-7-318 0 0,1 0-53 0 0,3-2-73 0 0,1 1-44 0 0,-2 2 31 0 0,-8 8-14 0 0,-16 21-71 0 0,19-13 78 0 0,3 2 77 0 0,5-18-58 0 0,0 0 1 0 0,0 0-1 0 0,-1 1 0 0 0,0-2 0 0 0,0 2-20 0 0,-1 0 23 0 0,3-3-12 0 0,0 1 1 0 0,0-1-1 0 0,0 0 1 0 0,0 1 0 0 0,1 0-1 0 0,0-1 1 0 0,0 3-12 0 0,-4 13 47 0 0,-2-8-8 0 0,6-10-32 0 0,1-1-1 0 0,-1 1 0 0 0,0-1 1 0 0,0 1-1 0 0,1-1 0 0 0,-1 1 0 0 0,1 0 1 0 0,-1-1-1 0 0,1 1 0 0 0,0 0 1 0 0,-1-1-1 0 0,1 1 0 0 0,0 0 1 0 0,0 0-7 0 0,0 38 73 0 0,0-20 8 0 0,0-19-78 0 0,0-1 0 0 0,0 1 0 0 0,0-1 0 0 0,0 1 0 0 0,0-1 0 0 0,0 1 0 0 0,0-1-1 0 0,0 1 1 0 0,0-1 0 0 0,0 1 0 0 0,0-1 0 0 0,0 1 0 0 0,0-1 0 0 0,0 1 0 0 0,0-1 0 0 0,1 1 0 0 0,-1-1-1 0 0,0 1 1 0 0,0-1 0 0 0,1 1 0 0 0,-1-1 0 0 0,0 0 0 0 0,1 1 0 0 0,-1-1 0 0 0,0 1 0 0 0,1-1 0 0 0,-1 0-1 0 0,0 1 1 0 0,1-1 0 0 0,-1 0 0 0 0,1 1 0 0 0,-1-1 0 0 0,1 0 0 0 0,-1 0 0 0 0,1 0 0 0 0,-1 1 0 0 0,1-1-1 0 0,-1 0 1 0 0,1 0 0 0 0,-1 0 0 0 0,1 0 0 0 0,-1 0 0 0 0,1 0 0 0 0,-1 0 0 0 0,1 0 0 0 0,0 0-3 0 0,-1 0 1 0 0,0 0 0 0 0,0 0 0 0 0,0 0 0 0 0,0 0 0 0 0,0 0 0 0 0,0 0 0 0 0,0 0 1 0 0,0 0-1 0 0,0 0 0 0 0,0 0 0 0 0,0 0 0 0 0,1 0 0 0 0,-1 0 0 0 0,0 0 0 0 0,0 0 1 0 0,0 0-1 0 0,0 0 0 0 0,0 0 0 0 0,0 0 0 0 0,0 0 0 0 0,0 0 0 0 0,0 0 0 0 0,0 0 1 0 0,1 0-1 0 0,-1 0 0 0 0,0 0 0 0 0,0 0 0 0 0,0 0 0 0 0,0 0 0 0 0,0 0 0 0 0,0 0 1 0 0,0 0-1 0 0,0 1 0 0 0,0-1 0 0 0,0 0 0 0 0,0 0 0 0 0,0 0 0 0 0,0 0 0 0 0,0 0 1 0 0,0 0-1 0 0,0 0 0 0 0,0 0 0 0 0,0 0 0 0 0,0 0 0 0 0,0 1 0 0 0,0-1 0 0 0,0 0 1 0 0,0 0-1 0 0,0 0 0 0 0,0 0 0 0 0,0 0 0 0 0,0 0 0 0 0,0 0 0 0 0,0 0 0 0 0,0 0 1 0 0,0 0-1 0 0,0 1-1 0 0,0-1 3 0 0,0 1 0 0 0,0-1 1 0 0,0 1-1 0 0,0-1 0 0 0,0 1 1 0 0,1-1-1 0 0,-1 1 0 0 0,0-1 1 0 0,0 1-1 0 0,0-1 0 0 0,0 1 1 0 0,1-1-1 0 0,-1 1 0 0 0,0-1 1 0 0,1 1-1 0 0,-1-1 0 0 0,0 0 1 0 0,1 1-1 0 0,-1-1 0 0 0,0 1 1 0 0,1-1-1 0 0,-1 0 0 0 0,1 0 1 0 0,-1 1-1 0 0,1-1 0 0 0,-1 0 1 0 0,1 0-1 0 0,-1 1 0 0 0,1-1 1 0 0,-1 0-1 0 0,1 0 0 0 0,-1 0 1 0 0,1 0-4 0 0,23 1 173 0 0,-12-1-71 0 0,-10 0-87 0 0,0 0-1 0 0,-1-1 1 0 0,1 1 0 0 0,0 0 0 0 0,-1-1-1 0 0,1 1 1 0 0,0-1 0 0 0,-1 1 0 0 0,1-1-1 0 0,-1 0 1 0 0,1 0 0 0 0,-1 1-1 0 0,0-1 1 0 0,1-1-15 0 0,6-2 71 0 0,5-2 100 0 0,-8-4 12 0 0,9 5 1 0 0,-5-1-84 0 0,0-2-40 0 0,5-6-30 0 0,0-1-48 0 0,3-3-37 0 0,-10 11 42 0 0,-3 4 13 0 0,-1 0 0 0 0,0-1 0 0 0,0 1 0 0 0,0-1 0 0 0,0 1 0 0 0,0-1 0 0 0,8-19 64 0 0,12-15-64 0 0,-19 31 0 0 0,0 0 0 0 0,-1 0 0 0 0,0 0 0 0 0,0-1 0 0 0,0 0 0 0 0,-1 1 0 0 0,1-9 0 0 0,1 2 0 0 0,-2-18-33 0 0,-1 16-34 0 0,1 0-41 0 0,1 6 21 0 0,2-11-100 0 0,-10-7-74 0 0,4 22 204 0 0,-1 0-1 0 0,1-1 1 0 0,0 1 0 0 0,1 0-1 0 0,-1-1 58 0 0,1-66-61 0 0,0-41 72 0 0,0 102-11 0 0,-1 0 0 0 0,-1 0 0 0 0,0 0 0 0 0,0 0 0 0 0,-1-1 0 0 0,1-1 0 0 0,0 1 0 0 0,1-1 0 0 0,1 0 0 0 0,0-126-74 0 0,0 136 73 0 0,-1 0 0 0 0,1 1-1 0 0,-1-1 1 0 0,1 0 0 0 0,-1 0-1 0 0,0 0 1 0 0,-1 1 0 0 0,1-1-1 0 0,-1 0 1 0 0,1 1 0 0 0,-3-3 1 0 0,4 5 1 0 0,-1 0 1 0 0,1 0 0 0 0,-1 0-1 0 0,1-1 1 0 0,0 1 0 0 0,-1 0 0 0 0,1 0-1 0 0,0 0 1 0 0,0 0 0 0 0,-1-1-1 0 0,1 1 1 0 0,0 0 0 0 0,1 0 0 0 0,-1-1-1 0 0,0 0-1 0 0,1-23 43 0 0,-1 23 42 0 0,2 4-6 0 0,0 0-78 0 0,-1 0 0 0 0,1 0 0 0 0,-1-1 0 0 0,0 1 1 0 0,0 0-1 0 0,0 0 0 0 0,0 0 0 0 0,0 1 0 0 0,0-1 1 0 0,-1 0-1 0 0,1 0 0 0 0,-1 0 0 0 0,0 1 0 0 0,1 0-1 0 0,-1 37-1 0 0,-1-32 4 0 0,1 0 0 0 0,0 1 1 0 0,1-1-1 0 0,0 0 1 0 0,0 3-4 0 0,0-8 7 0 0,3 10 29 0 0,-2 0-1 0 0,1 0 0 0 0,-1 0 1 0 0,-1 8-36 0 0,1 14 82 0 0,5 6-2 0 0,-5-27-35 0 0,0 1 1 0 0,0-1 0 0 0,-1 12-46 0 0,0-11 69 0 0,0-1 1 0 0,2 11-70 0 0,1-2 166 0 0,0 1 1 0 0,-1 17-167 0 0,-4-21 84 0 0,1 15 76 0 0,4-9-14 0 0,0-7-50 0 0,2 8 59 0 0,-3 3 68 0 0,-4-14-103 0 0,1-9-46 0 0,0 1 0 0 0,0 0-1 0 0,1 0 1 0 0,0-1 0 0 0,0 3-74 0 0,3 4 99 0 0,4 22 139 0 0,-7-22-121 0 0,-1 3 44 0 0,0-7-164 0 0,0 1 65 0 0,0 27 326 0 0,0-20-267 0 0,0-8-99 0 0,0 0-52 0 0,0 1-76 0 0,0 0-89 0 0,0-1-106 0 0,0 0-120 0 0,0-8 61 0 0,0 0-60 0 0,0-1-51 0 0,0 1-47 0 0,0 0-155 0 0,0-1-45 0 0,0 2-188 0 0,0 0-501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7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16 7368 0 0,'0'0'165'0'0,"0"0"22"0"0,0 0 10 0 0,0 3-16 0 0,0 5-145 0 0,0 15 11 0 0,-1-12 24 0 0,0 1 49 0 0,1 1 47 0 0,0-10-111 0 0,0 0-1 0 0,0-1 1 0 0,1 1 0 0 0,-1-1-1 0 0,1 1 1 0 0,-1-1-1 0 0,1 1 1 0 0,0 1-56 0 0,10 14 293 0 0,-6 9 24 0 0,1-12-92 0 0,-2-3-30 0 0,-1 11 55 0 0,-3 37 422 0 0,1-50-501 0 0,0-2-46 0 0,1 0-21 0 0,2 0 0 0 0,0 1 0 0 0,-1-2-2 0 0,-2 1 20 0 0,-1 2 46 0 0,0-4 41 0 0,0 2-78 0 0,0 2-49 0 0,0 16 32 0 0,0-16-38 0 0,0-3 14 0 0,0 0 38 0 0,0 0 46 0 0,0-1 56 0 0,0-2-27 0 0,0 0 36 0 0,0-1 38 0 0,0 0 43 0 0,0 0 45 0 0,0-1 48 0 0,0-1 53 0 0,0 0 54 0 0,0-21-458 0 0,-1 12-44 0 0,1 0 0 0 0,0-1 0 0 0,0 1 0 0 0,1 0 0 0 0,2-7-18 0 0,3 2 34 0 0,-5 12-31 0 0,0-1 0 0 0,0 1 0 0 0,-1-1 0 0 0,1 1 0 0 0,0-1 0 0 0,-1 1 0 0 0,1-1 0 0 0,-1 0 1 0 0,0 1-1 0 0,1-1 0 0 0,-1 0 0 0 0,0 1 0 0 0,0-1 0 0 0,0 0-3 0 0,1-35 47 0 0,0 31-46 0 0,-1-1 0 0 0,2 1 0 0 0,-1 0 0 0 0,1-1 0 0 0,0 1 0 0 0,0 0 0 0 0,3-5-1 0 0,-3 5 0 0 0,1 0 0 0 0,-1 0 0 0 0,-1 0 0 0 0,1-3 0 0 0,-1 5 0 0 0,0 1 0 0 0,0-1 0 0 0,0 0 0 0 0,0 0 0 0 0,0 1 0 0 0,1-1 0 0 0,0 1 0 0 0,0 0 0 0 0,0-1 0 0 0,0 1 0 0 0,0 0 0 0 0,1-1 0 0 0,-1 2 0 0 0,-1 1 0 0 0,1-1 0 0 0,-1 0 0 0 0,0 0 0 0 0,0 0 0 0 0,1 0 0 0 0,-1 0 0 0 0,-1 0 0 0 0,1-1 0 0 0,0 1 0 0 0,-1 0 0 0 0,1 0 0 0 0,6-17-1 0 0,5 7 2 0 0,-10 10-1 0 0,0 0 0 0 0,0 0 0 0 0,0 0 0 0 0,0 0 0 0 0,-1 0 0 0 0,1 0 0 0 0,-1 0 0 0 0,1-1 0 0 0,-1 0 0 0 0,7-6-5 0 0,22-7-73 0 0,-23 12 81 0 0,6-1-3 0 0,-13 5-2 0 0,1-1 0 0 0,-1 0 0 0 0,1 1 0 0 0,-1-1 0 0 0,1 1 0 0 0,-1-1 0 0 0,1 1 0 0 0,-1 0 0 0 0,1-1 0 0 0,0 1 0 0 0,-1 0 0 0 0,1-1 0 0 0,0 1 0 0 0,-1 0 1 0 0,1 0-1 0 0,0-1 0 0 0,-1 1 0 0 0,1 0 0 0 0,0 0 0 0 0,-1 0 0 0 0,1 0 0 0 0,0 0 0 0 0,-1 0 0 0 0,1 0 0 0 0,0 0 0 0 0,-1 0 0 0 0,1 0 0 0 0,0 0 2 0 0,0 1-4 0 0,0 0-1 0 0,1 0 0 0 0,-1 0 0 0 0,0 0 0 0 0,0 0 1 0 0,0 0-1 0 0,0 0 0 0 0,0 0 0 0 0,-1 0 0 0 0,2 1 5 0 0,8 9-55 0 0,0-8 46 0 0,-9-3 9 0 0,0 0 0 0 0,0 1 0 0 0,0-1 0 0 0,0 0 0 0 0,-1 0 0 0 0,1 1 0 0 0,0-1 0 0 0,0 0 0 0 0,0 1-1 0 0,0-1 1 0 0,-1 1 0 0 0,1 0 0 0 0,0-1 0 0 0,0 1 0 0 0,-1-1 0 0 0,1 1 0 0 0,-1 0 0 0 0,1 0 0 0 0,0-1 0 0 0,-1 1 0 0 0,1 0 0 0 0,-1 0 0 0 0,0 0 0 0 0,1-1 0 0 0,-1 1 0 0 0,0 0 0 0 0,14 15 17 0 0,-1 0 56 0 0,-9-6-28 0 0,-3-7-42 0 0,0-1-1 0 0,1 0 1 0 0,-1 0 0 0 0,0 0 0 0 0,0 1-1 0 0,1-1 1 0 0,0 0 0 0 0,-1-1 0 0 0,1 1-3 0 0,3 4 0 0 0,-1-1 0 0 0,0 1 0 0 0,-1 0 0 0 0,1 0 0 0 0,-1 0 0 0 0,0 1 0 0 0,0-1 0 0 0,10 28-54 0 0,-10-24 24 0 0,-1 9-38 0 0,1-3 30 0 0,8-3 105 0 0,-8-6 40 0 0,-3 2-87 0 0,-1-7-4 0 0,1 11 9 0 0,0-10 39 0 0,0-3 8 0 0,0-3 13 0 0,0 2-74 0 0,0-1-1 0 0,1 1 1 0 0,-1 0 0 0 0,0-1-1 0 0,1 1 1 0 0,-1-1 0 0 0,1 1-1 0 0,-1 0 1 0 0,1-1-1 0 0,0 1 1 0 0,-1 0 0 0 0,2-1-11 0 0,4-6 19 0 0,-2 1 44 0 0,-4-2-58 0 0,-1 4 4 0 0,1 1-3 0 0,1 0-1 0 0,-1 0 0 0 0,1 0 0 0 0,0 0 1 0 0,0 0-1 0 0,0 1 0 0 0,0-1 1 0 0,1 0-1 0 0,0 0 0 0 0,1-2-5 0 0,-2 4 1 0 0,0 0-1 0 0,0-1 0 0 0,-1 1 0 0 0,1 0 0 0 0,-1-1 0 0 0,0 1 0 0 0,1 0 0 0 0,-1-1 0 0 0,0 1 0 0 0,-1-3 0 0 0,2-11 10 0 0,0 13-5 0 0,0 1-1 0 0,0 0 1 0 0,1 0 0 0 0,-1 0-1 0 0,0 0 1 0 0,1 0 0 0 0,-1 1-1 0 0,1-1 1 0 0,0 0 0 0 0,0 0-5 0 0,11-13 6 0 0,16-30-6 0 0,-28 43 0 0 0,1 0 0 0 0,-1-1 0 0 0,0 1 0 0 0,1 0-1 0 0,-1 0 1 0 0,1 0 0 0 0,0 0 0 0 0,-1 1 0 0 0,1-1-1 0 0,0 0 1 0 0,1 0 0 0 0,6-5-11 0 0,2-9-42 0 0,10 0 39 0 0,-13 3 2 0 0,-3 10-2 0 0,0 0 0 0 0,0 0 0 0 0,0 0 0 0 0,0 1 0 0 0,1 0 14 0 0,-2 1-11 0 0,0 0 0 0 0,0 1 1 0 0,0 0-1 0 0,-1-1 1 0 0,4 1 10 0 0,-7 0-1 0 0,61 0-73 0 0,-61 0 72 0 0,1 0 1 0 0,-1 0-1 0 0,0 0 0 0 0,1 0 1 0 0,-1 0-1 0 0,0 0 0 0 0,1 0 1 0 0,-1 0-1 0 0,0 0 0 0 0,0 0 1 0 0,1 0-1 0 0,-1 0 1 0 0,0 1-1 0 0,1-1 0 0 0,-1 0 1 0 0,0 0-1 0 0,1 0 0 0 0,-1 0 1 0 0,0 0-1 0 0,0 1 0 0 0,1-1 1 0 0,-1 0-1 0 0,0 0 0 0 0,0 0 1 0 0,1 1-1 0 0,-1-1 2 0 0,8 9-5 0 0,-3-3 20 0 0,0-1-1 0 0,0 0 1 0 0,1 0 0 0 0,0 0-1 0 0,4 2-14 0 0,1 2 54 0 0,-5 6-33 0 0,-6-13-21 0 0,1 0 0 0 0,0 0 0 0 0,-1 0 0 0 0,1 0 0 0 0,0 0-1 0 0,0 0 1 0 0,0 0 0 0 0,0 0 0 0 0,1 0 0 0 0,-1 0 0 0 0,1-1-1 0 0,0 2 1 0 0,10 11-11 0 0,-12-13 5 0 0,1 1 1 0 0,0-1-1 0 0,-1 0 1 0 0,0 1-1 0 0,1-1 0 0 0,-1 1 1 0 0,0-1-1 0 0,1 1 0 0 0,-1-1 1 0 0,0 1-1 0 0,0 0 6 0 0,0 1-1 0 0,0 0-1 0 0,1 1 0 0 0,-1-1 1 0 0,1 0-1 0 0,0 0 1 0 0,0 0-1 0 0,0 1 1 0 0,0-1-1 0 0,2 2 2 0 0,1 5 0 0 0,5 13-2 0 0,-7-19 11 0 0,-1 0-1 0 0,0-1 1 0 0,1 1 0 0 0,-1 0 0 0 0,0 0-1 0 0,-1 0 1 0 0,1 0 0 0 0,-1 0 0 0 0,0 4-9 0 0,0 5 34 0 0,0 25 102 0 0,0 6 11 0 0,0-27-166 0 0,0-6 134 0 0,0-6-49 0 0,0-2-96 0 0,0 1-70 0 0,0 2-88 0 0,0 0-12 0 0,0 2-61 0 0,0-7 14 0 0,0-1-42 0 0,0 1-37 0 0,0-1-35 0 0,0 1-237 0 0,0-1-58 0 0,0 0-45 0 0,0 0-33 0 0,0 0-1324 0 0,0 0-1181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9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7632 0 0,'0'0'166'0'0,"0"0"29"0"0,0 0 14 0 0,3 3-25 0 0,4 5-149 0 0,-2 8-33 0 0,-4 3 0 0 0,-1-4 35 0 0,0-10-15 0 0,0 163 1934 0 0,0-111-1352 0 0,0 2-46 0 0,-1-35-347 0 0,-5 8 49 0 0,-1 7 71 0 0,5-8-15 0 0,2 9 42 0 0,0 3 54 0 0,0 3 49 0 0,0-1 45 0 0,0-32-365 0 0,0 27 270 0 0,0-20-228 0 0,0 13 80 0 0,0 0-83 0 0,0 5-39 0 0,0 16 12 0 0,3-49-222 0 0,0-2 19 0 0,-1 0-66 0 0,0-2-17 0 0,-1 0-61 0 0,0 1-73 0 0,1-1-85 0 0,-2 0 2 0 0,1-1-57 0 0,-1 1-49 0 0,1-1-44 0 0,-1 0-149 0 0,0 0-44 0 0,0 0-180 0 0,0 1-483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0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18 8928 0 0,'0'0'200'0'0,"-3"-3"33"0"0,-7-7 14 0 0,1 6-91 0 0,2 4-76 0 0,4 1-68 0 0,-9-1 42 0 0,0 0 88 0 0,1 0 53 0 0,-16 0 318 0 0,10 0-281 0 0,10 1-58 0 0,1 0-38 0 0,-4 5 46 0 0,2-1-89 0 0,-5 0 74 0 0,7 6-9 0 0,-7-6-7 0 0,8-1-101 0 0,0 0-1 0 0,0 0 1 0 0,0 0 0 0 0,0 0 0 0 0,1 1-1 0 0,-2 2-49 0 0,-6 6 113 0 0,9-10-81 0 0,1 0 1 0 0,-1 0-1 0 0,1 0 0 0 0,0 0 1 0 0,0 1-1 0 0,0 0-32 0 0,0 0 29 0 0,1-1 0 0 0,-1 1 0 0 0,-1-1 0 0 0,1 0 0 0 0,0 0 0 0 0,-2 1-29 0 0,-8 12 110 0 0,-2 10 121 0 0,11-21-170 0 0,-1 10 98 0 0,4-2-56 0 0,-1 1 17 0 0,-4-6 5 0 0,5-8-123 0 0,0 1 0 0 0,0-1-1 0 0,0 0 1 0 0,0 0-1 0 0,0 0 1 0 0,0 0 0 0 0,0 0-1 0 0,0 0 1 0 0,-1 0-1 0 0,1 1 1 0 0,0-1 0 0 0,0 0-1 0 0,0 0 1 0 0,0 0-1 0 0,0 0 1 0 0,0 0 0 0 0,0 0-1 0 0,0 1 1 0 0,0-1-1 0 0,0 0 1 0 0,0 0 0 0 0,0 0-1 0 0,0 0 1 0 0,0 0-1 0 0,0 1 1 0 0,0-1 0 0 0,0 0-1 0 0,0 0 1 0 0,0 0-1 0 0,1 0 1 0 0,-1 0 0 0 0,0 0-1 0 0,0 0 1 0 0,0 1-1 0 0,0-1 1 0 0,0 0 0 0 0,0 0-1 0 0,0 0 1 0 0,0 0-1 0 0,0 0 1 0 0,1 0-2 0 0,3 9 1 0 0,-3-6-1 0 0,0 0 0 0 0,0 1 0 0 0,-1-1 0 0 0,1 1 0 0 0,-1 0 0 0 0,0-1 1 0 0,0 1-1 0 0,0-1 0 0 0,-1 2 0 0 0,1 3 9 0 0,0-8-8 0 0,0 0 0 0 0,0 0 0 0 0,0 1 0 0 0,0-1 0 0 0,0 0 0 0 0,0 0 0 0 0,0 0 0 0 0,-1 0 0 0 0,1 0 0 0 0,0 0 0 0 0,0 0 0 0 0,0 0 0 0 0,0 0 0 0 0,1 0 0 0 0,-1 1 0 0 0,0-1 0 0 0,0 0 0 0 0,0 0 0 0 0,0 0 0 0 0,0 0 0 0 0,0 0 0 0 0,0 0 0 0 0,0 0 0 0 0,0 0 0 0 0,0 0 0 0 0,0 0 0 0 0,0 0 0 0 0,0 0 0 0 0,0 1 0 0 0,0-1 0 0 0,0 0 0 0 0,0 0 0 0 0,0 0 0 0 0,0 0 0 0 0,0 0 0 0 0,1 0 0 0 0,-1 0 0 0 0,0 0 0 0 0,0 0 0 0 0,0 0 0 0 0,0 0 0 0 0,0 0 0 0 0,0 0 1 0 0,0 0-1 0 0,0 0 0 0 0,0 0 0 0 0,0 0 0 0 0,1 0 0 0 0,-1 0 0 0 0,0 0 0 0 0,0 0 0 0 0,0 0 0 0 0,0 0 0 0 0,0 0 0 0 0,0 0 0 0 0,0 0 0 0 0,0 0-1 0 0,7 1 65 0 0,8 6 221 0 0,-11-4-249 0 0,-1-1-53 0 0,-2-1 24 0 0,1-1-1 0 0,-1 1 1 0 0,0-1 0 0 0,0 0 0 0 0,1 1 0 0 0,-1-1 0 0 0,0 0 0 0 0,0 0 0 0 0,1 1 0 0 0,-1-1 0 0 0,0 0 0 0 0,1 0 0 0 0,-1-1 0 0 0,0 1 0 0 0,0 0 0 0 0,1 0 0 0 0,-1-1 0 0 0,0 1 0 0 0,0 0-1 0 0,1-1-7 0 0,2-1 40 0 0,-1 0 0 0 0,0 0-1 0 0,0 0 1 0 0,0-1-1 0 0,3-2-39 0 0,8-6 108 0 0,-3 6-49 0 0,-9 4-46 0 0,0 0 0 0 0,1 0 0 0 0,-1 0 0 0 0,0-1 1 0 0,0 1-1 0 0,0-1 0 0 0,0 1 0 0 0,0-1 0 0 0,0 0-13 0 0,18-17 133 0 0,23-25 101 0 0,-25 22-179 0 0,-7-1-70 0 0,-2 4 8 0 0,9-7 86 0 0,-15 22-56 0 0,0 0 1 0 0,0-1 0 0 0,0 1 0 0 0,0-1-1 0 0,-1 0 1 0 0,1-1-24 0 0,-1-1 30 0 0,0 4-12 0 0,1-5 19 0 0,6-9 41 0 0,-6 11-67 0 0,-3 5-10 0 0,0 1-1 0 0,0-1 1 0 0,1 1-1 0 0,-1 0 0 0 0,0-1 1 0 0,0 1-1 0 0,0-1 1 0 0,0 1-1 0 0,1-1 0 0 0,-1 1 1 0 0,0 0-1 0 0,1-1 0 0 0,-1 1 1 0 0,0 0-1 0 0,1-1 1 0 0,-1 1-1 0 0,0 0 0 0 0,1-1 1 0 0,-1 1-1 0 0,0 0 0 0 0,1 0 1 0 0,-1-1-1 0 0,1 1 1 0 0,-1 0-1 0 0,1 0 0 0 0,-1 0 1 0 0,1 0-1 0 0,-1 0 1 0 0,0 0-1 0 0,1 0 0 0 0,-1-1 1 0 0,1 1-1 0 0,-1 0 0 0 0,1 1 1 0 0,-1-1-1 0 0,1 0 0 0 0,-1 0 1 0 0,0 0 0 0 0,0 0-1 0 0,0 0 1 0 0,0-1 0 0 0,0 1 0 0 0,0 0-1 0 0,0 0 1 0 0,1 0 0 0 0,-1 0 0 0 0,0 0-1 0 0,0 0 1 0 0,0 0 0 0 0,0 0 0 0 0,0 0-1 0 0,0 0 1 0 0,0 0 0 0 0,0 0 0 0 0,0 1-1 0 0,0-1 1 0 0,1 0 0 0 0,-1 0 0 0 0,0 0-1 0 0,0 0 1 0 0,0 0 0 0 0,0 0 0 0 0,0 0-1 0 0,0 0 1 0 0,0 0 0 0 0,0 0 0 0 0,0 0-1 0 0,0 0 1 0 0,0 0 0 0 0,0 0 0 0 0,0 0-1 0 0,0 0 1 0 0,1 0 0 0 0,-1 1 0 0 0,0-1-1 0 0,0 0 1 0 0,0 0 0 0 0,0 0 0 0 0,0 0-1 0 0,0 0 1 0 0,0 0 0 0 0,0 0 0 0 0,0 0-1 0 0,0 0 1 0 0,0 0 0 0 0,0 1 0 0 0,0-1-1 0 0,0 0 1 0 0,0 0 0 0 0,0 0 0 0 0,0 0-1 0 0,0 0 1 0 0,0 0 0 0 0,-1 0-1 0 0,4 16 11 0 0,-2-12-11 0 0,0-3 0 0 0,0 1 0 0 0,0 0 0 0 0,-1 0 0 0 0,1-1 0 0 0,-1 1 0 0 0,0 0 0 0 0,1 0 0 0 0,-1 0 0 0 0,0-1 0 0 0,0 1 0 0 0,0 0 0 0 0,0 0 0 0 0,0 0 0 0 0,-1 0 0 0 0,1-1 0 0 0,0 1 0 0 0,-1 0 0 0 0,0 0 0 0 0,1-1 0 0 0,-1 1 0 0 0,0 0 0 0 0,0 0 0 0 0,1-1 0 0 0,-1-1 0 0 0,1 1 0 0 0,0 0 0 0 0,0 0 0 0 0,0 0 0 0 0,-1 0 0 0 0,1 0 0 0 0,0 0 0 0 0,0 0 0 0 0,0-1 0 0 0,0 1 0 0 0,1 0 0 0 0,-1 0 0 0 0,0 0 0 0 0,0 0 0 0 0,0 0 0 0 0,1 0 0 0 0,-1-1 0 0 0,1 1 0 0 0,-1 0 0 0 0,0 0 0 0 0,1 0 0 0 0,-1-1 0 0 0,1 1 0 0 0,0 0 0 0 0,-1 0 0 0 0,7 10 0 0 0,-7-7-1 0 0,1 0 1 0 0,-1 0-1 0 0,1 0 1 0 0,-1 0-1 0 0,0 0 1 0 0,-1 4 0 0 0,1 20 13 0 0,4-12 37 0 0,1-8-40 0 0,-4-6-5 0 0,0-1 0 0 0,0 0 0 0 0,-1 1 0 0 0,1-1 0 0 0,0 1-1 0 0,0-1 1 0 0,-1 1 0 0 0,1 0 0 0 0,-1-1 0 0 0,0 1 0 0 0,1 0-1 0 0,-1-1 1 0 0,0 1 0 0 0,0 0-5 0 0,0 0 5 0 0,0-1 0 0 0,0 1 0 0 0,1 0 0 0 0,-1 0 0 0 0,1-1-1 0 0,-1 1 1 0 0,1 0 0 0 0,-1-1 0 0 0,1 1 0 0 0,0 0 0 0 0,0-1 0 0 0,0 1 0 0 0,0-1-5 0 0,0 1 8 0 0,0-1 1 0 0,0 1 0 0 0,0 0 0 0 0,-1-1 0 0 0,1 1 0 0 0,0 0 0 0 0,-1-1 0 0 0,1 1 0 0 0,-1 0 0 0 0,0 0 0 0 0,1-1 0 0 0,-1 1 0 0 0,0 0-9 0 0,-1 3 22 0 0,2-3-12 0 0,3 5 15 0 0,5 11 37 0 0,-4-5-51 0 0,-2-11-32 0 0,0-2-53 0 0,-2 1-12 0 0,0-1-42 0 0,1 1-49 0 0,-1 0-57 0 0,0 0-111 0 0,-1 1-74 0 0,1 0-67 0 0,0-1-56 0 0,0 3-395 0 0,0-1-78 0 0,3 3-946 0 0,5 4-1118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4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64 9416 0 0,'0'0'208'0'0,"0"0"33"0"0,0 3 16 0 0,0 34-56 0 0,0-28-150 0 0,0 5-33 0 0,-1-2 29 0 0,1-9-12 0 0,0 0 0 0 0,0 1 1 0 0,0-1-1 0 0,0 0 0 0 0,0 0 1 0 0,0 1-1 0 0,1-1 0 0 0,0 0 0 0 0,0 0 1 0 0,0 1-36 0 0,4 3 90 0 0,0 4 40 0 0,-2 5 39 0 0,-4-8-91 0 0,1 14 91 0 0,3-7 27 0 0,4-2-37 0 0,-6-10-123 0 0,0 0 1 0 0,0 0-1 0 0,0 0 0 0 0,0 0 1 0 0,-1 0-1 0 0,1 0 0 0 0,-1 2-36 0 0,0 7 123 0 0,1 2 55 0 0,-1-6-77 0 0,1-1 0 0 0,0 1 1 0 0,1-1-1 0 0,1 6-101 0 0,-1-5 107 0 0,0 0 1 0 0,0 1-1 0 0,-1-1 1 0 0,0 8-108 0 0,0-9 76 0 0,-1-1 0 0 0,1 1 1 0 0,1-1-1 0 0,0 4-76 0 0,3 15 226 0 0,-9-12-62 0 0,0-5-64 0 0,2 9 54 0 0,8 5-2 0 0,-4-18-125 0 0,0 1 1 0 0,-1-1-1 0 0,0 0 1 0 0,0 0 0 0 0,0 1-1 0 0,-1-1 1 0 0,1 1-1 0 0,-1 0-27 0 0,0 10 61 0 0,0 40 258 0 0,0-33-233 0 0,0-18-62 0 0,0 1 1 0 0,-1-1-1 0 0,1 0 1 0 0,-1 1 0 0 0,0-1-1 0 0,0 0 1 0 0,-2 4-25 0 0,-8 17 162 0 0,8-20-131 0 0,-2 6 28 0 0,8-1 7 0 0,-3-8-19 0 0,-5 3 6 0 0,4-4-47 0 0,1 0-2 0 0,-1-1 1 0 0,1 1 0 0 0,0-1 0 0 0,0 1 0 0 0,-1 0 0 0 0,1-1 0 0 0,0 1 0 0 0,0 0 0 0 0,0-1-1 0 0,0 1 1 0 0,0 0 0 0 0,-1-1 0 0 0,1 1 0 0 0,1 0 0 0 0,-1 0-5 0 0,0 1 85 0 0,0-2-10 0 0,0 0 17 0 0,0 0 11 0 0,0 0 1 0 0,0 0-7 0 0,-3-2-37 0 0,2 0-59 0 0,-1 1 0 0 0,1-1 0 0 0,0 1-1 0 0,0-1 1 0 0,0 0 0 0 0,0 1 0 0 0,1-1 0 0 0,-1 0 0 0 0,0 0 0 0 0,1 1 0 0 0,-1-1 0 0 0,1 0-1 0 0,-1-1 0 0 0,0-30-1 0 0,1 30 1 0 0,0 1 0 0 0,0 1 0 0 0,-1-1 0 0 0,1 1 0 0 0,0-1 0 0 0,0 1 0 0 0,-1-1 0 0 0,1 1 0 0 0,-1-1 0 0 0,0 1 0 0 0,1-1 0 0 0,-1 1 0 0 0,0-1 0 0 0,0 1 0 0 0,-5-12-15 0 0,5 10 4 0 0,0-1 0 0 0,1 1 0 0 0,-1-1 1 0 0,1 1-1 0 0,0-1 0 0 0,0 1 1 0 0,0 0-1 0 0,1-3 11 0 0,0-20-91 0 0,-6 6-26 0 0,4 15 77 0 0,-6-15-158 0 0,6 14 119 0 0,0 1 1 0 0,0-1 0 0 0,0 0 0 0 0,0 0 0 0 0,1-1 78 0 0,1-18-304 0 0,-1-17-131 0 0,-3 15 255 0 0,-1 16 125 0 0,0-10-47 0 0,4 19 90 0 0,0 0 1 0 0,0 0-1 0 0,1 0 1 0 0,-1 0-1 0 0,1-1 0 0 0,-1 1 1 0 0,1 0-1 0 0,0 0 12 0 0,4-14-92 0 0,-4 1-15 0 0,0 7 47 0 0,0 0-1 0 0,0 0 1 0 0,1 0 0 0 0,1-4 60 0 0,-1 4-63 0 0,0 0 0 0 0,0 0 0 0 0,-1 0 0 0 0,0-5 63 0 0,1-4-129 0 0,4-1 60 0 0,-1 3 45 0 0,0-17 0 0 0,0 16 0 0 0,-3 9 16 0 0,0 0-1 0 0,0 0 1 0 0,-1 0-1 0 0,0 1 1 0 0,0-4 8 0 0,-1 7-4 0 0,0 0 0 0 0,0-1 0 0 0,0 1 0 0 0,1 0 1 0 0,-1 0-1 0 0,1 0 0 0 0,0 0 0 0 0,0 0 1 0 0,0 0-1 0 0,1 0 0 0 0,-1 0 0 0 0,2-1 4 0 0,1-5-14 0 0,10-23 2 0 0,-9 6 1 0 0,2 20-16 0 0,-4 4 11 0 0,3-8 6 0 0,-6 9 10 0 0,1 1 0 0 0,0 0 0 0 0,0-1 0 0 0,-1 1 0 0 0,1 0 0 0 0,0-1 0 0 0,0 1 0 0 0,0 0 0 0 0,0 0 0 0 0,-1 0 0 0 0,1 0 0 0 0,0 0 0 0 0,0 0 0 0 0,1 0 0 0 0,29 0 0 0 0,-24 0 0 0 0,-5 0 0 0 0,1-1 0 0 0,-1 1 0 0 0,0 0 0 0 0,0 1 0 0 0,0-1 0 0 0,0 0 0 0 0,1 1 0 0 0,-1-1 0 0 0,0 1 0 0 0,1 0 0 0 0,-1 0 0 0 0,12 5 0 0 0,-1 1 0 0 0,1 1 0 0 0,-1 0 0 0 0,-1 1 0 0 0,1 1 0 0 0,0 1 0 0 0,3 2 0 0 0,-13-12-1 0 0,-1 1 1 0 0,0-1 0 0 0,0 0 0 0 0,0 1 0 0 0,0-1 0 0 0,0 1 0 0 0,0 0 0 0 0,0-1-1 0 0,-1 1 1 0 0,1 0 0 0 0,0 1 0 0 0,8 9 12 0 0,2-2 11 0 0,-10-8-20 0 0,0-1 0 0 0,0 1 0 0 0,0 0-1 0 0,0 0 1 0 0,0 0 0 0 0,-1 0 0 0 0,1 0-1 0 0,-1 0 1 0 0,0 0 0 0 0,1 0 0 0 0,-1 1-3 0 0,25 29 0 0 0,-10-1 0 0 0,-15-27 5 0 0,0 1 1 0 0,0-1 0 0 0,0 0-1 0 0,-1 1 1 0 0,1-1 0 0 0,-1 0 0 0 0,0 1-1 0 0,-1-1 1 0 0,0 4-6 0 0,1 8 41 0 0,0-14-33 0 0,-1 0 0 0 0,1-1 0 0 0,0 1 0 0 0,0 0 0 0 0,-1-1 0 0 0,1 1 0 0 0,-1-1 0 0 0,1 1 0 0 0,-1-1 1 0 0,0 1-1 0 0,0-1 0 0 0,0 1 0 0 0,1-1 0 0 0,-2 1-8 0 0,-2 6 35 0 0,-1 3 11 0 0,5-10-44 0 0,-1 0 0 0 0,1 0 0 0 0,-1 0 0 0 0,1 0 0 0 0,-1 0 0 0 0,1 0 0 0 0,-1 0 0 0 0,1 0 0 0 0,-1 0 0 0 0,0 0 0 0 0,0 0 0 0 0,0 0 0 0 0,1 0 0 0 0,-1 0 0 0 0,0-1 0 0 0,0 1 0 0 0,0 0 0 0 0,-1 0-2 0 0,-11 7 39 0 0,3 2-24 0 0,-1 1-1 0 0,-2-3 25 0 0,-19 18 25 0 0,-2-8 11 0 0,13-8-26 0 0,-3-1 30 0 0,16-4-50 0 0,-4 1 23 0 0,1-4-45 0 0,8-2-97 0 0,1 0 55 0 0,-1 0 41 0 0,-1 0 44 0 0,0 0-31 0 0,1 0-61 0 0,1 0-46 0 0,-1 0-61 0 0,1 0-33 0 0,-1 0-60 0 0,1 0-68 0 0,-1 0-75 0 0,2 0 82 0 0,0 0-46 0 0,0 0-41 0 0,-1 0-35 0 0,1 0-125 0 0,-1 0-35 0 0,-4 0-1293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4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7856 0 0,'0'0'174'0'0,"0"0"29"0"0,0 0 13 0 0,3 0-31 0 0,6 2-148 0 0,-9-2-37 0 0,1 1 0 0 0,-1-1 0 0 0,0 1 0 0 0,1-1-1 0 0,-1 1 1 0 0,0 0 0 0 0,0-1 0 0 0,1 1 0 0 0,-1-1 0 0 0,0 1 0 0 0,0 0 0 0 0,0-1 0 0 0,0 1 0 0 0,0-1 0 0 0,0 1 0 0 0,0 0 0 0 0,0 0 0 0 0,0 0 4 0 0,0 1 1 0 0,0 0-1 0 0,0 0 1 0 0,1 0-1 0 0,-1-1 1 0 0,0 1-1 0 0,1 0 1 0 0,0-1-1 0 0,0 2-4 0 0,9 10 194 0 0,-10-12-185 0 0,1-1 0 0 0,-1 0-1 0 0,0 0 1 0 0,0 0 0 0 0,1 1 0 0 0,-1-1 0 0 0,0 0 0 0 0,0 1 0 0 0,0-1 0 0 0,0 0 0 0 0,1 0 0 0 0,-1 1 0 0 0,0-1 0 0 0,0 0 0 0 0,0 1-1 0 0,0-1 1 0 0,0 0 0 0 0,0 1 0 0 0,0-1 0 0 0,0 0 0 0 0,0 1 0 0 0,0-1 0 0 0,0 0 0 0 0,0 1 0 0 0,0-1 0 0 0,0 0-9 0 0,-1 6 75 0 0,1 15 104 0 0,1-13-83 0 0,1-1 32 0 0,3 1 14 0 0,1 2 74 0 0,-3 4 61 0 0,-2-3-49 0 0,5 1 30 0 0,1 1 34 0 0,-6 1-15 0 0,-1-4-168 0 0,0 2 101 0 0,0 1 63 0 0,0 20 447 0 0,0-14-353 0 0,0-9-220 0 0,0-2-77 0 0,1 2 114 0 0,0-1-48 0 0,1-2-21 0 0,3 2 0 0 0,1 6 76 0 0,-5-8-85 0 0,-1 2 36 0 0,0-4 86 0 0,0 1-93 0 0,0-2-76 0 0,0 1-36 0 0,0 10-37 0 0,0-8 50 0 0,0 0 81 0 0,0-4-16 0 0,0 0 35 0 0,0 0 18 0 0,0 0 36 0 0,0-1 38 0 0,0 1 43 0 0,0 0 44 0 0,0-1 50 0 0,0 1 52 0 0,0-1 56 0 0,0-3-460 0 0,0 1 0 0 0,0-1 0 0 0,0 1 0 0 0,0-1 0 0 0,0 0 0 0 0,0 1 0 0 0,0-1-1 0 0,-1 1 1 0 0,1-1 0 0 0,0 1 0 0 0,0-1 0 0 0,-1 1 0 0 0,1-1 0 0 0,0 1-1 0 0,-1-1 1 0 0,1 1 0 0 0,0-1 0 0 0,-1 1 0 0 0,1 0 0 0 0,-1-1 0 0 0,1 1 0 0 0,-1-1-1 0 0,1 1 1 0 0,-1 0-13 0 0,0-1 11 0 0,1 1 0 0 0,-1-1-1 0 0,1 1 1 0 0,-1-1 0 0 0,0 1-1 0 0,1-1 1 0 0,-1 1 0 0 0,1-1-1 0 0,-1 1 1 0 0,1-1 0 0 0,0 0 0 0 0,-1 1-1 0 0,1-1 1 0 0,0 0 0 0 0,-1 1-1 0 0,1-1 1 0 0,0 0 0 0 0,0 0-1 0 0,0 1 1 0 0,-1-1 0 0 0,1 0-1 0 0,0 0 1 0 0,0 1 0 0 0,0-1-1 0 0,0 0-10 0 0,0-25 245 0 0,0 0-104 0 0,0 1-76 0 0,0-45-13 0 0,0 41 11 0 0,0 26-63 0 0,0 0 1 0 0,1 0 0 0 0,-1 0 0 0 0,0 0-1 0 0,1 0 1 0 0,0 0 0 0 0,0 0-1 0 0,0 0 1 0 0,0 0 0 0 0,0 0 0 0 0,0 0-1 0 0,1 0 1 0 0,0 1 0 0 0,-1-1-1 0 0,2 0 0 0 0,-1 0 0 0 0,0 0 0 0 0,0 0 0 0 0,-1 1 0 0 0,1-1 0 0 0,-1 0 0 0 0,0 0 0 0 0,0 0 0 0 0,0 0 0 0 0,0-1 0 0 0,0 1 0 0 0,-1 0 0 0 0,1 0 0 0 0,-1-3 0 0 0,0 4 0 0 0,0 0 1 0 0,0 1-1 0 0,1-1 0 0 0,-1 0 0 0 0,1 0 0 0 0,-1 1 0 0 0,1-1 0 0 0,0 0 0 0 0,-1 1 0 0 0,1-1 0 0 0,0 1 0 0 0,0-1 0 0 0,0 1 0 0 0,0-1 0 0 0,0 1 0 0 0,1 0 0 0 0,-1-1 0 0 0,0 1 0 0 0,1 0 0 0 0,11-15-13 0 0,-8 5-21 0 0,-5 9 32 0 0,0 1 1 0 0,1 0-1 0 0,-1 0 1 0 0,0 0 0 0 0,1 0-1 0 0,0 0 1 0 0,-1 0-1 0 0,1 0 1 0 0,0 0 0 0 0,-1 0-1 0 0,1 0 1 0 0,0 0-1 0 0,0 0 1 0 0,0 1 0 0 0,0-1-1 0 0,0 0 1 0 0,0 1-1 0 0,0-1 2 0 0,10-4 0 0 0,-9 4-1 0 0,0 0 0 0 0,1 0-1 0 0,-1 0 1 0 0,0-1 0 0 0,0 1-1 0 0,0-1 1 0 0,0 1 0 0 0,0-1-1 0 0,0 0 2 0 0,11-14-48 0 0,-11 11 44 0 0,-1 5 1 0 0,-1-1 0 0 0,0 1 1 0 0,0-1-1 0 0,1 0 0 0 0,-1 1 1 0 0,0-1-1 0 0,1 1 0 0 0,-1-1 1 0 0,1 0-1 0 0,-1 1 1 0 0,1-1-1 0 0,-1 1 0 0 0,1-1 1 0 0,-1 1-1 0 0,1 0 0 0 0,-1-1 1 0 0,1 1-1 0 0,0 0 0 0 0,-1-1 1 0 0,1 1-1 0 0,-1 0 1 0 0,1-1 2 0 0,4-1-16 0 0,5-3-16 0 0,8-1 39 0 0,-6 4-84 0 0,0 2-79 0 0,-6 0 33 0 0,2 0-35 0 0,-5 0 19 0 0,1 0 64 0 0,7 0 15 0 0,-6 0-12 0 0,-2 0-20 0 0,0 0-53 0 0,1 0-83 0 0,0 0-90 0 0,0 0-104 0 0,0 0-121 0 0,-3 0 147 0 0,1 0-55 0 0,0 0-50 0 0,-1 0-43 0 0,1 0-158 0 0,0 0-43 0 0,0 0-191 0 0,2 0-513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5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9760 0 0,'0'0'222'0'0,"0"0"30"0"0,0 0 18 0 0,0 1-117 0 0,0 1-80 0 0,0 20 373 0 0,0 20 593 0 0,0-27-522 0 0,0-8-243 0 0,0 0 34 0 0,0 1 43 0 0,0 1 48 0 0,2 0-90 0 0,4 2 3 0 0,0 3-25 0 0,-4-3-37 0 0,-2 59 583 0 0,0-49-657 0 0,0-10-141 0 0,0 0-46 0 0,0-2-39 0 0,0 1-41 0 0,0 1-46 0 0,0 0-50 0 0,0 0-55 0 0,0 2-59 0 0,0 0-63 0 0,0 1-69 0 0,0-14 78 0 0,0 0-52 0 0,0 0-48 0 0,0 0-42 0 0,0 0-144 0 0,0 0-41 0 0,0 0-176 0 0,0 0-473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5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8928 0 0,'0'0'200'0'0,"0"0"33"0"0,0 2 14 0 0,0 3-61 0 0,0 19-124 0 0,0-17-69 0 0,0 9 7 0 0,2-7 65 0 0,3-1 48 0 0,0 2 121 0 0,1 6 82 0 0,-1-5-161 0 0,-1-1-19 0 0,-1-2-9 0 0,-2-1 18 0 0,-1 2 51 0 0,2 3 110 0 0,3-3-45 0 0,2 4 28 0 0,-6 4-19 0 0,-1-4-35 0 0,1-5-75 0 0,2-1 41 0 0,1 1-35 0 0,-1-1-39 0 0,2 13 184 0 0,-4-9-144 0 0,-1-3-35 0 0,0 1 35 0 0,0-5 27 0 0,0 1-54 0 0,0 0-26 0 0,-1 3-6 0 0,1 2 11 0 0,0-4 12 0 0,0-1 40 0 0,0-1 78 0 0,0 0 32 0 0,0 0 81 0 0,1 0 91 0 0,-1 0 104 0 0,3-7-357 0 0,5-8-25 0 0,-7 10-154 0 0,0-1 1 0 0,-1 1-1 0 0,1-1 0 0 0,-1 1 0 0 0,1-1 0 0 0,-1 1 1 0 0,0-1-1 0 0,1 1 0 0 0,-1-1 0 0 0,0-1-21 0 0,1-8 94 0 0,6-1-6 0 0,-6 10-77 0 0,0 1 0 0 0,0-1 0 0 0,-1 1 0 0 0,1-1 0 0 0,0 0 0 0 0,-1 1 0 0 0,1-1 0 0 0,-1 0 0 0 0,1 0 0 0 0,-1 1 0 0 0,0-1 0 0 0,0 0 0 0 0,1 0-11 0 0,-2-9 58 0 0,1 6-49 0 0,0 1-1 0 0,0-1 0 0 0,0 1 0 0 0,1-1 0 0 0,0 1 0 0 0,0-3-8 0 0,10-14 43 0 0,-6-8-33 0 0,5-2-10 0 0,-7 19 0 0 0,-2 8 0 0 0,0 0 0 0 0,0 0 0 0 0,0 1 0 0 0,0-1 0 0 0,1 0 0 0 0,0 1 0 0 0,-1-1 0 0 0,1 1 0 0 0,2-2 0 0 0,9-14 0 0 0,1 1 0 0 0,1 1 0 0 0,6-5 0 0 0,-16 17-1 0 0,1 1 0 0 0,0 0 0 0 0,0 0 0 0 0,0 1 0 0 0,0 0 0 0 0,1-1 1 0 0,-2 2-10 0 0,-2 1 0 0 0,0 0 0 0 0,1 0-1 0 0,-1 1 1 0 0,0-1-1 0 0,0 1 1 0 0,0 0-1 0 0,1 0 1 0 0,-1 0-1 0 0,0 0 1 0 0,1 1 10 0 0,8-1-42 0 0,-11 0 41 0 0,0 0 0 0 0,0 0-1 0 0,0 1 1 0 0,-1-1 0 0 0,1 0 0 0 0,0 0 0 0 0,0 1 0 0 0,0-1-1 0 0,0 1 1 0 0,0-1 0 0 0,0 1 0 0 0,0-1 0 0 0,-1 1 0 0 0,1-1 0 0 0,0 1-1 0 0,0 0 1 0 0,-1-1 0 0 0,1 1 0 0 0,0 0 0 0 0,-1 0 0 0 0,1-1 0 0 0,-1 1-1 0 0,1 0 1 0 0,-1 0 0 0 0,1 0 0 0 0,-1 0 0 0 0,0 0 1 0 0,11 15-43 0 0,0-5 41 0 0,-6-8-7 0 0,-2 1-1 0 0,1-1 0 0 0,0 1 0 0 0,-1 0 0 0 0,0 1 0 0 0,1-1 0 0 0,-2 1 0 0 0,1-1 1 0 0,-1 1-1 0 0,1 0 0 0 0,0 3 10 0 0,8 11-33 0 0,-8-15 29 0 0,0 1 0 0 0,-1-1 0 0 0,0 0 0 0 0,1 1-1 0 0,-1 2 5 0 0,0-2 0 0 0,-2 0 0 0 0,1 1 0 0 0,-1-1 0 0 0,1 1 0 0 0,-2 4 0 0 0,1-3 0 0 0,0 0 0 0 0,0 0 0 0 0,1 0 0 0 0,1 4 0 0 0,2 4 0 0 0,-2-8 0 0 0,0-1 0 0 0,0 0 0 0 0,-1 1 0 0 0,0-1 0 0 0,-1 1 0 0 0,1 5 0 0 0,-2-4 1 0 0,1-5 0 0 0,-1 0 0 0 0,1 0 0 0 0,0 0 0 0 0,0 0 0 0 0,0 0 0 0 0,1 0-1 0 0,-1 0 1 0 0,1 0 0 0 0,-1 0 0 0 0,1 0 0 0 0,0 0-1 0 0,5 5 21 0 0,0 2 3 0 0,-4 20-4 0 0,-2-17 40 0 0,0-11 12 0 0,0-2-1 0 0,0 0 0 0 0,0-2 14 0 0,-1-13-1 0 0,1 5-42 0 0,0 9-39 0 0,-1-1-1 0 0,1 1 1 0 0,0 0-1 0 0,0 0 1 0 0,0 0-1 0 0,0-1 0 0 0,1 1 1 0 0,-1 0-1 0 0,0 0 1 0 0,0 0-1 0 0,1-1 0 0 0,-1 1 1 0 0,1 0-1 0 0,-1 0 1 0 0,1-1-3 0 0,10-16 53 0 0,-8 5-42 0 0,-2 9-10 0 0,0 0-1 0 0,1 0 0 0 0,-1 0 0 0 0,1 0 1 0 0,0 1-1 0 0,-1-1 0 0 0,2 0 0 0 0,-1 0 0 0 0,9-13 0 0 0,-2-1 0 0 0,3-7 0 0 0,-4 6 0 0 0,2 1 0 0 0,3-6 0 0 0,-11 22 0 0 0,0-1 0 0 0,1 0 0 0 0,-1 1 0 0 0,1 0 0 0 0,-1-1 0 0 0,1 1 0 0 0,0 0 0 0 0,-1 0 0 0 0,4-1 0 0 0,11-9 0 0 0,4-12-12 0 0,-4 18-19 0 0,-8 4 14 0 0,7-5-5 0 0,5-2-54 0 0,-12 6 61 0 0,-5 1 14 0 0,1 0-1 0 0,-1 0 0 0 0,1 1 1 0 0,0-1-1 0 0,2 1 2 0 0,-6 1-5 0 0,1-1 0 0 0,0 1 0 0 0,-1 0 0 0 0,1 0 0 0 0,-1 1-1 0 0,1-1 1 0 0,0 0 0 0 0,-1 0 0 0 0,1 1 0 0 0,-1-1 0 0 0,1 1 0 0 0,1 0 5 0 0,11 6-26 0 0,35 17-92 0 0,-48-22 116 0 0,1-1 0 0 0,0 0 1 0 0,-1 1-1 0 0,1-1 0 0 0,-1 1 0 0 0,0-1 1 0 0,0 1-1 0 0,1 0 0 0 0,-1-1 0 0 0,0 1 1 0 0,0 0-1 0 0,0 0 0 0 0,0 1 2 0 0,0 0-8 0 0,1 0-1 0 0,-1 0 1 0 0,1 0-1 0 0,0 0 1 0 0,0 0-1 0 0,1 0 9 0 0,-1-2-1 0 0,-1 1 0 0 0,1-1 0 0 0,-1 1 0 0 0,0-1 0 0 0,0 1-1 0 0,0 0 1 0 0,0 0 0 0 0,0-1 0 0 0,0 1 0 0 0,0 0 0 0 0,0 1 1 0 0,1 26 0 0 0,-2 0 0 0 0,0-24-89 0 0,0-1 34 0 0,0 6 30 0 0,0 1 81 0 0,0 13 179 0 0,0-16-187 0 0,0 0-35 0 0,0 1-60 0 0,0 1-89 0 0,0-5 18 0 0,0-1-35 0 0,0 1-39 0 0,0 0-43 0 0,0 0-45 0 0,0-1-50 0 0,0 1-52 0 0,0-1-55 0 0,0-2 48 0 0,0-1-57 0 0,0 1-51 0 0,0-1-44 0 0,0 1-159 0 0,0 0-45 0 0,0 1-190 0 0,0 0-516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6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6952 0 0,'0'0'201'0'0,"2"0"-4"0"0,2 0-226 0 0,-1 1 34 0 0,4 2 90 0 0,1 1 75 0 0,6 10 319 0 0,-10-9-367 0 0,-1-1-36 0 0,-1 12 222 0 0,-2-15-283 0 0,0 0 1 0 0,0-1 0 0 0,0 1-1 0 0,0 0 1 0 0,0 0-1 0 0,0 0 1 0 0,0 0 0 0 0,0 0-1 0 0,1-1 1 0 0,-1 1-1 0 0,0 0 1 0 0,0 0 0 0 0,1-1-1 0 0,-1 1 1 0 0,1 0-26 0 0,3 1 149 0 0,2 4 106 0 0,-2 6-26 0 0,0 3 33 0 0,7 0 64 0 0,-10-13-283 0 0,1-1 1 0 0,-1 1-1 0 0,0 0 1 0 0,0-1-1 0 0,1 1 0 0 0,-1 0 1 0 0,0 0-1 0 0,-1 0 0 0 0,2 1-43 0 0,-1 0 73 0 0,-1 1 0 0 0,1-1-1 0 0,-1 1 1 0 0,1 0-1 0 0,-1-1 1 0 0,0 4-73 0 0,0-3 70 0 0,0 0 0 0 0,0 0 0 0 0,0 0 0 0 0,1 0 1 0 0,0 0-1 0 0,0 1-70 0 0,5 9 266 0 0,2-2-59 0 0,-6-9-160 0 0,0 0 1 0 0,-1-1 0 0 0,1 1 0 0 0,0 0 0 0 0,-1 0 0 0 0,0 0 0 0 0,0 1-48 0 0,2 28 387 0 0,-3-27-288 0 0,0 1 0 0 0,0 0 1 0 0,1-1-1 0 0,1 5-99 0 0,5 17 333 0 0,3 15 75 0 0,-5-22-249 0 0,-1-2-37 0 0,-3-9-10 0 0,0 0 1 0 0,0 0-1 0 0,-1-1 0 0 0,-1 7-112 0 0,1-8 83 0 0,0 0-1 0 0,0 0 1 0 0,0 1 0 0 0,1-1 0 0 0,1 5-83 0 0,3 4 122 0 0,-3-10-62 0 0,0 1 0 0 0,-1-1 0 0 0,0 1 0 0 0,0-1 0 0 0,0 1 1 0 0,-1 3-61 0 0,0 16 145 0 0,-1-13-67 0 0,0 1 0 0 0,1-1 0 0 0,1 0 0 0 0,1 0 1 0 0,0 3-79 0 0,-1-12 15 0 0,2 8 50 0 0,0 1-1 0 0,0 0 1 0 0,-2 0 0 0 0,1 8-65 0 0,-2 17 155 0 0,0-2 88 0 0,0-1 71 0 0,0-2 59 0 0,0-30-218 0 0,0-3-23 0 0,0 0-11 0 0,0 0-1 0 0,0 0-2 0 0,0 0-12 0 0,0 0-2 0 0,0-3 0 0 0,2-5-39 0 0,3-3-26 0 0,2-3-13 0 0,-5 3 22 0 0,-2 0-32 0 0,0 6-5 0 0,-1 1 0 0 0,2-1 0 0 0,-1 1 0 0 0,0-1-1 0 0,1 1 1 0 0,1-3-11 0 0,3-8 13 0 0,-3 12-13 0 0,-1-1 0 0 0,0 1 0 0 0,0-1 0 0 0,0 1 0 0 0,-1 0 0 0 0,1-1 0 0 0,-1 0 0 0 0,1 1 0 0 0,-1-1 0 0 0,0-4 0 0 0,1 0 0 0 0,0 0 1 0 0,1 0-1 0 0,0 0 0 0 0,2-6 0 0 0,7-20-37 0 0,-3 14-35 0 0,-3 5 3 0 0,-4 11 52 0 0,0-1 0 0 0,1 1-1 0 0,-1 0 1 0 0,1 0 0 0 0,0 0-1 0 0,0 0 1 0 0,2-2 17 0 0,10-10-87 0 0,30-28-222 0 0,-28 28 205 0 0,-9 12 5 0 0,2 5 73 0 0,-6-1 5 0 0,-2 0 15 0 0,1 0 0 0 0,0 0 0 0 0,0-1-1 0 0,-1 1 1 0 0,1-1 0 0 0,0 0-1 0 0,-1 1 1 0 0,1-1 0 0 0,0 0-1 0 0,-1 0 1 0 0,2-1 6 0 0,12-5-24 0 0,-4 9-21 0 0,-3 3 33 0 0,-7-4 7 0 0,1 0 0 0 0,-1 0 0 0 0,1 0 0 0 0,-1 0 1 0 0,1-1-1 0 0,-1 1 0 0 0,1-1 0 0 0,-1 1 0 0 0,1-1 0 0 0,0 1 0 0 0,-1-1 1 0 0,1 0-1 0 0,0 0 0 0 0,0 0 5 0 0,9 0-20 0 0,-8-1 11 0 0,1 1 1 0 0,-1 0-1 0 0,0 0 0 0 0,0 0 1 0 0,1 0-1 0 0,-1 1 0 0 0,0-1 1 0 0,0 1-1 0 0,0 0 0 0 0,1 0 9 0 0,-2 0-9 0 0,16 8-41 0 0,-3-1 44 0 0,-1 0-1 0 0,11 9 7 0 0,-4 0-48 0 0,-17-11 46 0 0,1-1-1 0 0,-1 1 0 0 0,0 0 1 0 0,3 5 2 0 0,0 0-1 0 0,-4-7 1 0 0,-1 1 0 0 0,1-1 0 0 0,-1 1 0 0 0,0 0 0 0 0,0-1 0 0 0,0 3 0 0 0,-1-2 0 0 0,1 0 0 0 0,0 0 0 0 0,0-1 0 0 0,0 1 0 0 0,1-1 0 0 0,1 3 0 0 0,-2-4 1 0 0,0 1-1 0 0,0 0 0 0 0,-1 0 0 0 0,1 0 0 0 0,-1 0 0 0 0,0 0 0 0 0,0 0 0 0 0,0 0 0 0 0,0 3 0 0 0,1 42-4 0 0,-3-33-3 0 0,0 0-32 0 0,-6 2 25 0 0,2-7 13 0 0,-5 12 1 0 0,9-22 0 0 0,0 0 0 0 0,0 0 0 0 0,0 0 0 0 0,-1 0 0 0 0,1 0 0 0 0,0 0 0 0 0,-1-1 0 0 0,1 1 0 0 0,0 0 0 0 0,-1-1 0 0 0,-8 5 0 0 0,-21 21 0 0 0,-1-10 60 0 0,30-15-56 0 0,1-1-1 0 0,-1 1 0 0 0,0 0 0 0 0,1-1 0 0 0,-1 1 0 0 0,0-1 0 0 0,0 0 0 0 0,1 0 0 0 0,-1 1 0 0 0,0-1 0 0 0,0 0 0 0 0,0-1 0 0 0,1 1 0 0 0,-1 0 0 0 0,0 0 0 0 0,0-1 0 0 0,0 1-3 0 0,1-1 4 0 0,-1 1-1 0 0,0-1 0 0 0,0 1 0 0 0,1 0 1 0 0,-1 0-1 0 0,0 0 0 0 0,0 0 1 0 0,1 0-1 0 0,-1 0 0 0 0,0 0 1 0 0,0 0-1 0 0,0 1 0 0 0,1-1 1 0 0,-1 1-1 0 0,0 0 0 0 0,1-1 0 0 0,-1 1-3 0 0,-13 6 53 0 0,12-6-46 0 0,-1 1-1 0 0,1-1 1 0 0,0-1-1 0 0,-1 1 1 0 0,1 0-1 0 0,-1-1 1 0 0,1 0-1 0 0,-2 0-6 0 0,-14 0 55 0 0,-54 0-39 0 0,71 0-16 0 0,0 0 0 0 0,0 0 0 0 0,1 0 0 0 0,-1 0 0 0 0,0 0 0 0 0,1-1 0 0 0,-1 1 0 0 0,1-1 0 0 0,-1 1 0 0 0,0-1 0 0 0,1 0 0 0 0,-1 0 0 0 0,1 0 0 0 0,-1 0 0 0 0,-10-5 0 0 0,6 5 3 0 0,1 0-1 0 0,-1 0 1 0 0,0 1-1 0 0,1-1 0 0 0,-3 1-2 0 0,-3 0-23 0 0,-1 1-48 0 0,1-1-67 0 0,1 0-112 0 0,5 1 78 0 0,0-1-35 0 0,4 0 103 0 0,0 0 4 0 0,1 0-18 0 0,0 0-41 0 0,0 0-13 0 0,0 0-42 0 0,0 0-49 0 0,0 0-55 0 0,0 0-58 0 0,0 0-54 0 0,0 0-49 0 0,0 0-43 0 0,0 0-151 0 0,0 0-42 0 0,0 0-183 0 0,0 0-495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6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16 144 8864 0 0,'0'0'200'0'0,"3"0"33"0"0,4 0-104 0 0,16 1 156 0 0,-15-3-226 0 0,-2 0-37 0 0,2-3-22 0 0,-6 4 0 0 0,-1 0 0 0 0,1 1 0 0 0,-1-1 0 0 0,0 0 0 0 0,1 0 0 0 0,0 1 0 0 0,-1-1 0 0 0,1 1 0 0 0,-1-1 0 0 0,1 1 0 0 0,0-1 0 0 0,-1 1 0 0 0,1 0 0 0 0,0 0 0 0 0,11-2 55 0 0,-3-4 117 0 0,-2 1 57 0 0,15-6 507 0 0,-10 4-347 0 0,-1 1-77 0 0,-4 2-170 0 0,0 0-68 0 0,3 1 15 0 0,-2 2-28 0 0,18-10 73 0 0,-14 5-107 0 0,-8-4 33 0 0,2 5-15 0 0,-7 5-43 0 0,1 0-1 0 0,-1 0 0 0 0,1-1 1 0 0,-1 1-1 0 0,0 0 1 0 0,1 0-1 0 0,-1-1 0 0 0,0 1 1 0 0,1 0-1 0 0,-1 0 0 0 0,0-1 1 0 0,1 1-1 0 0,-1 0 0 0 0,0-1 1 0 0,0 1-1 0 0,0-1 1 0 0,1 1-1 0 0,-1 0 0 0 0,0-1 1 0 0,0 1-1 0 0,0-1 0 0 0,0 1 1 0 0,0 0-1 0 0,0-1 0 0 0,1 1 1 0 0,-1-1-1 0 0,0 1 1 0 0,0 0-1 0 0,0-1 0 0 0,0 1 1 0 0,-1-1-2 0 0,-1-4 88 0 0,-9-6 44 0 0,6 7 7 0 0,-1 4-83 0 0,1-1-15 0 0,1-6 30 0 0,4 7-67 0 0,0 0 0 0 0,-1-1-1 0 0,1 1 1 0 0,0-1 0 0 0,0 1-1 0 0,-1-1 1 0 0,1 1 0 0 0,0 0 0 0 0,-1-1-1 0 0,1 1 1 0 0,-1 0 0 0 0,1-1 0 0 0,0 1-1 0 0,-1 0 1 0 0,1 0 0 0 0,-1-1-1 0 0,1 1 1 0 0,-1 0 0 0 0,1 0 0 0 0,-1 0-1 0 0,1 0 1 0 0,-1 0 0 0 0,1-1-1 0 0,-1 1 1 0 0,1 0 0 0 0,-1 0 0 0 0,1 0-1 0 0,-1 0 1 0 0,1 0 0 0 0,-1 1 0 0 0,1-1-1 0 0,-1 0-3 0 0,-11-1 57 0 0,9 1-41 0 0,0 0 0 0 0,0-1 0 0 0,-1 1 0 0 0,1 1 0 0 0,0-1 0 0 0,0 0 0 0 0,0 1 1 0 0,0 0-1 0 0,-1-1 0 0 0,1 1-16 0 0,-6 4 36 0 0,8-3-26 0 0,-1-2 0 0 0,1 1-1 0 0,-1 0 1 0 0,1 0 0 0 0,-1 0 0 0 0,1-1-1 0 0,-1 1 1 0 0,1-1 0 0 0,-1 1 0 0 0,0-1 0 0 0,-1 1-10 0 0,-5 1 72 0 0,-13 11-12 0 0,13 1-48 0 0,-5-9-12 0 0,10-4 0 0 0,1 1 0 0 0,-1-1 1 0 0,1 1-1 0 0,-1 0 0 0 0,1 0 1 0 0,0 0-1 0 0,0 0 1 0 0,-1 2-1 0 0,-14 21 42 0 0,13-19-5 0 0,0 1-1 0 0,-1-1 1 0 0,1 0 0 0 0,-3 2-37 0 0,5-6 10 0 0,1 0 1 0 0,-1-1-1 0 0,1 1 1 0 0,-1 0-1 0 0,1 0 1 0 0,0 0-1 0 0,0 1 1 0 0,0-1-1 0 0,0 0 1 0 0,1 0-1 0 0,-1 1 1 0 0,0-1-1 0 0,1 0 1 0 0,0 1-11 0 0,-4 10 53 0 0,-2-1 29 0 0,5-10-67 0 0,0-1 0 0 0,1 1 1 0 0,-1-1-1 0 0,0 1 0 0 0,0-1 0 0 0,1 1 1 0 0,-1 0-1 0 0,1-1 0 0 0,0 1 1 0 0,-1 0-1 0 0,1-1 0 0 0,0 1 0 0 0,0 0 1 0 0,0 0-16 0 0,0 43 291 0 0,0 2 58 0 0,0-46-334 0 0,0 1 0 0 0,0-1 1 0 0,1 1-1 0 0,-1-1 1 0 0,0 0-1 0 0,1 1 1 0 0,-1-1-1 0 0,1 1 1 0 0,-1-1-1 0 0,1 0 0 0 0,0 1 1 0 0,0-1-1 0 0,-1 0 1 0 0,1 0-1 0 0,0 1 1 0 0,0-1-1 0 0,0 0 1 0 0,0 0-1 0 0,0 0 0 0 0,1 0 1 0 0,-1 0-1 0 0,0 0 1 0 0,0-1-1 0 0,1 1 1 0 0,-1 0-1 0 0,0-1 0 0 0,1 1 1 0 0,-1-1-1 0 0,1 1-15 0 0,1 0 42 0 0,0 1-1 0 0,0 0 0 0 0,0-1 1 0 0,0 1-1 0 0,-1 0 1 0 0,3 2-42 0 0,1 3 88 0 0,-4-4-58 0 0,0-1 0 0 0,0 0 0 0 0,1 0 0 0 0,-1 0 0 0 0,0 0 0 0 0,1 0 1 0 0,-1 0-1 0 0,1-1 0 0 0,0 1 0 0 0,1 0-30 0 0,22 3 221 0 0,-13 1-74 0 0,-4-1 1 0 0,6-3 34 0 0,13 2 43 0 0,-1 5-66 0 0,-24-9-147 0 0,14 2 111 0 0,3-9-29 0 0,-7 2-35 0 0,-5 4-14 0 0,0 0-1 0 0,0 0 0 0 0,1 1 1 0 0,4 1-45 0 0,-6-1 20 0 0,-1 0 1 0 0,1 0-1 0 0,0 0 1 0 0,-1-1-1 0 0,7-1-20 0 0,-6-1 48 0 0,0 0-102 0 0,-2 0-41 0 0,0 0-38 0 0,5-3-214 0 0,6-3-365 0 0,-1 7-50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6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12408 0 0,'0'0'281'0'0,"0"0"40"0"0,0 0 22 0 0,0 0-143 0 0,0 0-97 0 0,0 0 37 0 0,0 0 69 0 0,0 0 51 0 0,0 0 11 0 0,0 0-23 0 0,0 0-102 0 0,0 0-46 0 0,0 0-10 0 0,0 0-29 0 0,0 0-99 0 0,0 0-87 0 0,0 0-85 0 0,0 0 58 0 0,0 0-36 0 0,0 0-40 0 0,0 0-35 0 0,0 0-363 0 0,0 0 85 0 0,0 0-50 0 0,0 0-698 0 0,0 0-545 0 0,0 0-1038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2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0 11496 0 0,'0'0'333'0'0,"0"0"0"0"0,0 0-248 0 0,0 3-50 0 0,1-1-28 0 0,-2 2-1 0 0,-15 5-5 0 0,15-8-1 0 0,0 0 0 0 0,0-1 0 0 0,0 1 0 0 0,0 0 0 0 0,0 0 0 0 0,0 0 0 0 0,0 0 0 0 0,0 0 0 0 0,0 0 0 0 0,1 0 0 0 0,-1 0 0 0 0,0 0 0 0 0,1 0 0 0 0,-1 0 0 0 0,0 1 0 0 0,1-1 0 0 0,0 0 0 0 0,-1 0 0 0 0,1 0 0 0 0,0 1 0 0 0,0-1 0 0 0,-1 0 0 0 0,1 1 0 0 0,0-1 0 0 0,0 1 0 0 0,-2 14 0 0 0,-3-8 1 0 0,-1 2 19 0 0,4 4 40 0 0,2 2 20 0 0,0 9 12 0 0,0-14-30 0 0,0 2 43 0 0,-1-5-40 0 0,0-1 1 0 0,0 1 0 0 0,0-1 0 0 0,-3 6-66 0 0,2-5 71 0 0,0 1 1 0 0,0-1-1 0 0,1 0 1 0 0,0 8-72 0 0,1 7 143 0 0,0 53 499 0 0,0-48-426 0 0,-2-11-82 0 0,-4 7 117 0 0,0-3-18 0 0,4-7-107 0 0,2 3 85 0 0,-2-3-55 0 0,-5 22 160 0 0,3-22-193 0 0,2 0 65 0 0,0-1 1 0 0,2 1 0 0 0,-1-1-1 0 0,2 14-188 0 0,0 3 232 0 0,-1-7 8 0 0,0-17-203 0 0,0-4 41 0 0,0-2-6 0 0,0 0 13 0 0,0 0-95 0 0,0 0-32 0 0,0 0-33 0 0,0 0-18 0 0,0 0-34 0 0,0 0-37 0 0,0 0-44 0 0,0 0-44 0 0,0 0-45 0 0,0 0-39 0 0,0 0-36 0 0,0 0-244 0 0,0 0-59 0 0,0 0-46 0 0,0 0-33 0 0,0 0-1351 0 0,0 0-1194 0 0</inkml:trace>
  <inkml:trace contextRef="#ctx0" brushRef="#br0" timeOffset="251.36">318 458 9040 0 0,'0'0'266'0'0,"0"2"1"0"0,0 5-203 0 0,0 0-34 0 0,0 18-22 0 0,0-14 25 0 0,0 3 93 0 0,0-7-1 0 0,0 0 49 0 0,0 0 59 0 0,0 0 66 0 0,2 7 159 0 0,4-4-86 0 0,-1-2-101 0 0,0 5 316 0 0,2-9-197 0 0,-7-3-365 0 0,1-1 0 0 0,-1 0 1 0 0,1 0-1 0 0,-1 1 0 0 0,0-1 1 0 0,1 0-1 0 0,-1 0 0 0 0,0 1 0 0 0,1-1 1 0 0,-1 1-1 0 0,0-1 0 0 0,1 0 0 0 0,-1 1 1 0 0,0-1-1 0 0,1 1 0 0 0,-1-1 1 0 0,0 1-1 0 0,0-1 0 0 0,0 0 0 0 0,0 1 1 0 0,1-1-1 0 0,-1 1 0 0 0,0-1 0 0 0,0 1 1 0 0,0-1-1 0 0,0 1 0 0 0,0-1 1 0 0,0 1-1 0 0,0-1 0 0 0,0 1 0 0 0,0-1 1 0 0,-1 1-26 0 0,1 1 55 0 0,0 0 0 0 0,1 0 0 0 0,-1-1 0 0 0,0 1 0 0 0,1 0 0 0 0,-1-1 0 0 0,1 1 0 0 0,-1 0 0 0 0,1-1 0 0 0,0 1 0 0 0,0 0-55 0 0,13 13 495 0 0,4-3-102 0 0,3-2-95 0 0,-2-1-87 0 0,-5 1-79 0 0,-8-7-35 0 0,1-2-64 0 0,-1 0-15 0 0,1 3-10 0 0,-5-3-4 0 0,-1 0 0 0 0,0 0 0 0 0,1 0 0 0 0,-1 0 0 0 0,1 0 1 0 0,-1-1-1 0 0,1 1 0 0 0,-1-1 0 0 0,1 1 0 0 0,0-1 0 0 0,-1 1 0 0 0,1-1 0 0 0,-1 0 1 0 0,1 0-1 0 0,0 0 0 0 0,-1 0 0 0 0,1 0 0 0 0,0 0 0 0 0,-1 0 0 0 0,1 0 0 0 0,0-1 1 0 0,-1 1-1 0 0,1-1 0 0 0,0 0-4 0 0,6-4 20 0 0,-1 1 8 0 0,-2 2-47 0 0,2 1-39 0 0,0 0-56 0 0,-5 1 130 0 0,0 0-51 0 0,0-1-48 0 0,0 1-46 0 0,0-1-43 0 0,0 0-41 0 0,-1 1-38 0 0,1-1-36 0 0,2-1-386 0 0,-1-1-115 0 0,-1 1-94 0 0,1 0-77 0 0,-1 0-939 0 0,-2 1-1082 0 0</inkml:trace>
  <inkml:trace contextRef="#ctx0" brushRef="#br0" timeOffset="505.27">649 284 5400 0 0,'0'0'158'0'0,"0"0"54"0"0,3 0 120 0 0,7 0 55 0 0,-10 0-380 0 0,0 0 0 0 0,1 0 0 0 0,-1 0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1-7 0 0,0 3 168 0 0,1 0-45 0 0,4 6 113 0 0,0-2-23 0 0,-2-1 35 0 0,-2 0 63 0 0,0-2-110 0 0,-1 0 35 0 0,0 3-64 0 0,1 16 232 0 0,-1-20-305 0 0,0 0 0 0 0,0 0 0 0 0,-1 0 0 0 0,0 1-1 0 0,-1 2-98 0 0,0-2 54 0 0,0 2 35 0 0,0 0 0 0 0,0 0 0 0 0,0 0 0 0 0,1 0 0 0 0,0 0 0 0 0,0 7-89 0 0,1-8 72 0 0,-1 0-1 0 0,0 0 0 0 0,0 1 0 0 0,0-1 1 0 0,-2 5-72 0 0,-3 12 169 0 0,0 19 87 0 0,-4-5 8 0 0,7-17-131 0 0,-2 7 80 0 0,-5 5 49 0 0,5-18-97 0 0,1 1 1 0 0,0 0-1 0 0,0 13-165 0 0,1-9 232 0 0,-1-1 1 0 0,-4 12-233 0 0,-5 12 317 0 0,-6 19 68 0 0,1 0 41 0 0,5-20-38 0 0,7-20 22 0 0,1 0-1 0 0,-1 13-409 0 0,1-7 710 0 0,-5 15-710 0 0,8-33 70 0 0,-1 2 50 0 0,-1 1 1 0 0,0-1-1 0 0,-1 1-120 0 0,-19 28 401 0 0,14 4-8 0 0,7-36-311 0 0,-1-1 0 0 0,1 1-1 0 0,-1-1 1 0 0,-1 1-82 0 0,-7 12 219 0 0,1 4 75 0 0,4-6-101 0 0,-4 11 121 0 0,-5 0 83 0 0,3-12-157 0 0,0 0-38 0 0,-32 37 365 0 0,23-31-280 0 0,6-9-63 0 0,-1-4-99 0 0,6-3-62 0 0,-25 15 209 0 0,22-15-192 0 0,11-6-78 0 0,0 0 0 0 0,0 0 0 0 0,-1-1 0 0 0,1 1 0 0 0,0-1 0 0 0,0 0 0 0 0,-1 0 0 0 0,1 0-1 0 0,0 0 1 0 0,-1-1-2 0 0,-7 1 1 0 0,9 0-2 0 0,0-1 1 0 0,0 1-1 0 0,0 0 0 0 0,1-1 0 0 0,-1 1 0 0 0,0-1 0 0 0,1 1 0 0 0,-1-1 0 0 0,0 0 0 0 0,1 1 0 0 0,-1-1 1 0 0,1 0-1 0 0,-1 0 0 0 0,1 0 0 0 0,0-1 0 0 0,-1 1 0 0 0,1 0 0 0 0,0 0 0 0 0,-1-1 1 0 0,-14-11-77 0 0,13 11 110 0 0,1 1-84 0 0,-1 0-80 0 0,1 0-75 0 0,-1 0-167 0 0,0 0-108 0 0,1-1-100 0 0,-1 1-88 0 0,1-1-81 0 0,-1 0-68 0 0,0 0-60 0 0,1-1-49 0 0,-2 0-315 0 0,1 0-35 0 0,-6-6-2677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2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8032 0 0,'0'0'182'0'0,"0"0"29"0"0,2 0 12 0 0,-1 0-215 0 0,0 0 0 0 0,0 0 0 0 0,0 0 0 0 0,-1 1 0 0 0,1-1 0 0 0,0 0 0 0 0,0 1 0 0 0,-1-1 0 0 0,1 0 0 0 0,0 1 0 0 0,0-1 0 0 0,-1 1 0 0 0,1-1 0 0 0,-1 1 0 0 0,1 0 0 0 0,0-1 0 0 0,-1 1 0 0 0,1 0 0 0 0,-1-1 0 0 0,0 1-8 0 0,11 19 63 0 0,-9-18-62 0 0,0 14-23 0 0,-1-8 44 0 0,1 0 64 0 0,2-2 43 0 0,2 6 186 0 0,0 14 261 0 0,4-5 22 0 0,-5 6-20 0 0,1-12-230 0 0,-1-2-83 0 0,-2 6 62 0 0,-3-9-102 0 0,1-2-57 0 0,2 1-21 0 0,1 1 12 0 0,1 0 17 0 0,-1 3 90 0 0,1-5-49 0 0,2 8 99 0 0,-2 10 76 0 0,1-12-138 0 0,-5-13-218 0 0,0 0 1 0 0,0 1-1 0 0,-1-1 0 0 0,1 1 0 0 0,0-1 0 0 0,-1 1 1 0 0,1-1-1 0 0,-1 1 0 0 0,0-1 0 0 0,1 1 0 0 0,-1-1 1 0 0,0 1-1 0 0,0 0-36 0 0,0 5 149 0 0,-1-5-100 0 0,1 0 1 0 0,0 0-1 0 0,0 0 0 0 0,0 1 1 0 0,1-1-1 0 0,-1 0 1 0 0,0 0-1 0 0,1 0 0 0 0,0 0 1 0 0,0 1-50 0 0,0 0 44 0 0,10 16 345 0 0,-11-18-368 0 0,1-1 1 0 0,-1 1-1 0 0,1 0 1 0 0,-1-1-1 0 0,1 1 1 0 0,-1 0-1 0 0,1-1 1 0 0,0 1 0 0 0,-1-1-1 0 0,1 1 1 0 0,0-1-1 0 0,-1 1 1 0 0,1-1-1 0 0,0 0 1 0 0,0 1-1 0 0,-1-1 1 0 0,1 0-1 0 0,0 0 1 0 0,0 1 0 0 0,0-1-23 0 0,2 0 265 0 0,-3 3-50 0 0,0-1-95 0 0,0-1-67 0 0,0 2-9 0 0,0-1 51 0 0,0 0 29 0 0,0 1 72 0 0,2-3 93 0 0,-1 0-276 0 0,-1 0 0 0 0,0 0 0 0 0,1 0 0 0 0,-1 0 0 0 0,1 0 0 0 0,-1 0 0 0 0,1 0 0 0 0,-1-1 0 0 0,0 1 0 0 0,1 0 0 0 0,-1 0 0 0 0,1 0-1 0 0,-1 0 1 0 0,0 0 0 0 0,1-1 0 0 0,-1 1 0 0 0,0 0 0 0 0,1 0 0 0 0,-1 0 0 0 0,0-1 0 0 0,1 1 0 0 0,-1 0 0 0 0,0-1 0 0 0,1 1-1 0 0,-1 0 1 0 0,0-1 0 0 0,0 1 0 0 0,1 0 0 0 0,-1-1 0 0 0,0 1 0 0 0,0-1-12 0 0,5-6 190 0 0,5 2 82 0 0,-4-5 0 0 0,7 4-21 0 0,-10 5-226 0 0,-1-1 0 0 0,1 0 0 0 0,-1 0 1 0 0,1 0-1 0 0,-1-1 0 0 0,0 1 0 0 0,0-1 0 0 0,0 1 0 0 0,0-1 0 0 0,0 0 0 0 0,-1 1 1 0 0,1-1-1 0 0,0-1-25 0 0,0 0 32 0 0,0-1 1 0 0,1 1 0 0 0,0 0 0 0 0,0 0 0 0 0,1-1-33 0 0,0 1 10 0 0,-1 0 0 0 0,1 0 0 0 0,-1 0 1 0 0,0 0-1 0 0,0-1 0 0 0,-1 1 0 0 0,1-1 1 0 0,-1 0-1 0 0,0-1-10 0 0,1-3 20 0 0,1 1 0 0 0,0-1-1 0 0,0 1 1 0 0,1 0 0 0 0,5-6-20 0 0,-6 7-5 0 0,10-8 5 0 0,-13 13 1 0 0,1 0 0 0 0,0 1 0 0 0,-1-1 0 0 0,1 0 1 0 0,-1 0-1 0 0,1 0 0 0 0,-1 0 0 0 0,0 0 0 0 0,0 0 0 0 0,0-1-1 0 0,3-9 19 0 0,2-7-35 0 0,3 3-70 0 0,-2 5-26 0 0,13-15-14 0 0,-12 17 12 0 0,-1 1-51 0 0,-1 1-88 0 0,2-1-109 0 0,-5 4 135 0 0,1 1-36 0 0,0-2-89 0 0,1-2-85 0 0,-4 4 220 0 0,1 0-68 0 0,-1-1-98 0 0,0 2 71 0 0,0 0-63 0 0,1-1-72 0 0,-1 0-78 0 0,0 2 117 0 0,0-1-45 0 0,0 0-42 0 0,0 1-35 0 0,1-1-146 0 0,0 0-36 0 0,3-4-1546 0 0</inkml:trace>
  <inkml:trace contextRef="#ctx0" brushRef="#br0" timeOffset="381.35">616 191 6880 0 0,'0'0'157'0'0,"0"0"23"0"0,0 0 11 0 0,3 0-31 0 0,-2 0-157 0 0,1 0 0 0 0,0 0 1 0 0,-1 1-1 0 0,1-1 0 0 0,-1 1 1 0 0,1-1-1 0 0,-1 1 0 0 0,1-1 1 0 0,-1 1-1 0 0,1 0 0 0 0,-1 0 1 0 0,0 0-4 0 0,1 0-1 0 0,0 0 0 0 0,-1 0 1 0 0,1 0-1 0 0,0 0 0 0 0,0 0 1 0 0,0-1-1 0 0,0 1 0 0 0,0-1 1 0 0,0 1-1 0 0,-1-1 0 0 0,1 0 1 0 0,1 0 0 0 0,4 0 39 0 0,-2-1 67 0 0,1-2 83 0 0,1-1 162 0 0,0-1 6 0 0,3 0 62 0 0,1 0-61 0 0,-1 0-53 0 0,0 0-44 0 0,12-6 192 0 0,10-5 97 0 0,-27 14-477 0 0,-5 1-56 0 0,1 1 1 0 0,-1 0-1 0 0,1 0 0 0 0,0-1 1 0 0,-1 1-1 0 0,1 0 0 0 0,0-1 1 0 0,-1 1-1 0 0,1-1 1 0 0,-1 1-1 0 0,1-1 0 0 0,-1 1 1 0 0,1-1-1 0 0,-1 1 0 0 0,0-1 1 0 0,1 1-1 0 0,-1-1 0 0 0,0 0 1 0 0,1 1-1 0 0,-1-1 0 0 0,0 0 1 0 0,1 0-18 0 0,1-3 69 0 0,-1 2-37 0 0,0 0 1 0 0,1 1 0 0 0,-1-1 0 0 0,1 1 0 0 0,-1-1 0 0 0,1 1 0 0 0,0 0-1 0 0,-1 0 1 0 0,1-1 0 0 0,0 1 0 0 0,0 1 0 0 0,0-1 0 0 0,0 0-33 0 0,10-5 142 0 0,-2-2-67 0 0,3-5 39 0 0,-9 7 12 0 0,-4-1-83 0 0,1 1-20 0 0,12-9 7 0 0,-12 14-26 0 0,0 0 0 0 0,0 0 0 0 0,0 0 0 0 0,0 1 1 0 0,-1-1-1 0 0,1 0 0 0 0,0 0 0 0 0,0 0 0 0 0,-1 0 1 0 0,1-1-1 0 0,-1 1 0 0 0,1 0 0 0 0,-1 0 0 0 0,1-1-4 0 0,-12-27 146 0 0,11 29-145 0 0,0 0 0 0 0,0 0 1 0 0,0 0-1 0 0,0 0 1 0 0,0-1-1 0 0,0 1 0 0 0,0 0 1 0 0,0 0-1 0 0,0 0 1 0 0,0 0-1 0 0,0 0 0 0 0,0 0 1 0 0,0 0-1 0 0,0 0 1 0 0,0 0-1 0 0,0 0 0 0 0,0-1 1 0 0,0 1-1 0 0,0 0 1 0 0,0 0-1 0 0,0 0 0 0 0,0 0 1 0 0,0 0-1 0 0,0 0 1 0 0,0 0-1 0 0,0 0 1 0 0,0 0-1 0 0,0 0 0 0 0,0 0 1 0 0,0 0-1 0 0,0 0 1 0 0,0-1-1 0 0,0 1 0 0 0,0 0 1 0 0,-1 0-1 0 0,1 0 1 0 0,0 0-1 0 0,0 0 0 0 0,0 0 1 0 0,0 0-1 0 0,0 0 1 0 0,0 0-1 0 0,0 0 0 0 0,0 0 1 0 0,0 0-1 0 0,0 0 1 0 0,-1 0-1 0 0,1 0 0 0 0,0 0 1 0 0,0 0-1 0 0,0 0 1 0 0,0 0-1 0 0,0 0 0 0 0,0 0 1 0 0,0 0-1 0 0,0 0 1 0 0,0 0-2 0 0,-4 0 68 0 0,-16 0 23 0 0,15 0-90 0 0,-4 0-3 0 0,6 0-2 0 0,0 0 0 0 0,1-1 1 0 0,-1 1-1 0 0,0 0 0 0 0,0 1 0 0 0,0-1 1 0 0,1 0-1 0 0,-1 1 0 0 0,0 0 0 0 0,0-1 0 0 0,1 1 1 0 0,-1 0-1 0 0,0 1 0 0 0,1-1 0 0 0,-1 0 1 0 0,1 1-1 0 0,0-1 0 0 0,-1 1 0 0 0,0 1 4 0 0,-21 20-29 0 0,13-14 16 0 0,1 1 1 0 0,0 0 0 0 0,0 1 0 0 0,-4 8 12 0 0,7-10 4 0 0,3-4 12 0 0,0 0 0 0 0,1 1 0 0 0,0 0 1 0 0,0-1-1 0 0,-2 6-16 0 0,0 9 77 0 0,4-15-55 0 0,0 0-1 0 0,-1-1 0 0 0,1 1 1 0 0,-1-1-1 0 0,0 1 0 0 0,0-1 1 0 0,-1 2-22 0 0,1-3 27 0 0,0 1 0 0 0,0-1 0 0 0,0 1 0 0 0,1 0 1 0 0,-1 0-1 0 0,1 0 0 0 0,0 0 0 0 0,0 0-27 0 0,-3 9 88 0 0,-2 3 45 0 0,5-13-101 0 0,0 0 0 0 0,-1 0 1 0 0,2 1-1 0 0,-1-1 0 0 0,0 1 0 0 0,0-1 0 0 0,1 0 1 0 0,0 2-33 0 0,0 9 130 0 0,0-4-49 0 0,0 16 62 0 0,0-10-25 0 0,0-14-105 0 0,0 0 1 0 0,0-1 0 0 0,0 1 0 0 0,1-1 0 0 0,-1 1 0 0 0,1 0 0 0 0,-1-1-1 0 0,1 1 1 0 0,0-1 0 0 0,-1 1 0 0 0,1-1 0 0 0,0 1 0 0 0,0-1-1 0 0,0 1-13 0 0,4 6 59 0 0,0 3 17 0 0,-5-10-69 0 0,0 0 0 0 0,1 0 0 0 0,-1 0 0 0 0,1 0 1 0 0,-1 0-1 0 0,1 0 0 0 0,-1 0 0 0 0,1 0 0 0 0,0 0 0 0 0,-1 0 0 0 0,1 0 0 0 0,0 0 0 0 0,0 0 0 0 0,0 0 0 0 0,0-1 0 0 0,0 1 0 0 0,0 0 1 0 0,0 0-8 0 0,31 14 188 0 0,-18-11-123 0 0,8-4-14 0 0,-13-1-27 0 0,104 1 280 0 0,-107 0-235 0 0,0-1-94 0 0,0 1-94 0 0,0-2-92 0 0,0 1-90 0 0,-1 0-90 0 0,1-1-87 0 0,-1 1-85 0 0,-1-1 95 0 0,0 1-44 0 0,1 0-45 0 0,-1 0-43 0 0,8-1-1268 0 0,7 1-1068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0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0 7368 0 0,'0'0'165'0'0,"0"0"22"0"0,0 0 10 0 0,0 3 59 0 0,-1 26 1241 0 0,1-14-903 0 0,0 0-54 0 0,-1 0-72 0 0,2 0-93 0 0,-1-6-186 0 0,1 0-56 0 0,0 0-62 0 0,1-2-67 0 0,-1-3 26 0 0,6 26 198 0 0,-5-21-140 0 0,-1-1 1 0 0,0 1 0 0 0,0 7-89 0 0,-1 81 541 0 0,0 116 574 0 0,0-135-654 0 0,0 10 134 0 0,0-42-245 0 0,0 3 42 0 0,0-33-324 0 0,0-9-61 0 0,0-1-40 0 0,0-4-33 0 0,-3 1-75 0 0,-7 8-134 0 0,7-9-11 0 0</inkml:trace>
  <inkml:trace contextRef="#ctx0" brushRef="#br0" timeOffset="604.54">0 521 7200 0 0,'0'0'165'0'0,"0"0"22"0"0,0 0 6 0 0,3-3-28 0 0,5-4-124 0 0,-6 6-42 0 0,-1 0 1 0 0,0 1-1 0 0,1-1 1 0 0,-1 0-1 0 0,1 1 0 0 0,-1-1 1 0 0,1 1-1 0 0,-1 0 1 0 0,1-1-1 0 0,-1 1 0 0 0,1 0 1 0 0,1 0 0 0 0,4-1 18 0 0,-1-1 39 0 0,0 0 39 0 0,-2-1 41 0 0,4-2 175 0 0,12-4 553 0 0,-3 2-149 0 0,-7 1-278 0 0,-1 0-113 0 0,-1 0-45 0 0,0-2-28 0 0,0 4-34 0 0,10 0 149 0 0,-5 1-152 0 0,18-7 273 0 0,-13 6-277 0 0,0-1-20 0 0,10-5 55 0 0,-17 5-86 0 0,0 1 0 0 0,1 0 1 0 0,8-2-161 0 0,4 0 143 0 0,-8 2-101 0 0,-10 3-23 0 0,-1 0 0 0 0,1 1 0 0 0,-1 0 0 0 0,5 0-19 0 0,-5 0 17 0 0,1 0-1 0 0,-1-1 0 0 0,1 1 1 0 0,3-2-17 0 0,8-3 29 0 0,-11 3-23 0 0,1 1 0 0 0,-1-1-1 0 0,1 1 1 0 0,0 0 0 0 0,0 0 0 0 0,-1 1-6 0 0,13-1 5 0 0,18 1-6 0 0,-14 4-49 0 0,-8 1-46 0 0,-6-2 21 0 0,0 0-47 0 0,-1-2 3 0 0,1 0-41 0 0,20-1-190 0 0</inkml:trace>
  <inkml:trace contextRef="#ctx0" brushRef="#br0" timeOffset="859.1">821 426 8088 0 0,'0'36'197'0'0,"0"0"113"0"0,0-18-108 0 0,0 0 35 0 0,0 0 35 0 0,0-1 40 0 0,0 1 40 0 0,0 0 43 0 0,0-1 45 0 0,0 1 47 0 0,0-1 49 0 0,0 1 51 0 0,0-1 53 0 0,0 1 57 0 0,0 3-632 0 0,0-13-45 0 0,0-5 83 0 0,0-3-93 0 0,0 0-93 0 0,0 0-85 0 0,0 0 40 0 0,0 0-35 0 0,0 0-38 0 0,0 0-34 0 0,0 0-330 0 0,0 0 71 0 0,0 0-48 0 0,0 0-645 0 0,0 0-515 0 0,0 0-972 0 0</inkml:trace>
  <inkml:trace contextRef="#ctx0" brushRef="#br0" timeOffset="1012.47">836 205 7224 0 0,'0'0'165'0'0,"0"0"22"0"0,0 0 7 0 0,3 0-23 0 0,8 0-126 0 0,-6 3 9 0 0,8 10 10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9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 9848 0 0,'0'0'222'0'0,"0"-3"30"0"0,1-3-144 0 0,0 3 39 0 0,2 4 207 0 0,3 9 46 0 0,-2-1-237 0 0,-2-5-134 0 0,0-1-40 0 0,4 11 160 0 0,-5-11-112 0 0,0-1 0 0 0,0 1 0 0 0,0 1 0 0 0,0-1 0 0 0,-1 0 0 0 0,1 0 0 0 0,-1 2-37 0 0,1 7 120 0 0,-1 2 48 0 0,0-2-57 0 0,-1-4-12 0 0,1 0 1 0 0,0 1-1 0 0,1-1 0 0 0,1 8-99 0 0,9 15 309 0 0,-6 1 19 0 0,0-16-160 0 0,-3-9-87 0 0,0-1 1 0 0,-1 1-1 0 0,0 0 1 0 0,0-1 0 0 0,0 1-1 0 0,-1 0-81 0 0,0 19 157 0 0,0 1 57 0 0,0 0 49 0 0,0 0 42 0 0,0 21 322 0 0,0 62 988 0 0,0-107-1479 0 0,0-3-1 0 0,0 0-6 0 0,0 0-1 0 0,0 0 0 0 0,0-3-4 0 0,0-26 90 0 0,0-2-80 0 0,0-7-44 0 0,0-21-6 0 0,1 53-83 0 0,-1 1 0 0 0,1 0 1 0 0,0 0-1 0 0,0 0 0 0 0,0 0 0 0 0,1 0 1 0 0,0 0-1 0 0,0 0 0 0 0,2-3-1 0 0,6-9 0 0 0,0 1-1 0 0,2-2 1 0 0,-1 3 0 0 0,-2 0 0 0 0,3-5 0 0 0,-6 10 0 0 0,-1 1 0 0 0,2 0 0 0 0,-1 0 0 0 0,1 1 0 0 0,1 0 0 0 0,0-1 0 0 0,21-24 0 0 0,-23 25 0 0 0,0 1 0 0 0,0 0-1 0 0,0 0 1 0 0,6-4 0 0 0,21-12-72 0 0,-22 16 60 0 0,-5 3-2 0 0,0 0 0 0 0,0 0 0 0 0,0 0 0 0 0,4-5 14 0 0,-7 6-182 0 0,0 1 59 0 0,0-1 51 0 0,0 1 42 0 0,0-1 39 0 0,1 1 33 0 0,13-6 285 0 0,-11 6-298 0 0,0 0-108 0 0,-3 1-9 0 0,0 1-38 0 0,0-1-44 0 0,0 1-46 0 0,1-1-52 0 0,-1 1-57 0 0,0 0-60 0 0,0-1-65 0 0,1 1-69 0 0,-1 0-74 0 0,1 0-79 0 0,-1 0-82 0 0,1 0-88 0 0,-1 0-91 0 0,3 0-1077 0 0,4 0-1130 0 0</inkml:trace>
  <inkml:trace contextRef="#ctx0" brushRef="#br0" timeOffset="412.75">631 422 6880 0 0,'0'0'157'0'0,"0"0"23"0"0,3 0 11 0 0,9 0-47 0 0,21 0-96 0 0,-28 0 10 0 0,0 0 99 0 0,5 1 212 0 0,5-2 369 0 0,-9 0-450 0 0,0-1-26 0 0,15-9 530 0 0,1 0-62 0 0,0 0-72 0 0,0-1-78 0 0,0 1-90 0 0,0 0-95 0 0,-1 0-106 0 0,0 0-113 0 0,-16 8-144 0 0,-4 3-24 0 0,0 0-1 0 0,-1 0 1 0 0,1-1 0 0 0,0 1-1 0 0,-1 0 1 0 0,1-1 0 0 0,-1 1-1 0 0,1 0 1 0 0,-1-1 0 0 0,1 1-1 0 0,0-1 1 0 0,-1 1 0 0 0,0-1-1 0 0,1 1 1 0 0,-1-1 0 0 0,1 0-1 0 0,-1 1 1 0 0,0-1-1 0 0,1 1 1 0 0,-1-1 0 0 0,0 0-1 0 0,0 0-7 0 0,3-4 22 0 0,2-3-5 0 0,-4 7-17 0 0,0 0 0 0 0,0-1 0 0 0,-1 1 1 0 0,1-1-1 0 0,0 1 0 0 0,0-1 0 0 0,-1 1 0 0 0,1-1 1 0 0,-1 0-1 0 0,0 1 0 0 0,1-1 0 0 0,-1 0 0 0 0,0 1 1 0 0,0-1-1 0 0,0 1-2 0 0,0 0 0 0 0,0 1 1 0 0,0-1-1 0 0,0 0 1 0 0,0 1-1 0 0,0-1 1 0 0,0 0-1 0 0,0 1 0 0 0,1-1 1 0 0,-1 0-1 0 0,0 1 1 0 0,0-1-1 0 0,1 1 1 0 0,-1-1-1 0 0,0 0 0 0 0,1 1 1 0 0,-1-1-1 0 0,1 1 1 0 0,-1-1-1 0 0,1 1 1 0 0,-1-1-1 0 0,1 1 0 0 0,-1-1 1 0 0,1 1-1 0 0,-1 0 1 0 0,1-1 1 0 0,5-5-36 0 0,-4-4 43 0 0,-2 10-5 0 0,0-1-1 0 0,0 1 1 0 0,0-1-1 0 0,0 1 1 0 0,0-1-1 0 0,0 1 1 0 0,0-1-1 0 0,0 1 1 0 0,0-1-1 0 0,0 1 1 0 0,0-1-1 0 0,0 1 0 0 0,0-1 1 0 0,0 1-1 0 0,0-1 1 0 0,0 1-1 0 0,-1-1 1 0 0,1 1-1 0 0,0-1 1 0 0,0 1-1 0 0,-1-1 1 0 0,1 1-1 0 0,0 0 1 0 0,-1-1-1 0 0,1 1 1 0 0,0-1-1 0 0,-1 1 1 0 0,1 0-1 0 0,-1-1 1 0 0,1 1-1 0 0,-1 0 1 0 0,1 0-1 0 0,0-1 1 0 0,-1 1-1 0 0,1 0 0 0 0,-1 0 1 0 0,1 0-1 0 0,-1 0 1 0 0,1 0-1 0 0,-1-1 1 0 0,1 1-1 0 0,-1 0 1 0 0,0 0-1 0 0,1 0 1 0 0,-1 0-1 0 0,1 1-1 0 0,0-1 1 0 0,0 0 1 0 0,-1 0-1 0 0,1 0 0 0 0,0 0 0 0 0,0 0 1 0 0,0 0-1 0 0,0 0 0 0 0,0 0 0 0 0,0 0 0 0 0,0 0 1 0 0,0 0-1 0 0,0 0 0 0 0,0 0 0 0 0,-1 0 0 0 0,1 0 1 0 0,0 0-1 0 0,0 0 0 0 0,0 0 0 0 0,0 0 1 0 0,0 0-1 0 0,0 0 0 0 0,0 0 0 0 0,0-1 0 0 0,0 1 1 0 0,0 0-1 0 0,0 0 0 0 0,-1 0 0 0 0,1 0 1 0 0,0 0-1 0 0,0 0 0 0 0,0 0 0 0 0,0 0 0 0 0,0 0 1 0 0,0 0-1 0 0,0 0 0 0 0,0 0 0 0 0,0 0 0 0 0,0 0 1 0 0,0-1-1 0 0,0 1 0 0 0,0 0 0 0 0,0 0 1 0 0,0 0-1 0 0,0 0 0 0 0,0 0 0 0 0,0 0 0 0 0,0 0 1 0 0,0 0-1 0 0,0 0 0 0 0,0 0 0 0 0,0-1 1 0 0,0 1-1 0 0,0 0 0 0 0,0 0 0 0 0,0 0 0 0 0,0 0 1 0 0,0 0-2 0 0,0-11 68 0 0,0 11-67 0 0,0 0 0 0 0,0 0 0 0 0,0 0 0 0 0,0 0 0 0 0,0 0 0 0 0,0 0 0 0 0,0 0 1 0 0,0 0-1 0 0,0 0 0 0 0,0-1 0 0 0,0 1 0 0 0,0 0 0 0 0,0 0 0 0 0,0 0 0 0 0,0 0 1 0 0,0 0-1 0 0,0 0 0 0 0,0 0 0 0 0,0 0 0 0 0,0 0 0 0 0,0 0 0 0 0,0 0 0 0 0,0-1 1 0 0,0 1-1 0 0,0 0 0 0 0,0 0 0 0 0,0 0 0 0 0,0 0 0 0 0,0 0 0 0 0,0 0 0 0 0,0 0 1 0 0,-1 0-1 0 0,1 0 0 0 0,0 0 0 0 0,0 0 0 0 0,0 0 0 0 0,0 0 0 0 0,0 0 0 0 0,0 0 0 0 0,0 0 1 0 0,0 0-1 0 0,0 0 0 0 0,0 0 0 0 0,0 0 0 0 0,-1 0 0 0 0,1 0 0 0 0,0 0 0 0 0,0 0 1 0 0,0 0-1 0 0,0 0 0 0 0,0 0 0 0 0,0 0 0 0 0,0 0 0 0 0,0 0 0 0 0,0 0 0 0 0,0 0 1 0 0,-1 0-2 0 0,0 0 12 0 0,-1 0 0 0 0,0 1 0 0 0,0-1 0 0 0,1 1 0 0 0,-1-1 0 0 0,0 1 0 0 0,1 0 1 0 0,-1 0-1 0 0,0-1 0 0 0,1 1 0 0 0,-2 1-12 0 0,-5 3-20 0 0,4-3 4 0 0,3-1 11 0 0,0-1 1 0 0,1 0-1 0 0,-1 0 0 0 0,0 1 0 0 0,1-1 0 0 0,-1 0 1 0 0,1 1-1 0 0,-1-1 0 0 0,0 1 0 0 0,1-1 0 0 0,-1 1 1 0 0,1-1-1 0 0,0 1 0 0 0,-1-1 0 0 0,1 1 0 0 0,-1-1 1 0 0,1 1-1 0 0,0-1 0 0 0,-1 1 0 0 0,1 0 0 0 0,0-1 1 0 0,-1 1 4 0 0,-1 4-16 0 0,1-3 6 0 0,0 0 1 0 0,-1-1 0 0 0,1 1-1 0 0,-1-1 1 0 0,1 1-1 0 0,-1-1 1 0 0,1 0 0 0 0,-1 0-1 0 0,0 0 1 0 0,0 0 0 0 0,0 0-1 0 0,1 0 1 0 0,-2 0 9 0 0,0 1-17 0 0,-1-1 0 0 0,1 1 0 0 0,1 0 0 0 0,-1 0 0 0 0,0 0 0 0 0,-1 1 17 0 0,-27 34-148 0 0,15-14 150 0 0,-16 30 189 0 0,30-49-190 0 0,0 0 0 0 0,0 0-1 0 0,0 0 1 0 0,1 0 0 0 0,-1 0 0 0 0,1 0 0 0 0,0 1-1 0 0,0-1 1 0 0,0 0 0 0 0,1 1 0 0 0,-1-1 0 0 0,1 1 0 0 0,1 3-1 0 0,-1-5 0 0 0,0 0 0 0 0,0 0 0 0 0,0-1 0 0 0,-1 1 0 0 0,1 0 0 0 0,-1 0 0 0 0,0 1 0 0 0,-9 6 0 0 0,9-9 0 0 0,1 0 0 0 0,0 0 0 0 0,-1 0 0 0 0,1-1 0 0 0,0 1 0 0 0,0 0 0 0 0,0 0 0 0 0,-1 0 0 0 0,1 0 0 0 0,0 0 0 0 0,0 0 0 0 0,1-1 0 0 0,-1 1 0 0 0,0 0 0 0 0,0 0 0 0 0,0 0 0 0 0,0 0 0 0 0,1 0 0 0 0,-1-1 0 0 0,0 1 0 0 0,1 0 0 0 0,-1 0 0 0 0,1 0 0 0 0,-1-1 0 0 0,1 1 0 0 0,-1 0 0 0 0,1-1 0 0 0,0 1 0 0 0,-1 0 0 0 0,1-1 0 0 0,0 1 0 0 0,-1-1 0 0 0,1 1 0 0 0,0-1 0 0 0,1 2 0 0 0,-1-1 0 0 0,-1 0 0 0 0,0-1 0 0 0,1 1 0 0 0,-1 0 0 0 0,0 0 0 0 0,0 0 0 0 0,1-1 0 0 0,-1 1 0 0 0,0 0 0 0 0,0 0 0 0 0,0 0 0 0 0,0 0 0 0 0,0-1 0 0 0,0 1 0 0 0,0 0 0 0 0,2 15 0 0 0,14 13 10 0 0,13-13 108 0 0,3-11 10 0 0,-25 0-99 0 0,-5-4-27 0 0,-1 0 1 0 0,1 0-1 0 0,-1 0 0 0 0,1-1 0 0 0,-1 1 1 0 0,1 0-1 0 0,-1-1 0 0 0,1 1 1 0 0,0-1-1 0 0,-1 1 0 0 0,1-1 1 0 0,0 0-1 0 0,-1 0 0 0 0,1 0 1 0 0,1 0-3 0 0,6 1 0 0 0,-5-1 0 0 0,0 1 0 0 0,-1-1 0 0 0,1 0 0 0 0,0-1 0 0 0,-1 1 0 0 0,1 0 0 0 0,-1-1 0 0 0,1 0 0 0 0,1 0 0 0 0,6-4-2 0 0,7-2-15 0 0,0 5-54 0 0,-10 2 2 0 0,7-4 67 0 0,-11 3-36 0 0,1-1-53 0 0,-1 1-11 0 0,-1-1-39 0 0,1 1-46 0 0,1-1-52 0 0,-2 1-27 0 0,0 1-50 0 0,0-1-44 0 0,1 1-39 0 0,3-1-498 0 0,-1-1-89 0 0,2-2-684 0 0,2-5-949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7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33 6824 0 0,'-13'-14'149'0'0,"10"12"-31"0"0,1 1-44 0 0,0 1-26 0 0,-1 1-24 0 0,0 0-1 0 0,1-1 23 0 0,-1-1 27 0 0,0-2 42 0 0,-10-7-81 0 0,7 7-113 0 0,-1 2 109 0 0,1 1 51 0 0,0 0 40 0 0,-6 1 203 0 0,2-1 65 0 0,-2 2-110 0 0,10-1-181 0 0,0 0 0 0 0,-1 0 1 0 0,1 1-1 0 0,0-1 0 0 0,0 1 1 0 0,0-1-1 0 0,0 1 0 0 0,-1 1-98 0 0,-4 4 265 0 0,3-4-171 0 0,-1 0-34 0 0,-5 2 121 0 0,-3 0 23 0 0,-11 6 123 0 0,22-10-302 0 0,1 0 0 0 0,-1 1 0 0 0,1-1 0 0 0,-1 1 0 0 0,1-1 0 0 0,0 1 0 0 0,-1-1 0 0 0,1 1 0 0 0,0 0 0 0 0,0 0 0 0 0,0 0 0 0 0,0-1 0 0 0,0 2-25 0 0,0 0 39 0 0,-1 1 0 0 0,0-1 0 0 0,1-1 0 0 0,-1 1 0 0 0,0 0 0 0 0,-1 1-39 0 0,-5 3 84 0 0,4-4-42 0 0,1 0 1 0 0,0 0-1 0 0,0 1 1 0 0,0-1-1 0 0,0 1 1 0 0,1 0-43 0 0,-3 7 113 0 0,4-9-90 0 0,0 0 0 0 0,0 0 0 0 0,0 1-1 0 0,-1-1 1 0 0,1 0 0 0 0,-1 0 0 0 0,1 0 0 0 0,-1 0-1 0 0,0 0-22 0 0,-7 9 57 0 0,-8 19 3 0 0,14-24-42 0 0,1 10 14 0 0,-1 0 56 0 0,1-13-68 0 0,0 1 0 0 0,1 0-1 0 0,-1-1 1 0 0,1 1 0 0 0,0 0 0 0 0,0 0 0 0 0,0 0 0 0 0,0 0-1 0 0,0 1-19 0 0,1 19 109 0 0,0-21-96 0 0,1 30 133 0 0,0-32-137 0 0,-1 1-1 0 0,1 0 0 0 0,-1 0 1 0 0,1 0-1 0 0,-1 0 0 0 0,1-1 1 0 0,0 1-1 0 0,0 0 0 0 0,0-1 1 0 0,0 1-1 0 0,0 0 0 0 0,0-1 1 0 0,1 1-9 0 0,2 4 57 0 0,-3 1-46 0 0,-1-1 1 0 0,1-5-8 0 0,0 0 1 0 0,-1-1 0 0 0,1 1 0 0 0,0 0-1 0 0,-1 0 1 0 0,1 0 0 0 0,0 0 0 0 0,0-1 0 0 0,0 1-1 0 0,0 0 1 0 0,0-1 0 0 0,0 1 0 0 0,0-1-1 0 0,0 1 1 0 0,0-1 0 0 0,0 1-5 0 0,11 5 94 0 0,-8 1 28 0 0,-4-7-111 0 0,0 0-1 0 0,1 1 0 0 0,-1-1 1 0 0,0 1-1 0 0,1-1 1 0 0,-1 1-1 0 0,0-1 0 0 0,0 0 1 0 0,1 1-1 0 0,-1-1 1 0 0,1 0-1 0 0,-1 1 0 0 0,0-1 1 0 0,1 0-1 0 0,-1 0 1 0 0,1 1-1 0 0,-1-1 0 0 0,1 0 1 0 0,-1 0-1 0 0,1 0 1 0 0,-1 0-1 0 0,1 0 0 0 0,-1 1 1 0 0,1-1-1 0 0,-1 0 1 0 0,1 0-1 0 0,-1 0 0 0 0,1 0 1 0 0,-1 0-1 0 0,1 0 1 0 0,-1-1-1 0 0,1 1-10 0 0,6 0 120 0 0,-5 1-81 0 0,0-1 0 0 0,1 0 1 0 0,-1 0-1 0 0,0 0 0 0 0,0-1 1 0 0,0 1-1 0 0,0 0 1 0 0,0-1-1 0 0,1 1 0 0 0,0-1-39 0 0,60-31 674 0 0,-62 32-667 0 0,-1-1 1 0 0,1 0 0 0 0,0 1 0 0 0,0-1-1 0 0,-1 1 1 0 0,1-1 0 0 0,0 0 0 0 0,-1 1 0 0 0,1-1-1 0 0,0 0 1 0 0,-1 0 0 0 0,1 0 0 0 0,-1 1 0 0 0,1-1-1 0 0,-1 0 1 0 0,0 0 0 0 0,1 0-8 0 0,9-15 136 0 0,11 0-8 0 0,-11 1-8 0 0,-1 7-80 0 0,-7 7-33 0 0,-1 0-1 0 0,1 0 1 0 0,-1 0-1 0 0,1 0 1 0 0,-1 0 0 0 0,0-1-1 0 0,1 1 1 0 0,-1 0-1 0 0,0-1 1 0 0,0 1-1 0 0,0-1 1 0 0,0 0-1 0 0,-1 1 1 0 0,1-1-1 0 0,0 0 1 0 0,-1 1 0 0 0,1-3-7 0 0,2-6 24 0 0,10-24 69 0 0,-8 26-84 0 0,-4 6-9 0 0,0 1 0 0 0,0-1 0 0 0,-1 1 0 0 0,1-1 1 0 0,0 1-1 0 0,0-1 0 0 0,-1 1 0 0 0,1-1 0 0 0,-1 1 0 0 0,0-1 0 0 0,1 0 0 0 0,-1 1 0 0 0,0-1 1 0 0,0 0-1 0 0,0 0 0 0 0,0 0 0 0 0,1 1 0 0 0,-1-1 0 0 0,0 0 0 0 0,1 0 0 0 0,-1 1 0 0 0,1-1 0 0 0,-1 0 0 0 0,1 1 0 0 0,0-1 0 0 0,0 1 0 0 0,0-1 0 0 0,0 0 0 0 0,0 1 5 0 0,0-1 0 0 0,0 1 0 0 0,0-1 0 0 0,-1 1 0 0 0,1-1-1 0 0,0 0 1 0 0,-1 1 0 0 0,1-1 0 0 0,-1 0 0 0 0,0 0 0 0 0,1 0 0 0 0,-1 1 0 0 0,0-1-5 0 0,0 0 7 0 0,0 0 0 0 0,0 0 1 0 0,1 1-1 0 0,-1-1 0 0 0,0 0 1 0 0,1 0-1 0 0,0 1 0 0 0,-1-1 1 0 0,1 0-1 0 0,0 1 0 0 0,0-1 1 0 0,0 1-1 0 0,0-1-7 0 0,0 1 8 0 0,0-1 0 0 0,0 1 0 0 0,-1-1-1 0 0,1 0 1 0 0,0 1 0 0 0,-1-1 0 0 0,1 0 0 0 0,-1 0 0 0 0,1 1-1 0 0,-1-1 1 0 0,0 0 0 0 0,1 0 0 0 0,-1 0-8 0 0,0-4-15 0 0,0-1 45 0 0,0-23 285 0 0,0 24-299 0 0,0 1-33 0 0,0-1-46 0 0,0 0-58 0 0,0 0-68 0 0,0 0-76 0 0,0 6 120 0 0,2 2 76 0 0,6 8 28 0 0,-7-6 41 0 0,0-1 0 0 0,0 0-1 0 0,0 0 1 0 0,-1 0 0 0 0,1 1 0 0 0,-1-1 0 0 0,1 0 0 0 0,-1 1 0 0 0,-1 1 0 0 0,1-3 0 0 0,0 1 0 0 0,1 0 0 0 0,-1-1 0 0 0,0 1 0 0 0,1-1 0 0 0,0 1 0 0 0,-1-1 0 0 0,1 1 0 0 0,0-1 0 0 0,0 0 0 0 0,1 2 0 0 0,0-1 0 0 0,-1-1 0 0 0,0 0 0 0 0,0 1 0 0 0,-1-1 0 0 0,1 1 0 0 0,0-1 0 0 0,-1 1 0 0 0,1-1 0 0 0,-1 1 0 0 0,0-1 0 0 0,0 3 0 0 0,0 40 0 0 0,0-43 0 0 0,0 1 0 0 0,0 0 0 0 0,0-1 0 0 0,1 1 0 0 0,-1-1 0 0 0,1 1 0 0 0,-1-1 0 0 0,1 1 0 0 0,0-1 0 0 0,0 1 0 0 0,0-1 0 0 0,1 2 0 0 0,-1-2 0 0 0,0 1 0 0 0,1-1 0 0 0,-1 0 0 0 0,-1 1 0 0 0,1-1 0 0 0,0 1 0 0 0,-1 0 0 0 0,1-1 0 0 0,-1 1 0 0 0,0-1 0 0 0,0 1 0 0 0,0 1 0 0 0,-1 5 0 0 0,1-6 0 0 0,0 0 0 0 0,-1 0 0 0 0,1 0 0 0 0,0 0 0 0 0,1 0 0 0 0,-1 0 0 0 0,0-1 0 0 0,1 1 0 0 0,0 0 0 0 0,-1 0 0 0 0,2 1 0 0 0,0 0-6 0 0,0 0 0 0 0,0 0 1 0 0,-1 1-1 0 0,1-1 1 0 0,-1 0-1 0 0,0 1 1 0 0,0 0-1 0 0,0-1 1 0 0,-1 1-1 0 0,0-1 1 0 0,0 1-1 0 0,0 0 1 0 0,0 0 5 0 0,0 29 60 0 0,0-29-54 0 0,0 1-34 0 0,0-4-45 0 0,0-2-36 0 0,0 0-175 0 0,0 0-32 0 0,0 0-4 0 0</inkml:trace>
  <inkml:trace contextRef="#ctx0" brushRef="#br0" timeOffset="348.11">632 127 7224 0 0,'0'3'209'0'0,"1"2"-104"0"0,0 0-34 0 0,5 5-4 0 0,-1-1-63 0 0,6 14-13 0 0,-6-9 35 0 0,0-4 58 0 0,-3-6 54 0 0,0 0-1 0 0,0 1 1 0 0,0-1 0 0 0,-1 0-1 0 0,1 1 1 0 0,-1-1-1 0 0,0 1-137 0 0,-1 5 220 0 0,1 0 131 0 0,0-2-87 0 0,2 0-32 0 0,1 3 20 0 0,0-1 21 0 0,0 0 37 0 0,-2-2-81 0 0,1 0-32 0 0,0 2 11 0 0,1 1 40 0 0,-1 8 315 0 0,-3-18-506 0 0,0 0 1 0 0,0 1 0 0 0,0-1-1 0 0,0 1 1 0 0,0-1 0 0 0,0 1 0 0 0,1-1-1 0 0,-1 0 1 0 0,1 1 0 0 0,-1 0-58 0 0,4 5 228 0 0,-1 0-54 0 0,3 15 253 0 0,-6-12-195 0 0,1-4-49 0 0,-1 2 49 0 0,2-3 216 0 0,0-3-400 0 0,-1 0 0 0 0,1 0 0 0 0,-1 1 0 0 0,0-1 0 0 0,0 0 0 0 0,0 0 0 0 0,0 1 0 0 0,0-1 0 0 0,0 0 0 0 0,-1 1 0 0 0,1-1 0 0 0,-1 1 0 0 0,0-1 0 0 0,1 1 0 0 0,-1-1 0 0 0,0 1 0 0 0,-1-1-48 0 0,1 1 233 0 0,0-3-28 0 0,0 0-11 0 0,0 0-2 0 0,0 0-1 0 0,0 0 1 0 0,0 0 0 0 0,-2-3 0 0 0,-9-7-5 0 0,9 7-69 0 0,0 0-44 0 0,2 0-28 0 0,0-1-25 0 0,-1-2 29 0 0,-4 0 12 0 0,5 5-54 0 0,-1 0 0 0 0,0 1 0 0 0,1-1 0 0 0,-1 0 0 0 0,1 0 0 0 0,-1 1 0 0 0,1-1 0 0 0,-1 0 0 0 0,1 0 0 0 0,-1 0 0 0 0,1 0 0 0 0,0 0-1 0 0,0 0 1 0 0,-1 0 0 0 0,1 0 0 0 0,0 0 0 0 0,0 1 0 0 0,0-1 0 0 0,0 0 0 0 0,0 0 0 0 0,0 0 0 0 0,0 0 0 0 0,0 0 0 0 0,1 0 0 0 0,-1 0-1 0 0,0 0 1 0 0,0 0-8 0 0,5-7 45 0 0,-4 7-38 0 0,0-1-1 0 0,0 1 1 0 0,0-1-1 0 0,0 1 1 0 0,-1-1 0 0 0,1 1-1 0 0,0-1 1 0 0,-1 1 0 0 0,1-1-1 0 0,-1 0 1 0 0,0 1 0 0 0,0-1-1 0 0,1 0 1 0 0,-1 0-7 0 0,-1-5 9 0 0,1 5 0 0 0,0 0 0 0 0,0 0 0 0 0,0 0 1 0 0,0-1-1 0 0,0 1 0 0 0,1 0 0 0 0,-1 0 1 0 0,1 0-1 0 0,-1 0 0 0 0,1-1-9 0 0,16-26 108 0 0,-11 19-73 0 0,0-1 0 0 0,0 0 0 0 0,1-4-35 0 0,-4 9-13 0 0,-1 1-1 0 0,1-1 0 0 0,0 1 1 0 0,0 0-1 0 0,0 0 0 0 0,1 0 0 0 0,0 0 1 0 0,0 1-1 0 0,0 0 0 0 0,3-3 14 0 0,25-18-66 0 0,-12 11 71 0 0,-17 12 1 0 0,18-10-6 0 0,-6 4-29 0 0,-1-3-51 0 0,-8 5 34 0 0,-3 3 25 0 0,0-1-1 0 0,0 1 0 0 0,1 0 1 0 0,-1 1-1 0 0,3-2 22 0 0,3-1-92 0 0,4 1-77 0 0,-3-1-109 0 0,-5 3 140 0 0,1 0-41 0 0,-2 0 27 0 0,0 1-36 0 0,3 0-219 0 0,-3 1 150 0 0,1-1-41 0 0,10 1-832 0 0</inkml:trace>
  <inkml:trace contextRef="#ctx0" brushRef="#br0" timeOffset="735.73">1295 301 6656 0 0,'0'0'197'0'0,"2"2"-16"0"0,11 9-143 0 0,3-8-38 0 0,-6-5 42 0 0,-2-1 90 0 0,-2-1 94 0 0,-1-1 102 0 0,-3 4 63 0 0,-1 0-88 0 0,1 0-77 0 0,0 1-65 0 0,0-1-35 0 0,0 1-54 0 0,3 1 35 0 0,-4 0-24 0 0,0-1 72 0 0,5-1 180 0 0,-1 0-87 0 0,0-1-35 0 0,2-2 14 0 0,1 0 29 0 0,-2 2 0 0 0,0 0 50 0 0,1 2 117 0 0,0-1-205 0 0,-1-1-51 0 0,2-4 8 0 0,0-1-61 0 0,9-5 50 0 0,-5 8-2 0 0,-7 2-29 0 0,9-9-106 0 0,-1 6-27 0 0,-8-6 0 0 0,-1 9 21 0 0,-1 0 37 0 0,1-1 131 0 0,-2-11 7 0 0,-2 11 11 0 0,0 1-31 0 0,0-8-99 0 0,0-3-57 0 0,0 10-20 0 0,0 2 0 0 0,0 1 0 0 0,0-1 0 0 0,0 0-1 0 0,0 0 1 0 0,0 1 0 0 0,0-1 0 0 0,0 0 0 0 0,0 0 0 0 0,0 1 0 0 0,-1-1 0 0 0,1 0 0 0 0,0 1 0 0 0,-1-1 0 0 0,1 0 0 0 0,0 1 0 0 0,-1-1 0 0 0,1 1 0 0 0,-1-1 0 0 0,1 0 0 0 0,-1 1-1 0 0,1-1 1 0 0,-1 1 0 0 0,1-1 0 0 0,-1 1 0 0 0,1 0 0 0 0,-1-1 0 0 0,0 1 0 0 0,-8-9-9 0 0,7 7-4 0 0,-4 1-19 0 0,-15 1 24 0 0,5 3 8 0 0,-13 12 0 0 0,23-4 16 0 0,5-9-11 0 0,1-1 0 0 0,-1 0 0 0 0,1 0-1 0 0,-1 0 1 0 0,1 0 0 0 0,-1 0-1 0 0,1 0 1 0 0,-1-1 0 0 0,0 1-1 0 0,0 0 1 0 0,1 0 0 0 0,-1 0-1 0 0,0 0 1 0 0,0-1 0 0 0,0 1 0 0 0,0 0-5 0 0,-10 3 54 0 0,10-3-50 0 0,0-1 1 0 0,-1 0 0 0 0,1 1 0 0 0,0-1-1 0 0,0 1 1 0 0,0-1 0 0 0,0 1 0 0 0,0 0 0 0 0,0-1-1 0 0,0 1 1 0 0,0 0 0 0 0,1 0 0 0 0,-1 0-1 0 0,0-1 1 0 0,0 1 0 0 0,0 0 0 0 0,1 0 0 0 0,-1 1-5 0 0,-4 8 43 0 0,4-7-34 0 0,0-1 1 0 0,0 0-1 0 0,0 1 1 0 0,-1-1-1 0 0,1 0 0 0 0,0 0 1 0 0,-1 0-1 0 0,0 0 1 0 0,0 0-10 0 0,-2 3 33 0 0,0 0 0 0 0,1 0 0 0 0,-1 0 0 0 0,1 1 0 0 0,0-1 0 0 0,1 1 0 0 0,-1 0 0 0 0,1 0 0 0 0,-1 6-33 0 0,-10 21 164 0 0,12-32-154 0 0,1 0 0 0 0,0 0 0 0 0,0 0 0 0 0,-1 0 0 0 0,1 0 0 0 0,0 0 0 0 0,0 0 1 0 0,0 0-1 0 0,0 0 0 0 0,0 0 0 0 0,0 0 0 0 0,1 0 0 0 0,-1 0 0 0 0,0 0 0 0 0,0-1 0 0 0,1 1 0 0 0,-1 0 0 0 0,0 0 1 0 0,1 0-1 0 0,-1 0 0 0 0,1 0 0 0 0,-1-1 0 0 0,1 1 0 0 0,0 0 0 0 0,-1 0 0 0 0,1-1 0 0 0,0 1-10 0 0,3 6 84 0 0,4 9 133 0 0,-1-2-54 0 0,-6-13-151 0 0,4 31 299 0 0,-3-30-290 0 0,-1 1 1 0 0,1-1 0 0 0,-1 0 0 0 0,1 0 0 0 0,0 1 0 0 0,0-1 0 0 0,0 0 0 0 0,0-1 0 0 0,0 1 0 0 0,0 0 0 0 0,2 0-22 0 0,28 14 201 0 0,-11-7-99 0 0,-9-3-53 0 0,-9-5-43 0 0,0 0-1 0 0,1 0 0 0 0,-1 0 0 0 0,0 0 0 0 0,0 0 0 0 0,0-1 1 0 0,1 1-1 0 0,2-1-5 0 0,15 0 42 0 0,-18 0 8 0 0,1 0-40 0 0,-1 0-41 0 0,1 0-42 0 0,-1 0-42 0 0,1 0-43 0 0,0 0-45 0 0,0 0-44 0 0,0 0-46 0 0,0 0-47 0 0,0 0-47 0 0,0 0-48 0 0,-1 0-49 0 0,1 0-49 0 0,-1 0-51 0 0,0 0-52 0 0,5 0-1333 0 0,3 0-1128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5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33 7856 0 0,'0'0'174'0'0,"0"0"29"0"0,-3 0 13 0 0,-1 0-50 0 0,-21 0-109 0 0,14 0-2 0 0,0 0 95 0 0,2 0 33 0 0,0 0 38 0 0,-22 0 599 0 0,18 0-506 0 0,-1 0-71 0 0,7 0-163 0 0,-1 0-34 0 0,6 0-20 0 0,1 0 0 0 0,-1 1-1 0 0,0-1 1 0 0,0 1 0 0 0,0 0 0 0 0,1-1 0 0 0,-1 1 0 0 0,0 0 0 0 0,1 0 0 0 0,-1 0 0 0 0,1 0 0 0 0,-1 0 0 0 0,1 1 0 0 0,-1-1 0 0 0,1 0 0 0 0,-1 1-26 0 0,-14 11 177 0 0,11-10-147 0 0,4-3-23 0 0,0 0 0 0 0,1 1 0 0 0,-1-1-1 0 0,0 0 1 0 0,1 1 0 0 0,-1-1 0 0 0,1 0 0 0 0,-1 1 0 0 0,0-1 0 0 0,1 1 0 0 0,-1-1 0 0 0,1 1-1 0 0,0-1 1 0 0,-1 1 0 0 0,1-1 0 0 0,-1 1 0 0 0,1-1 0 0 0,0 1 0 0 0,-1 0 0 0 0,1-1 0 0 0,0 1-1 0 0,0 0-6 0 0,-3 4 25 0 0,2-3-13 0 0,0-1 0 0 0,-1 1 0 0 0,1-1 0 0 0,-1 1-1 0 0,1-1 1 0 0,-1 0 0 0 0,1 1 0 0 0,-1-1 0 0 0,0 0-1 0 0,0 0 1 0 0,0 0 0 0 0,1 0 0 0 0,-2 0-12 0 0,0 0 16 0 0,-1 1 0 0 0,1 0 0 0 0,1-1 1 0 0,-1 1-1 0 0,0 0 0 0 0,-1 1-16 0 0,-3 7 10 0 0,-3 6-46 0 0,-2 3-13 0 0,7-11-8 0 0,1 2 61 0 0,-1 4 45 0 0,2 2 42 0 0,2 2 40 0 0,-1-7-54 0 0,-4 2-34 0 0,5-12-38 0 0,0 1-1 0 0,0-1 1 0 0,0 1-1 0 0,1-1 1 0 0,-1 1 0 0 0,0 0-1 0 0,1-1 1 0 0,-1 1-1 0 0,1 0 1 0 0,0 0-1 0 0,0-1 1 0 0,-1 1 0 0 0,1 0-5 0 0,0 4 13 0 0,0 1 0 0 0,0-1 0 0 0,1 0 0 0 0,0 0 0 0 0,1 3-13 0 0,7 14 75 0 0,-6-7-13 0 0,-3-15-58 0 0,0 0 0 0 0,0-1 1 0 0,0 1-1 0 0,0 0 1 0 0,0 0-1 0 0,0 0 0 0 0,0 0 1 0 0,0-1-1 0 0,0 1 1 0 0,1 0-1 0 0,-1 0 0 0 0,0 0 1 0 0,1-1-1 0 0,-1 1 1 0 0,1 0-5 0 0,9 4 73 0 0,-5 9 39 0 0,-4-12-88 0 0,0 0 0 0 0,1 0 0 0 0,-1-1 0 0 0,0 1 0 0 0,0 0 0 0 0,1 0 0 0 0,-1-1 0 0 0,1 1 0 0 0,0 0 0 0 0,-1-1 0 0 0,1 0 0 0 0,0 1 1 0 0,0-1-1 0 0,0 0 0 0 0,0 0 0 0 0,0 0 0 0 0,0 0 0 0 0,0 0 0 0 0,0-1-24 0 0,19 3 259 0 0,3-3 47 0 0,-9 0-83 0 0,-15 0-215 0 0,0 0-1 0 0,1 1 0 0 0,-1-1 0 0 0,1 0 1 0 0,-1 0-1 0 0,1 0 0 0 0,-1 0 0 0 0,1 0 1 0 0,-1 0-1 0 0,1-1 0 0 0,-1 1 0 0 0,1 0 1 0 0,-1 0-1 0 0,1 0 0 0 0,-1 0 1 0 0,1 0-1 0 0,-1-1 0 0 0,1 1 0 0 0,-1 0 1 0 0,1 0-1 0 0,-1-1 0 0 0,0 1 0 0 0,1 0 1 0 0,-1-1-1 0 0,0 1 0 0 0,1-1 1 0 0,-1 1-1 0 0,0 0 0 0 0,1-1 0 0 0,-1 1 1 0 0,0-1-1 0 0,0 1-7 0 0,5-7 105 0 0,8 2 55 0 0,-6 0-95 0 0,0 0 1 0 0,-1 0 0 0 0,0-1 0 0 0,0 0 0 0 0,0 0 0 0 0,2-3-66 0 0,9-10 141 0 0,-8 9-69 0 0,-3-1-35 0 0,-4 7-35 0 0,0 0-1 0 0,0 1 1 0 0,0-1 0 0 0,1 1 0 0 0,-1-1 0 0 0,2 0-2 0 0,-3 2 0 0 0,1 0 0 0 0,-1 1 0 0 0,1-1 0 0 0,-1 0 0 0 0,0 0 1 0 0,0 0-1 0 0,0-1 0 0 0,0 1 0 0 0,0 0 0 0 0,0 0 0 0 0,0-1 0 0 0,-1 1 1 0 0,1 0-1 0 0,-1-1 0 0 0,3-10 14 0 0,13-24 136 0 0,-3 1-57 0 0,-6 15-57 0 0,-1 5-35 0 0,-5 12-1 0 0,0 1 0 0 0,0-1 0 0 0,-1 1 0 0 0,1-1 0 0 0,-1 0 0 0 0,0 1 0 0 0,0-1 0 0 0,0 0 0 0 0,-1-1 0 0 0,1-5 0 0 0,0 0 0 0 0,-1 8 0 0 0,1 0 0 0 0,0 0 0 0 0,0 0 0 0 0,0 0 0 0 0,0 0 0 0 0,1 0 0 0 0,-1 0 0 0 0,0 0 0 0 0,1 0 0 0 0,0 1 0 0 0,-1-2 0 0 0,6-5-1 0 0,-1-1 3 0 0,-2-18-18 0 0,-3 27 15 0 0,0-1-1 0 0,0 1 1 0 0,0 0 0 0 0,0 0 0 0 0,0 0 0 0 0,0 0-1 0 0,0 0 1 0 0,0 0 0 0 0,0 0 0 0 0,0 0-1 0 0,0 0 1 0 0,0 0 0 0 0,0-1 0 0 0,0 1 0 0 0,0 0-1 0 0,0 0 1 0 0,0 0 0 0 0,0 0 0 0 0,0 0 0 0 0,0 0-1 0 0,0 0 1 0 0,0 0 0 0 0,0 0 0 0 0,0 0-1 0 0,-1 0 1 0 0,1-1 0 0 0,0 1 0 0 0,0 0 0 0 0,0 0-1 0 0,0 0 1 0 0,0 0 0 0 0,0 0 0 0 0,0 0-1 0 0,0 0 1 0 0,0 0 0 0 0,0 0 0 0 0,0 0 0 0 0,0 0-1 0 0,0 0 1 0 0,-1 0 0 0 0,1 0 0 0 0,0 0 0 0 0,0 0-1 0 0,0 0 1 0 0,0 0 0 0 0,0 0 0 0 0,0 0-1 0 0,0 0 1 0 0,0 0 0 0 0,0 0 0 0 0,0 0 0 0 0,-1 0-1 0 0,1 0 1 0 0,0 0 0 0 0,0 0 0 0 0,0 0 0 0 0,0 0 1 0 0,-8 1-88 0 0,9 4-38 0 0,2-1 77 0 0,-2 2 62 0 0,-6 10-23 0 0,13 2 10 0 0,-7-1 0 0 0,-1-15 0 0 0,0 0 0 0 0,0 1 0 0 0,0-1 0 0 0,0 1 0 0 0,0-1 0 0 0,1 0 0 0 0,-1 1 0 0 0,1-1 0 0 0,0 0 0 0 0,0 3 0 0 0,4 2 0 0 0,-4-7 0 0 0,-1 1 0 0 0,1 0 0 0 0,0 0 0 0 0,-1 0 0 0 0,1 0 0 0 0,0 0 0 0 0,-1 0 0 0 0,1 0 0 0 0,-1 0 0 0 0,0 0 0 0 0,1 0 0 0 0,-1 0 0 0 0,0 0 0 0 0,0 0 0 0 0,0 0 0 0 0,0 0 0 0 0,1 0 0 0 0,-1 0 0 0 0,-1 0 0 0 0,1 1 0 0 0,0-1 0 0 0,0 0 0 0 0,0 0 0 0 0,-1 0 0 0 0,1 1 0 0 0,-1 2 0 0 0,0-3 0 0 0,0 1 0 0 0,0 0 0 0 0,1-1 0 0 0,-1 1 0 0 0,1 0 0 0 0,-1 0 0 0 0,1 0 0 0 0,0-1 0 0 0,0 1 0 0 0,0 0 0 0 0,0 0 0 0 0,0 0 0 0 0,0 0 0 0 0,0-1 0 0 0,1 1 0 0 0,-1 0 0 0 0,1 0 0 0 0,-1-1 0 0 0,1 1 0 0 0,0 0 0 0 0,0 0 0 0 0,0 0 0 0 0,11 32 0 0 0,-8-24 0 0 0,-4-7 3 0 0,1 0 1 0 0,-1-1 0 0 0,1 1 0 0 0,-1 0 0 0 0,0 0-1 0 0,0-1 1 0 0,0 1 0 0 0,0 1-4 0 0,0-2 3 0 0,-1 0 0 0 0,1 0 0 0 0,0 0 0 0 0,0 0 0 0 0,0 0 0 0 0,1-1 0 0 0,-1 1 0 0 0,0 0 0 0 0,1 0 0 0 0,-1 0 1 0 0,2 1-4 0 0,3 6-1 0 0,-4-8 0 0 0,0 0 0 0 0,0 1 0 0 0,0-1 1 0 0,-1 1-1 0 0,1 0 0 0 0,0-1 0 0 0,-1 1 0 0 0,1-1 0 0 0,-1 1 0 0 0,0 0 0 0 0,1 1 1 0 0,-1 0-32 0 0,0-3 7 0 0,0 0-80 0 0,0 0-86 0 0,0 0 49 0 0,0 0-38 0 0,0 0-39 0 0,0 0-38 0 0,0 0-357 0 0,0 0 80 0 0,1 1-51 0 0,1 0-694 0 0,2 4-757 0 0,5 4-602 0 0</inkml:trace>
  <inkml:trace contextRef="#ctx0" brushRef="#br0" timeOffset="454.56">679 80 7800 0 0,'0'0'174'0'0,"0"2"29"0"0,0-1-192 0 0,0 0 0 0 0,0 0-1 0 0,0-1 1 0 0,0 1 0 0 0,1 0 0 0 0,-1 0 0 0 0,0-1-1 0 0,1 1 1 0 0,-1-1 0 0 0,0 1 0 0 0,1 0 0 0 0,-1-1-1 0 0,1 1 1 0 0,-1-1 0 0 0,1 1 0 0 0,-1 0-1 0 0,1-1 1 0 0,-1 0 0 0 0,1 1 0 0 0,-1-1 0 0 0,1 1-1 0 0,0-1 1 0 0,-1 0 0 0 0,1 1 0 0 0,0-1 0 0 0,-1 0-1 0 0,1 1-10 0 0,8 4 105 0 0,-1 3-62 0 0,7 24-43 0 0,-12-25 6 0 0,0-1 62 0 0,1-3 59 0 0,5 2 129 0 0,-8-4-219 0 0,0 1 0 0 0,0-1 1 0 0,0 1-1 0 0,0 0 0 0 0,0-1 0 0 0,0 1 0 0 0,0 0 1 0 0,-1-1-1 0 0,1 1 0 0 0,-1 0 0 0 0,1 0-37 0 0,2 8 235 0 0,-1-4-73 0 0,1 0 39 0 0,2 2 43 0 0,-4-7-196 0 0,0 1 0 0 0,0-1 0 0 0,0 1 0 0 0,0-1 0 0 0,-1 1 0 0 0,1-1 0 0 0,-1 1 0 0 0,1-1 0 0 0,-1 1 0 0 0,1 0 0 0 0,-1-1 0 0 0,0 1 0 0 0,0 0 0 0 0,0 0-48 0 0,1 6 199 0 0,0 0-56 0 0,1-1-24 0 0,2 1 0 0 0,0 1-1 0 0,-2-2 1 0 0,0 0 25 0 0,-2 2 56 0 0,2 3 102 0 0,3-3-51 0 0,1 4 23 0 0,-2 6 70 0 0,-4 23 338 0 0,0-24-419 0 0,-1-3-79 0 0,1-1-64 0 0,0 0 53 0 0,0 17 374 0 0,0-23-420 0 0,0-1-55 0 0,0-4 112 0 0,0-3 0 0 0,0 0-10 0 0,0 0-36 0 0,0 0-12 0 0,0 0-5 0 0,0 0-2 0 0,0-3-6 0 0,-1-1-56 0 0,0-12 38 0 0,3 9-30 0 0,1 0 36 0 0,1-7-81 0 0,2-2 5 0 0,-1 4 22 0 0,1-1-22 0 0,-1-1-1 0 0,0 0 1 0 0,-2 0 0 0 0,3-10-25 0 0,1-7-5 0 0,0 12 8 0 0,22-26 59 0 0,-20 32-63 0 0,9-9 3 0 0,-8 13-33 0 0,1 0 0 0 0,-1 1 1 0 0,9-4 30 0 0,-11 7 2 0 0,-5 2-7 0 0,0 1-1 0 0,0 0 0 0 0,1 0 0 0 0,-1 0 1 0 0,1 1-1 0 0,2-2 6 0 0,29 2-46 0 0,-15 1 54 0 0,-4 2-8 0 0,-11 2-10 0 0,1 0 0 0 0,-1 0 0 0 0,0 0 0 0 0,-1 1 0 0 0,1-1 0 0 0,-1 1 0 0 0,0 0 0 0 0,3 5 10 0 0,24 69 0 0 0,-30-76 0 0 0,0 0 0 0 0,0 0 0 0 0,-1 0 0 0 0,1 1 0 0 0,-1-1 0 0 0,0 0 0 0 0,0 0 0 0 0,0 1 0 0 0,0-1 0 0 0,0 1 0 0 0,-1 7 0 0 0,1 21 53 0 0,0-1-42 0 0,0-27-74 0 0,0-1 196 0 0,0-1-140 0 0,0 0-43 0 0,0 1-42 0 0,0 2-56 0 0,0 1-65 0 0,0 1-75 0 0,3-4-574 0 0,10 10-59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52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6056 0 0,'0'0'176'0'0,"0"0"-45"0"0,0 0-10 0 0,0 0 37 0 0,0 0 128 0 0,0 0 236 0 0,0 0 20 0 0,0 0-30 0 0,0 0-134 0 0,0 0-52 0 0,0 0-8 0 0,0 0-27 0 0,0 0-96 0 0,0 0-41 0 0,0 0-8 0 0,0 3 22 0 0,0 0-94 0 0,0 0-1 0 0,1 1 1 0 0,-1-1 0 0 0,1 0 0 0 0,-1 0 0 0 0,1 0 0 0 0,0 0 0 0 0,0 0 0 0 0,0 1-74 0 0,7 6 231 0 0,-6-7-3 0 0,-1 1-105 0 0,0 0-72 0 0,-2 1-58 0 0,0 0 53 0 0,1 11-13 0 0,-1 3 51 0 0,0 2 50 0 0,1 2 36 0 0,0-12-19 0 0,0 0-1 0 0,1 0 0 0 0,0 1 1 0 0,2 3-151 0 0,2 2 139 0 0,-3-10-61 0 0,-1 0 0 0 0,1-1-1 0 0,-1 1 1 0 0,0 0 0 0 0,0 3-78 0 0,-1 21 465 0 0,0-11-201 0 0,0-6-99 0 0,0 0-67 0 0,2 4 98 0 0,4-2-60 0 0,0 0-3 0 0,-4 2 59 0 0,-3 6 25 0 0,0 29 240 0 0,3-37-331 0 0,0-4-35 0 0,4 3 48 0 0,-5-11-110 0 0,1-1 0 0 0,-1 0 1 0 0,0 1-1 0 0,0-1 1 0 0,-1 1-1 0 0,1-1 1 0 0,-1 1-1 0 0,1-1 1 0 0,-1 1-30 0 0,0 18 163 0 0,0 34 305 0 0,0-23-252 0 0,0-24-118 0 0,0 7 29 0 0,0-8-35 0 0,0 3 80 0 0,0 5 106 0 0,0-13-287 0 0,0-3 75 0 0,0 0 30 0 0,0 0-54 0 0,0 0-61 0 0,0 0-62 0 0,0 0-123 0 0,0 0-216 0 0,0 0-26 0 0</inkml:trace>
  <inkml:trace contextRef="#ctx0" brushRef="#br0" timeOffset="524.97">805 176 5960 0 0,'0'0'132'0'0,"3"-2"17"0"0,7-9 12 0 0,-6 3-53 0 0,-5 0-51 0 0,1 6-48 0 0,0-17 19 0 0,0 14 59 0 0,0 3 63 0 0,0-6 66 0 0,0-19 847 0 0,0 25-542 0 0,0-1-94 0 0,0-2-296 0 0,-2-11 378 0 0,2 15-492 0 0,0 1-1 0 0,0-1 0 0 0,0 1 1 0 0,-1-1-1 0 0,1 1 0 0 0,0 0 1 0 0,0-1-1 0 0,-1 1 0 0 0,1 0 1 0 0,0-1-1 0 0,-1 1 0 0 0,1 0 1 0 0,0-1-1 0 0,-1 1 0 0 0,1 0 1 0 0,-1-1-1 0 0,1 1 0 0 0,0 0 1 0 0,-1 0-1 0 0,1 0 0 0 0,-1 0 1 0 0,1-1-1 0 0,-1 1 0 0 0,1 0 1 0 0,-1 0-1 0 0,1 0 0 0 0,-1 0 1 0 0,1 0-1 0 0,-1 0 0 0 0,1 0-16 0 0,0 0 6 0 0,0 0 0 0 0,-1 0 0 0 0,1 0-1 0 0,0 0 1 0 0,0 0 0 0 0,0 0-1 0 0,0 0 1 0 0,0 0 0 0 0,0 0 0 0 0,0 0-1 0 0,0 0 1 0 0,0 0 0 0 0,0 0 0 0 0,-1 0-1 0 0,1 0 1 0 0,0 0 0 0 0,0 0 0 0 0,0 0-1 0 0,0 0 1 0 0,0 0 0 0 0,0 0-1 0 0,0 0 1 0 0,0 0 0 0 0,0 0 0 0 0,0 0-1 0 0,0 0 1 0 0,-1 0 0 0 0,1 0 0 0 0,0 0-1 0 0,0 0 1 0 0,0 0 0 0 0,0 0-1 0 0,0 0 1 0 0,0 0 0 0 0,0-1 0 0 0,0 1-1 0 0,0 0 1 0 0,0 0 0 0 0,0 0 0 0 0,0 0-1 0 0,0 0 1 0 0,0 0 0 0 0,0 0 0 0 0,0 0-1 0 0,0 0 1 0 0,0 0 0 0 0,0-1-1 0 0,0 1 1 0 0,0 0 0 0 0,0 0 0 0 0,0 0-1 0 0,0 0 1 0 0,0 0 0 0 0,0 0 0 0 0,0 0-1 0 0,0 0 1 0 0,0 0-6 0 0,0-1 13 0 0,0 1 0 0 0,0-1 0 0 0,0 1-1 0 0,0-1 1 0 0,0 1 0 0 0,0 0 0 0 0,0-1 0 0 0,0 1 0 0 0,0-1 0 0 0,0 1 0 0 0,0 0-1 0 0,0-1 1 0 0,-1 1 0 0 0,1-1 0 0 0,0 1 0 0 0,0 0 0 0 0,0-1 0 0 0,-1 1-1 0 0,1 0 1 0 0,0-1 0 0 0,-1 1 0 0 0,1 0 0 0 0,0-1 0 0 0,0 1 0 0 0,-1 0 0 0 0,1 0-1 0 0,0-1 1 0 0,-1 1 0 0 0,1 0 0 0 0,-1 0 0 0 0,1 0-13 0 0,-7-5 212 0 0,2-2-3 0 0,5 7-198 0 0,0-1 0 0 0,0 1 1 0 0,-1-1-1 0 0,1 1 0 0 0,0 0 1 0 0,0-1-1 0 0,-1 1 0 0 0,1 0 1 0 0,0-1-1 0 0,0 1 0 0 0,-1 0 0 0 0,1 0 1 0 0,0-1-1 0 0,-1 1 0 0 0,1 0 1 0 0,0 0-1 0 0,-1-1 0 0 0,1 1 1 0 0,-1 0-1 0 0,1 0 0 0 0,0 0 1 0 0,-1 0-1 0 0,1 0 0 0 0,-1 0 1 0 0,1 0-1 0 0,-1 0 0 0 0,1 0 1 0 0,0 0-1 0 0,-1 0 0 0 0,1 0 1 0 0,-1 0-12 0 0,-4-3 254 0 0,-6-7-4 0 0,9 8-118 0 0,0 1-36 0 0,-2 0 11 0 0,-3 2-36 0 0,7-1-40 0 0,-14-1 244 0 0,4 1-38 0 0,-3-1 54 0 0,-1 2-78 0 0,-5 5-71 0 0,-9 7-65 0 0,-1 3-77 0 0,28-12 0 0 0,0-1 0 0 0,-15 6 0 0 0,15-9-1 0 0,0 1 0 0 0,0 0 0 0 0,0-1 0 0 0,0 1 0 0 0,1 0 1 0 0,-1 0-1 0 0,0 0 0 0 0,0 0 0 0 0,1 0 0 0 0,-1-1 1 0 0,0 1-1 0 0,1 0 0 0 0,-1 0 0 0 0,1 1 0 0 0,0-1 1 0 0,-1 0 0 0 0,-5 10-51 0 0,-6-4-10 0 0,11-7 57 0 0,0 0 1 0 0,0 1-1 0 0,0-1 0 0 0,0 1 1 0 0,0-1-1 0 0,0 1 1 0 0,0 0-1 0 0,0-1 1 0 0,1 1-1 0 0,-1 0 1 0 0,0 0-1 0 0,0 0 1 0 0,0-1-1 0 0,1 1 1 0 0,-1 0-1 0 0,0 1 4 0 0,1-1 1 0 0,-1 0-1 0 0,1 1 1 0 0,-1-1-1 0 0,1 1 1 0 0,0-1-1 0 0,0 0 1 0 0,0 1 0 0 0,0-1-1 0 0,0 1 1 0 0,0-1-1 0 0,-3 15 68 0 0,-10 8 28 0 0,0-1-60 0 0,12-20-37 0 0,0 0 1 0 0,0 0 0 0 0,1 0-1 0 0,-1 0 1 0 0,1 0-1 0 0,0 0 1 0 0,-1 0 0 0 0,1 0-1 0 0,1 0 1 0 0,-1 0 0 0 0,0 0 0 0 0,1 6-11 0 0,-1 12-43 0 0,0 0 50 0 0,0 40 132 0 0,0-38-109 0 0,2-5 87 0 0,4-1-6 0 0,-1-2-30 0 0,-4-8-19 0 0,0 0-1 0 0,0 0 1 0 0,-1 0-1 0 0,0 5-50 0 0,0 12 116 0 0,2-9-83 0 0,4 0 1 0 0,-5-12-23 0 0,1 0-1 0 0,-1 0 1 0 0,0 1 0 0 0,0-1 0 0 0,-1 0-1 0 0,1 0 1 0 0,-1 0 0 0 0,1 1 0 0 0,-1 2-11 0 0,0 22-26 0 0,0-1 49 0 0,0 0 53 0 0,0 0 57 0 0,0 0 62 0 0,0 1 66 0 0,0 0 70 0 0,0 1 76 0 0,0-5-314 0 0,0-12-44 0 0,-3-6-37 0 0,-4-1 18 0 0,7-5-28 0 0,-1 0-1 0 0,1 0 0 0 0,0 1 0 0 0,-1-1 0 0 0,1 0 0 0 0,0 0 1 0 0,-1 1-1 0 0,1-1 0 0 0,0 0 0 0 0,-1 0 0 0 0,1 1 1 0 0,0-1-1 0 0,0 0 0 0 0,-1 1 0 0 0,1-1 0 0 0,0 0 0 0 0,0 1 1 0 0,-1-1-1 0 0,1 1 0 0 0,0-1 0 0 0,0 0 0 0 0,0 1 0 0 0,0-1 1 0 0,0 1-1 0 0,0-1 0 0 0,0 1 0 0 0,0-1 0 0 0,0 0 0 0 0,0 1 1 0 0,0-1-1 0 0,0 1-1 0 0,0-1 1 0 0,0 0 0 0 0,0 0 0 0 0,0 0 0 0 0,0 0 0 0 0,0 0-1 0 0,0 0 1 0 0,0 1 0 0 0,0-1 0 0 0,0 0 0 0 0,0 0 0 0 0,0 0 0 0 0,0 0 0 0 0,0 0 0 0 0,0 0 0 0 0,0 0 0 0 0,0 0 0 0 0,0 0 0 0 0,0 0 0 0 0,0 1 0 0 0,0-1-1 0 0,0 0 1 0 0,0 0 0 0 0,0 0 0 0 0,0 0 0 0 0,0 0 0 0 0,0 0 0 0 0,0 0 0 0 0,0 0 0 0 0,0 0 0 0 0,-1 0 0 0 0,1 0 0 0 0,0 0 0 0 0,0 0 0 0 0,0 0 0 0 0,0 0 0 0 0,0 1-1 0 0,0-1 1 0 0,0 0 0 0 0,0 0 0 0 0,0 0 0 0 0,0 0 0 0 0,0 0 0 0 0,-1 0 0 0 0,1 0 0 0 0,0 0 0 0 0,0 0 0 0 0,0 0 0 0 0,0 0 0 0 0,0 0 0 0 0,0 0 0 0 0,0 0-1 0 0,0 0 1 0 0,0 0 0 0 0,0 0 0 0 0,-1 0 0 0 0,1 0 0 0 0,0-1-1 0 0,-5 1 72 0 0,1 0-34 0 0,-4 0-57 0 0,2 0-126 0 0,2 0-120 0 0,0 0-116 0 0,2 0-110 0 0,0 0-106 0 0,0 0-101 0 0,1 0 224 0 0,0 0-34 0 0,-2 0-609 0 0,1 0-861 0 0,2 0-1125 0 0</inkml:trace>
  <inkml:trace contextRef="#ctx0" brushRef="#br0" timeOffset="785.64">426 555 6272 0 0,'0'0'182'0'0,"3"0"-8"0"0,0 0-256 0 0,1 0 72 0 0,-1 1 48 0 0,1-1 35 0 0,4 0 162 0 0,2-1 166 0 0,3-2 328 0 0,-5-1-380 0 0,2-2 150 0 0,3 3 87 0 0,-7 3-388 0 0,-1 0-36 0 0,4 0 81 0 0,16 0 218 0 0,-10-2-88 0 0,-6-3-73 0 0,4-1-33 0 0,4 5-61 0 0,-1 0-44 0 0,-2-2-7 0 0,-9 1-117 0 0,2 0 22 0 0,0-1 1 0 0,0 2-1 0 0,0-1 1 0 0,0 1 0 0 0,0 0-1 0 0,7 0-60 0 0,1 1 65 0 0,-9 0-41 0 0,1 1 0 0 0,-1-1 0 0 0,0-1-1 0 0,1 0 1 0 0,-1 0 0 0 0,1 0-24 0 0,8-4 56 0 0,-11 3-46 0 0,-1 1 0 0 0,0 0 0 0 0,1 0 1 0 0,-1 0-1 0 0,1 0 0 0 0,-1 1 1 0 0,1-1-1 0 0,-1 1 0 0 0,1 0-10 0 0,104 0 14 0 0,-74 0-14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8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8032 0 0,'0'0'182'0'0,"0"0"29"0"0,0 0 12 0 0,0 2-37 0 0,0 33-143 0 0,0-27-1 0 0,0-1 87 0 0,0-3-17 0 0,0 0 40 0 0,-3 1 320 0 0,2-4-404 0 0,-1 2 53 0 0,-4 4 73 0 0,5-3-81 0 0,0-1 25 0 0,0 1 55 0 0,0 1 68 0 0,1 0 81 0 0,0 2 7 0 0,0-1-33 0 0,0 3 237 0 0,0 0-83 0 0,0 21 553 0 0,0-15-677 0 0,0 4 39 0 0,0-19-559 0 0,0 0 61 0 0,0 0 59 0 0,0 0 34 0 0,0 1 65 0 0,0-1 79 0 0,-1 3 269 0 0,1-3-297 0 0,0 1-33 0 0,0 0-52 0 0,0 0-89 0 0,0 0-71 0 0,0 0-91 0 0,1 0-102 0 0,-1 0-116 0 0,0 0 181 0 0,1-1-33 0 0,-1 1-35 0 0,0-1-38 0 0,1 1-38 0 0,-1-1-40 0 0,0 1-43 0 0,1-1-42 0 0,3 5-1247 0 0,5 4-927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9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1 726 8808 0 0,'0'0'197'0'0,"0"0"24"0"0,0 3 19 0 0,0 0-101 0 0,0-3-101 0 0,3 5 19 0 0,7 15-37 0 0,-1-2-41 0 0,-5-11 45 0 0,-1 0 57 0 0,0 1 147 0 0,-1 1 41 0 0,-3 20 671 0 0,0-9-313 0 0,1-2-312 0 0,0 3 123 0 0,0 2 116 0 0,0-11-231 0 0,0 0 34 0 0,0 0 33 0 0,0 0 37 0 0,1-6-245 0 0,1 0-36 0 0,2 1-7 0 0,2 1 23 0 0,-3-6 87 0 0,-3-2-7 0 0,0 0-17 0 0,0 0-62 0 0,0 0-31 0 0,0 0-4 0 0,0 0 2 0 0,0 0 11 0 0,0 0 3 0 0,0 0 0 0 0,0 0-6 0 0,0 0-29 0 0,2-2-12 0 0,0 0-85 0 0,-1 1-1 0 0,0-1 1 0 0,0 1-1 0 0,0-1 1 0 0,0 0-1 0 0,0 1 0 0 0,0-1 1 0 0,-1 0-1 0 0,1 0 1 0 0,0 1-1 0 0,-1-1 0 0 0,0 0 1 0 0,1-1-12 0 0,0-13 47 0 0,-1-1-37 0 0,0 14-13 0 0,0-13 47 0 0,-1 12-43 0 0,1-1 0 0 0,-1 1 0 0 0,1-1 0 0 0,0 1 0 0 0,1 0 0 0 0,-1-1 0 0 0,1 1 0 0 0,0 0 0 0 0,1-4-1 0 0,9-10 0 0 0,-8 5 0 0 0,-2 9-2 0 0,0 0 0 0 0,0 0 0 0 0,1 0 0 0 0,0 0 0 0 0,-1 0 0 0 0,1 1 0 0 0,0-1 0 0 0,1 0 2 0 0,6-17-56 0 0,0-3-40 0 0,-8 23 87 0 0,0 0 0 0 0,0-1-1 0 0,1 1 1 0 0,-1 0 0 0 0,0-1-1 0 0,0 1 1 0 0,1 0 0 0 0,-1 0-1 0 0,1 0 1 0 0,-1 0 0 0 0,1 0 0 0 0,-1 0-1 0 0,1 1 1 0 0,1-2 9 0 0,9-4-108 0 0,2-5-78 0 0,-14 11 179 0 0,1-1-1 0 0,0 0 1 0 0,-1 1-1 0 0,1-1 0 0 0,0 0 1 0 0,0 1-1 0 0,0-1 0 0 0,-1 1 1 0 0,1-1-1 0 0,0 1 0 0 0,0 0 1 0 0,0-1-1 0 0,0 1 0 0 0,0 0 1 0 0,0-1 7 0 0,12 6-68 0 0,3 1 29 0 0,-11-3-25 0 0,1 2 31 0 0,-4-4 29 0 0,0 1-1 0 0,-1-1 0 0 0,1 1 0 0 0,0 0 0 0 0,-1 0 0 0 0,1 0 0 0 0,-1-1 1 0 0,1 1-1 0 0,-1 1 0 0 0,0-1 0 0 0,0 0 0 0 0,0 0 0 0 0,0 0 1 0 0,0 1-1 0 0,-1-1 0 0 0,1 0 0 0 0,-1 1 0 0 0,1 0 5 0 0,-1-1-1 0 0,0-1 0 0 0,0 1 1 0 0,1 0-1 0 0,-1-1 0 0 0,0 1 0 0 0,1-1 0 0 0,-1 1 0 0 0,1-1 1 0 0,-1 1-1 0 0,1-1 0 0 0,0 1 0 0 0,0-1 0 0 0,0 0 1 0 0,5 12 1 0 0,-5 4-1 0 0,-1-14 0 0 0,0-1 0 0 0,0 0 0 0 0,0 1 0 0 0,0-1 0 0 0,1 1 0 0 0,-1-1 0 0 0,0 0 0 0 0,1 1 0 0 0,0-1 0 0 0,0 2 0 0 0,10 15-1 0 0,-6 7 1 0 0,2-13 0 0 0,-7-12 0 0 0,1 1 0 0 0,0-1 0 0 0,0 1 0 0 0,-1-1 0 0 0,1 1 0 0 0,0-1 0 0 0,-1 1 0 0 0,0-1 0 0 0,1 1 0 0 0,-1-1 0 0 0,0 1 0 0 0,0-1 0 0 0,0 1 0 0 0,3 14 11 0 0,10 0 46 0 0,-11-15-46 0 0,-1 0-1 0 0,0 0 0 0 0,0 1 0 0 0,1-1 0 0 0,-1 1 0 0 0,0-1 0 0 0,0 1 0 0 0,0-1 1 0 0,0 1-1 0 0,-1-1 0 0 0,1 1 0 0 0,0 0 0 0 0,-1 0 0 0 0,1-1 0 0 0,-1 1 0 0 0,1 0 0 0 0,-1 1-10 0 0,0-1 88 0 0,2-2 10 0 0,0 0-62 0 0,2 0-78 0 0,-2 0 88 0 0,-1 0 22 0 0,0 0 42 0 0,1 0 49 0 0,0 0 57 0 0,-2-2-152 0 0,0-16 0 0 0,0 0-33 0 0,0-70-33 0 0,0 86 2 0 0,0 1 0 0 0,0-1 0 0 0,0 0 0 0 0,1 1 0 0 0,-1-1 0 0 0,1 0 0 0 0,-1 1 0 0 0,1-1 0 0 0,-1 1 0 0 0,1-1 0 0 0,0 1 0 0 0,0-1 0 0 0,0 1 0 0 0,0-1 0 0 0,4-6 0 0 0,0-7-13 0 0,8-1-54 0 0,-11 14 54 0 0,-1 1 8 0 0,0-1 0 0 0,0 1 0 0 0,1 0 1 0 0,-1 0-1 0 0,0 0 0 0 0,0 0 0 0 0,1 0 0 0 0,-1 1 0 0 0,0-1 0 0 0,1 0 0 0 0,-1 1 0 0 0,1-1 1 0 0,0 0 4 0 0,11 0-70 0 0,1 4 56 0 0,14 12 14 0 0,-22-4 0 0 0,7-6-14 0 0,-8-1-3 0 0,0 0 0 0 0,0 0 0 0 0,0 0 0 0 0,0 1 0 0 0,-1-1 0 0 0,2 3 17 0 0,6 6-58 0 0,1 3 40 0 0,-7-3 18 0 0,7-5 0 0 0,-6 1 0 0 0,-5-7 0 0 0,-1 0 0 0 0,1 0 0 0 0,0 0 0 0 0,0-1 0 0 0,0 1 0 0 0,0 0 0 0 0,0-1 0 0 0,0 1 0 0 0,0-1 0 0 0,0 0 0 0 0,1 1 0 0 0,-1-1 0 0 0,0 0 0 0 0,-1 0 0 0 0,1 1 0 0 0,-1-1 0 0 0,1 1 0 0 0,-1 0 0 0 0,0-1 0 0 0,0 1 0 0 0,0 0 0 0 0,0-1 0 0 0,0 1 0 0 0,0 0 0 0 0,0 1 0 0 0,1 0 0 0 0,-1 0 0 0 0,1 0 0 0 0,0 0 0 0 0,0 0 0 0 0,0 0 0 0 0,1 0 0 0 0,13 11 0 0 0,-3-9 0 0 0,-8 5 0 0 0,6-4 0 0 0,-6 4 0 0 0,1-7-10 0 0,-2-3-28 0 0,-2 0-40 0 0,-1 0-94 0 0,-1 0-172 0 0,0 0-21 0 0</inkml:trace>
  <inkml:trace contextRef="#ctx0" brushRef="#br0" timeOffset="449.86">759 0 9216 0 0,'0'0'208'0'0,"2"0"33"0"0,9 3-30 0 0,-1 2-46 0 0,-2 0-73 0 0,15 6-57 0 0,4 2-13 0 0,-10-4 73 0 0,-4 1 82 0 0,-7-5-44 0 0,0 0 36 0 0,15 21 469 0 0,6-5 24 0 0,-13-2-179 0 0,-5-5-163 0 0,4 1 47 0 0,2 2-91 0 0,3 10 82 0 0,-4 6 11 0 0,-4-8-74 0 0,-6-17-187 0 0,0 4 14 0 0,-1 0 1 0 0,0 0 0 0 0,-1 0 0 0 0,0 7-123 0 0,2 6 163 0 0,6 33 196 0 0,-1-7-77 0 0,-1-5-73 0 0,-7-33-75 0 0,0 0 1 0 0,-1 14-135 0 0,-1-3 328 0 0,-5 21-328 0 0,2-21 176 0 0,1 0 1 0 0,1 17-177 0 0,1-19 126 0 0,-1 0 0 0 0,-2 7-126 0 0,0-5 170 0 0,2 0 0 0 0,0 10-170 0 0,-1 6 235 0 0,2-35-171 0 0,-1 1 0 0 0,1 0 0 0 0,-1 0 0 0 0,-1 0 0 0 0,-1 4-64 0 0,1-5 65 0 0,1 1 1 0 0,-1 0 0 0 0,2 0-1 0 0,-1 0 1 0 0,0 4-66 0 0,-1 24 256 0 0,2-19-80 0 0,-2-2-45 0 0,-2 1-17 0 0,-4 3 12 0 0,-2 6 69 0 0,6-11-40 0 0,1-3-34 0 0,-3 7 42 0 0,2 10 30 0 0,-3-8-14 0 0,4-11-59 0 0,0-1-1 0 0,0 1 1 0 0,-1-1-1 0 0,-3 3-119 0 0,-1 1 143 0 0,1-1 80 0 0,1-2-88 0 0,1 0-59 0 0,3-4-68 0 0,0 0-1 0 0,0 0 0 0 0,-1-1 1 0 0,1 1-1 0 0,-1-1 1 0 0,0 1-8 0 0,-17 8 67 0 0,5 2 5 0 0,1 0-7 0 0,-1-11-52 0 0,15-2-13 0 0,0 0 0 0 0,0 0 0 0 0,1 0 0 0 0,-1 0 0 0 0,0 0 0 0 0,0 0 0 0 0,0 1 0 0 0,0-1 0 0 0,0 0 0 0 0,1 0 0 0 0,-1 1 0 0 0,0-1 0 0 0,0 0 0 0 0,0 1 0 0 0,-2 6-12 0 0,3-3-32 0 0,0-2-46 0 0,0-2-102 0 0,0 0-158 0 0,0 0-2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9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5008 0 0,'0'0'144'0'0,"0"3"1"0"0,0-3-144 0 0,0 1 1 0 0,0-1-1 0 0,0 1 0 0 0,0-1 1 0 0,0 1-1 0 0,0-1 0 0 0,0 1 1 0 0,0-1-1 0 0,0 1 0 0 0,0-1 1 0 0,0 1-1 0 0,1-1 0 0 0,-1 1 1 0 0,0-1-1 0 0,0 0 0 0 0,1 1 1 0 0,-1-1-1 0 0,0 1 0 0 0,0-1 1 0 0,1 0-1 0 0,-1 1 0 0 0,0-1 0 0 0,1 0 1 0 0,-1 1-1 0 0,1-1 0 0 0,-1 0 1 0 0,1 1-1 0 0,-1-1-1 0 0,7 1 81 0 0,-5-1 59 0 0,1 3 165 0 0,-2-3-311 0 0,0 2 55 0 0,1-1 46 0 0,0 1 37 0 0,1 1 84 0 0,6 6 493 0 0,-5-5-433 0 0,-2-1-82 0 0,1-1-75 0 0,-2-1 85 0 0,0 1-39 0 0,0 0 66 0 0,-1 1-87 0 0,-1-1-78 0 0,0 1-5 0 0,1 0 76 0 0,1-1 85 0 0,0-1-62 0 0,1 1 38 0 0,8 12 346 0 0,-7-2-99 0 0,0-7 14 0 0,-1-2-450 0 0,0-1 45 0 0,1 4 161 0 0,-1 0 94 0 0,1 11 505 0 0,-2-12-612 0 0,-1 1-53 0 0,0-5-126 0 0,0 0 1 0 0,0-1 0 0 0,0 1 0 0 0,0 0 0 0 0,0-1 0 0 0,0 1 0 0 0,0 0-1 0 0,0-1 1 0 0,0 1 0 0 0,1 0 0 0 0,-1-1 0 0 0,0 1 0 0 0,0 0-1 0 0,1-1 1 0 0,-1 1 0 0 0,0-1 0 0 0,1 1 0 0 0,-1-1 0 0 0,1 1 0 0 0,-1-1-1 0 0,1 1 1 0 0,-1-1 0 0 0,1 1 0 0 0,-1-1 0 0 0,1 1 0 0 0,0-1-24 0 0,4 5 275 0 0,-3 6-56 0 0,-2 2 41 0 0,0-10-10 0 0,0-3-4 0 0,0 0-4 0 0,0 0-2 0 0,0 0 0 0 0,0 0-11 0 0,0 0-45 0 0,0 0-21 0 0,0 0-3 0 0,0 0-4 0 0,0 0-18 0 0,0 0-8 0 0,0 0-2 0 0,0 0-4 0 0,0 0-18 0 0,0 0-9 0 0,0 0-1 0 0,0-3-1 0 0,4-9-24 0 0,6-2-39 0 0,-10 13-30 0 0,0 1 0 0 0,0 0 0 0 0,1 0 0 0 0,-1-1 0 0 0,0 1 0 0 0,0 0 0 0 0,0 0 0 0 0,1-1 0 0 0,-1 1 0 0 0,0 0 0 0 0,0 0 0 0 0,0-1 0 0 0,0 1 1 0 0,0 0-1 0 0,0-1 0 0 0,0 1 0 0 0,0 0 0 0 0,1-1 0 0 0,-1 1 0 0 0,0 0 0 0 0,0-1 0 0 0,0 1 0 0 0,-1 0 0 0 0,1-1 0 0 0,0 1 0 0 0,0 0-2 0 0,0-4 5 0 0,0 3-5 0 0,0 0 0 0 0,0 0 1 0 0,0 1-1 0 0,0-1 0 0 0,0 0 0 0 0,0 0 1 0 0,0 0-1 0 0,0 0 0 0 0,1 0 0 0 0,-1 0 1 0 0,0 0-1 0 0,0 0 0 0 0,1 0 1 0 0,-1 0-1 0 0,1 0 0 0 0,-1 0 0 0 0,1 1 1 0 0,-1-1-1 0 0,1 0 0 0 0,0 0 0 0 0,-1 1 1 0 0,1-1-1 0 0,0 0 0 0 0,-1 1 1 0 0,1-1-1 0 0,0 1 0 0 0,0-1 0 0 0,0 1 1 0 0,0-1-1 0 0,0 1 0 0 0,-1-1 0 0 0,2 1 0 0 0,-1-1 1 0 0,0 1 0 0 0,0-1 0 0 0,0 0 0 0 0,0 0 0 0 0,-1 1 0 0 0,1-1-1 0 0,0 0 1 0 0,0 0 0 0 0,-1 0 0 0 0,1 0 0 0 0,0 0 0 0 0,-1 0 0 0 0,1 0-1 0 0,-1 0 1 0 0,0 0 0 0 0,1 0-1 0 0,5-11 40 0 0,8 7-30 0 0,2-8-10 0 0,-15 12 0 0 0,0-1 0 0 0,0 1 0 0 0,1 0 0 0 0,-1 0 0 0 0,0 0 0 0 0,1 0 0 0 0,-1 0 0 0 0,1 0 0 0 0,-1 0 0 0 0,1 0 0 0 0,0 0 0 0 0,-1 1 0 0 0,1-1 0 0 0,0 1 0 0 0,-1-1 0 0 0,1 1 0 0 0,0 0 0 0 0,0-1 0 0 0,0 1 0 0 0,0 0 0 0 0,-1 0 0 0 0,1 0 0 0 0,-1 0 0 0 0,1-1 0 0 0,-1 1 0 0 0,1 0 0 0 0,-1-1 0 0 0,1 0 0 0 0,-1 1 0 0 0,1-1 0 0 0,-1 0 0 0 0,1 0 0 0 0,-1 1 0 0 0,12-7 0 0 0,-6 6 0 0 0,0 0 0 0 0,0 0 0 0 0,0 1-1 0 0,0 0 1 0 0,4 0 0 0 0,4 1-13 0 0,-14-1 7 0 0,1 0 1 0 0,-1 0 0 0 0,1 0-1 0 0,-1 0 1 0 0,1 1 0 0 0,0-1-1 0 0,-1 1 1 0 0,1-1 0 0 0,-1 1-1 0 0,0 0 1 0 0,1 0 0 0 0,-1-1-1 0 0,1 1 6 0 0,11 6-20 0 0,13-2-44 0 0,-18-1 56 0 0,0-1 0 0 0,0 2-1 0 0,0-1 1 0 0,-1 1-1 0 0,0 0 1 0 0,0 1-1 0 0,0 0 1 0 0,-1 0 0 0 0,6 7 8 0 0,-8-10-5 0 0,0 3 5 0 0,0-1 0 0 0,0 1 0 0 0,0 0 0 0 0,-1 0 0 0 0,1 0 0 0 0,-1 1 0 0 0,-1-1 0 0 0,-1-5 0 0 0,0 1 0 0 0,-1 0 0 0 0,0-1 0 0 0,1 1 0 0 0,-1 0 0 0 0,0-1 0 0 0,0 1 0 0 0,0 0 0 0 0,0-1 0 0 0,0 1 0 0 0,0 43 0 0 0,0-41-25 0 0,0 4 21 0 0,-2 7 69 0 0,-2-7-108 0 0,-1-1-90 0 0,2-3 21 0 0,-1 0-34 0 0,-7 6-281 0 0,10-8 323 0 0,0-2 5 0 0,1 1-15 0 0,0-1-42 0 0,0 0-11 0 0,0 0-41 0 0,0 0-47 0 0,0 0-52 0 0,0 0-57 0 0,0 0-52 0 0,0 0-47 0 0,0 0-41 0 0,0 0-146 0 0,0 0-41 0 0,0 0-176 0 0,0 0-478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11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2 223 5584 0 0,'0'0'165'0'0,"0"-3"-10"0"0,1 2-153 0 0,-1 1 0 0 0,0-1 0 0 0,0 0 0 0 0,0 0 0 0 0,1 0 0 0 0,-1 1 0 0 0,0-1 0 0 0,1 0 0 0 0,-1 1 0 0 0,1-1 0 0 0,-1 0 0 0 0,1 1 0 0 0,-1-1 0 0 0,1 0 0 0 0,0 1 0 0 0,-1-1 0 0 0,1 1 0 0 0,0-1 0 0 0,-1 1 0 0 0,1-1-2 0 0,18-10-8 0 0,-16 10 8 0 0,5-1 33 0 0,0 1 71 0 0,0 1 74 0 0,0-2 80 0 0,0-3 66 0 0,7-3 304 0 0,0-1 4 0 0,-6 4-303 0 0,4 0 238 0 0,-8-5-30 0 0,0 7-267 0 0,1-1-33 0 0,8-3 141 0 0,-10 5-251 0 0,6-3 67 0 0,0 1-37 0 0,4-2 20 0 0,-10 4-130 0 0,0 0 1 0 0,-1 0 0 0 0,1 0 0 0 0,-1 0-1 0 0,1-1 1 0 0,-1 0 0 0 0,1 0-48 0 0,-3 1 16 0 0,1 1 0 0 0,-1 0 0 0 0,0-1 0 0 0,1 1 0 0 0,-1 0 0 0 0,1 0 0 0 0,-1 0 0 0 0,1 0 0 0 0,0 0 0 0 0,-1 0 0 0 0,1 1 0 0 0,0-1 0 0 0,-1 0 0 0 0,1 1 0 0 0,0 0 0 0 0,0-1 0 0 0,0 1-16 0 0,3-3 128 0 0,-3 2-115 0 0,-1 0 0 0 0,0 0 0 0 0,1-1 1 0 0,-1 1-1 0 0,1 0 0 0 0,-1 0 0 0 0,1 1 1 0 0,0-1-1 0 0,-1 0 0 0 0,1 0 0 0 0,0 1 1 0 0,0-1-1 0 0,-1 1 0 0 0,1 0 0 0 0,1-1-13 0 0,-3 1 2 0 0,0 0-1 0 0,0 0 0 0 0,0 0 0 0 0,0 0 1 0 0,0 0-1 0 0,0 0 0 0 0,0 0 0 0 0,1 0 0 0 0,-1 0 1 0 0,0 0-1 0 0,0 0 0 0 0,0 0 0 0 0,0 0 1 0 0,0 0-1 0 0,0 0 0 0 0,0 0 0 0 0,0 0 1 0 0,0 0-1 0 0,0 0 0 0 0,0 0 0 0 0,1 0 1 0 0,-1 0-1 0 0,0 0 0 0 0,0 0 0 0 0,0 0 1 0 0,0 0-1 0 0,0 0 0 0 0,0 0 0 0 0,0 0 1 0 0,0 0-1 0 0,0 0 0 0 0,0 0 0 0 0,0 0 0 0 0,0-1 1 0 0,0 1-1 0 0,0 0 0 0 0,0 0 0 0 0,1 0 1 0 0,-1 0-1 0 0,0 0 0 0 0,0 0 0 0 0,0 0 1 0 0,0 0-1 0 0,0 0 0 0 0,0 0 0 0 0,0 0 1 0 0,0-1-1 0 0,0 1 0 0 0,0 0 0 0 0,0 0 1 0 0,0 0-1 0 0,0 0 0 0 0,0 0 0 0 0,0 0 1 0 0,0 0-1 0 0,-1 0 0 0 0,1 0-1 0 0,0-1 5 0 0,0 0 0 0 0,1 1 0 0 0,-1-1 0 0 0,0 0 1 0 0,0 1-1 0 0,0-1 0 0 0,0 0 0 0 0,1 1 0 0 0,-1-1 0 0 0,0 1 0 0 0,1-1 0 0 0,-1 0 0 0 0,0 1 1 0 0,1-1-1 0 0,-1 1 0 0 0,0-1 0 0 0,1 1 0 0 0,-1-1 0 0 0,1 1 0 0 0,-1 0 0 0 0,1-1 1 0 0,0 1-1 0 0,-1-1-5 0 0,1 1 2 0 0,-1 0 0 0 0,1-1 0 0 0,-1 1 1 0 0,1 0-1 0 0,-1-1 0 0 0,1 1 0 0 0,-1-1 1 0 0,1 1-1 0 0,-1-1 0 0 0,1 1 0 0 0,-1-1 1 0 0,0 0-1 0 0,1 1 0 0 0,-1-1 0 0 0,0 1 1 0 0,0-1-1 0 0,1 0 0 0 0,-1 1 0 0 0,0-1 1 0 0,0 0-1 0 0,0 1 0 0 0,0-1 0 0 0,0 0-2 0 0,0-1 79 0 0,-2-1 30 0 0,-1 0-78 0 0,-2-3 5 0 0,-1 2 71 0 0,7 0-1 0 0,-4-4-81 0 0,3 7-4 0 0,-8-2 16 0 0,-20 3 154 0 0,19 0-139 0 0,-3 0-3 0 0,9-1-36 0 0,0 1 0 0 0,0 0 0 0 0,-1 0 1 0 0,1 0-1 0 0,0 0 0 0 0,0 0 0 0 0,0 1 0 0 0,0 0 1 0 0,-1 0-1 0 0,1 0-13 0 0,-5 4 10 0 0,6-4-4 0 0,1 0-1 0 0,0-1 1 0 0,-1 1 0 0 0,1 0 0 0 0,-1 0-1 0 0,1-1 1 0 0,-1 1 0 0 0,0-1 0 0 0,1 1-1 0 0,-1-1 1 0 0,0 0 0 0 0,1 1 0 0 0,-1-1 0 0 0,0 0-6 0 0,0 0 6 0 0,-1 1 0 0 0,1-1 1 0 0,0 1-1 0 0,-1-1 0 0 0,1 1 1 0 0,0 0-1 0 0,0 0 1 0 0,0 0-1 0 0,-1 0 0 0 0,1 0 1 0 0,0 1-1 0 0,0-1 0 0 0,1 1 1 0 0,-2 0-7 0 0,-28 30 40 0 0,16-16 3 0 0,-2 2 3 0 0,7-8 13 0 0,0 0 1 0 0,2 1-1 0 0,-1 0 0 0 0,1 0 0 0 0,-6 13-59 0 0,13-20 12 0 0,0 0 1 0 0,0 0-1 0 0,0 1 0 0 0,1-1 0 0 0,-1 0 1 0 0,1 1-1 0 0,0-1 0 0 0,1 0 0 0 0,0 5-12 0 0,-1 7 61 0 0,1-13-50 0 0,-1-1 0 0 0,1 1 0 0 0,0 0 0 0 0,0 0 1 0 0,0-1-1 0 0,0 1 0 0 0,0 0 0 0 0,1-1 0 0 0,-1 1 0 0 0,1-1 0 0 0,-1 0 0 0 0,1 1 1 0 0,0-1-1 0 0,0 0 0 0 0,0 0 0 0 0,0 0 0 0 0,0-1 0 0 0,1 1 0 0 0,-1 0 0 0 0,0-1 0 0 0,3 2-11 0 0,5 2 69 0 0,0 1-1 0 0,0-2 0 0 0,1 1 1 0 0,3 0-69 0 0,3-1 106 0 0,-3-4-39 0 0,5 1 8 0 0,-2 4-29 0 0,-14-3-37 0 0,0-1 0 0 0,0 0-1 0 0,0 0 1 0 0,1 0 0 0 0,-1-1 0 0 0,0 1-1 0 0,1-1 1 0 0,-1 0 0 0 0,1 0-1 0 0,-1 0 1 0 0,0 0 0 0 0,1-1 0 0 0,0 1-9 0 0,11-6 35 0 0,-12 5-27 0 0,0 0 0 0 0,0-1 0 0 0,0 2 0 0 0,0-1 0 0 0,0 0 0 0 0,1 0 0 0 0,-1 1 0 0 0,0 0 1 0 0,3 0-9 0 0,6-1-86 0 0,19-8 22 0 0,-18 3-10 0 0,-4 2-33 0 0,0 1-66 0 0,0-1-81 0 0,1 2-99 0 0,-7 1 69 0 0,1 0-51 0 0,0 1-47 0 0,0-1-40 0 0,4 0-524 0 0,0-1-93 0 0,5-2-721 0 0,6-5-997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11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6536 0 0,'0'8'25'0'0,"-1"1"45"0"0,1 25 356 0 0,4-22-307 0 0,0-4-92 0 0,-3-7-26 0 0,0 1-1 0 0,0-1 0 0 0,0 1 1 0 0,0-1-1 0 0,0 1 0 0 0,-1-1 0 0 0,1 1 1 0 0,-1-1-1 0 0,1 1 0 0 0,-1 0 1 0 0,0-1-1 0 0,1 1 0 0 0,-1 0 1 0 0,0 0-1 0 0,1 28 5 0 0,1-21 62 0 0,0-3 19 0 0,0-1 46 0 0,1 1 58 0 0,0 1 67 0 0,0 2 297 0 0,-2 19 828 0 0,-2-18-929 0 0,1-2-88 0 0,-1 0-66 0 0,1-7-269 0 0,0-1 0 0 0,0 1-1 0 0,0 0 1 0 0,0-1 0 0 0,0 1-1 0 0,1 0 1 0 0,-1-1 0 0 0,0 1-1 0 0,0 0 1 0 0,0-1 0 0 0,1 1-1 0 0,-1 0 1 0 0,0-1 0 0 0,0 1-1 0 0,1-1 1 0 0,-1 1 0 0 0,1-1-1 0 0,-1 1 1 0 0,0 0 0 0 0,1-1-1 0 0,-1 0 1 0 0,1 1 0 0 0,0-1-1 0 0,-1 1 1 0 0,1-1 0 0 0,-1 1-30 0 0,1-1 27 0 0,0 0 1 0 0,-1 1 0 0 0,1-1-1 0 0,-1 1 1 0 0,1-1 0 0 0,-1 1-1 0 0,1-1 1 0 0,-1 1 0 0 0,0-1-1 0 0,1 1 1 0 0,-1-1 0 0 0,1 1-1 0 0,-1 0 1 0 0,0-1 0 0 0,0 1-1 0 0,1-1 1 0 0,-1 1 0 0 0,0 0-1 0 0,0-1 1 0 0,0 1 0 0 0,0 0-1 0 0,0-1 1 0 0,0 1 0 0 0,0 0-1 0 0,0 0 1 0 0,0-1-28 0 0,0 14 379 0 0,0-12-41 0 0,0-2-8 0 0,0 0-14 0 0,0 0-50 0 0,0 0-18 0 0,0 0-6 0 0,0 0 0 0 0,0 0 13 0 0,0 0 8 0 0,0 0 1 0 0,-2-2-15 0 0,0 0-228 0 0,1 1 0 0 0,0 0 0 0 0,0-1 1 0 0,0 1-1 0 0,0-1 0 0 0,0 1 0 0 0,0-1 0 0 0,1 1 0 0 0,-1-1 1 0 0,0 1-1 0 0,1-1 0 0 0,0 0 0 0 0,-1 0-21 0 0,0-13 157 0 0,0-3 67 0 0,1 9-99 0 0,1 6-105 0 0,-1-1 0 0 0,0 1-1 0 0,1 0 1 0 0,0-1 0 0 0,0 1-1 0 0,0 0 1 0 0,0-1 0 0 0,1 0-20 0 0,4-12 83 0 0,-1-10 17 0 0,-2 18-86 0 0,1-1-1 0 0,0 2 0 0 0,0-1 0 0 0,1 0 0 0 0,2-2-13 0 0,-5 7 8 0 0,45-70 13 0 0,-29 52 23 0 0,10 1-33 0 0,-22 16-11 0 0,1-1-1 0 0,-1 1 1 0 0,0-1-1 0 0,2-2 1 0 0,-6 5 0 0 0,0 1 0 0 0,-1-1 0 0 0,1 1 0 0 0,0 0 0 0 0,0-1 0 0 0,0 1 0 0 0,1 0 0 0 0,-1 0 0 0 0,0 0 0 0 0,0 1 0 0 0,0-1 0 0 0,1 0 0 0 0,-1 1 0 0 0,1 0 0 0 0,10-4 0 0 0,2-2-8 0 0,7-3-50 0 0,-12 6 45 0 0,9-4-2 0 0,-4 1-61 0 0,-10 4-21 0 0,-1 0 36 0 0,3-1 17 0 0,7-1 7 0 0,-9 3-19 0 0,0 0-49 0 0,0 1-41 0 0,0 0-63 0 0,2 0-73 0 0,-1 0-84 0 0,-4 0 114 0 0,-1 0-38 0 0,3 0-390 0 0,-2 0 96 0 0,0 0-53 0 0,3 0-746 0 0,1 0-587 0 0,4 0-1116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11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97 4952 0 0,'0'0'108'0'0,"0"-2"17"0"0,0 1-106 0 0,1-6 38 0 0,-2 3 2 0 0,-1 0 61 0 0,-3-1-89 0 0,-1-1 72 0 0,4 4 77 0 0,1 2 211 0 0,-1-3 362 0 0,-9-7 30 0 0,10 8-506 0 0,0 1-50 0 0,0-1-45 0 0,0 1-40 0 0,1 0-17 0 0,0 0-42 0 0,0-1-27 0 0,0 1-28 0 0,0-2 2 0 0,0 2 21 0 0,-1 0 43 0 0,-1 0 24 0 0,-1 1-60 0 0,0 0 23 0 0,1 0 60 0 0,-1-2 67 0 0,0 0 106 0 0,-7-9 118 0 0,7 9-188 0 0,0 0-90 0 0,1 2-57 0 0,-1 1-54 0 0,0 1-5 0 0,1-3 48 0 0,0 0 55 0 0,-1-1 88 0 0,1 1-192 0 0,1-1 1 0 0,-1 1 0 0 0,1 0 0 0 0,-1 0 0 0 0,0 0 0 0 0,1 0-1 0 0,-1 0 1 0 0,0 1 0 0 0,0-1 0 0 0,1 1 0 0 0,-1-1-1 0 0,0 1 1 0 0,-1-1-38 0 0,-30 0 480 0 0,30 1-443 0 0,-13-1 175 0 0,1 0-86 0 0,12 1-99 0 0,0 0-1 0 0,0 0 0 0 0,0 0 1 0 0,0 0-1 0 0,0 0 1 0 0,0 1-1 0 0,0 0 0 0 0,0 0 1 0 0,-2 0-27 0 0,-3 4 53 0 0,7-4-43 0 0,-1 0 0 0 0,1 0-1 0 0,-1 0 1 0 0,1 0 0 0 0,-1-1 0 0 0,1 1 0 0 0,-1-1-1 0 0,1 1 1 0 0,-1-1 0 0 0,0 1 0 0 0,1-1 0 0 0,-1 0-1 0 0,0 0 1 0 0,1 0-10 0 0,-7 0 34 0 0,6 0-22 0 0,0 0-1 0 0,0 0 0 0 0,0 0 0 0 0,0 0 0 0 0,-1 0 0 0 0,1 0 0 0 0,0 1 0 0 0,0-1 0 0 0,0 1 1 0 0,-1 0-12 0 0,-13 12 60 0 0,0 0-48 0 0,11-12-12 0 0,1 1 0 0 0,-5 14 0 0 0,-2 0 0 0 0,9-1 0 0 0,2-8 0 0 0,-1-6 0 0 0,1 1 0 0 0,0 0 0 0 0,0-1 0 0 0,0 1 0 0 0,0 0 0 0 0,0-1 0 0 0,1 1 0 0 0,-1 0 0 0 0,0-1 0 0 0,1 1 0 0 0,-1-1 0 0 0,1 2 0 0 0,10 2 0 0 0,5 24 0 0 0,-11-18 0 0 0,-5-9 0 0 0,1 0 0 0 0,1 1 0 0 0,-1-1 0 0 0,0 0 0 0 0,1 0 0 0 0,-1 0 0 0 0,1 0 0 0 0,-1 0 0 0 0,1 0 0 0 0,14 12 0 0 0,0 0 0 0 0,2 0 0 0 0,24 20 0 0 0,-37-29 0 0 0,1 0 0 0 0,-1-1 0 0 0,1 1 0 0 0,0-2 0 0 0,2 2 0 0 0,-3-2 0 0 0,0 1 0 0 0,0-1 0 0 0,0 1 0 0 0,-1 0 0 0 0,2 1 0 0 0,39 29 65 0 0,-11 11 78 0 0,-27-37-108 0 0,-4-5-16 0 0,0 0 1 0 0,1 1 0 0 0,-1-1 0 0 0,1 0-1 0 0,-1-1 1 0 0,1 1-20 0 0,1-1 29 0 0,-4-1-20 0 0,0-1 0 0 0,-1 0 0 0 0,1 0-1 0 0,0 1 1 0 0,-1-1 0 0 0,1 0 0 0 0,-1 1 0 0 0,1-1 0 0 0,-1 1 0 0 0,1-1 0 0 0,-1 1-1 0 0,1-1 1 0 0,-1 1 0 0 0,1-1 0 0 0,-1 1 0 0 0,1-1 0 0 0,-1 1 0 0 0,0 0 0 0 0,1-1-1 0 0,-1 1 1 0 0,0-1 0 0 0,0 1-9 0 0,3 4 39 0 0,2 3 37 0 0,-1-1-34 0 0,-2-1 28 0 0,0 0 41 0 0,-2 2 68 0 0,0-5-147 0 0,0-1-18 0 0,0 0 0 0 0,1-1 0 0 0,-1 1 0 0 0,0 0 0 0 0,-1 0 0 0 0,1 0 0 0 0,0 0 0 0 0,-1-1 0 0 0,1 1 0 0 0,-1 0 0 0 0,0 1-14 0 0,-9 2 130 0 0,5 2-33 0 0,5-7-91 0 0,0 1 1 0 0,0-1-1 0 0,-1 0 0 0 0,1 1 1 0 0,0-1-1 0 0,0 1 1 0 0,-1-1-1 0 0,1 0 0 0 0,0 1 1 0 0,-1-1-1 0 0,1 0 1 0 0,-1 1-1 0 0,1-1 0 0 0,0 0 1 0 0,-1 0-1 0 0,1 1 1 0 0,-1-1-1 0 0,1 0 0 0 0,-1 0 1 0 0,1 0-1 0 0,-1 0 1 0 0,1 1-1 0 0,-1-1 0 0 0,1 0 1 0 0,-1 0-1 0 0,1 0 1 0 0,-1 0-1 0 0,1 0 0 0 0,-1 0 1 0 0,1 0-1 0 0,-1-1 1 0 0,0 1-7 0 0,-12 3 120 0 0,3 2-52 0 0,8-4-62 0 0,1 0 1 0 0,-1 0 0 0 0,1 0 0 0 0,-1 0 0 0 0,0-1 0 0 0,1 1 0 0 0,-1-1 0 0 0,0 1-1 0 0,0-1 1 0 0,1 1 0 0 0,-1-1 0 0 0,0 0 0 0 0,0 0-7 0 0,-74 0 180 0 0,74 0-177 0 0,0 0 1 0 0,1 0-1 0 0,-1 0 0 0 0,0 0 1 0 0,1-1-1 0 0,-1 1 1 0 0,0-1-1 0 0,1 1 0 0 0,-1-1 1 0 0,1 1-1 0 0,-1-1 1 0 0,1 0-1 0 0,-1 0 0 0 0,1 0-3 0 0,-12-5 34 0 0,-13 1-20 0 0,14-2-13 0 0,3 2 20 0 0,-20 3 5 0 0,19 1-111 0 0,8 1 58 0 0,1-1-1 0 0,-1 1 1 0 0,1-1-1 0 0,-1 0 1 0 0,1 1-1 0 0,0-1 0 0 0,-1 0 1 0 0,1 0-1 0 0,0 0 1 0 0,-1 0 27 0 0,-1-3-50 0 0,1 2-88 0 0,1 2-134 0 0,1 0-247 0 0,0 0 286 0 0,0 0 114 0 0,0 0-34 0 0,0 0-8 0 0,0 0-34 0 0,0 0-41 0 0,0 0-46 0 0,0 0-48 0 0,0 0-45 0 0,0 0-40 0 0,0 0-35 0 0,0 0-130 0 0,0 0-35 0 0,0 0-1350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09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1 6056 0 0,'0'13'176'0'0,"0"-13"-173"0"0,0 0 0 0 0,0 0 0 0 0,0 0 0 0 0,0 0 0 0 0,0 1 0 0 0,0-1 0 0 0,0 0 0 0 0,0 0 0 0 0,0 0 0 0 0,0 0 0 0 0,0 0 0 0 0,0 0 0 0 0,0 0 0 0 0,0 0 0 0 0,0 0 0 0 0,0 0 0 0 0,0 1 0 0 0,0-1 0 0 0,0 0 0 0 0,0 0 0 0 0,0 0 0 0 0,0 0 0 0 0,0 0 0 0 0,0 0 0 0 0,1 0 0 0 0,-1 0 0 0 0,0 0 0 0 0,0 0 0 0 0,0 0 0 0 0,0 0 0 0 0,0 0 0 0 0,0 1 0 0 0,0-1 0 0 0,0 0 0 0 0,0 0 0 0 0,0 0 0 0 0,0 0 0 0 0,0 0 0 0 0,0 0 1 0 0,1 0-1 0 0,-1 0 0 0 0,0 0 0 0 0,0 0 0 0 0,0 0 0 0 0,0 0 0 0 0,0 0 0 0 0,0 0 0 0 0,0 0 0 0 0,0 0 0 0 0,0 0 0 0 0,0 0 0 0 0,1 0 0 0 0,-1 0 0 0 0,0 0 0 0 0,0 0 0 0 0,0 0 0 0 0,0 0-3 0 0,13 2 36 0 0,-9 1-3 0 0,4 6-102 0 0,-5-3 101 0 0,-2 0 96 0 0,-1-2-15 0 0,0 0 39 0 0,2 6 176 0 0,4 4 39 0 0,0-1-65 0 0,-2-3-30 0 0,-1-2-160 0 0,1 3 118 0 0,-1 1 94 0 0,0 3 102 0 0,-2 2 112 0 0,-2-7-324 0 0,0 2 9 0 0,1-4-43 0 0,2 1 4 0 0,0 0 43 0 0,11 35 450 0 0,0 1-13 0 0,-10-36-471 0 0,-2-1-42 0 0,-1 5 61 0 0,2 7 39 0 0,0-10-144 0 0,2 0 45 0 0,8 23 408 0 0,-8-20-353 0 0,0-3-67 0 0,-1 4 167 0 0,-2-1-41 0 0,-1 0-46 0 0,-1-1-50 0 0,1-1-29 0 0,2 4 52 0 0,3-5-65 0 0,1 2-9 0 0,-2 11 53 0 0,-4 25 191 0 0,-1-27-234 0 0,1-5-58 0 0,-1-3-47 0 0,-1-8 29 0 0,-9 6-26 0 0,9-9 10 0 0,2-2-110 0 0,0 0-58 0 0,0 0 90 0 0,0 0-18 0 0,0 0-25 0 0,0 0-45 0 0,0 0-19 0 0,0 0-45 0 0,0 0-50 0 0,0 0-57 0 0,0 0-61 0 0,0 0-58 0 0,0 0-50 0 0,0 0-44 0 0,0 0-152 0 0,0 0-45 0 0,0 0-183 0 0,0 0-494 0 0</inkml:trace>
  <inkml:trace contextRef="#ctx0" brushRef="#br0" timeOffset="275.7">0 395 10912 0 0,'0'0'248'0'0,"0"0"34"0"0,0 0 20 0 0,3-2-38 0 0,2-4-199 0 0,3 1-37 0 0,26-8-7 0 0,-23 10 17 0 0,6-1 177 0 0,0 6-24 0 0,-8-1-69 0 0,-1-1-8 0 0,0-1 13 0 0,1-2 40 0 0,17-5 163 0 0,1 1-46 0 0,-3 2 126 0 0,1 2 0 0 0,19-2-410 0 0,-1 4 403 0 0,-4-1-261 0 0,-3-3-68 0 0,-15 1-17 0 0,0 2 1 0 0,17-1-58 0 0,-14 3 31 0 0,12 0-79 0 0,-19 1-24 0 0,1 1-34 0 0,7 2-48 0 0,-9 0-8 0 0,0-2 1 0 0,0 0-1 0 0,3-1 162 0 0,15-1-334 0 0</inkml:trace>
  <inkml:trace contextRef="#ctx0" brushRef="#br0" timeOffset="617.97">947 553 6592 0 0,'0'3'149'0'0,"2"2"11"0"0,3 0-35 0 0,14-1 38 0 0,0-3-92 0 0,11-2-15 0 0,-11 0-11 0 0,-6 1 273 0 0,-3 1 21 0 0,-6-1-214 0 0,-1 0-1 0 0,0 0 0 0 0,1-1 0 0 0,-1 1 0 0 0,0-1 1 0 0,1 0-1 0 0,-1 0-124 0 0,10-3 270 0 0,11-5 218 0 0,-11 5-255 0 0,-2-1-37 0 0,-4 3-98 0 0,-1 0-33 0 0,6-3 176 0 0,-3 1-40 0 0,7-3 76 0 0,10 2-5 0 0,-10-2-77 0 0,5-2 85 0 0,3-1-74 0 0,-14 4-113 0 0,-5 0-75 0 0,1 2-10 0 0,5-1 33 0 0,1-1-13 0 0,-1-4 36 0 0,-1-1-37 0 0,-9 11-24 0 0,-1-1-1 0 0,1 1 1 0 0,-1-1-1 0 0,0 1 1 0 0,1-1-1 0 0,-1 0 1 0 0,0 1 0 0 0,0-1-1 0 0,1 0 1 0 0,-1 1-1 0 0,0-1 1 0 0,0 0-1 0 0,0 1 1 0 0,0-1-1 0 0,0 0 1 0 0,0 1 0 0 0,0-1-1 0 0,0 0 1 0 0,0 1-1 0 0,0-1 1 0 0,0 0-1 0 0,0 1 1 0 0,0-1 0 0 0,-1 0-3 0 0,1-1 5 0 0,0-1-3 0 0,0-1 0 0 0,0 1 1 0 0,0 0-1 0 0,-1 0 0 0 0,1-1 1 0 0,-1 1-1 0 0,0-2-2 0 0,0 4 2 0 0,1 1 0 0 0,0 0-1 0 0,0-1 1 0 0,0 1 0 0 0,-1 0 0 0 0,1-1 0 0 0,0 1-1 0 0,0 0 1 0 0,-1-1 0 0 0,1 1 0 0 0,0 0-1 0 0,-1 0 1 0 0,1-1 0 0 0,0 1 0 0 0,-1 0 0 0 0,1 0-1 0 0,0-1 1 0 0,-1 1 0 0 0,1 0 0 0 0,-1 0-1 0 0,1 0-1 0 0,-1 0 2 0 0,1 0-1 0 0,0-1 1 0 0,-1 1-1 0 0,1 0 0 0 0,0 0 1 0 0,-1 0-1 0 0,1 0 0 0 0,0-1 1 0 0,0 1-1 0 0,-1 0 0 0 0,1 0 1 0 0,0-1-1 0 0,0 1 0 0 0,-1 0 1 0 0,1 0-1 0 0,0-1 1 0 0,0 1-1 0 0,0 0 0 0 0,-1-1 1 0 0,1 1-1 0 0,0 0 0 0 0,0-1 1 0 0,0 1-1 0 0,0 0 0 0 0,0-1 1 0 0,0 1-1 0 0,0 0 0 0 0,0-1 1 0 0,0 1-1 0 0,0 0 0 0 0,0-1 1 0 0,0 1-1 0 0,0 0 1 0 0,0-1-1 0 0,0 1 0 0 0,0 0 1 0 0,0-1-2 0 0,0 1 1 0 0,0 0 0 0 0,0 0 0 0 0,0 0 0 0 0,0 0 0 0 0,0 0 0 0 0,0 0 0 0 0,0 0 1 0 0,0-1-1 0 0,0 1 0 0 0,0 0 0 0 0,0 0 0 0 0,0 0 0 0 0,0 0 0 0 0,0 0 0 0 0,0 0 1 0 0,0 0-1 0 0,0 0 0 0 0,0 0 0 0 0,0 0 0 0 0,0-1 0 0 0,0 1 0 0 0,0 0 0 0 0,0 0 1 0 0,0 0-1 0 0,0 0 0 0 0,0 0 0 0 0,0 0 0 0 0,0 0 0 0 0,0 0 0 0 0,0 0 0 0 0,0 0 1 0 0,0 0-1 0 0,0 0 0 0 0,-1 0 0 0 0,1 0 0 0 0,0-1 0 0 0,0 1 0 0 0,0 0 0 0 0,0 0 1 0 0,0 0-1 0 0,0 0 0 0 0,0 0 0 0 0,0 0 0 0 0,0 0 0 0 0,0 0 0 0 0,0 0 0 0 0,-1 0 1 0 0,1 0-1 0 0,0 0 0 0 0,0 0 0 0 0,0 0 0 0 0,0 0 0 0 0,0 0 0 0 0,0 0 0 0 0,0 0 1 0 0,0 0-1 0 0,0 1-1 0 0,-2-2 5 0 0,0 1 0 0 0,1 0-1 0 0,-1 0 1 0 0,1-1 0 0 0,-1 1 0 0 0,0-1 0 0 0,1 0 0 0 0,-1 1 0 0 0,1-1 0 0 0,0 0 0 0 0,-1 0 0 0 0,1 0-5 0 0,-1 0 6 0 0,1 0 0 0 0,-1 0-1 0 0,0 0 1 0 0,0 0 0 0 0,0 1-1 0 0,0-1 1 0 0,1 0 0 0 0,-1 1-1 0 0,0 0 1 0 0,0-1 0 0 0,0 1 0 0 0,-1 0-6 0 0,-9-1 51 0 0,-10 1 7 0 0,9 3 27 0 0,-5 6 2 0 0,15-8-75 0 0,0 0 1 0 0,0-1-1 0 0,-1 1 0 0 0,1 0 1 0 0,0-1-1 0 0,0 0 1 0 0,-2 1-13 0 0,-17 1 66 0 0,19-1-64 0 0,1 0 0 0 0,-1 0 0 0 0,1 1 0 0 0,0-1 0 0 0,-1 1 0 0 0,1-1 0 0 0,-1 2-2 0 0,0-1 2 0 0,0 0-1 0 0,0 0 1 0 0,0 0 0 0 0,0 0-1 0 0,-1-1 1 0 0,1 1 0 0 0,-2-1-2 0 0,-7 3 23 0 0,9-4-19 0 0,1 0 0 0 0,0 1-1 0 0,-1 0 1 0 0,1-1 0 0 0,0 1-1 0 0,0 0 1 0 0,-1 0 0 0 0,1 0-1 0 0,0 0 1 0 0,0 1-1 0 0,0-1 1 0 0,1 0 0 0 0,-1 1-1 0 0,0 0-3 0 0,-43 32 138 0 0,24-8-74 0 0,4-13-23 0 0,14-12-27 0 0,0 1-1 0 0,0 0 0 0 0,1 0 1 0 0,-1 0-1 0 0,0 1 0 0 0,1-1 0 0 0,-1 0 1 0 0,1 1-1 0 0,-2 2-13 0 0,-2 6 42 0 0,5-8-27 0 0,-1 0 0 0 0,1-1 0 0 0,-1 1 0 0 0,0 0 0 0 0,1-1 0 0 0,-1 1 0 0 0,0-1 0 0 0,-1 0 0 0 0,1 0 0 0 0,0 0 0 0 0,-3 2-15 0 0,-1-3 32 0 0,2 1-3 0 0,-5 14 24 0 0,6-10-31 0 0,-7 13 6 0 0,10-18-27 0 0,-1 0-1 0 0,1 0 1 0 0,0-1-1 0 0,0 1 1 0 0,0 0 0 0 0,0 0-1 0 0,0-1 1 0 0,0 1-1 0 0,0 0 1 0 0,0 0-1 0 0,0 0 1 0 0,0-1 0 0 0,0 1-1 0 0,0 0 1 0 0,0 0-1 0 0,0-1 1 0 0,1 1-1 0 0,-1 0 1 0 0,0-1-1 0 0,1 1 1 0 0,-1 0 0 0 0,0-1-1 0 0,1 1 1 0 0,-1 0-1 0 0,1-1 0 0 0,9 6 43 0 0,-4 7-32 0 0,4 1 14 0 0,11 7 66 0 0,-8-9-41 0 0,14 10 40 0 0,-9-10-61 0 0,3 1-40 0 0,-12-8 51 0 0,1-1-50 0 0,0-1-67 0 0,1-1-83 0 0,-4-2-2 0 0,1 1-50 0 0,-1-1-56 0 0,0 1-59 0 0,3-1-199 0 0,-1 1-122 0 0,-5-1 274 0 0,1 0-34 0 0,-1 1-37 0 0,0 0-38 0 0,11 3-1207 0 0,4 5-962 0 0</inkml:trace>
  <inkml:trace contextRef="#ctx0" brushRef="#br0" timeOffset="1139.83">1909 458 7688 0 0,'-6'0'71'0'0,"-12"1"358"0"0,15 0-374 0 0,1 0-40 0 0,-3 10 169 0 0,-3-6-141 0 0,-9 3-46 0 0,13-6 1 0 0,-6 3-5 0 0,-3 2 10 0 0,4 0 46 0 0,-6 8 175 0 0,-23 17 368 0 0,26-24-449 0 0,1 0-43 0 0,0 0 55 0 0,-14 16 152 0 0,14-13-143 0 0,1 0 57 0 0,-1 1 100 0 0,0 1-65 0 0,8-7-150 0 0,3-5-95 0 0,0-1 0 0 0,0 1 0 0 0,0-1 0 0 0,0 1 0 0 0,0-1 0 0 0,-1 0 0 0 0,1 1 0 0 0,0-1 0 0 0,0 1 0 0 0,-1-1 0 0 0,1 0 0 0 0,0 1 0 0 0,0-1 0 0 0,-1 1 0 0 0,1-1 0 0 0,0 0 0 0 0,-1 0 0 0 0,1 1 0 0 0,-1-1 0 0 0,1 0 0 0 0,0 0 0 0 0,-1 1-1 0 0,1-1 1 0 0,-1 0 0 0 0,1 0 0 0 0,-1 0 0 0 0,1 0 0 0 0,-1 1 0 0 0,1-1 0 0 0,-1 0 0 0 0,1 0 0 0 0,0 0 0 0 0,-1 0 0 0 0,1 0 0 0 0,-1 0 0 0 0,1-1-11 0 0,0 1 4 0 0,-1 0-1 0 0,1 0 1 0 0,0 0-1 0 0,0 0 1 0 0,0 0-1 0 0,0 0 1 0 0,0 0-1 0 0,0 0 1 0 0,0 0 0 0 0,0 0-1 0 0,0 0 1 0 0,0 0-1 0 0,-1 0 1 0 0,1 0-1 0 0,0 0 1 0 0,0 0-1 0 0,0 0 1 0 0,0 0 0 0 0,0 0-1 0 0,0 0 1 0 0,0 0-1 0 0,0 0 1 0 0,0 1-1 0 0,0-1 1 0 0,-1 0-1 0 0,1 0 1 0 0,0 0 0 0 0,0 0-1 0 0,0 0 1 0 0,0 0-1 0 0,0 0 1 0 0,0 0-1 0 0,0 0 1 0 0,0 0-1 0 0,0 0 1 0 0,0 0 0 0 0,0 0-1 0 0,0 0 1 0 0,0 1-1 0 0,0-1 1 0 0,0 0-1 0 0,0 0 1 0 0,0 0-1 0 0,0 0 1 0 0,0 0 0 0 0,0 0-1 0 0,0 0 1 0 0,0 0-1 0 0,0 0 1 0 0,0 0-1 0 0,0 1 1 0 0,0-1-1 0 0,0 0 1 0 0,0 0 0 0 0,0 0-1 0 0,0 0 1 0 0,0 0-4 0 0,0 11 190 0 0,0-11-186 0 0,0 0-1 0 0,0 0 0 0 0,0 0 0 0 0,0 0 1 0 0,0 0-1 0 0,0 0 0 0 0,0 0 0 0 0,0 0 1 0 0,0 0-1 0 0,0 1 0 0 0,0-1 0 0 0,0 0 1 0 0,0 0-1 0 0,0 0 0 0 0,0 0 0 0 0,0 0 1 0 0,0 0-1 0 0,0 0 0 0 0,0 0 0 0 0,0 0 1 0 0,0 0-1 0 0,0 1 0 0 0,0-1 0 0 0,0 0 1 0 0,0 0-1 0 0,0 0 0 0 0,0 0 0 0 0,0 0 1 0 0,0 0-1 0 0,0 0 0 0 0,0 0 0 0 0,0 0 1 0 0,1 0-1 0 0,-1 0 0 0 0,0 0 0 0 0,0 0 1 0 0,0 0-1 0 0,0 0 0 0 0,0 0 0 0 0,0 0 1 0 0,0 0-1 0 0,0 0 0 0 0,0 0 0 0 0,0 1 1 0 0,1-1-1 0 0,-1 0 0 0 0,0 0 0 0 0,0 0 1 0 0,0 0-1 0 0,0-1 0 0 0,0 1 0 0 0,0 0 1 0 0,0 0-1 0 0,0 0 0 0 0,0 0 0 0 0,0 0 1 0 0,1 0-4 0 0,5 1 117 0 0,8 6 264 0 0,-11-4-313 0 0,0-1-58 0 0,0 1 163 0 0,1-2-77 0 0,0-1-49 0 0,1-1-26 0 0,-3 1 31 0 0,9-2 52 0 0,2-4 4 0 0,-5 1-47 0 0,2 0 21 0 0,19-10 121 0 0,-23 11-162 0 0,0 1 0 0 0,0-2 0 0 0,0 1 0 0 0,0 0 0 0 0,1-3-41 0 0,1 1 66 0 0,-4 4-58 0 0,-1 1-7 0 0,1-1 1 0 0,-1 1-1 0 0,0-1 1 0 0,1 0 0 0 0,-1-1-1 0 0,0 1 1 0 0,0 0 0 0 0,-1-1-1 0 0,1 0 1 0 0,0 0 0 0 0,1-2-2 0 0,7-18 39 0 0,-10 19-35 0 0,1-1 0 0 0,0 1 0 0 0,0 0 0 0 0,0 0 0 0 0,0 0-1 0 0,1 0 1 0 0,0 0 0 0 0,1-1-4 0 0,8-6 36 0 0,-9 8-33 0 0,1 0-1 0 0,-1 0 1 0 0,1 0 0 0 0,-1 0 0 0 0,0-1 0 0 0,-1 1 0 0 0,1-1 0 0 0,0 0-1 0 0,-1 0 1 0 0,0-1-3 0 0,1-14 31 0 0,-3 17-28 0 0,-1 0 1 0 0,1 1-1 0 0,0-1 0 0 0,0 0 0 0 0,1 0 0 0 0,-1 1 0 0 0,0-1 1 0 0,0 0-1 0 0,1 1 0 0 0,-1-1 0 0 0,1 0 0 0 0,0 1 0 0 0,-1-1 0 0 0,1 1 1 0 0,0-1-1 0 0,0 1 0 0 0,0-1 0 0 0,0 1 0 0 0,0-1 0 0 0,0 1 0 0 0,1 0 1 0 0,-1 0-1 0 0,0 0 0 0 0,1-1-3 0 0,3 2 12 0 0,-1-2-11 0 0,5-14-3 0 0,2 3-9 0 0,-10 15-78 0 0,2 5 51 0 0,-2-6 14 0 0,9 5-36 0 0,6 23-30 0 0,-15-26 74 0 0,0 1 0 0 0,0 0 0 0 0,-1 0 1 0 0,1 0-1 0 0,-1 0 0 0 0,0 0 0 0 0,0 0 1 0 0,-1 3 15 0 0,1-1 14 0 0,0 73-14 0 0,0-76-4 0 0,0 1 0 0 0,-1-1 0 0 0,1 0 0 0 0,-1 1-1 0 0,1-1 1 0 0,-1 0 0 0 0,0 0 0 0 0,0 0 0 0 0,-2 3 4 0 0,-2 9-23 0 0,3-8 20 0 0,1 1 0 0 0,1-1 0 0 0,-1 0 0 0 0,1 0 0 0 0,1 5 3 0 0,0-5 0 0 0,-1 0 1 0 0,0 0-1 0 0,-1 0 1 0 0,0 1 0 0 0,-1 3-1 0 0,1-8 0 0 0,-7 35 24 0 0,4-3 40 0 0,5-16-18 0 0,-1-11-10 0 0,0 1 1 0 0,0 0 0 0 0,-1 0 0 0 0,-1 5-37 0 0,-1 1 48 0 0,-5 22 137 0 0,6-26-94 0 0,-1 0 1 0 0,-1 0-1 0 0,0-1 1 0 0,-1 3-92 0 0,2-6 79 0 0,0 0 0 0 0,0 0 1 0 0,-1 7-80 0 0,-4 13 222 0 0,-3-7-18 0 0,-1 0-29 0 0,-14 20 214 0 0,14-27-247 0 0,-8 3 71 0 0,7-8-69 0 0,1 3 41 0 0,-6 4 76 0 0,14-13-209 0 0,0 1-1 0 0,0-1 0 0 0,0 0 1 0 0,0 0-1 0 0,-2 0-51 0 0,-18 7 315 0 0,9-3-128 0 0,-9-2 8 0 0,11-4-115 0 0,-13 0 37 0 0,3-4-53 0 0,21 4-60 0 0,0-1-1 0 0,0 0 1 0 0,0 1 0 0 0,0-1-1 0 0,0 0 1 0 0,0-1 0 0 0,0 1 0 0 0,1 0-1 0 0,-1-1 1 0 0,0 1 0 0 0,1 0-1 0 0,-1-1 1 0 0,1 0 0 0 0,-1 1-1 0 0,1-1 1 0 0,0 0 0 0 0,-1 0-1 0 0,1 0 1 0 0,0-1-4 0 0,-1-2 13 0 0,1 5-11 0 0,1-1 0 0 0,0 0 0 0 0,0 1 0 0 0,-1-1 0 0 0,1 1 1 0 0,0-1-1 0 0,-1 0 0 0 0,1 1 0 0 0,-1-1 0 0 0,1 1 0 0 0,-1-1 0 0 0,1 1 0 0 0,-1-1 1 0 0,1 1-1 0 0,-1 0 0 0 0,1-1 0 0 0,-1 1 0 0 0,0-1 0 0 0,1 1 0 0 0,-1 0 0 0 0,1 0 1 0 0,-1-1-3 0 0,-4-1 4 0 0,0-2 21 0 0,0-1-42 0 0,-2-9-106 0 0,-3-15-236 0 0,8 23 284 0 0,0 0-63 0 0,1 1-98 0 0,0 0-87 0 0,1 0-79 0 0,0 1-67 0 0,0-1-59 0 0,0 1-48 0 0,0 0-39 0 0,1-5-1214 0 0,-1 0-251 0 0,0-1-1177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1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8840 0 0,'0'0'197'0'0,"0"0"24"0"0,0 2 19 0 0,0 11-29 0 0,0-6-178 0 0,3 2-23 0 0,2-1-20 0 0,1 5 15 0 0,-4-2 61 0 0,-2-5 14 0 0,0 1 73 0 0,0 1 80 0 0,0 12 382 0 0,0-14-430 0 0,1 0-39 0 0,1-1-78 0 0,5 2 276 0 0,-6-6-326 0 0,-1-1-1 0 0,0 0 1 0 0,1 0-1 0 0,-1 1 1 0 0,1-1-1 0 0,-1 1 1 0 0,0-1-1 0 0,1 0 0 0 0,-1 1 1 0 0,0-1-1 0 0,0 1 1 0 0,1-1-1 0 0,-1 0 1 0 0,0 1-1 0 0,0-1 1 0 0,1 1-1 0 0,-1-1 1 0 0,0 1-1 0 0,0-1 1 0 0,0 1-1 0 0,0-1 0 0 0,0 1 1 0 0,0-1-1 0 0,0 1 1 0 0,0-1-1 0 0,0 1 1 0 0,0-1-1 0 0,0 1 1 0 0,0 0-18 0 0,0 6 198 0 0,-1-5-133 0 0,1 0 1 0 0,0 0-1 0 0,0 0 0 0 0,0 0 1 0 0,1 1-1 0 0,-1-1 0 0 0,0 0 1 0 0,1 0-1 0 0,-1 0 1 0 0,2 1-66 0 0,2 6 198 0 0,5 6 149 0 0,-1 0-6 0 0,-3-7-159 0 0,-2 6 93 0 0,-3 15 312 0 0,0-19-359 0 0,-1-2-36 0 0,1-5-30 0 0,0-3-30 0 0,0 0-4 0 0,0 0 1 0 0,0 0 6 0 0,0 0 1 0 0,0 0 0 0 0,0 0 1 0 0,0 0 5 0 0,0 0 2 0 0,0 0 0 0 0,0 0-8 0 0,0 0-34 0 0,0-3-20 0 0,0-32 94 0 0,0-54 126 0 0,0 58-140 0 0,2 20-96 0 0,2 0-42 0 0,4-1-32 0 0,4-6-47 0 0,-6 9 16 0 0,-3 5 16 0 0,0 1-1 0 0,0-1 0 0 0,0 0 0 0 0,0 1 0 0 0,4-3 24 0 0,17-10-49 0 0,-18 12 48 0 0,1-1 0 0 0,-1 1 0 0 0,0-1 0 0 0,2-2 1 0 0,-3 3 0 0 0,0 0-1 0 0,1 1 0 0 0,-1 0 1 0 0,1 0-1 0 0,-1 0 0 0 0,1 1 1 0 0,0 0-1 0 0,5-2 1 0 0,-6 3-5 0 0,1-1-6 0 0,-1 1 1 0 0,1 0-1 0 0,0 1 1 0 0,-1-1-1 0 0,1 1 1 0 0,-1 0-1 0 0,1 1 0 0 0,1-1 11 0 0,4 1-22 0 0,-9-1 19 0 0,0 0-1 0 0,0 0 1 0 0,-1 0-1 0 0,1 0 1 0 0,0 1-1 0 0,-1-1 1 0 0,1 1 0 0 0,-1-1-1 0 0,1 1 1 0 0,0-1-1 0 0,-1 1 1 0 0,1 0-1 0 0,-1 0 1 0 0,1 0 0 0 0,0 0 3 0 0,6 4-26 0 0,12 4-23 0 0,11 7 4 0 0,-28-14 45 0 0,1 1 0 0 0,-1 0 0 0 0,0-1 0 0 0,0 1 0 0 0,0 0 0 0 0,0 1 0 0 0,-1-1 0 0 0,2 2 0 0 0,11 18 0 0 0,1-12 0 0 0,-14-8 0 0 0,0-1 0 0 0,-1 1 0 0 0,1 0 0 0 0,-1-1 0 0 0,1 1 0 0 0,-1 0 0 0 0,0 1 0 0 0,1 0 0 0 0,-1 1 0 0 0,1-2 0 0 0,0 1 0 0 0,0 0 0 0 0,0 0 0 0 0,1-1 0 0 0,-1 1 0 0 0,2 0 0 0 0,9 12 0 0 0,-11-1 0 0 0,-1-11 1 0 0,-1-1-1 0 0,0 0 1 0 0,1 1-1 0 0,0-1 1 0 0,-1 0-1 0 0,1 0 1 0 0,1 1-1 0 0,-1-1 1 0 0,0 0-1 0 0,1 0 1 0 0,0 0-1 0 0,0 0 5 0 0,0 3 48 0 0,-2-6 14 0 0,0 0 12 0 0,0 6 18 0 0,-2-1-43 0 0,2-3-49 0 0,-1 0 0 0 0,0-1-1 0 0,0 1 1 0 0,1 0 0 0 0,-1-1 0 0 0,-1 1-1 0 0,1-1 1 0 0,0 0 0 0 0,0 1-1 0 0,-1 0-4 0 0,-1 0 75 0 0,3-2-6 0 0,0 0-1 0 0,-5-4 10 0 0,-2-7-66 0 0,6 10-4 0 0,1 1-5 0 0,0-1 1 0 0,-1 0-1 0 0,1 0 1 0 0,0 0 0 0 0,0 0-1 0 0,-1 0 1 0 0,1 0-1 0 0,0 0 1 0 0,0 0-1 0 0,0 0 1 0 0,0 0-1 0 0,0 0 1 0 0,1 0 0 0 0,-1 0-1 0 0,0 0 1 0 0,0 0-1 0 0,1 0 1 0 0,-1 0-4 0 0,2-5 17 0 0,1 0-8 0 0,-1-1 0 0 0,0 0 0 0 0,-1 0-1 0 0,0 0 1 0 0,0 1 0 0 0,0-1-1 0 0,-1 0-8 0 0,1-17 54 0 0,-1 20-54 0 0,1 0 1 0 0,0 0 0 0 0,0 0 0 0 0,0 0-1 0 0,0 0 1 0 0,1 1 0 0 0,-1-1 0 0 0,1 0-1 0 0,1-1 0 0 0,-3 3 3 0 0,1 0 0 0 0,0 0-1 0 0,0-1 1 0 0,-1 1 0 0 0,0 0-1 0 0,1-1 1 0 0,-1 1-1 0 0,0-1 1 0 0,0 1 0 0 0,0-2-3 0 0,1-13 27 0 0,1 11-26 0 0,0 1 0 0 0,0-1 1 0 0,1 1-1 0 0,0 0 0 0 0,0 0 1 0 0,0 0-1 0 0,1 0 0 0 0,3-3-1 0 0,16-16 0 0 0,-20 21 0 0 0,2 1 0 0 0,11-1 0 0 0,-4 3 2 0 0,10-1-30 0 0,-9 5-51 0 0,-6-1 44 0 0,-3-1 23 0 0,-1-1-1 0 0,1 1 1 0 0,-1 0 0 0 0,1 0-1 0 0,-1 0 1 0 0,0 0 0 0 0,0 0-1 0 0,0 1 1 0 0,0 0-1 0 0,2 2 13 0 0,0 5-20 0 0,-4-7 12 0 0,0-1 0 0 0,0 0-1 0 0,0 0 1 0 0,0 0-1 0 0,1 1 1 0 0,-1-1-1 0 0,1 0 1 0 0,0-1-1 0 0,-1 1 9 0 0,1 0-1 0 0,0 0 0 0 0,-1 0-1 0 0,1 0 1 0 0,-1 0 0 0 0,1 1-1 0 0,-1-1 1 0 0,0 0 0 0 0,0 0-1 0 0,0 1 1 0 0,0-1 0 0 0,-1 1-1 0 0,1-1 1 0 0,-1 1 1 0 0,1-1 0 0 0,-1 1 0 0 0,1-1 0 0 0,0 1 0 0 0,0-1 1 0 0,0 0-1 0 0,0 1 0 0 0,0-1 0 0 0,0 0 0 0 0,0 0 0 0 0,1 0 0 0 0,0 0 0 0 0,-1 0 0 0 0,1 0 0 0 0,2 3 0 0 0,1 0 0 0 0,-1 0 0 0 0,-1 0 0 0 0,4 6 0 0 0,-3-5 0 0 0,-1 0 0 0 0,1-1 0 0 0,0 0 0 0 0,1 1 0 0 0,-1-1 0 0 0,1 0 0 0 0,-1 1 0 0 0,0-1 0 0 0,0 1 0 0 0,-1 0 0 0 0,0 0 0 0 0,1 1 0 0 0,-2-1 0 0 0,1 9 0 0 0,-3-14 0 0 0,0 0 0 0 0,0 0 0 0 0,0 0 0 0 0,0 0 0 0 0,0 0 0 0 0,0-1 0 0 0,0 1 0 0 0,0 0 0 0 0,0 0 0 0 0,1 0 0 0 0,-1 0 0 0 0,0-1 0 0 0,1 1 0 0 0,-1 0 0 0 0,1 0 0 0 0,5 3 1 0 0,-1 0-4 0 0,-3 9 65 0 0,-2-13-55 0 0,-1 10 4 0 0,4-4 50 0 0,8 4-37 0 0,-9-7-10 0 0,-2-3-40 0 0,0 0-55 0 0,0 0-115 0 0,0 2-60 0 0,0 0 69 0 0,0 0 49 0 0,0 0-124 0 0,0 0 51 0 0,0-1 64 0 0,0-1-36 0 0,0 1-47 0 0,0 0-52 0 0,0 0-113 0 0,0-1-57 0 0,0 1-52 0 0,0-1-45 0 0,0 0-160 0 0,0 0-44 0 0,0 1-194 0 0,0-1-521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19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8840 0 0,'0'0'197'0'0,"0"0"24"0"0,0 0 19 0 0,3 2 2 0 0,7 11-50 0 0,-5 1-28 0 0,6-9-4 0 0,-6 8 26 0 0,0-5-82 0 0,1-1 32 0 0,18 8 387 0 0,-8-6-164 0 0,-6-1-161 0 0,-7-5-129 0 0,0 0 0 0 0,0 0 1 0 0,0-1-1 0 0,1 0 0 0 0,2 2-69 0 0,33 11 368 0 0,-6-2-44 0 0,-32-12-302 0 0,1-1 0 0 0,-1 0 0 0 0,1 1 0 0 0,-1-1 0 0 0,0 0 0 0 0,1 1 0 0 0,-1-1 0 0 0,1 0 1 0 0,-1 0-1 0 0,1 0-22 0 0,16 2 211 0 0,-7 1-128 0 0,23 10 159 0 0,-18-4-145 0 0,4 2 17 0 0,-6-5-65 0 0,12 0-34 0 0,-20-5-5 0 0,-1 2 0 0 0,1-1 1 0 0,-1 1-1 0 0,0 0 0 0 0,0 0 1 0 0,0 0-1 0 0,0 0 0 0 0,3 4-10 0 0,8 7 54 0 0,0-9 11 0 0,-3 5 10 0 0,-9-4 10 0 0,-5 4-65 0 0,1-10-9 0 0,0 3 105 0 0,0-3 6 0 0,0 0-8 0 0,0 0 2 0 0,0 0 17 0 0,2 2 10 0 0,9 9 1 0 0,-9-8 0 0 0,-2-3 0 0 0,-3 0-24 0 0,1 0-51 0 0,-6 0 30 0 0,8 0-97 0 0,0 0 0 0 0,0-1 1 0 0,0 1-1 0 0,0 0 0 0 0,0 0 1 0 0,0 0-1 0 0,0 0 1 0 0,0 0-1 0 0,-1 0 0 0 0,1 0 1 0 0,0 0-1 0 0,0 0 1 0 0,0 0-1 0 0,0 0 0 0 0,0 0 1 0 0,0 0-1 0 0,0 0 0 0 0,0 0 1 0 0,0 0-1 0 0,0 1 1 0 0,-1-1-1 0 0,1 0 0 0 0,0 0 1 0 0,0 0-1 0 0,0 0 1 0 0,0 0-1 0 0,0 0 0 0 0,0 0 1 0 0,0 0-1 0 0,0 0 0 0 0,0 0 1 0 0,0 0-1 0 0,0 0 1 0 0,0 0-1 0 0,0 0 0 0 0,0 0 1 0 0,0 1-1 0 0,0-1 1 0 0,-1 0-1 0 0,1 0 0 0 0,0 0 1 0 0,0 0-1 0 0,0 0 0 0 0,0 0 1 0 0,0 0-1 0 0,0 0 1 0 0,0 0-1 0 0,0 0 0 0 0,0 1 1 0 0,0-1-1 0 0,0 0 1 0 0,0 0-1 0 0,0 0 0 0 0,0 0 1 0 0,1 0-1 0 0,-1 0 1 0 0,0 0-3 0 0,0 27 184 0 0,-3-22-104 0 0,-8 8-2 0 0,6 0-4 0 0,-5-8-2 0 0,4 6 0 0 0,-4-6 0 0 0,5 6-1 0 0,-8-6 1 0 0,7-3-49 0 0,3 1-11 0 0,-4 4 22 0 0,-9 10 45 0 0,3-6-18 0 0,-7 2-27 0 0,8-6-21 0 0,-9 6 69 0 0,3-3-18 0 0,7-1-50 0 0,10-7-5 0 0,-1-1-1 0 0,0 1 0 0 0,0-1 0 0 0,0 0 0 0 0,0 0 1 0 0,0 1-1 0 0,0-1 0 0 0,0 0 0 0 0,-1-1 0 0 0,1 1 0 0 0,0 0 1 0 0,0-1-1 0 0,-1 1 0 0 0,1-1-8 0 0,-11 3 37 0 0,-3 4 46 0 0,-5 2 58 0 0,10-5-91 0 0,-7 3 34 0 0,2-5 22 0 0,14-2-92 0 0,1 0-1 0 0,-1 1 0 0 0,0-1 1 0 0,1 0-1 0 0,-1 1 0 0 0,1-1 1 0 0,-1 1-1 0 0,0-1 0 0 0,1 1 1 0 0,-1 0-1 0 0,1-1 0 0 0,-1 1 1 0 0,1 0-1 0 0,0 0 0 0 0,-1 0 1 0 0,1 0-1 0 0,0 1 0 0 0,-1-1-13 0 0,-3 3 144 0 0,-2-3-90 0 0,1 0-10 0 0,-3 4 19 0 0,8-4-45 0 0,-1 0-1 0 0,1 0 1 0 0,-1-1-1 0 0,1 1 0 0 0,-1 0 1 0 0,1-1-1 0 0,-1 1 0 0 0,1 0 1 0 0,-1-1-1 0 0,0 0 0 0 0,-1 1-17 0 0,0-1 128 0 0,3 0-9 0 0,0 0-39 0 0,0 0-39 0 0,0 0-68 0 0,0 0-70 0 0,0 0-45 0 0,0 0-145 0 0,0 0-248 0 0,0 0 407 0 0,0 0 11 0 0,0 0-16 0 0,0-1-44 0 0,0 1-12 0 0,0-1-44 0 0,0 1-52 0 0,0-1-56 0 0,0 0-63 0 0,0 0-56 0 0,0 0-51 0 0,0 0-45 0 0,0-1-161 0 0,0 1-43 0 0,0-2-196 0 0,0 0-524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0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7696 0 0,'0'0'225'0'0,"0"0"71"0"0,0 0 149 0 0,0 0 61 0 0,0 2 7 0 0,0 13 240 0 0,0 0-89 0 0,0 0-80 0 0,0 0-72 0 0,0 4 21 0 0,0 0-77 0 0,0 11 120 0 0,0 0-87 0 0,1-24-409 0 0,0-1 0 0 0,0 1 0 0 0,0-1 0 0 0,0 1 1 0 0,2 2-81 0 0,4 15 232 0 0,-6-8-115 0 0,-1-1 30 0 0,0-4-50 0 0,0 16 102 0 0,0-8-48 0 0,0-3-63 0 0,0 29 202 0 0,3-29-198 0 0,2 0 33 0 0,-3-12-96 0 0,-1 0 1 0 0,0 1 0 0 0,0-1 0 0 0,0 1 0 0 0,0-1 0 0 0,-1 1 0 0 0,1-1 0 0 0,-1 1 0 0 0,0 0-30 0 0,0 21 154 0 0,0 10 129 0 0,0-17-89 0 0,0-1 49 0 0,0 6 173 0 0,0-13-163 0 0,0 1 35 0 0,3-6-56 0 0,7 6-12 0 0,-7-9-49 0 0,-3-2-19 0 0,0 0-7 0 0,0 0-10 0 0,0 0-40 0 0,0 0-21 0 0,0 0-2 0 0,0 0 0 0 0,0 0-26 0 0,0 0-116 0 0,0 0-60 0 0,0 0-20 0 0,0 0 19 0 0,0 0 46 0 0,0 0-36 0 0,0 0-42 0 0,0 0-37 0 0,0 0-154 0 0,0 0-45 0 0,0 0-167 0 0,0 0-326 0 0,0 0-636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0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9792 0 0,'0'0'289'0'0,"0"0"-8"0"0,0 0-133 0 0,0 0-59 0 0,0 0 88 0 0,3 3 160 0 0,7 11 36 0 0,-7-2-27 0 0,0-7 88 0 0,4 6-95 0 0,-3 1 65 0 0,-2 2 65 0 0,-2 3 67 0 0,0-10-334 0 0,0 72 1022 0 0,0-79-1211 0 0,0 1 0 0 0,0 0 1 0 0,0-1-1 0 0,0 1 0 0 0,0 0 1 0 0,0-1-1 0 0,-1 1 0 0 0,1 0 1 0 0,0-1-1 0 0,0 1 0 0 0,0 0 1 0 0,-1-1-1 0 0,1 1 0 0 0,0 0 1 0 0,-1-1-1 0 0,1 1 0 0 0,0-1 1 0 0,-1 1-1 0 0,1-1 0 0 0,-1 1 1 0 0,1-1-1 0 0,-1 1 0 0 0,1-1 1 0 0,-1 1-1 0 0,1-1 0 0 0,-1 0-13 0 0,0 1 13 0 0,1-1-1 0 0,-1 1 0 0 0,1-1 0 0 0,-1 0 0 0 0,1 1 1 0 0,-1-1-1 0 0,1 1 0 0 0,-1-1 0 0 0,1 1 0 0 0,-1 0 1 0 0,1-1-1 0 0,0 1 0 0 0,-1-1 0 0 0,1 1 0 0 0,0 0 1 0 0,0-1-1 0 0,-1 1 0 0 0,1 0 0 0 0,0-1 0 0 0,0 1 1 0 0,0 0-1 0 0,0-1 0 0 0,0 1 0 0 0,0 0 0 0 0,0-1 1 0 0,0 1-13 0 0,0 16 219 0 0,0-6-26 0 0,0 2 15 0 0,0 7 55 0 0,0-18-172 0 0,0-2-47 0 0,0 0-73 0 0,0 3-57 0 0,-3 10-98 0 0,-10 3-8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17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382 553 6880 0 0,'0'0'157'0'0,"0"0"23"0"0,0 0 11 0 0,0-3-31 0 0,0-8-29 0 0,0 4-33 0 0,0 2 133 0 0,0 2-102 0 0,-3-2 484 0 0,-7-6 25 0 0,7 9-16 0 0,0-1-72 0 0,2 2-548 0 0,0 0 44 0 0,-2-3 154 0 0,0 1-15 0 0,-6-6 415 0 0,5 6-368 0 0,1 0-71 0 0,1 1-62 0 0,0 0 113 0 0,1 1-49 0 0,-1 0-43 0 0,0 1-34 0 0,-2 0 14 0 0,-1 1-55 0 0,4-1-5 0 0,0 0 39 0 0,0 0-56 0 0,0 0 0 0 0,0 0 0 0 0,1 0 0 0 0,-1 0 0 0 0,0 0-1 0 0,1 0 1 0 0,-1 0 0 0 0,0 0 0 0 0,1-1 0 0 0,-1 1 0 0 0,0 0 0 0 0,1 0 0 0 0,-1-1-1 0 0,1 1 1 0 0,-1 0 0 0 0,0-1 0 0 0,1 1 0 0 0,-1-1 0 0 0,1 1 0 0 0,-1-1-1 0 0,1 1 1 0 0,-1-1 0 0 0,1 1 0 0 0,0-1 0 0 0,-1 1 0 0 0,1-1-23 0 0,-5-4 239 0 0,-6 2-95 0 0,-34 3 260 0 0,40 3-256 0 0,-9 7 14 0 0,-1-7-20 0 0,-1 0-16 0 0,1 10-100 0 0,-4 4-29 0 0,13-12 14 0 0,0 1 0 0 0,0-1 0 0 0,0 2 0 0 0,0-1 0 0 0,1 0 1 0 0,-2 5-12 0 0,2-1 0 0 0,4-7 0 0 0,0-1 0 0 0,0 0 0 0 0,0 0 0 0 0,0 0 0 0 0,-1 1 0 0 0,1-1 0 0 0,-1 0 0 0 0,1-1 0 0 0,-1 1 0 0 0,-3 4 0 0 0,0 0 0 0 0,0 0 0 0 0,1 0 0 0 0,0 0 0 0 0,1 1 0 0 0,-3 5 0 0 0,-10 16 0 0 0,14-25 0 0 0,0 1 0 0 0,0-1 0 0 0,0 1 0 0 0,1 0 0 0 0,-1 0 0 0 0,1 0 0 0 0,0 0 0 0 0,0 0 0 0 0,-3 9 0 0 0,-7 8 0 0 0,6 5 0 0 0,-1-12 0 0 0,5-13 0 0 0,0 0 0 0 0,0 1 0 0 0,1-1 0 0 0,-1 0 0 0 0,0 1 0 0 0,1-1 0 0 0,-1 1 0 0 0,1 0 0 0 0,0-1 0 0 0,-1 1 0 0 0,1-1 0 0 0,0 1 0 0 0,0-1 0 0 0,-1 16 0 0 0,1-13 0 0 0,-1 0 0 0 0,1 1 0 0 0,0-1 0 0 0,0 0 0 0 0,0 1 0 0 0,1-1 0 0 0,0 0 0 0 0,-1 1 0 0 0,3 3 0 0 0,10 7 0 0 0,2-2 16 0 0,12 1 65 0 0,-22-12-66 0 0,-3-1 2 0 0,-1-1 0 0 0,0 1 0 0 0,1-1 0 0 0,-1 1 0 0 0,1-1 1 0 0,-1 0-1 0 0,1 0 0 0 0,-1 1 0 0 0,1-1 0 0 0,-1 0 1 0 0,1-1-1 0 0,-1 1 0 0 0,1 0 0 0 0,-1 0 0 0 0,1-1 0 0 0,-1 1 1 0 0,1 0-1 0 0,-1-1 0 0 0,0 0 0 0 0,1 1 0 0 0,-1-1 0 0 0,0 0 1 0 0,1 0-1 0 0,-1 0-17 0 0,13-5 132 0 0,12 1 28 0 0,-17 1-145 0 0,-1 1 0 0 0,0-1 0 0 0,-1-1 1 0 0,1 1-1 0 0,2-4-15 0 0,-7 7 9 0 0,17-12 7 0 0,-8 6 30 0 0,-1 0 0 0 0,0-1 1 0 0,9-7-47 0 0,14-30 132 0 0,0 0-120 0 0,-10 24-12 0 0,-17 3 0 0 0,-7 16 0 0 0,1 0 0 0 0,0-1 0 0 0,-1 1 0 0 0,1 0 0 0 0,0 0 0 0 0,0 0 0 0 0,1 0 0 0 0,-1 0 0 0 0,0 0 0 0 0,1 0 0 0 0,-1 0 0 0 0,1 0 0 0 0,-1 1 2 0 0,1-1 1 0 0,-1 1-1 0 0,1-1 1 0 0,-1 0-1 0 0,0 1 1 0 0,0-1-1 0 0,0 0 1 0 0,0 0-1 0 0,0 0 1 0 0,0 0-1 0 0,0 0 1 0 0,-1 0-1 0 0,1 0-2 0 0,0-6 13 0 0,-1 1 0 0 0,1 0-1 0 0,-2 0 1 0 0,1-1-13 0 0,-1-24 45 0 0,1 16-45 0 0,-2 0 0 0 0,-9 3-12 0 0,5 10-44 0 0,-3 3 44 0 0,9 1 6 0 0,-1-2 5 0 0,1 1 0 0 0,0 0 0 0 0,0 0 0 0 0,0 0 0 0 0,0 0 1 0 0,0 0-1 0 0,0 0 0 0 0,0 0 0 0 0,0 0 0 0 0,0 0 0 0 0,0 0 0 0 0,-1 0 0 0 0,1 0 0 0 0,0 0 0 0 0,0 0 0 0 0,0 0 0 0 0,0 0 0 0 0,0 0 0 0 0,0 0 0 0 0,0 0 1 0 0,0 0-1 0 0,0 1 0 0 0,0-1 0 0 0,0 0 0 0 0,-1 0 0 0 0,1 0 0 0 0,0 0 0 0 0,0 0 0 0 0,0 0 0 0 0,0 0 0 0 0,0 0 0 0 0,0 0 0 0 0,0 0 0 0 0,0 0 0 0 0,0 0 0 0 0,0 0 1 0 0,0 0-1 0 0,0 0 0 0 0,0 1 0 0 0,0-1 0 0 0,0 0 0 0 0,0 0 0 0 0,0 0 0 0 0,0 0 0 0 0,0 0 0 0 0,0 0 0 0 0,0 0 0 0 0,0 0 0 0 0,0 0 0 0 0,0 0 0 0 0,0 1 1 0 0,0-1-1 0 0,0 0 0 0 0,0 0 0 0 0,0 0 0 0 0,0 0 0 0 0,0 0 1 0 0,0 29-13 0 0,3-13 2 0 0,-1-12-2 0 0,0 0 0 0 0,0 0-1 0 0,-1 1 1 0 0,1-1 0 0 0,-1 1 0 0 0,0-1 0 0 0,0 1 0 0 0,-1-1 0 0 0,1 1 0 0 0,-1-1-1 0 0,0 1 1 0 0,0 0 0 0 0,0 0 13 0 0,-1 2-8 0 0,1-5 7 0 0,0 0 1 0 0,0 0 0 0 0,0 1 0 0 0,0-1 0 0 0,0 0-1 0 0,1 0 1 0 0,-1 0 0 0 0,1 0 0 0 0,-1 0 0 0 0,1 1 0 0 0,10 16 0 0 0,-6 7 0 0 0,-3-20 0 0 0,1 2 0 0 0,8 12 0 0 0,-6-12 0 0 0,-4-6 0 0 0,0-1 0 0 0,0 1 0 0 0,-1-1 0 0 0,1 1 0 0 0,0-1 0 0 0,-1 1 0 0 0,1-1 0 0 0,0 1 0 0 0,-1-1 0 0 0,0 1 0 0 0,1 0 0 0 0,-1-1 0 0 0,0 1 0 0 0,0 0 0 0 0,0 0 3 0 0,-1 8-4 0 0,5-4 52 0 0,9 7-30 0 0,0 3 34 0 0,-10-3-12 0 0,-1-7-125 0 0,-2-6-158 0 0,1 0 106 0 0,-1 0 88 0 0,1 1 72 0 0,0-1 128 0 0,1 2 217 0 0,-1-1-237 0 0,0 0-45 0 0,0-1-88 0 0,-1 1-42 0 0,1-1-47 0 0,0 1-55 0 0,-1-1-90 0 0,1 1-85 0 0,-1 0-95 0 0,1 0-105 0 0,-1-1-114 0 0,1 1-123 0 0,-1 0 328 0 0,0-1-34 0 0,0 0-36 0 0,0 1-37 0 0,0-1-1370 0 0,0 0-1081 0 0</inkml:trace>
  <inkml:trace contextRef="#ctx0" brushRef="#br0" timeOffset="440.01">729 537 7744 0 0,'0'0'174'0'0,"0"3"29"0"0,0-3-192 0 0,0 1-1 0 0,0-1 1 0 0,0 1-1 0 0,0 0 1 0 0,0-1-1 0 0,0 1 1 0 0,0-1-1 0 0,1 1 1 0 0,-1-1-1 0 0,0 1 1 0 0,0-1-1 0 0,1 1 1 0 0,-1-1-1 0 0,0 1 1 0 0,1-1-1 0 0,-1 1 1 0 0,0-1-1 0 0,1 1 1 0 0,-1-1-1 0 0,1 1 1 0 0,-1-1-1 0 0,0 0 1 0 0,1 1-1 0 0,0-1-10 0 0,6 7 144 0 0,-5 3-109 0 0,-2-9-35 0 0,0 1 0 0 0,0-1 0 0 0,0 1 0 0 0,0 0 0 0 0,1-1 0 0 0,-1 1 0 0 0,1-1 0 0 0,-1 1 0 0 0,1-1 0 0 0,0 0 0 0 0,-1 1 0 0 0,1-1 0 0 0,0 1 0 0 0,6 11 0 0 0,-5 0 13 0 0,-1-6 21 0 0,1-1 33 0 0,1 1 76 0 0,0-1 59 0 0,0-1 1 0 0,-1-1 35 0 0,0 8 336 0 0,-1-3-174 0 0,0-2-103 0 0,1 0-44 0 0,2 2 3 0 0,0-1-25 0 0,-2-1-23 0 0,-1 1 33 0 0,0 0 88 0 0,0 4 80 0 0,6 0 56 0 0,-1 1-21 0 0,-4-2-74 0 0,-1 0-92 0 0,6 3-15 0 0,-1-3-51 0 0,-5-3-16 0 0,-1-5 79 0 0,0 0-30 0 0,0 7-11 0 0,0-7-2 0 0,0-3-18 0 0,0 0-71 0 0,0 0-30 0 0,0 0-7 0 0,0 0-7 0 0,0 0-16 0 0,0 0-10 0 0,0 0-1 0 0,0 0 2 0 0,-5 0 1 0 0,-3 0-58 0 0,8 0-16 0 0,0 0 0 0 0,0 0 0 0 0,0 0 0 0 0,0 0 0 0 0,0 0 1 0 0,0 0-1 0 0,0 0 0 0 0,0 0 0 0 0,-1 0 0 0 0,1 0 0 0 0,0 0 0 0 0,0 0 0 0 0,0 0 1 0 0,0 0-1 0 0,0 0 0 0 0,0 0 0 0 0,0 0 0 0 0,0 0 0 0 0,0 0 0 0 0,0 0 0 0 0,-1 0 1 0 0,1 0-1 0 0,0 0 0 0 0,0 0 0 0 0,0 0 0 0 0,0 0 0 0 0,0 0 0 0 0,0 0 0 0 0,0-1 1 0 0,0 1-1 0 0,0 0 0 0 0,0 0 0 0 0,0 0 0 0 0,0 0 0 0 0,0 0 0 0 0,0 0 0 0 0,0 0 1 0 0,0 0-1 0 0,-1 0 0 0 0,1 0 0 0 0,0 0 0 0 0,0-1 0 0 0,0 1 0 0 0,0 0 0 0 0,0 0 0 0 0,0 0 1 0 0,0 0-1 0 0,0 0 0 0 0,0 0 0 0 0,0 0 0 0 0,0 0 0 0 0,0 0 0 0 0,0 0 0 0 0,0-1 1 0 0,1 1-1 0 0,-1 0 0 0 0,0 0-1 0 0,-1-17 103 0 0,0 4-39 0 0,1 0-21 0 0,0 11-41 0 0,0 0 0 0 0,0 1 0 0 0,0-1 0 0 0,1 0-1 0 0,-1 1 1 0 0,1-1 0 0 0,-1 1 0 0 0,1-1-1 0 0,0 0-1 0 0,3-6 1 0 0,8-18 58 0 0,2 1-46 0 0,-2 5-14 0 0,-7 9 1 0 0,-4 9 0 0 0,0 0 0 0 0,0 0 0 0 0,0-1 0 0 0,1 1 0 0 0,-1 0 0 0 0,1 0 0 0 0,-1 0 0 0 0,1 0 0 0 0,0 0 0 0 0,-2 2 0 0 0,5-5 1 0 0,-1 1-1 0 0,0 0 1 0 0,1 0 0 0 0,-1 1-1 0 0,2-1 0 0 0,9-1-10 0 0,5 3-36 0 0,25 2-25 0 0,-43 0 67 0 0,1 0-1 0 0,0 0 0 0 0,0 0 0 0 0,0 1 0 0 0,-1-1 0 0 0,1 1 0 0 0,0-1 1 0 0,0 1-1 0 0,-1 0 0 0 0,1 0 0 0 0,-1 1 0 0 0,1-1 0 0 0,-1 0 0 0 0,1 1 1 0 0,-1 0-1 0 0,2 1 5 0 0,15 10-15 0 0,-8-9 15 0 0,-9-3 0 0 0,0 0 0 0 0,1 0 0 0 0,-1 1 0 0 0,0-1 0 0 0,0 0 0 0 0,0 1 0 0 0,0-1 0 0 0,0 1 0 0 0,0 0 0 0 0,16 15 0 0 0,-11-12 0 0 0,-1 1 0 0 0,0 0 0 0 0,0 0 0 0 0,-1 0 0 0 0,0 1 0 0 0,2 3 0 0 0,-2-1 0 0 0,-2 1 0 0 0,1 0 0 0 0,0 5 0 0 0,1 2 0 0 0,-4-15 0 0 0,0-1 0 0 0,0 1 0 0 0,0 0 0 0 0,0 0 0 0 0,0-1 0 0 0,1 1 0 0 0,-1 0 0 0 0,0-1 0 0 0,1 1 0 0 0,-1-1 0 0 0,13 15 0 0 0,-12 0 0 0 0,-2-9-68 0 0,0-2 39 0 0,0 2 40 0 0,0-2 85 0 0,0-4-113 0 0,0-1-49 0 0,0 1-48 0 0,0 0-64 0 0,0 0-76 0 0,0 2-86 0 0,0-3 88 0 0,0 0-41 0 0,0 0-36 0 0,0 0-35 0 0,1 1-235 0 0,-1-1-57 0 0,2 2-773 0 0,1 1 9 0 0,0 0-50 0 0,4 4-878 0 0</inkml:trace>
  <inkml:trace contextRef="#ctx0" brushRef="#br0" timeOffset="967.7">1786 474 7568 0 0,'-13'13'166'0'0,"9"-10"5"0"0,1-2-76 0 0,-1-1-45 0 0,-1-1-22 0 0,2 1 32 0 0,-2 0 61 0 0,-8 0-26 0 0,-3 0-89 0 0,0 0 7 0 0,3 0 35 0 0,-1 1 57 0 0,3 1 51 0 0,0 2 47 0 0,0 2 41 0 0,-21-1 552 0 0,19 5-542 0 0,-3 9 85 0 0,9-7-117 0 0,1-6-120 0 0,1-2-32 0 0,-6 7 75 0 0,3 6 35 0 0,5-8-112 0 0,-2-1-1 0 0,1 0 1 0 0,-1 0-1 0 0,0 0 1 0 0,-4 3-68 0 0,-17 29 257 0 0,25-38-233 0 0,0 1 1 0 0,0-1 0 0 0,1 1-1 0 0,-1-1 1 0 0,1 1 0 0 0,-1 0 0 0 0,1-1-1 0 0,0 2-24 0 0,1 22 134 0 0,0-15-87 0 0,-1 38 215 0 0,0-47-253 0 0,0-1-1 0 0,0 0 1 0 0,1 0 0 0 0,-1 0 0 0 0,0 0 0 0 0,1 0 0 0 0,-1 0 0 0 0,1 0 0 0 0,-1 0 0 0 0,1 0 0 0 0,-1-1 0 0 0,1 1 0 0 0,0 0 0 0 0,-1 0 0 0 0,1 0 0 0 0,0-1-1 0 0,0 1 1 0 0,0 0 0 0 0,-1-1 0 0 0,1 1 0 0 0,0 0 0 0 0,0-1 0 0 0,0 1 0 0 0,0-1 0 0 0,0 0 0 0 0,0 1-9 0 0,11 6 105 0 0,-12-6-100 0 0,0-1 0 0 0,1 0 0 0 0,-1 0 1 0 0,0 1-1 0 0,0-1 0 0 0,1 0 0 0 0,-1 0 0 0 0,0 0 1 0 0,0 0-1 0 0,1 1 0 0 0,-1-1 0 0 0,0 0 0 0 0,1 0 0 0 0,-1 0 1 0 0,0 0-1 0 0,1 0 0 0 0,-1 0 0 0 0,0 0 0 0 0,0 0 1 0 0,1 0-1 0 0,-1 0 0 0 0,0 0 0 0 0,1 0 0 0 0,-1 0 0 0 0,0 0 1 0 0,1 0-6 0 0,13 0 73 0 0,3 0 61 0 0,41 0 393 0 0,-55 0-511 0 0,0 0 0 0 0,-1 0 1 0 0,1-1-1 0 0,0 1 0 0 0,0-1 0 0 0,-1 0 0 0 0,1 1 0 0 0,1-2-16 0 0,1-1 21 0 0,-1 1 0 0 0,0-1 0 0 0,0 0 1 0 0,0 0-1 0 0,0 0 0 0 0,1-2-21 0 0,21-15 107 0 0,-10 9-51 0 0,0-1 0 0 0,-1 0-1 0 0,5-5-55 0 0,-15 11 14 0 0,1 0-1 0 0,-1 0 0 0 0,4-6-13 0 0,-2 1 7 0 0,-4 5 6 0 0,1 0 0 0 0,1 0 0 0 0,-1 0 1 0 0,4-4-14 0 0,-6 9 0 0 0,-1-1 1 0 0,1 0 0 0 0,-1 0 0 0 0,1 0 0 0 0,-1 0 0 0 0,0 0 0 0 0,0 0 0 0 0,0 0 0 0 0,0 0 0 0 0,0 0 0 0 0,-1-1 0 0 0,1 1-1 0 0,-1 0 1 0 0,1-1 0 0 0,-1 0-1 0 0,3-10 9 0 0,-2 8 2 0 0,2-5 0 0 0,-1 1-1 0 0,1-1 1 0 0,-2 1 0 0 0,0-1-1 0 0,0 0 1 0 0,0 0 0 0 0,-1 1-1 0 0,-1-1 1 0 0,-1-8-11 0 0,-8-16 21 0 0,6 14 0 0 0,3 9-10 0 0,-1 1 1 0 0,-1-1-1 0 0,0 1 1 0 0,-3-7-12 0 0,-8-32 76 0 0,10 31-41 0 0,0 1 1 0 0,-5-10-36 0 0,1 10 27 0 0,1 0-1 0 0,1 0 1 0 0,-2-8-27 0 0,3-7 0 0 0,-6 1-14 0 0,6 2-39 0 0,-1 13 40 0 0,5 13 13 0 0,-1 0 0 0 0,1 0 0 0 0,0-1 0 0 0,1 1 0 0 0,-1 0 0 0 0,0-1 0 0 0,1 1 0 0 0,0-2 0 0 0,0 3 1 0 0,0 0 0 0 0,0 1 0 0 0,0-1 0 0 0,-1 1 0 0 0,1-1 0 0 0,0 0 0 0 0,0 1 1 0 0,-1-1-1 0 0,1 1 0 0 0,-1-1 0 0 0,0 1 0 0 0,1-1 0 0 0,-1 1 0 0 0,0 0 1 0 0,0-1-1 0 0,0 1 0 0 0,0 0 0 0 0,0 0 0 0 0,0-1 0 0 0,-1 1-1 0 0,2 0 4 0 0,-3-3 129 0 0,2 0-66 0 0,2-4-2 0 0,-1 8-44 0 0,0-2 131 0 0,0 4-15 0 0,-1 7-81 0 0,1-5-52 0 0,0 1 0 0 0,0-1 1 0 0,0 0-1 0 0,0 0 0 0 0,1 1 0 0 0,-1-1 0 0 0,1 0 0 0 0,1 1-4 0 0,-1 0 8 0 0,2 1 0 0 0,-1 1-1 0 0,0 0 1 0 0,-1 1-1 0 0,1-1 1 0 0,-1 0 0 0 0,0 6-8 0 0,-1-7 1 0 0,1 0 1 0 0,0 0 0 0 0,0 0 0 0 0,0 0 0 0 0,1 0 0 0 0,0 0 0 0 0,0 0 0 0 0,0-1 0 0 0,1 1-2 0 0,11 30 97 0 0,-8-5-12 0 0,-4-21-55 0 0,1 1-1 0 0,-1-1 1 0 0,3 4-30 0 0,1 5 53 0 0,0 0 0 0 0,-1 0 1 0 0,-2 0-1 0 0,0 1 1 0 0,0 1-54 0 0,5 36 141 0 0,8 11 83 0 0,-4-29-119 0 0,-8-30-67 0 0,-1-1-1 0 0,-1 0 1 0 0,1 1-1 0 0,-1-1 1 0 0,-1 1-1 0 0,1 6-37 0 0,0 4 76 0 0,5-1-24 0 0,-3-8-23 0 0,5 14 65 0 0,-7-20-86 0 0,-1 0-1 0 0,1 0 1 0 0,-1 0 0 0 0,0 0-1 0 0,0 0 1 0 0,-1 0 0 0 0,1 0-1 0 0,-1 4-7 0 0,0 6 30 0 0,0 9 10 0 0,3-13-99 0 0,0-7-59 0 0,1-2-44 0 0,0 2-174 0 0,-2 8-233 0 0,-2 5-163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7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14 8176 0 0,'0'0'182'0'0,"0"0"29"0"0,0 0 13 0 0,-3 0 5 0 0,1 0-174 0 0,-1-1 37 0 0,-2 1 78 0 0,-10 0 290 0 0,6 1-243 0 0,4 0-141 0 0,2 0-98 0 0,-2 10 192 0 0,-9-6-2 0 0,-17 21 217 0 0,20-17-181 0 0,4 6-24 0 0,2 0-33 0 0,-4-4 3 0 0,-3 3 73 0 0,-9 17 150 0 0,14-21-239 0 0,0 1 38 0 0,4-5-91 0 0,0 0 0 0 0,0 0-1 0 0,1 0 1 0 0,0 0 0 0 0,0 1 0 0 0,0 4-81 0 0,0-2 95 0 0,-1 0-1 0 0,1-1 1 0 0,-2 1 0 0 0,0 0-95 0 0,-26 57 545 0 0,16-27-249 0 0,8-15-5 0 0,-1-2-40 0 0,-1 8 43 0 0,1-1-56 0 0,5-17-119 0 0,0-1 0 0 0,1 1 0 0 0,0 9-119 0 0,0 8 224 0 0,0 13 79 0 0,5-16-153 0 0,7 5 3 0 0,-6 1-8 0 0,6 0-14 0 0,-9-22-100 0 0,3 11 5 0 0,16 8-10 0 0,-8-11 38 0 0,3-6-42 0 0,-10-8-16 0 0,12 12 40 0 0,-2-3-32 0 0,15 3 46 0 0,-28-15-58 0 0,0 0-1 0 0,0 0 0 0 0,0-1 0 0 0,0 1 0 0 0,0-1 0 0 0,0 0 0 0 0,0 0 0 0 0,0 0 0 0 0,0 0 0 0 0,0 0 0 0 0,0-1-1 0 0,6 1 0 0 0,23 0-3 0 0,-17 0-50 0 0,4-2-196 0 0,-1-5-16 0 0,-7 2 105 0 0,-8 4 136 0 0,0 0-43 0 0,-1 1-38 0 0,1-1-39 0 0,-1 0-36 0 0,2-1-279 0 0,0 1-122 0 0,-1-1-106 0 0,0-1-92 0 0,0 1-76 0 0,1-2-63 0 0,2-2-847 0 0,2-3-995 0 0,-6 8 2375 0 0</inkml:trace>
  <inkml:trace contextRef="#ctx0" brushRef="#br0" timeOffset="606.23">585 455 7368 0 0,'0'0'165'0'0,"0"0"22"0"0,0 3 10 0 0,0 4-128 0 0,0 12 42 0 0,3-3-72 0 0,3 0-39 0 0,-5-13 0 0 0,0 0 0 0 0,0 0 0 0 0,0 1 0 0 0,0-1 0 0 0,0 1 0 0 0,-1-1 0 0 0,1 0 0 0 0,-1 2 0 0 0,1 8 29 0 0,1-4 52 0 0,3 4 188 0 0,-4-11-214 0 0,0 0-1 0 0,0 1 1 0 0,0-1 0 0 0,0 1-1 0 0,0-1 1 0 0,0 1-1 0 0,-1-1 1 0 0,1 1 0 0 0,-1 0-1 0 0,0-1 1 0 0,0 1-1 0 0,0 1-54 0 0,1 10 300 0 0,9 23 556 0 0,-6-25-603 0 0,-1 1-58 0 0,1-1-48 0 0,0 1 110 0 0,1-1 38 0 0,8 18 472 0 0,-7-16-433 0 0,-1-2-78 0 0,-2-4-147 0 0,-1-1-64 0 0,-2-6-18 0 0,1 0 1 0 0,-1 0-1 0 0,0 0 0 0 0,0 0 1 0 0,1-1-1 0 0,-1 1 1 0 0,0 0-1 0 0,1 0 1 0 0,-1 0-1 0 0,1 0 1 0 0,-1 0-1 0 0,1-1 1 0 0,-1 1-1 0 0,1 0 0 0 0,0-1 1 0 0,-1 1-1 0 0,1 0 1 0 0,0-1-1 0 0,0 1-27 0 0,5 4 225 0 0,-5-3-235 0 0,0 1 93 0 0,0 1 86 0 0,-1 6 313 0 0,0-6-354 0 0,0-1-56 0 0,0 0 95 0 0,0-3-20 0 0,0 0-3 0 0,0 0 8 0 0,0 0 32 0 0,0 0 9 0 0,2-3 6 0 0,9-7-13 0 0,-8 6-64 0 0,-2 0-66 0 0,-2-4-21 0 0,1 8-18 0 0,0-53 165 0 0,0 2-101 0 0,0-9-79 0 0,0-31-97 0 0,0 84 73 0 0,1-1 0 0 0,0 1-1 0 0,0 0 1 0 0,1 0 0 0 0,0 0 0 0 0,2-6 22 0 0,-2 8-13 0 0,0-13-55 0 0,-2 18 64 0 0,0-1-1 0 0,0 0 1 0 0,0 0-1 0 0,0 0 0 0 0,0 0 1 0 0,0 0-1 0 0,0 1 1 0 0,0-1-1 0 0,1 0 0 0 0,-1 0 1 0 0,0 0-1 0 0,0 1 1 0 0,1-1-1 0 0,-1 0 1 0 0,1 0 4 0 0,9-4-64 0 0,-3-7 3 0 0,-7 11 57 0 0,1 0 0 0 0,-1 0 1 0 0,1 0-1 0 0,-1 0 1 0 0,1 0-1 0 0,-1 0 1 0 0,1 0-1 0 0,0 0 1 0 0,-1 1-1 0 0,1-1 1 0 0,0 0-1 0 0,0 0 1 0 0,0 0-1 0 0,0 1 1 0 0,0-1-1 0 0,0 0 4 0 0,1 0-9 0 0,-1 1 0 0 0,1-1 1 0 0,0 0-1 0 0,0 1 0 0 0,0-1 0 0 0,0 1 0 0 0,-1 0 0 0 0,1 0 0 0 0,0-1 1 0 0,0 1-1 0 0,0 0 0 0 0,1 1 9 0 0,1-1-6 0 0,0 1 0 0 0,0 0 0 0 0,-1 1 1 0 0,1-1-1 0 0,0 1 0 0 0,-1-1 0 0 0,3 3 6 0 0,0-1-3 0 0,7 2-45 0 0,-8 6 36 0 0,9-6 12 0 0,-9-2 0 0 0,0 1 0 0 0,0 0 0 0 0,0 1 0 0 0,0-1 0 0 0,-1 1 0 0 0,2 1 0 0 0,6 7 0 0 0,-11-11 0 0 0,1 0 0 0 0,-1 0 0 0 0,1 0 0 0 0,-1-1 0 0 0,0 1 0 0 0,1 1 0 0 0,-1-1 0 0 0,0 0 0 0 0,-1 0 0 0 0,1 0 0 0 0,0 0 0 0 0,-1 1 0 0 0,1 1 0 0 0,0-2 0 0 0,-1 1 0 0 0,1 0 0 0 0,0-1 0 0 0,0 1 0 0 0,0-1 0 0 0,0 1 0 0 0,0-1 0 0 0,1 1 0 0 0,-1-1 0 0 0,1 0 0 0 0,0 0 0 0 0,-1 0 0 0 0,3 2 0 0 0,19 23 13 0 0,-1 4 67 0 0,-20-27-60 0 0,1 1-1 0 0,-1-1 1 0 0,1 1 0 0 0,-1 0-1 0 0,-1-1 1 0 0,2 3-20 0 0,-2-2 19 0 0,1 0 0 0 0,0 0 1 0 0,0-1-1 0 0,0 1 0 0 0,0-1 0 0 0,2 2-19 0 0,-2-2 19 0 0,0-1-1 0 0,0 1 1 0 0,0 0-1 0 0,-1-1 0 0 0,0 1 1 0 0,1 1-19 0 0,1 11 101 0 0,-2-1 33 0 0,-1-12-11 0 0,0-3 19 0 0,0 0 8 0 0,0 0 2 0 0,0 0 7 0 0,0 0 26 0 0,0 0 9 0 0,0 0 4 0 0,0 0-14 0 0,0 0-66 0 0,0 0-29 0 0,1-4 17 0 0,-5-8-64 0 0,0 4-30 0 0,3 7-7 0 0,0-1 0 0 0,0 1 0 0 0,0-1 0 0 0,0 1-1 0 0,0-1 1 0 0,1 1 0 0 0,-1-1 0 0 0,1 1 0 0 0,-1-1 0 0 0,1 0 0 0 0,0 1-1 0 0,-1-1 1 0 0,1 1 0 0 0,0-1-5 0 0,0-45 90 0 0,0 12-87 0 0,0 31-3 0 0,1 0 0 0 0,-1 0 0 0 0,1 0 0 0 0,0 0 0 0 0,0 0 0 0 0,0 1 0 0 0,1-1 0 0 0,-1 0 0 0 0,1 1 0 0 0,1-4 0 0 0,-2 5 0 0 0,0 0 0 0 0,0 0 0 0 0,-1-1 0 0 0,1 1 0 0 0,-1 0 0 0 0,1-1 0 0 0,-1 1 0 0 0,0-1 0 0 0,0 1 0 0 0,0-3 0 0 0,1-11 0 0 0,0 13 0 0 0,0 1 1 0 0,0 0-1 0 0,0 0 0 0 0,1 0 0 0 0,-1 0 0 0 0,0 0 0 0 0,1 0 0 0 0,0 1 0 0 0,1-2 0 0 0,8-11-13 0 0,-9 6-17 0 0,-2 8 29 0 0,0 0 1 0 0,0-1-1 0 0,0 1 1 0 0,0 0-1 0 0,0 0 1 0 0,0-1-1 0 0,0 1 1 0 0,1 0-1 0 0,-1 0 1 0 0,0-1-1 0 0,0 1 1 0 0,0 0-1 0 0,0 0 0 0 0,0 0 1 0 0,0-1-1 0 0,0 1 1 0 0,0 0-1 0 0,1 0 1 0 0,-1 0-1 0 0,0 0 1 0 0,0-1-1 0 0,0 1 1 0 0,0 0-1 0 0,1 0 1 0 0,-1 0-1 0 0,0 0 0 0 0,0 0 1 0 0,0-1-1 0 0,1 1 1 0 0,-1 0-1 0 0,0 0 1 0 0,0 0-1 0 0,0 0 1 0 0,1 0 0 0 0,8-1-33 0 0,9 1-36 0 0,-11-1 35 0 0,-5 1 31 0 0,1 0-1 0 0,-1 0 1 0 0,0 0-1 0 0,0 0 0 0 0,0 0 1 0 0,0 1-1 0 0,1-1 1 0 0,-1 1-1 0 0,0-1 0 0 0,1 1 4 0 0,13 12-14 0 0,-14-10 2 0 0,1 0 0 0 0,-1 1-1 0 0,0-1 1 0 0,0 0 0 0 0,0 1 0 0 0,0 0 12 0 0,0 0-11 0 0,0-1 0 0 0,0 0-1 0 0,0 1 1 0 0,0-1 0 0 0,1 0 0 0 0,0 1 11 0 0,8 7-11 0 0,-7-8 11 0 0,0 1 0 0 0,0 0 0 0 0,0 0-1 0 0,-1 0 1 0 0,0 0 0 0 0,0 0 0 0 0,0 1-1 0 0,0-1 1 0 0,-1 1 0 0 0,1 0-1 0 0,0 4 1 0 0,8 19 0 0 0,-6-1 0 0 0,2-22 0 0 0,-4-2 0 0 0,3 10 0 0 0,4 0 11 0 0,-6-6 40 0 0,-5 2-52 0 0,1-7 4 0 0,0 12-13 0 0,0-12-45 0 0,0-2-66 0 0,0 0-104 0 0,0 0-248 0 0,2 3-429 0 0,11 10-31 0 0</inkml:trace>
  <inkml:trace contextRef="#ctx0" brushRef="#br0" timeOffset="959.97">1816 582 6120 0 0,'0'0'176'0'0,"0"-3"-4"0"0,-1-4-141 0 0,-4 3-26 0 0,-2-1-5 0 0,4-2 21 0 0,3 1 54 0 0,-1 0 84 0 0,-2 1 88 0 0,-2 2 73 0 0,-1 1 60 0 0,-5 1 315 0 0,-10 1 435 0 0,2 1-173 0 0,13 0-727 0 0,0 1-45 0 0,0 2-6 0 0,-2 5 31 0 0,6-4-122 0 0,1-4-67 0 0,1-1 0 0 0,0 1 0 0 0,0 0 0 0 0,-1-1 0 0 0,1 1 0 0 0,0-1 1 0 0,-1 1-1 0 0,1 0 0 0 0,-1-1 0 0 0,1 1 0 0 0,-1-1 0 0 0,1 1 0 0 0,-1-1 0 0 0,1 0 0 0 0,-1 1 0 0 0,1-1 0 0 0,-1 1 1 0 0,1-1-1 0 0,-1 0 0 0 0,0 0 0 0 0,1 1 0 0 0,-1-1-21 0 0,-4 2 84 0 0,-9 6 149 0 0,-7 6 5 0 0,11-7-127 0 0,-10 11 189 0 0,-1 10 38 0 0,17-21-247 0 0,0-1-1 0 0,-1 0 0 0 0,0 0 0 0 0,-2 2-90 0 0,5-6 30 0 0,1 0-1 0 0,-1-1 1 0 0,0 1-1 0 0,1 0 1 0 0,0 0 0 0 0,-1 0-1 0 0,0 2-29 0 0,-1 11 180 0 0,1 0-6 0 0,-9-1 1 0 0,11-14-173 0 0,0 0 1 0 0,0 0 0 0 0,0 0-1 0 0,0 0 1 0 0,0 0-1 0 0,0 0 1 0 0,-1 0-1 0 0,1 0 1 0 0,0 0 0 0 0,0 0-1 0 0,0 0 1 0 0,0 1-1 0 0,0-1 1 0 0,0 0-1 0 0,0 0 1 0 0,0 0 0 0 0,0 0-1 0 0,0 0 1 0 0,0 0-1 0 0,0 0 1 0 0,-1 0 0 0 0,1 1-1 0 0,0-1 1 0 0,0 0-1 0 0,0 0 1 0 0,0 0-1 0 0,0 0 1 0 0,0 0 0 0 0,0 0-1 0 0,0 1 1 0 0,0-1-1 0 0,0 0 1 0 0,0 0-1 0 0,0 0 1 0 0,0 0 0 0 0,0 0-1 0 0,1 0 1 0 0,-1 0-1 0 0,0 1 1 0 0,0-1-1 0 0,0 0 1 0 0,0 0 0 0 0,0 0-1 0 0,0 0 1 0 0,0 0-1 0 0,0 0 1 0 0,0 0-1 0 0,0 0 1 0 0,0 1 0 0 0,0-1-1 0 0,1 0 1 0 0,-1 0-1 0 0,0 0 1 0 0,0 0-1 0 0,0 0 1 0 0,0 0 0 0 0,0 0-3 0 0,3 3 37 0 0,16 15 326 0 0,-12-13-290 0 0,17 7 226 0 0,-16-8-215 0 0,9 0 122 0 0,13-4 11 0 0,-14-1-96 0 0,-1 1-21 0 0,5 0-16 0 0,5-3-20 0 0,12-13 53 0 0,-29 13-105 0 0,-1-1 0 0 0,0 0 0 0 0,-1-1 1 0 0,1 0-1 0 0,-1 0 0 0 0,1 0 0 0 0,3-6-12 0 0,-10 11 2 0 0,1 0-1 0 0,-1 0 1 0 0,0-1 0 0 0,0 1-1 0 0,0 0 1 0 0,1 0 0 0 0,-1-1-1 0 0,0 1 1 0 0,0 0 0 0 0,0-1-1 0 0,0 1 1 0 0,0 0-1 0 0,1 0 1 0 0,-1-1 0 0 0,0 1-1 0 0,0 0 1 0 0,0-1 0 0 0,0 1-1 0 0,0 0 1 0 0,0-1 0 0 0,0 1-1 0 0,0 0 1 0 0,0-1 0 0 0,0 1-1 0 0,0 0 1 0 0,0-1-2 0 0,0-15 15 0 0,-1-25-7 0 0,-2 15-67 0 0,-7 8-65 0 0,-8-2-65 0 0,10 13 109 0 0,-4-5-101 0 0,3 0-76 0 0,4 1 2 0 0,1 3 28 0 0,-5-5-69 0 0,-4 0-139 0 0,10 10-146 0 0,3 3-69 0 0,0 0-12 0 0,0 0-2 0 0</inkml:trace>
  <inkml:trace contextRef="#ctx0" brushRef="#br0" timeOffset="1514.01">2321 518 4896 0 0,'0'0'108'0'0,"0"0"17"0"0,0 0 10 0 0,-3-2-22 0 0,-4-5-66 0 0,1 3 47 0 0,4 4-8 0 0,0-1 45 0 0,-1 0 39 0 0,0 1 33 0 0,-3-1 245 0 0,-15 0 995 0 0,12 2-893 0 0,4-1-266 0 0,0 1-72 0 0,1 0-90 0 0,1 0-107 0 0,-29 26 961 0 0,25-24-746 0 0,0 1-42 0 0,1-1-50 0 0,-3 3-2 0 0,7-5-110 0 0,1 0 0 0 0,-1 1-1 0 0,1-1 1 0 0,-1 1 0 0 0,1-1 0 0 0,-1 1 0 0 0,1 0 0 0 0,0 0 0 0 0,0 0 0 0 0,0 0-26 0 0,-5 10 160 0 0,3-1-61 0 0,-7 11 59 0 0,-19 12 244 0 0,23-21-224 0 0,0-2-37 0 0,2-4-62 0 0,1 8 89 0 0,3 6-26 0 0,1-12-74 0 0,-1-5-56 0 0,0 0 36 0 0,0 15 303 0 0,2-12-277 0 0,14 22 137 0 0,13-13-3 0 0,-28-16-198 0 0,1 1 1 0 0,-1-1 0 0 0,1 1-1 0 0,-1-1 1 0 0,0 0-1 0 0,1 1 1 0 0,-1-1 0 0 0,1 0-1 0 0,-1 0 1 0 0,1 0-11 0 0,16 2 102 0 0,-9 1-60 0 0,0 0 1 0 0,0-1 0 0 0,0 0 0 0 0,5 0-43 0 0,15-1 117 0 0,-20 0-86 0 0,-6-1-19 0 0,0 1 0 0 0,0-1-1 0 0,0 0 1 0 0,0 0 0 0 0,0 0 0 0 0,0-1 0 0 0,0 1-1 0 0,0-1 1 0 0,0 1 0 0 0,-1-1 0 0 0,2 0-12 0 0,14-10 15 0 0,-6 8-16 0 0,-8 2 3 0 0,0-1-1 0 0,0 1 1 0 0,0 0 0 0 0,0-1-1 0 0,0 0 1 0 0,3-2-2 0 0,-6 3 4 0 0,1 0 0 0 0,-1-1 1 0 0,1 1-1 0 0,-1-1 1 0 0,1 1-1 0 0,-1-1 1 0 0,0 1-1 0 0,0-1 0 0 0,1 0 1 0 0,-1-1-5 0 0,15-29-3 0 0,-15 30-3 0 0,0 0-1 0 0,-1 0 1 0 0,1-1-1 0 0,-1 1 0 0 0,1 0 1 0 0,-1-1-1 0 0,0 1 1 0 0,0-1-1 0 0,0 1 1 0 0,0-3 6 0 0,1-11-39 0 0,5 1-77 0 0,-5 11 83 0 0,1 1 0 0 0,-1 0 1 0 0,0-1-1 0 0,-1 1 0 0 0,1-1 1 0 0,0 1-1 0 0,-1-1 0 0 0,0 1 1 0 0,0-1 32 0 0,1-15-133 0 0,0 2 34 0 0,-1-26-148 0 0,-1 27 123 0 0,-2-2-43 0 0,-5-20-139 0 0,-2-8-471 0 0,2-2 777 0 0,5 11-302 0 0,3 7-26 0 0,0 0 44 0 0,0-102-820 0 0,-1 124 1013 0 0,0 0 1 0 0,0 0-1 0 0,0-1 0 0 0,-3-7 91 0 0,-2-5-103 0 0,4-1 76 0 0,3 7 4 0 0,-1 12 20 0 0,0 0-1 0 0,1 0 0 0 0,-1 0 0 0 0,0 0 1 0 0,-1 0-1 0 0,1 0 0 0 0,0 1 0 0 0,-1-1 0 0 0,0 0 1 0 0,-1-3 3 0 0,0 2 29 0 0,-1 0 48 0 0,-4-10 280 0 0,6 8-260 0 0,1 25 80 0 0,0-13-107 0 0,0 3 35 0 0,0 5-80 0 0,0 2 48 0 0,-1 11 122 0 0,2 16 206 0 0,0-33-261 0 0,0 0 0 0 0,1 0 0 0 0,0 2-140 0 0,8 14 230 0 0,2 4 67 0 0,-11-24-213 0 0,0-1 0 0 0,0 1 0 0 0,-1-1 0 0 0,1 6-84 0 0,0 14 244 0 0,6 5 2 0 0,-1 1-1 0 0,-4-6-5 0 0,0-1-1 0 0,4 9 23 0 0,-1-14-123 0 0,-1 3 69 0 0,0 6 15 0 0,2 7 74 0 0,-3-22-162 0 0,1 2 34 0 0,6 16 191 0 0,-6-13-160 0 0,2 5 43 0 0,3-1-42 0 0,-5-13-123 0 0,5 12 119 0 0,-7-12-89 0 0,-2 2 41 0 0,1-5-90 0 0,0 0 0 0 0,0 0 1 0 0,0-1-1 0 0,1 1 0 0 0,-1 0 1 0 0,1-1-1 0 0,1 1 1 0 0,-1-1-1 0 0,1 0-59 0 0,9 13 193 0 0,-9-15-59 0 0,-3-3-46 0 0,0 0-22 0 0,0 0-2 0 0,0 0-25 0 0,0 0-72 0 0,0 0-89 0 0,0 0-63 0 0,0 0-198 0 0,0 0-359 0 0,0 0 566 0 0,0 0 32 0 0,0 0-7 0 0,0 0-37 0 0,0 0-5 0 0,0 0-37 0 0,0 0-45 0 0,0 0-48 0 0,0 0-53 0 0,0 0-49 0 0,0 0-43 0 0,0 0-39 0 0,0 0-143 0 0,0 0-38 0 0,0 0-1507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4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79 7424 0 0,'0'0'166'0'0,"0"0"29"0"0,0 0 12 0 0,0-2-34 0 0,0-1-249 0 0,-1 0 32 0 0,-2-4 47 0 0,-2 0 102 0 0,0 0 81 0 0,-5-4 228 0 0,-5-3 313 0 0,9 8-327 0 0,5 5-169 0 0,-1 0-42 0 0,1 0-40 0 0,0 0-34 0 0,-1 1-15 0 0,1 0-34 0 0,-3-1 7 0 0,0 1-21 0 0,2 0 73 0 0,-6-5 113 0 0,-2-1 92 0 0,-4 4 82 0 0,7 1-189 0 0,-5 1 91 0 0,0 3-81 0 0,-12 10 149 0 0,9-4-151 0 0,6-4-118 0 0,-8 4 41 0 0,1 2-77 0 0,5-3-22 0 0,-7 5 68 0 0,5 3-34 0 0,10-10-66 0 0,-1-1 8 0 0,0 0-1 0 0,0-1 1 0 0,0 1 0 0 0,-4 2-31 0 0,3-3 27 0 0,1 0 0 0 0,0 1 0 0 0,0 0 0 0 0,-3 3-27 0 0,3-1 18 0 0,-15 23 87 0 0,8-4 44 0 0,7-15-106 0 0,-3 7 29 0 0,5-2 19 0 0,0-3-16 0 0,-5 6-5 0 0,5-16-53 0 0,1 1 0 0 0,0-1 0 0 0,0 1 0 0 0,0 0 0 0 0,0-1-1 0 0,0 3-16 0 0,1-4 13 0 0,0 0-1 0 0,0-1 0 0 0,0 1 0 0 0,0 0 0 0 0,0-1 0 0 0,1 1 0 0 0,-1-1 0 0 0,1 1 0 0 0,-1-1 0 0 0,1 1 0 0 0,0 0-12 0 0,4 6 78 0 0,0 2 57 0 0,-2 3 51 0 0,-3-12-177 0 0,0-1 0 0 0,0 1 1 0 0,-1-1-1 0 0,1 1 0 0 0,0-1 1 0 0,0 1-1 0 0,0-1 1 0 0,0 1-1 0 0,1-1 0 0 0,-1 1 1 0 0,0-1-1 0 0,0 1 1 0 0,0-1-1 0 0,0 1 0 0 0,0-1 1 0 0,1 1-1 0 0,-1-1 0 0 0,0 1 1 0 0,0-1-1 0 0,1 0 1 0 0,-1 1-1 0 0,0-1 0 0 0,0 1 1 0 0,1-1-1 0 0,-1 0 1 0 0,1 1-1 0 0,-1-1 0 0 0,0 0 1 0 0,1 1-1 0 0,-1-1 0 0 0,1 0 1 0 0,0 0-10 0 0,5 5 110 0 0,-1 8-72 0 0,1-4-34 0 0,-2-5-47 0 0,-1-1-24 0 0,2-4 29 0 0,3 1 82 0 0,-5 1-18 0 0,4-1 35 0 0,-5 0-38 0 0,1 0 0 0 0,-1 0 0 0 0,0 0-1 0 0,0 0 1 0 0,0 0 0 0 0,0 0 0 0 0,1-1 0 0 0,-1 1 0 0 0,0-1 0 0 0,1 0-23 0 0,15-9 149 0 0,8 4-10 0 0,-4-3 49 0 0,-3-3-47 0 0,8-11 2 0 0,-2-3-51 0 0,-4 4-33 0 0,-8 7-43 0 0,-12 12-16 0 0,0 1 0 0 0,0 0 0 0 0,1 0 0 0 0,-1 0 0 0 0,1 0 0 0 0,-1 0 0 0 0,1 0 0 0 0,0 0 0 0 0,0 0 0 0 0,0 1 0 0 0,1-1 0 0 0,6-6 0 0 0,1-10 0 0 0,-1 6 0 0 0,-5 6 0 0 0,0 0 0 0 0,0-1 0 0 0,0 1 0 0 0,0-2 0 0 0,22-24 0 0 0,-20 19 0 0 0,4 8 0 0 0,-5-6 0 0 0,-4 11 0 0 0,-1 0 0 0 0,0 0 0 0 0,1 0 0 0 0,-1-1 0 0 0,0 1 0 0 0,0 0 0 0 0,1 0 0 0 0,-1 0 0 0 0,0 0 0 0 0,1 0 0 0 0,-1 0 0 0 0,0 0 0 0 0,1 0 0 0 0,-1-1 0 0 0,0 1 0 0 0,1 0 0 0 0,-1 0 0 0 0,1 1 0 0 0,-1-1 0 0 0,0 0 0 0 0,1 0 0 0 0,-1 0 0 0 0,0 0 0 0 0,1 0 0 0 0,-1 0 0 0 0,0 0 0 0 0,1 0 0 0 0,-1 1 0 0 0,0-1 0 0 0,0 0 0 0 0,1 0 0 0 0,0 3-1 0 0,0 0-1 0 0,-1 0 0 0 0,1-1 0 0 0,-1 1 0 0 0,1 0 0 0 0,-1 0 0 0 0,0 0 1 0 0,0-1-1 0 0,0 1 0 0 0,0 0 0 0 0,-1 1 2 0 0,1 6-33 0 0,0 56 22 0 0,2-48 13 0 0,3 0 37 0 0,-3-12-14 0 0,0-1 1 0 0,-1 1 0 0 0,0 0 0 0 0,0-1 0 0 0,0 5-26 0 0,-1 12 110 0 0,0 3-14 0 0,2-12-29 0 0,4 0-28 0 0,0 0-13 0 0,-4 0 20 0 0,-2-9-38 0 0,1 0 0 0 0,-1 0 0 0 0,1 0 0 0 0,0 0 0 0 0,0 0 1 0 0,0 0-1 0 0,1 0 0 0 0,-1-1 0 0 0,1 1 0 0 0,1 2-8 0 0,2 26 67 0 0,-2-27-47 0 0,-1-2-107 0 0,0 0-60 0 0,-1-1-90 0 0,1 1-111 0 0,-1-2 127 0 0,-1 0-35 0 0,1 0-37 0 0,-1 1-39 0 0,1-1-41 0 0,-1 0-45 0 0,0 0-45 0 0,0 1-50 0 0,1-1-50 0 0,-1 1-54 0 0,0 0-1524 0 0,0-2-1227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5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8384 0 0,'0'0'242'0'0,"0"0"5"0"0,0 0-123 0 0,3 3 52 0 0,5 8-8 0 0,-4 3 39 0 0,-3 1 59 0 0,-1 2 79 0 0,0-14-276 0 0,1 6 124 0 0,0-2-50 0 0,1 0-23 0 0,2 1 3 0 0,0 1 2 0 0,-2-1-2 0 0,0 0 24 0 0,-2 2 57 0 0,2 14 94 0 0,-1-20-243 0 0,0 0 0 0 0,1 0 0 0 0,-1 0-1 0 0,1 0 1 0 0,-1 0 0 0 0,1 0 0 0 0,2 2-55 0 0,7 17 337 0 0,-5-3-87 0 0,-5-15-194 0 0,1 0-1 0 0,-1-1 1 0 0,1 1-1 0 0,0-1 1 0 0,0 0-1 0 0,0 0 1 0 0,0 1-56 0 0,10 17 328 0 0,-6-1-81 0 0,-5-16-195 0 0,0 0 0 0 0,1-1 0 0 0,-1 0 0 0 0,1 1 0 0 0,0-1 1 0 0,0 0-1 0 0,1 1-52 0 0,4 6 258 0 0,-1 0 0 0 0,6 12-258 0 0,-3-3 233 0 0,-1-11-63 0 0,22 8 377 0 0,-23-14-425 0 0,4 3 101 0 0,0-1-75 0 0,-2 0-43 0 0,-2-3-62 0 0,0-1 42 0 0,2 0 59 0 0,5-2 126 0 0,-3 1-19 0 0,0-2 2 0 0,3-5 44 0 0,-3 1-37 0 0,-3 5-52 0 0,-5 1-114 0 0,0-3-37 0 0,0 0-28 0 0,3-3 0 0 0,14-14 40 0 0,-13 13-60 0 0,-3 4-9 0 0,-1 0 0 0 0,0 0 1 0 0,0-1-1 0 0,0 1 0 0 0,0-1 0 0 0,-1 0 0 0 0,19-43 0 0 0,-19 43 0 0 0,0 1 0 0 0,0-1 0 0 0,0 0 0 0 0,-1 0 0 0 0,0 1 0 0 0,0-1 0 0 0,0 0 0 0 0,0 0 0 0 0,-1 0 0 0 0,1-3 0 0 0,-1 5 0 0 0,0 0 0 0 0,0 1 0 0 0,0-1 0 0 0,0 0 0 0 0,0 1 0 0 0,1-1 0 0 0,-1 0 0 0 0,1 1 0 0 0,-1-1 0 0 0,1 1 0 0 0,0-1 0 0 0,0 1 0 0 0,0-1 0 0 0,0 1 0 0 0,5-12 0 0 0,-5 4 0 0 0,0 0 0 0 0,0 1 0 0 0,0-1-1 0 0,-1 0 1 0 0,-1-5 0 0 0,0-4-12 0 0,2 3-16 0 0,-1 7-11 0 0,0 0 1 0 0,0 0 0 0 0,-1 1-1 0 0,0-1 1 0 0,0-1 38 0 0,-4-8-80 0 0,-2-9-64 0 0,6 6 9 0 0,-1 3-34 0 0,-5-7-216 0 0,1 2 7 0 0,5 8 175 0 0,1 12 146 0 0,0 1 0 0 0,0-1 0 0 0,-1 0 0 0 0,1 0 0 0 0,0 0 0 0 0,-1 0 0 0 0,1 0 0 0 0,-1 1 0 0 0,0-1 0 0 0,0-1 57 0 0,-3-3-269 0 0,2 1 33 0 0,-1 1-36 0 0,2-2-47 0 0,0-2-57 0 0,1-7-486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6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7688 0 0,'-13'0'166'0'0,"13"0"-162"0"0,0 0-1 0 0,-1 0 1 0 0,1 0-1 0 0,0 0 1 0 0,0 0-1 0 0,0 0 0 0 0,0-1 1 0 0,0 1-1 0 0,0 0 1 0 0,0 0-1 0 0,0 0 0 0 0,0 0 1 0 0,0 0-1 0 0,-1 0 1 0 0,1 1-1 0 0,0-1 0 0 0,0 0 1 0 0,0 0-1 0 0,0 0 1 0 0,0 0-1 0 0,0 0 1 0 0,0 0-1 0 0,0 0 0 0 0,0 0 1 0 0,0 0-1 0 0,0 0 1 0 0,-1 0-1 0 0,1 0 0 0 0,0 0 1 0 0,0 0-1 0 0,0 0 1 0 0,0 0-1 0 0,0 0 1 0 0,0 0-1 0 0,0 0 0 0 0,0 1 1 0 0,0-1-1 0 0,0 0 1 0 0,0 0-1 0 0,0 0 0 0 0,0 0 1 0 0,0 0-1 0 0,0 0 1 0 0,0 0-1 0 0,0 0 1 0 0,0 0-1 0 0,0 0 0 0 0,0 1 1 0 0,0-1-1 0 0,0 0 1 0 0,0 0-1 0 0,0 0 0 0 0,0 0 1 0 0,0 0-1 0 0,0 0 1 0 0,0 0-1 0 0,0 0-3 0 0,0 65 363 0 0,0-40-295 0 0,1-13-32 0 0,1-2 65 0 0,0-3 49 0 0,1-1 34 0 0,4 12 361 0 0,-6-6-335 0 0,-1-6 13 0 0,0-1-34 0 0,0 5 108 0 0,0-2-94 0 0,0 8 212 0 0,0-8-151 0 0,2-2-37 0 0,4 7 327 0 0,0-1-31 0 0,-5-7-308 0 0,0 1 33 0 0,-2 1 63 0 0,1 6 166 0 0,3-1-63 0 0,2-4-171 0 0,1 2 91 0 0,-4 3 79 0 0,2 3 169 0 0,-1-11-366 0 0,0 0-64 0 0,-1-4-127 0 0,0 1-43 0 0,0 1 221 0 0,-2 1-57 0 0,0-1 79 0 0,-1 0 115 0 0,-1-2 235 0 0,0-2-41 0 0,0 0-266 0 0,0-1-131 0 0,1 0-104 0 0,-1 1-98 0 0,1-1-97 0 0,-2 0 310 0 0,3-26 50 0 0,0-1-87 0 0,0-54 11 0 0,0 80-116 0 0,1-1 0 0 0,-1 0 0 0 0,1 1 0 0 0,-1-1 0 0 0,1 1-1 0 0,0-1 1 0 0,0 1 0 0 0,1-1 0 0 0,-1 1 0 0 0,1 0 0 0 0,0 0 0 0 0,0-1 0 0 0,2-1-6 0 0,-1-1 8 0 0,0 1 0 0 0,0 0 0 0 0,0-1 0 0 0,-1 0 0 0 0,1 0-8 0 0,-2 4 1 0 0,0-1 0 0 0,0 1 0 0 0,0-1 0 0 0,1 1-1 0 0,-1-1 1 0 0,1 1 0 0 0,0 0 0 0 0,0-1-1 0 0,31-26-43 0 0,-3 4-9 0 0,-28 23 52 0 0,0 0 0 0 0,1 1-1 0 0,-1-1 1 0 0,1 1 0 0 0,0-1 0 0 0,-1 1-1 0 0,1 0 1 0 0,0 0 0 0 0,0 0-1 0 0,0 0 1 0 0,-1 1 0 0 0,1-1-1 0 0,0 1 1 0 0,0 0 0 0 0,0 0-1 0 0,0 0 1 0 0,0 0 0 0 0,2 0 0 0 0,1 0-5 0 0,-4 0-2 0 0,0 0 1 0 0,0 0-1 0 0,0-1 1 0 0,0 1-1 0 0,0-1 1 0 0,0 0 0 0 0,0 1-1 0 0,0-1 1 0 0,0 0-1 0 0,-1 0 1 0 0,1 0-1 0 0,0-1 7 0 0,-1 2-4 0 0,0-1 0 0 0,0 1 0 0 0,0-1 0 0 0,-1 0-1 0 0,1 1 1 0 0,0 0 0 0 0,0-1 0 0 0,0 1 0 0 0,0-1 0 0 0,0 1 0 0 0,0 0-1 0 0,0 0 1 0 0,0-1 0 0 0,0 1 0 0 0,0 0 0 0 0,0 0 0 0 0,0 0-1 0 0,0 0 1 0 0,0 0 0 0 0,0 1 0 0 0,0-1 0 0 0,0 0 0 0 0,0 0 0 0 0,0 1-1 0 0,0-1 5 0 0,7 5-30 0 0,-6-4 28 0 0,-1 0 0 0 0,0 0-1 0 0,1 0 1 0 0,-1-1-1 0 0,1 1 1 0 0,-1 0-1 0 0,1-1 1 0 0,0 1 0 0 0,-1-1-1 0 0,1 1 1 0 0,0-1-1 0 0,-1 0 1 0 0,1 0-1 0 0,0 0 3 0 0,-1 0 3 0 0,1 0-1 0 0,0 0 0 0 0,-1 1 1 0 0,1-1-1 0 0,0 0 0 0 0,-1 1 0 0 0,1-1 1 0 0,-1 1-1 0 0,1 0 0 0 0,0-1 0 0 0,-1 1 1 0 0,0 0-1 0 0,1 0 0 0 0,-1 0 0 0 0,1 0 1 0 0,-1 0-1 0 0,0 0 0 0 0,0 0-2 0 0,3 3 5 0 0,-1 0 0 0 0,0 0 0 0 0,0 1 0 0 0,-1-1 0 0 0,1 1-5 0 0,-1 0 0 0 0,1-1 0 0 0,-1 0-1 0 0,1 0 1 0 0,0 0-1 0 0,1 0 1 0 0,4 4 0 0 0,-5-5-9 0 0,0 0 1 0 0,0 0-1 0 0,0 1 0 0 0,0-1 0 0 0,0 1 0 0 0,0 0 9 0 0,15 44-5 0 0,1-1 63 0 0,-15-39-58 0 0,-2-7-1 0 0,-2 0 1 0 0,1 1-1 0 0,0-1 0 0 0,0 1 0 0 0,0-1 1 0 0,-1 1-1 0 0,1-1 0 0 0,-1 1 0 0 0,1 0 1 0 0,-1-1-1 0 0,0 1 0 0 0,1 0 0 0 0,-1-1 1 0 0,0 1 0 0 0,2 14-43 0 0,3-8 34 0 0,-4-7 13 0 0,0 1 0 0 0,0-1-1 0 0,0 1 1 0 0,0-1 0 0 0,-1 1-1 0 0,1-1 1 0 0,0 1 0 0 0,-1-1-1 0 0,1 1 1 0 0,-1 0 0 0 0,0-1-1 0 0,0 1 1 0 0,0 0 0 0 0,1-1-4 0 0,-1 7 5 0 0,-1 22 145 0 0,-1-23-113 0 0,1-6-39 0 0,1-1 1 0 0,-1 0 0 0 0,1 1-1 0 0,-1-1 1 0 0,0 0 0 0 0,1 0-1 0 0,-1 0 1 0 0,0 1 0 0 0,1-1-1 0 0,-1 0 1 0 0,0 0 0 0 0,1 0-1 0 0,-1 0 1 0 0,0 0 0 0 0,0 0 1 0 0,1 0 0 0 0,-2 0-166 0 0,2 0-60 0 0,0 0 58 0 0,-1 1 53 0 0,1-1 47 0 0,0 1 40 0 0,0 0 82 0 0,0 3 323 0 0,0-4-327 0 0,0 1-34 0 0,0 0-45 0 0,0 0-57 0 0,0 0-69 0 0,0 0-80 0 0,0 0-51 0 0,0-1-80 0 0,0 1-89 0 0,0-1-95 0 0,0 1-105 0 0,1-1-111 0 0,-1 0-120 0 0,0 0 395 0 0,0 1-32 0 0,0-1-1701 0 0,0 0-1260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6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9560 0 0,'26'13'216'0'0,"-20"-10"32"0"0,-7-2-31 0 0,1 2-93 0 0,0 0-68 0 0,3 4-20 0 0,-3-5 13 0 0,5 6 0 0 0,-4-7-49 0 0,0 0 0 0 0,0 1-1 0 0,0-1 1 0 0,-1 1 0 0 0,1-1 0 0 0,0 1-1 0 0,-1 0 1 0 0,1-1 0 0 0,-1 1 0 0 0,1-1-1 0 0,-1 1 1 0 0,0 0 0 0 0,0-1 0 0 0,0 1 0 0 0,0 0-2 0 0,0-1 0 0 0,0 1 0 0 0,1-1 0 0 0,-1 1 0 0 0,0-1 0 0 0,0 1 0 0 0,1-1 0 0 0,-1 1 0 0 0,1-1 0 0 0,0 0 0 0 0,-1 1 0 0 0,1-1 0 0 0,0 1 2 0 0,4 3 41 0 0,0-2 61 0 0,2 0 115 0 0,-2 0 93 0 0,-5-3-273 0 0,1 0 0 0 0,-1 1 0 0 0,0-1 0 0 0,1 1-1 0 0,-1-1 1 0 0,0 1 0 0 0,1-1 0 0 0,-1 1-1 0 0,0-1 1 0 0,0 1 0 0 0,1-1 0 0 0,-1 1 0 0 0,0-1-1 0 0,0 1 1 0 0,0 0 0 0 0,0-1 0 0 0,0 1-1 0 0,0-1 1 0 0,0 1 0 0 0,0-1 0 0 0,0 1 0 0 0,0 0-1 0 0,0 0-36 0 0,1 6 356 0 0,0-1-38 0 0,5 4 219 0 0,-1-2-188 0 0,-3-1-77 0 0,1-1 28 0 0,4-1 21 0 0,-7-5-301 0 0,1 0 0 0 0,-1 0 0 0 0,1 1-1 0 0,-1-1 1 0 0,0 0 0 0 0,1 1 0 0 0,-1-1-1 0 0,1 0 1 0 0,-1 1 0 0 0,0-1 0 0 0,1 0-1 0 0,-1 1 1 0 0,0-1 0 0 0,0 1 0 0 0,1-1-1 0 0,-1 0 1 0 0,0 1 0 0 0,0-1 0 0 0,0 1-1 0 0,1-1 1 0 0,-1 1 0 0 0,0-1 0 0 0,0 1 0 0 0,0-1-1 0 0,0 1 1 0 0,0-1 0 0 0,0 1 0 0 0,0-1-1 0 0,0 1 1 0 0,0-1 0 0 0,0 1 0 0 0,-1 0-20 0 0,2 7 227 0 0,1-1-62 0 0,3 1-7 0 0,1-2-70 0 0,-2-1 64 0 0,-4 1-95 0 0,1-2-16 0 0,9 2 52 0 0,-8-3-113 0 0,-1 0-96 0 0,-1-1-94 0 0,0-1 55 0 0,0 0-37 0 0,0-1 192 0 0,0 1-235 0 0,0-1-39 0 0,0 1-378 0 0,0 0 85 0 0,0 0-54 0 0,0 0-740 0 0,0 4-589 0 0,0 4-1118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6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32 8272 0 0,'-2'-2'241'0'0,"-9"-9"6"0"0,8 9-125 0 0,9-4-41 0 0,-4 4-87 0 0,1 0-42 0 0,0 0-99 0 0,0 0-113 0 0,0 1-60 0 0,1 0-106 0 0,0 1-118 0 0,-2 0 223 0 0,0 0-34 0 0,4 0-734 0 0,4 0-622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7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300 190 7024 0 0,'0'0'157'0'0,"0"-3"23"0"0,1-1-106 0 0,-2-12 246 0 0,0 11-281 0 0,0 1-81 0 0,-10-12 42 0 0,9 10 3 0 0,-1-1 38 0 0,-3 3 90 0 0,5 4-120 0 0,1-1 1 0 0,-1 1-1 0 0,1 0 1 0 0,-1 0-1 0 0,1-1 1 0 0,0 1-1 0 0,-1 0 1 0 0,1-1-1 0 0,-1 1 1 0 0,1 0-1 0 0,0-1 1 0 0,-1 1 0 0 0,1-1-1 0 0,0 1 1 0 0,0-1-1 0 0,-1 1 1 0 0,1 0-1 0 0,0-1 1 0 0,0 1-1 0 0,0-1 1 0 0,0 1-1 0 0,0-1 1 0 0,-1 1-1 0 0,1-1 1 0 0,0 1 0 0 0,0-1-1 0 0,0 1 1 0 0,0-1-1 0 0,0 1 1 0 0,1-1-1 0 0,-1 1 1 0 0,0-1-12 0 0,0 0 12 0 0,0 1-1 0 0,0-1 1 0 0,0 1 0 0 0,0-1 0 0 0,0 1 0 0 0,0-1 0 0 0,0 1-1 0 0,0-1 1 0 0,0 1 0 0 0,0-1 0 0 0,0 1 0 0 0,0-1 0 0 0,0 1-1 0 0,0-1 1 0 0,-1 1 0 0 0,1 0 0 0 0,0-1 0 0 0,0 1-1 0 0,0-1 1 0 0,-1 1 0 0 0,1-1 0 0 0,0 1 0 0 0,-1 0 0 0 0,1-1-1 0 0,0 1 1 0 0,-1 0 0 0 0,1-1 0 0 0,-1 1 0 0 0,1 0 0 0 0,0-1-1 0 0,-1 1 1 0 0,0 0-12 0 0,-5-5 207 0 0,0-5 205 0 0,-4 5 48 0 0,6-2-153 0 0,3 7-288 0 0,1-1 1 0 0,0 1-1 0 0,0-1 1 0 0,-1 1-1 0 0,1-1 1 0 0,0 1-1 0 0,-1 0 1 0 0,1-1-1 0 0,0 1 1 0 0,-1 0 0 0 0,1-1-1 0 0,0 1 1 0 0,-1 0-1 0 0,1 0 1 0 0,-1-1-1 0 0,1 1 1 0 0,-1 0-1 0 0,1 0 1 0 0,-1 0-1 0 0,1-1 1 0 0,-1 1 0 0 0,1 0-1 0 0,-1 0 1 0 0,1 0-1 0 0,-1 0 1 0 0,1 0-1 0 0,-1 0 1 0 0,1 0-1 0 0,-1 0 1 0 0,1 0-1 0 0,-1 0 1 0 0,1 0-20 0 0,-7 0 211 0 0,-11 0 195 0 0,10 0-180 0 0,0 0 73 0 0,3 0-101 0 0,1 0 38 0 0,-5 2-30 0 0,-3 5 12 0 0,4-2-89 0 0,-3-1 40 0 0,9-3-133 0 0,0 0 0 0 0,-1 0-1 0 0,1 1 1 0 0,0-1 0 0 0,0 0 0 0 0,0 1-1 0 0,0-1 1 0 0,0 1 0 0 0,0 0-36 0 0,-16 15 243 0 0,11-12-150 0 0,1 1-1 0 0,0 0 1 0 0,0 0-1 0 0,1 0 1 0 0,0 1 0 0 0,-2 3-93 0 0,-3 9 140 0 0,-3 8 4 0 0,4-10-52 0 0,7-1 26 0 0,2-15-108 0 0,0 0-1 0 0,0-1 1 0 0,0 1 0 0 0,0 0 0 0 0,0 0-1 0 0,0 0 1 0 0,0 0 0 0 0,-1-1-1 0 0,1 1 1 0 0,0 0 0 0 0,0 0-1 0 0,-1 0 1 0 0,1-1 0 0 0,-1 1 0 0 0,1 0-10 0 0,-6 3 83 0 0,6-4-79 0 0,-1 0 1 0 0,1 0-1 0 0,0 0 0 0 0,-1 0 1 0 0,1 0-1 0 0,0 0 0 0 0,-1 1 1 0 0,1-1-1 0 0,0 0 0 0 0,-1 0 1 0 0,1 1-1 0 0,0-1 1 0 0,-1 0-1 0 0,1 0 0 0 0,0 1 1 0 0,0-1-1 0 0,-1 0 0 0 0,1 1 1 0 0,0-1-1 0 0,0 0 1 0 0,0 1-1 0 0,-1-1 0 0 0,1 0 1 0 0,0 1-1 0 0,0-1 0 0 0,0 0 1 0 0,0 1-1 0 0,0-1 0 0 0,0 0 1 0 0,0 1-1 0 0,0-1 1 0 0,0 1-1 0 0,0-1 0 0 0,0 0 1 0 0,0 1-1 0 0,0-1 0 0 0,0 1 1 0 0,0-1-1 0 0,0 0 1 0 0,0 1-1 0 0,1-1 0 0 0,-1 0 1 0 0,0 1-1 0 0,0-1 0 0 0,0 0 1 0 0,0 1-1 0 0,1-1 1 0 0,-1 0-1 0 0,0 1-4 0 0,5 7 96 0 0,0-2-30 0 0,-3 0 30 0 0,-1 0 47 0 0,-1 2 79 0 0,0-8-211 0 0,0 1 0 0 0,0 0 1 0 0,0-1-1 0 0,1 1 0 0 0,-1-1 1 0 0,0 1-1 0 0,0-1 0 0 0,0 1 1 0 0,0 0-1 0 0,0-1 0 0 0,1 1 1 0 0,-1-1-1 0 0,0 1 0 0 0,1-1 1 0 0,-1 1-1 0 0,0-1 0 0 0,1 1-11 0 0,-1-1 7 0 0,1 0-1 0 0,-1 1 0 0 0,1-1 1 0 0,-1 0-1 0 0,1 1 0 0 0,-1-1 1 0 0,1 0-1 0 0,-1 0 0 0 0,1 0 0 0 0,-1 1 1 0 0,1-1-1 0 0,0 0 0 0 0,-1 0 1 0 0,1 0-1 0 0,-1 0 0 0 0,1 0 1 0 0,0 0-7 0 0,4 3 57 0 0,5 7-30 0 0,-9-10-24 0 0,-1 1 0 0 0,0-1 1 0 0,0 0-1 0 0,1 0 1 0 0,-1 0-1 0 0,0 1 1 0 0,0-1-1 0 0,1 0 0 0 0,-1 0 1 0 0,0 0-1 0 0,0 0 1 0 0,1 1-1 0 0,-1-1 1 0 0,0 0-1 0 0,1 0 0 0 0,-1 0 1 0 0,0 0-1 0 0,1 0 1 0 0,-1 0-1 0 0,0 0 1 0 0,1 0-1 0 0,-1 0 1 0 0,0 0-1 0 0,1 0 0 0 0,-1 0 1 0 0,0 0-4 0 0,0 0 0 0 0,3 0 20 0 0,-1 0 1 0 0,1 0 0 0 0,-1-1-1 0 0,1 1 1 0 0,-1 0-1 0 0,1-1 1 0 0,0 0-21 0 0,5-6 130 0 0,-8 6-123 0 0,1 1-1 0 0,-1-1 1 0 0,0 1-1 0 0,1 0 1 0 0,-1-1-1 0 0,0 1 1 0 0,1 0-1 0 0,-1-1 1 0 0,0 1-1 0 0,1 0 1 0 0,-1-1-1 0 0,1 1 1 0 0,-1 0-1 0 0,1 0 1 0 0,-1-1-1 0 0,1 1 1 0 0,-1 0-1 0 0,1 0 1 0 0,-1 0-1 0 0,1 0 1 0 0,-1 0-1 0 0,1 0 1 0 0,-1 0-1 0 0,1 0 1 0 0,-1 0-1 0 0,1 0 1 0 0,-1 0-1 0 0,1 0 1 0 0,-1 0-8 0 0,13-2 127 0 0,2-5-20 0 0,7-3-2 0 0,-16 8-83 0 0,0-1-1 0 0,-1 0 0 0 0,1 0 0 0 0,-1-1 0 0 0,0 0 0 0 0,0 0 0 0 0,0 0-20 0 0,10-11 30 0 0,-10 8 13 0 0,1-3-28 0 0,1 0 0 0 0,0 0 0 0 0,0 1 0 0 0,1 1-1 0 0,2-3-14 0 0,-7 8 6 0 0,-1 0 0 0 0,0 0 0 0 0,1-1 0 0 0,-1 1 0 0 0,0 0 0 0 0,0-2-6 0 0,0 2 6 0 0,-1-1 0 0 0,1 1 0 0 0,1-1 0 0 0,-1 1 0 0 0,0 0 0 0 0,2-1-6 0 0,-2 2 0 0 0,-1 0 0 0 0,1 0 0 0 0,-1 0 0 0 0,1-1 0 0 0,-1 1 0 0 0,0-1 0 0 0,1 1 0 0 0,-1-1-1 0 0,-1 0 1 0 0,1 1 0 0 0,0-1 0 0 0,-1 0 0 0 0,1 1 0 0 0,-1-2 0 0 0,1-8 4 0 0,-1 0 1 0 0,-1-11-5 0 0,0-2 46 0 0,1 19-38 0 0,0 4-8 0 0,0 0 0 0 0,0 1 1 0 0,0-1-1 0 0,0 0 0 0 0,0 1 0 0 0,0-1 0 0 0,0 0 1 0 0,1 1-1 0 0,-1-1 0 0 0,0 0 0 0 0,1 1 0 0 0,0-2 0 0 0,0 3-1 0 0,-1-1 0 0 0,1 1 0 0 0,-1 0 0 0 0,1-1 0 0 0,0 1 0 0 0,-1 0 0 0 0,1 0 0 0 0,0 0 0 0 0,-1-1 0 0 0,1 1 0 0 0,0 0 0 0 0,0 0 0 0 0,-1 0 0 0 0,1 0-1 0 0,0 0 2 0 0,-1 0 0 0 0,2 0-74 0 0,-2 51 7 0 0,0 151-287 0 0,0-149 309 0 0,0 1 51 0 0,0 6 83 0 0,0 0 106 0 0,0-30-50 0 0,0 1 35 0 0,0 0 38 0 0,0 0 41 0 0,-3-19-131 0 0,-7 2-18 0 0,10-14-107 0 0,0 0 0 0 0,-1 0 0 0 0,1 1 0 0 0,0-1 1 0 0,0 0-1 0 0,0 0 0 0 0,-1 1 0 0 0,1-1 0 0 0,0 0 1 0 0,0 1-1 0 0,0-1 0 0 0,0 0 0 0 0,0 0 0 0 0,-1 1 0 0 0,1-1 1 0 0,0 0-1 0 0,0 1 0 0 0,0-1 0 0 0,0 0 0 0 0,0 1 1 0 0,0-1-1 0 0,0 0 0 0 0,0 1 0 0 0,0-1 0 0 0,0 0 0 0 0,0 1-3 0 0,0 20 80 0 0,0-16 0 0 0,0-5 0 0 0,0 0-41 0 0,0 0-43 0 0,0 0-54 0 0,0 0-41 0 0,0 0-147 0 0,0 0-11 0 0,0 0 70 0 0,0 0-27 0 0,0 0-118 0 0,0 0 22 0 0,0 0-34 0 0,0 0-897 0 0,0 0-49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7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9848 0 0,'0'0'222'0'0,"0"3"30"0"0,0-1-194 0 0,0 0 5 0 0,0 2 1 0 0,0 4 53 0 0,0 5 84 0 0,0 15-163 0 0,0-18 9 0 0,0-1 45 0 0,0-1 33 0 0,0 0 54 0 0,0 0 64 0 0,0 0 74 0 0,2 5 126 0 0,4-3-86 0 0,-1-2-99 0 0,8 23 814 0 0,-2-6-225 0 0,-3-10-340 0 0,0-2-141 0 0,2-2-66 0 0,-1-4-68 0 0,15 8 407 0 0,-16-11-460 0 0,-2-1-90 0 0,-4-3-20 0 0,2 0-33 0 0,0 0 8 0 0,-1 1 41 0 0,0 1 47 0 0,-1 0 74 0 0,12 8 79 0 0,-13-10-256 0 0,1 1-1 0 0,-1 0 1 0 0,0-1-1 0 0,1 0 1 0 0,-1 1-1 0 0,1-1 1 0 0,-1 0 0 0 0,1 1-1 0 0,-1-1 1 0 0,1 0-1 0 0,-1 0 1 0 0,1 0-1 0 0,-1 0 1 0 0,1-1 0 0 0,-1 1-1 0 0,0 0 1 0 0,1-1-1 0 0,-1 1 1 0 0,1 0-1 0 0,0-2-28 0 0,20-7 327 0 0,1 5-94 0 0,-8 3-56 0 0,1-6 0 0 0,5-3 37 0 0,-19 9-201 0 0,0 1 0 0 0,0-1 0 0 0,0 0-1 0 0,-1 1 1 0 0,1-1 0 0 0,0 0 0 0 0,0 0-1 0 0,-1 0 1 0 0,1-1 0 0 0,-1 1 0 0 0,1 0 0 0 0,-1-1-1 0 0,0 1 1 0 0,1-1 0 0 0,-1 1 0 0 0,0-1-1 0 0,0 1 1 0 0,0-1 0 0 0,0 0 0 0 0,0 0-1 0 0,0-1-12 0 0,-1 2 5 0 0,1 0 0 0 0,0 0 0 0 0,0 0 0 0 0,-1 0 0 0 0,1 1 0 0 0,0-1 0 0 0,0 0 0 0 0,0 0 0 0 0,0 1 0 0 0,0-1 0 0 0,0 1 0 0 0,0-1 0 0 0,0 0 0 0 0,0 1 0 0 0,0 0 0 0 0,0-1-5 0 0,10-5 68 0 0,-4-5-10 0 0,0-3-43 0 0,-5 10-16 0 0,14-28 1 0 0,-13 24 2 0 0,-2-1-54 0 0,-1-6-104 0 0,-1 0-61 0 0,0-1-80 0 0,1 14 322 0 0,0-1-101 0 0,0 1-88 0 0,0-1-75 0 0,0-1-177 0 0,0 0-83 0 0,0-10-1349 0 0,0 8 1138 0 0,1 4 406 0 0,-1-1 54 0 0,1 1 65 0 0,0 0 76 0 0,12-14-1491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7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1 317 6296 0 0,'0'0'184'0'0,"2"0"-6"0"0,2 0-148 0 0,-2 0-29 0 0,-1 0-1 0 0,1 0 1 0 0,0 0 0 0 0,0 0 0 0 0,0 0-1 0 0,0 0 1 0 0,-1 0 0 0 0,1 1-1 0 0,0-1 1 0 0,0 1 0 0 0,1 0-1 0 0,1 5-18 0 0,1 0 32 0 0,4-5 91 0 0,-5-1-58 0 0,0 0 38 0 0,4 0 184 0 0,-2 0 40 0 0,1 0 57 0 0,15 0 994 0 0,-13 0-813 0 0,1 0-89 0 0,-6 0-283 0 0,1 0-46 0 0,6-2 254 0 0,2-4 51 0 0,-1 0-57 0 0,-1 4-95 0 0,3 0 27 0 0,-4-4-70 0 0,-2 1-69 0 0,12-4 258 0 0,-2 1-99 0 0,-14 6-256 0 0,-1 0-1 0 0,1 0 0 0 0,-1 0 1 0 0,0 0-1 0 0,0-1 1 0 0,2-1-73 0 0,11-9 241 0 0,-10 10-179 0 0,1 1-20 0 0,-2-9-14 0 0,-3 10-20 0 0,0-1 1 0 0,0 1 0 0 0,0 0-1 0 0,0-1 1 0 0,0 1-1 0 0,0 0 1 0 0,0 1 0 0 0,3-2-9 0 0,-4 2 2 0 0,0 0 1 0 0,0 0 0 0 0,0 0-1 0 0,0-1 1 0 0,0 1 0 0 0,1-1-1 0 0,-1 1 1 0 0,0-1 0 0 0,0 1-1 0 0,0-1 1 0 0,0 1 0 0 0,0-1-1 0 0,-1 0 1 0 0,1 1 0 0 0,0-1 0 0 0,0 0-1 0 0,0 0 1 0 0,-1 0 0 0 0,1 0-1 0 0,0 0 1 0 0,-1 0 0 0 0,1 0-1 0 0,-1 0 1 0 0,1 0 0 0 0,-1 0-1 0 0,1 0 1 0 0,-1 0 0 0 0,0 0 0 0 0,1 0-1 0 0,-1-1-2 0 0,0 0 4 0 0,0 0 0 0 0,0 1 0 0 0,1-1-1 0 0,-1 1 1 0 0,0-1 0 0 0,1 0 0 0 0,-1 1-1 0 0,1-1 1 0 0,0 1 0 0 0,-1-1 0 0 0,1 1 0 0 0,0-1-1 0 0,0 1 1 0 0,0-1-4 0 0,4-6 1 0 0,0-8 9 0 0,9-12 45 0 0,-14 19-55 0 0,-1 2 9 0 0,1-51 79 0 0,0 34 30 0 0,0 23-114 0 0,0-1 1 0 0,0 1-1 0 0,0 0 1 0 0,0-1-1 0 0,0 1 1 0 0,-1 0-1 0 0,1-1 1 0 0,0 1-1 0 0,-1 0 1 0 0,1-1-1 0 0,-1 1 1 0 0,0 0-1 0 0,1 0 1 0 0,-1-1-5 0 0,0 1 13 0 0,0 1 0 0 0,0-1-1 0 0,0 0 1 0 0,0 0 0 0 0,0 0-1 0 0,0 1 1 0 0,0-1 0 0 0,0 0 0 0 0,0 1-1 0 0,0-1 1 0 0,0 1 0 0 0,0-1 0 0 0,-1 1-13 0 0,-4-1 79 0 0,1 0 0 0 0,-1 0 0 0 0,0 1 1 0 0,0 0-1 0 0,1 0 0 0 0,-4 0-79 0 0,-6 1 173 0 0,0 2-83 0 0,1 8-6 0 0,13-10-75 0 0,-1 1 1 0 0,0 0-1 0 0,1-1 0 0 0,-1 1 0 0 0,0-1 1 0 0,0 0-1 0 0,0 0 0 0 0,0 0 0 0 0,0 0 1 0 0,-1 1-10 0 0,-6 0 28 0 0,-9 4 21 0 0,17-5-44 0 0,-1 0 1 0 0,0 1-1 0 0,1 0 1 0 0,-1-1 0 0 0,1 1-1 0 0,-1 0 1 0 0,1 0-1 0 0,-1 1-5 0 0,1 0 4 0 0,-1 0 1 0 0,0 0-1 0 0,0-1 0 0 0,0 1 0 0 0,-1-1 1 0 0,1 1-1 0 0,-1-1 0 0 0,1 0 1 0 0,-2 1-5 0 0,-7 3 27 0 0,8-4-16 0 0,0-1 0 0 0,0 1 0 0 0,0 0 1 0 0,0 0-1 0 0,0 1 0 0 0,0-1 0 0 0,0 1 1 0 0,1-1-1 0 0,-1 1 0 0 0,1 0 0 0 0,0 0-11 0 0,-17 23 110 0 0,-8 14 72 0 0,20-31-100 0 0,1 1-1 0 0,0 1 1 0 0,1-1 0 0 0,-1 5-82 0 0,-1 3 172 0 0,1 1-33 0 0,3-9-60 0 0,-1 7 95 0 0,5 4-15 0 0,-1-12-76 0 0,0-5-49 0 0,0 17 172 0 0,4 1-12 0 0,1-13-83 0 0,2 1 49 0 0,0-3-10 0 0,2 2 43 0 0,4 7 7 0 0,-10-9-118 0 0,-3-7-69 0 0,1 1-1 0 0,-1 0 1 0 0,0-1 0 0 0,1 1-1 0 0,-1-1 1 0 0,0 1 0 0 0,1 0-1 0 0,-1-1 1 0 0,1 1-1 0 0,-1-1 1 0 0,1 1 0 0 0,-1-1-1 0 0,1 0 1 0 0,0 1-1 0 0,-1-1 1 0 0,1 1 0 0 0,-1-1-1 0 0,1 0 1 0 0,0 0 0 0 0,-1 1-1 0 0,1-1 1 0 0,0 0-1 0 0,0 0 1 0 0,-1 0 0 0 0,1 0-1 0 0,0 0 1 0 0,0 0-13 0 0,1 1 19 0 0,17 6 170 0 0,1 0 116 0 0,0-1 0 0 0,2 0-305 0 0,2-3 201 0 0,-3-3 55 0 0,4 0-12 0 0,11 0 25 0 0,-31 0-233 0 0,1-1-1 0 0,-1 0 1 0 0,0 0 0 0 0,1 0-1 0 0,-1-1 1 0 0,2 0-36 0 0,-2 0 26 0 0,1 1 1 0 0,-1-1 0 0 0,0 1-1 0 0,1 0 1 0 0,-1 1-1 0 0,2-1-26 0 0,-3 1 15 0 0,0 0 0 0 0,-1 0-1 0 0,1-1 1 0 0,-1 0-1 0 0,1 1 1 0 0,-1-1 0 0 0,0-1-1 0 0,1 1 1 0 0,-1 0-15 0 0,12-5 59 0 0,12 1 22 0 0,-20 2-32 0 0,0 0-1 0 0,0-1 0 0 0,6-3-48 0 0,3-2 1 0 0,-5 4-55 0 0,-4 2 43 0 0,-2 0-33 0 0,0-2-41 0 0,1-1-63 0 0,-4 4 19 0 0,1 0-36 0 0,2-4-333 0 0,-2 3-551 0 0,-3 3 803 0 0,0 0 48 0 0,0 0-2 0 0,0 0-46 0 0,0 0-1 0 0,0 0-45 0 0,0 0-53 0 0,0 0-57 0 0,0 0-63 0 0,0 0-58 0 0,0 0-51 0 0,0 0-46 0 0,0 0-175 0 0,0 0-44 0 0,0 0-212 0 0,0 0-572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2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7568 0 0,'0'0'166'0'0,"0"0"29"0"0,0 0 14 0 0,0 0 41 0 0,0 0 120 0 0,0 0 57 0 0,0 3 12 0 0,0 10 27 0 0,0 0-38 0 0,0 0-36 0 0,0 0-33 0 0,0 13 268 0 0,0 0-104 0 0,0-2-124 0 0,0 0-53 0 0,0 10 78 0 0,0 45 498 0 0,2-62-776 0 0,4 5 127 0 0,0 1 0 0 0,-4-6-131 0 0,-2 78 549 0 0,0-35-297 0 0,2-41-249 0 0,4-3-43 0 0,0-1-7 0 0,-4 1 35 0 0,-2 7-12 0 0,0 9-20 0 0,0-14-34 0 0,0 6 38 0 0,0-21-72 0 0,0 1-33 0 0,0 4-4 0 0,0-3 74 0 0,0 0 73 0 0,0-1 109 0 0,-1-4-167 0 0,-1 0-56 0 0,-2 0-35 0 0,-2 0-58 0 0,3 0-87 0 0,2-7-60 0 0,1 7 201 0 0,0 0 0 0 0,0-1 0 0 0,0 1 0 0 0,0-1 1 0 0,0 1-1 0 0,0 0 0 0 0,0-1 0 0 0,0 1 0 0 0,0 0 0 0 0,-1-1 0 0 0,1 1 0 0 0,0 0 0 0 0,0-1 1 0 0,-1 1-1 0 0,1 0 0 0 0,0-1 0 0 0,0 1 0 0 0,-1 0 0 0 0,1 0 0 0 0,0-1 0 0 0,-1 1 0 0 0,1 0 0 0 0,0 0 1 0 0,-1 0-1 0 0,1-1 0 0 0,0 1 0 0 0,-1 0 0 0 0,1 0 0 0 0,0 0 13 0 0,-6-1-243 0 0,1-1-278 0 0,1-2 298 0 0,1 1-12 0 0,1 1-58 0 0,1 1 104 0 0,0 0-34 0 0,0 0-36 0 0,1 1-34 0 0,-1-1-384 0 0,1 0 101 0 0,-1 1-48 0 0,1-2-723 0 0,0-2-564 0 0,0-5-1076 0 0</inkml:trace>
  <inkml:trace contextRef="#ctx0" brushRef="#br0" timeOffset="266.85">1 316 6832 0 0,'0'0'200'0'0,"2"3"-8"0"0,4 1-263 0 0,0 0 95 0 0,1-2 75 0 0,0 0 54 0 0,15-1 380 0 0,-12-1-342 0 0,6 1 220 0 0,5-1 173 0 0,-5-3-239 0 0,20-8 707 0 0,12-1-1052 0 0,-27 7 182 0 0,0 1-44 0 0,-10 1-69 0 0,0 0 0 0 0,0-1 0 0 0,-1-1 0 0 0,5-2-69 0 0,40-16 249 0 0,-30 17-155 0 0,24-3-94 0 0,-24 4 76 0 0,23-6-76 0 0,-11-3 17 0 0,-29 10-25 0 0,1 1 1 0 0,0 0-1 0 0,0 1 0 0 0,3-1 8 0 0,8 0-48 0 0,-13 2 12 0 0,1 0 1 0 0,-1 0-1 0 0,0-1 1 0 0,0 0-1 0 0,0 0 1 0 0,0-1-1 0 0,2-1 36 0 0,-2 1-111 0 0,1 0 39 0 0,16-3-49 0 0,-13 4 40 0 0,2 1-110 0 0,-2 1-89 0 0,-5 0 88 0 0,-1-1-42 0 0,1 1-46 0 0,0 0-49 0 0,-1 1-55 0 0,1-1-60 0 0,-1 0 56 0 0,-1 0-41 0 0,1 0-42 0 0,-1 0-45 0 0,3 0-623 0 0,2 0-632 0 0</inkml:trace>
  <inkml:trace contextRef="#ctx0" brushRef="#br0" timeOffset="595.24">821 33 4432 0 0,'0'0'99'0'0,"0"0"11"0"0,0 0 10 0 0,0 2-14 0 0,0 5-66 0 0,0-3 37 0 0,0-2 79 0 0,0-2 181 0 0,0 0 308 0 0,-3 3 26 0 0,-4 6-244 0 0,2 9 262 0 0,4 20 457 0 0,1-24-795 0 0,0-11-286 0 0,0 0-1 0 0,1 0 0 0 0,-1 0 0 0 0,1 0 1 0 0,-1 0-1 0 0,1 0 0 0 0,1 2-64 0 0,6 13 376 0 0,-5-10-185 0 0,-2-1-42 0 0,-1 7 66 0 0,2 5 24 0 0,3-4-52 0 0,-1-5-58 0 0,-2-2-11 0 0,-1-1 12 0 0,0 3 40 0 0,-1-3-63 0 0,1 0 0 0 0,0 0 0 0 0,1 0 0 0 0,-1-1 0 0 0,2 4-107 0 0,2 6 187 0 0,0 16 187 0 0,0-15-181 0 0,-3-11-81 0 0,0 1-1 0 0,-1 0 1 0 0,1 0 0 0 0,-2 0 0 0 0,1 2-112 0 0,0 1 173 0 0,0-3-47 0 0,1 1-21 0 0,2 2-6 0 0,1 5 27 0 0,-3 4 23 0 0,-2-2 11 0 0,4-5 6 0 0,1-5-57 0 0,0 3 58 0 0,-2 7 62 0 0,-3-11-189 0 0,0 1 50 0 0,-1 0 64 0 0,0 5 124 0 0,-1-2-13 0 0,-1-3-134 0 0,0-3-68 0 0,0 1-58 0 0,0-3 168 0 0,3-2-6 0 0,0 0 17 0 0,0 0 68 0 0,0 0 32 0 0,0 0 4 0 0,0 0-29 0 0,0 0-123 0 0,0 0-52 0 0,0-5-7 0 0,0 2-51 0 0,-1 1 1 0 0,1 0 0 0 0,0-1 0 0 0,0 1 0 0 0,1 0 0 0 0,-1 0 0 0 0,0-1 0 0 0,1 1 0 0 0,0 0-1 0 0,0-1-26 0 0,4-5 49 0 0,-4 6-40 0 0,0 1 1 0 0,-1 0-1 0 0,1-1 1 0 0,0 1-1 0 0,0-1 1 0 0,-1 1-1 0 0,1-1 1 0 0,-1 0-1 0 0,1 1 1 0 0,-1-1-1 0 0,0 0 1 0 0,1 1-1 0 0,-1-1 1 0 0,0 0-1 0 0,0-1-9 0 0,0 1 2 0 0,0 0-1 0 0,0-1 1 0 0,0 1-1 0 0,0 0 0 0 0,0-1 1 0 0,1 1-1 0 0,-1-1 1 0 0,1 1-1 0 0,-1 0 1 0 0,1 0-1 0 0,0-1 1 0 0,0 1-1 0 0,0 0 1 0 0,1 0-1 0 0,-1 0 1 0 0,0 0-1 0 0,1 0 1 0 0,-1 0-1 0 0,2 0-1 0 0,-1-1 8 0 0,1 0 0 0 0,-1 0 1 0 0,0-1-1 0 0,0 1 0 0 0,0 0 0 0 0,0-2-8 0 0,0 1 1 0 0,0 1 0 0 0,0 0-1 0 0,0 0 1 0 0,0-1 0 0 0,1 1-1 0 0,0-1 0 0 0,1 1 6 0 0,0-1 0 0 0,0 1 0 0 0,0 0 0 0 0,0 0 0 0 0,1 0 0 0 0,-1 0 0 0 0,1 1 0 0 0,0 0 0 0 0,1 0-6 0 0,15-7 7 0 0,9-2 0 0 0,-28 10-12 0 0,0 1 0 0 0,0 0 0 0 0,0 0 0 0 0,0 0 0 0 0,0 0 0 0 0,0 0 0 0 0,0 0 0 0 0,0 0 0 0 0,0 1 0 0 0,-1-1 0 0 0,1 1 0 0 0,0 0 0 0 0,0-1 0 0 0,1 2 5 0 0,60 29-160 0 0,-60-28 159 0 0,0 0-1 0 0,0 0 1 0 0,-1 0 0 0 0,1 0 0 0 0,-1 0-1 0 0,0 0 1 0 0,0 1 0 0 0,0-1 0 0 0,0 1-1 0 0,0 2 2 0 0,1 1-1 0 0,0 9-21 0 0,0 0-72 0 0,1-8 45 0 0,-2-7 38 0 0,-2 0 1 0 0,1 1-1 0 0,0-1 1 0 0,0 1 0 0 0,0-1-1 0 0,-1 1 1 0 0,1-1-1 0 0,-1 1 1 0 0,1 0-1 0 0,-1-1 1 0 0,0 1-1 0 0,1 0 1 0 0,-1-1-1 0 0,0 1 11 0 0,0 1-134 0 0,0 0 50 0 0,0 10-58 0 0,0-7 32 0 0,0-3 18 0 0,0 1-34 0 0,0-1-39 0 0,0 0-46 0 0,0 0-85 0 0,0 1-76 0 0,0-1-82 0 0,0 0-93 0 0,0 0-101 0 0,0-1-111 0 0,0 1-119 0 0,0-2 391 0 0,0 0-33 0 0,0 1-1522 0 0,0-2-1154 0 0</inkml:trace>
  <inkml:trace contextRef="#ctx0" brushRef="#br0" timeOffset="1082.07">1484 490 7568 0 0,'0'0'166'0'0,"0"0"29"0"0,0 0 14 0 0,2-3-25 0 0,11-7-146 0 0,3 7-38 0 0,-9 3 26 0 0,-1 1 37 0 0,1-1 39 0 0,-1-1 42 0 0,0-1 43 0 0,9-6 335 0 0,9-5 383 0 0,-12 6-482 0 0,1 0-71 0 0,-6 3-176 0 0,1 1-60 0 0,-4 0-23 0 0,-3 3-70 0 0,0 0-1 0 0,-1-1 1 0 0,1 1 0 0 0,0 0 0 0 0,-1-1-1 0 0,1 1 1 0 0,-1 0 0 0 0,1-1-1 0 0,0 1 1 0 0,-1-1 0 0 0,1 1 0 0 0,-1-1-1 0 0,0 1 1 0 0,1-1 0 0 0,-1 1-1 0 0,1-1 1 0 0,-1 1 0 0 0,0-1 0 0 0,1 0-1 0 0,-1 1 1 0 0,0-1 0 0 0,1 0-23 0 0,1-4 79 0 0,-1 3-52 0 0,0 1-1 0 0,1-1 1 0 0,-1 1 0 0 0,1-1 0 0 0,-1 1 0 0 0,1 0 0 0 0,-1-1 0 0 0,1 1 0 0 0,0 0 0 0 0,0 0 0 0 0,0 0 0 0 0,-1 0-1 0 0,2 0-26 0 0,0 0 37 0 0,1-1-1 0 0,-1 0 1 0 0,-1 1-1 0 0,1-1 0 0 0,0 0 1 0 0,1-1-37 0 0,7-6 109 0 0,0 3-39 0 0,-8 4-55 0 0,1 0 0 0 0,0 0 0 0 0,-1-1 1 0 0,1 1-1 0 0,-1-1 0 0 0,0 1 0 0 0,1-2-15 0 0,6-9 11 0 0,-5 0-1 0 0,6 8 33 0 0,-11 4-42 0 0,1 0-1 0 0,-1 1 1 0 0,0-1 0 0 0,1 0 0 0 0,-1 0 0 0 0,0 0-1 0 0,0 0 1 0 0,0 1 0 0 0,1-1 0 0 0,-1 0-1 0 0,0 0 1 0 0,0 0 0 0 0,0 0 0 0 0,0 0-1 0 0,-3-15 0 0 0,2 15 0 0 0,0 0 0 0 0,1-1 0 0 0,-1 1 0 0 0,0 0 0 0 0,0 0 0 0 0,0 0 0 0 0,0 0 0 0 0,0 0 0 0 0,0 0 0 0 0,0 1 0 0 0,0-1 0 0 0,-1 0 0 0 0,0 0 0 0 0,1 1 0 0 0,-1-1 0 0 0,0 1 0 0 0,1-1 0 0 0,-1 1 0 0 0,0 0 0 0 0,0 0 0 0 0,1 0 0 0 0,-1 0 0 0 0,0 0 0 0 0,-24 0 0 0 0,24 0 0 0 0,1 0 0 0 0,-1 0 0 0 0,0 0 0 0 0,1 0 0 0 0,-1 0 0 0 0,0 1 0 0 0,1-1 0 0 0,-1 1 0 0 0,0-1 0 0 0,1 1 0 0 0,-9 6 22 0 0,-2 3 58 0 0,1 1 0 0 0,-7 7-80 0 0,8-4 42 0 0,5-3-24 0 0,4-9-11 0 0,0 0-1 0 0,0 1 0 0 0,0-1 1 0 0,0 0-1 0 0,-1 0 1 0 0,1 0-1 0 0,-1 0 0 0 0,1 0 1 0 0,-1 0-7 0 0,0 0 6 0 0,0 0 1 0 0,0 1 0 0 0,0-1 0 0 0,0 1-1 0 0,0 0 1 0 0,1 0 0 0 0,0-1 0 0 0,-1 1-1 0 0,1 0-6 0 0,-5 17 95 0 0,1-4 30 0 0,-1 1 56 0 0,1-9-85 0 0,-1 2 46 0 0,3 6 33 0 0,3-6-94 0 0,-1 16 131 0 0,1-23-174 0 0,0-1 1 0 0,0 1 0 0 0,0-1-1 0 0,1 1 1 0 0,-1-1-1 0 0,1 1 1 0 0,0-1 0 0 0,0 2-39 0 0,4 4 95 0 0,-4-6-74 0 0,0-1-1 0 0,0 1 1 0 0,0-1-1 0 0,-1 1 1 0 0,1-1-1 0 0,0 1 1 0 0,-1-1-1 0 0,1 1 1 0 0,-1-1-1 0 0,1 1 1 0 0,-1 0-1 0 0,0-1 1 0 0,0 1-1 0 0,0 0-20 0 0,0 0 20 0 0,0-1-1 0 0,1 1 0 0 0,-1-1 1 0 0,0 1-1 0 0,0 0 1 0 0,1-1-1 0 0,-1 1 0 0 0,1-1 1 0 0,0 1-1 0 0,-1-1 1 0 0,1 1-20 0 0,2 1 46 0 0,-1 0 0 0 0,0 0 0 0 0,1 0 1 0 0,0 0-1 0 0,2 2-46 0 0,1 1 77 0 0,-3-4 36 0 0,1-1-52 0 0,5-1-22 0 0,-6-1-4 0 0,9 3 47 0 0,4 2-10 0 0,0 1-5 0 0,-3-9-5 0 0,-5 0-27 0 0,-1 2-2 0 0,0 1-1 0 0,0 1 0 0 0,1-1 1 0 0,-1 1-1 0 0,0 0 0 0 0,4 1-32 0 0,17 0 68 0 0,-2-4-86 0 0,6-8-83 0 0,-21 8 58 0 0,11-3-38 0 0,-15 2 21 0 0,3-1-33 0 0,-4 1 24 0 0,1 1-72 0 0,2-1-102 0 0,6-1-212 0 0,-1 0-17 0 0,-5 1 188 0 0,-2 1 88 0 0,-1-1 54 0 0,13-12-608 0 0</inkml:trace>
  <inkml:trace contextRef="#ctx0" brushRef="#br0" timeOffset="1465.12">2115 301 8496 0 0,'-1'11'145'0'0,"1"-7"-96"0"0,-1-1 0 0 0,1 0 0 0 0,0 0 0 0 0,0 1 0 0 0,1-1 1 0 0,-1 0-1 0 0,1 0 0 0 0,-1 0 0 0 0,1 0 0 0 0,0 1-49 0 0,4 4 117 0 0,1 2-23 0 0,-4 4-61 0 0,-2-7-33 0 0,0-5 0 0 0,0 0 0 0 0,0 0 0 0 0,0 0 0 0 0,0 0 0 0 0,0 1 0 0 0,0-1 0 0 0,1 0 0 0 0,-1 0 0 0 0,1 0 0 0 0,0 1 0 0 0,4 7 50 0 0,-2-2 84 0 0,0 3 152 0 0,-1 11 272 0 0,-2-10-344 0 0,-1 4 512 0 0,0 9 167 0 0,3-13-497 0 0,1-2-39 0 0,2-2-118 0 0,0 2 98 0 0,-2 4 55 0 0,-3-12-541 0 0,0 1 90 0 0,0 0 81 0 0,0 1 71 0 0,0 0 100 0 0,0 1 73 0 0,0 1 127 0 0,0 2 288 0 0,0-1 287 0 0,0-5-420 0 0,0-2-285 0 0,0-2-83 0 0,0-3-102 0 0,0-1-120 0 0,0-21 465 0 0,0 21-339 0 0,0-1-36 0 0,0 3-61 0 0,2-12 43 0 0,5 0-27 0 0,2-5-4 0 0,4-3 1 0 0,-9 17 0 0 0,0 0 0 0 0,-1 0 0 0 0,1 0 0 0 0,0-4 0 0 0,3-5 33 0 0,3 1-44 0 0,-6 10-18 0 0,1 0 1 0 0,0 1-1 0 0,0-1 0 0 0,2-1 29 0 0,1 0-54 0 0,-1 1 0 0 0,1 0 0 0 0,1 1-1 0 0,-1 0 1 0 0,1 0 0 0 0,4-1 54 0 0,-7 3-3 0 0,1 1 1 0 0,-1 0-1 0 0,1 0 1 0 0,0 1-1 0 0,-1 0 0 0 0,1 0 1 0 0,-1 0-1 0 0,2 1 3 0 0,14 0-1 0 0,-19-1 1 0 0,0 0 0 0 0,0 1 0 0 0,1-1 0 0 0,-1 1 0 0 0,0 0 0 0 0,0 0 0 0 0,0 0 0 0 0,1 0 0 0 0,1 2 0 0 0,5 1 0 0 0,13 6 0 0 0,-22-9 0 0 0,0 0 0 0 0,0 1 0 0 0,0-1 0 0 0,0 0 0 0 0,0 0 0 0 0,0 1 0 0 0,0-1 0 0 0,-1 0 0 0 0,1 1 0 0 0,-1 0 0 0 0,5 7 0 0 0,-3-5 0 0 0,0-1 0 0 0,1 0 0 0 0,-1 0 0 0 0,1 0 0 0 0,0 0 0 0 0,0 0 0 0 0,0 0 0 0 0,2 1 0 0 0,0 0 0 0 0,-1 1 0 0 0,0 0 0 0 0,2 2 0 0 0,10 22 0 0 0,-13-21 0 0 0,-1-5 0 0 0,0 0 0 0 0,-1 0 0 0 0,1 0 0 0 0,-1 0 0 0 0,0 0 0 0 0,0 0 0 0 0,0 0 0 0 0,-1 1 0 0 0,1-1 0 0 0,-1 0 0 0 0,0 3 0 0 0,0-5 0 0 0,1 1 0 0 0,-1 0 0 0 0,0 0 0 0 0,0-1 0 0 0,1 1 0 0 0,-1 0 0 0 0,1 0 0 0 0,0-1 0 0 0,-1 1 0 0 0,1 0 0 0 0,0-1 0 0 0,0 1 0 0 0,0-1 0 0 0,0 1 0 0 0,0-1 0 0 0,0 1 0 0 0,0-1 0 0 0,0 1 0 0 0,-1 0 0 0 0,1-1 0 0 0,-1 1 0 0 0,1 0 0 0 0,-1 0 0 0 0,1-1 0 0 0,-1 1 0 0 0,0 0 0 0 0,0 0 0 0 0,-1 14-5 0 0,1 14 11 0 0,1-21-43 0 0,2-1-39 0 0,-1-4-21 0 0,1 0-35 0 0,0 1-79 0 0,-1 0-55 0 0,0 1-52 0 0,-1 2-55 0 0,-1 5-485 0 0,0-11-6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29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6896 0 0,'0'0'200'0'0,"0"0"-51"0"0,0 0-9 0 0,0 0 50 0 0,0 0 159 0 0,0 0 297 0 0,0 0 24 0 0,0 0-8 0 0,0 0-38 0 0,0 0-14 0 0,0 0-2 0 0,0 0-22 0 0,0 0-88 0 0,0 2-40 0 0,0 10-25 0 0,-1-7-276 0 0,1 0-1 0 0,0 0 1 0 0,-1-1-1 0 0,2 1 1 0 0,-1 0-1 0 0,1 0 1 0 0,0-1-1 0 0,0 1 1 0 0,0 1-157 0 0,4 2 225 0 0,1 2 96 0 0,-4 3 34 0 0,-2 54 248 0 0,0-22-297 0 0,0-2-149 0 0,0 7-117 0 0,0-46-151 0 0,0 0 34 0 0,0 1 11 0 0,0 0 100 0 0,0-2 53 0 0,0 0 172 0 0,0-2-169 0 0,0-1-92 0 0,0 1-34 0 0,0-1-42 0 0,0 0-48 0 0,0 0-32 0 0,0 0-49 0 0,0 1-52 0 0,0-1-58 0 0,0 1-63 0 0,0 0-66 0 0,0 1-73 0 0,0-1-75 0 0,0-1 227 0 0,0 0-49 0 0,0 0-44 0 0,0 0-37 0 0,0 0-143 0 0,0 0-38 0 0,0 0-1485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5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8928 0 0,'0'0'192'0'0,"3"0"-7"0"0,-2 0-299 0 0,2 0 119 0 0,0 0 102 0 0,0 0 82 0 0,2 0 150 0 0,10 0 833 0 0,-9 0-737 0 0,-4 0-284 0 0,0 0-34 0 0,1 0-43 0 0,-2 0-48 0 0,0 0 1 0 0,-1 0 0 0 0,1 0-1 0 0,-1-1 1 0 0,1 1 0 0 0,-1 0-1 0 0,1 0 1 0 0,-1 0 0 0 0,1 0-1 0 0,-1 0 1 0 0,1 1 0 0 0,-1-1-1 0 0,1 0 1 0 0,-1 0 0 0 0,1 0-1 0 0,-1 0 1 0 0,1 0 0 0 0,-1 1-1 0 0,1-1 1 0 0,-1 0 0 0 0,0 0-1 0 0,1 1 1 0 0,-1-1 0 0 0,1 0-1 0 0,-1 1 1 0 0,0-1 0 0 0,1 1-1 0 0,-1-1 1 0 0,0 0 0 0 0,0 1-1 0 0,1-1 1 0 0,-1 1 0 0 0,0-1-27 0 0,5 7 412 0 0,1-2-1 0 0,7 0 62 0 0,2 1 19 0 0,-5 2-104 0 0,9 15 94 0 0,4-4-8 0 0,-12-3-16 0 0,13 2-54 0 0,-13-4-194 0 0,15 25 421 0 0,-19-28-470 0 0,-1-1-38 0 0,3 3 73 0 0,0 0-35 0 0,5 6 55 0 0,23 23 211 0 0,-24-29-263 0 0,2 2 39 0 0,3 3-91 0 0,3 3 54 0 0,31 31 256 0 0,-35-35-317 0 0,-1-1-41 0 0,-1-3-33 0 0,-2-8 28 0 0,-7 6-31 0 0,-6-11-24 0 0,1 0 0 0 0,-1 1 1 0 0,1-1-1 0 0,0 0 0 0 0,-1 1 1 0 0,1-1-1 0 0,0 0 1 0 0,-1 0-1 0 0,1 0 0 0 0,0 0 1 0 0,-1 0-1 0 0,1 0 0 0 0,0 0 1 0 0,-1 0-1 0 0,1 0-4 0 0,-1 0 0 0 0,3 0 41 0 0,-3 0-125 0 0,0 0-16 0 0,0 0 31 0 0,0 0-14 0 0,0 0-46 0 0,2-2-128 0 0,6-9-77 0 0,-5 1-63 0 0,-6-1-48 0 0,-5 1-34 0 0,8 9 141 0 0,-1 0 38 0 0,0 0 35 0 0,1 0 33 0 0,-1 0-143 0 0,1-1 101 0 0,0 0 53 0 0,0 0 85 0 0,0-3-101 0 0,1 3 78 0 0,-1 2 39 0 0,0-1-35 0 0,0-15-1439 0 0</inkml:trace>
  <inkml:trace contextRef="#ctx0" brushRef="#br0" timeOffset="276.95">522 64 7312 0 0,'0'0'165'0'0,"0"0"22"0"0,0 0 9 0 0,0 3 36 0 0,0 7 18 0 0,0 6 177 0 0,-3-11-60 0 0,-7 9 17 0 0,7 1-74 0 0,3-12-254 0 0,0 0 0 0 0,-1 0-1 0 0,1 0 1 0 0,-1 0-1 0 0,0-1 1 0 0,1 1 0 0 0,-2 2-56 0 0,-1 2 116 0 0,-1 0 0 0 0,0-1 1 0 0,0 1-1 0 0,-1 0-116 0 0,0 0 115 0 0,0 0 0 0 0,1 0 0 0 0,0 1 0 0 0,0 1-115 0 0,-3 5 193 0 0,1 0 1 0 0,-1-1-1 0 0,-8 10-193 0 0,0-1 232 0 0,-1 0 45 0 0,9-13-168 0 0,-17 23 318 0 0,19-24-275 0 0,0 0-1 0 0,0 0 1 0 0,1 0-1 0 0,0 0 1 0 0,0 3-152 0 0,1-3 182 0 0,1 0-35 0 0,-3 6 102 0 0,-4 4 18 0 0,4-11-127 0 0,-5 4 107 0 0,4-5-120 0 0,3-4-52 0 0,0 1 0 0 0,1 0 0 0 0,-1 0 0 0 0,1 0 0 0 0,-1 0 0 0 0,1 0 0 0 0,0 0-1 0 0,0 1 1 0 0,1-1 0 0 0,-1 1 0 0 0,1-1 0 0 0,-1 4-75 0 0,1-5 17 0 0,1-1 0 0 0,-1 1 0 0 0,0 0 0 0 0,1-1 0 0 0,-1 1 0 0 0,0 0 0 0 0,0-1 0 0 0,0 1 0 0 0,0-1 0 0 0,0 0 0 0 0,0 1 0 0 0,-1-1 0 0 0,1 0 0 0 0,-1 1-17 0 0,-12 6 192 0 0,7-2-77 0 0,6-5-98 0 0,-1 1 1 0 0,1 0-1 0 0,0 0 0 0 0,0-1 0 0 0,0 1 0 0 0,0 0 0 0 0,0 0 0 0 0,1 0 0 0 0,-1 0 0 0 0,1 0 1 0 0,-1 1-18 0 0,1 6 101 0 0,2-2 51 0 0,2-6-185 0 0,6-2-85 0 0,-8 1 68 0 0,2 0-119 0 0,0-1 79 0 0,7-3-21 0 0,-9 2 55 0 0,0 1-35 0 0,1 0-75 0 0,-1-1-82 0 0,1 1-97 0 0,0 0-116 0 0,-2 0 182 0 0,0 1-36 0 0,1-1-37 0 0,0 1-40 0 0,-1 0-41 0 0,1 0-45 0 0,0-1-46 0 0,0 1-48 0 0,4 0-1358 0 0,4 0-1094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0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7256 0 0,'1'0'8'0'0,"0"-1"0"0"0,-1 1 0 0 0,1 0 0 0 0,-1 0 0 0 0,1 0 0 0 0,0 1 0 0 0,-1-1 0 0 0,1 0 0 0 0,-1 0 0 0 0,1 0 0 0 0,0 0 0 0 0,-1 0 0 0 0,1 1 0 0 0,-1-1 0 0 0,1 0 0 0 0,-1 1 0 0 0,1-1 0 0 0,-1 0 0 0 0,1 1 0 0 0,-1-1 0 0 0,1 0 0 0 0,-1 1 0 0 0,0-1 1 0 0,1 1-1 0 0,-1-1 0 0 0,1 1 0 0 0,-1-1-8 0 0,1 16 244 0 0,-1-9-159 0 0,3-2 86 0 0,5 7-111 0 0,-4 1-68 0 0,-4 17-46 0 0,-1-17 77 0 0,1 1 56 0 0,1 0 76 0 0,3 0 97 0 0,-2-6-139 0 0,2 3 110 0 0,-1 1 86 0 0,0 3 97 0 0,-2 2 108 0 0,-1-7-323 0 0,0 1 77 0 0,0 1 64 0 0,0 1 52 0 0,0 4 127 0 0,0 26 1028 0 0,0-28-919 0 0,0-12-338 0 0,0 0-40 0 0,0 7-8 0 0,0-7-14 0 0,0-3-52 0 0,0 0-28 0 0,0 0-4 0 0,0 0-8 0 0,0 0-35 0 0,0 0-18 0 0,0 0-3 0 0,-3 0-12 0 0,-7 0-32 0 0,10 0-27 0 0,-1 0 0 0 0,1 0 0 0 0,0 0 0 0 0,0 0 0 0 0,0 0 0 0 0,0 0 0 0 0,0 0 1 0 0,0 0-1 0 0,0 0 0 0 0,0 0 0 0 0,0 0 0 0 0,0 0 0 0 0,-1 0 0 0 0,1 0 0 0 0,0 0 0 0 0,0 0 1 0 0,0 0-1 0 0,0 0 0 0 0,0 0 0 0 0,0 0 0 0 0,0 0 0 0 0,0 0 0 0 0,0 0 0 0 0,0 0 1 0 0,0 0-1 0 0,-1-1 0 0 0,1 1 0 0 0,0 0 0 0 0,0 0 0 0 0,0 0 0 0 0,0 0 0 0 0,0 0 1 0 0,0 0-1 0 0,0 0 0 0 0,0 0 0 0 0,0 0 0 0 0,0 0 0 0 0,0 0 0 0 0,0 0 0 0 0,0 0 1 0 0,0-1-1 0 0,0 1 0 0 0,0 0 0 0 0,0 0 0 0 0,0 0 0 0 0,0 0 0 0 0,0 0 0 0 0,0 0 1 0 0,0 0-1 0 0,0 0 0 0 0,0 0 0 0 0,0 0 0 0 0,0-1 0 0 0,0 1 0 0 0,0 0 0 0 0,0 0 1 0 0,0 0-2 0 0,-1-12 37 0 0,1-19 40 0 0,4 14-79 0 0,0 8 2 0 0,-3 8 4 0 0,0 0 0 0 0,0-1-1 0 0,0 1 1 0 0,0-1 0 0 0,0 1 0 0 0,-1-1-1 0 0,1 1 1 0 0,-1-1 0 0 0,1 1 0 0 0,-1-1 0 0 0,0 0-1 0 0,1 1 1 0 0,-1-1 0 0 0,0 0-4 0 0,0 0 3 0 0,0 1 0 0 0,0-1 0 0 0,0 0 0 0 0,1 1 0 0 0,-1-1 0 0 0,1 0 0 0 0,-1 1 0 0 0,1-1 0 0 0,-1 1 0 0 0,1-1 1 0 0,0 1-1 0 0,0-1 0 0 0,0 1 0 0 0,0 0-3 0 0,4-8 21 0 0,0-1-8 0 0,-4 8-7 0 0,0-1-1 0 0,0 1 1 0 0,0 0 0 0 0,0 0-1 0 0,1 0 1 0 0,-1 0 0 0 0,1 0-1 0 0,-1 0 1 0 0,1 0-6 0 0,10-11 3 0 0,-1 0 1 0 0,-1 0 0 0 0,5-9-4 0 0,-13 20 3 0 0,0-1 1 0 0,0 0-1 0 0,0 0 1 0 0,0 1-1 0 0,1 0 1 0 0,-1-1 0 0 0,2 1-4 0 0,-1 0 17 0 0,0 0 0 0 0,0 0 0 0 0,1 1 0 0 0,-1-1 0 0 0,1 1 0 0 0,-1 0 0 0 0,3-1-17 0 0,6-1 30 0 0,1-4 16 0 0,-12 6-39 0 0,1 1-1 0 0,-1-1 0 0 0,1 0 0 0 0,-1 0 0 0 0,1 1 1 0 0,-1-1-1 0 0,1 1 0 0 0,0-1 0 0 0,-1 1 1 0 0,1 0-1 0 0,0 0 0 0 0,-1-1 0 0 0,1 1 0 0 0,0 0-6 0 0,8 0 11 0 0,21-1-2 0 0,-12 5 43 0 0,26 25 20 0 0,-40-26-61 0 0,-1 0 0 0 0,1 0 0 0 0,-1 1 0 0 0,0-1-1 0 0,0 1 1 0 0,-1 0 0 0 0,1 0 0 0 0,-1 0 0 0 0,1 1-1 0 0,-1-1 1 0 0,1 5-11 0 0,0 4 21 0 0,-4-11-19 0 0,0 1 1 0 0,1-1-1 0 0,0 0 0 0 0,-1 0 1 0 0,1 1-1 0 0,0-1 0 0 0,0 0 1 0 0,0 0-1 0 0,0 0 0 0 0,1 0 1 0 0,-1 0-1 0 0,0 0 0 0 0,1 0 0 0 0,0 0-2 0 0,1 1 0 0 0,-1 0 0 0 0,0 0 0 0 0,1 1 0 0 0,-1 0 0 0 0,0-1 0 0 0,0 1 0 0 0,-1 0 0 0 0,1 0 0 0 0,-1 0 0 0 0,0 0 0 0 0,0 2 0 0 0,11 27 11 0 0,-7-25 10 0 0,-4-7-17 0 0,0 0-1 0 0,0 1 0 0 0,0-1 0 0 0,-1 1 0 0 0,1-1 0 0 0,0 1 0 0 0,-1-1 1 0 0,1 1-1 0 0,-1 0 0 0 0,0-1 0 0 0,1 1 0 0 0,-1 0 0 0 0,0-1 0 0 0,0 1-3 0 0,0 12 55 0 0,0 21 39 0 0,0-5-23 0 0,0-17-87 0 0,0-10-72 0 0,0-3-49 0 0,0 0-14 0 0,0 0 39 0 0,0 0-25 0 0,0 0-82 0 0,0 0-219 0 0,-2 0-395 0 0,-12 0-35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0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8720 0 0,'0'0'197'0'0,"2"3"24"0"0,4 3-103 0 0,-5-5-94 0 0,0 1 0 0 0,-1-1 0 0 0,1 0-1 0 0,0 1 1 0 0,0-1 0 0 0,-1 1 0 0 0,1-1-1 0 0,-1 1 1 0 0,1-1 0 0 0,-1 1 0 0 0,0-1-1 0 0,0 1 1 0 0,0-1 0 0 0,0 2-24 0 0,2 7 42 0 0,3 1-32 0 0,2 2-19 0 0,-6 5-15 0 0,-1-5 41 0 0,4 3 91 0 0,7 8 301 0 0,-2-7-68 0 0,-4-4-17 0 0,-2-1 35 0 0,-2 1 107 0 0,0 2-110 0 0,2-1-48 0 0,1 0-43 0 0,0-1-41 0 0,-3-11-184 0 0,1 16 411 0 0,-2-16-405 0 0,0-1 0 0 0,0 1 0 0 0,0-1 0 0 0,1 0 0 0 0,-1 1 0 0 0,0-1 0 0 0,0 1 0 0 0,1-1 0 0 0,-1 0 0 0 0,1 1-46 0 0,2 3 147 0 0,0-1 1 0 0,1 0 0 0 0,-1 0-1 0 0,1-1 1 0 0,1 2-148 0 0,-1-1 190 0 0,-2-2 3 0 0,-1-1-35 0 0,0 2 66 0 0,0 0-80 0 0,-1 1-73 0 0,0-1-14 0 0,1 0 56 0 0,9 10 248 0 0,2-1-103 0 0,-8-8-172 0 0,-1-2 110 0 0,-3-2-18 0 0,1 0-4 0 0,1 0-69 0 0,2 0-43 0 0,2 0 20 0 0,-6 0-21 0 0,2 0 265 0 0,-2 0 8 0 0,0 2-191 0 0,0-1-33 0 0,0 2 28 0 0,0-1-82 0 0,0 2-36 0 0,0-3 37 0 0,0-1-54 0 0,0 1 0 0 0,0-1 0 0 0,0 0 0 0 0,0 0 0 0 0,0 0 0 0 0,0 0 0 0 0,0 0 0 0 0,0 0 0 0 0,0 0 0 0 0,0 0 0 0 0,0 0 0 0 0,0 0 0 0 0,0 1 0 0 0,0-1 0 0 0,0 0 0 0 0,0 0 0 0 0,0 0 0 0 0,0 0 0 0 0,0 0 0 0 0,0 0 0 0 0,0 0 0 0 0,0 0 0 0 0,0 0 0 0 0,1 0 0 0 0,-1 0 0 0 0,0 1 0 0 0,0-1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0-3 0 0,1 0 24 0 0,0 0-1 0 0,1 0 1 0 0,-1 0-1 0 0,0 0 1 0 0,0-1-1 0 0,0 1 1 0 0,0 0-1 0 0,0 0 1 0 0,0-1-1 0 0,0 1 1 0 0,0-1 0 0 0,1 0-24 0 0,15-13 278 0 0,-10 2-196 0 0,-3-1 32 0 0,-2-20 196 0 0,-2 30-280 0 0,0 1-6 0 0,0-1-1 0 0,0 1 0 0 0,0-1 1 0 0,1 1-1 0 0,-1-1 0 0 0,1 1 1 0 0,0 0-1 0 0,0-2-23 0 0,9-12 86 0 0,-2 5-79 0 0,-1-5-39 0 0,-6 12 11 0 0,-1 0 0 0 0,1 0-1 0 0,-1 0 1 0 0,1-1-1 0 0,-2-3 22 0 0,4-23-117 0 0,-1 23 77 0 0,1 0 0 0 0,0 1 0 0 0,1-1 0 0 0,0 1 0 0 0,0-1 0 0 0,0 1 0 0 0,6-5 40 0 0,1-5-104 0 0,-3 1 31 0 0,-1-4-79 0 0,1-1-71 0 0,0 5-59 0 0,-2 6 53 0 0,-1 1-34 0 0,2-5-190 0 0,-6 12 385 0 0,0 1-1 0 0,0 0 1 0 0,0 0-1 0 0,0-1 1 0 0,0 1 0 0 0,0 0-1 0 0,0 0 1 0 0,0 0-1 0 0,0 0 1 0 0,0 0-1 0 0,2-1 69 0 0,0 1-226 0 0,0 0-34 0 0,4-2-509 0 0,1-10-745 0 0,-4 10 1207 0 0,0 0 0 0 0,0 1 0 0 0,0-1 0 0 0,0 1 0 0 0,2 0 307 0 0,-6 1-27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0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1 270 6072 0 0,'0'0'133'0'0,"2"0"23"0"0,1 0-108 0 0,1 0-7 0 0,-1-5 32 0 0,3-6 78 0 0,1 3-122 0 0,8-1-31 0 0,-1 2 17 0 0,-8-1 38 0 0,-3 3 15 0 0,0-1 137 0 0,5 1 174 0 0,-3 3-263 0 0,-2 0 0 0 0,0 0 1 0 0,0-1-1 0 0,0 1 1 0 0,0 0-1 0 0,3-4-116 0 0,8-9 348 0 0,-2 2-101 0 0,-10 10-182 0 0,1 0-1 0 0,-1 0 1 0 0,0 0-1 0 0,0-1 1 0 0,0 1-1 0 0,1-2-64 0 0,5-9 241 0 0,-1 5-113 0 0,-6 8-118 0 0,3-3 73 0 0,1 0 0 0 0,-1-1 0 0 0,-1 1 0 0 0,1-1 0 0 0,0 0-83 0 0,1-10 245 0 0,-3-5 36 0 0,-1 11-168 0 0,-1 8-100 0 0,0 0 1 0 0,1-1 0 0 0,-1 1-1 0 0,1 0 1 0 0,-1 0 0 0 0,1 0-1 0 0,-1-1 1 0 0,1 1 0 0 0,0 0-1 0 0,0 0 1 0 0,0 0-14 0 0,2-3 93 0 0,2-1 58 0 0,-8 3 7 0 0,-7-9-6 0 0,7 8-6 0 0,0 3-2 0 0,-3 0-59 0 0,3 0-61 0 0,0-1-1 0 0,-1 1 1 0 0,1 0-1 0 0,0 0 0 0 0,0 0 1 0 0,0 1-1 0 0,-1-1 1 0 0,1 1-1 0 0,0 0 1 0 0,-1 0-24 0 0,-1 12 80 0 0,-8 3-20 0 0,0 0-40 0 0,-6 18-10 0 0,17-30 0 0 0,0 0-1 0 0,0 0 1 0 0,0 1-1 0 0,0-1 1 0 0,1 1-1 0 0,0-1 1 0 0,-1 1-10 0 0,1 1 9 0 0,0-1 1 0 0,-1 1-1 0 0,0-1 1 0 0,0 0-1 0 0,-1 0 1 0 0,1 0 0 0 0,-2 2-10 0 0,-1-1 19 0 0,1 1-1 0 0,1-1 1 0 0,-1 1 0 0 0,1 0 0 0 0,0 0 0 0 0,1 1 0 0 0,0-1 0 0 0,0 1 0 0 0,0-1 0 0 0,1 1 0 0 0,0 3-19 0 0,0 8 55 0 0,-6-4-13 0 0,6-12-35 0 0,0-1 0 0 0,0 0 0 0 0,0 1 0 0 0,0-1 0 0 0,0 1 0 0 0,1-1 0 0 0,-1 1 0 0 0,1 0 0 0 0,-1-1 0 0 0,1 1 0 0 0,0 0 0 0 0,0 1-7 0 0,0 4 10 0 0,-1-5-10 0 0,1 0 0 0 0,0 0 0 0 0,0 0 1 0 0,0 0-1 0 0,0 0 0 0 0,0 0 0 0 0,1 0 0 0 0,-1 0 0 0 0,1 0 0 0 0,0 0 0 0 0,0 0 0 0 0,15 29 64 0 0,-15-30-59 0 0,0 0 0 0 0,0 0 1 0 0,1 0-1 0 0,-1 0 1 0 0,1 0-1 0 0,0 0 0 0 0,-1-1 1 0 0,1 1-1 0 0,0 0 0 0 0,0-1 1 0 0,0 0-1 0 0,0 1 1 0 0,0-1-1 0 0,0 0 0 0 0,0 0 1 0 0,1 0-1 0 0,-1 0 0 0 0,0 0 1 0 0,1-1-1 0 0,1 1-5 0 0,6 1 34 0 0,1-2-1 0 0,0 1 1 0 0,-1-1-1 0 0,7-1-33 0 0,12 0 63 0 0,-24 1-60 0 0,-1 1-4 0 0,0-1-1 0 0,0-1 1 0 0,0 1-1 0 0,0-1 1 0 0,-1 1 0 0 0,4-2 1 0 0,18-10-110 0 0,-20 9 129 0 0,0 0-52 0 0,0 1-59 0 0,0 0-64 0 0,0 1-70 0 0,1 0-76 0 0,-1-1-81 0 0,1 1-88 0 0,-1 0 60 0 0,-1 0-53 0 0,1 0-57 0 0,0 0-59 0 0,7-3-959 0 0,7-5-875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1.1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18 126 6176 0 0,'-7'2'146'0'0,"2"2"-44"0"0,0 10 4 0 0,5-5-87 0 0,-1 0 0 0 0,1 0 0 0 0,1 5-19 0 0,0 7 95 0 0,-1-15-26 0 0,0 0 65 0 0,0 1 63 0 0,0 1 57 0 0,0 0 54 0 0,0 1 48 0 0,0-1 45 0 0,0 0 39 0 0,1-2-136 0 0,0-1-48 0 0,1 1 1 0 0,2 1 67 0 0,2 5 198 0 0,-5-6-313 0 0,0 0 36 0 0,-1 3 78 0 0,0 0 36 0 0,0 11 451 0 0,0 2 281 0 0,0 10 662 0 0,0-30-1327 0 0,0-2-12 0 0,0 0-39 0 0,0 0-21 0 0,0 0-2 0 0,0 0-13 0 0,0-2-56 0 0,-3-10-43 0 0,-7-3 26 0 0,8 13-143 0 0,1 0-36 0 0,0-2 5 0 0,2-3-61 0 0,-1 7-8 0 0,0-26 157 0 0,0 2-97 0 0,0-45-34 0 0,0 59-26 0 0,0 8-19 0 0,0 1 0 0 0,0-1 0 0 0,1 0-1 0 0,-1 1 1 0 0,0-1 0 0 0,1 1 0 0 0,-1-1 0 0 0,1 1 0 0 0,0-1 0 0 0,-1 1-1 0 0,1-1 1 0 0,0 1 0 0 0,0 0-4 0 0,5-12 3 0 0,-5-4-3 0 0,-1 14 0 0 0,0 1 0 0 0,0 0 0 0 0,0-1 0 0 0,0 1 0 0 0,1-1 0 0 0,-1 1 0 0 0,1 0 0 0 0,-1-1 0 0 0,1 1 0 0 0,1-2 0 0 0,13-25 0 0 0,-4 24 0 0 0,-6-9 0 0 0,8-1 0 0 0,0-1-33 0 0,-10 11-2 0 0,-3 4 22 0 0,0 1-1 0 0,0-1 1 0 0,1 0-1 0 0,-1 1 1 0 0,0-1-1 0 0,1 1 1 0 0,-1-1-1 0 0,1 0 0 0 0,-1 1 1 0 0,1-1-1 0 0,-1 1 1 0 0,0-1-1 0 0,1 1 1 0 0,0 0-1 0 0,-1-1 1 0 0,1 1-1 0 0,-1-1 1 0 0,1 1-1 0 0,0 0 1 0 0,-1 0-1 0 0,1-1 1 0 0,0 1 13 0 0,4-2-60 0 0,11-12-169 0 0,-1 1-55 0 0,-10 11 95 0 0,-1 0 44 0 0,9-5-208 0 0,-7 5 161 0 0,-1-1-94 0 0,-2 1 96 0 0,0 1-41 0 0,0-1-78 0 0,0 1-65 0 0,0-1-71 0 0,0 1-79 0 0,0-1-88 0 0,0 1-95 0 0,0-1-102 0 0,0 1-112 0 0,4-1-1076 0 0,2 1-1124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3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538 160 5840 0 0,'0'0'132'0'0,"0"-2"17"0"0,0 1-141 0 0,0 0 0 0 0,0 1 0 0 0,0-1 0 0 0,0 1 0 0 0,0-1 0 0 0,0 0 0 0 0,0 1 0 0 0,0-1-1 0 0,-1 1 1 0 0,1-1 0 0 0,0 1 0 0 0,0-1 0 0 0,-1 1 0 0 0,1-1 0 0 0,0 1 0 0 0,-1-1 0 0 0,1 1 0 0 0,0-1 0 0 0,-1 1 0 0 0,1 0-1 0 0,-1-1 1 0 0,1 1 0 0 0,-1 0 0 0 0,0-1-8 0 0,-5-6 110 0 0,4-2-83 0 0,2 8-28 0 0,0 0 1 0 0,0 0-1 0 0,0 0 1 0 0,-1 1-1 0 0,1-1 0 0 0,0 0 1 0 0,0 0-1 0 0,0 1 1 0 0,-1-1-1 0 0,1 0 1 0 0,0 0-1 0 0,-1 1 0 0 0,1-1 1 0 0,-1 0-1 0 0,1 1 1 0 0,-1-1-1 0 0,1 0 1 0 0,-1 1-1 0 0,1-1 0 0 0,-1 1 1 0 0,0-1-1 0 0,1 1 1 0 0,-1-1-1 0 0,0 1 1 0 0,1 0-1 0 0,-1-1 0 0 0,0 1 1 0 0,0 0-1 0 0,0-1 1 0 0,-7-4 22 0 0,1-3 42 0 0,4 3 8 0 0,0-1 146 0 0,-5 1 187 0 0,3 3-280 0 0,-26-25 840 0 0,20 23-618 0 0,3 0-41 0 0,-5-6 91 0 0,6 4-154 0 0,-17-9 591 0 0,14 10-534 0 0,4 2-169 0 0,-1 0 75 0 0,-1 2-46 0 0,-1 1-13 0 0,-3 1 23 0 0,3-1-17 0 0,-2 0 115 0 0,0 0-70 0 0,2 0-53 0 0,0 0-37 0 0,-14 0 126 0 0,5 0-3 0 0,3 2-46 0 0,-2 4-70 0 0,1 0-50 0 0,3-4-17 0 0,11-2-36 0 0,-1 1-1 0 0,1-1 0 0 0,0 1 1 0 0,0-1-1 0 0,-1 1 0 0 0,1 0 1 0 0,0 0-1 0 0,0 0 0 0 0,0 0 1 0 0,0 0-1 0 0,0 1 1 0 0,0-1-1 0 0,0 0 0 0 0,0 1 1 0 0,0 0-12 0 0,-3 2 32 0 0,0 1 1 0 0,0-1 0 0 0,0 0 0 0 0,-1-1 0 0 0,0 1-33 0 0,-12 8 90 0 0,5-1 0 0 0,-14 19 115 0 0,24-26-186 0 0,0 0 0 0 0,1 0 0 0 0,-1 0 0 0 0,1 0-1 0 0,0 0 1 0 0,-1 3-19 0 0,-3 11 65 0 0,2-2-20 0 0,-1 0-1 0 0,-1 2 18 0 0,2-7-35 0 0,2-8-22 0 0,1-1 1 0 0,0 1-1 0 0,0 1 1 0 0,0-1-1 0 0,0 0 1 0 0,0 0-1 0 0,1 0 1 0 0,-1 0-1 0 0,1 1 1 0 0,0 1-6 0 0,-1 4 23 0 0,1 13 38 0 0,4-8 11 0 0,8 7 61 0 0,2 3 10 0 0,-13-22-132 0 0,-1-1-3 0 0,0-1 1 0 0,0 1-1 0 0,0 0 1 0 0,0-1-1 0 0,0 1 1 0 0,0 0-1 0 0,1 0 1 0 0,-1-1-1 0 0,0 1 1 0 0,0 0-1 0 0,1-1 1 0 0,-1 1-1 0 0,0-1 1 0 0,1 1-1 0 0,-1 0 1 0 0,1-1-1 0 0,-1 1 1 0 0,1-1-1 0 0,-1 1 1 0 0,1-1-1 0 0,-1 1 1 0 0,1-1-1 0 0,0 0 1 0 0,-1 1-1 0 0,1-1 1 0 0,0 0-1 0 0,0 1-8 0 0,5 2 58 0 0,-2-1-28 0 0,-1 0 1 0 0,0 1-1 0 0,0 0 0 0 0,0-1 0 0 0,0 1 0 0 0,2 3-30 0 0,-2-3 28 0 0,-1 0 1 0 0,1 0-1 0 0,0 0 0 0 0,0-1 0 0 0,1 1 0 0 0,2 1-28 0 0,16 6 147 0 0,-15-8-111 0 0,-1 0 1 0 0,1-1-1 0 0,0 0 1 0 0,0 0-1 0 0,-1 0 1 0 0,5-1-37 0 0,13 0 130 0 0,34 0 54 0 0,-38-2-98 0 0,-5-3-42 0 0,0-1-13 0 0,-2 3-20 0 0,-11 3-6 0 0,1 0-1 0 0,-1-1 1 0 0,0 1 0 0 0,1-1-1 0 0,-1 1 1 0 0,0-1 0 0 0,0 0-1 0 0,0 0 1 0 0,0 0 0 0 0,1-1-1 0 0,-2 1 1 0 0,1 0 0 0 0,0-1-1 0 0,0 1 1 0 0,0-1-5 0 0,40-30 80 0 0,-31 16-67 0 0,10-2-13 0 0,-13-1 1 0 0,-7 14-1 0 0,1 1-1 0 0,0 0 1 0 0,-1 0 0 0 0,2 0 0 0 0,1-3 0 0 0,2-2 0 0 0,-2 3 11 0 0,0 1 0 0 0,0 0-1 0 0,-1-1 1 0 0,0 0 0 0 0,2-5-11 0 0,0-15 10 0 0,1 11-9 0 0,-5 11 0 0 0,0 1 0 0 0,0 0 1 0 0,0-1-1 0 0,0 1 0 0 0,0 0 1 0 0,-1-1-1 0 0,1 1 0 0 0,-1-2-1 0 0,0 3 4 0 0,0 0 0 0 0,0 0 0 0 0,1 0 0 0 0,-1 0 0 0 0,0 0 0 0 0,1 0 0 0 0,-1 0 0 0 0,1 1 0 0 0,0-1 0 0 0,0 0 0 0 0,0 0 0 0 0,-1 1 0 0 0,3-3-4 0 0,-3 3 0 0 0,1 0 1 0 0,0-1-1 0 0,0 1 0 0 0,0-1 0 0 0,-1 1 0 0 0,1-1 0 0 0,-1 1 0 0 0,1-1 0 0 0,-1 1 0 0 0,0-1 0 0 0,1 0 0 0 0,-1 1 1 0 0,0-2-2 0 0,0 1 1 0 0,0 0 0 0 0,0 1 0 0 0,1-1 0 0 0,-1 1 0 0 0,0-1 0 0 0,1 0 0 0 0,-1 1 0 0 0,1-1 0 0 0,0 1 0 0 0,-1-1 0 0 0,1 1 0 0 0,0-1 0 0 0,0 1 0 0 0,0-1 0 0 0,4-6 0 0 0,-2-5-13 0 0,-3 11-15 0 0,2 4-9 0 0,11 14-25 0 0,-10-13 59 0 0,-1 0-1 0 0,0 1 0 0 0,-1-1 0 0 0,1 0 0 0 0,0 1 0 0 0,-1 0 0 0 0,0 0 4 0 0,1 13-44 0 0,-2-14 38 0 0,1 0 1 0 0,-1 0 0 0 0,1 1-1 0 0,-1-1 1 0 0,1 0 0 0 0,0 0 0 0 0,0 0-1 0 0,0 0 1 0 0,1 0 5 0 0,3 13-24 0 0,-4-11 16 0 0,0 1 0 0 0,0 0 1 0 0,-1-1-1 0 0,0 4 8 0 0,0-3-15 0 0,0 0-1 0 0,0-1 1 0 0,1 1 0 0 0,1 3 15 0 0,3 6-14 0 0,-3-12 13 0 0,-1 0 1 0 0,0 0 0 0 0,0 0 0 0 0,0 1-1 0 0,-1-1 1 0 0,1 0 0 0 0,-1 0 0 0 0,1 1 0 0 0,-1 2 0 0 0,-1 18 0 0 0,0-11 2 0 0,1-1 0 0 0,0 1 0 0 0,0 0 0 0 0,2-1 0 0 0,0 6-2 0 0,5-5 29 0 0,-6-11-27 0 0,0-1 1 0 0,-1 0 0 0 0,1 1 0 0 0,0-1 0 0 0,-1 1 0 0 0,1-1-1 0 0,-1 1 1 0 0,1-1 0 0 0,-1 1 0 0 0,0 0 0 0 0,0-1 0 0 0,1 1 0 0 0,-1-1-3 0 0,-1 10 35 0 0,1-9-28 0 0,-1 1 0 0 0,1 0 0 0 0,0 0 0 0 0,0 0 1 0 0,0-1-1 0 0,1 1 0 0 0,-1 0 0 0 0,1 0 0 0 0,-1 0 0 0 0,1-1 0 0 0,0 2-7 0 0,10 1 21 0 0,-11-4-18 0 0,1 0 0 0 0,-1 0 0 0 0,0-1 0 0 0,1 1 0 0 0,-1 0 0 0 0,0 0 0 0 0,0 0 1 0 0,0 0-1 0 0,0-1 0 0 0,1 1 0 0 0,-1 0 0 0 0,0 0 0 0 0,0 0 0 0 0,-1 0-3 0 0,1 13 21 0 0,0-12-4 0 0,0-2-35 0 0,0 0-46 0 0,0 0-93 0 0,0 0-170 0 0,0 0-22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4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17 7248 0 0,'0'0'209'0'0,"-3"-3"-5"0"0,-10-7-161 0 0,12 9-43 0 0,-1 0 1 0 0,0 1-1 0 0,0-1 1 0 0,0 1-1 0 0,1 0 1 0 0,-1 0-1 0 0,0 0 1 0 0,0-1-1 0 0,0 2 1 0 0,0-1-1 0 0,0 0 0 0 0,-5 3 69 0 0,3 3 154 0 0,4-5-204 0 0,-1-1 1 0 0,1 0 0 0 0,0 1-1 0 0,0-1 1 0 0,-1 1 0 0 0,1-1 0 0 0,0 0-1 0 0,-1 1 1 0 0,1-1 0 0 0,0 1 0 0 0,-1-1-1 0 0,1 0 1 0 0,-1 0 0 0 0,1 1-1 0 0,0-1 1 0 0,-1 0 0 0 0,1 0 0 0 0,-1 1-1 0 0,1-1 1 0 0,-1 0 0 0 0,1 0 0 0 0,-1 0-1 0 0,1 0 1 0 0,-1 0 0 0 0,1 0-1 0 0,-1 0 1 0 0,1 0 0 0 0,-1 0 0 0 0,1 0-1 0 0,-1 0 1 0 0,1 0 0 0 0,-1 0-20 0 0,0 0 19 0 0,1 0 1 0 0,-1-1-1 0 0,1 1 1 0 0,-1 0 0 0 0,1 0-1 0 0,-1 0 1 0 0,1 0-1 0 0,-1 1 1 0 0,1-1-1 0 0,-1 0 1 0 0,1 0 0 0 0,-1 0-1 0 0,1 0 1 0 0,-1 0-1 0 0,1 1 1 0 0,-1-1-1 0 0,1 0 1 0 0,0 0 0 0 0,-1 1-1 0 0,1-1 1 0 0,-1 0-1 0 0,1 1 1 0 0,0-1-1 0 0,-1 0 1 0 0,1 1 0 0 0,0-1-1 0 0,-1 1 1 0 0,1-1-1 0 0,0 1-19 0 0,-8 6 385 0 0,-13-2 20 0 0,10 8-28 0 0,-1-4-165 0 0,-3 1 13 0 0,0 5 77 0 0,7-3-139 0 0,0 1 33 0 0,-39 57 942 0 0,39-55-925 0 0,0-1-35 0 0,4-4 38 0 0,0 0 0 0 0,1 1 1 0 0,-3 10-217 0 0,-8 24 510 0 0,10-34-426 0 0,1-1 0 0 0,0 1 1 0 0,1 0-1 0 0,0 0 0 0 0,1 0 1 0 0,0 0-1 0 0,1 3-84 0 0,-2 21 247 0 0,-4 7-29 0 0,0-5-57 0 0,4-9-11 0 0,2-10-33 0 0,0-10-50 0 0,-1-1-1 0 0,2 0 1 0 0,-1 1-1 0 0,1-1 1 0 0,1 3-67 0 0,8 22 222 0 0,-6-14-96 0 0,-3-13-88 0 0,0 0-1 0 0,0 0 0 0 0,1-1 1 0 0,-1 1-1 0 0,1 0 1 0 0,0-1-1 0 0,0 1 0 0 0,1-1-37 0 0,7 15 201 0 0,2 1 27 0 0,0-9-181 0 0,6 1-32 0 0,-7-3 30 0 0,0 0 1 0 0,9 9-46 0 0,-5-7 43 0 0,-13-11-40 0 0,-1 1-1 0 0,1-1 1 0 0,0 1-1 0 0,0-1 1 0 0,-1 0-1 0 0,1 0 1 0 0,0 1-1 0 0,0-1 1 0 0,1-1-3 0 0,1 1 9 0 0,0 1 1 0 0,0-1 0 0 0,-1 0-1 0 0,1 1 1 0 0,0 0 0 0 0,0 0-1 0 0,1 0-9 0 0,6 4 8 0 0,7 1-27 0 0,1-4-73 0 0,38-2-264 0 0,-53 0 300 0 0,-1 0 0 0 0,0 0 0 0 0,0 0 0 0 0,1-1 0 0 0,-1 0 0 0 0,0 0 0 0 0,0 0-1 0 0,0 0 1 0 0,0 0 0 0 0,2-1 56 0 0,6-3-252 0 0,-2 2-92 0 0,-1 1 105 0 0,6-3-186 0 0,-9 3 176 0 0,-3 1 68 0 0,1-1-40 0 0,0 1-48 0 0,0-1-56 0 0,-1 0-33 0 0,1 1-48 0 0,-1-1-41 0 0,-1 0-37 0 0,2 1-138 0 0,-1-1-36 0 0,3-4-1444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5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6384 0 0,'0'0'184'0'0,"0"3"-6"0"0,0 10-140 0 0,3 2-38 0 0,2-7 4 0 0,-2-3 29 0 0,0 0 40 0 0,-1 2 54 0 0,-2 3 66 0 0,0-4-87 0 0,0 2 39 0 0,0 36 739 0 0,1-35-726 0 0,1-3-37 0 0,4 10 248 0 0,-1-1 20 0 0,-3 2-47 0 0,-2-8-76 0 0,2-1-61 0 0,0 0-21 0 0,2 1 15 0 0,1 7 69 0 0,-2 15 224 0 0,-4-27-394 0 0,2 0-1 0 0,-1 0 1 0 0,0 1 0 0 0,1-1-1 0 0,0 4-97 0 0,6 5 295 0 0,-3-4-3 0 0,-1 6 49 0 0,-3-12-283 0 0,0 0 0 0 0,0 0 1 0 0,1 0-1 0 0,-1 0 0 0 0,1 1 0 0 0,0-1 0 0 0,1 2-58 0 0,6 13 329 0 0,-8-17-282 0 0,1 1 0 0 0,0 0 0 0 0,-1 0-1 0 0,0 0 1 0 0,1 0 0 0 0,-1 0 0 0 0,0-1 0 0 0,0 1-1 0 0,0 0 1 0 0,0 0 0 0 0,-1 1-47 0 0,1-1 43 0 0,0 0-1 0 0,0 0 1 0 0,0 0 0 0 0,0 0-1 0 0,0 0 1 0 0,0 0 0 0 0,0-1-1 0 0,1 1 1 0 0,-1 0 0 0 0,1 0-1 0 0,0 1-42 0 0,9 10 290 0 0,-7-10-2 0 0,-3-3-14 0 0,0 2-83 0 0,0 0-102 0 0,0 0-67 0 0,0 0-49 0 0,0 0 89 0 0,0-1 29 0 0,0 0 56 0 0,0 1 68 0 0,0-1 80 0 0,3-1-203 0 0,-3 1-89 0 0,0-1-1 0 0,1 0 1 0 0,-1 0-1 0 0,0 0 0 0 0,1 0 1 0 0,-1 0-1 0 0,1 0 0 0 0,-1 0 1 0 0,0 0-1 0 0,1 0 0 0 0,-1 0 1 0 0,0 0-1 0 0,1 0 1 0 0,-1 0-1 0 0,0 0 0 0 0,1 0 1 0 0,-1 0-1 0 0,1 0 0 0 0,-1-1 1 0 0,0 1-1 0 0,0 0 0 0 0,1 0 1 0 0,-1 0-1 0 0,0 0 0 0 0,1-1 1 0 0,-1 1-1 0 0,0 0 1 0 0,0 0-1 0 0,1-1 0 0 0,-1 1 1 0 0,0 0-1 0 0,0-1 0 0 0,1 1 1 0 0,-1 0-1 0 0,0-1 0 0 0,0 1 1 0 0,0 0-1 0 0,0-1 1 0 0,0 1-1 0 0,0 0 0 0 0,1-1 1 0 0,-1 1-1 0 0,0 0 0 0 0,0-1 1 0 0,0 1-1 0 0,0-1 0 0 0,0 1-2 0 0,4-14 57 0 0,6-11 44 0 0,-3 10-52 0 0,-1-4-33 0 0,-3 8-7 0 0,2-25 44 0 0,8 11-51 0 0,-9 18-7 0 0,0 1 0 0 0,-1-2 0 0 0,1 1 0 0 0,0-3 5 0 0,9-15-85 0 0,0 5-20 0 0,-8 9 41 0 0,-4 9 50 0 0,0 0 0 0 0,0 0 0 0 0,0-1 0 0 0,0 1 0 0 0,1 0 0 0 0,-1 0 0 0 0,1 0 0 0 0,-1 0 0 0 0,1 0 14 0 0,11-14-88 0 0,-10 12 66 0 0,-3 3 16 0 0,0 0 1 0 0,1 1 0 0 0,-1-1-1 0 0,0 0 1 0 0,1 1 0 0 0,-1-1-1 0 0,0 1 1 0 0,1-1 0 0 0,-1 0-1 0 0,1 1 1 0 0,-1-1 0 0 0,1 1-1 0 0,-1 0 1 0 0,1-1-1 0 0,-1 1 1 0 0,1-1 0 0 0,-1 1-1 0 0,1 0 1 0 0,0-1 0 0 0,-1 1-1 0 0,1 0 1 0 0,0-1 5 0 0,4-1-21 0 0,8-8-57 0 0,-5 6 10 0 0,1 7 66 0 0,-8-2-5 0 0,15 12-36 0 0,-12-9 33 0 0,-1 0-1 0 0,0 0 0 0 0,0 1 1 0 0,0 0-1 0 0,0-1 0 0 0,-1 1 0 0 0,0 0 1 0 0,0 2 10 0 0,7 13 3 0 0,12 19-62 0 0,0 1 46 0 0,-15-9 13 0 0,-4-27-2 0 0,11 21 57 0 0,-6-21-44 0 0,-6-4-11 0 0,-1 0 0 0 0,0 0 0 0 0,0 0 0 0 0,0 0 0 0 0,1 0 0 0 0,-1 0-1 0 0,0 0 1 0 0,0 0 0 0 0,0 0 0 0 0,1 0 0 0 0,-1 0 0 0 0,0 0 0 0 0,0 0 0 0 0,0 0-1 0 0,0 1 1 0 0,1-1 0 0 0,-1 0 0 0 0,0 0 0 0 0,0 0 0 0 0,0 0 0 0 0,0 0-1 0 0,0 1 1 0 0,0-1 0 0 0,1 0 0 0 0,-1 0 0 0 0,0 0 0 0 0,0 1 0 0 0,0-1-1 0 0,0 0 1 0 0,0 0 0 0 0,0 0 0 0 0,0 1 0 0 0,2 23 74 0 0,-2-22-7 0 0,0-2 5 0 0,0 0 4 0 0,0 0-8 0 0,16-3 29 0 0,-4-6-54 0 0,-8 6-44 0 0,-1-1 0 0 0,0-1 0 0 0,-1 1-1 0 0,1 0 1 0 0,0-2 1 0 0,-1 2-3 0 0,1 0-1 0 0,-1 0 0 0 0,1 0 1 0 0,0 0-1 0 0,1-1 4 0 0,8-8-73 0 0,-8 8 38 0 0,1 0-1 0 0,-1 1 1 0 0,1 0-1 0 0,0-1 1 0 0,0 1 0 0 0,2 0 35 0 0,3-1-65 0 0,-7 4 52 0 0,-1 0 0 0 0,0 0 0 0 0,1-1-1 0 0,-1 1 1 0 0,0 0 0 0 0,0-1 0 0 0,0 1 0 0 0,0-1 0 0 0,0 0 13 0 0,3-2-35 0 0,1-1 0 0 0,-1 2 0 0 0,1-1 0 0 0,0 0-1 0 0,0 1 1 0 0,1 0 35 0 0,-1 0-17 0 0,-3 2 11 0 0,-1 1 0 0 0,1-1 0 0 0,0 0 0 0 0,0 1 0 0 0,0 0-1 0 0,-1 0 1 0 0,1 0 0 0 0,0 0 0 0 0,0 0 0 0 0,0 0 0 0 0,0 1 0 0 0,-1-1 0 0 0,1 1 0 0 0,0 0 0 0 0,-1 0 0 0 0,1 0 0 0 0,0 0 0 0 0,-1 0 0 0 0,1 1-1 0 0,1 1 7 0 0,0-1-9 0 0,9 3-1 0 0,-8 6 10 0 0,7-5 0 0 0,-11-6 0 0 0,0 1 0 0 0,0-1 0 0 0,0 1 0 0 0,0-1 0 0 0,0 1 0 0 0,0-1 0 0 0,0 1 0 0 0,0 0 0 0 0,-1-1 0 0 0,1 1 0 0 0,0 0 0 0 0,0 0 0 0 0,0 0 0 0 0,-1 0 0 0 0,1 0 0 0 0,0 0 0 0 0,15 30 0 0 0,-11-17 0 0 0,-1-12 0 0 0,2 4 13 0 0,-5-4-4 0 0,0 0 0 0 0,-1 1 0 0 0,1-1 0 0 0,-1 1 1 0 0,0-1-1 0 0,0 1 0 0 0,0 1-9 0 0,0-4 2 0 0,0 0 0 0 0,0 0 0 0 0,0 1 0 0 0,0-1 1 0 0,0 0-1 0 0,0 1 0 0 0,0-1 0 0 0,0 0 0 0 0,0 1 0 0 0,0-1 1 0 0,0 0-1 0 0,0 1 0 0 0,0-1 0 0 0,0 0 0 0 0,0 1 0 0 0,0-1 0 0 0,1 0 1 0 0,-1 0-1 0 0,0 1 0 0 0,0-1 0 0 0,0 0 0 0 0,1 0 0 0 0,-1 1 1 0 0,0-1-1 0 0,0 0 0 0 0,1 0-2 0 0,0 2 4 0 0,0-1 0 0 0,0 0 0 0 0,0 0 0 0 0,0 1 1 0 0,0-1-1 0 0,0 1 0 0 0,-1-1 0 0 0,1 0 0 0 0,0 1 0 0 0,-1 0 0 0 0,1 0-4 0 0,2 28 115 0 0,-4-27-108 0 0,1-2-5 0 0,14 24 0 0 0,-12-12-29 0 0,-2-13 24 0 0,0 0 1 0 0,0 0-1 0 0,0 0 0 0 0,0 0 1 0 0,0 0-1 0 0,0 0 1 0 0,0 0-1 0 0,0 1 0 0 0,0-1 1 0 0,0 0-1 0 0,0 0 1 0 0,0 0-1 0 0,0 0 0 0 0,0 0 1 0 0,0 0-1 0 0,0 0 1 0 0,0 0-1 0 0,0 0 1 0 0,0 0-1 0 0,0 1 0 0 0,0-1 1 0 0,0 0-1 0 0,1 0 1 0 0,-1 0-1 0 0,0 0 0 0 0,0 0 1 0 0,0 0-1 0 0,0 0 1 0 0,0 0-1 0 0,0 0 0 0 0,0 0 1 0 0,0 0-1 0 0,0 0 1 0 0,0 0-1 0 0,0 0 0 0 0,0 0 1 0 0,0 1-1 0 0,0-1 1 0 0,1 0-1 0 0,-1 0 0 0 0,0 0 1 0 0,0 0-1 0 0,0 0 1 0 0,0 0-1 0 0,0 0 0 0 0,0 0 1 0 0,0 0-1 0 0,0 0 1 0 0,0 0-1 0 0,0 0 0 0 0,1 0 1 0 0,-1 0-1 0 0,0 0 1 0 0,0 0-1 0 0,0 0 0 0 0,0 0 1 0 0,0-1 2 0 0,4 2-97 0 0,2 1-7 0 0,-5 0 36 0 0,0 0-48 0 0,0-1-5 0 0,-1 1-39 0 0,0 0-46 0 0,0 0-51 0 0,0-2 20 0 0,0 1-34 0 0,0 0-366 0 0,1-1 89 0 0,-1 1-48 0 0,2 1-699 0 0,2 2-551 0 0,5 5-1044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5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32 6448 0 0,'-13'-13'141'0'0,"11"11"23"0"0,2-1 13 0 0,0 3-177 0 0,0-1 11 0 0,0 1-1 0 0,0-1 1 0 0,0 0-1 0 0,0 1 1 0 0,-1-1-1 0 0,1 0 1 0 0,0 0-1 0 0,0 1 1 0 0,0-1-1 0 0,0 1 1 0 0,-1-1-1 0 0,1 0 1 0 0,0 1-1 0 0,-1-1 1 0 0,1 0-11 0 0,-1 0 17 0 0,-7 0-4 0 0,-9 1 38 0 0,14 0 29 0 0,0 2 91 0 0,1 1-124 0 0,-1 0 56 0 0,-1 1 46 0 0,-1 1 35 0 0,-15 15 589 0 0,11-12-470 0 0,0 2-53 0 0,5-6-176 0 0,0 0-41 0 0,-12 9 267 0 0,5-6-98 0 0,7 5-35 0 0,1-2-60 0 0,-10 1 117 0 0,-3 10-4 0 0,6-14-73 0 0,10-7-139 0 0,-1 0-1 0 0,1 0 1 0 0,-1 1 0 0 0,1-1 0 0 0,0 0-1 0 0,-1 1 1 0 0,1-1 0 0 0,-1 0 0 0 0,1 1 0 0 0,0-1-1 0 0,0 0 1 0 0,-1 1 0 0 0,1-1 0 0 0,0 1-1 0 0,0-1 1 0 0,-1 1 0 0 0,1-1 0 0 0,0 1 0 0 0,0-1-1 0 0,0 0 1 0 0,0 1 0 0 0,0-1 0 0 0,0 1-1 0 0,-1-1 1 0 0,1 1 0 0 0,0-1 0 0 0,0 1 0 0 0,1-1-1 0 0,-1 1 1 0 0,0-1 0 0 0,0 1 0 0 0,0 0-8 0 0,-2 10 141 0 0,-5 3 19 0 0,7-13-139 0 0,-1 0 1 0 0,0 1-1 0 0,0-1 1 0 0,0 1-1 0 0,1-1 0 0 0,-1 1 1 0 0,1-1-1 0 0,-1 1 1 0 0,1-1-1 0 0,0 1 1 0 0,-1 0-1 0 0,1-1-21 0 0,0 2 170 0 0,3 0-30 0 0,1 1-29 0 0,1 2-71 0 0,-4-3 3 0 0,3 3-9 0 0,-1-2 39 0 0,-2-3-48 0 0,0 0-1 0 0,0-1 1 0 0,-1 1 0 0 0,1-1-1 0 0,0 1 1 0 0,0-1-1 0 0,0 1 1 0 0,0-1 0 0 0,0 0-1 0 0,1 1 1 0 0,-1-1 0 0 0,0 0-1 0 0,0 0 1 0 0,0 0 0 0 0,0 0-1 0 0,0 0 1 0 0,0 0-1 0 0,0 0 1 0 0,0 0 0 0 0,1-1-25 0 0,4 1 47 0 0,0 1 0 0 0,2-1 49 0 0,29 0 518 0 0,-30-1-523 0 0,-2-1-43 0 0,24-14 139 0 0,-28 12-158 0 0,0 1-4 0 0,15-6 9 0 0,13-7-17 0 0,-26 10-97 0 0,-1-1-19 0 0,11-8-166 0 0,3-1-20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5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192 521 6960 0 0,'0'0'250'0'0,"-3"0"-111"0"0,0 0-136 0 0,-1 0 66 0 0,-3-1 152 0 0,-14 2 477 0 0,16 0-526 0 0,0 1-62 0 0,-1 1-8 0 0,-21 11 205 0 0,16-2-146 0 0,6-2-46 0 0,4-8-88 0 0,0 1 0 0 0,0-1 0 0 0,0 0 1 0 0,-1 0-1 0 0,1 0 0 0 0,-1 0 0 0 0,1 0 0 0 0,-1 0 1 0 0,0 0-28 0 0,-24 29 336 0 0,5-1-91 0 0,14-19-132 0 0,-9 16 318 0 0,10-15-276 0 0,3-4-5 0 0,2 3-48 0 0,1 2-29 0 0,1 5-22 0 0,-1-8-21 0 0,0-6-4 0 0,0 0 0 0 0,1 0 0 0 0,-1-1 0 0 0,1 1 0 0 0,-1 0 0 0 0,1 0-1 0 0,0 0 1 0 0,1-1 0 0 0,0 3-26 0 0,-1-4 11 0 0,0 0 0 0 0,0 0 0 0 0,1-1 0 0 0,-1 1 0 0 0,0 0-1 0 0,1 0 1 0 0,0-1 0 0 0,-1 1 0 0 0,1-1 0 0 0,0 0 0 0 0,0 1 0 0 0,-1-1 0 0 0,1 0 0 0 0,1 0-11 0 0,1 0 20 0 0,0 0 1 0 0,1 0 0 0 0,-1 0 0 0 0,0 0 0 0 0,1-1-1 0 0,-1 0 1 0 0,0 0 0 0 0,1 0 0 0 0,3-1-21 0 0,8 0 69 0 0,-4 1-20 0 0,-9 1-35 0 0,0-1 1 0 0,0 0-1 0 0,1 0 0 0 0,-1 0 0 0 0,0 0 1 0 0,0-1-1 0 0,0 1 0 0 0,1-1 0 0 0,-1 0 1 0 0,0 0-15 0 0,13-12 53 0 0,0 0-42 0 0,-11 10-15 0 0,-4 3 5 0 0,-1 0 0 0 0,1 0 0 0 0,-1-1 0 0 0,1 1 0 0 0,0 0 0 0 0,-1-1 1 0 0,1 1-1 0 0,-1 0 0 0 0,1-1 0 0 0,-1 1 0 0 0,1-1 0 0 0,-1 1 0 0 0,1-1 0 0 0,-1 1 0 0 0,1-1 1 0 0,-1 1-1 0 0,0-1 0 0 0,1 0 0 0 0,-1 1 0 0 0,0-1 0 0 0,1 0 0 0 0,-1 0-1 0 0,2-4-14 0 0,3-2-67 0 0,0-4-118 0 0,1-5-97 0 0,-1 6 149 0 0,-1 0 17 0 0,-2 1 7 0 0,0 1-23 0 0,-2-2-53 0 0,0 5 122 0 0,0-7-136 0 0,0 3 31 0 0,0-2-25 0 0,0-2-73 0 0,0-30-335 0 0,0 0 45 0 0,0-1 55 0 0,0-1 64 0 0,0-1 73 0 0,0 1 82 0 0,0-1 91 0 0,0 0 101 0 0,1 31 48 0 0,1-1 1 0 0,0 0-1 0 0,1-2 56 0 0,0 4-19 0 0,0 0-1 0 0,-2-1 0 0 0,0 0 20 0 0,-1-4-36 0 0,-1 12 18 0 0,1 0-1 0 0,0-1 0 0 0,1 1 1 0 0,0 0-1 0 0,1-4 19 0 0,3-4 23 0 0,-3 12-10 0 0,-1 0 0 0 0,0 0 0 0 0,0 0 0 0 0,0-1 0 0 0,-1 1 0 0 0,1 0 0 0 0,-1 0 0 0 0,1 0 0 0 0,-1-4-13 0 0,0-17 103 0 0,0 24-98 0 0,0 0 0 0 0,0-1 0 0 0,0 1-1 0 0,0 0 1 0 0,0 0 0 0 0,0-1 0 0 0,0 1 0 0 0,0 0 0 0 0,0-1 0 0 0,0 1 0 0 0,0 0 0 0 0,0-1 0 0 0,0 1 0 0 0,0 0 0 0 0,0-1 0 0 0,0 1-1 0 0,1 0 1 0 0,-1 0 0 0 0,0-1 0 0 0,0 1 0 0 0,0 0 0 0 0,0-1 0 0 0,1 1 0 0 0,-1 0 0 0 0,0 0 0 0 0,0 0-5 0 0,11-11 228 0 0,-8 8 41 0 0,-3 3 10 0 0,0 0 3 0 0,0 0 13 0 0,-1 6-28 0 0,0 0-68 0 0,-2 0 0 0 0,0 0-79 0 0,-4 7 65 0 0,6-8-90 0 0,1 1 39 0 0,0 15 158 0 0,0 0-50 0 0,0 49 396 0 0,0-40-338 0 0,1-6-75 0 0,5 6-2 0 0,1 1 28 0 0,-5-3 20 0 0,-2-1-34 0 0,0 45 457 0 0,0-50-505 0 0,0-14-83 0 0,1 0 0 0 0,0 0 1 0 0,0 0-1 0 0,1 0 0 0 0,1 3-106 0 0,-1-4 98 0 0,0 0 0 0 0,-1 1 0 0 0,0-1 0 0 0,0 0 1 0 0,-1 3-99 0 0,0 9 200 0 0,0 0-42 0 0,0 4-6 0 0,0 8 32 0 0,0-29-168 0 0,0-1 0 0 0,0 1 0 0 0,1 0 0 0 0,-1 0-1 0 0,0-1 1 0 0,1 1 0 0 0,-1-1 0 0 0,1 1 0 0 0,-1 0-1 0 0,1-1 1 0 0,0 1 0 0 0,-1-1 0 0 0,1 1 0 0 0,0-1-16 0 0,6 12 88 0 0,-7-11-77 0 0,1 1 1 0 0,0 0 0 0 0,0-1 0 0 0,-1 1 0 0 0,1-1 0 0 0,-1 1-1 0 0,0 0 1 0 0,0-1 0 0 0,0 1 0 0 0,0 0 0 0 0,-1 0-12 0 0,0 54 55 0 0,1-54-285 0 0,0-3-100 0 0,0 0-450 0 0,0 0-53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6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2 568 9672 0 0,'0'0'216'0'0,"0"3"32"0"0,0 9-97 0 0,-1 19 155 0 0,2-22-243 0 0,2-1-39 0 0,2 1-39 0 0,1 3 23 0 0,-4-1 95 0 0,-2 4 455 0 0,0 6 211 0 0,1-7-283 0 0,-1-1 63 0 0,0-4-131 0 0,0 0 56 0 0,0-2-28 0 0,0 1 51 0 0,-1-1 60 0 0,1 0 65 0 0,3-7-545 0 0,5-2-30 0 0,-7 2-45 0 0,-1 0-1 0 0,0-1 0 0 0,1 1 1 0 0,-1 0-1 0 0,0-1 1 0 0,1 1-1 0 0,-1-1 0 0 0,0 1 1 0 0,1-1-1 0 0,-1 1 0 0 0,0-1 1 0 0,0 1-1 0 0,0-1 0 0 0,0 1 1 0 0,1-1-1 0 0,-1 1 0 0 0,0-1 1 0 0,0 1-1 0 0,0-1 0 0 0,0 1 1 0 0,0-1-1 0 0,0 0-1 0 0,2-4 43 0 0,0 4-42 0 0,-1 0 0 0 0,0 0 1 0 0,0-1-1 0 0,0 1 0 0 0,0 0 0 0 0,0-1 1 0 0,0 1-1 0 0,0-1 0 0 0,-1 1 0 0 0,1-1 1 0 0,-1 1-1 0 0,1-1 0 0 0,-1 0 0 0 0,1 1 1 0 0,-1-1-1 0 0,0 0 0 0 0,0 1 1 0 0,1-2-2 0 0,-1 1 4 0 0,0 1 0 0 0,0-1 0 0 0,0 0 0 0 0,1 1 1 0 0,-1-1-1 0 0,0 1 0 0 0,1-1 0 0 0,0 0 1 0 0,-1 1-1 0 0,1-1 0 0 0,0 1 0 0 0,0 0 1 0 0,0-1-1 0 0,0 1-4 0 0,4-7 1 0 0,-1-2-2 0 0,0 1 1 0 0,-1-1 0 0 0,2-5 0 0 0,0-2 0 0 0,-4 15 1 0 0,0 0-1 0 0,0 0 0 0 0,0 0 0 0 0,0 0 0 0 0,1 0 0 0 0,-1 0 0 0 0,1 0 0 0 0,-1 0 0 0 0,1 1 0 0 0,0-1 0 0 0,12-14-14 0 0,14-22-100 0 0,7 0-96 0 0,-28 30 153 0 0,-4 5 27 0 0,0 0 0 0 0,1-1-1 0 0,-1 1 1 0 0,1 1 0 0 0,-1-1 0 0 0,1 0 30 0 0,7-2-82 0 0,10-6 28 0 0,-20 11 48 0 0,1-1 1 0 0,0 1 0 0 0,-1-1 0 0 0,1 1-1 0 0,-1 0 1 0 0,1-1 0 0 0,0 1 0 0 0,-1 0-1 0 0,1 0 1 0 0,0 0 0 0 0,-1 1-1 0 0,1-1 1 0 0,0 0 0 0 0,-1 0 0 0 0,1 1-1 0 0,-1-1 1 0 0,1 1 0 0 0,-1 0 0 0 0,1-1-1 0 0,-1 1 1 0 0,1 0 0 0 0,-1 0 0 0 0,0 0-1 0 0,2 0 6 0 0,4 4-33 0 0,-2-3 23 0 0,-4-2 9 0 0,-1 1 1 0 0,1-1-1 0 0,0 0 1 0 0,-1 1-1 0 0,1-1 1 0 0,0 0-1 0 0,-1 1 1 0 0,1-1-1 0 0,-1 1 1 0 0,1-1-1 0 0,-1 0 1 0 0,1 1-1 0 0,-1 0 1 0 0,1-1-1 0 0,-1 1 1 0 0,0-1-1 0 0,1 1 1 0 0,-1-1-1 0 0,0 1 1 0 0,1 0-1 0 0,-1-1 0 0 0,0 1 1 0 0,3 4-8 0 0,1 3-16 0 0,7 18-18 0 0,-8-15 42 0 0,10 23 0 0 0,-11-30 0 0 0,0-1 0 0 0,0 1 0 0 0,-1 0 0 0 0,1-1 0 0 0,-1 1 0 0 0,0 0 0 0 0,0 0 0 0 0,-1 0 0 0 0,1 0 0 0 0,-1 3 0 0 0,0-5 2 0 0,0 0 0 0 0,1 0 0 0 0,-1 0 0 0 0,0 0 0 0 0,0-1 0 0 0,1 1 0 0 0,0 0 0 0 0,-1 0 0 0 0,1 0 1 0 0,0 0-1 0 0,0-1 0 0 0,0 1 0 0 0,1 1-2 0 0,-1-2 5 0 0,0 1 0 0 0,-1-1-1 0 0,1 1 1 0 0,0-1 0 0 0,-1 1 0 0 0,1-1 0 0 0,0 1 0 0 0,-1-1 0 0 0,0 1 0 0 0,1 0-1 0 0,-1-1 1 0 0,0 1 0 0 0,0 1-5 0 0,0 20 119 0 0,0 30 217 0 0,3-48-232 0 0,7 6 7 0 0,-7-9 1 0 0,-3-2-4 0 0,0 0-18 0 0,0 0-9 0 0,0 0-1 0 0,0 0 0 0 0,0 0 0 0 0,0 0 0 0 0,0 0 0 0 0,0-1-68 0 0,0-1 0 0 0,0 1 0 0 0,0-1 0 0 0,1 1 0 0 0,-1-1 0 0 0,0 1 0 0 0,1-1 0 0 0,-1 1 0 0 0,1-1 0 0 0,0 1 0 0 0,0-1-12 0 0,1-1 12 0 0,0 0 1 0 0,0 1-1 0 0,1-1 1 0 0,-1 0-1 0 0,1 1 1 0 0,1-2-13 0 0,-2 2 5 0 0,0 1 0 0 0,0-1 0 0 0,1 0 0 0 0,-2-1 0 0 0,1 1 0 0 0,0 0 0 0 0,0-1 0 0 0,-1 1 0 0 0,1-1 0 0 0,-1 1 0 0 0,1-1-5 0 0,1-9 9 0 0,-2 9-9 0 0,0 0 1 0 0,-1 0 0 0 0,1 0-1 0 0,1 0 1 0 0,-1 0 0 0 0,0 0-1 0 0,1 0 1 0 0,-1 1 0 0 0,1-1 0 0 0,0 1-1 0 0,0-1 1 0 0,0 1 0 0 0,0 0-1 0 0,0 0 1 0 0,1-1 0 0 0,-1 2-1 0 0,1-1 1 0 0,0-1-1 0 0,6-2 11 0 0,-7 4-7 0 0,-1 1 0 0 0,1-1-1 0 0,-1 0 1 0 0,0 0 0 0 0,1 0 0 0 0,-1-1-1 0 0,0 1 1 0 0,0 0 0 0 0,2-2-4 0 0,5-14-6 0 0,-7 14-4 0 0,1 0 1 0 0,0-1 0 0 0,0 1-1 0 0,0 0 1 0 0,0 1-1 0 0,0-1 1 0 0,1 0 0 0 0,-1 0-1 0 0,1 1 1 0 0,0 0-1 0 0,1-2 10 0 0,7-6-34 0 0,0-3-30 0 0,13 8 0 0 0,-11-1 22 0 0,-12 5 36 0 0,0 0-1 0 0,1 0 1 0 0,-1 0-1 0 0,1 1 0 0 0,-1-1 1 0 0,1 1-1 0 0,-1-1 1 0 0,1 1-1 0 0,-1-1 0 0 0,1 1 1 0 0,-1 0-1 0 0,1 0 0 0 0,0 0 7 0 0,13 0-53 0 0,1 2 30 0 0,13 14-37 0 0,-13 13-13 0 0,0 3 5 0 0,-15-30 70 0 0,-1 0 0 0 0,1 0 0 0 0,0 1 0 0 0,-1-1 1 0 0,1 0-1 0 0,-1 1 0 0 0,0-1 0 0 0,0 2-2 0 0,-1 21 54 0 0,0-9 2 0 0,2-9-44 0 0,-1-5-12 0 0,0 0 0 0 0,0 0 0 0 0,0 1 1 0 0,0-1-1 0 0,0 0 0 0 0,-1 0 1 0 0,1 0-1 0 0,-1 0 0 0 0,1 0 0 0 0,-1 1 0 0 0,-4 5 0 0 0,4-6-5 0 0,0-1-1 0 0,0 1 1 0 0,0-1 0 0 0,0 1 0 0 0,1-1 0 0 0,-1 1 0 0 0,1-1-1 0 0,-1 1 1 0 0,1-1 0 0 0,-1 1 0 0 0,1 0 0 0 0,0-1-1 0 0,0 1 1 0 0,0 0 5 0 0,-3 14-15 0 0,-8-1 15 0 0,9 1-24 0 0,2-15-170 0 0,0 0 60 0 0,0-1 54 0 0,0 1 47 0 0,0 0 66 0 0,0-1 83 0 0,0 3 453 0 0,0-3-483 0 0,0 1-37 0 0,0 0-47 0 0,0-1-62 0 0,0 1-73 0 0,0-1-84 0 0,0 1-57 0 0,0 0-85 0 0,0-1-93 0 0,0 1-101 0 0,0 0-110 0 0,0-1-118 0 0,0 1-125 0 0,0 0 403 0 0,0-1-35 0 0,0 0-1418 0 0,0 0-1110 0 0</inkml:trace>
  <inkml:trace contextRef="#ctx0" brushRef="#br0" timeOffset="631.24">917 0 8752 0 0,'0'0'197'0'0,"0"0"24"0"0,0 0 19 0 0,3 0-29 0 0,0 0-179 0 0,15 1-12 0 0,-13 1 36 0 0,0 5 139 0 0,-5-7-178 0 0,0 0 0 0 0,0 1 1 0 0,1-1-1 0 0,-1 1 1 0 0,0-1-1 0 0,0 1 1 0 0,1-1-1 0 0,-1 0 0 0 0,0 1 1 0 0,1-1-1 0 0,-1 0 1 0 0,1 1-1 0 0,-1-1 0 0 0,0 0 1 0 0,1 0-1 0 0,-1 1 1 0 0,1-1-1 0 0,-1 0 1 0 0,1 0-1 0 0,-1 0 0 0 0,1 0 1 0 0,-1 1-1 0 0,1-1 1 0 0,-1 0-1 0 0,1 0 1 0 0,-1 0-1 0 0,1 0 0 0 0,-1 0 1 0 0,1 0-1 0 0,-1 0 1 0 0,1-1-1 0 0,0 1-17 0 0,-1 0 18 0 0,1 0 0 0 0,-1 0 0 0 0,1 0 1 0 0,-1 0-1 0 0,1 0 0 0 0,-1 0 0 0 0,1 0 0 0 0,-1 0 0 0 0,1 0 1 0 0,-1 0-1 0 0,1 0 0 0 0,-1 0 0 0 0,0 0 0 0 0,1 0 0 0 0,-1 1 0 0 0,1-1 1 0 0,-1 0-1 0 0,1 0 0 0 0,-1 1 0 0 0,1-1 0 0 0,-1 0 0 0 0,0 0 1 0 0,1 1-1 0 0,-1-1 0 0 0,0 0 0 0 0,1 1 0 0 0,-1-1 0 0 0,0 1 0 0 0,1-1 1 0 0,-1 1-1 0 0,0-1 0 0 0,1 1-18 0 0,3 5 280 0 0,4 0 54 0 0,9 2 56 0 0,-13-6-264 0 0,6 3 185 0 0,4 2 13 0 0,0 0-90 0 0,-1 1-61 0 0,-7-4-86 0 0,-1 0-1 0 0,1 0 0 0 0,-1 1 1 0 0,2 1-87 0 0,8 12 292 0 0,-10-7-194 0 0,1-1 1 0 0,-1 1-1 0 0,-1 0 1 0 0,0 0-1 0 0,-1 0 1 0 0,0 1 0 0 0,0 1-99 0 0,-2-10 20 0 0,12 31 216 0 0,-1 0-22 0 0,-8-5-106 0 0,-4 43 63 0 0,0 3 60 0 0,0 0 69 0 0,0 0 77 0 0,-3-44-147 0 0,-3-4-44 0 0,2-9-62 0 0,-2 7 62 0 0,2-6 160 0 0,-1-1 0 0 0,-4 8-346 0 0,-2-1 242 0 0,3-3-55 0 0,4-10-54 0 0,-2 2 86 0 0,2-6-104 0 0,-3 4 84 0 0,2 2-36 0 0,-5 9 69 0 0,4-14-44 0 0,1-2-54 0 0,-5 3 21 0 0,9-10-140 0 0,0 1-1 0 0,0 0 1 0 0,-1 1 0 0 0,1-1 0 0 0,0 0-1 0 0,0 0 1 0 0,0 0 0 0 0,1 1 0 0 0,-2 0-15 0 0,-1 13 166 0 0,3-5-68 0 0,-4 0 4 0 0,-13 8 73 0 0,-6 4 40 0 0,20-19-130 0 0,3 0-26 0 0,0-3-59 0 0,0 1 1 0 0,0 0 0 0 0,0-1 0 0 0,0 1-1 0 0,0 0 1 0 0,0 0 0 0 0,0-1-1 0 0,0 1 1 0 0,-1 0 0 0 0,1-1 0 0 0,0 1-1 0 0,0-1 1 0 0,-1 1 0 0 0,1 0-1 0 0,-1-1 0 0 0,1 1-1 0 0,-1-1 0 0 0,1 0-1 0 0,-1 1 1 0 0,0-1-1 0 0,1 0 1 0 0,-1 0-1 0 0,0 1 1 0 0,1-1 0 0 0,-1 0-1 0 0,0 0 1 0 0,1 0-1 0 0,-1 0 1 0 0,0 0-1 0 0,1 0 1 0 0,-1 0 1 0 0,-2 0-119 0 0,3 0-71 0 0,0 0-24 0 0,0 0 55 0 0,0 0-38 0 0,0 0-117 0 0,-2 0-314 0 0,2 0 390 0 0,-1 0 122 0 0,1 0 64 0 0,-3 1 74 0 0,1-1-47 0 0,1 0-34 0 0,0 0-47 0 0,0 0-26 0 0,0 0-49 0 0,0-1-54 0 0,0 1-61 0 0,0 0-68 0 0,0-1-74 0 0,0 0-82 0 0,0 0-88 0 0,0 0 70 0 0,0 0-73 0 0,-1-1-65 0 0,0 1-53 0 0,-1-2-514 0 0,-1-2-729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36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0 174 6120 0 0,'16'-13'176'0'0,"0"10"-4"0"0,-10 4-124 0 0,4-1-50 0 0,8 1-24 0 0,-12-1 56 0 0,0 0 38 0 0,-1-1 26 0 0,-1 1 40 0 0,0-2 49 0 0,0 1 53 0 0,0-1-48 0 0,1-1 36 0 0,10-5 581 0 0,-1-1 4 0 0,-9 7-581 0 0,-1-1-37 0 0,7 0 298 0 0,-1 2-41 0 0,3-2 155 0 0,-7-1-348 0 0,-1-3-32 0 0,-3 2-47 0 0,2-2 261 0 0,3 3-69 0 0,-2 2-252 0 0,-3 1-84 0 0,-1 0 0 0 0,0 1 0 0 0,0-1 1 0 0,0 0-1 0 0,0 0 0 0 0,-1 0 0 0 0,1 0 0 0 0,0 1 1 0 0,0-1-1 0 0,0 0 0 0 0,-1-1 0 0 0,1 1 0 0 0,0 0 0 0 0,-1-1-32 0 0,3-10 387 0 0,0 7-1 0 0,7-5-102 0 0,-7 7-104 0 0,-2 0-74 0 0,-1 0-49 0 0,-1 0-33 0 0,0 0 13 0 0,0 2 28 0 0,2 0 27 0 0,0-1 47 0 0,0 1 24 0 0,-1-1-86 0 0,0-4-44 0 0,-1 4 1 0 0,1 0 37 0 0,0-1 52 0 0,0 1 66 0 0,-1-3-216 0 0,-1 1 66 0 0,0 2 54 0 0,-2 0 41 0 0,-21 1 557 0 0,17 2-544 0 0,0-1-36 0 0,8 0-106 0 0,-1 0 0 0 0,1-1-1 0 0,-1 1 1 0 0,1 0 0 0 0,-1 0 0 0 0,1 1-1 0 0,0-1 1 0 0,-1 0 0 0 0,1 0 0 0 0,-1 0-1 0 0,1 0 1 0 0,0 0 0 0 0,-1 0 0 0 0,1 0-1 0 0,-1 1 1 0 0,1-1 0 0 0,0 0 0 0 0,-1 0-1 0 0,1 1 1 0 0,0-1 0 0 0,-1 0 0 0 0,1 1-1 0 0,0-1 1 0 0,0 0 0 0 0,-1 0 0 0 0,1 1-1 0 0,0-1 1 0 0,0 1 0 0 0,-1-1 0 0 0,1 0-1 0 0,0 1-4 0 0,-5 6 78 0 0,-6-1 26 0 0,10-5-97 0 0,0-1-1 0 0,0 0 1 0 0,0 1-1 0 0,0-1 1 0 0,0 1-1 0 0,0 0 1 0 0,0-1-1 0 0,0 1 1 0 0,0 0-1 0 0,0 0 1 0 0,1-1-1 0 0,-1 1 1 0 0,0 0-1 0 0,0 0 1 0 0,1 0-1 0 0,-1 0-6 0 0,-4 10 65 0 0,4-9-50 0 0,0 0-1 0 0,0 0 0 0 0,0 1 0 0 0,0-1 0 0 0,-1 0 0 0 0,1 0 0 0 0,-1 0 0 0 0,0 0 0 0 0,1 0-14 0 0,-7 5 44 0 0,6-6-31 0 0,0 2-1 0 0,-1-1 0 0 0,1 0 1 0 0,0 0-1 0 0,0 1 0 0 0,0-1 0 0 0,1 1 1 0 0,-1-1-1 0 0,1 1 0 0 0,-1 1-12 0 0,-4 22 65 0 0,1-10-20 0 0,3-13-33 0 0,1 0 0 0 0,0 1-1 0 0,0-1 1 0 0,0 0 0 0 0,0 1 0 0 0,1-1-1 0 0,-1 1 1 0 0,1 1-12 0 0,-1 19 191 0 0,1-15-100 0 0,0 0 0 0 0,0 0 0 0 0,1 4-91 0 0,-1-11 20 0 0,1 1-1 0 0,-1-1 0 0 0,1 1 1 0 0,0-1-1 0 0,0 0 0 0 0,0 1 1 0 0,0-1-1 0 0,0 0 0 0 0,0 0 1 0 0,1 0-1 0 0,-1 0 0 0 0,1 0 0 0 0,-1 0 1 0 0,1 0-20 0 0,1 1 47 0 0,-1 0 1 0 0,0 0-1 0 0,1 0 1 0 0,-1 0 0 0 0,-1 1-1 0 0,2 0-47 0 0,-2 0 48 0 0,1-1 0 0 0,0 1 0 0 0,0-1 0 0 0,1 0 0 0 0,-1 0 0 0 0,2 1-48 0 0,7 9 150 0 0,13 10 111 0 0,-23-21-238 0 0,1-1-1 0 0,-1 0 1 0 0,1 0 0 0 0,0 0-1 0 0,0 0 1 0 0,-1 0 0 0 0,1-1-1 0 0,0 1 1 0 0,0 0 0 0 0,0-1-1 0 0,0 1 1 0 0,0-1-1 0 0,0 0 1 0 0,1 0-23 0 0,-2 1 14 0 0,1-1-1 0 0,-1 0 1 0 0,1 0-1 0 0,0 0 0 0 0,-1 1 1 0 0,1-1-1 0 0,-1 1 1 0 0,1-1-1 0 0,-1 1 1 0 0,0 0-1 0 0,1-1 1 0 0,-1 1-1 0 0,1 0-13 0 0,11 6 74 0 0,-5-5-91 0 0,2-1 50 0 0,25-1 221 0 0,-19-2-182 0 0,-6 0-68 0 0,-1 0-41 0 0,1-1-60 0 0,-1 0-71 0 0,-1-1-82 0 0,0 1-94 0 0,-6 2 70 0 0,-1 0-45 0 0,1 0-40 0 0,-1 0-38 0 0,2-1-347 0 0,0 0-79 0 0,0 1-62 0 0,1-1-43 0 0,1 1-273 0 0,0 0-35 0 0,13 1-2590 0 0,-17 0 3697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2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365 442 8288 0 0,'0'0'190'0'0,"0"0"28"0"0,-3-2 7 0 0,-10-9-33 0 0,0 6-153 0 0,8-2-53 0 0,0 2 24 0 0,-4 4 72 0 0,-3 0 224 0 0,1 1 13 0 0,8 0-203 0 0,0 0-1 0 0,-1 0 1 0 0,1 0-1 0 0,0 1 1 0 0,-1 0-1 0 0,1-1 1 0 0,-1 1-116 0 0,-6 3 206 0 0,-9 2 128 0 0,4 0-9 0 0,-4 5-16 0 0,6-8-168 0 0,-2 2 61 0 0,-4 5 43 0 0,7-3-126 0 0,-7 6 96 0 0,5-1-23 0 0,2-2-19 0 0,0-2-37 0 0,-9 8 51 0 0,14-7-101 0 0,-1 0 0 0 0,1 1 0 0 0,1 0 0 0 0,-3 5-86 0 0,-1 6 112 0 0,1 2 56 0 0,8-19-145 0 0,-1 0 0 0 0,1 0 0 0 0,-1 0 0 0 0,1 0 0 0 0,0 0 0 0 0,1 0 0 0 0,-1 0 0 0 0,1 4-23 0 0,-1 7 88 0 0,1 7 58 0 0,3-9-19 0 0,1-7-62 0 0,12 24 239 0 0,-7-22-200 0 0,15 4 110 0 0,1-1-47 0 0,-11-6-75 0 0,0 0 0 0 0,0 0 0 0 0,0-1-1 0 0,1-1 1 0 0,13 1-92 0 0,0-3 136 0 0,-16-1-80 0 0,-3 1-7 0 0,-1-1 1 0 0,0 0-1 0 0,0-1 1 0 0,8-1-50 0 0,-1-4 63 0 0,3 0 23 0 0,-1 4 15 0 0,-9 2-65 0 0,0-1 1 0 0,0-1-1 0 0,0 0 0 0 0,0 0 1 0 0,7-3-37 0 0,-12 4 7 0 0,0 0 6 0 0,15-6 79 0 0,-5-3-35 0 0,3-3-29 0 0,-9 10-3 0 0,0-2 9 0 0,-6-8-13 0 0,-1-16 32 0 0,0-3-29 0 0,1 29-23 0 0,-1 0 1 0 0,-1 0-1 0 0,1 0 0 0 0,0-1 0 0 0,-1 1 1 0 0,0 0-1 0 0,1 0 0 0 0,-2-1-1 0 0,-2-6-41 0 0,-3-1-41 0 0,0-1 6 0 0,1-2-52 0 0,-2-4-84 0 0,-3-1-59 0 0,4 4 15 0 0,5 9 121 0 0,0 1 5 0 0,0-1-39 0 0,0 0-50 0 0,-1-1-60 0 0,-8-8-393 0 0,9-1-6 0 0</inkml:trace>
  <inkml:trace contextRef="#ctx0" brushRef="#br0" timeOffset="392.16">1232 64 7568 0 0,'0'0'166'0'0,"0"0"29"0"0,-2 0 14 0 0,-6-2-89 0 0,5-3-46 0 0,-2-1-46 0 0,-2 1-28 0 0,7 5 0 0 0,-1 0 0 0 0,1 0 0 0 0,0-1 0 0 0,-1 1 0 0 0,1 0 0 0 0,-1-1 0 0 0,1 1 0 0 0,0 0 0 0 0,-1-1 0 0 0,1 1 0 0 0,0 0 0 0 0,-1-1 0 0 0,1 1 0 0 0,0-1 0 0 0,0 1 0 0 0,-1-1 0 0 0,1 1 0 0 0,0 0 0 0 0,0-1 0 0 0,0 1 0 0 0,-1-1 0 0 0,1 1 0 0 0,0-1 0 0 0,0 1 0 0 0,0-1 0 0 0,0 1 0 0 0,0-1 0 0 0,0 1 0 0 0,0-1 0 0 0,0 1 0 0 0,0-1 0 0 0,1 0 0 0 0,-2-8 36 0 0,-2 5 60 0 0,-7 3 212 0 0,10 1-285 0 0,-1 0 1 0 0,0 0 0 0 0,0 0-1 0 0,0 0 1 0 0,1 0-1 0 0,-1 0 1 0 0,0 0 0 0 0,0 0-1 0 0,1 0 1 0 0,-1 0-1 0 0,0-1 1 0 0,0 1 0 0 0,1 0-1 0 0,-1-1 1 0 0,0 1-1 0 0,0 0 1 0 0,1-1 0 0 0,-1 1-1 0 0,1-1 1 0 0,-1 1-24 0 0,-4-7 313 0 0,5 7-293 0 0,0-1 0 0 0,0 1 0 0 0,-1-1 0 0 0,1 1 0 0 0,0 0 0 0 0,0-1 0 0 0,-1 1 0 0 0,1 0 0 0 0,0-1 0 0 0,-1 1 0 0 0,1 0 0 0 0,-1-1 0 0 0,1 1 0 0 0,0 0 0 0 0,-1-1 0 0 0,1 1 0 0 0,-1 0 0 0 0,1 0 0 0 0,-1 0 0 0 0,1 0 0 0 0,-1-1 0 0 0,1 1 0 0 0,-1 0 0 0 0,1 0 0 0 0,-1 0 0 0 0,1 0 0 0 0,-1 0 0 0 0,1 0 0 0 0,-1 0 0 0 0,1 0 0 0 0,-1 0 0 0 0,0 1-20 0 0,-46-1 1180 0 0,31 0-827 0 0,0 0-34 0 0,5 2-104 0 0,2 2-40 0 0,-5 3 14 0 0,-9-2 87 0 0,12 6-52 0 0,-1-8-113 0 0,9-2-88 0 0,1-1 0 0 0,0 1 0 0 0,-1 0 0 0 0,1-1 0 0 0,0 1 0 0 0,0 0 0 0 0,0 1 0 0 0,0-1 0 0 0,-1 0 0 0 0,2 0 1 0 0,-1 1-1 0 0,-2 1-23 0 0,-17 20 232 0 0,2 2-55 0 0,1 0-46 0 0,0 2-34 0 0,-1 2-24 0 0,10-8-26 0 0,0 3-7 0 0,7-21-23 0 0,0 0 0 0 0,1 1 0 0 0,-1-1 0 0 0,1 1 0 0 0,0 0 0 0 0,-1 0 1 0 0,2-1-1 0 0,-1 1 0 0 0,0 0 0 0 0,1 0 0 0 0,0 3-17 0 0,0 22 123 0 0,0 86 274 0 0,0-103-335 0 0,1-1 0 0 0,1 0 0 0 0,1 8-62 0 0,11 37 253 0 0,-5-25-84 0 0,-9-28-153 0 0,3 8 60 0 0,0 1-1 0 0,0-1 0 0 0,1 0 1 0 0,0 0-1 0 0,1 0 0 0 0,1-1 1 0 0,0 2-76 0 0,6 9 166 0 0,-10-17-123 0 0,1 1 0 0 0,-1-1-1 0 0,1 0 1 0 0,-1-1 0 0 0,1 1 0 0 0,2 1-43 0 0,2 2 65 0 0,5 5-5 0 0,-3 0-36 0 0,-3 1 29 0 0,4-7-29 0 0,-9-6-22 0 0,-1 1 0 0 0,0 0 0 0 0,1-1 0 0 0,-1 1 0 0 0,0-1 0 0 0,0 1 0 0 0,0 0 1 0 0,1-1-1 0 0,-1 1 0 0 0,0 0 0 0 0,0-1 0 0 0,0 1 0 0 0,0 0 0 0 0,0 0 0 0 0,0-1-2 0 0,0 3-55 0 0,0-3-17 0 0,0 0-23 0 0,0 0-57 0 0,0 0-151 0 0,0 0-273 0 0,-3 0-28 0 0,-10 0-4 0 0</inkml:trace>
  <inkml:trace contextRef="#ctx0" brushRef="#br0" timeOffset="642.23">649 505 8808 0 0,'0'0'197'0'0,"0"0"24"0"0,0 0 19 0 0,2-2-29 0 0,2-2-178 0 0,5-3-23 0 0,1 2 23 0 0,0 1 58 0 0,2 0 101 0 0,-8 2-107 0 0,0 1-1 0 0,0 1 1 0 0,0-1 0 0 0,0 0 0 0 0,0 1 0 0 0,1 0-85 0 0,4 0 202 0 0,-1-2-47 0 0,0 0-15 0 0,2-2 10 0 0,5-1 46 0 0,16 0 132 0 0,3-6-38 0 0,9 6-8 0 0,-7-6-17 0 0,9 6-62 0 0,2-6-31 0 0,-33 10-138 0 0,-4 0-58 0 0,-4 0-26 0 0,0 1-37 0 0,0-1-43 0 0,0 0-52 0 0,0 0-58 0 0,0 0-53 0 0,0-1-47 0 0,0 1-42 0 0,5-2-441 0 0,1 1-86 0 0,7 0-675 0 0,9 1-910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1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267 111 5728 0 0,'0'0'166'0'0,"0"-2"-6"0"0,0-6-205 0 0,0 1 91 0 0,0 2 84 0 0,0-1 116 0 0,0 0 69 0 0,0 1 118 0 0,0 2-166 0 0,0 1 36 0 0,0-1 39 0 0,0 0 40 0 0,0-1-102 0 0,-1 1-53 0 0,-1 1-5 0 0,-1-1 64 0 0,-2 0 97 0 0,2-1-34 0 0,2-1 38 0 0,0-2 118 0 0,2 6-473 0 0,-1 0-1 0 0,0 1 1 0 0,0-1 0 0 0,-1 1 0 0 0,1-1 0 0 0,0 1 0 0 0,0-1-1 0 0,0 0 1 0 0,0 1 0 0 0,0-1 0 0 0,-1 1 0 0 0,1-1 0 0 0,0 1-1 0 0,-1-1 1 0 0,1 1 0 0 0,0-1 0 0 0,-1 1-32 0 0,-3-3 224 0 0,-2 2-35 0 0,1-1 166 0 0,4 1-315 0 0,-1-1 0 0 0,1 1 0 0 0,0 0 0 0 0,-1 0 0 0 0,1 0 0 0 0,-1 0 0 0 0,0 1 0 0 0,1-1 0 0 0,-1 0 0 0 0,0 1 0 0 0,1-1 0 0 0,-1 1 0 0 0,-1-1-40 0 0,-11 0 273 0 0,-3 1 35 0 0,11 0-190 0 0,-1-1-42 0 0,4 1-55 0 0,1 0-1 0 0,0 0 0 0 0,0 0 0 0 0,0 0 0 0 0,0 0 0 0 0,-1 1 0 0 0,1-1 0 0 0,0 1 0 0 0,0-1 0 0 0,-1 1-20 0 0,-15 10 99 0 0,-9-6-3 0 0,14 2-38 0 0,12-7-55 0 0,-1 1 0 0 0,1 0 0 0 0,0 0 0 0 0,-1-1-1 0 0,1 1 1 0 0,-1 0 0 0 0,1-1 0 0 0,-1 0 0 0 0,1 1 0 0 0,-1-1 0 0 0,0 0 0 0 0,1 0 0 0 0,-1 0-3 0 0,-10-1-5 0 0,12 1 6 0 0,-1 0-1 0 0,1-1 1 0 0,-1 1-1 0 0,1 0 0 0 0,-1 0 1 0 0,0 0-1 0 0,1 0 1 0 0,-1 0-1 0 0,0 0 0 0 0,1 0 1 0 0,-1 0-1 0 0,1 0 1 0 0,-1 0-1 0 0,0 1 0 0 0,1-1 1 0 0,-1 0-1 0 0,1 0 1 0 0,-1 0-1 0 0,1 1 1 0 0,-1-1-1 0 0,1 0 0 0 0,-1 1 1 0 0,0-1-1 0 0,-2 4-11 0 0,1 0 0 0 0,-1 0 0 0 0,0 0 0 0 0,1 0 0 0 0,0 0 1 0 0,-2 3 10 0 0,2-2-10 0 0,-2 3-4 0 0,-5 10-34 0 0,8-17 47 0 0,1 0 1 0 0,0 0-1 0 0,0 0 1 0 0,-1 0-1 0 0,1 0 1 0 0,0 0-1 0 0,0 0 1 0 0,0 0-1 0 0,0 0 1 0 0,0 0-1 0 0,0 0 1 0 0,1 0-1 0 0,-1 0 1 0 0,0 0-1 0 0,0 0 1 0 0,1-1-1 0 0,-1 1 1 0 0,0 0-1 0 0,1 0 1 0 0,-1 0-1 0 0,1 0 1 0 0,-1 0-1 0 0,1-1 0 0 0,0 1 1 0 0,-1 0-1 0 0,1-1 1 0 0,0 1 0 0 0,3 6 2 0 0,1 3-2 0 0,-4-7 0 0 0,0-1 0 0 0,0 0 0 0 0,0 0 0 0 0,1 1 0 0 0,-1-1 0 0 0,0 0 0 0 0,1 0 0 0 0,0 0 0 0 0,0-1 0 0 0,5 7 0 0 0,-3-5 0 0 0,-1 0 0 0 0,0 0 0 0 0,0 1 0 0 0,0-1 0 0 0,0 1 0 0 0,0 0 0 0 0,2 5 0 0 0,0 0 0 0 0,1-1 0 0 0,0 0 0 0 0,0 0 0 0 0,1-1 0 0 0,0 1 0 0 0,3 1 0 0 0,3 4 0 0 0,-9-9 0 0 0,-1 0 0 0 0,1 0 0 0 0,-1 0 0 0 0,0 0 0 0 0,0 1 0 0 0,-1-1 0 0 0,1 1 0 0 0,-1 0 0 0 0,0 1 0 0 0,1 1-1 0 0,0 0 0 0 0,1 1 1 0 0,-1-1-1 0 0,3 2 1 0 0,7 16 13 0 0,-13-24-7 0 0,0 0-1 0 0,0 0 0 0 0,0-1 1 0 0,1 1-1 0 0,-1 0 1 0 0,0 0-1 0 0,1 0 0 0 0,-1 0 1 0 0,1 0-1 0 0,-1 0 0 0 0,1-1 1 0 0,-1 1-1 0 0,1 0 1 0 0,-1 0-1 0 0,1-1 0 0 0,0 1 1 0 0,0 0-1 0 0,-1-1 1 0 0,1 1-6 0 0,6 4 79 0 0,8 24 183 0 0,-14-26-234 0 0,0-1-1 0 0,0 1 1 0 0,-1 0-1 0 0,1 0 1 0 0,-1 0-1 0 0,0 0 1 0 0,0 0-1 0 0,0 0 1 0 0,0 0-1 0 0,-1 0 1 0 0,1 0-1 0 0,-1 0 1 0 0,0 0 0 0 0,0 0-28 0 0,1-2 8 0 0,-1-1 1 0 0,1 0 0 0 0,-1 1-1 0 0,0-1 1 0 0,1 0 0 0 0,-1 0 0 0 0,0 1-1 0 0,1-1 1 0 0,-1 0 0 0 0,0 0-1 0 0,1 0 1 0 0,-1 0 0 0 0,0 0-1 0 0,1 0 1 0 0,-1 0-9 0 0,1 0 3 0 0,0 0-1 0 0,0 0 1 0 0,-1 0-1 0 0,1 0 1 0 0,0 0-1 0 0,0 0 1 0 0,0 0-1 0 0,0 0 1 0 0,0 0-1 0 0,0 0 0 0 0,0 0 1 0 0,0 0-1 0 0,0 0 1 0 0,0 0-1 0 0,-1 0 1 0 0,1 0-1 0 0,0 0 1 0 0,0 0-1 0 0,0 0 1 0 0,0 0-1 0 0,0 0 1 0 0,0 0-1 0 0,0 0 1 0 0,0 0-1 0 0,0 0 1 0 0,0 0-1 0 0,0 0 1 0 0,0 0-1 0 0,-1 0 1 0 0,1 0-1 0 0,0 0 1 0 0,0 1-1 0 0,0-1 1 0 0,0 0-1 0 0,0 0 0 0 0,0 0 1 0 0,0 0-1 0 0,0 0 1 0 0,0 0-1 0 0,0 0 1 0 0,0 0-1 0 0,0 0 1 0 0,0 0-1 0 0,0 0 1 0 0,0 1-1 0 0,0-1 1 0 0,0 0-1 0 0,0 0 1 0 0,0 0-1 0 0,0 0 1 0 0,0 0-1 0 0,0 0 1 0 0,0 0-1 0 0,0 0 1 0 0,0 0-1 0 0,0 0 1 0 0,0 1-3 0 0,0-1 6 0 0,0 0 0 0 0,0 1 0 0 0,0-1 0 0 0,0 1 0 0 0,0-1 0 0 0,0 1 0 0 0,0-1 0 0 0,0 0 0 0 0,0 1 0 0 0,0-1 0 0 0,0 1 0 0 0,0-1 0 0 0,-1 0 0 0 0,1 1 0 0 0,0-1 0 0 0,0 1 0 0 0,0-1 1 0 0,-1 0-1 0 0,1 1 0 0 0,0-1 0 0 0,0 0 0 0 0,-1 1 0 0 0,1-1 0 0 0,0 0 0 0 0,-1 0 0 0 0,1 1 0 0 0,0-1 0 0 0,-1 0 0 0 0,1 0 0 0 0,-1 0 0 0 0,1 1-6 0 0,-7 3 101 0 0,2 7 29 0 0,4-11-124 0 0,0 1-1 0 0,0-1 1 0 0,1 0 0 0 0,-1 1-1 0 0,0-1 1 0 0,0 0 0 0 0,0 0-1 0 0,1 1 1 0 0,-1-1-1 0 0,0 0 1 0 0,0 0 0 0 0,0 0-1 0 0,0 0 1 0 0,0 0-6 0 0,-18 0 63 0 0,-10 0-55 0 0,14-3-8 0 0,14 3 1 0 0,-7-5 5 0 0,-3 0-88 0 0,-1-2-93 0 0,-1-2-154 0 0,11 7-142 0 0,1 1 58 0 0,1-1 50 0 0,-1 1 44 0 0,1 0-16 0 0,-1-1 41 0 0,1-2-467 0 0,0 2 308 0 0,0 0 106 0 0,0 1 15 0 0,0 0-52 0 0,-5-5-1414 0 0,-4-4-1017 0 0</inkml:trace>
  <inkml:trace contextRef="#ctx0" brushRef="#br0" timeOffset="368.17">393 348 7072 0 0,'3'0'202'0'0,"3"0"-98"0"0,-1 2-34 0 0,4 3-5 0 0,-8-4-64 0 0,1 0-1 0 0,0 0 1 0 0,0 0-1 0 0,-1 0 1 0 0,1 0 0 0 0,0-1-1 0 0,0 1 1 0 0,0-1-1 0 0,0 1 1 0 0,0-1-1 0 0,0 0 1 0 0,1 1-1 0 0,2-1-101 0 0,1 0 79 0 0,1 0 69 0 0,-1 0 59 0 0,2 1 78 0 0,0-1 51 0 0,27-1 1083 0 0,-26 0-1001 0 0,-5 0-201 0 0,0 0-35 0 0,8-5 410 0 0,-10 5-430 0 0,-1 0 0 0 0,1 0 1 0 0,-1 0-1 0 0,1 1 1 0 0,-1-1-1 0 0,1 1 1 0 0,0-1-1 0 0,-1 1 0 0 0,1-1 1 0 0,0 1-1 0 0,-1 0 1 0 0,1 0-1 0 0,0 0 1 0 0,0 0-62 0 0,7 0 200 0 0,3 1 6 0 0,-3-1-33 0 0,-1-1 12 0 0,1-2 51 0 0,1 0-46 0 0,10-3 119 0 0,-5-1-7 0 0,-2 0-50 0 0,7-5 75 0 0,8-4 55 0 0,-5 4-96 0 0,-2-1-86 0 0,-13 0-11 0 0,3 6-50 0 0,-10 7-130 0 0,0 0-1 0 0,0-1 0 0 0,0 1 1 0 0,0-1-1 0 0,0 1 0 0 0,0-1 1 0 0,0 0-1 0 0,0 1 1 0 0,0-1-1 0 0,0 0 0 0 0,-1 0 1 0 0,1 0-1 0 0,0 1 0 0 0,0-1 1 0 0,-1 0-1 0 0,1-1-8 0 0,1-3 33 0 0,-1 5-25 0 0,-1-1 0 0 0,0 0 0 0 0,0 1 0 0 0,1-1 0 0 0,-1 1 0 0 0,0-1-1 0 0,1 0 1 0 0,-1 1 0 0 0,1-1 0 0 0,-1 1 0 0 0,1-1 0 0 0,-1 1 0 0 0,1-1 0 0 0,-1 1 0 0 0,1 0 0 0 0,-1-1 0 0 0,1 1 0 0 0,0 0 0 0 0,-1-1 0 0 0,1 1 0 0 0,0 0-1 0 0,0-1-7 0 0,3-1 31 0 0,4-4-2 0 0,-2-7 91 0 0,-4-10 101 0 0,-2 20-99 0 0,0 1 7 0 0,-2-6-54 0 0,-3 4 36 0 0,-15 2 183 0 0,13 2-207 0 0,-1 0-28 0 0,5 0-48 0 0,-1-1 0 0 0,0 1-1 0 0,1 0 1 0 0,-1 0 0 0 0,1 1-1 0 0,-1-1 1 0 0,1 1 0 0 0,-1 0-1 0 0,-1 0-10 0 0,-3 3 14 0 0,-6 3 10 0 0,4-1 20 0 0,1 1 28 0 0,0 1 43 0 0,-12 5 27 0 0,-3 3-18 0 0,12-1-71 0 0,7-4-9 0 0,4-9-33 0 0,0 0 0 0 0,0 1 0 0 0,-1-1-1 0 0,1 0 1 0 0,0 0 0 0 0,-1 0 0 0 0,1 0 0 0 0,-1 0 0 0 0,0 0-11 0 0,0 0 16 0 0,1-1 0 0 0,-1 1 0 0 0,1 0 0 0 0,0 0 1 0 0,-1 0-1 0 0,1 0 0 0 0,0 0 0 0 0,0 1 0 0 0,0-1 0 0 0,1 0 0 0 0,-1 0 1 0 0,1 1-1 0 0,-1-1 0 0 0,1 0 0 0 0,-1 1 0 0 0,1-1 0 0 0,0 0 0 0 0,0 2-16 0 0,-2 7 160 0 0,-9 10-2 0 0,9-11-12 0 0,1-7-141 0 0,1 7 88 0 0,0-7-52 0 0,-1 0 0 0 0,2 0 0 0 0,-1 0-1 0 0,0 0 1 0 0,0 0 0 0 0,1 0 0 0 0,0 0-1 0 0,0 2-40 0 0,26 42 264 0 0,-25-42-240 0 0,-2-4-21 0 0,0 0 0 0 0,1-1 0 0 0,-1 1 0 0 0,0 0 0 0 0,1-1 0 0 0,-1 1-1 0 0,0-1 1 0 0,1 1 0 0 0,-1-1 0 0 0,1 1 0 0 0,-1-1 0 0 0,1 1 0 0 0,-1-1 0 0 0,1 1 0 0 0,-1-1 0 0 0,1 1 0 0 0,-1-1 0 0 0,1 0 0 0 0,0 1 0 0 0,-1-1 0 0 0,1 0 0 0 0,0 0-3 0 0,4 3 7 0 0,11 10 54 0 0,0 0-21 0 0,-1-10 19 0 0,-12-3-54 0 0,-1 0-1 0 0,1 0 1 0 0,-1 0-1 0 0,1 1 0 0 0,0-1 1 0 0,-1 1-1 0 0,0 0 1 0 0,1-1-1 0 0,-1 1 0 0 0,1 0 1 0 0,1 2-5 0 0,-2-2 4 0 0,0 0 0 0 0,1 0-1 0 0,-1 0 1 0 0,1 0 0 0 0,-1 0 0 0 0,0-1 0 0 0,1 1 0 0 0,0-1-1 0 0,-1 0 1 0 0,1 1 0 0 0,1-1-4 0 0,16 0 4 0 0,1 0-72 0 0,0 0-65 0 0,0 0-58 0 0,4 0-105 0 0,0 0-60 0 0,12 0-268 0 0,-4 0-69 0 0,4-3-170 0 0,7-10-7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3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253 442 7280 0 0,'-2'0'209'0'0,"-3"0"-29"0"0,-19 0-113 0 0,22 0-63 0 0,1 0 1 0 0,-1 0 0 0 0,1 0-1 0 0,-1 1 1 0 0,1-1-1 0 0,0 0 1 0 0,-1 1 0 0 0,1-1-1 0 0,-1 1 1 0 0,1-1-1 0 0,0 1 1 0 0,0 0-5 0 0,-12 10 170 0 0,5-4-8 0 0,-1-1 45 0 0,-1-1 222 0 0,1-1-49 0 0,-3 5 113 0 0,-1 4 24 0 0,3-3-225 0 0,0-1-45 0 0,-8 11 141 0 0,5-4-155 0 0,1 8 50 0 0,7-10-112 0 0,1-4-53 0 0,-8 14 116 0 0,3-11-100 0 0,4-5-47 0 0,3-4-47 0 0,0 0 0 0 0,0 1 1 0 0,0-1-1 0 0,1 1 0 0 0,0-1 1 0 0,-1 1-1 0 0,1 1-40 0 0,-4 15 131 0 0,-1-6-17 0 0,5-12-88 0 0,0 1 0 0 0,0-1 0 0 0,0 0 0 0 0,0 1 0 0 0,0-1 0 0 0,1 0 1 0 0,-1 1-1 0 0,1 1-26 0 0,0 5 82 0 0,-1-8-63 0 0,1 0 0 0 0,0 0 1 0 0,0 0-1 0 0,0 0 0 0 0,0 0 1 0 0,1 0-1 0 0,-1 0 0 0 0,0 0 1 0 0,1 0-1 0 0,0 0 0 0 0,-1 0-19 0 0,3 2 39 0 0,10 21 180 0 0,0-20-82 0 0,-5 0-57 0 0,-1 2 55 0 0,-4-5-53 0 0,0 1 0 0 0,0-1 1 0 0,0 0-1 0 0,0 1 1 0 0,3 0-83 0 0,7 0 161 0 0,2-6-89 0 0,-7-2-24 0 0,-7 4-37 0 0,0 0-1 0 0,1 0 1 0 0,-1 0-1 0 0,1 0 1 0 0,-1 1-1 0 0,1-1 0 0 0,-1 0 1 0 0,1 1-1 0 0,0-1 1 0 0,-1 1-1 0 0,1 0 1 0 0,-1 0-1 0 0,1-1 1 0 0,0 1-11 0 0,0 0 14 0 0,1 0-1 0 0,-1-1 1 0 0,1 1 0 0 0,-1-1 0 0 0,0 0 0 0 0,0 0 0 0 0,1 0 0 0 0,-1 0 0 0 0,0 0 0 0 0,0 0 0 0 0,0 0 0 0 0,0-1 0 0 0,0 1 0 0 0,1-2-14 0 0,27-28 141 0 0,-15 14-67 0 0,30-17-60 0 0,-41 29-14 0 0,0 0 0 0 0,0-1 0 0 0,0 1 0 0 0,-1-1 0 0 0,0 0 0 0 0,0 0 0 0 0,0 0 0 0 0,-1-1 0 0 0,0 1 0 0 0,0 0 0 0 0,0-6 0 0 0,25-51 0 0 0,-22 34-19 0 0,1 14-37 0 0,-5 12 41 0 0,0-1 0 0 0,0 1 0 0 0,0-1 1 0 0,0 1-1 0 0,0-1 0 0 0,0 0 0 0 0,-1 1 0 0 0,0-1 1 0 0,0-2 14 0 0,0-68-171 0 0,0 40 150 0 0,0 27 21 0 0,-1-1 0 0 0,0 0 0 0 0,-1 0 0 0 0,1 1 0 0 0,-2-2 0 0 0,1 2 0 0 0,0-1 0 0 0,1 0 0 0 0,0 1 0 0 0,0-1 0 0 0,0-1 0 0 0,2-9-3 0 0,-1 5-20 0 0,0 0-1 0 0,-1 0 0 0 0,-1-6 24 0 0,-3-5-16 0 0,2 14 0 0 0,1-1-1 0 0,1 0 1 0 0,-1 1 0 0 0,2-3 16 0 0,0-6-11 0 0,0 13 13 0 0,1 0-1 0 0,-2 0 1 0 0,1 0 0 0 0,0 0 0 0 0,-1 0 0 0 0,-1-2-2 0 0,-4-8 38 0 0,5 13-34 0 0,0 0-1 0 0,-1-1 1 0 0,2 1-1 0 0,-1 0 1 0 0,0-1-1 0 0,0 1 1 0 0,1-1 0 0 0,0-1-4 0 0,0-29 0 0 0,0 33 2 0 0,0 0 0 0 0,0 1 0 0 0,0-1 0 0 0,0 0 1 0 0,0 0-1 0 0,0 0 0 0 0,-1 1 0 0 0,1-1 1 0 0,0 0-1 0 0,0 0 0 0 0,-1 1 0 0 0,1-1 0 0 0,0 0 1 0 0,-1 0-1 0 0,1 0-2 0 0,-1 1 8 0 0,1 0 1 0 0,-1-1-1 0 0,1 1 1 0 0,-1 0-1 0 0,1-1 1 0 0,-1 1-1 0 0,1 0 0 0 0,-1 0 1 0 0,1 0-1 0 0,-1-1 1 0 0,1 1-1 0 0,-1 0 1 0 0,1 0-1 0 0,-1 0 1 0 0,0 0-1 0 0,1 0 0 0 0,-1 0 1 0 0,1 0-9 0 0,0 0 3 0 0,0 0 1 0 0,-1 0-1 0 0,1 0 0 0 0,0 0 1 0 0,0 0-1 0 0,0 0 0 0 0,0 0 1 0 0,0 0-1 0 0,0 0 1 0 0,0 0-1 0 0,0 0 0 0 0,0 0 1 0 0,0 0-1 0 0,-1 0 0 0 0,1 0 1 0 0,0 0-1 0 0,0 0 1 0 0,0 0-1 0 0,0 0 0 0 0,0 0 1 0 0,0 0-1 0 0,0 0 0 0 0,0 0 1 0 0,0 0-1 0 0,0 0 0 0 0,0 0 1 0 0,-1 1-1 0 0,1-1 1 0 0,0 0-1 0 0,0 0 0 0 0,0 0 1 0 0,0 0-1 0 0,0 0 0 0 0,0 0 1 0 0,0 0-1 0 0,0 0 0 0 0,0 0 1 0 0,0 0-1 0 0,0 0 1 0 0,0 0-1 0 0,0 0 0 0 0,0 1 1 0 0,0-1-1 0 0,0 0 0 0 0,0 0 1 0 0,0 0-1 0 0,0 0 1 0 0,0 0-1 0 0,0 0 0 0 0,0 0 1 0 0,0 0-1 0 0,0 0 0 0 0,0 1 1 0 0,0-1-1 0 0,0 0 0 0 0,0 0 1 0 0,0 0-4 0 0,1 4 97 0 0,0 12 76 0 0,-3-9-73 0 0,-1 0 45 0 0,2-5-137 0 0,1 0 1 0 0,-1-1 0 0 0,0 1 0 0 0,1 0 0 0 0,-1 0 0 0 0,1 0 0 0 0,-1 0 0 0 0,1 0 0 0 0,0 0 0 0 0,0 0 0 0 0,0 0-1 0 0,0 0 1 0 0,0 0 0 0 0,0 0 0 0 0,0 0 0 0 0,1 0 0 0 0,-1-1 0 0 0,1 1 0 0 0,-1 0 0 0 0,1 0 0 0 0,0 0 0 0 0,0 1-9 0 0,1 1 24 0 0,-1 1 1 0 0,-1 0-1 0 0,1-1 1 0 0,-1 1-1 0 0,1 3-24 0 0,-2 27 184 0 0,0-9-26 0 0,1-11-65 0 0,-1-7-35 0 0,1 0 0 0 0,1-1 0 0 0,-1 1 0 0 0,1 0 0 0 0,1 1-58 0 0,2 7 97 0 0,-2-9-49 0 0,0-1 0 0 0,0 1 0 0 0,-1 0 0 0 0,0-1 0 0 0,-1 1-1 0 0,1 0-47 0 0,-1 26 206 0 0,0 1-43 0 0,0-12-90 0 0,0-3-39 0 0,0-11-10 0 0,1 1 0 0 0,0-1 0 0 0,1 1 0 0 0,-1-1 0 0 0,2 3-24 0 0,-1-4 18 0 0,0-1-1 0 0,-1 1 1 0 0,0 0 0 0 0,0 0-1 0 0,0 0-17 0 0,-2 21 12 0 0,0-21-2 0 0,1 1 0 0 0,0-1 0 0 0,1 1 0 0 0,-1-1 0 0 0,1 1 0 0 0,1 1-10 0 0,4 6-1 0 0,-2-5-45 0 0,-2-2-88 0 0,-1 0-77 0 0,-1 1-117 0 0,0 17-522 0 0,0-7-55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4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8752 0 0,'0'0'197'0'0,"0"0"24"0"0,-3 3 19 0 0,-7 10-29 0 0,8-9-183 0 0,1 2-19 0 0,1 15 73 0 0,0 7 729 0 0,0 0-51 0 0,0-1-65 0 0,0 1-77 0 0,0-7-154 0 0,0 34 708 0 0,0-36-801 0 0,0-3-110 0 0,0 0-60 0 0,0-2-72 0 0,0 0-89 0 0,3-9 74 0 0,1-1-74 0 0,-4-4-37 0 0,1 0 1 0 0,-1 1-1 0 0,1-1 1 0 0,-1 0 0 0 0,1 1-1 0 0,-1-1 1 0 0,1 1-1 0 0,-1-1 1 0 0,0 1 0 0 0,1-1-1 0 0,-1 1 1 0 0,0-1-1 0 0,1 1 1 0 0,-1 0 0 0 0,0-1-1 0 0,0 1 1 0 0,1 0-4 0 0,0 10 52 0 0,0 10 40 0 0,-1 0-6 0 0,0-8-76 0 0,0-11-64 0 0,0 2 33 0 0,0-2-47 0 0,0 0-93 0 0,0 0 35 0 0,0-1-37 0 0,0-1-217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4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32 7632 0 0,'0'0'166'0'0,"0"0"29"0"0,0 0 14 0 0,0-3-25 0 0,0-2-133 0 0,-3 0-87 0 0,1 4 43 0 0,-3 0 63 0 0,1 0 29 0 0,0 1 54 0 0,3 0-134 0 0,0 0 0 0 0,1 0 0 0 0,-1 0 0 0 0,1 0 0 0 0,-1 0-1 0 0,0 0 1 0 0,1-1 0 0 0,-1 1 0 0 0,1 0 0 0 0,-1 0 0 0 0,1 0 0 0 0,-1-1-1 0 0,1 1 1 0 0,-1 0 0 0 0,1-1 0 0 0,-1 1 0 0 0,1 0 0 0 0,-1-1-1 0 0,1 1 1 0 0,0-1 0 0 0,-1 1 0 0 0,1-1 0 0 0,0 1 0 0 0,-1-1-19 0 0,1 0 21 0 0,-1 1 0 0 0,1-1 0 0 0,-1 0 0 0 0,1 1 0 0 0,-1-1 0 0 0,1 1 0 0 0,-1-1 0 0 0,1 1 0 0 0,-1-1 0 0 0,0 1 0 0 0,1 0 0 0 0,-1-1 0 0 0,0 1 0 0 0,1 0 0 0 0,-1-1 0 0 0,0 1 0 0 0,1 0 0 0 0,-1 0 0 0 0,0 0 0 0 0,0-1 0 0 0,1 1 0 0 0,-1 0 0 0 0,0 0 0 0 0,1 0 0 0 0,-1 0-21 0 0,-12 0 515 0 0,4 0-171 0 0,-1 0-44 0 0,1 1-46 0 0,1-1-44 0 0,0 2-46 0 0,1 0-45 0 0,0 2-44 0 0,1 0-44 0 0,1-1 142 0 0,-8 0-72 0 0,4 2-56 0 0,8-4-39 0 0,0 0 0 0 0,-1 0 0 0 0,1-1-1 0 0,-1 1 1 0 0,1 0 0 0 0,-1 0-1 0 0,0-1 1 0 0,1 1 0 0 0,-1-1 0 0 0,0 0-1 0 0,-1 1-5 0 0,3-1 1 0 0,0 0 0 0 0,0 0 0 0 0,0 0 0 0 0,0 0 0 0 0,0 0 0 0 0,-1 0 1 0 0,1 0-1 0 0,0 0 0 0 0,0 0 0 0 0,0 0 0 0 0,0 0 0 0 0,0 0 0 0 0,0 0 0 0 0,0 0 0 0 0,0 0 0 0 0,0 0 0 0 0,0 0 0 0 0,-1 0 0 0 0,1 0 0 0 0,0 0 0 0 0,0 0 0 0 0,0 0 0 0 0,0 0 0 0 0,0 0 0 0 0,0 0 0 0 0,0 0 0 0 0,0 0 0 0 0,0 0 0 0 0,0 0 0 0 0,0 0 0 0 0,0 0 0 0 0,0 0 0 0 0,-1 1 0 0 0,1-1 0 0 0,0 0 0 0 0,0 0 0 0 0,0 0 0 0 0,0 0 0 0 0,0 0 0 0 0,0 0 1 0 0,0 0-1 0 0,0 0 0 0 0,0 0 0 0 0,0 0 0 0 0,0 0 0 0 0,0 1 0 0 0,0-1 0 0 0,0 0 0 0 0,0 0 0 0 0,0 0 0 0 0,0 0 0 0 0,0 0 0 0 0,0 0 0 0 0,0 0 0 0 0,0 0 0 0 0,0 0 0 0 0,0 1-1 0 0,0-1 0 0 0,0 0 2 0 0,0 1 0 0 0,0 0 0 0 0,0-1-1 0 0,0 1 1 0 0,0 0 0 0 0,0-1 0 0 0,0 1 0 0 0,0 0 0 0 0,0-1 0 0 0,-1 1 0 0 0,1 0-1 0 0,0-1 1 0 0,-1 1 0 0 0,1-1 0 0 0,0 1-2 0 0,-11 4 64 0 0,6 6-8 0 0,-6-6-35 0 0,11-4-18 0 0,0 0 0 0 0,-1-1 0 0 0,1 1 0 0 0,0 0 1 0 0,-1 0-1 0 0,1 0 0 0 0,0-1 0 0 0,0 1 0 0 0,0 0 0 0 0,0 0 0 0 0,0 0 0 0 0,0 0 0 0 0,0 0 0 0 0,0 0-3 0 0,0 0 1 0 0,0-1 0 0 0,-1 1 0 0 0,1-1 0 0 0,0 1 0 0 0,0-1 1 0 0,0 1-1 0 0,0-1 0 0 0,0 1 0 0 0,0-1 0 0 0,1 1 0 0 0,-1-1 0 0 0,0 1 0 0 0,0-1 0 0 0,0 1 1 0 0,0-1-1 0 0,0 1 0 0 0,1-1 0 0 0,-1 0 0 0 0,0 1 0 0 0,0-1 0 0 0,1 1 0 0 0,-1-1 0 0 0,0 0 1 0 0,1 1-1 0 0,-1-1 0 0 0,0 0 0 0 0,1 1 0 0 0,-1-1 0 0 0,1 0 0 0 0,-1 1 0 0 0,1-1 0 0 0,-1 0-1 0 0,7 5 29 0 0,9 24-18 0 0,-11-19-6 0 0,-5-8 4 0 0,1 1 1 0 0,1-1 0 0 0,-1 0-1 0 0,0 0 1 0 0,1 0 0 0 0,-1 0-1 0 0,1 0 1 0 0,-1 0 0 0 0,1 0-10 0 0,39 44 177 0 0,-19-16-140 0 0,-15-21-19 0 0,0-1 0 0 0,0 0 0 0 0,0 0 0 0 0,2 1-18 0 0,12 12 50 0 0,-11-3 34 0 0,-9-16-73 0 0,0 0 0 0 0,0 0 0 0 0,0 0 0 0 0,0 0 0 0 0,0-1 0 0 0,1 1 0 0 0,-1 0 0 0 0,1 0-11 0 0,0-1 9 0 0,-1 1 1 0 0,1 0 0 0 0,-1 0-1 0 0,1 0 1 0 0,-1 0 0 0 0,0 0-1 0 0,0 0 1 0 0,0 0 0 0 0,0 1-1 0 0,0-1 1 0 0,-1 0 0 0 0,1 1-1 0 0,-1-1 1 0 0,1 0 0 0 0,-1 1 0 0 0,0-1-1 0 0,0 1 1 0 0,0-1 0 0 0,0 1-10 0 0,0-1 13 0 0,0 0 1 0 0,0-1-1 0 0,0 1 1 0 0,0-1 0 0 0,0 1-1 0 0,1 0 1 0 0,-1-1-1 0 0,0 1 1 0 0,1-1 0 0 0,0 1-1 0 0,-1-1 1 0 0,1 1-1 0 0,0-1 1 0 0,0 0-1 0 0,-1 1 1 0 0,1-1 0 0 0,0 0-1 0 0,0 0 1 0 0,1 1-1 0 0,-1-1-13 0 0,0 0 9 0 0,-1 0 121 0 0,-2-1-57 0 0,-5 4-12 0 0,6-4-11 0 0,-1 3-32 0 0,1 1 38 0 0,1 1 50 0 0,0 5 100 0 0,0 4 141 0 0,-3-8-198 0 0,-7-1 21 0 0,5 6-18 0 0,-6-4-12 0 0,-3 0-42 0 0,10-5-70 0 0,-1-1-21 0 0,1 0 1 0 0,0 0-1 0 0,0 0 1 0 0,-1-1-1 0 0,1 0 1 0 0,-1 1-1 0 0,1-1 1 0 0,0-1-1 0 0,-4 0-7 0 0,-9 0-38 0 0,11 1-59 0 0,0 0-38 0 0,-13 0-386 0 0,3 0 45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4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48 11920 0 0,'0'0'17'0'0,"0"-1"1"0"0,0 0 0 0 0,0 0 0 0 0,0 1 0 0 0,0-1-1 0 0,-1 0 1 0 0,1 0 0 0 0,0 1 0 0 0,0-1 0 0 0,0 0 0 0 0,-1 0-1 0 0,1 1 1 0 0,0-1 0 0 0,-1 1 0 0 0,1-1 0 0 0,-1 0-1 0 0,1 1 1 0 0,-1-1 0 0 0,1 1 0 0 0,-1-1 0 0 0,1 1-1 0 0,-1-1 1 0 0,1 1 0 0 0,-1-1 0 0 0,0 1-18 0 0,1-1 19 0 0,-1 1 0 0 0,1 0 0 0 0,-1-1 0 0 0,1 1 0 0 0,-1 0 0 0 0,1-1-1 0 0,-1 1 1 0 0,1-1 0 0 0,0 1 0 0 0,-1 0 0 0 0,1-1 0 0 0,0 1 0 0 0,-1-1 0 0 0,1 1 0 0 0,0-1 0 0 0,0 0 0 0 0,0 1 0 0 0,-1-1 0 0 0,1 1 0 0 0,0-1 0 0 0,0 1 0 0 0,0-1 0 0 0,0 0 0 0 0,0 0-19 0 0,-1-2 192 0 0,-1 1-91 0 0,-2-2-39 0 0,-2-2-13 0 0,3 3 15 0 0,3 3 0 0 0,0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5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444 473 8088 0 0,'-3'0'234'0'0,"-23"0"-68"0"0,-15 0 119 0 0,29 0-139 0 0,-2 0 83 0 0,-3 0 103 0 0,13 0-288 0 0,1 1-1 0 0,0-1 1 0 0,0 0 0 0 0,0 1 0 0 0,0 0 0 0 0,0 0 0 0 0,-2 0-44 0 0,-13 7 245 0 0,16-7-210 0 0,0 0 0 0 0,1-1 1 0 0,-1 1-1 0 0,0-1 0 0 0,0 1 1 0 0,0-1-1 0 0,0 0 0 0 0,0 0 1 0 0,1 0-1 0 0,-1 0 0 0 0,-2-1-35 0 0,1 1 46 0 0,0 0-1 0 0,1 0 1 0 0,-1 0 0 0 0,0 0-1 0 0,0 1 1 0 0,1-1-1 0 0,-1 1 1 0 0,-1 0-46 0 0,-6 2 101 0 0,-10 3 79 0 0,13-3-82 0 0,-1 1 34 0 0,-2 1 55 0 0,0 0-35 0 0,-9 7 66 0 0,1 0-93 0 0,-31 26 67 0 0,29-18-68 0 0,13-14-93 0 0,4-4-21 0 0,1 0 0 0 0,0 0-1 0 0,0 1 1 0 0,0-1 0 0 0,0 0 0 0 0,0 1 0 0 0,0-1 0 0 0,0 1 0 0 0,1 0 0 0 0,-1 1-10 0 0,-3 22 53 0 0,-8 0-40 0 0,11-24-13 0 0,0 1-1 0 0,0 0 1 0 0,0 0 0 0 0,1 0 0 0 0,0 0 0 0 0,-1 0 0 0 0,1 0-1 0 0,0 0 1 0 0,1 1 0 0 0,-1-1 0 0 0,0 0 0 0 0,1 3 0 0 0,-1 3 0 0 0,1-6 0 0 0,-1 0 0 0 0,1 0 0 0 0,0 0 0 0 0,0 0 0 0 0,0 0 0 0 0,1 0 0 0 0,-1 0 0 0 0,1 0 0 0 0,-1 0 0 0 0,1 0 0 0 0,0 0 0 0 0,4 5 3 0 0,-4-6 2 0 0,0-1 0 0 0,0 0 1 0 0,0 1-1 0 0,0-1 0 0 0,-1 1 0 0 0,1-1 0 0 0,0 1 1 0 0,-1 0-1 0 0,1-1 0 0 0,-1 1 0 0 0,0-1 0 0 0,0 1 0 0 0,1 0 1 0 0,-1 0-6 0 0,-1-2 5 0 0,1 1 1 0 0,0-1-1 0 0,0 1 1 0 0,0-1-1 0 0,0 1 1 0 0,0-1-1 0 0,0 1 1 0 0,0-1 0 0 0,0 1-1 0 0,0-1 1 0 0,0 1-1 0 0,1-1 1 0 0,-1 1-1 0 0,0-1 1 0 0,0 0-1 0 0,0 1 1 0 0,0-1 0 0 0,1 1-1 0 0,-1-1 1 0 0,0 1-1 0 0,1-1 1 0 0,-1 0-1 0 0,0 1 1 0 0,1-1-1 0 0,-1 1 1 0 0,0-1-1 0 0,1 0 1 0 0,-1 0 0 0 0,0 1-1 0 0,1-1 1 0 0,-1 0-1 0 0,1 1-5 0 0,6 3 99 0 0,-1 7 45 0 0,-5-10-134 0 0,-1 0 0 0 0,0 0-1 0 0,1 0 1 0 0,-1 0 0 0 0,1 0-1 0 0,0 0 1 0 0,-1 0 0 0 0,1 0 0 0 0,0 0-1 0 0,-1 0 1 0 0,1 0 0 0 0,0-1-1 0 0,0 1 1 0 0,0 0 0 0 0,0 0 0 0 0,0-1-10 0 0,10 5 89 0 0,-9-4-71 0 0,0 0 1 0 0,0 0-1 0 0,1 0 0 0 0,-1 1 0 0 0,0-1 0 0 0,0 1 0 0 0,0-1 0 0 0,0 1 0 0 0,0 0-18 0 0,-1-1 15 0 0,1 1 0 0 0,-1-1 0 0 0,1 0 0 0 0,0 1 0 0 0,-1-1 0 0 0,1 0 0 0 0,0 0 0 0 0,0 0 0 0 0,0 0 0 0 0,0-1 0 0 0,0 1 0 0 0,1 0-15 0 0,28 1 198 0 0,-21-2-152 0 0,48 0 126 0 0,-53-1-158 0 0,0 0 1 0 0,0 0-1 0 0,0 0 1 0 0,0 0 0 0 0,0-1-1 0 0,0 0 1 0 0,0 0 0 0 0,-1 0-1 0 0,1 0 1 0 0,-1-1-1 0 0,0 0 1 0 0,1 0 0 0 0,1-2-15 0 0,24-14 59 0 0,-17 11-58 0 0,0-1-1 0 0,0 0 1 0 0,0-1 0 0 0,-1-1 0 0 0,-1 0-1 0 0,6-8 0 0 0,1 2-15 0 0,-6 3-69 0 0,10-17-36 0 0,-9 10-18 0 0,-6 12 24 0 0,-1 0-6 0 0,0 0-32 0 0,0-1-40 0 0,-2-1-45 0 0,2-17-240 0 0,-1 11 236 0 0,1-5-53 0 0,-6 20 270 0 0,1 0-1 0 0,-1 0 1 0 0,0 0 0 0 0,0 1-1 0 0,0-1 1 0 0,0 0-1 0 0,0 0 1 0 0,-1 0-1 0 0,1 0 1 0 0,-1-1 24 0 0,-5-12-189 0 0,5 12 150 0 0,0-1 0 0 0,0 1 0 0 0,0 0 0 0 0,0-1-1 0 0,0 1 1 0 0,1-1 0 0 0,-1 1 0 0 0,1-1 0 0 0,0 0 39 0 0,-3-21-209 0 0,-4 2 85 0 0,-2-10 81 0 0,-2-5 4 0 0,7 30 33 0 0,1 0 0 0 0,1 0 0 0 0,-1-1 0 0 0,1 1 0 0 0,1-1 1 0 0,0 1-1 0 0,0-7 6 0 0,-1-4 0 0 0,-1 0-1 0 0,0-1 1 0 0,-1 1 0 0 0,-5-12 0 0 0,1 0-13 0 0,6 24 3 0 0,-6-21-70 0 0,-3 0-43 0 0,8 22 123 0 0,-6-16 29 0 0,8 12 28 0 0,0-2 42 0 0,-3-3 27 0 0,-5 3 50 0 0,7 10 61 0 0,2-1 10 0 0,0-7-15 0 0,0 7-68 0 0,5 6-32 0 0,-1-1-104 0 0,-2-2-18 0 0,-1 1-1 0 0,1 0 1 0 0,-1-1-1 0 0,0 1 1 0 0,1 0 0 0 0,-1 0-1 0 0,0 0 1 0 0,0 0 0 0 0,0 0-1 0 0,1 0 1 0 0,-1 1-10 0 0,3 5 71 0 0,1 4 37 0 0,13 28 143 0 0,-12-30-170 0 0,-1 1 0 0 0,-1 0 0 0 0,0 0 0 0 0,1 4-81 0 0,-1 4 107 0 0,-2-10-51 0 0,-1-1-1 0 0,1 1 0 0 0,1-1 0 0 0,0 0 1 0 0,0 1-56 0 0,7 17 139 0 0,-3 8 25 0 0,-5-22-100 0 0,1 0 0 0 0,-1 0 0 0 0,2 0 1 0 0,0 0-65 0 0,3 12 86 0 0,-4-4 26 0 0,0 0-1 0 0,-1 0 0 0 0,-1 0 1 0 0,-1 3-112 0 0,0-13 61 0 0,1-1 1 0 0,0 0-1 0 0,0 0 1 0 0,1 0-1 0 0,1 3-61 0 0,-1-4 61 0 0,0 0 0 0 0,-1 0 0 0 0,0 1 0 0 0,0-1 0 0 0,-1 3-61 0 0,0 24 214 0 0,0 44 195 0 0,0-48-216 0 0,0-29-182 0 0,0 1 0 0 0,0 0 0 0 0,0-1 1 0 0,-1 1-1 0 0,1 0 0 0 0,0-1 1 0 0,-1 1-1 0 0,0-1 0 0 0,1 1 0 0 0,-1-1 1 0 0,0 1-1 0 0,0-1 0 0 0,0 1 1 0 0,0-1-12 0 0,-4 7 50 0 0,3 8 47 0 0,2 0-26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6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17 9328 0 0,'0'0'208'0'0,"-3"-3"33"0"0,3 3-237 0 0,-8-7 178 0 0,4 11 27 0 0,0-1-129 0 0,-4 2-30 0 0,-8 4-53 0 0,11-7 0 0 0,-6 3 39 0 0,0 1 63 0 0,-5 1 104 0 0,-19 12 381 0 0,25-12-431 0 0,1 1-36 0 0,-3 9 139 0 0,2-2-33 0 0,-4-2 47 0 0,8-9-188 0 0,1 0 1 0 0,0 0-1 0 0,0 0 0 0 0,0 1 1 0 0,0 0-1 0 0,1 0 0 0 0,0 0 1 0 0,-2 4-83 0 0,-3 6 230 0 0,2 4 27 0 0,0 0-5 0 0,-2-4-31 0 0,7-11-175 0 0,0-1 0 0 0,0 1 1 0 0,1-1-1 0 0,-1 1 0 0 0,1 0 0 0 0,0 0 1 0 0,0 0-1 0 0,0 0 0 0 0,0 2-46 0 0,0 39 422 0 0,1-38-366 0 0,-1-6-51 0 0,1-1 0 0 0,0 1 0 0 0,0-1-1 0 0,0 1 1 0 0,0-1 0 0 0,0 1 0 0 0,0-1-1 0 0,0 1 1 0 0,0-1 0 0 0,0 1 0 0 0,0-1-1 0 0,0 1 1 0 0,1-1 0 0 0,-1 1 0 0 0,0-1 0 0 0,0 1-1 0 0,0-1 1 0 0,1 0 0 0 0,-1 1 0 0 0,0-1-1 0 0,0 1 1 0 0,1-1 0 0 0,-1 0 0 0 0,0 1-1 0 0,1-1 1 0 0,-1 0 0 0 0,1 1 0 0 0,-1-1 0 0 0,0 0-1 0 0,1 1 1 0 0,-1-1 0 0 0,1 0-5 0 0,6 5 81 0 0,-2 5 73 0 0,6-3 11 0 0,3 0-32 0 0,-10-5-81 0 0,-1-1-16 0 0,-1 0 1 0 0,1-1 0 0 0,0 1 0 0 0,0-1 0 0 0,0 1 0 0 0,0-1 0 0 0,0 0 0 0 0,0 0 0 0 0,0 0-1 0 0,2-1-36 0 0,11 1 144 0 0,-8-1-77 0 0,0 0 0 0 0,0-1 0 0 0,0 0 0 0 0,0 0 0 0 0,3-2-67 0 0,14-3 95 0 0,-19 5-71 0 0,1-1 0 0 0,-1 0 0 0 0,0 0 0 0 0,0 0 0 0 0,-1-1 0 0 0,3-1-24 0 0,-3 1 23 0 0,1 0 0 0 0,0 1 0 0 0,0 0 0 0 0,3-2-23 0 0,7 0 10 0 0,-11 4-7 0 0,0-1 0 0 0,-1 0 0 0 0,1 0 0 0 0,0 0 0 0 0,1-1-3 0 0,14-14 48 0 0,-8 6-30 0 0,-8 8-12 0 0,-1 0 1 0 0,1 0 0 0 0,-1 0 0 0 0,0-1 0 0 0,0 1 0 0 0,0-1 0 0 0,0 1 0 0 0,-1-1 0 0 0,0 0 0 0 0,1-1-7 0 0,2-21 43 0 0,-2 17-38 0 0,-3 8-2 0 0,1 0-1 0 0,-1 0 1 0 0,1 1-1 0 0,-1-1 0 0 0,0 0 1 0 0,0 0-1 0 0,0 0 0 0 0,1 0 1 0 0,-1 0-1 0 0,0 0 1 0 0,0 0-1 0 0,0 0 0 0 0,0 0 1 0 0,0 0-1 0 0,-1 0 0 0 0,1 0 1 0 0,0 1-1 0 0,0-1 1 0 0,-1 0-1 0 0,1 0 0 0 0,0 0 1 0 0,-1 0-1 0 0,1 0 0 0 0,-1 0 1 0 0,1 1-1 0 0,-1-1 0 0 0,0 0-2 0 0,1 0 1 0 0,-5-30 91 0 0,-5 14-100 0 0,-2-1-80 0 0,5 8 2 0 0,2 3-63 0 0,-1 0-1 0 0,0 0 1 0 0,0 1 0 0 0,-5-4 149 0 0,-3-3-276 0 0,1 2-52 0 0,0 2 47 0 0,-3-2-96 0 0,12 5 151 0 0,4 5 111 0 0,-1-1-34 0 0,0 1-19 0 0,1-1-38 0 0,-1 1-46 0 0,1 1-50 0 0,-1-1-43 0 0,0 0-47 0 0,0 1-43 0 0,-1-1-36 0 0,1 1-137 0 0,-1 0-36 0 0,-4 0-1417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7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81 221 4176 0 0,'0'0'91'0'0,"0"0"11"0"0,0 0 12 0 0,0-2-10 0 0,0 1-103 0 0,0 0 0 0 0,0 1 1 0 0,0-1-1 0 0,0 0 1 0 0,0 1-1 0 0,0-1 0 0 0,0 0 1 0 0,0 1-1 0 0,1-1 1 0 0,-1 0-1 0 0,0 1 1 0 0,1-1-1 0 0,-1 0 0 0 0,0 1 1 0 0,1-1-2 0 0,-1 1 2 0 0,1 0 0 0 0,-1-1 1 0 0,1 1-1 0 0,0 0 0 0 0,-1-1 1 0 0,1 1-1 0 0,0 0 0 0 0,-1 0 1 0 0,1 0-1 0 0,0 0 0 0 0,-1 0 1 0 0,1 0-1 0 0,0 0 0 0 0,-1 0 1 0 0,1 0-3 0 0,4-3 176 0 0,6-7 46 0 0,-8 7-55 0 0,-1 2-68 0 0,1 1-44 0 0,-1 1-37 0 0,1 0 21 0 0,0-1 51 0 0,-1-1 53 0 0,1-2 81 0 0,-2 2-107 0 0,1-1-97 0 0,0 1-37 0 0,-1 0 34 0 0,0 0 37 0 0,0-1 50 0 0,0 1 32 0 0,0 0 53 0 0,0 0 62 0 0,1-1 71 0 0,-1 1-43 0 0,1 1-88 0 0,0 0-29 0 0,1-1-98 0 0,2 1-9 0 0,-2-1 61 0 0,4-3 85 0 0,2-4 217 0 0,0-1 48 0 0,-2 5-194 0 0,0 1-99 0 0,1 3-71 0 0,-3-1 1 0 0,-1 0 36 0 0,7-4 403 0 0,-7 3-355 0 0,0-1-89 0 0,0 1-97 0 0,9-3 329 0 0,-8-2-102 0 0,-5 7-214 0 0,0 0-1 0 0,0-1 0 0 0,0 1 0 0 0,1-1 0 0 0,-1 1 1 0 0,0 0-1 0 0,0-1 0 0 0,1 1 0 0 0,-1 0 1 0 0,0-1-1 0 0,0 1 0 0 0,1 0 0 0 0,-1 0 0 0 0,0-1 1 0 0,1 1-1 0 0,-1 0 0 0 0,1 0 0 0 0,-1 0 1 0 0,0-1-1 0 0,1 1 0 0 0,-1 0 0 0 0,1 0 0 0 0,-1 0 1 0 0,0 0-1 0 0,1 0 0 0 0,-1 0 0 0 0,1 0 1 0 0,-1 0-1 0 0,1 0 0 0 0,-1 0 0 0 0,1 0-13 0 0,4-3 239 0 0,5-7-30 0 0,-7 7-69 0 0,-2 0-48 0 0,0 1-30 0 0,-1-1-30 0 0,-1 0-14 0 0,3 1 28 0 0,4-3 54 0 0,-5 5-95 0 0,-1 0 0 0 0,1 0 0 0 0,-1 0 0 0 0,0-1 1 0 0,1 1-1 0 0,-1 0 0 0 0,0 0 0 0 0,1-1 0 0 0,-1 1 0 0 0,0 0 0 0 0,1-1 0 0 0,-1 1 0 0 0,0 0 1 0 0,0-1-1 0 0,1 1 0 0 0,-1 0 0 0 0,0-1 0 0 0,0 1 0 0 0,0 0 0 0 0,0-1 0 0 0,1 1 0 0 0,-1-1 0 0 0,0 1 1 0 0,0-1-1 0 0,0 1 0 0 0,0 0 0 0 0,0-1 0 0 0,0 1 0 0 0,0-1 0 0 0,0 1 0 0 0,0-1-5 0 0,0-1 114 0 0,-1 0-22 0 0,1 1-42 0 0,0-6-13 0 0,1 3 8 0 0,-1-1 83 0 0,0 5-123 0 0,0-1 1 0 0,0 1 0 0 0,0-1 0 0 0,0 1-1 0 0,0-1 1 0 0,0 1 0 0 0,0-1 0 0 0,0 1-1 0 0,0-1 1 0 0,-1 1 0 0 0,1-1 0 0 0,0 1-1 0 0,0-1 1 0 0,0 1 0 0 0,-1 0 0 0 0,1-1-1 0 0,0 1 1 0 0,0-1 0 0 0,-1 1 0 0 0,1 0-1 0 0,0-1 1 0 0,-1 1 0 0 0,1 0-1 0 0,-1-1 1 0 0,1 1 0 0 0,0 0 0 0 0,-1-1-1 0 0,1 1 1 0 0,-1 0 0 0 0,1 0 0 0 0,-1 0-1 0 0,1-1 1 0 0,-1 1 0 0 0,1 0 0 0 0,0 0-1 0 0,-1 0 1 0 0,1 0 0 0 0,-1 0 0 0 0,1 0-1 0 0,-1 0 1 0 0,1 0 0 0 0,-1 0-6 0 0,-5-3 127 0 0,2-1-69 0 0,1 1-8 0 0,1 0 0 0 0,-1 0 0 0 0,0 1 1 0 0,0 0-1 0 0,0-1 0 0 0,0 1 0 0 0,-3-1-50 0 0,-8 0 95 0 0,6 3-29 0 0,-6 7 153 0 0,8-4-158 0 0,0 0-54 0 0,-11-2 48 0 0,14-1-45 0 0,1 0 1 0 0,0 0-1 0 0,-1 0 0 0 0,1 0 1 0 0,-1 0-1 0 0,1 1 0 0 0,0-1 1 0 0,-1 1-1 0 0,1-1 1 0 0,-2 2-11 0 0,-28 24 142 0 0,22-21-101 0 0,8-4-36 0 0,-1 0-1 0 0,1 0 1 0 0,0 0-1 0 0,0 1 1 0 0,0-1-1 0 0,0 1 1 0 0,0-1-1 0 0,0 1 1 0 0,0 0-5 0 0,-4 3 32 0 0,-20 23 65 0 0,22-24-88 0 0,0 0 1 0 0,0 1 0 0 0,1 0 0 0 0,0-1-1 0 0,0 1 1 0 0,0 1 0 0 0,-2 4-10 0 0,4-7 2 0 0,1-1 4 0 0,-1 1 0 0 0,0-1 0 0 0,0 1 0 0 0,0-1 0 0 0,0 0-1 0 0,0 1 1 0 0,0-1 0 0 0,-1 0 0 0 0,1 0 0 0 0,-1 0 0 0 0,1 0 0 0 0,-1 0 0 0 0,0 0-6 0 0,0 0 9 0 0,0 0 1 0 0,1 0-1 0 0,-1 0 1 0 0,1 0-1 0 0,0 0 1 0 0,0 0-1 0 0,-1 0 1 0 0,1 0-1 0 0,0 1 1 0 0,1-1-1 0 0,-1 0 1 0 0,0 1-1 0 0,1-1 1 0 0,-1 1-1 0 0,1-1 1 0 0,0 1-1 0 0,0-1 1 0 0,0 1-1 0 0,0-1 1 0 0,0 1 0 0 0,1 0-10 0 0,-1 9 60 0 0,2 12 63 0 0,2-10-72 0 0,-3-12-50 0 0,0 0 1 0 0,0-1-1 0 0,0 0 1 0 0,0 1-1 0 0,0-1 1 0 0,0 1-1 0 0,1-1 1 0 0,-1 0-1 0 0,1 0 1 0 0,-1 0-1 0 0,1 0-1 0 0,9 8 44 0 0,-7-5-31 0 0,1 0 0 0 0,0-1 0 0 0,0 0 1 0 0,0 0-1 0 0,1 0 0 0 0,-1-1 0 0 0,1 0 0 0 0,-1 0 0 0 0,1 0 0 0 0,2 0-13 0 0,8 2 15 0 0,-1 2-50 0 0,-12-4 18 0 0,1-1 1 0 0,-1 0 0 0 0,0 0 0 0 0,1 0-1 0 0,-1-1 1 0 0,1 1 0 0 0,-1-1-1 0 0,1 1 1 0 0,0-1 16 0 0,2 0-94 0 0,3 0 51 0 0,-4 0-38 0 0,-3 0-6 0 0,0 0-40 0 0,1 0-48 0 0,-1 0-55 0 0,0 0-11 0 0,1 0-48 0 0,-1 0-53 0 0,0 0-58 0 0,1 0-63 0 0,0 0-66 0 0,0 0-72 0 0,0 0-77 0 0,7 0-1185 0 0,9 0-1060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8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301 486 7568 0 0,'0'0'166'0'0,"0"0"29"0"0,0 0 14 0 0,0-2-25 0 0,0 1-181 0 0,0 0-1 0 0,0 1 1 0 0,0-1-1 0 0,0 0 1 0 0,0 1-1 0 0,0-1 1 0 0,0 0-1 0 0,0 1 1 0 0,-1-1-1 0 0,1 0 1 0 0,0 1-1 0 0,0-1 1 0 0,-1 1-1 0 0,1-1 1 0 0,0 0-3 0 0,-1 1-2 0 0,0-1 1 0 0,0 1-1 0 0,1 0 1 0 0,-1-1-1 0 0,0 1 0 0 0,0 0 1 0 0,0 0-1 0 0,0 0 1 0 0,1-1-1 0 0,-1 1 1 0 0,0 0-1 0 0,0 0 1 0 0,0 0-1 0 0,0 0 0 0 0,0 0 2 0 0,-7 0 25 0 0,1-2 67 0 0,0-2 60 0 0,0-2 175 0 0,6 4-22 0 0,-1 1-69 0 0,0 0-60 0 0,1 1-51 0 0,-1 0-27 0 0,0 0-42 0 0,-3 0 25 0 0,3 1-17 0 0,1-1 56 0 0,-5 0 139 0 0,0-1-39 0 0,-1 1-10 0 0,-1 0-37 0 0,0 0 0 0 0,-4 4 44 0 0,-7 6 42 0 0,-7-5-14 0 0,22-3-199 0 0,0-1 1 0 0,0 1-1 0 0,0 0 0 0 0,1 0 1 0 0,-1 0-1 0 0,0 0 0 0 0,1 0 1 0 0,-1 2-47 0 0,-4 5 74 0 0,-3 2 42 0 0,-2-2 18 0 0,-6 5-14 0 0,15-10-93 0 0,-1 0-1 0 0,2 1 0 0 0,-1-1 0 0 0,0 1 1 0 0,-1 3-27 0 0,-19 47 283 0 0,16-33-206 0 0,7-19-53 0 0,0-1 0 0 0,1 2 0 0 0,-1-1 0 0 0,1 0 0 0 0,0 0 0 0 0,-1 0 0 0 0,2 0 0 0 0,-1 0 0 0 0,0 0 0 0 0,0 0 0 0 0,1 0 0 0 0,0 0 0 0 0,-1 0 0 0 0,1 0 0 0 0,0 0 0 0 0,1 0 0 0 0,-1-1 0 0 0,0 1 0 0 0,2 2-24 0 0,0-1 32 0 0,-1 1 5 0 0,-2-4-30 0 0,0 0 1 0 0,1-1 0 0 0,-1 1 0 0 0,0-1-1 0 0,1 1 1 0 0,-1 0 0 0 0,0-1-1 0 0,1 1 1 0 0,-1-1 0 0 0,1 1 0 0 0,-1-1-1 0 0,1 1 1 0 0,-1-1 0 0 0,1 1-1 0 0,-1-1 1 0 0,1 0 0 0 0,0 1 0 0 0,-1-1-1 0 0,1 0 1 0 0,-1 1 0 0 0,1-1-1 0 0,0 0-7 0 0,4 3 26 0 0,27 23 158 0 0,-1-10-24 0 0,-28-15-150 0 0,0 0 1 0 0,0-1 0 0 0,0 1-1 0 0,0-1 1 0 0,-1 1 0 0 0,1-1-1 0 0,0 0 1 0 0,0 0 0 0 0,0 0 0 0 0,0 0-1 0 0,1-1-10 0 0,5 0 27 0 0,10 2 32 0 0,-13-1-55 0 0,0 0 0 0 0,1 0 0 0 0,-1 0 0 0 0,0-1 0 0 0,0 0 1 0 0,1 0-5 0 0,14-10 48 0 0,5 6-26 0 0,-5-6 21 0 0,-8 8-34 0 0,-10 3-5 0 0,-1 0 0 0 0,0-1 0 0 0,0 0 0 0 0,1 1 0 0 0,-1-1 0 0 0,0 0 0 0 0,0 0 0 0 0,0 0-1 0 0,0 0 1 0 0,0-1 0 0 0,0 1 0 0 0,0-1 0 0 0,0 1 0 0 0,0-1-4 0 0,10-9 3 0 0,1 0 1 0 0,1 0 0 0 0,7-3-4 0 0,-6-1-14 0 0,-6-1-92 0 0,2-3-68 0 0,-3 3 46 0 0,-2-12-136 0 0,-4-3-4 0 0,-3 11 133 0 0,1 7 81 0 0,0 6 10 0 0,-1 0 0 0 0,0 1 0 0 0,0-1-1 0 0,0 0 1 0 0,-1 1 0 0 0,0-1 44 0 0,-3-9-88 0 0,0-16-80 0 0,-6 1 34 0 0,6-1 20 0 0,1 16 58 0 0,2 10 28 0 0,0-1 1 0 0,0 1-1 0 0,1-1 1 0 0,0 0-1 0 0,0 1 0 0 0,1-4 28 0 0,-2-10-69 0 0,0 1 1 0 0,-1 0-1 0 0,-2 0 0 0 0,-4-13 69 0 0,1 1-83 0 0,7 23 57 0 0,0 0 0 0 0,0 0 0 0 0,1 0 1 0 0,0-8 25 0 0,1 4-29 0 0,-1 10 21 0 0,-1 0 1 0 0,1 0-1 0 0,0 0 0 0 0,0 0 1 0 0,-1 0-1 0 0,1 0 1 0 0,-1 0-1 0 0,1 0 1 0 0,-1 1-1 0 0,0-1 1 0 0,0 0-1 0 0,0 0 1 0 0,-1-1 7 0 0,1 2-3 0 0,0 0 1 0 0,0-1 0 0 0,1 1-1 0 0,-1-1 1 0 0,0 1 0 0 0,1-1-1 0 0,-1 1 1 0 0,1-1 0 0 0,-1 0 0 0 0,1 1-1 0 0,0-1 1 0 0,0 1 0 0 0,0-2 2 0 0,0 0 53 0 0,0 0-35 0 0,0 0-45 0 0,0-4-95 0 0,0 4 130 0 0,0 0 48 0 0,0-1 46 0 0,0-1 62 0 0,0-1 72 0 0,0-2 84 0 0,0 10-308 0 0,0-1 0 0 0,1 1 0 0 0,-1 0 0 0 0,0-1 0 0 0,1 1 0 0 0,0 0 0 0 0,-1-1 0 0 0,1 1 0 0 0,0-1 0 0 0,0 1 0 0 0,1 0-12 0 0,3 7 49 0 0,16 38 322 0 0,-19-43-346 0 0,0-1 1 0 0,-1 1-1 0 0,1-1 1 0 0,-1 1-1 0 0,0 0 1 0 0,0-1 0 0 0,0 1-1 0 0,0 0 1 0 0,-1 0-1 0 0,1 0 1 0 0,-1 3-26 0 0,-1 5 65 0 0,1 9 54 0 0,4-4 16 0 0,0-7-68 0 0,3 8 62 0 0,-6-9-44 0 0,0 1 36 0 0,-1 78 726 0 0,0 118 1207 0 0,2-191-1865 0 0,3-5-35 0 0,1 2-1 0 0,-2 11 80 0 0,-5 46 518 0 0,1-53-589 0 0,0-3-36 0 0,0-11-354 0 0,0-1 92 0 0,0 1 80 0 0,0-1 67 0 0,0 0 66 0 0,0 0 50 0 0,0 1 425 0 0,0-1-362 0 0,0-1-119 0 0,0 0-46 0 0,0 1-49 0 0,0-1-51 0 0,0 0-58 0 0,0 1-67 0 0,0-1-95 0 0,0 1-93 0 0,0-1-103 0 0,0 1-110 0 0,0 0-120 0 0,0-1 312 0 0,0 1-32 0 0,0-1-36 0 0,0 0-35 0 0,0 1-36 0 0,0 0-39 0 0,0-1-1715 0 0,0 0-1310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35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9416 0 0,'2'0'208'0'0,"16"0"-62"0"0,28 0 338 0 0,-32 0-384 0 0,0 0-62 0 0,-2-3 4 0 0,-3-1 89 0 0,-3 0-1 0 0,1 1 37 0 0,10 2 136 0 0,-3 1-31 0 0,-7-1-81 0 0,0-2 53 0 0,-1 0-74 0 0,20-11 553 0 0,-18 9-523 0 0,-1-2-45 0 0,-4 5-68 0 0,1-1 0 0 0,-1 1 1 0 0,0-1-1 0 0,1 1 0 0 0,-1 0 1 0 0,2 0-88 0 0,7-5 173 0 0,-7 3-144 0 0,1 0-51 0 0,-5 2 21 0 0,0 1 0 0 0,0 0 0 0 0,1-1 0 0 0,-1 1 1 0 0,1 0-1 0 0,-1 0 0 0 0,1 0 0 0 0,-1 0 1 0 0,1 0-1 0 0,0 0 0 0 0,-1 1 0 0 0,1-1 0 0 0,0 0 1 0 0,0 1-1 0 0,-1-1 0 0 0,1 1 0 0 0,1 0 1 0 0,2-3-53 0 0,-4 2 53 0 0,0 0-2 0 0,0 0 0 0 0,0 0 0 0 0,0 0 0 0 0,0 0 0 0 0,0-1 0 0 0,0 1 0 0 0,0 0 0 0 0,-1-1 0 0 0,2 0 2 0 0,0-15 58 0 0,-2 12-46 0 0,0-13 118 0 0,0 14-109 0 0,-3-1 43 0 0,-10-5-11 0 0,0 4-30 0 0,10-1 1 0 0,3 7-24 0 0,0 0 1 0 0,0 0 0 0 0,0-1-1 0 0,0 1 1 0 0,0 0-1 0 0,0 0 1 0 0,0 0 0 0 0,0 0-1 0 0,0-1 1 0 0,0 1-1 0 0,0 0 1 0 0,0 0 0 0 0,0 0-1 0 0,0 0 1 0 0,0-1 0 0 0,-1 1-1 0 0,1 0 1 0 0,0 0-1 0 0,0 0 1 0 0,0 0 0 0 0,0 0-1 0 0,0 0 1 0 0,0-1 0 0 0,-1 1-1 0 0,1 0 1 0 0,0 0-1 0 0,0 0 1 0 0,0 0 0 0 0,0 0-1 0 0,0 0 1 0 0,-1 0 0 0 0,1 0-1 0 0,0 0 1 0 0,0 0-1 0 0,0 0 1 0 0,0 0 0 0 0,-1 0-1 0 0,1 0 1 0 0,0 0 0 0 0,0 0-1 0 0,-30-2 11 0 0,-9 2 33 0 0,34 0 14 0 0,4 0-51 0 0,0 0 1 0 0,0 1-1 0 0,0-1 0 0 0,0 0 0 0 0,0 0 0 0 0,0 1 1 0 0,0-1-1 0 0,0 0 0 0 0,0 1 0 0 0,0-1 0 0 0,0 1 1 0 0,1-1-1 0 0,-1 1 0 0 0,0-1 0 0 0,0 1 0 0 0,1 0 1 0 0,-1-1-1 0 0,0 1 0 0 0,1 0 0 0 0,-1 0 0 0 0,1 0 0 0 0,-1-1 1 0 0,1 1-1 0 0,-1 0 0 0 0,1 0 0 0 0,-1 0 0 0 0,1 0-7 0 0,-11 15 65 0 0,8-13-62 0 0,1 0-1 0 0,0 0 1 0 0,-1 0-1 0 0,1 0 1 0 0,1 1 0 0 0,-2 1-3 0 0,2-2-1 0 0,-1 0 1 0 0,0 1 0 0 0,0-1 0 0 0,-1 0 0 0 0,1 0 0 0 0,-1 1 0 0 0,1-3 0 0 0,1 0 0 0 0,0 0 0 0 0,-1 1 0 0 0,1-1 0 0 0,0 0 0 0 0,0 1 0 0 0,0-1 0 0 0,0 1 0 0 0,0-1 0 0 0,1 1 0 0 0,-1-1 0 0 0,0 1 0 0 0,1-1 0 0 0,-1 1 0 0 0,1 0 0 0 0,-1-1 0 0 0,1 1 0 0 0,0 0 0 0 0,0 0 0 0 0,0 0 0 0 0,0 0 4 0 0,0 1 0 0 0,0-1 0 0 0,-1 1 0 0 0,1-1 0 0 0,-1 1 0 0 0,1-1 1 0 0,-1 1-1 0 0,0-1 0 0 0,0 1 0 0 0,0-1 0 0 0,-1 2-4 0 0,-4 9 46 0 0,4 6 33 0 0,1-3 52 0 0,1-12-84 0 0,-1 1 0 0 0,1-1 0 0 0,0 0-1 0 0,0 1 1 0 0,0-1 0 0 0,1 0 0 0 0,0 1-1 0 0,-1-1 1 0 0,3 4-47 0 0,0-2 58 0 0,0 2 38 0 0,1-1 1 0 0,0 0 0 0 0,1 0 0 0 0,0 1-97 0 0,11 6 158 0 0,-15-13-153 0 0,1 0 0 0 0,-1 0 1 0 0,1-1-1 0 0,0 1 0 0 0,-1-1 1 0 0,1 1-1 0 0,-1-1 0 0 0,1 0 1 0 0,0 1-1 0 0,-1-1 1 0 0,2 0-6 0 0,-1 0-1 0 0,0 0 1 0 0,-1 0 0 0 0,1 1 0 0 0,0-1 0 0 0,0 1 0 0 0,-1-1 0 0 0,1 1 0 0 0,0-1 0 0 0,-1 1 0 0 0,1 0 0 0 0,0 0 0 0 0,-1 0 0 0 0,1 0 0 0 0,-1 0 0 0 0,1 0 1 0 0,-1 0 0 0 0,1 0 0 0 0,0-1 0 0 0,-1 1 0 0 0,1 0 0 0 0,0-1 0 0 0,-1 1 0 0 0,1-1 0 0 0,0 0-1 0 0,0 0 1 0 0,-1 1 0 0 0,1-1-1 0 0,38 0 139 0 0,-19 0-80 0 0,-19 0-55 0 0,-1 0 1 0 0,1 0 0 0 0,0-1 0 0 0,-1 1 0 0 0,1 0 0 0 0,0 0 0 0 0,-1-1-1 0 0,1 1 1 0 0,-1-1 0 0 0,1 0 0 0 0,0 1 0 0 0,-1-1 0 0 0,1 0 0 0 0,-1 0-5 0 0,12-5-18 0 0,-5 3-40 0 0,4 0 51 0 0,-3 1-4 0 0,-4 1-25 0 0,0 0-21 0 0,-1-1-34 0 0,4-1-155 0 0,-5 1 70 0 0,1 0-40 0 0,-2 0-48 0 0,0 1-46 0 0,1-1-41 0 0,-1 0-37 0 0,0 1-155 0 0,0-1-45 0 0,3-1-684 0 0,1 1-663 0 0,4 1-1102 0 0</inkml:trace>
  <inkml:trace contextRef="#ctx0" brushRef="#br0" timeOffset="308.07">647 96 9272 0 0,'13'17'223'0'0,"-10"-5"3"0"0,0-7 29 0 0,9 12-109 0 0,-2 6-61 0 0,-1-2-60 0 0,-9-21-25 0 0,4 6 55 0 0,-1 1 88 0 0,3 4 157 0 0,4 5 284 0 0,-6-12-360 0 0,-3-2 60 0 0,0-1-53 0 0,0 0-47 0 0,-1 1-41 0 0,1-1-18 0 0,-1 1-41 0 0,0-1-24 0 0,0 2-19 0 0,0 0 34 0 0,0-1-13 0 0,1-1 33 0 0,9 12 497 0 0,-7-11-42 0 0,-3-2-6 0 0,0 0-27 0 0,0 0-113 0 0,3 3-55 0 0,7 8-11 0 0,-7-9-15 0 0,-3-2-48 0 0,0 0-19 0 0,0 0-7 0 0,0 0 9 0 0,0 0 39 0 0,0 0 20 0 0,6-1-41 0 0,-1-2-49 0 0,-2-2-45 0 0,-1-1-39 0 0,-1-11 51 0 0,-2-1-87 0 0,0-16 13 0 0,4 24-41 0 0,21-38 23 0 0,0 1-60 0 0,-22 42-43 0 0,0 2 4 0 0,22-21-21 0 0,-16 17-15 0 0,-5 3 12 0 0,0 1 1 0 0,0 0-1 0 0,1 0 0 0 0,-1 0 0 0 0,1 0 0 0 0,0 0 21 0 0,9-2-74 0 0,-10 0 32 0 0,-1 0-34 0 0,27-11-646 0 0,-26 15 703 0 0,0 0-92 0 0,0 0-94 0 0,0 1-97 0 0,0 0-100 0 0,0 0-103 0 0,0 0-105 0 0,0 0-108 0 0,0 0 153 0 0,-1 0-54 0 0,1 0-55 0 0,0 0-57 0 0,7 0-1468 0 0,8 0-1244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7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1 9792 0 0,'3'0'222'0'0,"7"0"30"0"0,-7 0 18 0 0,-2 0-117 0 0,1 0-80 0 0,-2 0-65 0 0,1 0-1 0 0,0 0 0 0 0,-1 0 1 0 0,1 0-1 0 0,0 0 1 0 0,0 0-1 0 0,-1 0 0 0 0,1 1 1 0 0,0-1-1 0 0,-1 0 0 0 0,1 0 1 0 0,-1 1-1 0 0,1-1 1 0 0,0 0-1 0 0,-1 1-7 0 0,4 9 296 0 0,-5 14 278 0 0,1-14-277 0 0,0 12 114 0 0,0-1-89 0 0,0-1-80 0 0,0 36 327 0 0,0-30-287 0 0,0-17-158 0 0,-1 0-1 0 0,0 0 1 0 0,-2 7-124 0 0,-4 14 314 0 0,6-27-273 0 0,-4 26 277 0 0,6 11 22 0 0,0-31-235 0 0,-1 1 0 0 0,0-1 0 0 0,0 0 0 0 0,-3 9-105 0 0,-2 5 223 0 0,3-16-133 0 0,0-1 0 0 0,1 0 0 0 0,0 0 0 0 0,0 0 1 0 0,0 5-91 0 0,1 93 901 0 0,0-70-635 0 0,0 1-34 0 0,0-7-73 0 0,0 0-37 0 0,0 0-44 0 0,0-1-50 0 0,0-21-16 0 0,0-5-1 0 0,13 24 19 0 0,-10-16-55 0 0,-3-5-67 0 0,0-2-17 0 0,0-2-35 0 0,0 1-222 0 0,0-1-503 0 0,0 0 662 0 0,0 0 42 0 0,0 0-4 0 0,0 0-37 0 0,0 0-2 0 0,0 0-37 0 0,0 0-45 0 0,0 0-48 0 0,0 0-52 0 0,0 0-50 0 0,0 0-43 0 0,0 0-38 0 0,0 0-147 0 0,0 0-37 0 0,0 0-1542 0 0</inkml:trace>
  <inkml:trace contextRef="#ctx0" brushRef="#br0" timeOffset="247.57">0 490 10656 0 0,'3'0'241'0'0,"7"-2"-23"0"0,4-4 44 0 0,9-4 82 0 0,0 1-257 0 0,30-9-71 0 0,-34 15-6 0 0,-6 1 29 0 0,3-3 67 0 0,-1 0 44 0 0,3 0 39 0 0,-10 4-87 0 0,-1-1-1 0 0,1 0 0 0 0,-1-1 1 0 0,0 1-1 0 0,2-2-101 0 0,0 0 145 0 0,1 0 1 0 0,-1 0-1 0 0,11-1-145 0 0,-8 2 84 0 0,2 0-36 0 0,-1 0-63 0 0,-3 1-43 0 0,0 0-47 0 0,-1 0-52 0 0,1 0-60 0 0,-6 1-30 0 0,0 0-52 0 0,0-1-44 0 0,0 1-41 0 0,3-2-479 0 0,1 0-92 0 0,5 1-671 0 0,6 2-930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5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0 300 9072 0 0,'0'0'200'0'0,"0"0"33"0"0,3 0 15 0 0,1 0-58 0 0,23 0-125 0 0,-10 0-48 0 0,-5 0 46 0 0,-6 0 28 0 0,4 0-36 0 0,-6 0 50 0 0,-1 0-5 0 0,1 0 39 0 0,1 0 47 0 0,0 0 52 0 0,2 0-79 0 0,4 1 92 0 0,20-2 436 0 0,-22-2-492 0 0,10-7 25 0 0,1-1 35 0 0,20-10 320 0 0,-24 19-318 0 0,-1-1-45 0 0,1-10-168 0 0,0 0-45 0 0,31-8 1 0 0,-31 7 0 0 0,-3-1 0 0 0,-10 2 10 0 0,-3 7 33 0 0,0-4-18 0 0,0 10-24 0 0,0 0 0 0 0,0 0 0 0 0,0-1 0 0 0,0 1 0 0 0,0 0 0 0 0,0 0 0 0 0,0 0 0 0 0,0 0 1 0 0,0 0-1 0 0,0 0 0 0 0,0 0 0 0 0,0 0 0 0 0,0 0 0 0 0,0 0 0 0 0,0-1 0 0 0,0 1 0 0 0,0 0 0 0 0,0 0 0 0 0,0 0 0 0 0,0 0 0 0 0,0 0 0 0 0,0 0 0 0 0,0 0 0 0 0,0 0 0 0 0,0 0 0 0 0,0 0 0 0 0,0 0 0 0 0,0-1 0 0 0,-1 1 0 0 0,1 0 0 0 0,0 0 0 0 0,0 0 0 0 0,0 0 0 0 0,0 0 0 0 0,0 0 0 0 0,0 0 0 0 0,0 0 0 0 0,0 0 0 0 0,0 0 0 0 0,0 0 0 0 0,0 0 0 0 0,0 0 1 0 0,-1 0-1 0 0,1 0 0 0 0,0 0 0 0 0,0 0 0 0 0,0 0 0 0 0,0 0 0 0 0,0 0 0 0 0,0 0 0 0 0,0 0 0 0 0,0 0 0 0 0,0 0 0 0 0,0 0 0 0 0,-1 0 0 0 0,1 0 0 0 0,0 0-1 0 0,-7 0 18 0 0,-15 0 75 0 0,7 3-107 0 0,-1 10-63 0 0,0 0 12 0 0,6-9 53 0 0,8-3 12 0 0,1 0 0 0 0,-1-1 0 0 0,1 1 0 0 0,-1 0 0 0 0,1-1 0 0 0,0 1 0 0 0,-1 0 0 0 0,1 0 0 0 0,0 0 0 0 0,0 0 0 0 0,0 0 0 0 0,-1 0 0 0 0,1 1 0 0 0,1-1 0 0 0,-1 0 0 0 0,-1 1 0 0 0,-13 22 0 0 0,-1-14 0 0 0,2 8 13 0 0,7-9 39 0 0,1 1 0 0 0,0 1 1 0 0,0-1-1 0 0,0 3-52 0 0,1 5 77 0 0,4-14-60 0 0,-1 0 0 0 0,1 0-1 0 0,-1-1 1 0 0,1 1 0 0 0,-1 0 0 0 0,-2 3-17 0 0,-5 8 75 0 0,8-12-65 0 0,0 0 1 0 0,-1 0 0 0 0,1 1-1 0 0,1-1 1 0 0,-1 0 0 0 0,0 1-1 0 0,1-1 1 0 0,0 2-11 0 0,0 4 64 0 0,0 2 44 0 0,0 4 117 0 0,2-3 6 0 0,5 1 46 0 0,-2-2-29 0 0,-3-2-47 0 0,0-4-18 0 0,2-1-131 0 0,0 0-15 0 0,0 0 1 0 0,-1 0-1 0 0,1-1 0 0 0,0 0 1 0 0,2 1-38 0 0,26 12 223 0 0,-30-15-201 0 0,1 0 0 0 0,-1 0-1 0 0,1-1 1 0 0,-1 1 0 0 0,1-1-1 0 0,-1 0 1 0 0,1 1 0 0 0,1-1-22 0 0,22-2 114 0 0,-16 2-84 0 0,-6 0-23 0 0,-1 0 0 0 0,0-1 0 0 0,0 1 0 0 0,1-1 0 0 0,-1 1 0 0 0,0-1 0 0 0,0 0 0 0 0,0 0 0 0 0,3-2-7 0 0,9-2 29 0 0,3 1-16 0 0,9-3 20 0 0,-9-1-43 0 0,-5 3-110 0 0,18-4-59 0 0,-18 6 44 0 0,0-1-94 0 0,-7 2 66 0 0,0 0-40 0 0,-1-1-43 0 0,0 0-50 0 0,-2 1-27 0 0,0 0-55 0 0,-1 0-51 0 0,1 0-43 0 0,2-2-574 0 0,0 0-98 0 0,6-2-799 0 0,7-4-1100 0 0</inkml:trace>
  <inkml:trace contextRef="#ctx0" brushRef="#br0" timeOffset="417.04">694 0 9152 0 0,'0'3'208'0'0,"0"-3"-194"0"0,0 1 1 0 0,0 0-1 0 0,0-1 1 0 0,1 1-1 0 0,-1-1 1 0 0,0 1-1 0 0,0-1 1 0 0,0 1-1 0 0,0-1 1 0 0,1 1-1 0 0,-1 0 1 0 0,0-1-1 0 0,0 1 1 0 0,1-1-1 0 0,-1 0 1 0 0,1 1-1 0 0,-1-1 1 0 0,0 1-1 0 0,1-1 1 0 0,-1 1-1 0 0,1-1 1 0 0,-1 0-1 0 0,1 1 1 0 0,0-1-15 0 0,5 7 235 0 0,-4 3-109 0 0,-1 19-74 0 0,0-25-53 0 0,0 0-1 0 0,0 1 1 0 0,1-1 0 0 0,-1 0-1 0 0,1 0 1 0 0,0 0 0 0 0,0 1 1 0 0,2 9 47 0 0,-4 0 99 0 0,0-5 19 0 0,2-2 55 0 0,8 15 403 0 0,-5 4 17 0 0,2-10-145 0 0,2 5 23 0 0,-4-11-378 0 0,1 9 82 0 0,-4-12-105 0 0,-2 1 38 0 0,1-2 40 0 0,0-1-98 0 0,5 8-33 0 0,-4-10-22 0 0,0 0 41 0 0,-1 0 56 0 0,0 1 72 0 0,0-2-24 0 0,0 1 44 0 0,-1 0 46 0 0,0 0 53 0 0,3-1-106 0 0,7 9-6 0 0,-7-9-20 0 0,-3-2-8 0 0,0 0-4 0 0,0 0-7 0 0,0 0-16 0 0,0-2-10 0 0,0-24 137 0 0,2 20-222 0 0,-2 6-68 0 0,2-1 3 0 0,-1 0 0 0 0,0-1 0 0 0,0 1 0 0 0,0 0 0 0 0,0-1 0 0 0,0 1 0 0 0,0-1 0 0 0,0 0-1 0 0,0-1-2 0 0,4-25 78 0 0,22-49 58 0 0,-23 66-133 0 0,1 0-1 0 0,0 0 1 0 0,1 1 0 0 0,5-8-3 0 0,10-18-1 0 0,-18 33-2 0 0,-1 0 0 0 0,1 1 0 0 0,0-1 0 0 0,0 1 0 0 0,1 0 0 0 0,-1-1 0 0 0,0 1 0 0 0,1 1 0 0 0,-1-1-1 0 0,4-1 4 0 0,0 0-22 0 0,24-13-3 0 0,-30 16 22 0 0,0 0 0 0 0,0-1 0 0 0,0 1 1 0 0,0 0-1 0 0,0 0 0 0 0,0 0 0 0 0,0 0 0 0 0,0 0 1 0 0,0 0-1 0 0,0 0 0 0 0,0 0 0 0 0,0 0 0 0 0,0 0 1 0 0,0 1-1 0 0,0-1 0 0 0,-1 0 0 0 0,1 1 0 0 0,0-1 1 0 0,0 0-1 0 0,0 1 0 0 0,0-1 0 0 0,0 1 1 0 0,-1 0-1 0 0,1-1 0 0 0,0 1 0 0 0,-1 0 0 0 0,1-1 3 0 0,6 5-8 0 0,7 2-18 0 0,-6-4 11 0 0,0 1 1 0 0,0 1 0 0 0,0-1 0 0 0,-1 1 0 0 0,0 1 0 0 0,0-1-1 0 0,5 6 15 0 0,-5-4 0 0 0,-5-5 0 0 0,1 0 0 0 0,-1 0 0 0 0,0 0 0 0 0,0 0 0 0 0,0 1 0 0 0,0-1 0 0 0,0 1 0 0 0,-1-1 0 0 0,1 1 0 0 0,0 1 0 0 0,1 9 1 0 0,-3-11 0 0 0,1 1-1 0 0,-1-1 1 0 0,1 0 0 0 0,0 0 0 0 0,-1 1 0 0 0,1-1 0 0 0,0 0-1 0 0,0 0 1 0 0,1 0 0 0 0,-1 0 0 0 0,0 0 0 0 0,1 0 0 0 0,-1 0-1 0 0,1 0 0 0 0,2 2 14 0 0,-1 0 0 0 0,0 0 0 0 0,0 1-1 0 0,0 0 1 0 0,-1-1 0 0 0,1 1-1 0 0,-1 0 1 0 0,0 2-14 0 0,7 13 46 0 0,-4-12-14 0 0,-4-7-25 0 0,0 1 1 0 0,0-1-1 0 0,0 0 0 0 0,0 1 1 0 0,-1-1-1 0 0,1 1 0 0 0,-1 0 0 0 0,1-1 1 0 0,-1 1-1 0 0,1-1 0 0 0,-1 1 0 0 0,0 0 1 0 0,0-1-1 0 0,0 1-7 0 0,0 0 4 0 0,1 0 0 0 0,-1-1 0 0 0,0 1 1 0 0,0 0-1 0 0,1-1 0 0 0,-1 1 0 0 0,1-1 1 0 0,-1 1-1 0 0,1 0 0 0 0,0-1 0 0 0,0 0 0 0 0,0 1 1 0 0,0-1-1 0 0,0 1-4 0 0,4 6 31 0 0,-3 8-27 0 0,-2-16-6 0 0,0 1 0 0 0,0-1-1 0 0,0 1 1 0 0,0 0 0 0 0,0-1-1 0 0,0 1 1 0 0,0-1 0 0 0,0 1-1 0 0,0-1 1 0 0,0 1-1 0 0,0 0 1 0 0,0-1 0 0 0,1 1-1 0 0,-1-1 1 0 0,0 1 0 0 0,0-1-1 0 0,1 1 1 0 0,-1-1-1 0 0,0 1 1 0 0,1-1 0 0 0,-1 1-1 0 0,0-1 1 0 0,1 0 0 0 0,-1 1-1 0 0,1-1 1 0 0,-1 1-1 0 0,1-1 1 0 0,-1 0 0 0 0,1 0 2 0 0,2 1-50 0 0,0-1-36 0 0,-1 1-148 0 0,-1 1-272 0 0,-1-1 442 0 0,0-1-1 0 0,0 1 1 0 0,0 0-1 0 0,0 0 1 0 0,0-1-1 0 0,0 1 1 0 0,0 0-1 0 0,1-1 1 0 0,-1 1-1 0 0,0 0 1 0 0,0-1-1 0 0,1 1 1 0 0,-1-1-1 0 0,0 1 1 0 0,1 0 64 0 0,-1-1-72 0 0,1 0 0 0 0,0 1 0 0 0,0-1 1 0 0,0 0-1 0 0,-1 1 0 0 0,1-1 1 0 0,0 0-1 0 0,0 0 0 0 0,0 0 0 0 0,0 0 1 0 0,-1 0-1 0 0,1 0 0 0 0,0 0 1 0 0,1 0 71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2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330 95 7136 0 0,'0'0'208'0'0,"-3"-2"-10"0"0,-17-18-146 0 0,16 15-9 0 0,2 1 18 0 0,0-1 59 0 0,-2-1 240 0 0,-3 1 308 0 0,2 2-462 0 0,-2-2 105 0 0,1-5 278 0 0,-2-1 204 0 0,-3 9-356 0 0,10 2-408 0 0,1 0-1 0 0,-1 0 1 0 0,0 0-1 0 0,1 0 1 0 0,-1 0-1 0 0,0-1 1 0 0,1 1-1 0 0,-1 0 1 0 0,0 0-1 0 0,1 0 0 0 0,-1-1 1 0 0,0 1-1 0 0,1 0 1 0 0,-1 0-1 0 0,1-1 1 0 0,-1 1-1 0 0,1-1 1 0 0,-1 1-1 0 0,0 0 1 0 0,1-1-1 0 0,0 1 1 0 0,-1-1-1 0 0,1 1 1 0 0,-1-1-1 0 0,1 0 1 0 0,-1 1-29 0 0,1-1 26 0 0,0 1 0 0 0,-1-1 1 0 0,1 0-1 0 0,-1 1 1 0 0,1-1-1 0 0,-1 1 1 0 0,1-1-1 0 0,-1 1 1 0 0,1 0-1 0 0,-1-1 1 0 0,1 1-1 0 0,-1 0 0 0 0,0-1 1 0 0,1 1-1 0 0,-1 0 1 0 0,1-1-1 0 0,-1 1 1 0 0,0 0-1 0 0,1 0 1 0 0,-1 0-1 0 0,0 0 0 0 0,1 0 1 0 0,-1 0-1 0 0,0 0 1 0 0,0 0-1 0 0,1 0-26 0 0,-14 0 289 0 0,-17 0 221 0 0,21 0-308 0 0,-1 0 61 0 0,9 0-245 0 0,0 0 0 0 0,1 1 0 0 0,-1-1 0 0 0,1 1 0 0 0,-1-1-1 0 0,0 1 1 0 0,1-1 0 0 0,-1 1 0 0 0,1 0 0 0 0,-1 0 0 0 0,-1 1-18 0 0,-5 3 65 0 0,-8 0 41 0 0,0 8-84 0 0,9-5-22 0 0,3-5 0 0 0,1 0 0 0 0,0 0 0 0 0,0 1 0 0 0,0-1 0 0 0,0 1 0 0 0,0 0 0 0 0,-15 30 0 0 0,16-31 0 0 0,0-1 0 0 0,1 1 0 0 0,-1 0 0 0 0,1 0 0 0 0,-1 0 0 0 0,1 0 0 0 0,0 0 0 0 0,0 0 0 0 0,0 0 0 0 0,1 0 0 0 0,-1 1 0 0 0,1-1 0 0 0,-1 3 0 0 0,1-4 0 0 0,0 1 0 0 0,0-1 0 0 0,0 0 0 0 0,0 1 0 0 0,-1-1 0 0 0,1 1 0 0 0,-1-1 0 0 0,0 0 0 0 0,0 0 0 0 0,0 1 0 0 0,0-1 0 0 0,0 0 0 0 0,-1 1 0 0 0,1-1 0 0 0,0 1 0 0 0,0-1 0 0 0,0 1 0 0 0,1 0 0 0 0,-1-1 0 0 0,0 1 0 0 0,1 0 0 0 0,0 0 0 0 0,-1-1 0 0 0,1 1 0 0 0,1 1 0 0 0,-2 0 4 0 0,0 0 0 0 0,1 1 0 0 0,-1-1 0 0 0,-1 1 0 0 0,-1 3-4 0 0,2-5 5 0 0,0 0 0 0 0,0 0 0 0 0,0 0 0 0 0,0 0 0 0 0,1 0 0 0 0,-1 0 0 0 0,1 0 0 0 0,-1 0 0 0 0,1 1 0 0 0,0-1 0 0 0,1 0 0 0 0,-1 3-5 0 0,11 15 64 0 0,-6 3-31 0 0,6-14 48 0 0,-3 14-5 0 0,13-6-10 0 0,-11-4 30 0 0,5-13 34 0 0,-2-1 12 0 0,1 4 98 0 0,-7 1-116 0 0,-6-5-107 0 0,0 1-1 0 0,0 0 1 0 0,-1-1 0 0 0,1 1 0 0 0,0 0 0 0 0,0-1 0 0 0,0 1-1 0 0,0-1 1 0 0,0 1 0 0 0,0-1 0 0 0,0 0 0 0 0,0 0 0 0 0,0 1 0 0 0,1-1-1 0 0,-1 0 1 0 0,0 0 0 0 0,0 0 0 0 0,0 0 0 0 0,0 0 0 0 0,0 0-1 0 0,0 0 1 0 0,0 0 0 0 0,0-1 0 0 0,0 1 0 0 0,1-1-17 0 0,9-2 54 0 0,23-9-5 0 0,-16 1-49 0 0,-5 7 0 0 0,-9 4 8 0 0,0-2 0 0 0,0 1 0 0 0,0 0 1 0 0,0-1-1 0 0,0 0 0 0 0,-1 0 0 0 0,1 0 0 0 0,0 0-8 0 0,7-5 29 0 0,-8 6-19 0 0,0-1 1 0 0,1 0-1 0 0,-1 0 0 0 0,0 0 1 0 0,-1 0-1 0 0,1-1 0 0 0,0 1 1 0 0,-1-1-1 0 0,1 0 0 0 0,-1 0 1 0 0,1 0-11 0 0,12-19 63 0 0,-1-1 0 0 0,0-1 0 0 0,3-12-63 0 0,-15 18 11 0 0,-2 17-11 0 0,0-1 0 0 0,0 1 0 0 0,0-1 0 0 0,1 1 0 0 0,-1 0 0 0 0,0-1 0 0 0,1 1 0 0 0,-1-1 0 0 0,0 1-1 0 0,1-1 2 0 0,4-6-1 0 0,-4 7 0 0 0,0-1 0 0 0,0 1 0 0 0,0 0 0 0 0,0-1 0 0 0,-1 1 0 0 0,1-1 0 0 0,-1 0 0 0 0,1 1 0 0 0,-1-1 0 0 0,1 0 0 0 0,-1 1 0 0 0,0-1 0 0 0,0 0 0 0 0,0 1 0 0 0,0-2 0 0 0,1-7-5 0 0,0 5 14 0 0,-1 0 0 0 0,0 0 0 0 0,1 0-1 0 0,-2 1 1 0 0,1-1 0 0 0,-1 0 0 0 0,1 0-1 0 0,-1 1 1 0 0,-1-4-9 0 0,-3 0 21 0 0,4 7-19 0 0,0 0 1 0 0,0-1-1 0 0,0 1 0 0 0,0-1 1 0 0,1 1-1 0 0,-1-1 0 0 0,1 1 1 0 0,-1-1-1 0 0,1 0 0 0 0,-1 1 1 0 0,1-1-1 0 0,0 0 0 0 0,0 1 0 0 0,0-1-1 0 0,0-45-1 0 0,0 46 0 0 0,0 0 0 0 0,0 0 0 0 0,0 0 0 0 0,0 0 0 0 0,0 0 0 0 0,0 1 0 0 0,-1-1 0 0 0,1 0 0 0 0,0 0 0 0 0,0 0 0 0 0,-1 0 0 0 0,1 1 0 0 0,0-1 0 0 0,-1-1 0 0 0,0 2-1 0 0,1 0 0 0 0,-1-1 0 0 0,1 1 0 0 0,-1 0 0 0 0,0 0 0 0 0,1-1 0 0 0,-1 1 0 0 0,0 0 0 0 0,1 0 0 0 0,-1 0 0 0 0,0 0 0 0 0,1 0 0 0 0,-1 0 0 0 0,0 0 0 0 0,0 0 1 0 0,-1 0-69 0 0,2 0 1 0 0,0 2 14 0 0,-1 27 44 0 0,0-14 10 0 0,0 0 0 0 0,2 0 0 0 0,-1 0 0 0 0,2 0 0 0 0,0 2 0 0 0,5-4-3 0 0,-6-12-1 0 0,-1 1 1 0 0,1-1-1 0 0,0 1 0 0 0,0-1 1 0 0,-1 1-1 0 0,1 0 1 0 0,-1-1-1 0 0,1 1 0 0 0,-1-1 1 0 0,0 1-1 0 0,1 0 0 0 0,-1 0 1 0 0,0-1-1 0 0,0 1 4 0 0,-1 7-8 0 0,1-6 3 0 0,-1 0 0 0 0,1 0 0 0 0,0 0 0 0 0,0 0 0 0 0,0 0 0 0 0,0 0-1 0 0,1 0 1 0 0,-1 0 0 0 0,1-1 0 0 0,0 1 0 0 0,0 1 5 0 0,10 14-10 0 0,-6 9 10 0 0,10 6 15 0 0,2-1 58 0 0,-15-27-36 0 0,3 0-76 0 0,11 11-263 0 0,-13-13 244 0 0,-1-1-44 0 0,-2-1-59 0 0,0-1-76 0 0,0 0 73 0 0,0 0-37 0 0,0 0-39 0 0,0 0-36 0 0,0 0-374 0 0,0 0 90 0 0,0 0-51 0 0,0 0-719 0 0,0 0-565 0 0,0 0-1076 0 0</inkml:trace>
  <inkml:trace contextRef="#ctx0" brushRef="#br0" timeOffset="400.22">693 80 9184 0 0,'0'2'208'0'0,"0"20"-64"0"0,0 31 329 0 0,0-36-375 0 0,0 2-61 0 0,1-10 0 0 0,0 0 64 0 0,2 0 51 0 0,0 0 36 0 0,4 18 414 0 0,-6-17-369 0 0,-1 1 124 0 0,1-3-91 0 0,2 0-38 0 0,1 0 1 0 0,0 1-39 0 0,-2-3-27 0 0,-1 1 21 0 0,-1 2 62 0 0,0-2-52 0 0,0-5-133 0 0,0 0 0 0 0,0 1 1 0 0,0-1-1 0 0,0 0 1 0 0,0 0-1 0 0,1 0 0 0 0,-1 0 1 0 0,0 1-1 0 0,1-1 1 0 0,0 1-62 0 0,4 5 187 0 0,-4-7-152 0 0,0 0 1 0 0,0 1 0 0 0,0-1-1 0 0,-1 1 1 0 0,1-1-1 0 0,0 1 1 0 0,-1-1-1 0 0,1 1 1 0 0,-1 0 0 0 0,1-1-1 0 0,-1 1 1 0 0,0 0-1 0 0,0-1 1 0 0,0 1-36 0 0,0 1 132 0 0,1 0-39 0 0,0 2 1 0 0,1-1-83 0 0,3 4-60 0 0,-3-5 73 0 0,-1 0 63 0 0,1 1 88 0 0,-1-1 113 0 0,0 0-20 0 0,-1-1 70 0 0,0 1 76 0 0,0 1 84 0 0,3-7-285 0 0,-2 2-187 0 0,0 0 0 0 0,0-1 0 0 0,0 1 0 0 0,0 0 0 0 0,0-1-1 0 0,0 1 1 0 0,0-1 0 0 0,-1 1 0 0 0,1-1 0 0 0,-1 1 0 0 0,1-2-26 0 0,1-13 170 0 0,-1 3-102 0 0,-1 9-57 0 0,0 1 0 0 0,1-1 0 0 0,-1 1 0 0 0,1-1 1 0 0,0 1-1 0 0,0 0 0 0 0,0-1 0 0 0,1 0-11 0 0,4-12 44 0 0,-2 4-14 0 0,-4 8-26 0 0,2 0 1 0 0,-1 0-1 0 0,0 0 0 0 0,1 0 1 0 0,0 0-1 0 0,0 0 0 0 0,0 1 0 0 0,0-1-4 0 0,5-5 0 0 0,-3 4 0 0 0,0-1 0 0 0,-1 1 0 0 0,0-1 0 0 0,1 0 0 0 0,0-4 0 0 0,4-19 0 0 0,4 11 11 0 0,15-8-41 0 0,21-9-45 0 0,-22 14 5 0 0,-24 19 63 0 0,0-1 0 0 0,1 1 0 0 0,-1 0 0 0 0,1 0 1 0 0,0 0-1 0 0,-1 0 0 0 0,1 0 0 0 0,0 1 1 0 0,0-1-1 0 0,0 1 0 0 0,1 0 0 0 0,-1 0 1 0 0,0 0-1 0 0,0 0 0 0 0,0 0 0 0 0,1 1 0 0 0,2-1 7 0 0,-4 1-8 0 0,0 1 0 0 0,-1-1 0 0 0,1 0 1 0 0,0 0-1 0 0,-1 1 0 0 0,1-1 0 0 0,0 1 0 0 0,-1-1 0 0 0,1 1 0 0 0,-1 0 0 0 0,1 0 0 0 0,-1 0 0 0 0,0 0 0 0 0,1 0 8 0 0,6 4-22 0 0,2-1 7 0 0,-7-3 6 0 0,-1 0-1 0 0,0 0 1 0 0,0 1 0 0 0,1-1 0 0 0,-1 0 0 0 0,0 1 0 0 0,0-1 0 0 0,0 1 0 0 0,0 0 9 0 0,9 9-14 0 0,-7-8 14 0 0,0 1 0 0 0,0 0-1 0 0,-1 0 1 0 0,1 0 0 0 0,-1 0-1 0 0,0 0 1 0 0,0 1-1 0 0,-1 0 1 0 0,1-1 0 0 0,-1 1-1 0 0,2 4 1 0 0,9 15 0 0 0,0-4 12 0 0,-5-1 40 0 0,0 6-20 0 0,-3-8-2 0 0,5 1-8 0 0,-9-17-19 0 0,-1 0 0 0 0,1 0 0 0 0,-1 0 0 0 0,1 0 0 0 0,-1 0 0 0 0,1 0 0 0 0,-1 0 0 0 0,0 0 0 0 0,0 1 0 0 0,0-1 0 0 0,0 0 0 0 0,0 0 0 0 0,0 0 0 0 0,0 0 0 0 0,0 0 0 0 0,0 1-3 0 0,-1 9 34 0 0,1 7 39 0 0,3-16-170 0 0,7 9-11 0 0,-7-9 16 0 0,-3-2-66 0 0,0 1-127 0 0,1-1 3 0 0,0 2-36 0 0,5 3-253 0 0,2 0-99 0 0,-1-3 142 0 0,1-1-83 0 0,8-1-619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40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16 284 9584 0 0,'0'0'216'0'0,"0"0"32"0"0,0 3 12 0 0,0 22-112 0 0,0 17 79 0 0,0-30-85 0 0,0-2 36 0 0,0 1 76 0 0,0 1 94 0 0,0 2 111 0 0,0-9-410 0 0,0 1 48 0 0,0 0 42 0 0,1 1 33 0 0,-1 8 215 0 0,1 22 625 0 0,-2-25-696 0 0,1-2-101 0 0,-1-1-61 0 0,0-1-75 0 0,-1-2-91 0 0,-4 7 145 0 0,5-11-113 0 0,0-1 0 0 0,0 0 0 0 0,1 1-1 0 0,-1-1 1 0 0,0 1 0 0 0,1-1 0 0 0,-1 1-1 0 0,1-1 1 0 0,0 1 0 0 0,-1-1 0 0 0,1 1-1 0 0,0 0 1 0 0,0-1-20 0 0,0 23 344 0 0,0-14-221 0 0,0-5-73 0 0,0-2-45 0 0,0 3 163 0 0,0-6-77 0 0,0 2-58 0 0,0-1-219 0 0,0 0 72 0 0,0 0 61 0 0,0 0 51 0 0,0 1 111 0 0,0 3 351 0 0,0-3-370 0 0,0 0-70 0 0,0-1-53 0 0,0 0-41 0 0,0 0-45 0 0,0 0-52 0 0,0 1-76 0 0,0-1-73 0 0,0 0-79 0 0,0 0-87 0 0,0 0-94 0 0,0 1-101 0 0,0-1-108 0 0,0 0-114 0 0,0-1-1002 0 0,0 0-1084 0 0</inkml:trace>
  <inkml:trace contextRef="#ctx0" brushRef="#br0" timeOffset="502.71">584 111 7568 0 0,'0'0'166'0'0,"0"0"29"0"0,0 0 14 0 0,2-3-25 0 0,3-2-122 0 0,-2 1-54 0 0,-3 0-59 0 0,-3 3 42 0 0,0 1 67 0 0,1 0 37 0 0,1 1 60 0 0,0-1-19 0 0,1 0 34 0 0,0 0 464 0 0,0-3 26 0 0,-1-1-407 0 0,-1 1-55 0 0,0 0-48 0 0,-2 2-35 0 0,-1 0-13 0 0,-6 0 82 0 0,10 1-138 0 0,0 0-33 0 0,1 0 1 0 0,0 0-1 0 0,-1 0 0 0 0,1 0 1 0 0,0 0-1 0 0,-1 0 1 0 0,1 0-1 0 0,0 0 1 0 0,-1 0-1 0 0,1 0 0 0 0,0 0 1 0 0,-1 0-1 0 0,1 0 1 0 0,0 0-1 0 0,-1 0 1 0 0,1 0-1 0 0,0-1 0 0 0,0 1 1 0 0,-1 0-1 0 0,1 0 1 0 0,0 0-1 0 0,0 0 1 0 0,-1-1-1 0 0,1 1 1 0 0,0 0-1 0 0,0 0-13 0 0,-5-4 66 0 0,1 1 40 0 0,-13-2 338 0 0,5 4-180 0 0,5 0-129 0 0,0 1-65 0 0,1 0-50 0 0,-91 0 1270 0 0,85 2-1219 0 0,0 4-35 0 0,-1 0-11 0 0,2-4 27 0 0,10-2-51 0 0,-1 0 0 0 0,0 1 0 0 0,1-1 0 0 0,-1 0 0 0 0,0 1 0 0 0,1-1 0 0 0,-1 1 0 0 0,1-1 1 0 0,-1 1-1 0 0,0 0 0 0 0,1-1 0 0 0,0 1 0 0 0,-1 0 0 0 0,1 0-1 0 0,-7 4 1 0 0,-8-2-1 0 0,15-3 0 0 0,1 0 0 0 0,-1-1 0 0 0,1 1 0 0 0,-1 0 0 0 0,1 0 0 0 0,-1 0 0 0 0,1 0 0 0 0,-1 0 0 0 0,0 0 0 0 0,1 0 0 0 0,-1 0 0 0 0,1 1 0 0 0,-1-1 0 0 0,1 0 0 0 0,-1 0 0 0 0,1 0 0 0 0,-1 1 0 0 0,1-1 0 0 0,-1 0 0 0 0,1 0 0 0 0,-1 1 0 0 0,1-1 0 0 0,0 0 0 0 0,-1 1 0 0 0,1-1 0 0 0,-1 1 0 0 0,1-1 0 0 0,0 0 0 0 0,0 1 0 0 0,-1-1 0 0 0,1 1 0 0 0,0-1 0 0 0,-1 1 0 0 0,1-1 0 0 0,0 1 0 0 0,0-1 0 0 0,0 1 0 0 0,0-1 0 0 0,0 1 0 0 0,-1-1 0 0 0,1 1 0 0 0,0-1 0 0 0,0 1 0 0 0,0 0 0 0 0,0-1 0 0 0,1 1 0 0 0,-1-1 0 0 0,0 1 0 0 0,0 0 0 0 0,-3 14 0 0 0,0-9 0 0 0,-1 4 0 0 0,8 1 0 0 0,-1-6 0 0 0,2 5 0 0 0,-4-7 0 0 0,0-1 0 0 0,0 0 0 0 0,0 0 0 0 0,1 1 0 0 0,-1-1 0 0 0,1 0 0 0 0,-1 0 0 0 0,1 0 0 0 0,0 0 0 0 0,22 20 0 0 0,-13-12 0 0 0,-1-1 0 0 0,0 2 0 0 0,-1-1 0 0 0,6 9 0 0 0,-9-8 0 0 0,-4-8 0 0 0,-1 1 0 0 0,1-1 0 0 0,0 0 0 0 0,0 0 0 0 0,1 0 0 0 0,-1 0 0 0 0,1-1 0 0 0,-1 1 0 0 0,1-1 0 0 0,0 1 0 0 0,0-1 0 0 0,2 2 6 0 0,1-1 1 0 0,-1 2 0 0 0,0-1-1 0 0,0 1 1 0 0,-1 0 0 0 0,0 0-1 0 0,1 0 1 0 0,1 3-7 0 0,8 12 15 0 0,3-2 36 0 0,1 0 36 0 0,0-2 34 0 0,7 7 144 0 0,-19-16-124 0 0,0-2-50 0 0,7 9 28 0 0,-7-8-38 0 0,-3-4 63 0 0,-3 1 8 0 0,0 1-76 0 0,0 7 35 0 0,0-7-41 0 0,0 1 54 0 0,0 0 71 0 0,-3-3-2 0 0,-1 3-125 0 0,1-1-20 0 0,-1-1 1 0 0,0 1-1 0 0,0-1 1 0 0,0 1-1 0 0,-2 0-48 0 0,-5 1 106 0 0,-7 6 63 0 0,13-8-99 0 0,-2-2-59 0 0,1 0-3 0 0,2 1 0 0 0,1 0-1 0 0,-1-1 0 0 0,0 1 0 0 0,0-1 0 0 0,1 0 0 0 0,-1 0 0 0 0,0 0 1 0 0,0 0-1 0 0,0-1 0 0 0,-1 1 0 0 0,1-1-7 0 0,-12 0 41 0 0,-4 0 0 0 0,-11 1-22 0 0,6-5-100 0 0,7-3-44 0 0,2-3-43 0 0,0 1-40 0 0,11 7 116 0 0,-1-2-150 0 0,1-3-183 0 0,2 2 292 0 0,-7-11-376 0 0,7 0-3 0 0</inkml:trace>
  <inkml:trace contextRef="#ctx0" brushRef="#br0" timeOffset="783.88">1089 0 10080 0 0,'0'0'230'0'0,"0"0"30"0"0,0 0 18 0 0,0 1-120 0 0,0 1-83 0 0,-1 19 533 0 0,0 5 22 0 0,2-8-277 0 0,0-5-128 0 0,1-2-84 0 0,4 4 109 0 0,-2-2-36 0 0,-1 9 60 0 0,-3 46 482 0 0,0-39-465 0 0,0 2-36 0 0,0-4-105 0 0,1-19-62 0 0,-1 1 1 0 0,1-1-1 0 0,1 0 1 0 0,0 0 0 0 0,1 3-89 0 0,-1-4 86 0 0,-1 0 1 0 0,1 0-1 0 0,-1 1 1 0 0,0-1 0 0 0,-1 3-87 0 0,0 32 375 0 0,0 58 567 0 0,0-96-902 0 0,0 0 0 0 0,0 1 1 0 0,1-1-1 0 0,-1 0 0 0 0,2 4-40 0 0,2 0 70 0 0,0 5 44 0 0,-10 13 63 0 0,7-25-163 0 0,-1 1 0 0 0,0-1 0 0 0,0 1 0 0 0,1-1 0 0 0,-1 1-1 0 0,1-1 1 0 0,-1 0 0 0 0,1 1 0 0 0,-1-1 0 0 0,1 1-14 0 0,0-1 12 0 0,0 1 0 0 0,0-1 0 0 0,-1 1 0 0 0,1-1 1 0 0,-1 1-1 0 0,1-1 0 0 0,-1 1 0 0 0,1 0 0 0 0,-1-1 0 0 0,0 2-12 0 0,0 1-201 0 0,0-1 68 0 0,0 1 60 0 0,0 0 52 0 0,0 1 85 0 0,0 1 92 0 0,0 12 570 0 0,0-14-608 0 0,0 0-41 0 0,0 0-53 0 0,0 0-67 0 0,0-1-81 0 0,0 1-92 0 0,0 0-67 0 0,0-1-93 0 0,0 0-103 0 0,0 1-112 0 0,0-1-121 0 0,0-1 308 0 0,0 0-34 0 0,0 0-35 0 0,0-1-36 0 0,0 1-37 0 0,0 0-38 0 0,0-2-1625 0 0,0 0-1256 0 0</inkml:trace>
  <inkml:trace contextRef="#ctx0" brushRef="#br0" timeOffset="1055.58">836 268 10384 0 0,'0'0'301'0'0,"0"0"4"0"0,1 1-227 0 0,1 1-46 0 0,-1 0-31 0 0,1-1 1 0 0,0 0 0 0 0,0 1 0 0 0,-1-1-1 0 0,1 0 1 0 0,0 0 0 0 0,0 0 0 0 0,1 0-2 0 0,6 1 70 0 0,-7-2 47 0 0,-1-2 138 0 0,0-3-32 0 0,1 1-34 0 0,7 0 107 0 0,19 3 143 0 0,-15 2-250 0 0,0-1 47 0 0,-5-1-41 0 0,-1-1 39 0 0,3-2-73 0 0,0 1 39 0 0,26-10 498 0 0,-19 9-437 0 0,1 0-56 0 0,-10 3-151 0 0,1 1-38 0 0,-2 0 31 0 0,1-1 0 0 0,-1 0 0 0 0,0 0 1 0 0,1-1-1 0 0,1-1-47 0 0,-1 1 39 0 0,0 0 0 0 0,0 1 0 0 0,0 0 0 0 0,0 0 1 0 0,3 0-40 0 0,25-3 25 0 0,1-4-40 0 0,-33 7 11 0 0,2 0 44 0 0,0 0-92 0 0,0 0-96 0 0,0 1-98 0 0,0 0-99 0 0,0 0-103 0 0,0 0-106 0 0,0 0-107 0 0,-3 0 228 0 0,0 0-38 0 0,0 0-37 0 0,0 0-39 0 0,6 0-1331 0 0,1 0-1069 0 0</inkml:trace>
  <inkml:trace contextRef="#ctx0" brushRef="#br0" timeOffset="1441.6">1783 95 10536 0 0,'0'0'233'0'0,"0"0"39"0"0,0 0 17 0 0,0 0-27 0 0,0 0-197 0 0,0-3-37 0 0,0 0-24 0 0,0-3 38 0 0,0-1 47 0 0,-1 1 52 0 0,-1 2 56 0 0,-4 0 139 0 0,5 3-313 0 0,1 1 0 0 0,-1 0 0 0 0,1 0-1 0 0,-1-1 1 0 0,1 1 0 0 0,0 0 0 0 0,-1-1 0 0 0,1 1 0 0 0,0 0 0 0 0,-1-1-1 0 0,1 1 1 0 0,0 0 0 0 0,-1-1 0 0 0,1 1 0 0 0,0-1 0 0 0,0 1-1 0 0,-1-1 1 0 0,1 1 0 0 0,0-1 0 0 0,0 1 0 0 0,0-1 0 0 0,0 1-1 0 0,0-1 1 0 0,0 1 0 0 0,0-1 0 0 0,0 1 0 0 0,0-1 0 0 0,0 1-1 0 0,0-1 1 0 0,0 1 0 0 0,0-1 0 0 0,0 1-23 0 0,-1-9 248 0 0,-2 5-34 0 0,-6 2 134 0 0,8 2-329 0 0,0 1 0 0 0,0-1 0 0 0,1 0 0 0 0,-1 0 0 0 0,0 0 0 0 0,0 0 0 0 0,0-1 0 0 0,1 1 0 0 0,-1 0 0 0 0,0 0 0 0 0,0 0 0 0 0,1-1-1 0 0,-1 1 1 0 0,0 0 0 0 0,0-1 0 0 0,1 1 0 0 0,-1 0 0 0 0,0-1 0 0 0,1 1 0 0 0,-1-1-19 0 0,-3-5 189 0 0,4 5-177 0 0,-1 1 0 0 0,1-1 0 0 0,0 1 0 0 0,0-1 0 0 0,-1 1 0 0 0,1 0-1 0 0,0-1 1 0 0,-1 1 0 0 0,1 0 0 0 0,-1-1 0 0 0,1 1 0 0 0,0 0 0 0 0,-1-1 0 0 0,1 1 0 0 0,-1 0-1 0 0,1 0 1 0 0,0-1 0 0 0,-1 1 0 0 0,1 0 0 0 0,-1 0 0 0 0,1 0 0 0 0,-1 0 0 0 0,1 0-1 0 0,-1 0 1 0 0,1 0 0 0 0,-1 0 0 0 0,1 0 0 0 0,-1 0 0 0 0,1 0 0 0 0,-1 0 0 0 0,1 0 0 0 0,-1 0-12 0 0,-14 0 333 0 0,1 0-110 0 0,1 0-74 0 0,-18 0 130 0 0,20 0-159 0 0,0 0 40 0 0,6-1-130 0 0,3 2-7 0 0,-22 12 28 0 0,15-10-51 0 0,9-3 0 0 0,0 0 0 0 0,-1 0 0 0 0,1 0 0 0 0,0 0 0 0 0,0 0 0 0 0,-1 0 0 0 0,1 0 0 0 0,0 0 0 0 0,0 0 0 0 0,-1 0 0 0 0,1 0 0 0 0,0 0 0 0 0,0 0 0 0 0,0 0 0 0 0,-1 0 0 0 0,1 0 0 0 0,0 1 0 0 0,0-1 0 0 0,0 0 0 0 0,0 0 0 0 0,-1 0 0 0 0,1 0 0 0 0,0 1 0 0 0,0-1 0 0 0,0 0 0 0 0,0 0 0 0 0,0 0 0 0 0,0 1 0 0 0,-1-1 0 0 0,1 0 0 0 0,0 0 0 0 0,0 0 0 0 0,0 1 0 0 0,0-1 0 0 0,-1 27 0 0 0,1 5 0 0 0,0-29 0 0 0,0 1 0 0 0,1 0 0 0 0,-1-1 0 0 0,1 1 0 0 0,0-1 0 0 0,0 0 0 0 0,1 1 0 0 0,-1-1 0 0 0,1 0 0 0 0,-1 0 0 0 0,1 1 0 0 0,0-1 1 0 0,1 0-1 0 0,0 3-3 0 0,1-1 0 0 0,-1 1 0 0 0,0 0 0 0 0,1 5 3 0 0,7 8-32 0 0,-8-15 27 0 0,-1 1 1 0 0,1-1 0 0 0,-1 0 0 0 0,0 1 0 0 0,1 2 4 0 0,2 13 0 0 0,-4-15 0 0 0,0-1 0 0 0,1 1 0 0 0,-1 0 0 0 0,1-1 0 0 0,0 0 0 0 0,0 1 0 0 0,1 1 0 0 0,60 94 0 0 0,-53-78-2 0 0,1 2 28 0 0,-1-10 36 0 0,-7-11-42 0 0,-1 0 0 0 0,1 0 0 0 0,-1 0 0 0 0,0 1 0 0 0,0-1 0 0 0,0 2-20 0 0,0-2 22 0 0,0 1 1 0 0,0-1-1 0 0,0 0 1 0 0,0 0-1 0 0,0 0 1 0 0,2 1-23 0 0,9 9 148 0 0,-10-9 17 0 0,-2 0-85 0 0,-2 4-8 0 0,1-8-47 0 0,0 3 153 0 0,0 0-37 0 0,0 1-38 0 0,0 4 21 0 0,-1 3-17 0 0,-1-8-32 0 0,-9 2 99 0 0,5 6-51 0 0,6-10-116 0 0,-1 0 0 0 0,1 0 0 0 0,-1 0 0 0 0,1 0 0 0 0,-1 0 0 0 0,1 0 0 0 0,-1 0 0 0 0,0 0 0 0 0,1 0 0 0 0,-1 0-1 0 0,0 0 1 0 0,0-1 0 0 0,0 1 0 0 0,0 0 0 0 0,0 0 0 0 0,0-1-7 0 0,-30 6 191 0 0,-17 20-120 0 0,43-24-120 0 0,-13 0 36 0 0,9-2-25 0 0,2 0-57 0 0,-1-1-87 0 0,4 1 15 0 0,0 0-48 0 0,0 0-55 0 0,0 0-63 0 0,2 0 60 0 0,1 0-43 0 0,-1 0-39 0 0,1 0-35 0 0,-2 0-251 0 0,1 0-58 0 0,0 0-46 0 0,-1 0-33 0 0,-3 0-1393 0 0,-3 0-1232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39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58 205 5584 0 0,'0'0'165'0'0,"1"0"-43"0"0,1 0-3 0 0,2 0 47 0 0,3 0 146 0 0,-5 0 270 0 0,-2 0 24 0 0,0 0 0 0 0,3 3-4 0 0,-2-2-601 0 0,0 0 52 0 0,1 1 45 0 0,0 0 37 0 0,0 1 81 0 0,8 6 488 0 0,-7-6-431 0 0,0 0-82 0 0,-1-1-73 0 0,0 0 180 0 0,0-1-79 0 0,0 0-65 0 0,0-1-53 0 0,1 0-32 0 0,2-2-1 0 0,-3 1-8 0 0,-1 0 38 0 0,7-3 151 0 0,2-2 103 0 0,3 3 67 0 0,-6 3-220 0 0,-5 1-139 0 0,0-1-1 0 0,1 0 1 0 0,-1 0-1 0 0,0 0 1 0 0,0-1-1 0 0,0 1 1 0 0,0 0-1 0 0,1-1 1 0 0,-1 1-1 0 0,1-1-59 0 0,5-4 178 0 0,2-1 72 0 0,3 3 40 0 0,2 1-41 0 0,-1-9-8 0 0,-11 9-82 0 0,0 1-58 0 0,0 0-37 0 0,1 1-36 0 0,-1 0-11 0 0,0-1 25 0 0,1-1-2 0 0,20-12 39 0 0,-18 4-15 0 0,7 4-38 0 0,-12 6-22 0 0,0-1-1 0 0,0 0 1 0 0,1 0-1 0 0,-1 1 1 0 0,0-1 0 0 0,0 0-1 0 0,0 0 1 0 0,-1 0-1 0 0,1 0 1 0 0,0-1-1 0 0,0 1 1 0 0,0-1-4 0 0,4-9 10 0 0,6-7 3 0 0,-8 12 45 0 0,-3-3-54 0 0,-1 6 6 0 0,1-13 38 0 0,-2 0-26 0 0,1 15-18 0 0,0 0-1 0 0,1 0 1 0 0,-1 0-1 0 0,0 0 1 0 0,0 0 0 0 0,0 0-1 0 0,0 0 1 0 0,0 0-1 0 0,0 0 1 0 0,0 0-1 0 0,0 0 1 0 0,-1 0-4 0 0,-2-1 4 0 0,-2 1 3 0 0,-16 2-29 0 0,15-2-19 0 0,5 1 25 0 0,0 0 0 0 0,0 0 0 0 0,-1 0 0 0 0,1 0 0 0 0,0 0 0 0 0,0 1 0 0 0,0-1 0 0 0,0 1 0 0 0,0-1 0 0 0,-1 1 16 0 0,-61 31-247 0 0,58-27 229 0 0,-1 0 0 0 0,0 0-1 0 0,1 0 1 0 0,0 1 0 0 0,1 0-1 0 0,-4 4 19 0 0,-8 8-42 0 0,6-5 39 0 0,0 0-1 0 0,1 0 1 0 0,-5 9 3 0 0,-6 5 21 0 0,18-24-15 0 0,-1 1 0 0 0,1 0 0 0 0,0 0 0 0 0,1 1 1 0 0,-1-1-1 0 0,1 0 0 0 0,-2 4-6 0 0,2-2-11 0 0,-1 0 0 0 0,0 0 0 0 0,0 0 0 0 0,-3 4 11 0 0,-8 16-24 0 0,11-5 40 0 0,3 24 116 0 0,0-43-123 0 0,0 0 0 0 0,0 0 0 0 0,-1 0 0 0 0,1 0 1 0 0,0-1-1 0 0,-1 1 0 0 0,1 0 0 0 0,-1 0 1 0 0,0-1-1 0 0,0 1 0 0 0,0 1-9 0 0,-3 8 68 0 0,11 8 35 0 0,-5-3-40 0 0,-2 1 8 0 0,4-6 12 0 0,-1-6-33 0 0,0-1-1 0 0,0 0 1 0 0,1 0 0 0 0,-1-1-1 0 0,3 2-49 0 0,-2-1 64 0 0,-1-1 59 0 0,0-2-45 0 0,0 0-28 0 0,2-1-25 0 0,2 1 35 0 0,12 9 69 0 0,-15-7-85 0 0,0 0 0 0 0,1 0 1 0 0,-1-1-1 0 0,1 0 0 0 0,1 1-44 0 0,6-1 92 0 0,0-1-1 0 0,0 0 0 0 0,-1 0 0 0 0,1-1 1 0 0,9-2-92 0 0,7 2 103 0 0,-13 0-56 0 0,-7 0-21 0 0,0 0 0 0 0,0 0 0 0 0,-1-1 0 0 0,1 0-1 0 0,1 0-25 0 0,23-10 27 0 0,-3 6 16 0 0,-8-5-33 0 0,-8 6-12 0 0,2-1-50 0 0,-6 1-13 0 0,1-2-38 0 0,-2 1-12 0 0,13-6-26 0 0,-13 7 34 0 0,0 1-80 0 0,-1-1-113 0 0,-4 2 98 0 0,0 0-39 0 0,0 0-46 0 0,-1 0-46 0 0,0 1-40 0 0,0-1-37 0 0,1 0-163 0 0,-1 0-43 0 0,2-1-711 0 0,3 1-686 0 0,2 2-1139 0 0</inkml:trace>
  <inkml:trace contextRef="#ctx0" brushRef="#br0" timeOffset="294.38">674 111 8840 0 0,'0'0'197'0'0,"0"2"24"0"0,2 12 19 0 0,12 1-29 0 0,-5-4-159 0 0,-8-9-53 0 0,0-1 0 0 0,0 0 1 0 0,-1 0-1 0 0,1 1 0 0 0,-1-1 1 0 0,1 0-1 0 0,-1 1 0 0 0,1-1 1 0 0,-1 1-1 0 0,0-1 0 0 0,0 1 0 0 0,0-1 1 0 0,0 2 0 0 0,2 7 56 0 0,1-1 97 0 0,4 0 120 0 0,7 5 225 0 0,-1-1-42 0 0,-4-2-236 0 0,-2 0 29 0 0,6 9 202 0 0,-2-7-66 0 0,-1-1-46 0 0,-1 1-76 0 0,6 7 130 0 0,2-8-78 0 0,-2-2-16 0 0,-9-4-114 0 0,1 3 33 0 0,-2-2-103 0 0,1 1 46 0 0,0 0 59 0 0,23 27 771 0 0,-20-26-784 0 0,-1 0-62 0 0,0-1-34 0 0,-5-5-59 0 0,0 0 0 0 0,0 1 0 0 0,0-1 0 0 0,1 0 0 0 0,0-1 0 0 0,0 1-52 0 0,7 2 141 0 0,-3-1-52 0 0,2 3-3 0 0,-8-5 14 0 0,-2-2-4 0 0,3 3-16 0 0,7 8-53 0 0,-7-9-12 0 0,-3-2-141 0 0,0 0-20 0 0,0 0 30 0 0,0 0-60 0 0,0 0-130 0 0,0 0 7 0 0,0 0-36 0 0,0 0-889 0 0,0 0-57 0 0</inkml:trace>
  <inkml:trace contextRef="#ctx0" brushRef="#br0" timeOffset="515.49">973 0 8408 0 0,'0'0'190'0'0,"0"0"28"0"0,0 0 8 0 0,0 3-28 0 0,0 10-158 0 0,-2 3-40 0 0,-3-8 27 0 0,-1 2 89 0 0,4 6 98 0 0,2-13-156 0 0,0 0-1 0 0,0 0 1 0 0,-1 1 0 0 0,1-1 0 0 0,-1 0-1 0 0,1 0 1 0 0,-2 2-58 0 0,1-3 45 0 0,0 0 0 0 0,0 0 0 0 0,0 0-1 0 0,0 0 1 0 0,-1 0 0 0 0,1 0 0 0 0,-1-1 0 0 0,0 2-45 0 0,0-2 41 0 0,1 1 1 0 0,0-1-1 0 0,-1 1 1 0 0,1 0-1 0 0,0 0 0 0 0,0-1 1 0 0,0 1-1 0 0,0 2-41 0 0,-4 13 240 0 0,3-4-110 0 0,-4 5 49 0 0,-11 28 417 0 0,11-31-459 0 0,2-6-29 0 0,0 0 1 0 0,1 1-1 0 0,0-1 1 0 0,1 1-109 0 0,0 0 108 0 0,-1 0 0 0 0,0-1 0 0 0,-1 0 1 0 0,0 1-109 0 0,-51 90 871 0 0,31-61-538 0 0,14-24-276 0 0,7-11-50 0 0,-1 1 0 0 0,1 0 0 0 0,1 0 0 0 0,-1 0 0 0 0,-1 3-7 0 0,-5 13 35 0 0,6-16-1 0 0,0 0 0 0 0,-1 0 0 0 0,0-1 0 0 0,0 1 0 0 0,-1-1 0 0 0,-1 2-34 0 0,-8 8 49 0 0,4 0 13 0 0,7-2-71 0 0,3-12 7 0 0,0 0 1 0 0,0 0-1 0 0,0 0 1 0 0,0 0-1 0 0,0 0 0 0 0,0 1 1 0 0,0-1-1 0 0,0 0 1 0 0,0 0-1 0 0,0 0 1 0 0,0 0-1 0 0,0 0 1 0 0,0 0-1 0 0,0 0 0 0 0,0 0 1 0 0,0 0-1 0 0,0 0 1 0 0,0 1-1 0 0,0-1 1 0 0,0 0-1 0 0,0 0 0 0 0,0 0 1 0 0,-1 0-1 0 0,1 0 1 0 0,0 0-1 0 0,0 0 1 0 0,0 0-1 0 0,0 0 0 0 0,0 0 1 0 0,0 0-1 0 0,0 0 1 0 0,0 0-1 0 0,0 1 1 0 0,0-1-1 0 0,0 0 0 0 0,0 0 1 0 0,0 0-1 0 0,0 0 1 0 0,-1 0-1 0 0,1 0 1 0 0,0 0-1 0 0,0 0 0 0 0,0 0 1 0 0,0 0-1 0 0,0 0 1 0 0,0 0-1 0 0,0 0 1 0 0,0 0-1 0 0,0 0 1 0 0,0 0-1 0 0,-1 0 0 0 0,1 0 1 0 0,0 0-1 0 0,0 0 1 0 0,0 0-1 0 0,0 0 1 0 0,0 0 1 0 0,-4 0-64 0 0,1 0-64 0 0,1 0-75 0 0,1 0 59 0 0,0 0-35 0 0,1 0-35 0 0,-1 0-36 0 0,0 0-339 0 0,1 0 78 0 0,0 0-47 0 0,0 0-658 0 0,0 0-521 0 0,0 0-986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52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474 217 5840 0 0,'0'0'132'0'0,"0"0"17"0"0,0-3 11 0 0,0-21-66 0 0,0 13-40 0 0,-3 4-35 0 0,-2 5-9 0 0,0-1 61 0 0,2-4 131 0 0,0 1 13 0 0,-7-7 329 0 0,8 11-315 0 0,1 1-43 0 0,1-1-37 0 0,-1 1-34 0 0,1 0-14 0 0,-1-1-33 0 0,1-2 14 0 0,0 0-19 0 0,-1 2 66 0 0,-2-3 54 0 0,-1 0 1 0 0,0 0-1 0 0,0 0 1 0 0,-1 0-1 0 0,1 1 1 0 0,-1-1-1 0 0,0 1 1 0 0,-5-2-184 0 0,5 3 130 0 0,-2-1 202 0 0,3-3-33 0 0,1 2-199 0 0,-1-1 58 0 0,-19-9 402 0 0,12 10-348 0 0,5 2-89 0 0,-11-1 63 0 0,-13 5-30 0 0,14 0-66 0 0,4-2-18 0 0,9 1-51 0 0,-1-1 1 0 0,1 1-1 0 0,0 0 1 0 0,0 0-1 0 0,0 1 0 0 0,-1-1 1 0 0,1 1-1 0 0,0-1 0 0 0,0 1 1 0 0,-1 0-22 0 0,-4 3 43 0 0,-18 8 23 0 0,23-11-59 0 0,0 0-1 0 0,1 0 1 0 0,-1 1 0 0 0,0-1-1 0 0,1 1 1 0 0,-1-1 0 0 0,1 1-1 0 0,-1 0-6 0 0,-7 11 27 0 0,-11-7 26 0 0,10 7-29 0 0,-10 2 19 0 0,11 1-22 0 0,1-8 1 0 0,-3 3 42 0 0,4 2 65 0 0,-18 18 214 0 0,15-7-211 0 0,1 0-88 0 0,6-17-49 0 0,2-4-1 0 0,1-1 1 0 0,0 0-1 0 0,0 1 1 0 0,0-1-1 0 0,0 0 1 0 0,1 1-1 0 0,-1 1 6 0 0,-1 20 17 0 0,2-3 75 0 0,0-20-88 0 0,0-1 0 0 0,0 0 0 0 0,0 1 0 0 0,0-1 0 0 0,0 0 0 0 0,0 1 0 0 0,0-1 0 0 0,0 0-1 0 0,0 1 1 0 0,0-1 0 0 0,0 0 0 0 0,0 0 0 0 0,1 1 0 0 0,-1-1 0 0 0,0 0 0 0 0,0 1 0 0 0,0-1 0 0 0,0 0 0 0 0,0 0 0 0 0,1 1 0 0 0,-1-1 0 0 0,0 0 0 0 0,0 0 0 0 0,0 1 0 0 0,1-1 0 0 0,-1 0-4 0 0,11 18 118 0 0,-6-7-68 0 0,8 5 19 0 0,-8-12-25 0 0,1 1 1 0 0,0-1-1 0 0,-1-1 0 0 0,2 1 1 0 0,-1-1-1 0 0,1 0-44 0 0,-2 0 33 0 0,-4-3-26 0 0,0 1 0 0 0,0-1 1 0 0,0 0-1 0 0,0 1 1 0 0,0-1-1 0 0,0 0 1 0 0,0 0-1 0 0,0 0 1 0 0,1 0-1 0 0,-1 0 0 0 0,0 0 1 0 0,0 0-1 0 0,1 0-7 0 0,19-9 76 0 0,-13 5-36 0 0,9 1 61 0 0,-4 3-33 0 0,4-2 15 0 0,4-8 45 0 0,1 4-26 0 0,-15 4-53 0 0,0 0 0 0 0,1 0 0 0 0,-1-1 0 0 0,3-1-49 0 0,12-8 429 0 0,19-15-429 0 0,-9 5 136 0 0,-16 13-120 0 0,-1 0-47 0 0,-9 6 31 0 0,0-1 0 0 0,0 0 0 0 0,-1-1 0 0 0,0 1 0 0 0,0-1 0 0 0,0 0 0 0 0,0-1 0 0 0,-1 1 0 0 0,2-3 0 0 0,20-22 0 0 0,-13 18-10 0 0,12-13-73 0 0,-18 15 80 0 0,15-35 68 0 0,-13 27-66 0 0,-8 16 1 0 0,-1 0 0 0 0,1 0 0 0 0,-1 0 0 0 0,1 0 0 0 0,-1-1 0 0 0,0 1 0 0 0,0 0 0 0 0,0 0 0 0 0,0 0 0 0 0,-1-1 0 0 0,1 2 0 0 0,0 0 0 0 0,0 0 0 0 0,0-1 0 0 0,0 1 0 0 0,0 0 0 0 0,0 0 0 0 0,0-1 0 0 0,0 1 0 0 0,0 0 0 0 0,0-1 0 0 0,1 1 0 0 0,-1 0 0 0 0,1 0 0 0 0,-1 0 0 0 0,1-1 0 0 0,-1 1 0 0 0,7-3-3 0 0,-2 0 13 0 0,-4 0-56 0 0,0-5-65 0 0,-1 3 88 0 0,1 4-126 0 0,-2 6 21 0 0,-2 3 143 0 0,-2 1-27 0 0,4-7 12 0 0,0 1 0 0 0,0-1 0 0 0,0 0 0 0 0,1 1 0 0 0,-1-1 0 0 0,0 1-1 0 0,1 0 1 0 0,-1-1 0 0 0,1 1 0 0 0,-1-1 0 0 0,1 1 0 0 0,0 0 0 0 0,0-1 0 0 0,0 1 0 0 0,-1 11-7 0 0,1 8-17 0 0,3-5 101 0 0,-1-10-56 0 0,6 19 133 0 0,-4 5 87 0 0,-4-28-238 0 0,0 1-1 0 0,0-1 1 0 0,0 1-1 0 0,1 0 1 0 0,-1-1-1 0 0,1 1 1 0 0,-1-1-1 0 0,1 0 1 0 0,0 1-1 0 0,0-1 1 0 0,1 2-3 0 0,0-1 0 0 0,-1-1-1 0 0,0 0 1 0 0,0 1 0 0 0,0-1 0 0 0,-1 1 0 0 0,1-1-1 0 0,-1 1 1 0 0,1-1 0 0 0,-1 1 0 0 0,0-1 0 0 0,0 3 0 0 0,0 29 0 0 0,3-5 0 0 0,7 0 0 0 0,-6-14-15 0 0,-4 20-130 0 0,-1-22 147 0 0,1-10 56 0 0,0-3 23 0 0,0 0-6 0 0,0 0-3 0 0,0 0 0 0 0,0 0-39 0 0,0 0-80 0 0,0 2-37 0 0,0 9-124 0 0,0-9 98 0 0,0-2-56 0 0,0 0-74 0 0,0 0 74 0 0,0 0-36 0 0,0 0-38 0 0,0 0-36 0 0,0 0-375 0 0,0 0 92 0 0,0 0-51 0 0,0 0-716 0 0,0 0-564 0 0,0 0-1072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53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5472 0 0,'0'0'124'0'0,"0"0"17"0"0,0 0 10 0 0,0 0-48 0 0,0 0 3 0 0,0 0 48 0 0,0 0 143 0 0,0 0 260 0 0,0 0 19 0 0,2 0 3 0 0,7 0 5 0 0,0 0-69 0 0,1 0-62 0 0,-1 1-57 0 0,2-1-39 0 0,-1 1-47 0 0,11-1 202 0 0,-1 0-137 0 0,23-5 417 0 0,-13-1-466 0 0,38-7 349 0 0,-47 9-505 0 0,-3 1-55 0 0,13-2 138 0 0,-2 1-44 0 0,58-8 287 0 0,-39 0-286 0 0,-29 7-76 0 0,1 0 0 0 0,4 0-134 0 0,23 3 120 0 0,-32 3-58 0 0,1-2 0 0 0,14-2-62 0 0,27-9 130 0 0,4-1-7 0 0,-27 9-106 0 0,-3 3 50 0 0,-23 0-56 0 0,0 0 0 0 0,0-1 0 0 0,0 0 0 0 0,0 0 1 0 0,1-1-12 0 0,-7 2 4 0 0,3-1 2 0 0,4 1-2 0 0,8 1 10 0 0,-14 0 50 0 0,-3 3 4 0 0,0-3-68 0 0,0 1 4 0 0,0 0 1 0 0,0-1 0 0 0,0 1-1 0 0,0 0 1 0 0,0-1 0 0 0,0 1-1 0 0,-1 0 1 0 0,1-1-1 0 0,0 1 1 0 0,0 0 0 0 0,-1-1-1 0 0,1 1 1 0 0,0-1 0 0 0,0 1-1 0 0,-1 0-4 0 0,-9 4 55 0 0,4 5-31 0 0,6-9-20 0 0,-1-1-1 0 0,0 1 1 0 0,0-1 0 0 0,0 0 0 0 0,1 0 0 0 0,-1 1 0 0 0,0-1-1 0 0,0 0 1 0 0,0 0 0 0 0,0 0 0 0 0,1 0 0 0 0,-1 0-1 0 0,0 0 1 0 0,-1 0-4 0 0,-8 0 16 0 0,-11 0 46 0 0,20 0-62 0 0,0 0 0 0 0,0 0 0 0 0,0 0 0 0 0,0 0 0 0 0,1 0 0 0 0,-1 0 0 0 0,0 0 0 0 0,0 0 0 0 0,0-1 0 0 0,0 1 0 0 0,1 0 0 0 0,-1 0 0 0 0,0-1 0 0 0,0 0 0 0 0,-2-5-11 0 0,3 2-25 0 0,0 4 36 0 0,0-2-101 0 0,0 1-49 0 0,0 1-219 0 0,0 0-28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57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6416 0 0,'0'0'184'0'0,"0"0"46"0"0,0 0 69 0 0,0 0 21 0 0,0 0 7 0 0,0 0 2 0 0,0 0 6 0 0,0 0 1 0 0,0 0 0 0 0,0 2-2 0 0,0 5-163 0 0,0 1 40 0 0,0 30 920 0 0,0-26-864 0 0,0-1-101 0 0,0-2-4 0 0,6 1 47 0 0,-1-3-23 0 0,-2-2-32 0 0,1 1 55 0 0,-2 0-152 0 0,1 1 34 0 0,2 7 107 0 0,-3-10-122 0 0,0-1 1 0 0,-1 1-1 0 0,1 0 1 0 0,1 0-1 0 0,-1-1 0 0 0,1 1 1 0 0,1 1-77 0 0,5 8 186 0 0,-2 6 19 0 0,-1-1-5 0 0,4-5-24 0 0,-1-1-17 0 0,1 4-3 0 0,5 6 15 0 0,0-9-1 0 0,-4-6-107 0 0,0 0 35 0 0,44 24 517 0 0,-49-29-571 0 0,1-1 57 0 0,17-1 338 0 0,-14 0-271 0 0,6-2 2 0 0,2-5-36 0 0,-7 2-54 0 0,15-7 218 0 0,-3-4-66 0 0,9-5-11 0 0,-28 18-205 0 0,1 1 0 0 0,-1 0 0 0 0,-1-1 0 0 0,1 0 0 0 0,0 0 0 0 0,-1 0-1 0 0,1-1 1 0 0,-1 1 0 0 0,0-1 0 0 0,0 0-16 0 0,13-21 99 0 0,-6 5 1 0 0,-10 20-98 0 0,11-14 67 0 0,-9 13-59 0 0,0-1 0 0 0,-1 0 0 0 0,1 1 0 0 0,-1-1 1 0 0,1 0-1 0 0,-1 0 0 0 0,0 0 0 0 0,0-1 0 0 0,1-1-10 0 0,0-5 33 0 0,-1-1-1 0 0,0 1 0 0 0,-1-1 1 0 0,0 0-1 0 0,-1-1-32 0 0,1-3-2 0 0,1-2 2 0 0,-1 13 0 0 0,0 1 0 0 0,0-1 0 0 0,1 0 0 0 0,-2 0 0 0 0,1 0 0 0 0,0 0 0 0 0,-1 0 0 0 0,1 0 0 0 0,-1 0 0 0 0,-1-2 0 0 0,-2-3-1 0 0,3 7 1 0 0,0 0-1 0 0,0-1 1 0 0,0 1-1 0 0,0-1 0 0 0,1 1 1 0 0,-1-1-1 0 0,0 1 1 0 0,1-1-1 0 0,-1 1 1 0 0,1-1-1 0 0,-1 1 1 0 0,1-1-1 0 0,0 0 0 0 0,0 1 1 0 0,0-1-1 0 0,0 0 1 0 0,0 1-1 0 0,0-1 1 0 0,0 0-1 0 0,1 1 0 0 0,-1-1 1 0 0,0 1-1 0 0,1-1 1 0 0,0 0 0 0 0,4-7-29 0 0,-5 9 28 0 0,0 0-1 0 0,0 0 0 0 0,0 0 1 0 0,0 0-1 0 0,0-1 0 0 0,1 1 1 0 0,-1 0-1 0 0,0 0 0 0 0,0 0 0 0 0,0 0 1 0 0,0 0-1 0 0,0 0 0 0 0,0-1 1 0 0,0 1-1 0 0,0 0 0 0 0,0 0 1 0 0,0 0-1 0 0,0 0 0 0 0,0 0 1 0 0,0-1-1 0 0,0 1 0 0 0,0 0 1 0 0,0 0-1 0 0,0 0 0 0 0,0 0 1 0 0,0 0-1 0 0,0-1 0 0 0,0 1 1 0 0,0 0-1 0 0,0 0 0 0 0,0 0 1 0 0,0 0-1 0 0,0 0 0 0 0,0-1 1 0 0,0 1-1 0 0,0 0 0 0 0,0 0 1 0 0,-1 0-1 0 0,1 0 0 0 0,0 0 1 0 0,0 0-1 0 0,0 0 0 0 0,0-1 1 0 0,0 1-1 0 0,0 0 0 0 0,0 0 1 0 0,-1 0-1 0 0,1 0 0 0 0,0 0 1 0 0,0 0-1 0 0,0 0 2 0 0,-4-4-32 0 0,3 4 28 0 0,1-1-1 0 0,0 0 0 0 0,-1 1 0 0 0,1-1 0 0 0,0 0 1 0 0,0 1-1 0 0,0-1 0 0 0,-1 0 0 0 0,1 1 0 0 0,0-1 1 0 0,0 0-1 0 0,0 1 0 0 0,0-1 0 0 0,0 0 0 0 0,0 1 5 0 0,0 0 0 0 0,0-3-72 0 0,3 0 2 0 0,2-2 41 0 0,-2 2 3 0 0,-1 1-49 0 0,-12 12 11 0 0,8-7 34 0 0,6-3 7 0 0,12 0 9 0 0,-5 0-79 0 0,-11 5 13 0 0,0-2 79 0 0,0 1 0 0 0,0-1 0 0 0,1 0 0 0 0,-1 0 0 0 0,1 0 0 0 0,0 0-1 0 0,0 0 1 0 0,0 0 0 0 0,0-1 0 0 0,1 1 0 0 0,-1 0 0 0 0,1 0 0 0 0,0-1-1 0 0,0 2 2 0 0,12 22 0 0 0,-6-1-24 0 0,-4-20 8 0 0,2 2 3 0 0,10 19 2 0 0,-15-23 11 0 0,1-1 0 0 0,0 0 0 0 0,-1 0 0 0 0,1 0 0 0 0,0 0 0 0 0,0-1 0 0 0,0 1 0 0 0,2 1 0 0 0,8 4 0 0 0,-6-4 0 0 0,0 1 0 0 0,0 1 0 0 0,-1-1 0 0 0,5 4 0 0 0,1 2 4 0 0,20 7 112 0 0,-26-15-102 0 0,14 3 35 0 0,12-6 134 0 0,-20 0-90 0 0,5-2 103 0 0,-6-2-35 0 0,-2 0-49 0 0,2 0 50 0 0,-7 4-127 0 0,-1 0-1 0 0,0 0 1 0 0,0 0-1 0 0,1-1 1 0 0,-1 1-1 0 0,0-1 1 0 0,0 1-1 0 0,-1-1 0 0 0,1 0-34 0 0,6-5 113 0 0,-4 4-55 0 0,-1 0 1 0 0,0 0 0 0 0,0-1-1 0 0,0 1 1 0 0,0-1-1 0 0,-1 0-58 0 0,1-1 64 0 0,1-2 84 0 0,3 3-40 0 0,-2 1-80 0 0,-2 1-4 0 0,-1-1 1 0 0,1 0-1 0 0,0 0 0 0 0,-1 0 0 0 0,0 0 0 0 0,0-1 0 0 0,0 1 0 0 0,0 0 0 0 0,0-1 0 0 0,0-3-24 0 0,2 1 39 0 0,-2 0 3 0 0,-1-10 184 0 0,-2 11-157 0 0,1 3-58 0 0,-2-4 89 0 0,0 5-98 0 0,1 0-1 0 0,0 0 0 0 0,0 0 0 0 0,0-1 0 0 0,0 1 0 0 0,0 0 0 0 0,0-1 0 0 0,1 1 0 0 0,-1-1 1 0 0,0 1-1 0 0,1-1 0 0 0,-1 0 0 0 0,1 1 0 0 0,-1-1 0 0 0,1 0 0 0 0,0 1 0 0 0,0-1 0 0 0,0 0-1 0 0,-1-8-12 0 0,-1 4-32 0 0,0 2-19 0 0,-1-3-43 0 0,-1 0-36 0 0,0 0-37 0 0,1 3-39 0 0,-3-1-70 0 0,0 0-92 0 0,5 2 213 0 0,1-3-34 0 0,0 0-216 0 0,-2 1-86 0 0,-1 2-174 0 0,-5 2-395 0 0,3-2-452 0 0,-9-10-10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57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9384 0 0,'0'3'208'0'0,"0"-3"-194"0"0,0 1 1 0 0,0-1-1 0 0,0 1 1 0 0,0-1-1 0 0,0 1 1 0 0,0 0-1 0 0,0-1 1 0 0,0 1-1 0 0,1-1 1 0 0,-1 1 0 0 0,0-1-1 0 0,0 1 1 0 0,1-1-1 0 0,-1 1 1 0 0,0-1-1 0 0,1 1 1 0 0,-1-1-1 0 0,1 1 1 0 0,-1-1-1 0 0,0 0 1 0 0,1 1-1 0 0,-1-1 1 0 0,1 0-1 0 0,0 1-14 0 0,-1-1 15 0 0,1 1 0 0 0,0-1 0 0 0,-1 1 0 0 0,1-1 0 0 0,-1 1 0 0 0,1-1 0 0 0,-1 1 0 0 0,1-1 0 0 0,-1 1 0 0 0,1 0 0 0 0,-1-1 0 0 0,1 1 0 0 0,-1 0 0 0 0,0-1 0 0 0,0 1 0 0 0,1 0 0 0 0,-1-1 0 0 0,0 1 0 0 0,0 0 0 0 0,0 0 0 0 0,0-1-1 0 0,0 1 1 0 0,1 0 0 0 0,-2 0 0 0 0,1-1-15 0 0,2 12 49 0 0,5 0-45 0 0,-2-4-11 0 0,0 3-10 0 0,1 1 27 0 0,-2-6 101 0 0,-2-5 112 0 0,-1 1-40 0 0,0 0 83 0 0,0 1-84 0 0,-1 1-67 0 0,0 0-16 0 0,1-2 50 0 0,9 11 555 0 0,-8-11-350 0 0,-1 0-101 0 0,0 0-84 0 0,-1 0-69 0 0,0 1-46 0 0,-1 1-52 0 0,1-3 46 0 0,0-1 21 0 0,0 3 73 0 0,0 0-35 0 0,0 0 26 0 0,0-1-82 0 0,0 1-13 0 0,0-1 33 0 0,0 1 162 0 0,0-3-96 0 0,2 2-45 0 0,9 9-10 0 0,-11-11-81 0 0,0 0 0 0 0,0 0 0 0 0,0 0-1 0 0,0 0 1 0 0,1 0 0 0 0,-1 0 0 0 0,0 0 0 0 0,0 0 0 0 0,0 0 0 0 0,0 0 0 0 0,0 1 0 0 0,0-1 0 0 0,0 0 0 0 0,0 0 0 0 0,0 0 0 0 0,0 0 0 0 0,1 0 0 0 0,-1 0 0 0 0,0 0 0 0 0,0 0 0 0 0,0 1 0 0 0,0-1 0 0 0,0 0 0 0 0,0 0 0 0 0,0 0 0 0 0,0 0 0 0 0,0 0 0 0 0,0 0 0 0 0,0 0 0 0 0,0 1 0 0 0,0-1 0 0 0,0 0 0 0 0,0 0 0 0 0,0 0 0 0 0,0 0 0 0 0,0 0 0 0 0,0 0 0 0 0,0 1 0 0 0,0-1 0 0 0,0 0 0 0 0,-1 0 0 0 0,1 0 0 0 0,0 0 0 0 0,0 0 0 0 0,0 0 0 0 0,0 0 0 0 0,0 0 0 0 0,0 0 0 0 0,0 1 0 0 0,0-1 0 0 0,0 0 0 0 0,0 0 0 0 0,-1 0 0 0 0,1 0 0 0 0,0 0 0 0 0,0 0 0 0 0,0 0-1 0 0,-11 11-46 0 0,9-9-46 0 0,2-2 61 0 0,0 0-18 0 0,0 0-24 0 0,0 0-38 0 0,0 0-19 0 0,0 0-40 0 0,0 0-44 0 0,0 0-52 0 0,0 0-54 0 0,0 0-51 0 0,0 0-45 0 0,0 0-39 0 0,0 0-136 0 0,0 0-40 0 0,0 0-162 0 0,0 0-440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58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95 9328 0 0,'-26'-13'208'0'0,"25"13"-201"0"0,1 0-1 0 0,0 0 1 0 0,0 0 0 0 0,-1 0 0 0 0,1 0 0 0 0,0 0 0 0 0,0 0 0 0 0,0 0 0 0 0,-1-1 0 0 0,1 1 0 0 0,0 0-1 0 0,0 0 1 0 0,0 0 0 0 0,-1 0 0 0 0,1 0 0 0 0,0 0 0 0 0,0-1 0 0 0,0 1 0 0 0,0 0 0 0 0,-1 0 0 0 0,1 0-1 0 0,0 0 1 0 0,0-1 0 0 0,0 1 0 0 0,0 0 0 0 0,0 0 0 0 0,0 0 0 0 0,0-1 0 0 0,0 1 0 0 0,-1 0-1 0 0,1 0 1 0 0,0 0 0 0 0,0-1 0 0 0,0 1 0 0 0,0 0-7 0 0,0-2 55 0 0,0-2 4 0 0,0 2 2 0 0,0-1 49 0 0,0-2 80 0 0,0 1-156 0 0,-2-5-24 0 0,1 8-8 0 0,1 1 0 0 0,0-1 1 0 0,-1 1-1 0 0,1-1 1 0 0,0 1-1 0 0,-1-1 0 0 0,1 0 1 0 0,0 1-1 0 0,0-1 1 0 0,-1 1-1 0 0,1-1 0 0 0,0 0 1 0 0,0 1-1 0 0,0-1 0 0 0,0 0 1 0 0,0 1-1 0 0,0-1 1 0 0,0 0-1 0 0,0 1 0 0 0,0-1 1 0 0,0 0-1 0 0,0 1 1 0 0,1-1-1 0 0,-1 1 0 0 0,0-1-2 0 0,1 1 8 0 0,-1-1 0 0 0,1 1 0 0 0,-1 0 0 0 0,1 0 0 0 0,-1 0-1 0 0,1-1 1 0 0,0 1 0 0 0,-1 0 0 0 0,1 0 0 0 0,-1 0 0 0 0,1 0 0 0 0,0 0-1 0 0,-1 0 1 0 0,1 0 0 0 0,-1 0 0 0 0,1 0-8 0 0,7-1 103 0 0,-7 1-95 0 0,-1-1 1 0 0,1 1-1 0 0,-1-1 1 0 0,0 0-1 0 0,0 1 1 0 0,1-1-1 0 0,-1 0 1 0 0,0 1-1 0 0,0-1 1 0 0,0 0 0 0 0,0 1-1 0 0,0-1 1 0 0,0 0-1 0 0,0 1 1 0 0,0-1-9 0 0,0 1 0 0 0,0 0 2 0 0,0 0-1 0 0,0 0 1 0 0,0-1 0 0 0,0 1 0 0 0,0 0 0 0 0,0 0 0 0 0,0 0 0 0 0,0 0 0 0 0,0 0-1 0 0,0 0 1 0 0,0 0 0 0 0,0 0 0 0 0,0 0 0 0 0,0 0 0 0 0,0-1 0 0 0,0 1-1 0 0,0 0 1 0 0,0 0 0 0 0,0 0 0 0 0,0 0 0 0 0,0 0 0 0 0,0 0 0 0 0,0 0 0 0 0,0 0-1 0 0,0 0 1 0 0,0 0 0 0 0,0 0 0 0 0,0 0 0 0 0,0-1 0 0 0,1 1 0 0 0,-1 0 0 0 0,0 0-1 0 0,0 0 1 0 0,0 0 0 0 0,0 0 0 0 0,0 0 0 0 0,0 0 0 0 0,0 0 0 0 0,0 0 0 0 0,0 0-1 0 0,0 0 1 0 0,0 0 0 0 0,1 0 0 0 0,-1 0 0 0 0,0 0 0 0 0,0 0 0 0 0,0 0-1 0 0,0 0 1 0 0,0 0 0 0 0,0 0 0 0 0,0 0 0 0 0,0 0 0 0 0,0 0 0 0 0,0 0 0 0 0,1 0-1 0 0,-1 0 1 0 0,0 0-2 0 0,1 0 3 0 0,1 0-1 0 0,0-1 0 0 0,-1 1 0 0 0,1-1 1 0 0,0 1-1 0 0,-1-1 0 0 0,1 0 0 0 0,-1 1 1 0 0,1-1-1 0 0,-1 0 0 0 0,2-1-2 0 0,6-3-3 0 0,6 2 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34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18 521 4864 0 0,'0'0'141'0'0,"0"0"-29"0"0,0 0 12 0 0,0 0 63 0 0,0 0 174 0 0,0 0 316 0 0,0 0 26 0 0,0 0-12 0 0,0 0-83 0 0,-2-3-38 0 0,-9-8-8 0 0,8 9-28 0 0,3 2-106 0 0,0 0-48 0 0,0 0-10 0 0,0 0-10 0 0,0 2-35 0 0,0 16 81 0 0,-1 19 245 0 0,5-13-257 0 0,1-13-286 0 0,1 7 77 0 0,-4 1 42 0 0,-1-4-102 0 0,-1-8-36 0 0,1 0 0 0 0,0 0 0 0 0,0-1 0 0 0,2 5-89 0 0,6 9 143 0 0,-6-15-88 0 0,-1-1 0 0 0,1 1 1 0 0,-1-1-1 0 0,0 1 1 0 0,0 0-1 0 0,0 1-55 0 0,5 13 216 0 0,2-3-20 0 0,-4-7-118 0 0,2 8 141 0 0,3 5 39 0 0,-1-7-187 0 0,2 1-20 0 0,0-1 0 0 0,12 12-51 0 0,-18-24 144 0 0,2-2-86 0 0,-1 0-12 0 0,7 9 82 0 0,-10-7-2 0 0,-3-3-6 0 0,0 0-7 0 0,6 0-18 0 0,-1 0-40 0 0,6 0 22 0 0,-7 0-9 0 0,1 0 92 0 0,-2-3 159 0 0,10-7 287 0 0,-8 7-443 0 0,3-1 408 0 0,-5-3-262 0 0,0 2-214 0 0,0 1-64 0 0,0 1-39 0 0,6-1-109 0 0,-3 1-27 0 0,-1-1-37 0 0,2-7-190 0 0,0-3 97 0 0,-5 10 199 0 0,4-11 8 0 0,1-4 73 0 0,-4 8 0 0 0,-1-7 51 0 0,-2 17-51 0 0,0-1 0 0 0,0 1-1 0 0,0 0 1 0 0,0-1 0 0 0,0 1-1 0 0,1-1 1 0 0,-1 1-1 0 0,1 0 1 0 0,-1-1 0 0 0,1 0-6 0 0,11-21 13 0 0,-1-1-28 0 0,-3 8-46 0 0,-5 12 59 0 0,1 0 0 0 0,-1 0-1 0 0,0 0 1 0 0,1 0 0 0 0,1-1 2 0 0,0 1 7 0 0,0 0 40 0 0,2 4-40 0 0,-1-1-8 0 0,7-10-9 0 0,-10 9-44 0 0,-3 2-10 0 0,3 2 11 0 0,7 9 26 0 0,-4-7-43 0 0,1-3 56 0 0,-2-1 2 0 0,1 2-3 0 0,-3 1-6 0 0,20 21-23 0 0,-19-19 44 0 0,1-2 0 0 0,18 8 0 0 0,-8 2 0 0 0,-10-9 0 0 0,-1-1 0 0 0,19 8 0 0 0,5 3 0 0 0,-19-14 2 0 0,4-1 63 0 0,-5 0-33 0 0,6-8 161 0 0,-10 6-181 0 0,2-1 99 0 0,-1 4-63 0 0,0-1-7 0 0,-2-12 172 0 0,-3-21 196 0 0,0 18-207 0 0,0-5-33 0 0,0-31 90 0 0,0 33-103 0 0,0 17-145 0 0,-1 0 0 0 0,1 1 0 0 0,0-1 0 0 0,0 1 0 0 0,-1-1 0 0 0,1 0 0 0 0,-1 1 0 0 0,1-1 0 0 0,-1 1 0 0 0,0-1-1 0 0,1 1 1 0 0,-1-1 0 0 0,-1 0-11 0 0,1 0 9 0 0,0 1-1 0 0,0-1 1 0 0,0 0 0 0 0,0 1-1 0 0,1-1 1 0 0,-1 0-1 0 0,0 0 1 0 0,1 0-1 0 0,0 0 1 0 0,-1 0 0 0 0,1 0-1 0 0,0 1 1 0 0,0-3-9 0 0,0-3-17 0 0,0 2 20 0 0,0-1-32 0 0,0 0-37 0 0,0-4-56 0 0,0 5 73 0 0,0 0 37 0 0,0 0-30 0 0,0-2-48 0 0,0-3-76 0 0,0 8 4 0 0,0 0 46 0 0,0 0 38 0 0,0 0 34 0 0,0-3 36 0 0,0-9 140 0 0,0 8-158 0 0,0 2-61 0 0,0 0-76 0 0,0-1-95 0 0,0 1-112 0 0,0 1 27 0 0,0 0-72 0 0,0 0-80 0 0,0 0-85 0 0,0 0-92 0 0,0 0-98 0 0,0 0-105 0 0,0 0-112 0 0,0-3-1212 0 0,0-3-1244 0 0</inkml:trace>
  <inkml:trace contextRef="#ctx0" brushRef="#br0" timeOffset="464.04">744 0 5400 0 0,'0'0'158'0'0,"3"3"-4"0"0,4 3-94 0 0,-1-2 50 0 0,0-1 143 0 0,1-1 210 0 0,-2 9 487 0 0,6-6 39 0 0,-8-1-485 0 0,0 3-115 0 0,1 0-91 0 0,-1 0-64 0 0,-1-3-64 0 0,7 16 520 0 0,-1-1-111 0 0,-4-9-341 0 0,1 0-42 0 0,-1 0-47 0 0,1 0-51 0 0,-1 0 97 0 0,0 1 0 0 0,-1-1 0 0 0,3 11-195 0 0,-4-12 156 0 0,0 0 0 0 0,1-1-1 0 0,4 9-155 0 0,-3-8 142 0 0,0 0-1 0 0,-1 0 0 0 0,0 1 1 0 0,-1 0-142 0 0,0-1 147 0 0,1 1 0 0 0,0 0 0 0 0,1-1 0 0 0,0 0-147 0 0,4 8 211 0 0,0-1-51 0 0,13 37 212 0 0,-14-28-179 0 0,-1 6 63 0 0,-2-14-128 0 0,-2-11-64 0 0,0 1 0 0 0,0-1-1 0 0,-1 1 1 0 0,0 0 0 0 0,-1 0-1 0 0,1-1-63 0 0,-2 7 104 0 0,1 8 81 0 0,3-5 24 0 0,2-5-107 0 0,-1-1-9 0 0,-1-2-4 0 0,-2 1 17 0 0,0 1 39 0 0,-1-3-106 0 0,0 0 36 0 0,0 4 107 0 0,0 22 304 0 0,0-18-381 0 0,0 4-48 0 0,0-18-56 0 0,-1 1 0 0 0,1 0-1 0 0,0-1 1 0 0,0 1 0 0 0,-1 0-1 0 0,1-1 1 0 0,-1 1 0 0 0,1-1-1 0 0,-1 1 1 0 0,0-1 0 0 0,0 1-1 0 0,1-1 1 0 0,-1 1 0 0 0,0-1-1 0 0,0 0 1 0 0,-1 1 0 0 0,1-1-1 0 0,-1 1 0 0 0,0 0 62 0 0,2-2 14 0 0,0 0-10 0 0,0 0-2 0 0,0 0 0 0 0,2-2 0 0 0,0 1-56 0 0,-1-1-1 0 0,0 1 0 0 0,0 0 0 0 0,0-1 0 0 0,0 1 0 0 0,0 0 0 0 0,0-1 0 0 0,0 1 0 0 0,-1-1 1 0 0,1 1-1 0 0,0-1 0 0 0,-1 0 0 0 0,0 1 0 0 0,1-1 0 0 0,-1 1 0 0 0,0-1 0 0 0,1 0 0 0 0,-1 0-7 0 0,0 0 6 0 0,0 1 0 0 0,0-1 0 0 0,0 0-1 0 0,1 1 1 0 0,-1-1 0 0 0,0 1 0 0 0,1-1-1 0 0,-1 1 1 0 0,1-1 0 0 0,0 1 0 0 0,0 0-1 0 0,-1-1 1 0 0,1 1 0 0 0,0 0 0 0 0,0 0-1 0 0,0-1 1 0 0,0 1 0 0 0,0 0-1 0 0,2-1-4 0 0,-2 1 1 0 0,1-1 1 0 0,0 0 0 0 0,-1 1 0 0 0,0-1 0 0 0,1 0 0 0 0,-1 0 0 0 0,0 0 0 0 0,0 0 0 0 0,0 0 0 0 0,1-1-3 0 0,3-18 32 0 0,-4 17-28 0 0,0-1 1 0 0,0 0 0 0 0,0 1-1 0 0,1-1 1 0 0,0 1-1 0 0,0 0 1 0 0,1-2-5 0 0,11-16 42 0 0,-10 14-40 0 0,2 1 0 0 0,-1-1 1 0 0,1 1-1 0 0,0 0 0 0 0,0 0-2 0 0,-1 3 0 0 0,0-1 0 0 0,1 1 0 0 0,-1 0-1 0 0,1 0 1 0 0,0 1 0 0 0,-1 0-13 0 0,1-1 0 0 0,-1 0 0 0 0,0 0 0 0 0,4-4 13 0 0,-8 7-1 0 0,3-3-10 0 0,0 0 0 0 0,1 0-1 0 0,-1 0 1 0 0,1 0-1 0 0,1 1 12 0 0,-4 1-9 0 0,1 1 0 0 0,0 0 0 0 0,-1 0 0 0 0,1 0 0 0 0,0 1 0 0 0,0-1 0 0 0,0 1 0 0 0,0-1 0 0 0,0 1 0 0 0,0 0 0 0 0,0 0 9 0 0,0 0-5 0 0,-1 0 0 0 0,0 0 0 0 0,1 0 0 0 0,-1 0 0 0 0,0 0 0 0 0,1 0 0 0 0,-1 1 0 0 0,0-1 0 0 0,1 1 0 0 0,-1-1 0 0 0,0 1 0 0 0,0 0 0 0 0,0 0 0 0 0,1 0 0 0 0,-1 0 1 0 0,0 0-1 0 0,-1 1 0 0 0,1-1 0 0 0,0 1 0 0 0,0-1 0 0 0,0 1 5 0 0,14 11-43 0 0,-15-12 42 0 0,0-1 1 0 0,0 1-1 0 0,0 0 0 0 0,0 0 0 0 0,0-1 1 0 0,0 1-1 0 0,0 0 0 0 0,0 0 0 0 0,0 0 1 0 0,0 0-1 0 0,0 0 0 0 0,-1 0 0 0 0,1 0 1 0 0,0 0-1 0 0,-1 0 0 0 0,1 1 0 0 0,-1-1 1 0 0,1 0-1 0 0,-1 0 0 0 0,0 1 0 0 0,1-1 1 0 0,-1 1 0 0 0,1 0-5 0 0,-1 0 1 0 0,1 0-1 0 0,-1 0 1 0 0,1 0-1 0 0,0 0 1 0 0,0 0-1 0 0,0 0 1 0 0,1 0-1 0 0,-1 0 0 0 0,0 0 1 0 0,1-1-1 0 0,0 2 5 0 0,-1-2 0 0 0,1 0-1 0 0,-1 1 1 0 0,0-1-1 0 0,0 0 0 0 0,1 0 1 0 0,-1 1-1 0 0,0-1 1 0 0,-1 1-1 0 0,1-1 0 0 0,0 1 1 0 0,0-1-1 0 0,-1 1 1 0 0,1 0-1 0 0,-1-1 0 0 0,1 1 1 0 0,-1 0-1 0 0,1-1 1 0 0,-1 1-1 0 0,0 0 0 0 0,0 0 1 0 0,0 0 0 0 0,0-1 0 0 0,0 1 0 0 0,1 0 0 0 0,-1 0 0 0 0,0-1 0 0 0,1 1 0 0 0,0 0 0 0 0,-1-1 0 0 0,1 1 0 0 0,0 0 0 0 0,0-1 0 0 0,0 1 0 0 0,0-1 0 0 0,0 1 0 0 0,0-1 0 0 0,0 1 0 0 0,0 0 0 0 0,-1-1 0 0 0,1 1 0 0 0,0 0 0 0 0,-1-1 0 0 0,1 1 0 0 0,-1 0 0 0 0,0 0 0 0 0,0-1 0 0 0,1 1 0 0 0,-1 0 0 0 0,-1 7 3 0 0,1 1-9 0 0,14 18 63 0 0,-12-12-36 0 0,-2-6-12 0 0,0 9-166 0 0,0-17 78 0 0,0-1-83 0 0,0-1 50 0 0,0 0-33 0 0,0 0-38 0 0,0 0-43 0 0,0 0-45 0 0,0 0-44 0 0,1 0-39 0 0,-1 0-37 0 0,0 0-254 0 0,0 0-59 0 0,1 0-47 0 0,0 0-35 0 0,3 0-1407 0 0,5 0-1248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0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80 6016 0 0,'-3'0'133'0'0,"3"0"-110"0"0,-8 1 37 0 0,4-2 18 0 0,0-2 84 0 0,-9-10-22 0 0,-12-12-83 0 0,21 21 11 0 0,3 3 143 0 0,0 0-38 0 0,-2 0 79 0 0,0 0-79 0 0,-1 1-62 0 0,0 0-14 0 0,2-1 46 0 0,-7-4 200 0 0,0-1 112 0 0,-2 4 79 0 0,6-1-27 0 0,-4-3-260 0 0,-7 1 251 0 0,-3 3 3 0 0,5 2-249 0 0,11 0-213 0 0,-11 0 170 0 0,-12 0 60 0 0,8 3-118 0 0,8 7 8 0 0,7-9-132 0 0,-1 0-1 0 0,1 0 1 0 0,-1-1-1 0 0,1 0 1 0 0,-1 0-1 0 0,1 0 1 0 0,-4 0-27 0 0,-4 0 89 0 0,-3 2 19 0 0,4 4-40 0 0,2-1-31 0 0,-12 4 48 0 0,16-8-66 0 0,0 1 0 0 0,0-1 0 0 0,0 1 0 0 0,0 0 0 0 0,0 0 0 0 0,1 0 0 0 0,-1 1 0 0 0,1-1 0 0 0,-1 1 0 0 0,1 0 0 0 0,0 0 0 0 0,0 0 1 0 0,0 1-1 0 0,1-1 0 0 0,-2 2-19 0 0,-11 26 188 0 0,-2 1 88 0 0,14-22-172 0 0,3 12 15 0 0,0-13-49 0 0,1 3 51 0 0,-1-9-103 0 0,0 0-1 0 0,1 0 1 0 0,-1 0-1 0 0,1 0 1 0 0,0 0-1 0 0,1 2-17 0 0,16 34 239 0 0,-12-28-165 0 0,-4-6-46 0 0,-2-4-22 0 0,1 0 1 0 0,-1-1 0 0 0,0 1 0 0 0,0-1 0 0 0,1 1 0 0 0,-1 0 0 0 0,1-1 0 0 0,-1 1 0 0 0,0-1 0 0 0,1 1 0 0 0,-1-1-1 0 0,1 1 1 0 0,-1-1 0 0 0,1 1 0 0 0,0-1 0 0 0,-1 0 0 0 0,1 1 0 0 0,-1-1 0 0 0,1 0 0 0 0,0 1 0 0 0,-1-1 0 0 0,1 0-7 0 0,4 3 28 0 0,8 8 61 0 0,-11-9-75 0 0,0-1 0 0 0,-1 1 0 0 0,1 0 0 0 0,0-1 0 0 0,0 0 0 0 0,0 1 0 0 0,0-1 1 0 0,0 0-1 0 0,2 1-14 0 0,13-1 68 0 0,0 0 8 0 0,-6 2 4 0 0,-5 0-45 0 0,-4-2-23 0 0,-1 0-1 0 0,1 0 0 0 0,0 0 0 0 0,0 0 1 0 0,-1 0-1 0 0,1 0 0 0 0,0-1 0 0 0,0 1 0 0 0,0-1 1 0 0,0 1-1 0 0,0-1 0 0 0,0 0 0 0 0,0 0 1 0 0,0 0-1 0 0,0 0 0 0 0,0 0 0 0 0,0 0 1 0 0,0-1-1 0 0,1 1-11 0 0,12-6 99 0 0,-11 5-76 0 0,-1-1 1 0 0,0 1-1 0 0,0 0 1 0 0,1 1-1 0 0,-1-1 1 0 0,1 0-1 0 0,-1 1 1 0 0,2 0-24 0 0,12-3 120 0 0,-5-4-52 0 0,-4 1-42 0 0,32-18 46 0 0,-20 14 2 0 0,-13 5-58 0 0,0 0 0 0 0,-1 0 1 0 0,1-1-1 0 0,-1 0 1 0 0,-1 0-1 0 0,3-3-16 0 0,9-10 43 0 0,-14 16-41 0 0,0 0 0 0 0,-1 0 0 0 0,0 0-1 0 0,0 0 1 0 0,0-1 0 0 0,0 0-2 0 0,0 0 0 0 0,0 1 0 0 0,0-1 0 0 0,0 1 0 0 0,0 0 0 0 0,1 0 0 0 0,0-1 0 0 0,-1 2 0 0 0,-1 0 0 0 0,1 0 0 0 0,-1 0 0 0 0,0 0 0 0 0,1 0 0 0 0,-1 0 0 0 0,0 0 0 0 0,0 0 0 0 0,-1-1 0 0 0,1 1 0 0 0,0 0 0 0 0,0-3 0 0 0,2-7 10 0 0,5 4 25 0 0,-8 8-34 0 0,1-1 0 0 0,-1 1-1 0 0,0 0 1 0 0,1 0-1 0 0,-1-1 1 0 0,1 1 0 0 0,-1-1-1 0 0,0 1 1 0 0,1 0 0 0 0,-1-1-1 0 0,0 1 1 0 0,0-1-1 0 0,1 1 1 0 0,-1-1 0 0 0,0 1-1 0 0,0-1 1 0 0,0 1 0 0 0,1 0-1 0 0,-1-1 1 0 0,0 1 0 0 0,0-1-1 0 0,0 0 1 0 0,0 1-1 0 0,0-1 1 0 0,0 1 0 0 0,0-1-1 0 0,0 1 1 0 0,0-1 0 0 0,0 1-1 0 0,-1-7 0 0 0,1 6 0 0 0,0-1 0 0 0,0 0 0 0 0,0 1 0 0 0,0-1 0 0 0,0 0 0 0 0,0 1 0 0 0,0-1 0 0 0,1 1 0 0 0,-1-1 0 0 0,1 0 0 0 0,-1 1 0 0 0,1-2 0 0 0,10-2 0 0 0,-11 4-1 0 0,0 0 0 0 0,1 1 0 0 0,-1-1 0 0 0,0 1 1 0 0,1-1-1 0 0,-1 0 0 0 0,0 1 0 0 0,0-1 0 0 0,0 0 1 0 0,0 1-1 0 0,0-1 0 0 0,0 0 0 0 0,0 0 0 0 0,0 1 1 0 0,0-1 0 0 0,0-2-62 0 0,0 3-20 0 0,0 0-12 0 0,1 5 0 0 0,-1 3 73 0 0,-1-5 6 0 0,1-1 14 0 0,0 0 0 0 0,1-1 0 0 0,-1 1-1 0 0,0-1 1 0 0,1 1 0 0 0,-1 0 0 0 0,1-1 0 0 0,-1 1 0 0 0,1-1 0 0 0,0 1 0 0 0,-1-1 0 0 0,1 0 0 0 0,1 2 1 0 0,-1-2 1 0 0,0 1-1 0 0,0 0 0 0 0,0 0 0 0 0,0-1 0 0 0,-1 1 0 0 0,1 0 0 0 0,-1 0 0 0 0,1 0 0 0 0,-1 0 0 0 0,1 0 0 0 0,-1 0 0 0 0,0-1 1 0 0,0 3-1 0 0,0 70-64 0 0,0-20 43 0 0,0 85 202 0 0,0-61-184 0 0,0-78-266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7856 0 0,'0'0'174'0'0,"0"0"29"0"0,0 0 13 0 0,3 0-31 0 0,-3 0-259 0 0,2 0 50 0 0,1 1 85 0 0,0-1 98 0 0,2 0 60 0 0,5-1 361 0 0,-4-1-309 0 0,2-3 27 0 0,2-1 124 0 0,3 4 88 0 0,2 2-26 0 0,0 0-65 0 0,-1 0-58 0 0,0 0-48 0 0,2 0 11 0 0,1 0-44 0 0,37 0 451 0 0,-31-2-506 0 0,14-4 166 0 0,1-1-51 0 0,-15 6-206 0 0,9 1 94 0 0,10 1 34 0 0,-6-5-92 0 0,-13-1-105 0 0,-12 3-54 0 0,0 0 0 0 0,-1 0-1 0 0,1 1 1 0 0,2 0-11 0 0,45 1 54 0 0,0 0-70 0 0,-53 0-68 0 0,2 0 58 0 0,14 0 115 0 0,-12 0-81 0 0,2 0-93 0 0,-6 0-9 0 0,0 0-43 0 0,0 0-74 0 0,1 0-71 0 0,0 0-80 0 0,-1 0-89 0 0,1 0-97 0 0,0 0-108 0 0,-1 0-115 0 0,0 0-126 0 0,8 0-1004 0 0,6 0-1083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1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600 1 7848 0 0,'0'0'232'0'0,"-3"2"40"0"0,-10 9 40 0 0,0-6 9 0 0,8 2-94 0 0,5-7-213 0 0,0 1 0 0 0,0-1 0 0 0,0 1 0 0 0,-1-1-1 0 0,1 0 1 0 0,0 1 0 0 0,0-1 0 0 0,-1 0 0 0 0,1 1 0 0 0,0-1-1 0 0,-1 0 1 0 0,1 0 0 0 0,0 1 0 0 0,-1-1 0 0 0,1 0 0 0 0,0 0-1 0 0,-1 1 1 0 0,1-1 0 0 0,-1 0 0 0 0,1 0 0 0 0,0 0 0 0 0,-1 0-1 0 0,1 0 1 0 0,-1 0 0 0 0,1 0 0 0 0,0 1 0 0 0,-1-1 0 0 0,1 0-1 0 0,-1-1 1 0 0,1 1 0 0 0,-1 0-14 0 0,-4 3 335 0 0,1 1-203 0 0,0 0-24 0 0,1 0 0 0 0,-1-1 0 0 0,0 1 0 0 0,0-1 0 0 0,-2 1-108 0 0,-4 1 225 0 0,1-1-38 0 0,-4 6 39 0 0,3-1-30 0 0,-8 1 167 0 0,7-4-185 0 0,1 0-40 0 0,4-3-81 0 0,0 0 0 0 0,0 0 0 0 0,0-1 0 0 0,-1 0 1 0 0,1 0-1 0 0,-6 1-57 0 0,4-1 64 0 0,-1 0 0 0 0,0 1 0 0 0,1 0 0 0 0,-2 1-64 0 0,1 0 63 0 0,0-1 1 0 0,0 0-1 0 0,-1 0 0 0 0,0 0-63 0 0,0-1 53 0 0,1 1 0 0 0,-1 0-1 0 0,1 0 1 0 0,0 1-53 0 0,-6 4 67 0 0,6-3-14 0 0,0-1 0 0 0,0 1 0 0 0,0-2 1 0 0,-3 1-54 0 0,-7 0 99 0 0,15-3-65 0 0,-1 0-1 0 0,0 0 1 0 0,0 1-1 0 0,1-1 1 0 0,-1 1-1 0 0,1 0 1 0 0,-1 0 0 0 0,0 1-34 0 0,-9 7 130 0 0,9-7-78 0 0,0 0 0 0 0,0 0 0 0 0,1 0 0 0 0,-2 0 0 0 0,-2 1-52 0 0,-7 1 182 0 0,-9 5 166 0 0,15-5-185 0 0,7-4-134 0 0,-11 8 161 0 0,1 4-36 0 0,8-9-92 0 0,1-1 90 0 0,3-3-6 0 0,0 2-16 0 0,0 9-51 0 0,0-3-11 0 0,0-1-53 0 0,0-6-15 0 0,0-1 1 0 0,0 0 0 0 0,0 0 0 0 0,0 0 0 0 0,0 0 0 0 0,0 0-1 0 0,0 0 1 0 0,0 0 0 0 0,0 0 0 0 0,0 0 0 0 0,0 0 0 0 0,0 1-1 0 0,0-1 1 0 0,0 0 0 0 0,0 0 0 0 0,0 0 0 0 0,0 0 0 0 0,0 0 0 0 0,0 0-1 0 0,0 0 1 0 0,0 0 0 0 0,0 0 0 0 0,0 0 0 0 0,1 0 0 0 0,-1 1-1 0 0,0-1 1 0 0,0 0 0 0 0,0 0 0 0 0,0 0 0 0 0,0 0 0 0 0,0 0-1 0 0,0 0 1 0 0,0 0 0 0 0,0 0 0 0 0,0 0 0 0 0,0 0 0 0 0,0 0 0 0 0,0 0-1 0 0,0 0 1 0 0,1 0 0 0 0,-1 0 0 0 0,0 0 0 0 0,0 0 0 0 0,0 0-1 0 0,0 0 1 0 0,0 0 0 0 0,0 0 0 0 0,0 0 0 0 0,0 0 0 0 0,0 0-1 0 0,0 0 1 0 0,1 0 0 0 0,-1 0 0 0 0,0 0 0 0 0,0 0 0 0 0,0 0-1 0 0,0 0 1 0 0,13 3 21 0 0,3 10 32 0 0,-15-12-51 0 0,0 1 0 0 0,0-1 0 0 0,1 0 0 0 0,-1 0 1 0 0,0 0-1 0 0,1 0 0 0 0,-1 0 0 0 0,0 0 0 0 0,1 0 1 0 0,0 0-1 0 0,-1 0 0 0 0,1-1 0 0 0,-1 1 0 0 0,1-1 1 0 0,0 1-1 0 0,-1-1 0 0 0,1 0 0 0 0,0 0 0 0 0,-1 1 1 0 0,2-1-4 0 0,-1 0 4 0 0,0 0 0 0 0,0 0 1 0 0,1 1-1 0 0,-1-1 0 0 0,0 1 1 0 0,0-1-1 0 0,1 1 0 0 0,-1 0 1 0 0,0 0-1 0 0,0 0 1 0 0,2 1-5 0 0,17 8 87 0 0,-10-6-57 0 0,7 3 21 0 0,-2-5 13 0 0,0 0 2 0 0,-1 4-15 0 0,1 0 10 0 0,3-4 24 0 0,-16-2-69 0 0,1 0 0 0 0,-1 1-1 0 0,1 0 1 0 0,-1-1 0 0 0,0 1-1 0 0,1 0 1 0 0,-1 0 0 0 0,2 1-16 0 0,10 4 66 0 0,12-1 32 0 0,-6 6 4 0 0,7-6 2 0 0,49 21 192 0 0,-59-23-201 0 0,-17-3-87 0 0,1 0 0 0 0,-1 0 0 0 0,1 0 1 0 0,-1 0-1 0 0,0 0 0 0 0,1 1 0 0 0,-1-1 0 0 0,1 0 0 0 0,-1 1 0 0 0,1 0-8 0 0,6 4 15 0 0,-7-4-11 0 0,1 0 0 0 0,-1-1-1 0 0,1 1 1 0 0,-1 0 0 0 0,1 0 0 0 0,-1-1 0 0 0,1 1 0 0 0,-1-1 0 0 0,1 1 0 0 0,0-1 0 0 0,-1 0 0 0 0,1 1 0 0 0,0-1 0 0 0,-1 0-4 0 0,9-1 9 0 0,-1 2-7 0 0,20 12-3 0 0,-18-8 1 0 0,7 6-13 0 0,-11-8-105 0 0,2-3 61 0 0,-7-1 19 0 0,1 1 64 0 0,1 0-124 0 0,-1 0-104 0 0,0 0-110 0 0,0 0-114 0 0,1 0-117 0 0,-1 0-120 0 0,-1 1-124 0 0,0 0-128 0 0,-1-1 410 0 0,0 1-34 0 0,1 3-1567 0 0,-1 5-1197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1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8928 0 0,'0'0'200'0'0,"0"0"33"0"0,0 0 14 0 0,0 3-41 0 0,-1 0-173 0 0,1-1-32 0 0,0 0 0 0 0,0 0-1 0 0,0 0 1 0 0,0 0 0 0 0,0-1 0 0 0,0 1 0 0 0,1 0-1 0 0,-1 0 1 0 0,1 0 0 0 0,-1-1 0 0 0,1 2-1 0 0,6 2 53 0 0,-3-2 118 0 0,-2 8 125 0 0,-3 5 298 0 0,0 2 17 0 0,2-6-232 0 0,0-3-104 0 0,2-1-52 0 0,2 0-49 0 0,1 2 65 0 0,-4 3 56 0 0,-2 54 1173 0 0,0-52-1101 0 0,0 1 54 0 0,5-1-148 0 0,3-4-72 0 0,-5-8-1 0 0,-3-3-10 0 0,0 0-4 0 0,0 0-9 0 0,0 0-28 0 0,0 0-12 0 0,0 0-1 0 0,0 0 2 0 0,0 0 4 0 0,0 0 2 0 0,0 0 0 0 0,0-3-24 0 0,0-10-82 0 0,2-3 26 0 0,12-8-1 0 0,-1 1-60 0 0,-12 21-3 0 0,-1-1 0 0 0,1 1 0 0 0,0 0 0 0 0,-1-1 0 0 0,1 1 0 0 0,-1 0 0 0 0,0-1 0 0 0,0 1 0 0 0,0-1 0 0 0,0-1 0 0 0,1-13 0 0 0,0 14 0 0 0,1 0 0 0 0,-1 0 0 0 0,1 1 0 0 0,0-1 0 0 0,0 1 0 0 0,0-1 0 0 0,0 1 0 0 0,0-1 0 0 0,1 1 0 0 0,-1 0 0 0 0,1 0 0 0 0,18-21 0 0 0,-12 2 0 0 0,0-2 0 0 0,-1 14-5 0 0,22-8-76 0 0,-23 14 74 0 0,13-7-56 0 0,-9 4 46 0 0,5 3-48 0 0,-7 3 36 0 0,20 2-50 0 0,-27-1 77 0 0,0-1-1 0 0,0 1 1 0 0,0 0-1 0 0,0-1 1 0 0,0 1-1 0 0,0 0 1 0 0,0 1-1 0 0,0-1 1 0 0,-1 0-1 0 0,1 0 1 0 0,0 1-1 0 0,0 0 3 0 0,14 11 0 0 0,-3-7 0 0 0,-8 4-10 0 0,9-5-33 0 0,-12-3 42 0 0,1 0 0 0 0,0 0 1 0 0,-1 0-1 0 0,0 0 0 0 0,1 1 0 0 0,-1-1 0 0 0,0 0 0 0 0,0 1 0 0 0,0 0 1 0 0,-1-1-1 0 0,1 1 0 0 0,-1 0 0 0 0,1 1 1 0 0,1 0 0 0 0,-1 0 0 0 0,1 1 0 0 0,-1-1 0 0 0,1-1 0 0 0,2 3 0 0 0,-3-4 0 0 0,0 0-1 0 0,0 0 1 0 0,0 1-1 0 0,0-1 1 0 0,-1 0-1 0 0,1 1 1 0 0,-1 0-1 0 0,1-1 1 0 0,-1 1-1 0 0,1 2 1 0 0,3 9 20 0 0,5 6 35 0 0,-4-12-12 0 0,-1 1 6 0 0,-3 19 81 0 0,-2-26-44 0 0,1-1 7 0 0,-1 0-54 0 0,-1 5-71 0 0,1-3 47 0 0,-1-1 27 0 0,1-1 33 0 0,0 0 90 0 0,1 0 92 0 0,-3-1-190 0 0,-9 0-42 0 0,11 0-24 0 0,0 0 0 0 0,0 0 0 0 0,0 0 0 0 0,0 0 0 0 0,0 0-1 0 0,0 0 1 0 0,-1 0 0 0 0,1 0 0 0 0,0 0 0 0 0,0 0 0 0 0,0 0 0 0 0,0 0-1 0 0,0 0 1 0 0,0 0 0 0 0,0 0 0 0 0,0 0 0 0 0,0 0 0 0 0,0 0-1 0 0,-1 0 1 0 0,1 0 0 0 0,0 0 0 0 0,0 0 0 0 0,0 0 0 0 0,0 0-1 0 0,0 0 1 0 0,0 0 0 0 0,0 0 0 0 0,0 0 0 0 0,0 0 0 0 0,0 0 0 0 0,0 0-1 0 0,0 0 1 0 0,0-1 0 0 0,0 1 0 0 0,-1 0 0 0 0,1 0 0 0 0,0 0-1 0 0,0 0 1 0 0,0 0 0 0 0,0 0 0 0 0,0 0 0 0 0,0 0 0 0 0,0 0-1 0 0,0 0 1 0 0,0 0 0 0 0,0-1 0 0 0,0 1 0 0 0,0 0 0 0 0,0 0 0 0 0,0 0-1 0 0,0 0 1 0 0,0 0 0 0 0,0 0 0 0 0,0 0 0 0 0,0 0 0 0 0,0 0-1 0 0,0-1 0 0 0,0-11 5 0 0,-1 8 4 0 0,1-1 0 0 0,0 0 0 0 0,0 0 0 0 0,0 1-1 0 0,0-1 1 0 0,1 0 0 0 0,0 0 0 0 0,0 1-1 0 0,0-2-8 0 0,9-16 42 0 0,-2 5-30 0 0,1 0 0 0 0,2-1-12 0 0,-9 14 0 0 0,0 0 0 0 0,1 0-1 0 0,0 1 1 0 0,0-1 0 0 0,0 1 0 0 0,0 0 0 0 0,1 0 0 0 0,-1 0 0 0 0,1 0 0 0 0,0 1-1 0 0,0-1 1 0 0,-1 1-4 0 0,1 0-1 0 0,-2 0 1 0 0,1-1-1 0 0,0 1 1 0 0,0-1-1 0 0,-1 1 1 0 0,1-2 4 0 0,-1 2-3 0 0,-1 0 0 0 0,1 0 0 0 0,-1 0 1 0 0,1 1-1 0 0,0-1 0 0 0,0 0 0 0 0,0 1 1 0 0,0-1-1 0 0,0 1 0 0 0,0 0 0 0 0,0 0 1 0 0,0 0-1 0 0,0 0 0 0 0,0 0 0 0 0,1 0 1 0 0,-1 1-1 0 0,0-1 0 0 0,1 1 0 0 0,-1-1 3 0 0,10 0-40 0 0,2-6 22 0 0,-12 6 17 0 0,0 0-1 0 0,-1 0 0 0 0,1 0 1 0 0,1 0-1 0 0,-1 0 0 0 0,0 1 1 0 0,0-1-1 0 0,0 1 1 0 0,0-1 1 0 0,0 1-8 0 0,1 0 0 0 0,-1 0 1 0 0,0 0-1 0 0,0 1 1 0 0,0-1-1 0 0,0 0 1 0 0,0 1-1 0 0,1 0 8 0 0,7 2-12 0 0,10 3-5 0 0,-5 1-22 0 0,-7-2 30 0 0,-7-4 8 0 0,1 0 0 0 0,-1 0 0 0 0,1-1 0 0 0,-1 1 0 0 0,1 0 0 0 0,-1-1 0 0 0,1 1 0 0 0,-1 0 0 0 0,1-1 0 0 0,0 0 0 0 0,-1 1 0 0 0,1-1 0 0 0,0 0 0 0 0,-1 0 1 0 0,1 0-4 0 0,0 0 0 0 0,0 1-1 0 0,0-1 1 0 0,0 1-1 0 0,0-1 1 0 0,0 1-1 0 0,0-1 1 0 0,0 1 0 0 0,-1 0-1 0 0,1 0 1 0 0,0 0-1 0 0,0 0 1 0 0,-1 0 0 0 0,1 1 4 0 0,22 22 4 0 0,-12-12-7 0 0,-9-8 3 0 0,-1 0 0 0 0,1 0 0 0 0,0 0 0 0 0,-1 0 0 0 0,0 0 0 0 0,0 0 0 0 0,0 0 0 0 0,0 2 0 0 0,8 17 0 0 0,6-5 0 0 0,-15-16 0 0 0,10 10 10 0 0,-10-10-6 0 0,-1 0 1 0 0,1 0-1 0 0,-1-1 1 0 0,1 1-1 0 0,-1 0 0 0 0,0 0 1 0 0,1 0-1 0 0,-1-1 0 0 0,0 1 1 0 0,0 0-5 0 0,-1 6 9 0 0,1 0-9 0 0,14 21 55 0 0,-13-26-52 0 0,-1 0 0 0 0,1-1 0 0 0,0 1 0 0 0,-1 0 0 0 0,0 0 0 0 0,0 0 0 0 0,0-1 1 0 0,0 1-1 0 0,0 0 0 0 0,0 0 0 0 0,-1 0 0 0 0,1-1 0 0 0,-1 1 0 0 0,0 0 0 0 0,0 0 0 0 0,0-1 1 0 0,0 1-1 0 0,0-1 0 0 0,-1 1 0 0 0,-1 1-3 0 0,1 0-10 0 0,1-1-66 0 0,0 1 38 0 0,0 9 24 0 0,1-7-17 0 0,0 0-67 0 0,0-1-103 0 0,0-3 57 0 0,1 0-36 0 0,-1 0-40 0 0,0 0-45 0 0,0-1-10 0 0,0-1-43 0 0,0 1-39 0 0,0-1-36 0 0,0 0-254 0 0,0 0-59 0 0,0 1-46 0 0,0-1-34 0 0,0 0-1409 0 0,0 0-1246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2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81 6056 0 0,'0'0'176'0'0,"0"-2"-4"0"0,0-1-108 0 0,0 0 1 0 0,0 0 0 0 0,0 1-1 0 0,-1-1 1 0 0,1 0-1 0 0,-1 1 1 0 0,1-1 0 0 0,-1-1-65 0 0,0 4 27 0 0,1 0 0 0 0,0-1 0 0 0,0 1 0 0 0,0-1 0 0 0,-1 1 1 0 0,1 0-1 0 0,0-1 0 0 0,-1 1 0 0 0,1 0 0 0 0,0-1 0 0 0,-1 1 1 0 0,1 0-1 0 0,0 0 0 0 0,-1-1 0 0 0,1 1 0 0 0,-1 0 0 0 0,1 0 1 0 0,-1 0-1 0 0,1-1-27 0 0,0 1 21 0 0,-1 0 1 0 0,1 0-1 0 0,-1 0 1 0 0,1 0-1 0 0,0-1 1 0 0,0 1-1 0 0,-1 0 1 0 0,1 0-1 0 0,0 0 1 0 0,-1-1-1 0 0,1 1 1 0 0,0 0-1 0 0,0-1 1 0 0,-1 1-1 0 0,1 0 1 0 0,0-1-1 0 0,0 1 1 0 0,0 0-1 0 0,-1-1 1 0 0,1 1-1 0 0,0 0 1 0 0,0-1-1 0 0,0 1 1 0 0,0 0-1 0 0,0-1 1 0 0,0 1-1 0 0,0 0 1 0 0,0-1-1 0 0,0 1 1 0 0,0-1-1 0 0,0 1 1 0 0,0 0-1 0 0,0-1 1 0 0,0 1-22 0 0,0 0 10 0 0,0-1 1 0 0,0 1-1 0 0,0 0 0 0 0,0 0 1 0 0,0 0-1 0 0,0 0 1 0 0,0 0-1 0 0,0 0 0 0 0,0 0 1 0 0,0 0-1 0 0,0 0 1 0 0,0 0-1 0 0,0-1 0 0 0,0 1 1 0 0,0 0-1 0 0,0 0 1 0 0,0 0-1 0 0,0 0 1 0 0,0 0-1 0 0,0 0 0 0 0,0 0 1 0 0,0 0-1 0 0,0 0 1 0 0,0 0-1 0 0,0 0 0 0 0,0-1 1 0 0,0 1-1 0 0,0 0 1 0 0,0 0-1 0 0,0 0 0 0 0,0 0 1 0 0,0 0-1 0 0,0 0 1 0 0,0 0-1 0 0,-1 0 0 0 0,1 0 1 0 0,0 0-1 0 0,0 0 1 0 0,0 0-1 0 0,0 0 1 0 0,0 0-1 0 0,0 0 0 0 0,0 0 1 0 0,0 0-1 0 0,0 0 1 0 0,0 0-1 0 0,-1 0 0 0 0,1 0 1 0 0,0 0-1 0 0,0 0 1 0 0,0 0-1 0 0,0 0 0 0 0,0 0 1 0 0,0 0-1 0 0,0 0 1 0 0,0 0-1 0 0,0 0-10 0 0,-7-1 271 0 0,1-1-42 0 0,0-2 5 0 0,-2-2 77 0 0,7 5-107 0 0,-1-1-38 0 0,0 1 70 0 0,-1 0-86 0 0,-1 1-79 0 0,0 0-19 0 0,2 0 59 0 0,-6-5 90 0 0,-4-2 108 0 0,0 5-63 0 0,-4 2 138 0 0,-9-1 41 0 0,13 2-266 0 0,2 2-41 0 0,2 1-40 0 0,-18 8 179 0 0,3-4-123 0 0,14-4-31 0 0,1 0 0 0 0,-1 0 0 0 0,-5 5-103 0 0,-21 11 171 0 0,10-5-45 0 0,6-3-7 0 0,0 0-16 0 0,8-6 22 0 0,1 1 1 0 0,-10 8-126 0 0,18-13 37 0 0,-1 0 1 0 0,1 1-1 0 0,0-1 0 0 0,-1 1 1 0 0,1 0-1 0 0,0 0 1 0 0,-1 2-38 0 0,-10 12 177 0 0,1-2 16 0 0,8 1 6 0 0,4 28 417 0 0,0-25-437 0 0,0-18-171 0 0,0 0 0 0 0,1 0 0 0 0,-1 0 0 0 0,0 0 1 0 0,0-1-1 0 0,1 1 0 0 0,-1 0 0 0 0,0 0 0 0 0,1 0 1 0 0,-1 0-1 0 0,1 0 0 0 0,-1 0 0 0 0,1-1 1 0 0,0 1-1 0 0,-1 0 0 0 0,1 0 0 0 0,0-1 0 0 0,-1 1 1 0 0,1 0-1 0 0,0-1 0 0 0,0 1 0 0 0,0-1 1 0 0,-1 1-1 0 0,1-1 0 0 0,0 1 0 0 0,0-1 0 0 0,0 0-8 0 0,15 11 92 0 0,-15-9-81 0 0,1-1 0 0 0,-1 1 0 0 0,1-1 0 0 0,0 0 0 0 0,0 0 0 0 0,-1 0 0 0 0,1 0 0 0 0,0 0 0 0 0,0 0 0 0 0,0 0 0 0 0,0-1 0 0 0,1 1-11 0 0,28 1 154 0 0,-20-2-111 0 0,3 0-2 0 0,-4 1-6 0 0,-1-1 1 0 0,1 0-1 0 0,0-1 0 0 0,-1 0 0 0 0,2-1-35 0 0,10-8 60 0 0,6 5-34 0 0,-6-6 27 0 0,0 5-35 0 0,-17 5-12 0 0,0 0 0 0 0,1 0 0 0 0,-1 0-1 0 0,0 0 1 0 0,0-1 0 0 0,-1 0 0 0 0,1 0 0 0 0,0 0-1 0 0,-1 0 1 0 0,1-1 0 0 0,-1 1 0 0 0,0-1-1 0 0,3-2-5 0 0,-1 0 0 0 0,1 0 0 0 0,-1 1 0 0 0,1 0 0 0 0,5-3 0 0 0,0 0 0 0 0,-8 5 0 0 0,1 0 0 0 0,0-1 0 0 0,0 1 0 0 0,0 0 0 0 0,0 0 0 0 0,0 0 0 0 0,0 1 0 0 0,2-1 0 0 0,-4 1 0 0 0,0 1 0 0 0,0-1 0 0 0,0 0 0 0 0,-1 1 0 0 0,1-1 0 0 0,0 0 0 0 0,0 0 0 0 0,-1-1 0 0 0,1 1 0 0 0,-1 0 0 0 0,1 0 0 0 0,-1-1 0 0 0,0 1 0 0 0,1-1 0 0 0,-1 1 0 0 0,0-1 0 0 0,0 1 0 0 0,0-1 0 0 0,0 0 0 0 0,0 0 0 0 0,0-1 0 0 0,2-1 0 0 0,0 0 0 0 0,0 0 0 0 0,0 0 0 0 0,1 0 0 0 0,-1 0 0 0 0,1 1 0 0 0,1-1 0 0 0,17-17-30 0 0,-21 19 25 0 0,0 1 0 0 0,0 0 0 0 0,0-1 1 0 0,0 1-1 0 0,0-1 0 0 0,0 1 0 0 0,-1-1 1 0 0,1 1-1 0 0,0-1 0 0 0,-1 1 0 0 0,0-1 1 0 0,1 0-1 0 0,-1 1 0 0 0,0-2 5 0 0,0 0-83 0 0,3 0 1 0 0,7-7 8 0 0,-7 7 2 0 0,-3 3 1 0 0,-3 3-1 0 0,-7 7 0 0 0,6-3 1 0 0,5 2 68 0 0,-1-6-9 0 0,0-1 7 0 0,0-1 0 0 0,0 1 0 0 0,0 0 0 0 0,-1 0 0 0 0,1 0-1 0 0,-1-1 1 0 0,1 1 0 0 0,-1 0 0 0 0,0-1 0 0 0,0 1 0 0 0,1-1 0 0 0,-1 1 0 0 0,-1 0 5 0 0,1-1-6 0 0,0 1 1 0 0,1-1 0 0 0,-1 1 0 0 0,0-1 0 0 0,0 1 0 0 0,1 0 0 0 0,-1-1-1 0 0,1 1 1 0 0,-1 0 0 0 0,1 0 0 0 0,0-1 0 0 0,0 1 0 0 0,0 0 5 0 0,0 95-13 0 0,-1-88 13 0 0,0-6 0 0 0,1 0 0 0 0,0 0 0 0 0,0 0 0 0 0,0 0 0 0 0,0 0 0 0 0,0 0 0 0 0,1 0 0 0 0,-1 0 0 0 0,1 0 0 0 0,0 0 0 0 0,0 0 0 0 0,10 16 0 0 0,-9-8 0 0 0,-2-10 0 0 0,1 0 0 0 0,-1 0 0 0 0,0 0 0 0 0,0 0 0 0 0,0 0 0 0 0,1 0 0 0 0,-1 0 0 0 0,0-1 0 0 0,1 1 0 0 0,-1 0 0 0 0,1 0 0 0 0,-1 0 0 0 0,1 0 0 0 0,0-1 0 0 0,-1 1 0 0 0,1 0 0 0 0,-1-1 0 0 0,1 1 0 0 0,0 0 0 0 0,0-1 0 0 0,0 1 0 0 0,-1-1 0 0 0,1 1 0 0 0,0-1 0 0 0,0 0 0 0 0,0 1 0 0 0,0-1 0 0 0,1 1 0 0 0,-1 0 0 0 0,0 0 0 0 0,0 0 0 0 0,1 1 0 0 0,-1-1 0 0 0,0 0 0 0 0,0 0 0 0 0,0 1 0 0 0,0-1 0 0 0,0 1 0 0 0,-1-1 0 0 0,1 1 0 0 0,0-1 0 0 0,0 2 0 0 0,-1-1 0 0 0,1-1 0 0 0,0 1 0 0 0,-1-1 0 0 0,1 1 0 0 0,0-1 0 0 0,0 1 0 0 0,0-1 0 0 0,0 1 0 0 0,0-1 0 0 0,0 0 0 0 0,1 0 0 0 0,-1 0 0 0 0,0 0 0 0 0,2 1 0 0 0,10 3 0 0 0,-9 2-3 0 0,0-2-20 0 0,6-3-47 0 0,-8-2 41 0 0,0 0 1 0 0,-1 0-1 0 0,1 0 1 0 0,0 1-1 0 0,-1-1 1 0 0,1 0-1 0 0,-1 1 1 0 0,1 0 0 0 0,-1-1-1 0 0,1 1 1 0 0,-1 0-1 0 0,1 0 1 0 0,-1 0-1 0 0,1 0 1 0 0,-1 0-1 0 0,0 0 1 0 0,0 0 0 0 0,1 1 28 0 0,1 0-229 0 0,0-1 90 0 0,0 0 66 0 0,3-2-12 0 0,-5 0 18 0 0,-1 1 10 0 0,2 0-168 0 0,-1-2-186 0 0,-2 1 361 0 0,1 0-1 0 0,0 1 1 0 0,0-1 0 0 0,1 0-1 0 0,-1 1 1 0 0,0-1-1 0 0,0 0 1 0 0,0 1 0 0 0,0-1-1 0 0,1 0 1 0 0,-1 1-1 0 0,0-1 1 0 0,0 0 0 0 0,1 1-1 0 0,-1-1 51 0 0,1 1-55 0 0,0-1 0 0 0,-1 1-1 0 0,1 0 1 0 0,0-1 0 0 0,0 1-1 0 0,0 0 1 0 0,0 0 0 0 0,-1 0-1 0 0,1 0 1 0 0,0-1 0 0 0,0 1-1 0 0,0 0 1 0 0,0 0 0 0 0,0 1 55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2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31 6392 0 0,'0'3'141'0'0,"0"5"-35"0"0,1-5-63 0 0,-1 1 0 0 0,0-1 0 0 0,0 1 0 0 0,0 0 0 0 0,0-1 0 0 0,-1 1-1 0 0,1-1 1 0 0,-1 1 0 0 0,-1 1-43 0 0,-2 3 26 0 0,3-7-25 0 0,0 0-1 0 0,0 1 0 0 0,0-1 1 0 0,0 1-1 0 0,0-1 0 0 0,1 1 1 0 0,-1-1-1 0 0,1 1 0 0 0,-1 0 1 0 0,1-1-1 0 0,0 1 0 0 0,-1 0 0 0 0,1-1 1 0 0,0 1-1 0 0,0 8 210 0 0,0-1-90 0 0,0 0-63 0 0,0 10 19 0 0,-1-10-12 0 0,1-1 51 0 0,0 0 74 0 0,0 1 97 0 0,0-4-31 0 0,0 1 60 0 0,0 0 66 0 0,0-1 74 0 0,0 0-15 0 0,0 0 59 0 0,0 0 63 0 0,0-1 67 0 0,1 1 72 0 0,-1 0 74 0 0,0 0 79 0 0,0 0 83 0 0,-2-5-877 0 0,1 0-59 0 0,1 0 0 0 0,-1 0 1 0 0,1 0-1 0 0,-1 0 1 0 0,1 0-1 0 0,-1 0 1 0 0,1 0-1 0 0,-1 0 1 0 0,1 0-1 0 0,0 0 0 0 0,-1-1 1 0 0,1 1-1 0 0,-1 0 1 0 0,1 0-1 0 0,-1 0 1 0 0,1-1-1 0 0,0 1 1 0 0,-1 0-1 0 0,1 0 0 0 0,0-1 1 0 0,-1 1-1 0 0,1 0 1 0 0,0-1-1 0 0,-1 1 1 0 0,1-1-1 0 0,0 1 0 0 0,0 0 1 0 0,-1-1-1 0 0,1 1 1 0 0,0-1-2 0 0,-2-17 56 0 0,3 12-50 0 0,-1 4-1 0 0,0 0 0 0 0,0 0 0 0 0,0 0 0 0 0,1 1 0 0 0,-1-1 0 0 0,1 0 0 0 0,-1 0 0 0 0,1 1 0 0 0,0-1 0 0 0,-1 1 0 0 0,1-1 0 0 0,0 0 0 0 0,0 1-5 0 0,0-1 0 0 0,0 1 0 0 0,0-1 0 0 0,0 1 0 0 0,0-1 0 0 0,0 0 0 0 0,-1 1 1 0 0,1-1-1 0 0,-1 0 0 0 0,1 1 0 0 0,-1-1 0 0 0,0 0 0 0 0,0 0 1 0 0,0 0-1 0 0,0-4 8 0 0,0 0 1 0 0,1-1 0 0 0,-1 1 0 0 0,1 0 0 0 0,0 0 0 0 0,1-1 0 0 0,1-4-9 0 0,8-13 2 0 0,-8 18-5 0 0,-2 2 10 0 0,1 0 0 0 0,0 1-1 0 0,-1-1 1 0 0,1 1 0 0 0,1 0-1 0 0,-1-1 1 0 0,0 1-1 0 0,1 0 1 0 0,-1 0 0 0 0,4-1-7 0 0,9-2 0 0 0,1-7 0 0 0,4-2-2 0 0,2 4-36 0 0,-16 8 18 0 0,-6 3 19 0 0,1 0 1 0 0,0-1-1 0 0,0 1 1 0 0,0 0-1 0 0,0 0 1 0 0,0 0-1 0 0,0 0 1 0 0,0 0-1 0 0,0 0 0 0 0,0 0 1 0 0,0 0-1 0 0,0 0 1 0 0,0 0-1 0 0,0 1 1 0 0,0-1-1 0 0,0 0 1 0 0,-1 1-1 0 0,1-1 1 0 0,0 0-1 0 0,0 1 1 0 0,0-1-1 0 0,0 1 1 0 0,-1 0-1 0 0,1-1 1 0 0,0 1-1 0 0,0-1 1 0 0,-1 1 0 0 0,7 4 2 0 0,-3-4-2 0 0,0 1 0 0 0,0 0 0 0 0,-1 0 0 0 0,1 0 0 0 0,0 0 0 0 0,-1 1 0 0 0,1-1 0 0 0,-1 1 0 0 0,0 0 0 0 0,1 0 0 0 0,3 6 0 0 0,-5-8 0 0 0,-1 0 0 0 0,0 0 0 0 0,1 1 0 0 0,-1-1 0 0 0,0 0 0 0 0,0 1 0 0 0,0-1 0 0 0,0 0 0 0 0,0 1 0 0 0,-1 0 0 0 0,1-1 0 0 0,0 1 0 0 0,-1-1 0 0 0,1 1 0 0 0,-1 0 0 0 0,0-1 0 0 0,1 1 0 0 0,-1 0 0 0 0,0 0 0 0 0,0 0 0 0 0,0-1 2 0 0,0 1 1 0 0,1 0-1 0 0,-1 0 1 0 0,0-1-1 0 0,1 1 1 0 0,-1 0-1 0 0,1 0 1 0 0,0-1-1 0 0,0 1 1 0 0,-1-1-1 0 0,1 1 1 0 0,0-1-1 0 0,0 1 1 0 0,0-1-1 0 0,1 1 1 0 0,-1-1-1 0 0,0 0 1 0 0,1 1-3 0 0,0-1 4 0 0,-1 1 1 0 0,1-1 0 0 0,-1 1-1 0 0,0-1 1 0 0,0 1 0 0 0,0 0-1 0 0,1-1 1 0 0,-1 1 0 0 0,-1 0-1 0 0,1 0 1 0 0,0 0 0 0 0,0 0-1 0 0,-1 0 1 0 0,1 0 0 0 0,-1 0-1 0 0,0 0 1 0 0,1 0 0 0 0,-1 1-5 0 0,-1 8 25 0 0,0 14 83 0 0,1-22-84 0 0,0 0 1 0 0,0-1-1 0 0,0 1 0 0 0,1-1 1 0 0,-1 1-1 0 0,1-1 0 0 0,0 1 1 0 0,0 1-25 0 0,8 14 124 0 0,-8-14-96 0 0,0 1 0 0 0,0 0-1 0 0,0 0 1 0 0,0 0 0 0 0,-1-1 0 0 0,0 1 0 0 0,0 0 0 0 0,-1 2-28 0 0,1 22 72 0 0,0-27-14 0 0,0 1-3 0 0,0 0-46 0 0,0 10-52 0 0,3-3-68 0 0,-1-8 138 0 0,0-1-74 0 0,-1 0-75 0 0,1 0-80 0 0,-1 0-59 0 0,1 0-72 0 0,-1-1-74 0 0,0 1-77 0 0,-1 1-77 0 0,1-1-80 0 0,-1 2-81 0 0,0-1-83 0 0,0 0-1129 0 0,0-1-1098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3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302 663 8464 0 0,'0'0'190'0'0,"0"0"28"0"0,0 0 10 0 0,-3-2-26 0 0,-10-9-160 0 0,-3 9 0 0 0,10 2 50 0 0,-13-1 467 0 0,16 0-494 0 0,0 0-55 0 0,2 0 2 0 0,0 1 3 0 0,0-1-1 0 0,0 1 1 0 0,1-1-1 0 0,-1 1 0 0 0,0-1 1 0 0,0 1-1 0 0,0-1 1 0 0,0 1-1 0 0,0 0 1 0 0,0 0-1 0 0,0-1 1 0 0,0 1-1 0 0,0 0 1 0 0,1 0-1 0 0,-1 0 1 0 0,0 0-1 0 0,0 0 0 0 0,0 0 1 0 0,0 0-1 0 0,0 0 1 0 0,0 1-1 0 0,0-1 1 0 0,0 0-1 0 0,0 0 1 0 0,0 1-1 0 0,0-1 1 0 0,0 1-1 0 0,1-1 0 0 0,-1 1 1 0 0,0-1-1 0 0,-1 1-14 0 0,1 0 10 0 0,-6 1 104 0 0,-4-1 165 0 0,3 0-79 0 0,3 0-165 0 0,1 1 15 0 0,1 1-1 0 0,0-1 1 0 0,0 1-1 0 0,0-1 1 0 0,0 1-1 0 0,0 0 0 0 0,0 1-49 0 0,-1 0 81 0 0,0 1 0 0 0,-1-1 0 0 0,0 0 0 0 0,-2 2-81 0 0,-3 1 92 0 0,-25 15 214 0 0,24-14-161 0 0,6 2-37 0 0,0 1 1 0 0,-5-3 36 0 0,1 0-26 0 0,-8 22 216 0 0,14-24-262 0 0,-3 6 51 0 0,-4 5 45 0 0,7-13-65 0 0,2 0-55 0 0,2 4-7 0 0,-1-8-26 0 0,0 0-15 0 0,0 0 1 0 0,0 0 0 0 0,0 0 0 0 0,0 0 0 0 0,0 1 0 0 0,0-1-1 0 0,0 0 1 0 0,0 0 0 0 0,0 0 0 0 0,0 0 0 0 0,0 0-1 0 0,0 0 1 0 0,0 0 0 0 0,0 0 0 0 0,0 0 0 0 0,0 1 0 0 0,0-1-1 0 0,0 0 1 0 0,0 0 0 0 0,0 0 0 0 0,0 0 0 0 0,0 0 0 0 0,0 0-1 0 0,0 0 1 0 0,0 0 0 0 0,0 0 0 0 0,0 0 0 0 0,1 0-1 0 0,-1 0 1 0 0,0 0 0 0 0,0 1 0 0 0,0-1 0 0 0,0 0 0 0 0,0 0-1 0 0,0 0 1 0 0,0 0 0 0 0,0 0 0 0 0,0 0 0 0 0,0 0 0 0 0,0 0-1 0 0,0 0 1 0 0,1 0 0 0 0,-1 0 0 0 0,0 0 0 0 0,0 0-1 0 0,0 0 1 0 0,0 0 0 0 0,0 0 0 0 0,0 0 0 0 0,0 0 0 0 0,0 0-1 0 0,0 0 1 0 0,0 0 0 0 0,1 0 0 0 0,-1 0 0 0 0,0 0 0 0 0,0 0-2 0 0,0 0 4 0 0,1 0 0 0 0,-1 0 1 0 0,1 0-1 0 0,-1 0 0 0 0,0 0 1 0 0,1 0-1 0 0,-1 0 1 0 0,1 0-1 0 0,-1 0 0 0 0,0 0 1 0 0,1 0-1 0 0,-1 0 0 0 0,1 0 1 0 0,-1 1-1 0 0,0-1 1 0 0,1 0-1 0 0,-1 0 0 0 0,0 0 1 0 0,1 1-1 0 0,-1-1 0 0 0,0 0 1 0 0,1 1-1 0 0,-1-1 1 0 0,0 0-1 0 0,1 1 0 0 0,-1-1 1 0 0,0 0-1 0 0,0 1 0 0 0,0-1 1 0 0,1 0-1 0 0,-1 1-4 0 0,5 6 73 0 0,24 9 131 0 0,-25-15-180 0 0,0 0 1 0 0,0 0 0 0 0,1 0-1 0 0,-1-1 1 0 0,0 0 0 0 0,1 0-1 0 0,-1 0 1 0 0,0 0 0 0 0,4-1-25 0 0,9 0 66 0 0,27 1-54 0 0,-42 0-10 0 0,0 0 0 0 0,-1 0 0 0 0,1 0 1 0 0,0 0-1 0 0,-1 0 0 0 0,1-1 0 0 0,0 1 1 0 0,-1-1-1 0 0,1 1 0 0 0,0-1 0 0 0,-1 0 1 0 0,1 0-1 0 0,-1 1 0 0 0,0-1 0 0 0,2-1-2 0 0,5-3 20 0 0,1 1-40 0 0,0 0 0 0 0,1 1-1 0 0,5-2 21 0 0,2 0-18 0 0,-15 4 6 0 0,0 0-1 0 0,1 0 0 0 0,-1 0 1 0 0,0-1-1 0 0,0 1 0 0 0,-1-1 1 0 0,1 1-1 0 0,0-1 0 0 0,1-1 13 0 0,10-8-126 0 0,-2 6 15 0 0,-10 5 99 0 0,0 0 1 0 0,1-1-1 0 0,-1 1 1 0 0,0-1-1 0 0,0 1 1 0 0,0-1-1 0 0,0 1 1 0 0,0-1-1 0 0,0 0 1 0 0,0 0-1 0 0,0 1 1 0 0,-1-1-1 0 0,1 0 1 0 0,0 0-1 0 0,0 0 1 0 0,-1 0-1 0 0,1 0 1 0 0,0-1 11 0 0,4-8-113 0 0,-4 8 80 0 0,0-1 0 0 0,0 1-1 0 0,0 0 1 0 0,0 0 0 0 0,1 0 0 0 0,-1 0 0 0 0,1 0 0 0 0,0 0 0 0 0,0 0 33 0 0,13-16-256 0 0,-13 14 200 0 0,1 0 1 0 0,-1 0-1 0 0,0 0 1 0 0,0-1 0 0 0,0-1 55 0 0,3-7-190 0 0,-1 3 51 0 0,1-2 12 0 0,-4 8 98 0 0,0 1-1 0 0,0 0 0 0 0,-1 0 1 0 0,1-1-1 0 0,-1 1 1 0 0,1 0-1 0 0,-1-2 30 0 0,1-12-154 0 0,5-1 31 0 0,0 3 45 0 0,-4 5 37 0 0,-1 0-1 0 0,0 0 1 0 0,-1 0-1 0 0,0-1 1 0 0,-1-5 41 0 0,1-14-71 0 0,0-18 2 0 0,0-25 58 0 0,-1 51 9 0 0,1 10-16 0 0,0 0 1 0 0,1 0 0 0 0,1-9 17 0 0,3-2-9 0 0,-2 12 8 0 0,-1 1 1 0 0,-1-1 0 0 0,1 0 0 0 0,-2-2 0 0 0,0-5 0 0 0,0 10 0 0 0,0 1 0 0 0,0-1 0 0 0,0 1 0 0 0,1 0 0 0 0,1-4 0 0 0,3-5 0 0 0,-3 9 0 0 0,0 1 0 0 0,-1-1 0 0 0,0 1 0 0 0,0-1 0 0 0,0 0 0 0 0,-1 0 0 0 0,0-5 56 0 0,1-9-107 0 0,0 4 2 0 0,-1 5 56 0 0,0 3 45 0 0,0-1 56 0 0,0 3 36 0 0,-1-1 58 0 0,1 1 65 0 0,-1 0 74 0 0,-1 9-285 0 0,-9 9-29 0 0,7-4 74 0 0,5 2-72 0 0,-1-7-3 0 0,0 23 181 0 0,0 0-38 0 0,0 51 283 0 0,0-44-220 0 0,-1-17-107 0 0,-5 2-41 0 0,0-2-31 0 0,4-1 2 0 0,0 0 1 0 0,1 0-1 0 0,1 0 0 0 0,0 0 0 0 0,1 7-55 0 0,1 15 126 0 0,-2 17 140 0 0,0 71 172 0 0,0-86-258 0 0,0 0 65 0 0,0-11-17 0 0,0 1 54 0 0,0-1 62 0 0,0 1 72 0 0,-3-26-240 0 0,2-1-154 0 0,-1 1-1 0 0,1-1 0 0 0,0 1 0 0 0,0-1 1 0 0,0 1-1 0 0,0-1 0 0 0,0 1 0 0 0,0-1 1 0 0,1 1-1 0 0,-1 0 0 0 0,0-1 0 0 0,1 1 1 0 0,0 0-1 0 0,-1 0 0 0 0,1 0-21 0 0,0 1 137 0 0,0-3-1 0 0,0 0-2 0 0,0 0-13 0 0,0 0-8 0 0,0 0-1 0 0,0 0-4 0 0,0 0-17 0 0,0 0-12 0 0,-3-3-23 0 0,-7-10-71 0 0,9 12-259 0 0,1 1 118 0 0,0-1 98 0 0,-1 0 81 0 0,1 0 100 0 0,-1-1 447 0 0,1 1-384 0 0,0 1-143 0 0,0-1-33 0 0,0 1-40 0 0,0-1-45 0 0,0 1-55 0 0,0-1-61 0 0,0 1-68 0 0,0-1-73 0 0,0 1-80 0 0,0-1-87 0 0,0 0-94 0 0,0 1-101 0 0,0-1 95 0 0,0 1-65 0 0,0-1-69 0 0,0 1-69 0 0,0 0-1396 0 0,0 0-1248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9:58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6416 0 0,'0'0'141'0'0,"0"0"23"0"0,0 0 13 0 0,2 0 23 0 0,-1 0-190 0 0,-1 0 1 0 0,1 0-1 0 0,-1 0 0 0 0,0 0 0 0 0,1 0 0 0 0,-1 0 0 0 0,1 0 0 0 0,-1 0 0 0 0,1 0 0 0 0,-1 0 0 0 0,0 0 0 0 0,1 0 0 0 0,-1 0 0 0 0,1 1 0 0 0,-1-1 0 0 0,0 0 0 0 0,1 0 0 0 0,-1 0 0 0 0,1 1 0 0 0,-1-1 0 0 0,0 0 0 0 0,1 1 0 0 0,-1-1 0 0 0,0 0 0 0 0,0 1 0 0 0,1-1 0 0 0,-1 0 0 0 0,0 1 0 0 0,0-1 0 0 0,1 0 0 0 0,-1 1 0 0 0,0-1 0 0 0,0 1 0 0 0,0-1 0 0 0,0 0 0 0 0,0 1 0 0 0,1-1 0 0 0,-1 1 0 0 0,0-1 0 0 0,0 1 1 0 0,0-1-1 0 0,0 0 0 0 0,0 1 0 0 0,0-1 0 0 0,-1 1 0 0 0,1-1 0 0 0,0 1-10 0 0,0 1 37 0 0,0 0 0 0 0,0-1 0 0 0,1 1 0 0 0,-1 0 0 0 0,0 0 0 0 0,1-1 1 0 0,-1 1-1 0 0,1 0 0 0 0,0 1-37 0 0,4 4 133 0 0,1 4 99 0 0,-5-5-69 0 0,0 4 42 0 0,2 9 141 0 0,2-6-72 0 0,0 2 62 0 0,1 11 133 0 0,4-5-73 0 0,-4 1-118 0 0,-5-15-170 0 0,1 1 0 0 0,1-1 0 0 0,-1 0 0 0 0,2 3-108 0 0,8 20 341 0 0,-10-24-242 0 0,-1-1 0 0 0,-1 1 0 0 0,1-1 0 0 0,-1 6-99 0 0,2 14 291 0 0,4 5 6 0 0,0 1-6 0 0,-4-7-10 0 0,-2-8-121 0 0,-1-9-71 0 0,1 1 0 0 0,1 0 0 0 0,-1 0 0 0 0,1-1 0 0 0,1 3-89 0 0,1 4 122 0 0,5 22 207 0 0,-6-5-45 0 0,-2-10-150 0 0,0 82 495 0 0,0-102-620 0 0,0 1 1 0 0,0 0 0 0 0,1 0-1 0 0,-1 0 1 0 0,0-1 0 0 0,1 1-1 0 0,0 0 1 0 0,-1-1 0 0 0,1 1-1 0 0,0 0 1 0 0,0-1 0 0 0,0 1-1 0 0,0-1-9 0 0,0 1 4 0 0,0-1 0 0 0,0 1 0 0 0,-1-1-1 0 0,1 1 1 0 0,0 0 0 0 0,-1-1 0 0 0,1 1-1 0 0,-1 0 1 0 0,1 0 0 0 0,-1-1 0 0 0,0 1-1 0 0,1 0 1 0 0,-1 0-4 0 0,0 0-48 0 0,-1 0 35 0 0,1 0 31 0 0,0 2 52 0 0,0 1 25 0 0,0-2-67 0 0,0 0-50 0 0,0-1-55 0 0,0 0-42 0 0,0 0-59 0 0,0 1-67 0 0,1-1-76 0 0,-1-2 92 0 0,0 0-37 0 0,-1 0-361 0 0,1 0 86 0 0,0 0-50 0 0,-2 0-697 0 0,-2 0-551 0 0,-5 0-1046 0 0</inkml:trace>
  <inkml:trace contextRef="#ctx0" brushRef="#br0" timeOffset="687.18">0 364 8032 0 0,'0'0'182'0'0,"0"0"29"0"0,0 0 12 0 0,3 0-37 0 0,1 0-157 0 0,14 0-13 0 0,-11-3 25 0 0,1-1 52 0 0,0-1 55 0 0,15-8 318 0 0,-12 9-309 0 0,2 0-10 0 0,-9 3-94 0 0,0 0 1 0 0,0 0-1 0 0,-1 0 1 0 0,1-1-1 0 0,0 0 0 0 0,0 0 1 0 0,-1 0-1 0 0,1 0-53 0 0,2-2 70 0 0,0 2 0 0 0,0-1-1 0 0,0 1 1 0 0,0 0-1 0 0,1 0 1 0 0,4-1-70 0 0,-2 1 87 0 0,0 0 0 0 0,0-1 1 0 0,-1 0-1 0 0,1-1-87 0 0,2-1 113 0 0,0 1 1 0 0,1 1-1 0 0,-1 0 1 0 0,7-1-114 0 0,6-2 143 0 0,-3-1-33 0 0,8-6 56 0 0,-11 4-107 0 0,1 3-52 0 0,36-5-5 0 0,0 1-36 0 0,-40 4-35 0 0,-6 3 15 0 0,0 0-38 0 0,-1 2-2 0 0,1 0-32 0 0,2 1-9 0 0,11-6-88 0 0,-10 2 49 0 0,-5 2 45 0 0,0 1-37 0 0,4-1-127 0 0,1 2-98 0 0,-10 0 322 0 0,1 0-1 0 0,-1 0 1 0 0,1-1-1 0 0,-1 1 1 0 0,1 0-1 0 0,-1-1 1 0 0,2 0 69 0 0,-2-1-153 0 0,0 1 59 0 0,0-1 35 0 0,-1 0 23 0 0,0 0-15 0 0,0 0-31 0 0,1 2-34 0 0,-1-1-56 0 0,1 0-24 0 0,1 1-55 0 0,0 0-64 0 0,0 0-70 0 0,8 0 131 0 0,-8 0 35 0 0,-3 0 10 0 0,0 0 95 0 0,0 0 70 0 0,0 0 43 0 0,0 0 42 0 0,0 2 5 0 0,0 42 559 0 0,0-4-34 0 0,0 37 484 0 0,0 9 102 0 0,0 41 487 0 0,0-118-1444 0 0,1-1-50 0 0,1 0-21 0 0,2 2 0 0 0,2 5 45 0 0,-3 10 116 0 0,-4-14-119 0 0,1 0 50 0 0,2 0 14 0 0,4 2 17 0 0,0-1-13 0 0,-4-1-29 0 0,-2-9-177 0 0,0 0 1 0 0,0-1-1 0 0,1 1 1 0 0,-1-1-1 0 0,0 1 1 0 0,1-1-1 0 0,-1 1 1 0 0,1-1-1 0 0,-1 1 1 0 0,1 0-34 0 0,8 9 247 0 0,-7-9-109 0 0,-1 0-38 0 0,0 2 13 0 0,-2 4-25 0 0,1-8-53 0 0,0 3 189 0 0,0-3-14 0 0,0 0-55 0 0,0 0-26 0 0,0 0-7 0 0,0 0-4 0 0,0 0-5 0 0,5 1 3 0 0,-1-2-43 0 0,-3 1-66 0 0,0-1 0 0 0,-1 0-1 0 0,1 1 1 0 0,-1-1 0 0 0,1 0 0 0 0,0 0 0 0 0,-1 1 0 0 0,0-1 0 0 0,1 0 0 0 0,-1 0-1 0 0,1 0 1 0 0,-1 0 0 0 0,0 0-7 0 0,2-4 40 0 0,10-20 31 0 0,10-18 25 0 0,5-2-66 0 0,-23 39-23 0 0,-1 1-1 0 0,2 0 1 0 0,-1 0 0 0 0,1 0-1 0 0,0 1 1 0 0,0-1 0 0 0,0 1-1 0 0,3-2-6 0 0,18-15-2 0 0,-23 19-3 0 0,-1 0 0 0 0,0-1 0 0 0,1 1 0 0 0,-1 0 0 0 0,1 0 0 0 0,0 0 0 0 0,0 1 0 0 0,0-1 0 0 0,0 1 0 0 0,0-1 0 0 0,0 1 0 0 0,0 0 0 0 0,0 0 0 0 0,1 0 0 0 0,-1 1 0 0 0,0-1-1 0 0,4 1 6 0 0,-4 0-4 0 0,1-1-1 0 0,-1 1 1 0 0,0-1-1 0 0,1 0 1 0 0,-1 0-1 0 0,0 0 1 0 0,0 0-1 0 0,4-2 5 0 0,-5 2-2 0 0,0 0-1 0 0,1 0 0 0 0,-1 0 1 0 0,1 0-1 0 0,-1 1 0 0 0,1-1 1 0 0,-1 0-1 0 0,1 1 0 0 0,-1 0 1 0 0,1 0-1 0 0,0 0 0 0 0,-1 0 1 0 0,1 0-1 0 0,0 0 0 0 0,-1 1 1 0 0,1-1-1 0 0,-1 1 1 0 0,1 0 1 0 0,3 0-11 0 0,0 1 4 0 0,0 0 1 0 0,0 0 0 0 0,0 1 0 0 0,0-1-1 0 0,-1 1 1 0 0,1 1 0 0 0,-1-1 0 0 0,4 4 7 0 0,15 16-51 0 0,31 33 48 0 0,-53-55 3 0 0,-1 1 0 0 0,1 0 0 0 0,-1 0 0 0 0,0 0 0 0 0,1 0 0 0 0,-1 0 0 0 0,0 0 0 0 0,0 0 0 0 0,0 1 0 0 0,-1-1 0 0 0,1 0 0 0 0,0 1 0 0 0,-1-1 0 0 0,0 0 0 0 0,1 1 0 0 0,-1-1 0 0 0,0 0 0 0 0,0 1 0 0 0,0 0 0 0 0,0-1 0 0 0,0 0 0 0 0,0 0 0 0 0,0 0 0 0 0,0 0 0 0 0,1 0 0 0 0,-1 0 0 0 0,1 0 0 0 0,0-1 0 0 0,-1 1 0 0 0,1 0 0 0 0,0 0 0 0 0,0-1 0 0 0,1 3 0 0 0,-1-3 0 0 0,0 0 0 0 0,0 1 0 0 0,-1-1 0 0 0,1 1 0 0 0,0-1 0 0 0,-1 1 0 0 0,1-1 0 0 0,-1 1 0 0 0,1-1 0 0 0,-1 1 0 0 0,0 0 0 0 0,0-1 0 0 0,0 2 0 0 0,1 13 0 0 0,0-11 0 0 0,-1-1 0 0 0,1 0 0 0 0,-1 1 0 0 0,-1-1 0 0 0,1 1 0 0 0,0-1 0 0 0,-1 0 0 0 0,0 0 0 0 0,-1 4 0 0 0,-2-2-34 0 0,1-3-92 0 0,1 0-94 0 0,1-2 59 0 0,0-1-40 0 0,1 0 201 0 0,0 1-245 0 0,-1 0-40 0 0,1-1-38 0 0,-1 1-34 0 0,1-1-234 0 0,0 1-57 0 0,0 1-770 0 0,0 2-612 0 0,0 5-1162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7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410 33 6056 0 0,'0'0'176'0'0,"-3"-2"-4"0"0,1 0-152 0 0,-3-4 33 0 0,2 3 27 0 0,1 1 111 0 0,1 2 222 0 0,1 0 382 0 0,0-3 33 0 0,0 2-788 0 0,0 1 0 0 0,0-1 0 0 0,0 1 0 0 0,0 0 0 0 0,0-1-1 0 0,0 1 1 0 0,-1-1 0 0 0,1 1 0 0 0,0-1 0 0 0,0 1 0 0 0,-1-1 0 0 0,1 1 0 0 0,0 0 0 0 0,0-1 0 0 0,-1 1 0 0 0,1 0 0 0 0,0-1 0 0 0,-1 1 0 0 0,1 0 0 0 0,-1-1 0 0 0,1 1 0 0 0,0 0 0 0 0,-1 0 0 0 0,1-1 0 0 0,-1 1 0 0 0,1 0-40 0 0,-20-4 1064 0 0,8 3-569 0 0,0 1-48 0 0,-1 0-68 0 0,1 1-87 0 0,2 0-111 0 0,2-1-109 0 0,-4 1 163 0 0,0 6 47 0 0,-1-1 16 0 0,2-4-34 0 0,4-3-92 0 0,-5 1 80 0 0,0 3-47 0 0,-30 21 403 0 0,22-7-342 0 0,5 3-51 0 0,11-10-89 0 0,-1 1 3 0 0,-4-1-45 0 0,1-2-59 0 0,5-5-24 0 0,0 0 0 0 0,-1 0 0 0 0,1 0 0 0 0,1 1 0 0 0,-1 0 0 0 0,0 0-1 0 0,-2 6 0 0 0,4-8 0 0 0,0 1 0 0 0,0-1 0 0 0,0 0 0 0 0,0 0 0 0 0,-1 0 0 0 0,1 0 0 0 0,-1 0 0 0 0,1 0 0 0 0,-1 0 0 0 0,-4 4 2 0 0,-10 12-67 0 0,13-14 34 0 0,1-1 1 0 0,0 1-1 0 0,0 0 0 0 0,1 0 1 0 0,-1 3 30 0 0,-2 3-37 0 0,-8 25-22 0 0,7-27 59 0 0,4-7 0 0 0,0 1 0 0 0,0-1 0 0 0,0 0 0 0 0,0 1 0 0 0,1 0 0 0 0,-1-1 0 0 0,1 1 0 0 0,-1-1 0 0 0,1 1 0 0 0,-1 0 0 0 0,1-1 0 0 0,0 1 0 0 0,0 0 0 0 0,0-1 0 0 0,0 2 0 0 0,0 6 0 0 0,1-6 0 0 0,-1 0 0 0 0,0 0 0 0 0,0 0 0 0 0,0 0 0 0 0,0 0 0 0 0,0 0 0 0 0,-1 0 0 0 0,1-1 0 0 0,-1 1 0 0 0,0 0 0 0 0,0 1 0 0 0,-4 3 0 0 0,5-6 1 0 0,-1-1-1 0 0,0 1 1 0 0,0 0-1 0 0,1 0 1 0 0,-1 0-1 0 0,1 0 1 0 0,-1 0-1 0 0,1 0 1 0 0,-1 0-1 0 0,1 0 1 0 0,0 0-1 0 0,-1 0 1 0 0,1 0-1 0 0,0 0 1 0 0,0 0-1 0 0,0 0 1 0 0,0 0-1 0 0,0 1 1 0 0,0-1-1 0 0,0 0 1 0 0,0 0-1 0 0,0 0 1 0 0,0 0-1 0 0,1 0 1 0 0,-1 1-1 0 0,5 9 25 0 0,2 7 22 0 0,-5 0 76 0 0,-2-16-114 0 0,0 0 0 0 0,1 0 0 0 0,-1-1 0 0 0,1 1 1 0 0,-1 0-1 0 0,1 0 0 0 0,0-1 0 0 0,-1 1 1 0 0,1-1-1 0 0,0 1 0 0 0,0 0 0 0 0,0-1 1 0 0,1 0-1 0 0,-1 1 0 0 0,1 0-9 0 0,2 3 149 0 0,-4 2-87 0 0,1-1-11 0 0,10 7 93 0 0,-8-10-5 0 0,0-2-57 0 0,6-2-1 0 0,-6 1-22 0 0,9 0 113 0 0,-9 1-121 0 0,0-1 0 0 0,0 0 0 0 0,1 0 0 0 0,-1 0 0 0 0,0 0 0 0 0,0-1 0 0 0,0 1 0 0 0,1-1 0 0 0,-1 0 0 0 0,0 0-51 0 0,5-3 99 0 0,18-8 214 0 0,-19 10-255 0 0,-1-1-1 0 0,0-1 1 0 0,0 1-1 0 0,0-1 1 0 0,0-1-58 0 0,21-15 119 0 0,-13 10-99 0 0,-2 1-47 0 0,-1 0 27 0 0,0 0 0 0 0,0 0 0 0 0,-1-1 0 0 0,6-8 0 0 0,6-6 0 0 0,-17 19 1 0 0,0-1 0 0 0,-1 0-1 0 0,0 1 1 0 0,3-6-1 0 0,0-1 11 0 0,-1 4 9 0 0,-5 7-17 0 0,0 0 1 0 0,0-1 0 0 0,0 1 0 0 0,0 0-1 0 0,-1-1 1 0 0,1 1 0 0 0,0-1 0 0 0,-1 1-1 0 0,1-1 1 0 0,-1 1 0 0 0,1-1 0 0 0,-1 0 0 0 0,0 1-1 0 0,1-1 1 0 0,-1 0 0 0 0,0 0-4 0 0,1-14 47 0 0,6 1-27 0 0,-1-1-6 0 0,-5 0 25 0 0,-1-38 32 0 0,0 29-68 0 0,0 24-3 0 0,0-1 0 0 0,0 0 0 0 0,0 1 0 0 0,0-1 0 0 0,-1 0 0 0 0,1 1 0 0 0,-1-1 0 0 0,0 1 0 0 0,1-1 0 0 0,-1 0 0 0 0,0 1 0 0 0,0 0 0 0 0,0-1 0 0 0,0 1 0 0 0,-4-7 0 0 0,3-8 0 0 0,2 8 4 0 0,0-13-109 0 0,0 18 38 0 0,0 6 1 0 0,0-1 65 0 0,-1-1-1 0 0,1 1 1 0 0,0-1 0 0 0,-1 1 0 0 0,1-1-1 0 0,-1 1 1 0 0,1 0 0 0 0,-1-1 0 0 0,0 0 0 0 0,0 1-1 0 0,0-1 1 0 0,0 1 1 0 0,0-1 0 0 0,0 1 0 0 0,0 0 1 0 0,0-1-1 0 0,1 1 0 0 0,-1 0 0 0 0,0 0 0 0 0,1 0 0 0 0,-1 0 0 0 0,1 0 0 0 0,-1 0 0 0 0,1 0 0 0 0,0 1 0 0 0,-1 8 0 0 0,1-7-2 0 0,0-1 1 0 0,0 0-1 0 0,0 0 1 0 0,0 0-1 0 0,0 1 1 0 0,0-1-1 0 0,1 0 0 0 0,0 0 1 0 0,-1 0-1 0 0,2 1 2 0 0,0 0-15 0 0,0 0 0 0 0,0 0 0 0 0,-1 1 0 0 0,1-1 0 0 0,-1 1-1 0 0,0-1 1 0 0,0 1 0 0 0,-1-1 0 0 0,1 1 0 0 0,-1 0-1 0 0,0-1 1 0 0,0 1 0 0 0,0 0 15 0 0,0-2-1 0 0,0 1 0 0 0,1-1 0 0 0,-1 0 0 0 0,1 0-1 0 0,0 1 1 0 0,0-1 0 0 0,0 0 0 0 0,0 0 0 0 0,1 2 1 0 0,3 6-1 0 0,11 36 1 0 0,-14-29 13 0 0,-2-16-7 0 0,0-1-1 0 0,0 1 1 0 0,0-1 0 0 0,0 0 0 0 0,1 1 0 0 0,-1-1 0 0 0,0 1-1 0 0,1-1 1 0 0,-1 0 0 0 0,1 1-6 0 0,4 6 32 0 0,-4-6-29 0 0,0-1 0 0 0,0 0 0 0 0,-1 1 0 0 0,1-1 0 0 0,0 1 1 0 0,0 0-1 0 0,-1-1 0 0 0,1 1 0 0 0,-1-1 0 0 0,0 1 1 0 0,1 0-1 0 0,-1-1 0 0 0,0 1 0 0 0,0 0-3 0 0,0 1 11 0 0,2 30 32 0 0,-2-31-42 0 0,0-1 0 0 0,1 1 1 0 0,-1 0-1 0 0,1 0 0 0 0,-1 0 1 0 0,1-1-1 0 0,0 1 0 0 0,0 0 1 0 0,0-1-1 0 0,0 1 0 0 0,0 0 0 0 0,0-1 1 0 0,1 1-2 0 0,1 2 86 0 0,-2 0-44 0 0,-2 4-1 0 0,1-8-28 0 0,0 7 84 0 0,0-2-41 0 0,0 15-5 0 0,0-20-50 0 0,0 0 0 0 0,0 0 0 0 0,0 0 0 0 0,0 0 0 0 0,0 0-1 0 0,0 0 1 0 0,0 0 0 0 0,0 0 0 0 0,0 0 0 0 0,0 1 0 0 0,0-1 0 0 0,0 0-1 0 0,0 0 1 0 0,0 0 0 0 0,0 0 0 0 0,0 0 0 0 0,0 0 0 0 0,0 0-1 0 0,0 0 1 0 0,0 0 0 0 0,0 0 0 0 0,0 0 0 0 0,0 1 0 0 0,0-1-1 0 0,0 0 1 0 0,0 0 0 0 0,0 0 0 0 0,0 0 0 0 0,0 0 0 0 0,0 0 0 0 0,0 0-1 0 0,0 0 1 0 0,0 0 0 0 0,1 0 0 0 0,-1 0 0 0 0,0 0 0 0 0,0 0-1 0 0,0 0 1 0 0,0 0 0 0 0,0 0 0 0 0,0 0 0 0 0,0 0 0 0 0,0 0-1 0 0,0 0 1 0 0,0 0 0 0 0,0 0 0 0 0,1 0 0 0 0,-1 0 0 0 0,0 0 0 0 0,0 0-1 0 0,0 0 1 0 0,0 0 0 0 0,0 0 0 0 0,0 0 0 0 0,0 0 0 0 0,0 0-1 0 0,0 0 0 0 0,11 0 23 0 0,-8 0-3 0 0,-3 0-131 0 0,0 0-66 0 0,0 0 124 0 0,0 0-17 0 0,0 0-29 0 0,0 0-49 0 0,0 0-22 0 0,0 0-50 0 0,0 0-57 0 0,0 0-65 0 0,0 0-68 0 0,0 0-64 0 0,0 0-57 0 0,0 0-50 0 0,0 0-172 0 0,0 0-50 0 0,0 0-207 0 0,0 0-559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7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14184 0 0,'0'0'414'0'0,"0"0"-149"0"0,0 0-122 0 0,0 0 85 0 0,0 0-81 0 0,0 0 149 0 0,0 0 268 0 0,0 0 20 0 0,0 0-32 0 0,0 0-378 0 0,0 0 44 0 0,0 0 106 0 0,0 0-18 0 0,0 0-237 0 0,0 0-89 0 0,0 0-37 0 0,0 0-25 0 0,0 0-37 0 0,0 0-42 0 0,0 0-49 0 0,0 0-50 0 0,0 0-49 0 0,0 0-45 0 0,0 0-40 0 0,0 0-262 0 0,0 0-67 0 0,0 0-50 0 0,0 0-37 0 0,0 0-1455 0 0,0 0-1290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12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65 8808 0 0,'0'0'257'0'0,"0"0"-2"0"0,0 0-143 0 0,-2 0-6 0 0,-8 0 40 0 0,1 0 55 0 0,0 0 50 0 0,0 0 44 0 0,-1 0 39 0 0,1 0 33 0 0,-12 0 447 0 0,21 0-797 0 0,-1-1 0 0 0,0 1 0 0 0,1 0 0 0 0,-1 1-1 0 0,0-1 1 0 0,0 0 0 0 0,1 0 0 0 0,-1 0 0 0 0,0 0-1 0 0,1 0 1 0 0,-1 1 0 0 0,1-1 0 0 0,-1 0 0 0 0,0 1 0 0 0,1-1-1 0 0,-1 0 1 0 0,1 1 0 0 0,-1-1 0 0 0,1 1 0 0 0,-1-1 0 0 0,1 1-1 0 0,-1-1 1 0 0,1 1 0 0 0,-1-1 0 0 0,1 1 0 0 0,-1-1-17 0 0,1 1 16 0 0,0 0 1 0 0,-1-1 0 0 0,1 1 0 0 0,-1-1 0 0 0,1 1 0 0 0,0-1-1 0 0,-1 1 1 0 0,0-1 0 0 0,1 1 0 0 0,-1-1 0 0 0,1 0-1 0 0,-1 1 1 0 0,1-1 0 0 0,-1 0 0 0 0,0 0 0 0 0,1 1 0 0 0,-1-1-1 0 0,0 0 1 0 0,1 0 0 0 0,-1 0 0 0 0,0 0 0 0 0,1 0-1 0 0,-1 0 1 0 0,0 0 0 0 0,1 0 0 0 0,-1 0-17 0 0,-4 1 86 0 0,1-1 35 0 0,-8 5 367 0 0,8-2-315 0 0,1-1-78 0 0,-1 1-87 0 0,-9 2 300 0 0,8 5-84 0 0,-6-3-47 0 0,10-7-165 0 0,-1 1 0 0 0,1-1-1 0 0,0 0 1 0 0,0 1 0 0 0,0 0-1 0 0,0-1 1 0 0,1 1-1 0 0,-1 0 1 0 0,0-1 0 0 0,0 1-1 0 0,0 0 1 0 0,0 0 0 0 0,1 0-1 0 0,-1-1 1 0 0,0 1 0 0 0,0 1-12 0 0,-3 8 117 0 0,3-8-94 0 0,0 1 1 0 0,0-1-1 0 0,-1 0 0 0 0,1 0 0 0 0,0 0 1 0 0,-1 0-1 0 0,1 0 0 0 0,-1 0 0 0 0,0 0-23 0 0,-1 1 36 0 0,1 0 1 0 0,0 0-1 0 0,-1 1 0 0 0,1-1 1 0 0,1 0-1 0 0,-2 2-36 0 0,2-2 35 0 0,-1 1 1 0 0,0-1-1 0 0,0 0 1 0 0,-1 1-1 0 0,1-1 1 0 0,-2 1-36 0 0,-6 9 99 0 0,3 7 6 0 0,6-16-77 0 0,-1 1 0 0 0,1-1-1 0 0,-1 0 1 0 0,0 0 0 0 0,0 0 0 0 0,-2 3-28 0 0,3-5 10 0 0,-1 1 6 0 0,0 0 0 0 0,0 0 1 0 0,1 0-1 0 0,-1 0 1 0 0,1 0-1 0 0,-1 2-16 0 0,-1 18 116 0 0,3-19-96 0 0,0 0 1 0 0,-1 0 0 0 0,0 0 0 0 0,0-1 0 0 0,0 1-1 0 0,0 0 1 0 0,0 0 0 0 0,-1 0 0 0 0,0-1 0 0 0,-1 3-21 0 0,2-4 11 0 0,1 0 0 0 0,-1 0 1 0 0,0 0-1 0 0,1 0 1 0 0,0-1-1 0 0,-1 1 1 0 0,1 0-1 0 0,0 0 1 0 0,0 1-12 0 0,4 22 54 0 0,2-12-40 0 0,-5-12-9 0 0,0 0 0 0 0,0 1 0 0 0,0-1 0 0 0,-1 1 0 0 0,1 0 0 0 0,-1-1 0 0 0,1 1 0 0 0,-1-1 0 0 0,1 1 0 0 0,-1 0 0 0 0,0-1 0 0 0,0 1 0 0 0,0 0 0 0 0,0 0-5 0 0,0 1 5 0 0,0-1-1 0 0,0 1 1 0 0,1 0 0 0 0,-1-1 0 0 0,1 1 0 0 0,-1-1 0 0 0,1 1-1 0 0,0-1 1 0 0,0 1 0 0 0,0-1 0 0 0,1 2-5 0 0,1 1 15 0 0,1 0-1 0 0,0-1 1 0 0,0 1 0 0 0,0 0-1 0 0,1-1-14 0 0,6 9 52 0 0,-8-10-44 0 0,0 1 0 0 0,0-1 0 0 0,0 0 1 0 0,0 0-1 0 0,1 0 0 0 0,-1 0 0 0 0,1 0 0 0 0,0-1 1 0 0,0 1-1 0 0,1-1-8 0 0,21 3 10 0 0,-11 1-10 0 0,4 0-7 0 0,-3-5-40 0 0,22 0-280 0 0,-22 0 118 0 0,-7-1 62 0 0,-1 0-36 0 0,0 0-43 0 0,0 0-48 0 0,-1 0-57 0 0,1 0-61 0 0,2-1-237 0 0,-5 1 265 0 0,0-1-37 0 0,-1 1-37 0 0,1-1-39 0 0,-1 1-42 0 0,0-1-43 0 0,11-3-1323 0 0,4-5-1064 0 0</inkml:trace>
  <inkml:trace contextRef="#ctx0" brushRef="#br0" timeOffset="365.13">948 33 7312 0 0,'-3'0'165'0'0,"-57"0"430"0"0,53 0-593 0 0,-8 0 0 0 0,5 3 64 0 0,2 2 78 0 0,-2 0 144 0 0,-3-2 107 0 0,4-2-152 0 0,3 1-35 0 0,-1 2 8 0 0,-2 5 61 0 0,-8 4 160 0 0,12-11-324 0 0,5-2-86 0 0,-1 1 1 0 0,1-1 0 0 0,-1 0 0 0 0,0 0-1 0 0,1 1 1 0 0,-1-1 0 0 0,1 1-1 0 0,-1-1 1 0 0,0 0 0 0 0,1 1-1 0 0,-1-1 1 0 0,1 1 0 0 0,-1-1-1 0 0,1 1 1 0 0,0-1 0 0 0,-1 1-1 0 0,1 0 1 0 0,0-1 0 0 0,-1 1 0 0 0,1 0-1 0 0,0-1 1 0 0,-1 1-28 0 0,-1 4 112 0 0,-10 15 271 0 0,-2 0-74 0 0,8-13-180 0 0,1 1 0 0 0,0 0-1 0 0,0 0 1 0 0,0 0 0 0 0,-1 5-129 0 0,3-3 149 0 0,0-2-42 0 0,1-1-17 0 0,0 2-4 0 0,-3 8 78 0 0,2-9-65 0 0,0 2 38 0 0,-9 33 242 0 0,12-39-343 0 0,-1 0-1 0 0,0 0 0 0 0,1 0 1 0 0,0 0-1 0 0,0 1 1 0 0,1-1-1 0 0,-1 0 0 0 0,1 0 1 0 0,-1 0-1 0 0,2 1-35 0 0,3 11 136 0 0,-3-13-104 0 0,-1 0-1 0 0,0 0 0 0 0,0 1 0 0 0,0-1 1 0 0,0 0-1 0 0,-1 1 0 0 0,0-1 1 0 0,1 2-32 0 0,3 15 205 0 0,10 5-48 0 0,-3-7-65 0 0,-11-16-82 0 0,0-1-4 0 0,0 0 1 0 0,0 0 0 0 0,1-1 0 0 0,-1 1-1 0 0,0 0 1 0 0,0-1 0 0 0,0 1 0 0 0,0 0 0 0 0,1-1-1 0 0,-1 1 1 0 0,0 0 0 0 0,1-1 0 0 0,-1 1 0 0 0,1 0-1 0 0,-1-1 1 0 0,0 1 0 0 0,1-1 0 0 0,-1 1-1 0 0,1-1 1 0 0,0 1 0 0 0,-1-1 0 0 0,1 0 0 0 0,-1 1-1 0 0,1-1 1 0 0,0 1 0 0 0,-1-1 0 0 0,1 0-7 0 0,6 3 50 0 0,9 10 78 0 0,0 0 6 0 0,-1-10-13 0 0,3-3 3 0 0,-15 0-88 0 0,1 0 0 0 0,0-1 0 0 0,0 1 0 0 0,-1-1 0 0 0,1 0 0 0 0,1-1-36 0 0,14-6 196 0 0,-7 3-33 0 0,-1 1-60 0 0,10-5 52 0 0,-8 0-56 0 0,-3 1-34 0 0,11-14 40 0 0,-12 11-45 0 0,4-2 45 0 0,1-4 11 0 0,-4 0-51 0 0,-2 6-32 0 0,-5 4-12 0 0,1 1 0 0 0,-1-1 0 0 0,0 0 0 0 0,0 0 0 0 0,-1 0 0 0 0,0 0 0 0 0,0-3-21 0 0,4-11 37 0 0,-5 18-36 0 0,0-1 0 0 0,0 1 0 0 0,0-1 0 0 0,-1 0 0 0 0,0 1 1 0 0,1-1-1 0 0,-1 1 0 0 0,-1-1 0 0 0,1-1-1 0 0,-1-8 0 0 0,1-31-2 0 0,0 28-26 0 0,-2-3-111 0 0,-5 1-15 0 0,3 7 59 0 0,-1-2-83 0 0,-3-8-144 0 0,4 15 182 0 0,1-2-48 0 0,2 6 143 0 0,0 1 171 0 0,0 0-58 0 0,0-1-58 0 0,0 1-55 0 0,0-1-53 0 0,-1 1-49 0 0,1-1-48 0 0,-1 0-44 0 0,0 0-44 0 0,0 0-39 0 0,1 0-38 0 0,-1 1-35 0 0,-1-3-491 0 0,-1 1-112 0 0,2 0-293 0 0,0 1-558 0 0,1 2-1043 0 0</inkml:trace>
  <inkml:trace contextRef="#ctx0" brushRef="#br0" timeOffset="734.27">1358 175 11024 0 0,'0'0'248'0'0,"0"3"34"0"0,0 0-166 0 0,0 8 277 0 0,0-6-252 0 0,1 0-63 0 0,0-2-85 0 0,0-1-39 0 0,12 21 50 0 0,-5-8 22 0 0,-3-6 57 0 0,-2-1 206 0 0,-2 1 72 0 0,0 3 138 0 0,-2 6 303 0 0,0-2-33 0 0,1-10-549 0 0,5 7 582 0 0,-2-9-514 0 0,-1-1-133 0 0,0-1-126 0 0,-1-1-42 0 0,1 1 256 0 0,-1 0-67 0 0,-1 0-57 0 0,1 0-44 0 0,-1 0-29 0 0,-1 3-12 0 0,1-4 13 0 0,-1-1 9 0 0,1 2 267 0 0,0-2-10 0 0,0 0-26 0 0,1 8-116 0 0,-1-4 63 0 0,0-8 285 0 0,0-3-266 0 0,0 3-166 0 0,-1 0-36 0 0,0 0-52 0 0,0 0-94 0 0,-4-3 107 0 0,4 6-10 0 0,1 0 1 0 0,-1 0 0 0 0,0 0 0 0 0,1 0 0 0 0,-1 0-1 0 0,1 1 1 0 0,-1-1 0 0 0,1 0 0 0 0,-1 0-1 0 0,1-1 1 0 0,-1 1 0 0 0,1 0 0 0 0,0 0 0 0 0,0 0-1 0 0,0 0 1 0 0,0 0 0 0 0,0 0 0 0 0,0 0-1 0 0,0 0 1 0 0,0 0 0 0 0,0 0 0 0 0,0-1 0 0 0,0 1-1 0 0,1 0 1 0 0,-1-1-3 0 0,5-8 12 0 0,2-8 8 0 0,-6 2 41 0 0,1 0 10 0 0,5-2-15 0 0,-2 7-23 0 0,4-10 66 0 0,1 3-50 0 0,2-6-37 0 0,-11 21-12 0 0,0 0-1 0 0,-1 0 0 0 0,2 0 0 0 0,-1 0 0 0 0,0 1 1 0 0,0-1-1 0 0,1 0 0 0 0,-1 1 0 0 0,1-1 0 0 0,0 1 0 0 0,0 0 1 0 0,0-1-1 0 0,0 1 0 0 0,0 0 0 0 0,1 0 0 0 0,-1 0 1 0 0,0 1-1 0 0,3-2 1 0 0,27-13-195 0 0,-30 15 172 0 0,0 0 1 0 0,1 0-1 0 0,-1 1 1 0 0,0-1-1 0 0,0 1 1 0 0,1 0-1 0 0,-1-1 1 0 0,2 1 22 0 0,21 1-81 0 0,-9 0 87 0 0,-14-1-8 0 0,-1 0-1 0 0,1 1 1 0 0,0-1-1 0 0,-1 0 0 0 0,1 1 1 0 0,0-1-1 0 0,-1 1 1 0 0,1-1-1 0 0,-1 1 0 0 0,1 0 1 0 0,-1-1-1 0 0,1 1 0 0 0,-1 0 1 0 0,1 0 2 0 0,6 4-24 0 0,2 0 10 0 0,-8-4 8 0 0,1 0 1 0 0,-1 0-1 0 0,0 0 0 0 0,0 1 1 0 0,0-1-1 0 0,0 1 0 0 0,0-1 1 0 0,0 1-1 0 0,0 0 6 0 0,36 35-71 0 0,-25-23 75 0 0,-1-2 42 0 0,-9-9-44 0 0,-1 0 0 0 0,1 0-1 0 0,-1 0 1 0 0,0 0 0 0 0,0 1 0 0 0,0 1-2 0 0,0-2 0 0 0,0 0 0 0 0,0 1 0 0 0,0-1 0 0 0,0 0 0 0 0,0 0-1 0 0,2 1 1 0 0,3 5 1 0 0,1 5-48 0 0,1 1-3 0 0,-2-6 50 0 0,5 5-9 0 0,-11-12 4 0 0,-1-1 1 0 0,1 0-1 0 0,-1 1 1 0 0,1-1-1 0 0,-1 1 0 0 0,0-1 1 0 0,1 1-1 0 0,-1-1 1 0 0,0 0-1 0 0,0 1 0 0 0,0 0 5 0 0,0 1-86 0 0,1 0 38 0 0,0 1 29 0 0,6 2 41 0 0,-4-4-65 0 0,0 0-53 0 0,-1-1-7 0 0,0 0-37 0 0,0 1-42 0 0,1-1-48 0 0,-1 1-52 0 0,1 0-58 0 0,0 1-62 0 0,-1-1-69 0 0,-1-1 41 0 0,0 0-66 0 0,0 0-57 0 0,1 1-50 0 0,-1-1-133 0 0,1 1-43 0 0,0 0-198 0 0,1 1-536 0 0</inkml:trace>
  <inkml:trace contextRef="#ctx0" brushRef="#br0" timeOffset="1338.49">2463 159 8288 0 0,'0'0'190'0'0,"0"0"28"0"0,-3 0 7 0 0,-7 0-53 0 0,-1 0-106 0 0,-26 0-88 0 0,28 0 61 0 0,1 0 46 0 0,0 0 63 0 0,-1 0 76 0 0,1 0 91 0 0,0 0 106 0 0,1 1-126 0 0,1 1-40 0 0,-5 3 168 0 0,10-4-368 0 0,-1 0 1 0 0,1 0-1 0 0,-1 0 1 0 0,1 0-1 0 0,-1-1 1 0 0,0 1-1 0 0,1-1 1 0 0,-1 1-1 0 0,0-1 1 0 0,0 1 0 0 0,0-1-1 0 0,1 0 1 0 0,-1 0-56 0 0,0 0 28 0 0,1 0 1 0 0,0 0 0 0 0,0 0 0 0 0,-1 0 0 0 0,1 1 0 0 0,0-1-1 0 0,0 0 1 0 0,-1 1 0 0 0,1-1 0 0 0,0 0 0 0 0,0 1 0 0 0,0 0-1 0 0,0-1 1 0 0,0 1 0 0 0,-1 0 0 0 0,1-1 0 0 0,0 2-29 0 0,-10 16 431 0 0,9-15-364 0 0,0 0-1 0 0,1 0 1 0 0,-1 0-1 0 0,0 0 0 0 0,0-1 1 0 0,-2 2-67 0 0,-1 2 99 0 0,-19 18 337 0 0,9-6-179 0 0,6-4-88 0 0,2 1-61 0 0,3-4 16 0 0,-1 3 0 0 0,2 1-4 0 0,5-1 1 0 0,3-3 6 0 0,-3-4-42 0 0,-1 4 97 0 0,-1-2-59 0 0,2-4-102 0 0,-1-3-4 0 0,10 18 143 0 0,-10-20-151 0 0,-1 1 0 0 0,0 0 0 0 0,1 0 0 0 0,0-1 0 0 0,-1 1 0 0 0,1-1 1 0 0,-1 1-1 0 0,1-1 0 0 0,0 1 0 0 0,-1-1 0 0 0,1 1 0 0 0,0-1 0 0 0,-1 1 1 0 0,1-1-1 0 0,0 0 0 0 0,0 1 0 0 0,0-1 0 0 0,-1 0 0 0 0,1 0 1 0 0,0 0-10 0 0,4 3 112 0 0,8 5-41 0 0,13-3 85 0 0,23-4 120 0 0,-31-2-191 0 0,-17 1-76 0 0,1 0 0 0 0,0 0 0 0 0,-1 0 0 0 0,1 0 0 0 0,-1 0 0 0 0,1-1 0 0 0,0 1 0 0 0,-1 0 0 0 0,1-1 0 0 0,-1 0 0 0 0,1 1 1 0 0,-1-1-1 0 0,1 0 0 0 0,-1 0 0 0 0,1 0 0 0 0,-1 0 0 0 0,1-1-9 0 0,6-4 33 0 0,37-22 129 0 0,-32 22-132 0 0,-5-7 34 0 0,1 5-49 0 0,3-2 10 0 0,-4-3 31 0 0,18-35 35 0 0,-25 46-86 0 0,0 0 0 0 0,0-1 0 0 0,-1 1 1 0 0,1 0-1 0 0,-1-1 0 0 0,1 1 0 0 0,-1 0 0 0 0,0-1 0 0 0,0 1 0 0 0,0-3-5 0 0,1-11 2 0 0,5 3-2 0 0,-5 12 0 0 0,0-1 0 0 0,0 1 0 0 0,-1-1 0 0 0,1 1 0 0 0,0-1 0 0 0,-1 0 0 0 0,1 1 0 0 0,-1-1 0 0 0,0 0 0 0 0,1 1 0 0 0,-1-1 0 0 0,0 0 0 0 0,0 1 0 0 0,0-1 0 0 0,0-22 10 0 0,0-5-34 0 0,0-23-124 0 0,0 49 94 0 0,0 3-10 0 0,0 0 0 0 0,0 0 0 0 0,2 3-5 0 0,0-2 61 0 0,0 1 0 0 0,-1 1 1 0 0,0-1-1 0 0,1 0 0 0 0,-1 0 0 0 0,0 0 0 0 0,0 1 0 0 0,-1-1 0 0 0,1 0 0 0 0,0 1 1 0 0,-1-1-1 0 0,1 1 0 0 0,-1-1 0 0 0,0 2 8 0 0,0 43-78 0 0,0-19 26 0 0,0 44-16 0 0,0 103 61 0 0,0-168 8 0 0,0-1-1 0 0,1 0 0 0 0,0 1 0 0 0,0-1 0 0 0,1 0 0 0 0,0 1 0 0 0,4 17 19 0 0,-2 11 67 0 0,-4-28-51 0 0,0 0 0 0 0,-1 0 0 0 0,0-1 0 0 0,0 1 0 0 0,0 0-36 0 0,0-4 20 0 0,-3 10 64 0 0,1 0 1 0 0,1 0 0 0 0,0-1 0 0 0,1 10-84 0 0,0-14 96 0 0,1 0 1 0 0,-1 0 0 0 0,-1 0-1 0 0,0 0 1 0 0,-1 3-97 0 0,1-4 105 0 0,1 1-1 0 0,-1-1 1 0 0,1 0 0 0 0,0 0-1 0 0,1 3-104 0 0,0-5 68 0 0,-1 0 0 0 0,1-1-1 0 0,-1 1 1 0 0,0-1-1 0 0,-1 5-67 0 0,-9 18 248 0 0,-2 9 6 0 0,7-11-76 0 0,3-9 35 0 0,-1 0 0 0 0,-3 6-213 0 0,5-17 56 0 0,-1 0 1 0 0,1 0 0 0 0,-1 0-1 0 0,0 0 1 0 0,0 0-1 0 0,0 0 1 0 0,-1-1-1 0 0,-3 4-56 0 0,1-2 68 0 0,4-3-35 0 0,-1 0 0 0 0,0-1 0 0 0,0 1 0 0 0,0-1 0 0 0,0 1 0 0 0,0-1 0 0 0,0 0 0 0 0,-1 0-1 0 0,1-1 1 0 0,-1 1 0 0 0,1-1 0 0 0,-4 1-33 0 0,-12 9 91 0 0,-5 3 25 0 0,4-10-70 0 0,16-4-38 0 0,-1 0 1 0 0,1-1-1 0 0,0 0 0 0 0,0 0 0 0 0,0 0 0 0 0,0 0 0 0 0,0 0 0 0 0,-3-2-8 0 0,-16-6 25 0 0,18 7-53 0 0,0 0 0 0 0,1 0 1 0 0,-1-1-1 0 0,1 1 1 0 0,-1-2 27 0 0,-15-12-175 0 0,5 1-57 0 0,2-2-105 0 0,6 8-29 0 0,1 0-28 0 0,0 0-114 0 0,3 4 206 0 0,0 0-36 0 0,1 0-37 0 0,0-1-42 0 0,1 2 99 0 0,0 0 0 0 0,0 0-1 0 0,1-1 1 0 0,0 1 0 0 0,0-3 318 0 0</inkml:trace>
  <inkml:trace contextRef="#ctx0" brushRef="#br0" timeOffset="1708.27">2857 112 8592 0 0,'0'0'250'0'0,"3"0"4"0"0,5 2-165 0 0,-7-2-88 0 0,-1 1 0 0 0,0-1-1 0 0,1 1 1 0 0,-1-1 0 0 0,1 1-1 0 0,-1-1 1 0 0,0 1 0 0 0,1 0-1 0 0,-1-1 1 0 0,0 1 0 0 0,0-1-1 0 0,0 1 1 0 0,1 0-1 0 0,-1-1 1 0 0,0 1 0 0 0,0 0-1 0 0,0-1 1 0 0,0 1 0 0 0,0 0-1 0 0,0-1 1 0 0,0 1 0 0 0,0 0-1 0 0,0 8 13 0 0,2-3 35 0 0,3 2 70 0 0,0 3 139 0 0,1 5 109 0 0,-4-11-296 0 0,2 8 155 0 0,2 2 111 0 0,2 0 103 0 0,1-3 97 0 0,-2-4-205 0 0,-3 0-34 0 0,0 8 218 0 0,-1-3-146 0 0,4 3 233 0 0,2 5 158 0 0,17 36 374 0 0,-25-54-1055 0 0,2 6 173 0 0,0-2-40 0 0,0-1 2 0 0,6 4 56 0 0,-7-9-201 0 0,-1 1 0 0 0,1 0 0 0 0,0 0 0 0 0,-1 0 0 0 0,1 0-1 0 0,-1 0 1 0 0,1 1-69 0 0,1 12 418 0 0,-3-13-364 0 0,0 0 0 0 0,0 0-1 0 0,1 0 1 0 0,-1 0 0 0 0,1 0-1 0 0,0 0 1 0 0,-1 0-1 0 0,1-1 1 0 0,0 1 0 0 0,0 0-1 0 0,0 0 1 0 0,0-1 0 0 0,1 1-1 0 0,-1-1 1 0 0,0 1 0 0 0,1 0-54 0 0,8 7 305 0 0,-5-4-181 0 0,-3-2 131 0 0,-2-3-40 0 0,0 0-21 0 0,0 0-2 0 0,0 0 2 0 0,0 0 4 0 0,0-4-30 0 0,0 2-72 0 0,0 0-47 0 0,0-2-7 0 0,0 2 3 0 0,-2-3 149 0 0,-4-3-81 0 0,0-1 0 0 0,1 0 1 0 0,0 0-1 0 0,0 0-113 0 0,5 8 1 0 0,0 0 11 0 0,-1 0 0 0 0,1-1 0 0 0,-1 1 0 0 0,1 0 0 0 0,0-1 0 0 0,0 1 0 0 0,-1 0 0 0 0,1-1-1 0 0,0 1 1 0 0,0-2-12 0 0,-2-15 39 0 0,-2 8-18 0 0,2 7-15 0 0,1 0-1 0 0,0 0 1 0 0,0 0-1 0 0,0 0 1 0 0,0 0 0 0 0,0-1-1 0 0,1 1 1 0 0,-1 0-1 0 0,1 0 1 0 0,0-3-6 0 0,0-8 23 0 0,0-1 48 0 0,0-41 292 0 0,0 33-245 0 0,2 12-145 0 0,4-1-64 0 0,-1 4 29 0 0,0-4-42 0 0,1 1-10 0 0,-2 6 42 0 0,2-2-34 0 0,-2 3 64 0 0,0 0 8 0 0,-1 1 1 0 0,1-1-1 0 0,0 1 1 0 0,0-1-1 0 0,2 0 34 0 0,12-4-206 0 0,7 0-241 0 0,-8 3 154 0 0,5-5-169 0 0,-9 7 221 0 0,0 0-35 0 0,2-2-223 0 0,1-1-72 0 0,0 4 60 0 0,-9 2 169 0 0,-1-1-36 0 0,-1 0-36 0 0,-1 0-33 0 0,4-1-541 0 0,-1-2-111 0 0,-2 2 170 0 0,0 0-53 0 0,4 0-1057 0 0,1 1-1140 0 0</inkml:trace>
  <inkml:trace contextRef="#ctx0" brushRef="#br0" timeOffset="2031.6">3551 80 9328 0 0,'0'0'208'0'0,"0"3"33"0"0,0 16 197 0 0,0-8-379 0 0,0 6-37 0 0,0-7 35 0 0,0 1 97 0 0,0 5 173 0 0,0 12 310 0 0,0-16-392 0 0,2-1 318 0 0,3-1-100 0 0,1 3 9 0 0,-4 4-74 0 0,-2-9-235 0 0,0 0 38 0 0,1-1-34 0 0,1 0 32 0 0,0-2-121 0 0,1 3 71 0 0,0 1 45 0 0,10 19 564 0 0,-5-17-474 0 0,4 1 33 0 0,-10-9-228 0 0,1 1-1 0 0,0-1 1 0 0,1 1-1 0 0,-1-1 1 0 0,0 0-1 0 0,1-1 1 0 0,0 1-1 0 0,0-1 1 0 0,0 1-1 0 0,0-1-88 0 0,23 4 360 0 0,-14 0-129 0 0,-4-1-20 0 0,3-3 43 0 0,-3-2-86 0 0,-2 1-45 0 0,-1 1-21 0 0,3 2-4 0 0,-1 0-5 0 0,0-1-2 0 0,0-2 21 0 0,3-1 45 0 0,-3 1-49 0 0,14 0 119 0 0,-8-5 16 0 0,49-28 522 0 0,-61 31-755 0 0,0 0-1 0 0,-1 0 1 0 0,1-1 0 0 0,-1 1-1 0 0,1 0 1 0 0,-1-1 0 0 0,0 1-1 0 0,1-1 1 0 0,-1 0 0 0 0,0 0-1 0 0,0 1 1 0 0,0-1 0 0 0,-1 0-1 0 0,2-1-9 0 0,8-31 65 0 0,-5 19-24 0 0,1 2-26 0 0,-5 12-14 0 0,0-1 0 0 0,-1 1 0 0 0,1-1 0 0 0,0 1 0 0 0,-1-1-1 0 0,1 0 1 0 0,-1 1 0 0 0,1-1 0 0 0,-1 1 0 0 0,0-1 0 0 0,1 0-1 0 0,-1 0 1 0 0,0 1 0 0 0,0-1-1 0 0,-1-3 8 0 0,1-1 1 0 0,-1 1-1 0 0,0 0 1 0 0,-1 0-1 0 0,-1-4-8 0 0,-2-11-41 0 0,2-1-77 0 0,0-1-33 0 0,-2 2-34 0 0,3 16 107 0 0,0-1 0 0 0,1 0 0 0 0,0-1 0 0 0,0 1 0 0 0,0-5 78 0 0,1 5-186 0 0,0 0 40 0 0,-2-3-52 0 0,1 2 98 0 0,-4-5-40 0 0,3 8 67 0 0,1 0-41 0 0,-1-1-55 0 0,1-1-73 0 0,0 2 32 0 0,1-1-44 0 0,-1 0-49 0 0,1 0-54 0 0,0 2 60 0 0,0 0-39 0 0,0-1-440 0 0,0 1 117 0 0,0 0-53 0 0,0-3-827 0 0,0-1-643 0 0,0-4-1224 0 0</inkml:trace>
  <inkml:trace contextRef="#ctx0" brushRef="#br0" timeOffset="3078.07">6296 17 9040 0 0,'0'0'200'0'0,"0"0"33"0"0,0 0 15 0 0,-2-2-36 0 0,-3-2-179 0 0,-4-3-23 0 0,6 6 17 0 0,0 0 52 0 0,0 0 42 0 0,-1 1 37 0 0,-3 0 190 0 0,-10 0 575 0 0,12 0-624 0 0,0 0-70 0 0,-3 1 111 0 0,2-1-40 0 0,-6 2 196 0 0,1 2-117 0 0,1 5-88 0 0,8-7-230 0 0,1-1 0 0 0,-1 1 0 0 0,0-1 0 0 0,0 0 0 0 0,1 0 0 0 0,-1 0 0 0 0,0 0 0 0 0,-1 0-61 0 0,-4 3 225 0 0,-3 2 34 0 0,-3 4-53 0 0,-4 4 108 0 0,-3 6 159 0 0,-7 13 319 0 0,20-22-633 0 0,-6 9 105 0 0,2-7-36 0 0,0 3 34 0 0,6 3-47 0 0,4 2-49 0 0,1-1-51 0 0,1-4-56 0 0,-1-12-44 0 0,0-1-1 0 0,0 0 0 0 0,1 1 0 0 0,0-1 0 0 0,-1 0 0 0 0,1 0 1 0 0,0 0-1 0 0,0 1 0 0 0,1-1 0 0 0,-1 0 0 0 0,1 0 0 0 0,0 1-14 0 0,3 3 21 0 0,0-1-1 0 0,0 0 0 0 0,1 0 0 0 0,1 1-20 0 0,0 0 13 0 0,-3-4 4 0 0,0 0 0 0 0,0-1 1 0 0,0 1-1 0 0,0-1 0 0 0,0 0 0 0 0,0 0 0 0 0,0 0 0 0 0,2 0-17 0 0,17 8 7 0 0,-20-7-2 0 0,1-1 0 0 0,0 0 0 0 0,0 0 0 0 0,0-1 0 0 0,0 1 0 0 0,0-1 0 0 0,0 0 0 0 0,0 0 0 0 0,1 0 0 0 0,-1-1 0 0 0,0 1 0 0 0,1-1 0 0 0,-1 0 0 0 0,0 0 0 0 0,1-1-5 0 0,8 1-3 0 0,-12 0 2 0 0,1 0-1 0 0,0 0 0 0 0,-1 0 0 0 0,1 1 0 0 0,0-1 0 0 0,-1 0 0 0 0,1 1 0 0 0,0-1 0 0 0,-1 1 0 0 0,1 0 0 0 0,-1-1 1 0 0,1 1-1 0 0,-1 0 0 0 0,1 0 2 0 0,10 5-38 0 0,-8-5 28 0 0,0 0 0 0 0,-1 0-1 0 0,1-1 1 0 0,-1 1 0 0 0,1-1 0 0 0,0 0-1 0 0,1 0 11 0 0,9-4-117 0 0,-9 2-24 0 0,-1 0 41 0 0,3-1-4 0 0,7-1-67 0 0,-9 3 67 0 0,0 1-56 0 0,0-1-43 0 0,0 1-72 0 0,1 0-82 0 0,1 0-97 0 0,-5 0 178 0 0,-1 0-38 0 0,2 0-413 0 0,0 0 107 0 0,-2-1-52 0 0,2-1-782 0 0,-1-2-611 0 0,-1-5-1164 0 0</inkml:trace>
  <inkml:trace contextRef="#ctx0" brushRef="#br0" timeOffset="3490.77">6738 238 8352 0 0,'0'0'190'0'0,"3"0"28"0"0,3 0-50 0 0,1 0-47 0 0,8 1 10 0 0,-2-1-99 0 0,17 1-18 0 0,-12-1 50 0 0,-9-1 21 0 0,0 0 51 0 0,-2 0 60 0 0,-1 0 74 0 0,8-6 270 0 0,-5 2-22 0 0,-4 4-217 0 0,2 0 36 0 0,-1 1-11 0 0,-1-1-59 0 0,1-2 44 0 0,0-1-72 0 0,7-2 175 0 0,-2 5-62 0 0,-4 1-131 0 0,8 0 219 0 0,-5-3-178 0 0,-2-2-98 0 0,-7 4-134 0 0,0 0-1 0 0,1 0 0 0 0,-1 0 0 0 0,1 1 1 0 0,-1-1-1 0 0,1 0 0 0 0,-1 1 1 0 0,1-1-1 0 0,0 1 0 0 0,-1-1 1 0 0,1 1-1 0 0,0 0 0 0 0,-1 0 1 0 0,1 0-30 0 0,-1 0 10 0 0,-1 0 1 0 0,1 0 0 0 0,-1 0-1 0 0,1 0 1 0 0,-1 0 0 0 0,1 0-1 0 0,-1 0 1 0 0,1 0 0 0 0,-1 0-1 0 0,1 0 1 0 0,-1 0 0 0 0,1 0-1 0 0,-1 0 1 0 0,0 0 0 0 0,1-1-1 0 0,-1 1 1 0 0,1 0 0 0 0,-1 0-1 0 0,1-1 1 0 0,-1 1 0 0 0,1 0-1 0 0,-1 0 1 0 0,0-1 0 0 0,1 1-1 0 0,-1 0 1 0 0,0-1 0 0 0,1 1-1 0 0,-1-1 1 0 0,0 1 0 0 0,0-1-1 0 0,1 1 1 0 0,-1-1-11 0 0,5-5 149 0 0,8 0 31 0 0,0-4-20 0 0,-11 7-53 0 0,0 0-37 0 0,-2 1-23 0 0,0-1-22 0 0,1-2 26 0 0,6 0 38 0 0,-7 5-85 0 0,1 0 1 0 0,-1 0 0 0 0,0 0 0 0 0,1-1 0 0 0,-1 1-1 0 0,1 0 1 0 0,-1 0 0 0 0,0-1 0 0 0,0 1 0 0 0,1 0-1 0 0,-1-1 1 0 0,0 1 0 0 0,1 0 0 0 0,-1-1 0 0 0,0 1-1 0 0,0 0 1 0 0,0-1 0 0 0,1 1 0 0 0,-1 0 0 0 0,0-1-1 0 0,0 1 1 0 0,0-1 0 0 0,0 1 0 0 0,0 0 0 0 0,0-1-1 0 0,0 1 1 0 0,0-1 0 0 0,0 1 0 0 0,0-1 0 0 0,0 1 0 0 0,0-1-5 0 0,3-4 111 0 0,-2 4-94 0 0,0-1-1 0 0,0 1 1 0 0,0-1-1 0 0,0 1 0 0 0,0-1 1 0 0,0 1-1 0 0,0-1 0 0 0,0 0 1 0 0,-1 1-1 0 0,1-3-16 0 0,2-19 260 0 0,-6 18-100 0 0,-7-9 9 0 0,7-1-26 0 0,3 14-134 0 0,0 0 0 0 0,0 1 0 0 0,0-1 0 0 0,0 0-1 0 0,0 1 1 0 0,0-1 0 0 0,0 0 0 0 0,0 1 0 0 0,0-1-1 0 0,-1 0 1 0 0,1 1 0 0 0,0-1 0 0 0,0 0 0 0 0,-1 1-1 0 0,1-1 1 0 0,-1 1 0 0 0,1-1 0 0 0,0 1-1 0 0,-1-1 1 0 0,1 1 0 0 0,-1-1 0 0 0,1 1 0 0 0,-1-1-1 0 0,1 1 1 0 0,-1-1 0 0 0,0 1-9 0 0,1 0 9 0 0,-1-1-1 0 0,1 1 0 0 0,-1-1 1 0 0,1 1-1 0 0,-1 0 1 0 0,1-1-1 0 0,-1 1 1 0 0,1-1-1 0 0,-1 0 1 0 0,1 1-1 0 0,-1-1 1 0 0,1 1-1 0 0,0-1 1 0 0,0 0-1 0 0,-1 1 1 0 0,1-1-1 0 0,0 1 1 0 0,0-1-1 0 0,0 0 1 0 0,-1 1-1 0 0,1-1 1 0 0,0 0-1 0 0,0 0 1 0 0,0 1-1 0 0,0-1 1 0 0,0 0-9 0 0,1 1 6 0 0,-1-1-1 0 0,0 0 1 0 0,0 1 0 0 0,0-1 0 0 0,0 1 0 0 0,-1-1 0 0 0,1 0-1 0 0,0 1 1 0 0,0-1 0 0 0,0 1 0 0 0,0-1 0 0 0,-1 0-1 0 0,1 1 1 0 0,0-1 0 0 0,0 1 0 0 0,-1-1 0 0 0,1 1 0 0 0,0-1-1 0 0,-1 1 1 0 0,1-1 0 0 0,-1 1 0 0 0,1 0 0 0 0,-1-1 0 0 0,1 1-1 0 0,-1-1 1 0 0,1 1 0 0 0,-1 0 0 0 0,1 0 0 0 0,-1-1-1 0 0,1 1 1 0 0,-1 0-6 0 0,-22-1 167 0 0,8 1-73 0 0,11 0-85 0 0,0 0 1 0 0,0 1-1 0 0,1-1 1 0 0,-1 0-1 0 0,0 1 0 0 0,0 0 1 0 0,0 0-1 0 0,0 1-9 0 0,2-2 3 0 0,1 1 0 0 0,0 0 0 0 0,0-1 0 0 0,-1 1 0 0 0,1 0 0 0 0,0 0 0 0 0,0 0 0 0 0,0 0 0 0 0,0 0 0 0 0,0 0 0 0 0,0 1-3 0 0,0-1 1 0 0,0 1 0 0 0,0-1 0 0 0,0 0 0 0 0,0 0 0 0 0,-1 1 0 0 0,1-1 0 0 0,0 0 0 0 0,-1 0 0 0 0,1-1-1 0 0,-1 1 0 0 0,1 0 3 0 0,0 0-1 0 0,0-1 0 0 0,-1 1 1 0 0,1 0-1 0 0,0-1 0 0 0,0 1 0 0 0,0 0 1 0 0,0 0-1 0 0,1 0 0 0 0,-1 0 1 0 0,0 0-1 0 0,0 0 0 0 0,1 0 0 0 0,-1 0 1 0 0,0 1-1 0 0,1-1 0 0 0,-1 0 1 0 0,1 0-1 0 0,-1 0 0 0 0,1 1 0 0 0,0-1 1 0 0,0 1-3 0 0,-1 0 8 0 0,1 0 1 0 0,-1 0-1 0 0,0 0 1 0 0,0 1-1 0 0,0-1 1 0 0,0 0-1 0 0,0-1 1 0 0,0 1-1 0 0,0 0 0 0 0,-1 0 1 0 0,1 0-1 0 0,-2 0-8 0 0,-4 5 37 0 0,5-5-24 0 0,-1 0-1 0 0,1 0 0 0 0,0 0 1 0 0,0 1-1 0 0,0-1 0 0 0,0 1 0 0 0,1-1 1 0 0,-1 1-1 0 0,1-1 0 0 0,-1 3-12 0 0,-4 21 88 0 0,1-11-6 0 0,3-11-61 0 0,1-1 0 0 0,0 0 0 0 0,0 0 0 0 0,0 1 0 0 0,0-1 0 0 0,1 1 0 0 0,-1-1 0 0 0,1 2-21 0 0,-1 31 212 0 0,0-24-132 0 0,1-1 1 0 0,0 0-1 0 0,0 1 1 0 0,2-1-1 0 0,1 9-80 0 0,1-5 81 0 0,12 31 264 0 0,-7-31-243 0 0,-8-12-78 0 0,14 19 420 0 0,11 13-444 0 0,-16-24 128 0 0,1 0 39 0 0,-8-8-101 0 0,1 0 1 0 0,0-1-1 0 0,0 1 1 0 0,0-1-1 0 0,0 0 1 0 0,1 0-1 0 0,-1 0 0 0 0,2 0-66 0 0,6 3 130 0 0,-2 1-56 0 0,10 5 141 0 0,-17-10-165 0 0,0 0 0 0 0,1 0 0 0 0,-1 0 0 0 0,1-1 0 0 0,-1 0 0 0 0,0 1-1 0 0,1-1 1 0 0,2-1-50 0 0,39 1 299 0 0,-29 0-223 0 0,-4 0-35 0 0,9-2 53 0 0,-7-3-45 0 0,1-1-16 0 0,14 1-37 0 0,-8-6-92 0 0,-16 10 66 0 0,-1 1-22 0 0,-1-1-25 0 0,0 1-44 0 0,0-1-75 0 0,1 1-80 0 0,0-1-95 0 0,-1 0-110 0 0,0 0-23 0 0,1 0-82 0 0,-1 0-71 0 0,0 0-64 0 0,1-1-215 0 0,-1 1-62 0 0,2-2-261 0 0,2 0-695 0 0</inkml:trace>
  <inkml:trace contextRef="#ctx0" brushRef="#br0" timeOffset="2357.45">4277 254 8576 0 0,'8'0'344'0'0,"0"0"-95"0"0,0 0-82 0 0,0 0-66 0 0,-1 0-54 0 0,1 0-37 0 0,15 0-71 0 0,-13 0 73 0 0,0 0 80 0 0,-5 0-5 0 0,0 0 36 0 0,1 0 74 0 0,1 0 65 0 0,-1 0 72 0 0,1 0 80 0 0,-6 0-368 0 0,-1 0 0 0 0,1 0 0 0 0,0 0 0 0 0,-1 0 0 0 0,1 0-1 0 0,0 0 1 0 0,-1 0 0 0 0,1 0 0 0 0,0-1 0 0 0,-1 1 0 0 0,1 0-1 0 0,0 0 1 0 0,-1-1 0 0 0,1 1 0 0 0,0 0 0 0 0,-1-1 0 0 0,1 1 0 0 0,-1-1-1 0 0,1 1 1 0 0,-1-1 0 0 0,1 1 0 0 0,-1-1 0 0 0,1 1 0 0 0,-1-1 0 0 0,0 1-1 0 0,1-1-45 0 0,4-4 525 0 0,-1 3-306 0 0,3 1-39 0 0,6-1 220 0 0,-3-4-94 0 0,-2 1-90 0 0,2 0 75 0 0,-1 1-88 0 0,4-5-17 0 0,-11 6-176 0 0,1 0 33 0 0,15-15 362 0 0,-10 13-306 0 0,3 0-35 0 0,-10 5-62 0 0,0-1 1 0 0,1 1-1 0 0,-1 0 1 0 0,0-1-1 0 0,0 1 0 0 0,0-1 1 0 0,0 0-1 0 0,0 1 0 0 0,0-1 1 0 0,0 0-1 0 0,0 0 0 0 0,-1 1 1 0 0,1-1-1 0 0,0 0 0 0 0,0 0 1 0 0,-1 0-1 0 0,1 0 1 0 0,0-1-3 0 0,4-11 64 0 0,2 9-46 0 0,-7 3-17 0 0,1 1 1 0 0,-1 0 0 0 0,1 0-1 0 0,-1-1 1 0 0,1 1-1 0 0,-1 0 1 0 0,0 0 0 0 0,1-1-1 0 0,-1 1 1 0 0,0-1-1 0 0,1 1 1 0 0,-1 0 0 0 0,0-1-1 0 0,0 1 1 0 0,1-1-1 0 0,-1 1 1 0 0,0-1 0 0 0,0 1-1 0 0,1 0 1 0 0,-1-1-1 0 0,0 1 1 0 0,0-1-1 0 0,0 1 1 0 0,0-1 0 0 0,0 1-1 0 0,0-1 1 0 0,0 1-1 0 0,0-1 1 0 0,0 1 0 0 0,0-1-1 0 0,0 1 1 0 0,0-1-2 0 0,0-62 11 0 0,0 61-9 0 0,0 1 0 0 0,0 0 0 0 0,0-1 0 0 0,-1 1 0 0 0,1 0 0 0 0,0 0 0 0 0,0-1 1 0 0,-1 1-1 0 0,1 0 0 0 0,-1 0 0 0 0,1-1 0 0 0,-1 1 0 0 0,1 0 0 0 0,-1 0 1 0 0,0 0-1 0 0,0 0 0 0 0,1 0 0 0 0,-1 0 0 0 0,0 0 0 0 0,0 0 0 0 0,0 0 0 0 0,0 0 1 0 0,0 1-1 0 0,0-1 0 0 0,-1 0-2 0 0,-14-2 11 0 0,-16 3-11 0 0,30 0 0 0 0,0 0-1 0 0,0 1 1 0 0,-1-1 0 0 0,1 1 0 0 0,0-1 0 0 0,0 1 0 0 0,0 0 0 0 0,0 0 0 0 0,0 0 0 0 0,0 0 0 0 0,0 0 0 0 0,0 0 0 0 0,0 1 0 0 0,0-1 0 0 0,0 1 0 0 0,1-1 0 0 0,-1 1 0 0 0,1 0 0 0 0,-1-1 0 0 0,0 2 0 0 0,-3 5 1 0 0,-1 1-1 0 0,1-1 0 0 0,1 1 1 0 0,-1 2-1 0 0,-7 13 16 0 0,2-10 37 0 0,7-10-37 0 0,0-1 0 0 0,1 1 0 0 0,0 0 1 0 0,0-1-1 0 0,0 1 0 0 0,0 0 0 0 0,0 0 1 0 0,1 2-17 0 0,-5 23 96 0 0,1-14-32 0 0,3-12-50 0 0,1 1 0 0 0,0-1 0 0 0,0 0 0 0 0,0 1 0 0 0,0-1 0 0 0,1 1 0 0 0,0-1 0 0 0,-1 1 0 0 0,1 0-14 0 0,0 14 55 0 0,0 26 106 0 0,3-30-116 0 0,-1-8-20 0 0,0-1-1 0 0,0 1 1 0 0,1-1-1 0 0,0 0 1 0 0,0 0-1 0 0,0 0 1 0 0,1 0 0 0 0,3 3-26 0 0,-2-4 30 0 0,0 0-1 0 0,0-1 1 0 0,1 0-1 0 0,0 0 0 0 0,-1 0 1 0 0,1-1-1 0 0,0 0 0 0 0,5 1-28 0 0,-6-1 13 0 0,16 2 75 0 0,-4-5-39 0 0,-5 1-24 0 0,23 1 5 0 0,-25 0-17 0 0,0-1 0 0 0,1 0 0 0 0,-1 0 0 0 0,0-1 0 0 0,0 0 0 0 0,5-2-13 0 0,16-7 53 0 0,1 4-58 0 0,-1-4-85 0 0,-13 6 36 0 0,9-3-26 0 0,-9-1-32 0 0,-11 5-164 0 0,0 0 101 0 0,0-1 78 0 0,0 1 55 0 0,16-7 7 0 0,-14 5-63 0 0,-4 2-10 0 0,0 1-50 0 0,0-1-60 0 0,0 0-70 0 0,0 0-12 0 0,-1 1-61 0 0,-1-1-66 0 0,1 0-73 0 0,0 0-77 0 0,0 0-83 0 0,-1 0-89 0 0,1-1-94 0 0,2-2-977 0 0,4-4-1021 0 0</inkml:trace>
  <inkml:trace contextRef="#ctx0" brushRef="#br0" timeOffset="2738.89">4955 17 7312 0 0,'3'3'209'0'0,"7"10"-5"0"0,-5-3-164 0 0,-4-7-39 0 0,0-1-1 0 0,0 0 0 0 0,0 1 0 0 0,1-1 1 0 0,-1 0-1 0 0,1 0 0 0 0,-1 0 0 0 0,1 0 1 0 0,0 0-1 0 0,3 3-39 0 0,-1 1 96 0 0,-1 0 76 0 0,1 0 58 0 0,-3-2-38 0 0,1-1 1 0 0,0 1 0 0 0,0-1 0 0 0,1 0 0 0 0,-1 0 0 0 0,1 1-154 0 0,2 1 202 0 0,-1 1 38 0 0,7 12 596 0 0,-5-6-320 0 0,0-3-223 0 0,-3-3-182 0 0,1 0 64 0 0,-1 1 52 0 0,0 0 39 0 0,0 2 208 0 0,1-1 0 0 0,1 1 0 0 0,1 2-474 0 0,-2-5 162 0 0,2 9 163 0 0,-3-4-45 0 0,0-5-86 0 0,0 1 50 0 0,2 2 57 0 0,3 5 248 0 0,0 1-25 0 0,-3-6-267 0 0,-3-5-196 0 0,-1 1 73 0 0,-1 1 98 0 0,0 3 201 0 0,0 0 6 0 0,0-3-185 0 0,1-2-90 0 0,0 0-60 0 0,10 9 253 0 0,-9-10-5 0 0,-4-3-10 0 0,-9 0-45 0 0,9 0-17 0 0,2 0-7 0 0,0 0-14 0 0,0 0-55 0 0,0-6-18 0 0,1 1-66 0 0,2 0-39 0 0,1-2-25 0 0,1-1 21 0 0,6-16 12 0 0,-9 18-75 0 0,-1 0-1 0 0,1-1 1 0 0,-1 1-1 0 0,0 0 1 0 0,-1-1-1 0 0,1 1 1 0 0,-1-1-1 0 0,-1 0-13 0 0,1 3 8 0 0,1 0-1 0 0,-1-1 1 0 0,1 1-1 0 0,0 0 0 0 0,0 0 1 0 0,1 0-1 0 0,-1 0 1 0 0,2-2-8 0 0,6-18 12 0 0,6-6 38 0 0,6-2-37 0 0,-13 20-16 0 0,15-15-2 0 0,-20 24-6 0 0,1 0 1 0 0,0 0 0 0 0,0 0-1 0 0,0 0 1 0 0,0 1 0 0 0,1 0-1 0 0,-1 0 1 0 0,0 0 0 0 0,3 0 10 0 0,1-1-15 0 0,21-5-24 0 0,-3 6-21 0 0,-15 1 57 0 0,-7 0-7 0 0,1 1 0 0 0,0-1 0 0 0,0 1 0 0 0,-1 1 1 0 0,1-1-1 0 0,0 1 0 0 0,0-1 0 0 0,-1 1 0 0 0,4 1 10 0 0,10 9 0 0 0,-6-8 0 0 0,-9-2 0 0 0,0 0 0 0 0,0 0 0 0 0,0 0 0 0 0,0 0 0 0 0,0 0 0 0 0,0 0 0 0 0,-1 1 0 0 0,1-1 0 0 0,0 1 0 0 0,-1 0 0 0 0,1 0 0 0 0,-1 0 0 0 0,0 0 0 0 0,0 0 0 0 0,0 1 0 0 0,0-1 0 0 0,0 1 0 0 0,1 1 0 0 0,6 17 0 0 0,0 2 0 0 0,-5-15 0 0 0,8 18 0 0 0,14 48 0 0 0,-24-56 0 0 0,-2-16 0 0 0,0-1 0 0 0,0 1 0 0 0,1-1 0 0 0,-1 0 0 0 0,0 1 0 0 0,0-1 0 0 0,1 1 0 0 0,-1-1 0 0 0,0 0 0 0 0,1 1 0 0 0,1 2 0 0 0,0-1 0 0 0,0 1 0 0 0,-1 0 0 0 0,1-1 0 0 0,-1 1 0 0 0,0 0 0 0 0,0 0 0 0 0,-1 0 0 0 0,1 0 0 0 0,-1 3 0 0 0,-2 9-17 0 0,-4-5-46 0 0,1-1-36 0 0,3 3-43 0 0,2-11 179 0 0,0 0-39 0 0,0 0-36 0 0,0 0-34 0 0,0 3-160 0 0,0 0-99 0 0,0 0-34 0 0,0 0-45 0 0,0 8-1052 0 0,0-9 881 0 0,0-2-1129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3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0 189 5400 0 0,'0'0'158'0'0,"0"-2"-4"0"0,0-16-123 0 0,0 1-25 0 0,0 9 69 0 0,0 6 55 0 0,0 2 149 0 0,0 0 249 0 0,0-3 16 0 0,0-7 13 0 0,0 7 30 0 0,0 3 12 0 0,0 0 1 0 0,0 0-30 0 0,0 0-122 0 0,0 0-52 0 0,0 0-10 0 0,0 0-38 0 0,0 0-151 0 0,0 0-65 0 0,0 0-17 0 0,0 0 6 0 0,3 3 40 0 0,23 39 391 0 0,-23-39-405 0 0,-2-1-54 0 0,0 1-32 0 0,-1 1-30 0 0,0 0-5 0 0,0-2 22 0 0,11 11 129 0 0,-9-11-150 0 0,0 0-1 0 0,0-1 1 0 0,-1 1 0 0 0,1 0 0 0 0,-1 0 0 0 0,1 0 0 0 0,-1 0-1 0 0,0 0 1 0 0,1 2-27 0 0,1 9 106 0 0,1 3 45 0 0,7 0 38 0 0,-1-3-30 0 0,-4 6 18 0 0,0-1 15 0 0,4-5-6 0 0,-4-5-63 0 0,1 5 112 0 0,3 4 73 0 0,-2-10-159 0 0,-1-4-68 0 0,-6-3-76 0 0,-1 0 0 0 0,1 0 1 0 0,-1 1-1 0 0,1-1 1 0 0,-1 0-1 0 0,1 0 0 0 0,-1 0 1 0 0,0 1-1 0 0,1-1 0 0 0,-1 0 1 0 0,1 1-1 0 0,-1-1 1 0 0,0 0-1 0 0,1 1 0 0 0,-1-1 1 0 0,0 1-1 0 0,1-1 1 0 0,-1 0-1 0 0,0 1 0 0 0,0-1 1 0 0,1 1-1 0 0,-1-1 0 0 0,0 1 1 0 0,0-1-1 0 0,0 1 1 0 0,0-1-1 0 0,1 1 0 0 0,-1-1 1 0 0,0 1-1 0 0,0-1 0 0 0,0 1 1 0 0,0-1-1 0 0,0 1 1 0 0,0-1-1 0 0,-1 1 0 0 0,1-1 1 0 0,0 1-1 0 0,0-1-5 0 0,1 9 72 0 0,6 6 167 0 0,-4-12-192 0 0,-1-1-34 0 0,1 1 137 0 0,-3-3 2 0 0,0 4-29 0 0,0-1 74 0 0,0 1 577 0 0,0-5-448 0 0,0 0-217 0 0,0-1-51 0 0,0-1-80 0 0,0 1-39 0 0,0 0-37 0 0,-3-14 108 0 0,0 9-10 0 0,2 4 0 0 0,-1-1 0 0 0,0 0 0 0 0,0 1 0 0 0,0 0 0 0 0,0-1 0 0 0,0 1 0 0 0,0 0 0 0 0,-1 0 0 0 0,0 0 0 0 0,-2-2 0 0 0,-2 2 0 0 0,7 3 0 0 0,-1 0 0 0 0,1 0 0 0 0,-1 0 0 0 0,1 0 0 0 0,-1-1 0 0 0,1 1 0 0 0,0 0 0 0 0,-1 0 0 0 0,1-1 0 0 0,-1 1 0 0 0,1 0 0 0 0,-1-1 0 0 0,1 1 0 0 0,0 0 0 0 0,-1-1 0 0 0,1 1 0 0 0,0-1 0 0 0,0 1 0 0 0,-1-1 0 0 0,1 1 0 0 0,0-1 0 0 0,0 1 0 0 0,-1 0 0 0 0,1-1 0 0 0,0 1 0 0 0,0-1 0 0 0,0 1 0 0 0,0-1 0 0 0,0 1 0 0 0,0-1 0 0 0,0 0 0 0 0,0 1 0 0 0,0-1 0 0 0,0 1 0 0 0,0-1 0 0 0,0 1 0 0 0,0-1 0 0 0,0 1 0 0 0,0-2 0 0 0,0 1 0 0 0,0-1 0 0 0,0 1 0 0 0,0-1 0 0 0,-1 1 0 0 0,1-1 0 0 0,-1 0 0 0 0,1 1 0 0 0,-1 0 0 0 0,0-1 0 0 0,1 1 0 0 0,-1-1 0 0 0,0 1 0 0 0,-6-12 0 0 0,6-4 0 0 0,1 15 0 0 0,1-1 0 0 0,-1 1 0 0 0,-1-1 0 0 0,1 1 0 0 0,0 0 0 0 0,0-1 0 0 0,-1 1 0 0 0,0 0 0 0 0,1-1 0 0 0,-2-1 0 0 0,-3-4 0 0 0,4 6 0 0 0,0 1 0 0 0,0-1 0 0 0,0 1 0 0 0,1-1 0 0 0,-1 0 0 0 0,0 1 0 0 0,1-1 0 0 0,-1 0 0 0 0,1 0 0 0 0,-1 0 0 0 0,1 1 0 0 0,0-1 0 0 0,0 0 0 0 0,0 0 0 0 0,0 0 0 0 0,0 0 0 0 0,0 1 0 0 0,0-1 0 0 0,0 0 0 0 0,1 0 0 0 0,-1 0 0 0 0,2-1 0 0 0,2-7-1 0 0,-3 7-1 0 0,1 0-1 0 0,-1-1 0 0 0,0 1 1 0 0,0 0-1 0 0,0 0 0 0 0,0 0 1 0 0,-1-1-1 0 0,0 1 0 0 0,1-3 3 0 0,-1 5-14 0 0,0-1-1 0 0,0 0 1 0 0,0 1-1 0 0,1-1 1 0 0,-1 0 0 0 0,1 1-1 0 0,-1-1 1 0 0,1 1-1 0 0,-1-1 1 0 0,1 1-1 0 0,0-1 1 0 0,0 1 0 0 0,0-1-1 0 0,0 1 15 0 0,4-7-69 0 0,-3 3 32 0 0,-2 4 28 0 0,1 1 0 0 0,-1-1 0 0 0,0 0-1 0 0,1 1 1 0 0,-1-1 0 0 0,0 1 0 0 0,1-1 0 0 0,-1 0 0 0 0,1 1 0 0 0,-1-1-1 0 0,0 1 1 0 0,1-1 0 0 0,0 1 0 0 0,-1-1 0 0 0,1 1 0 0 0,-1 0-1 0 0,1-1 1 0 0,-1 1 0 0 0,1 0 0 0 0,0-1 0 0 0,-1 1 0 0 0,1 0 9 0 0,4-3-26 0 0,43-23-88 0 0,-45 25 104 0 0,1 0 0 0 0,0 0 1 0 0,0 0-1 0 0,0 1 0 0 0,0-1 1 0 0,0 1-1 0 0,0 0 0 0 0,0 0 0 0 0,0 1 1 0 0,2 0 9 0 0,14 0-31 0 0,-11-2 16 0 0,-6 0 12 0 0,0 1-1 0 0,0 0 1 0 0,0 0-1 0 0,0 0 1 0 0,0 0-1 0 0,0 0 1 0 0,0 1-1 0 0,0-1 1 0 0,0 1-1 0 0,-1 0 0 0 0,2 0 4 0 0,14 10 0 0 0,9-6 0 0 0,10 11 0 0 0,-13-4-1 0 0,-17-8 6 0 0,0 0 0 0 0,0 0 0 0 0,0-1 0 0 0,4 1-5 0 0,-9-3 13 0 0,1 0-1 0 0,0 1 1 0 0,0-1-1 0 0,-1 0 1 0 0,1 1-1 0 0,-1 0 1 0 0,1-1-1 0 0,-1 1-12 0 0,6 12 147 0 0,3-8 5 0 0,3 1-42 0 0,-10-5-80 0 0,12 4-4 0 0,-15-6-26 0 0,0 1 0 0 0,0 0 0 0 0,1 0 0 0 0,-1-1 0 0 0,0 1 0 0 0,0 0 0 0 0,0 0 0 0 0,-1 0 0 0 0,1 0 0 0 0,0 1 0 0 0,0-1 0 0 0,0 1 0 0 0,2 11 11 0 0,-3-10 42 0 0,0-3 13 0 0,0 0 4 0 0,0 0 1 0 0,0 0-6 0 0,0-3-1 0 0,-1-4-16 0 0,1-16 107 0 0,3 6-112 0 0,0 6-35 0 0,10-23-6 0 0,-12 32-2 0 0,6-12 0 0 0,0 0 0 0 0,0 1 0 0 0,2 0 0 0 0,0 0 0 0 0,0 1 0 0 0,3-2 0 0 0,-9 11-1 0 0,0 1-1 0 0,0-1 0 0 0,0 1 0 0 0,1-1 0 0 0,2 0 2 0 0,33-13-138 0 0,-6 4 19 0 0,-31 11 118 0 0,0 1 0 0 0,0-1 1 0 0,0 1-1 0 0,-1 0 0 0 0,1 0 1 0 0,0 0-1 0 0,0 0 1 0 0,0 0-1 0 0,0 1 0 0 0,0-1 1 0 0,-1 0-1 0 0,1 1 0 0 0,0-1 1 0 0,0 1-1 0 0,-1 0 0 0 0,1 0 1 0 0,0-1-1 0 0,-1 1 0 0 0,2 1 1 0 0,5 2-1 0 0,60 17-63 0 0,-64-20 65 0 0,-1 0 0 0 0,0 1 0 0 0,1-1-1 0 0,-1 1 1 0 0,0 0 0 0 0,0-1 0 0 0,0 2 0 0 0,0-1-1 0 0,0 0 1 0 0,-1 0 0 0 0,1 1 0 0 0,-1 0-1 0 0,1-1 1 0 0,0 3-1 0 0,6 8 22 0 0,6 10 64 0 0,8 14 83 0 0,-2-11-4 0 0,-18-24-152 0 0,-1 1 1 0 0,0-1-1 0 0,0 1 0 0 0,0-1 1 0 0,0 1-1 0 0,0 0 1 0 0,0 0-1 0 0,-1 0 0 0 0,1 0 1 0 0,-1 0-1 0 0,0 0 1 0 0,0 0-1 0 0,0 0 0 0 0,0 0 1 0 0,0 1-1 0 0,-1-1 0 0 0,1 4-13 0 0,-1-6 8 0 0,0 1 0 0 0,0 0-1 0 0,0-1 1 0 0,1 1 0 0 0,-1 0 0 0 0,1-1-1 0 0,-1 1 1 0 0,1-1 0 0 0,-1 1-1 0 0,1-1 1 0 0,0 1 0 0 0,0-1-1 0 0,0 1 1 0 0,0-1-8 0 0,4 7 24 0 0,11 24 42 0 0,-16-31-64 0 0,1 0 0 0 0,-1 0 0 0 0,1 0 0 0 0,-1 0-1 0 0,0 0 1 0 0,1 0 0 0 0,-1 0 0 0 0,0 0 0 0 0,0 0 0 0 0,1 0 0 0 0,-1 0 0 0 0,0 0 0 0 0,0 0 0 0 0,0 1 0 0 0,-1-1 0 0 0,1 1-2 0 0,-1 26 43 0 0,1-6-25 0 0,0-18-46 0 0,0-1-36 0 0,0-1-136 0 0,0-1-256 0 0,0-1-452 0 0,0 0-54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8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65 6504 0 0,'0'0'190'0'0,"0"-3"-10"0"0,0-4-122 0 0,-3 1 28 0 0,2 4-68 0 0,0 0 78 0 0,-1 0 66 0 0,1 0 54 0 0,-3-2 199 0 0,-3-4 669 0 0,4 5-747 0 0,0 1-57 0 0,2 1-181 0 0,0 0-34 0 0,0 0-45 0 0,1 0-62 0 0,-1 1-38 0 0,-15-12 853 0 0,0 6-121 0 0,0 5-126 0 0,7 1-313 0 0,0 0-34 0 0,-6 1 54 0 0,3-1 30 0 0,0 0-52 0 0,-3 0-8 0 0,-9 0 40 0 0,10 2-84 0 0,4 4-62 0 0,2-1-44 0 0,-5 0 44 0 0,8 6-7 0 0,-9-6-4 0 0,-17 21 76 0 0,24-22-141 0 0,-19 11 85 0 0,25-14-102 0 0,-1 1 0 0 0,1-1 0 0 0,-1 1 0 0 0,1 0 0 0 0,0-1 0 0 0,0 1 1 0 0,0 0-1 0 0,-1 0-4 0 0,-2 10 0 0 0,-1-3 0 0 0,-20 18 0 0 0,24-27 0 0 0,-3 4 3 0 0,0 1 1 0 0,0-1 0 0 0,0 1 0 0 0,1-1 0 0 0,-1 2-4 0 0,3-3 3 0 0,-1-1 0 0 0,1 1 0 0 0,0 0 0 0 0,1 0 0 0 0,-1 0 0 0 0,0-1 0 0 0,1 1 1 0 0,0 0-1 0 0,-1 0 0 0 0,1 0 0 0 0,0 1-3 0 0,0 11 58 0 0,1 21-37 0 0,-1-34-19 0 0,0 0-1 0 0,1-1 0 0 0,-1 1 1 0 0,1 0-1 0 0,0-1 1 0 0,-1 1-1 0 0,1 0 0 0 0,0-1 1 0 0,0 1-2 0 0,8 6 36 0 0,4-3-25 0 0,-7 6 5 0 0,18 3 71 0 0,-19-12-78 0 0,26 13 159 0 0,-28-14-150 0 0,0 0 1 0 0,0 0 0 0 0,-1 0 0 0 0,1-1 0 0 0,0 0 0 0 0,0 1 0 0 0,0-1 0 0 0,0 0-1 0 0,0-1 1 0 0,3 1-19 0 0,9-1 61 0 0,0 1-47 0 0,-6 1 5 0 0,1-1 0 0 0,0 0-1 0 0,-1-1 1 0 0,1 0 0 0 0,1-1-19 0 0,26-13 120 0 0,-13 1-94 0 0,-4 1 49 0 0,-9 9-30 0 0,-9 3-42 0 0,0 0 0 0 0,0 0-1 0 0,1-1 1 0 0,-1 1 0 0 0,0 0-1 0 0,0-1 1 0 0,0 1 0 0 0,0-1 0 0 0,0 0-3 0 0,3-3 1 0 0,1 1 1 0 0,-1-1 0 0 0,1 1 0 0 0,0 0-1 0 0,0 1 1 0 0,2-1-2 0 0,3-2 49 0 0,-5-1-41 0 0,-2 2 5 0 0,9-11 51 0 0,-11 11-58 0 0,-1 4-3 0 0,-1 1 1 0 0,0-1-1 0 0,0 0 0 0 0,1 1 0 0 0,-1-1 0 0 0,0 0 1 0 0,1 1-1 0 0,-1-1 0 0 0,1 1 0 0 0,-1-1 0 0 0,1 1 1 0 0,-1-1-1 0 0,1 1 0 0 0,-1-1 0 0 0,1 1 0 0 0,-1 0 1 0 0,1-1-1 0 0,0 1 0 0 0,-1 0 0 0 0,1-1 0 0 0,0 1 1 0 0,0 0-4 0 0,3-3 19 0 0,-2 3-18 0 0,-1-1 0 0 0,0 0 1 0 0,0 0-1 0 0,0 1 0 0 0,0-1 1 0 0,0 0-1 0 0,0 0 0 0 0,0 0 1 0 0,0 0-1 0 0,0-1 0 0 0,-1 1 1 0 0,2-1-2 0 0,13-29 10 0 0,-12 18 50 0 0,-3 10 35 0 0,0 3-6 0 0,0 0-7 0 0,0 0-26 0 0,0 0-102 0 0,0 0-46 0 0,0 3-10 0 0,-4 11 9 0 0,-5-2 103 0 0,9-12-8 0 0,0 0-1 0 0,0 0 1 0 0,-1 0 0 0 0,1 0 0 0 0,0 0 0 0 0,0 0-1 0 0,0 0 1 0 0,0 0 0 0 0,0 0 0 0 0,0 1 0 0 0,0-1-1 0 0,0 0 1 0 0,-1 0 0 0 0,1 0 0 0 0,0 0 0 0 0,0 0-1 0 0,0 0 1 0 0,0 0 0 0 0,0 0 0 0 0,0 1 0 0 0,0-1-1 0 0,0 0 1 0 0,0 0 0 0 0,0 0 0 0 0,0 0 0 0 0,0 0-1 0 0,0 0 1 0 0,0 0 0 0 0,0 1 0 0 0,0-1 0 0 0,0 0-1 0 0,0 0 1 0 0,0 0 0 0 0,0 0 0 0 0,0 0 0 0 0,0 0-1 0 0,0 0 1 0 0,0 1 0 0 0,0-1 0 0 0,0 0 0 0 0,0 0-1 0 0,0 0 1 0 0,0 0 0 0 0,0 0 0 0 0,1 0 0 0 0,-1 0-1 0 0,0 0 1 0 0,0 1 0 0 0,0-1 0 0 0,0 0 0 0 0,0 0-1 0 0,0 0 1 0 0,0 0 0 0 0,0 0 0 0 0,1 0 0 0 0,-1 0 0 0 0,0 0-2 0 0,1 2 12 0 0,0-1 0 0 0,0 1 1 0 0,1-1-1 0 0,-1 1 1 0 0,0-1-1 0 0,-1 1 0 0 0,1 0 1 0 0,0 0-1 0 0,0-1 1 0 0,-1 1-1 0 0,1 0 0 0 0,-1 0 1 0 0,0 1-13 0 0,2 12 46 0 0,-2 2-44 0 0,0-13-7 0 0,0-3 4 0 0,0 1 1 0 0,0 0 0 0 0,1 0 0 0 0,-1 0 0 0 0,1-1 0 0 0,-1 1 0 0 0,1 0 0 0 0,-1-1 0 0 0,1 1 0 0 0,0 0 0 0 0,0-1 0 0 0,0 1 0 0 0,0-1 0 0 0,0 1 0 0 0,0-1 1 0 0,0 1 0 0 0,0-1 0 0 0,-1 1 0 0 0,1 0 0 0 0,0-1 0 0 0,-1 1 0 0 0,1 0 0 0 0,-1 0 0 0 0,0-1-1 0 0,1 1 1 0 0,-1 0 0 0 0,0 0-1 0 0,0 5 21 0 0,-1-5-18 0 0,1 0 0 0 0,0 0 1 0 0,0 1-1 0 0,0-1 0 0 0,1 0 0 0 0,-1 0 1 0 0,0 0-1 0 0,1 0 0 0 0,-1 0 1 0 0,1 1-4 0 0,4 6 1 0 0,1 1 23 0 0,-3 3 47 0 0,-3 0 25 0 0,0-13-95 0 0,-1 0 1 0 0,1 0 0 0 0,0 0-1 0 0,0 1 1 0 0,0-1 0 0 0,0 0-1 0 0,0 0 1 0 0,0 0 0 0 0,0 0-1 0 0,0 0 1 0 0,0 0 0 0 0,0 0-1 0 0,0 0 1 0 0,0 0 0 0 0,0 0-1 0 0,0 1 1 0 0,0-1 0 0 0,0 0 0 0 0,0 0-1 0 0,0 0 1 0 0,1 0 0 0 0,-1 0-1 0 0,0 0 1 0 0,0 0 0 0 0,0 0-1 0 0,0 0 1 0 0,0 0 0 0 0,0 0-1 0 0,0 1 1 0 0,0-1 0 0 0,0 0-1 0 0,0 0 1 0 0,0 0 0 0 0,0 0-1 0 0,0 0 1 0 0,0 0 0 0 0,0 0 0 0 0,1 0-1 0 0,-1 0 1 0 0,0 0 0 0 0,0 0-1 0 0,0 0 1 0 0,0 0 0 0 0,0 0-1 0 0,0 0 1 0 0,0 0 0 0 0,0 0-1 0 0,0 0 1 0 0,0 0 0 0 0,1 0-1 0 0,-1 0 1 0 0,0 0 0 0 0,0 0-1 0 0,0 0 1 0 0,0 0 0 0 0,0 0 0 0 0,0 0-2 0 0,2 0-192 0 0,0 0 75 0 0,0 1 65 0 0,-1-1 55 0 0,1 1 61 0 0,-1 0 50 0 0,2 4 366 0 0,-2-2-262 0 0,-1 1-88 0 0,0-1-118 0 0,0 0-81 0 0,0-1-60 0 0,0 1-76 0 0,0 0-85 0 0,0 0-95 0 0,0-1 82 0 0,0 0-46 0 0,0 0-48 0 0,-1 0-51 0 0,1 1-53 0 0,0-1-56 0 0,0 0-58 0 0,0 1-61 0 0,0 1-1320 0 0,0 5-1136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9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66 7616 0 0,'-26'-13'222'0'0,"16"9"-102"0"0,6 4-37 0 0,0-1-36 0 0,1-3-30 0 0,1 1 36 0 0,1 0 29 0 0,-1 1 33 0 0,-1 1 35 0 0,-2 0 35 0 0,2 1 463 0 0,3 0 22 0 0,0 0 14 0 0,0 0 52 0 0,0 0 28 0 0,0 0 4 0 0,1 0-323 0 0,1 0-192 0 0,2 1-68 0 0,6-1 51 0 0,5-3 41 0 0,-7-2-152 0 0,-7 4-100 0 0,1 0 0 0 0,-1 0-1 0 0,1 0 1 0 0,-1 1 0 0 0,1-1 0 0 0,-1 0 0 0 0,1 1 0 0 0,-1-1 0 0 0,1 1-1 0 0,0-1 1 0 0,-1 1 0 0 0,1 0 0 0 0,0 0 0 0 0,-1 0-25 0 0,21 0-23 0 0,0 0 37 0 0,23 0 113 0 0,-12 0 41 0 0,0 0 51 0 0,31 0 329 0 0,-40-2-367 0 0,3-5-53 0 0,-2 1-41 0 0,-4 5 19 0 0,20 0 52 0 0,-22 0-117 0 0,0 0 1 0 0,0 2-1 0 0,0 0 0 0 0,9 3-41 0 0,-13-1 20 0 0,0 0-7 0 0,-1 0 0 0 0,0-1 0 0 0,1-1 0 0 0,6 0-13 0 0,64-1 117 0 0,-33 0 18 0 0,-47 2-71 0 0,-3 0-59 0 0,-1-1 0 0 0,0 0 0 0 0,1 0 0 0 0,-1 0 0 0 0,1 0 0 0 0,-1 0 0 0 0,1 0 0 0 0,-1 0 0 0 0,1 0 0 0 0,0-1 0 0 0,0 1 0 0 0,-1-1 0 0 0,1 1 0 0 0,0-1 0 0 0,1 0-5 0 0,-1 0 53 0 0,-2 0 11 0 0,0 0-42 0 0,0 0-82 0 0,0 0-40 0 0,0 0-146 0 0,0 1 121 0 0,1-1-55 0 0,0 1-80 0 0,-1-1 82 0 0,1 1-38 0 0,0 0-42 0 0,0 0-38 0 0,1 1-399 0 0,0 0 96 0 0,-1 0-52 0 0,2 1-765 0 0,-1-1-600 0 0,-1-2-1141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09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7848 0 0,'0'0'232'0'0,"1"0"-61"0"0,1 0-6 0 0,1 1 30 0 0,7-1 260 0 0,-9 0-396 0 0,0 0 0 0 0,0 0 0 0 0,0 0 0 0 0,0 0 0 0 0,0 0 0 0 0,0-1 1 0 0,0 1-1 0 0,-1 0 0 0 0,1 0 0 0 0,0-1 0 0 0,0 1 0 0 0,0-1 0 0 0,0 1-59 0 0,3-7 520 0 0,-3 7-487 0 0,-1-1 0 0 0,0 1 0 0 0,0 0 0 0 0,1-1-1 0 0,-1 1 1 0 0,0-1 0 0 0,1 1 0 0 0,-1 0 0 0 0,0-1 0 0 0,1 1 0 0 0,-1 0 0 0 0,0-1 0 0 0,1 1 0 0 0,-1 0 0 0 0,1 0 0 0 0,-1-1 0 0 0,1 1 0 0 0,-1 0 0 0 0,1 0-1 0 0,-1 0 1 0 0,0-1 0 0 0,1 1 0 0 0,-1 0 0 0 0,1 0 0 0 0,-1 0 0 0 0,1 0 0 0 0,-1 0 0 0 0,1 0 0 0 0,-1 0 0 0 0,1 0 0 0 0,-1 0 0 0 0,1 1-33 0 0,26-1 1157 0 0,-10 0-423 0 0,-2 0-176 0 0,1 0-73 0 0,-2 0-151 0 0,1 0-77 0 0,2 0-90 0 0,2 0-102 0 0,-14 2-9 0 0,8 9-45 0 0,0-9-30 0 0,-10-2-86 0 0,-1 0-50 0 0,1 0 49 0 0,1 0 5 0 0,5 0-45 0 0,-6 0 45 0 0,-1 0-64 0 0,0 0-51 0 0,0 0-81 0 0,0 0-95 0 0,0 0-109 0 0,-2 0-67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0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9256 0 0,'0'0'266'0'0,"0"0"1"0"0,0 0-86 0 0,0 0-34 0 0,0 0 157 0 0,0 0 277 0 0,0 0 26 0 0,0 0-10 0 0,0 0-73 0 0,0 0-38 0 0,3 3-6 0 0,8 8-16 0 0,-9-9-70 0 0,2-2-192 0 0,-2 0-42 0 0,2 0 57 0 0,-1 0-96 0 0,11 0 76 0 0,-5 0-90 0 0,2 0 52 0 0,28 0 8 0 0,-13 0-68 0 0,-5 0-55 0 0,4 0-39 0 0,-23 0-5 0 0,-1 0 0 0 0,1 0 0 0 0,0 0 0 0 0,-1-1 0 0 0,1 1 0 0 0,-1-1 0 0 0,1 1 0 0 0,0-1 0 0 0,-1 0 0 0 0,1 1 0 0 0,-1-1 0 0 0,0 0 0 0 0,1 0 0 0 0,-1 0 0 0 0,7-4 0 0 0,8 2 0 0 0,-5 3 2 0 0,10 0 49 0 0,-5 0-40 0 0,-3 0-31 0 0,-11 0-92 0 0,-2 0-70 0 0,0 0 80 0 0,0 0-58 0 0,0 0-76 0 0,0 0 71 0 0,0 0-34 0 0,0 0-40 0 0,0 0-36 0 0,1 0-373 0 0,-1 0 90 0 0,0 0-50 0 0,2 0-716 0 0,2 0-563 0 0,5 0-1070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0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 10712 0 0,'0'0'241'0'0,"0"0"38"0"0,0 0 11 0 0,0 0-28 0 0,0 0-197 0 0,0 2-37 0 0,0 2-19 0 0,0 11-5 0 0,-3-7 42 0 0,-3-4 98 0 0,5-4-130 0 0,1 0 0 0 0,0 1-1 0 0,-1-1 1 0 0,1 0 0 0 0,-1 0 0 0 0,1 1 0 0 0,0-1-1 0 0,-1 0 1 0 0,1 1 0 0 0,-1-1 0 0 0,1 1-1 0 0,0-1 1 0 0,0 0 0 0 0,-1 1 0 0 0,1-1 0 0 0,0 1-1 0 0,0-1 1 0 0,-1 1 0 0 0,1-1 0 0 0,0 1-1 0 0,0-1 1 0 0,0 1 0 0 0,0-1 0 0 0,0 1 0 0 0,0-1-1 0 0,0 1 1 0 0,0-1 0 0 0,0 1 0 0 0,0-1-1 0 0,0 1 1 0 0,0-1 0 0 0,0 1-14 0 0,-1 21 499 0 0,0 1-39 0 0,1-18-353 0 0,0 0-1 0 0,1 0 1 0 0,-1 0-1 0 0,1-1 1 0 0,0 1 0 0 0,1 2-107 0 0,2 4 120 0 0,3 7 81 0 0,-5 1 36 0 0,-2 165 1210 0 0,0-143-1107 0 0,0-1 34 0 0,0-32-292 0 0,1 0-1 0 0,0 0 0 0 0,1-1 1 0 0,-1 1-1 0 0,2 1-81 0 0,-1-2 84 0 0,0 1-1 0 0,-1-1 1 0 0,1 1-1 0 0,-2 0 0 0 0,1 1-83 0 0,-1 0 79 0 0,-1 1 34 0 0,2 33 495 0 0,1-26-424 0 0,4-2-18 0 0,0 3 48 0 0,-4-1 30 0 0,-2-8-161 0 0,0 2 51 0 0,0 28 456 0 0,0-24-369 0 0,2-10-57 0 0,9 5-4 0 0,-9-7-10 0 0,-2-1-235 0 0,0 0 100 0 0,0-1 63 0 0,0 1 176 0 0,0-1-182 0 0,0 0-106 0 0,0 0-80 0 0,0 0-120 0 0,0 0 67 0 0,0-1-37 0 0,0 1-41 0 0,0 0-43 0 0,0 0-46 0 0,0 0-50 0 0,0-1-776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2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33 8088 0 0,'0'0'234'0'0,"0"-2"-4"0"0,0-2-193 0 0,-2-3-26 0 0,-5 4 4 0 0,0 1 55 0 0,1-2 68 0 0,-1-3 157 0 0,5 6 8 0 0,0 0-79 0 0,0 0-66 0 0,0 1-53 0 0,0 0-31 0 0,-3 2 7 0 0,3-1-15 0 0,1-1 37 0 0,-1 2-65 0 0,0 0 44 0 0,-1 0 62 0 0,-3 3 131 0 0,0 2 95 0 0,1-3-155 0 0,1-1-80 0 0,0-1-60 0 0,-1 0 22 0 0,5-2-74 0 0,-1 1 1 0 0,0-1 0 0 0,1 0-1 0 0,-1 0 1 0 0,1 1 0 0 0,-1-1-1 0 0,0 1 1 0 0,1-1 0 0 0,-1 0-1 0 0,1 1 1 0 0,-1-1-1 0 0,1 1 1 0 0,-1-1 0 0 0,1 1-1 0 0,0 0 1 0 0,-1-1 0 0 0,1 1-1 0 0,0-1 1 0 0,-1 1-1 0 0,1 0 1 0 0,0-1 0 0 0,-1 1-24 0 0,-1 4 86 0 0,-11 11 185 0 0,-3 2-53 0 0,10-9-134 0 0,-9 13 98 0 0,7-5-13 0 0,5-5-64 0 0,-2 4 47 0 0,-5 3 38 0 0,1-2-47 0 0,-4 17 187 0 0,9-20-217 0 0,1-5-59 0 0,1-5 14 0 0,1 1 1 0 0,0 0-1 0 0,1-1 1 0 0,-1 1 0 0 0,1 0-1 0 0,0 3-68 0 0,1 15 247 0 0,0-1-57 0 0,-1-15-134 0 0,0-6-38 0 0,0 1 1 0 0,-1-1 0 0 0,1 1 0 0 0,0 0 0 0 0,1-1 0 0 0,-1 1 0 0 0,0 0 0 0 0,0-1 0 0 0,1 1-1 0 0,-1 0 1 0 0,1-1 0 0 0,0 2-19 0 0,6 2 176 0 0,-7-5-163 0 0,0 0 0 0 0,1 0 0 0 0,-1 1 0 0 0,1-1-1 0 0,-1 0 1 0 0,0 0 0 0 0,1 0 0 0 0,-1 1 0 0 0,0-1 0 0 0,1 0 0 0 0,-1 1-1 0 0,0-1 1 0 0,0 0 0 0 0,1 1 0 0 0,-1-1 0 0 0,0 0 0 0 0,0 1 0 0 0,0-1-1 0 0,0 1 1 0 0,1-1 0 0 0,-1 0 0 0 0,0 1 0 0 0,0-1 0 0 0,0 1 0 0 0,0-1 0 0 0,0 0-1 0 0,0 1 1 0 0,0-1 0 0 0,0 1 0 0 0,0-1 0 0 0,0 1-13 0 0,0-1 5 0 0,0 0 1 0 0,0 0 0 0 0,0 0-1 0 0,0 0 1 0 0,0 0-1 0 0,0 0 1 0 0,0 0 0 0 0,0 1-1 0 0,0-1 1 0 0,0 0-1 0 0,0 0 1 0 0,0 0 0 0 0,0 0-1 0 0,0 0 1 0 0,0 0-1 0 0,0 0 1 0 0,0 0-1 0 0,0 0 1 0 0,0 0 0 0 0,0 1-1 0 0,0-1 1 0 0,0 0-1 0 0,0 0 1 0 0,0 0 0 0 0,0 0-1 0 0,0 0 1 0 0,0 0-1 0 0,0 0 1 0 0,0 0 0 0 0,0 0-1 0 0,0 0 1 0 0,0 0-1 0 0,1 0 1 0 0,-1 0 0 0 0,0 0-1 0 0,0 0 1 0 0,0 1-1 0 0,0-1 1 0 0,0 0-1 0 0,0 0 1 0 0,0 0 0 0 0,0 0-1 0 0,0 0 1 0 0,0 0-1 0 0,1 0 1 0 0,-1 0 0 0 0,0 0-1 0 0,0 0 1 0 0,0 0-1 0 0,0 0 1 0 0,0 0 0 0 0,0 0-1 0 0,0 0 1 0 0,0 0-1 0 0,0 0 1 0 0,0 0 0 0 0,1-1-6 0 0,11 2 294 0 0,2 0-75 0 0,-10-1-171 0 0,-1 0 0 0 0,0 0 0 0 0,1 0 0 0 0,-1 0-1 0 0,0-1 1 0 0,0 1 0 0 0,1-1 0 0 0,-1 0-1 0 0,1 0-47 0 0,25-15 358 0 0,-24 3-212 0 0,-2 9-107 0 0,0-1 0 0 0,0 1-1 0 0,1 1 1 0 0,-1-1 0 0 0,1 0-1 0 0,0 1 1 0 0,1-2-39 0 0,12-10 91 0 0,-5-1-39 0 0,-5 1-29 0 0,4-6 84 0 0,3-6 53 0 0,-9-5 2 0 0,0 24-150 0 0,-4 7-12 0 0,0-1 1 0 0,0 1-1 0 0,-1-1 0 0 0,1 1 0 0 0,0-1 0 0 0,0 1 0 0 0,-1-1 1 0 0,1 1-1 0 0,-1-1 0 0 0,0 0 0 0 0,1 1 0 0 0,-1-1 0 0 0,0 0 0 0 0,0 1 0 0 0,0-11-81 0 0,0-16 105 0 0,0 19-70 0 0,0 1-74 0 0,0 3 10 0 0,0 1-35 0 0,0-1-42 0 0,0 1-46 0 0,0-1-51 0 0,0 1-55 0 0,0 0-61 0 0,0 0-65 0 0,0 3 61 0 0,0 0-59 0 0,0 1-52 0 0,0 0-45 0 0,0-1-163 0 0,0 1-45 0 0,0 0-196 0 0,0 0-532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2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318 489 4800 0 0,'0'0'136'0'0,"2"0"3"0"0,5 0-87 0 0,-3-2 42 0 0,-2-1 12 0 0,-1 0 87 0 0,-2-1 119 0 0,-1-1 244 0 0,-2 0-12 0 0,1 2-253 0 0,2 1-126 0 0,-1 1-92 0 0,1 0-94 0 0,0 0 321 0 0,0 0-53 0 0,-1 0-48 0 0,1 0-43 0 0,0 1-18 0 0,0 0-44 0 0,-1 0-27 0 0,1 0-27 0 0,-2 0 14 0 0,2 0 9 0 0,0-1 45 0 0,-4-6 294 0 0,5 7-377 0 0,0 0 1 0 0,0-1 0 0 0,-1 1-1 0 0,1-1 1 0 0,0 1-1 0 0,-1-1 1 0 0,1 1 0 0 0,0 0-1 0 0,-1-1 1 0 0,1 1-1 0 0,0 0 1 0 0,-1-1-1 0 0,1 1 1 0 0,-1 0 0 0 0,1 0-1 0 0,0-1 1 0 0,-1 1-1 0 0,1 0 1 0 0,-1 0-1 0 0,1 0 1 0 0,-1 0 0 0 0,1 0-1 0 0,-1-1 1 0 0,1 1-1 0 0,-1 0 1 0 0,1 0-1 0 0,-1 0 1 0 0,1 0 0 0 0,-1 0-1 0 0,1 0 1 0 0,-1 1-1 0 0,0-1-25 0 0,-2 0 57 0 0,0 0 45 0 0,-5 0 208 0 0,4 0-52 0 0,-10 0 541 0 0,8 0-485 0 0,1 0-81 0 0,1 0-64 0 0,-3 1 72 0 0,1 0-61 0 0,0 2-50 0 0,2 0-39 0 0,-5 2-1 0 0,-9 3 70 0 0,-7 0-23 0 0,8-3-70 0 0,14-4-56 0 0,0 1 0 0 0,0-1 0 0 0,0 1 1 0 0,0 0-1 0 0,1 0 0 0 0,-1 0 0 0 0,1 0 0 0 0,-1 0 1 0 0,1 1-12 0 0,-21 25 51 0 0,16-16-23 0 0,3-6 11 0 0,0 0 0 0 0,0 0 0 0 0,0 0 0 0 0,-5 3-39 0 0,5-4 40 0 0,-1 1 1 0 0,1 0 0 0 0,0 0-1 0 0,-3 4-40 0 0,0 2 46 0 0,5-9-23 0 0,-1 1 0 0 0,2-1 0 0 0,-1 1 0 0 0,0 0 0 0 0,1 0 0 0 0,-1 0 0 0 0,1 0 0 0 0,0 0-23 0 0,-3 9 73 0 0,-2 0 25 0 0,5-12-82 0 0,0 0-1 0 0,1 1 1 0 0,-1-1 0 0 0,0 1 0 0 0,1 0-1 0 0,-1-1 1 0 0,1 1 0 0 0,-1 0 0 0 0,1-1 0 0 0,0 1-1 0 0,-1 0 1 0 0,1-1 0 0 0,0 1 0 0 0,0 0-16 0 0,0 8 65 0 0,-2 16 90 0 0,2-23-129 0 0,1-1 1 0 0,-1 1-1 0 0,0-1 1 0 0,1 1-1 0 0,-1-1 1 0 0,1 1-1 0 0,-1-1 1 0 0,2 2-27 0 0,3 4 65 0 0,-4-6-51 0 0,0-1-1 0 0,0 1 1 0 0,0-1 0 0 0,-1 1 0 0 0,1-1 0 0 0,0 1 0 0 0,-1-1 0 0 0,1 1 0 0 0,-1-1 0 0 0,0 1 0 0 0,1 0 0 0 0,-1-1 0 0 0,0 1 0 0 0,0 0-14 0 0,1 9 51 0 0,0-10-49 0 0,-1 0 0 0 0,0 0 0 0 0,1 0 0 0 0,-1 0 0 0 0,1 0 0 0 0,-1 0 0 0 0,1 0 1 0 0,-1 0-1 0 0,1 0 0 0 0,0 0 0 0 0,0 0 0 0 0,-1-1 0 0 0,1 1 0 0 0,0 0 0 0 0,0 0 1 0 0,0-1-1 0 0,0 1 0 0 0,0-1 0 0 0,0 1 0 0 0,0-1 0 0 0,0 1 0 0 0,0-1 0 0 0,0 1-2 0 0,12 0 57 0 0,0 2-20 0 0,-3 2 45 0 0,1 1 42 0 0,2-4 39 0 0,-2-2-47 0 0,-2 0-33 0 0,16 0 82 0 0,-9-3-27 0 0,-14 2-120 0 0,0 0 1 0 0,0 0-1 0 0,-1 0 0 0 0,1 0 0 0 0,-1 0 0 0 0,1 0 1 0 0,-1-1-1 0 0,2 0-18 0 0,-2 0 14 0 0,0 1 1 0 0,1-1 0 0 0,0 1 0 0 0,-1-1-1 0 0,1 1 1 0 0,0 0 0 0 0,-1 0-1 0 0,1 0 1 0 0,0 0 0 0 0,0 0-1 0 0,0 0-14 0 0,22-4 120 0 0,-14-8-96 0 0,8-1-24 0 0,-13 11 0 0 0,0 0 0 0 0,0-1 0 0 0,0 0 0 0 0,-1 0 0 0 0,0 0 0 0 0,1 0 0 0 0,-2-1 0 0 0,1 0 0 0 0,15-21 0 0 0,-7 9 0 0 0,0-1 0 0 0,-1 0 0 0 0,0 0 0 0 0,1-6 0 0 0,-11 21-6 0 0,0-1 0 0 0,-1 0 0 0 0,1 1-1 0 0,-1-1 1 0 0,1 1 0 0 0,-1-1-1 0 0,0 0 1 0 0,-1 1 0 0 0,1-2 6 0 0,-1-8-36 0 0,1-79-240 0 0,-1 75 190 0 0,-5-1 16 0 0,0 3 20 0 0,5 8 19 0 0,0-1 1 0 0,0 0-1 0 0,0 1 1 0 0,2-8 30 0 0,-3-16-71 0 0,-1 20 32 0 0,0 0 0 0 0,0 1 0 0 0,-3-5 39 0 0,4 9-22 0 0,-1-1 1 0 0,1 0 0 0 0,0 0-1 0 0,0 0 1 0 0,1 0-1 0 0,0 0 1 0 0,0 0 0 0 0,1-7 21 0 0,0-3-40 0 0,1 8 9 0 0,-1 0 1 0 0,0 0-1 0 0,-1 0 1 0 0,1 0 0 0 0,-3-5 30 0 0,-1-3-49 0 0,2 11 25 0 0,0-1 1 0 0,0 1-1 0 0,1-1 0 0 0,0 0 1 0 0,0 1-1 0 0,1-1 24 0 0,0 3-16 0 0,0 0 0 0 0,-1 0 0 0 0,1 0-1 0 0,-1 0 1 0 0,0 1 0 0 0,0-1 0 0 0,0 0 0 0 0,0 1 0 0 0,-1-1 0 0 0,0 0 0 0 0,-1-2 16 0 0,2 5-6 0 0,1 0 1 0 0,-1 0-1 0 0,1 0 1 0 0,-1 0 0 0 0,1 0-1 0 0,0 0 1 0 0,-1-1-1 0 0,1 1 1 0 0,0 0-1 0 0,0 0 1 0 0,0 0 0 0 0,0-1-1 0 0,0 1 1 0 0,0 0-1 0 0,0-1 6 0 0,1-23-24 0 0,-1 22-56 0 0,0 13 7 0 0,1-7 76 0 0,-1-1 0 0 0,0 1 0 0 0,0-1 0 0 0,-1 1 0 0 0,1-1 0 0 0,-1 1 0 0 0,1-1 0 0 0,-1 2-3 0 0,-1 2 11 0 0,-3 9 54 0 0,3-10-28 0 0,1 0 0 0 0,0 1 1 0 0,0-1-1 0 0,1 0 1 0 0,-1 0-1 0 0,1 5-37 0 0,2 7 51 0 0,2 2-7 0 0,-1-10-14 0 0,-1 1 1 0 0,0 0-1 0 0,-1-1 0 0 0,0 1 1 0 0,-1 2-31 0 0,2 11 110 0 0,0-1 1 0 0,6 22-111 0 0,-1-9 91 0 0,-2-5 33 0 0,1 0 0 0 0,1-1 0 0 0,4 5-124 0 0,-8-26 49 0 0,0 0 1 0 0,-1 0-1 0 0,0 0 1 0 0,0 0-1 0 0,-1 0 1 0 0,0 0-1 0 0,0 1 0 0 0,-1 5-49 0 0,2 14 162 0 0,5 5 15 0 0,-2-15-85 0 0,2 15 113 0 0,2 13 98 0 0,-8-29-167 0 0,0 3 36 0 0,-2-12-121 0 0,1-5-37 0 0,0 0 0 0 0,-1 0 1 0 0,1 0-1 0 0,0 0 0 0 0,1 0 1 0 0,-1 0-1 0 0,0 0 0 0 0,1 0 0 0 0,0 0 1 0 0,-1 0-1 0 0,2 0-14 0 0,2 5 39 0 0,-3-6-31 0 0,0-1 0 0 0,0 1 0 0 0,0-1-1 0 0,0 1 1 0 0,0-1 0 0 0,-1 1 0 0 0,1-1-1 0 0,-1 1 1 0 0,1-1 0 0 0,-1 1 0 0 0,0 0 0 0 0,1-1-1 0 0,-1 1 1 0 0,0 0-8 0 0,0 9-1 0 0,0 16 70 0 0,0-20-85 0 0,0-5-56 0 0,0-2-36 0 0,0 0-160 0 0,0 0-19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3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9616 0 0,'0'0'216'0'0,"0"0"32"0"0,0 0 12 0 0,0 1-106 0 0,0 1-79 0 0,0 3-145 0 0,0 0 71 0 0,0 0 59 0 0,0 1 49 0 0,0 6 180 0 0,0 16 537 0 0,2-17-532 0 0,2-1-57 0 0,3 3 14 0 0,-6 4-19 0 0,-1-1 22 0 0,4-5 14 0 0,1-2-88 0 0,1 1 68 0 0,-4 3 52 0 0,1 1-3 0 0,2-4-60 0 0,0-2-67 0 0,1 5 134 0 0,0-1-88 0 0,-3-1-72 0 0,1 10 126 0 0,-4-20-259 0 0,0-1 0 0 0,-1 0 0 0 0,1 1-1 0 0,0-1 1 0 0,0 0 0 0 0,0 1 0 0 0,0-1 0 0 0,0 0 0 0 0,1 1-1 0 0,-1-1 1 0 0,0 0 0 0 0,0 1 0 0 0,0-1 0 0 0,0 0-1 0 0,0 1 1 0 0,0-1 0 0 0,0 0 0 0 0,1 0 0 0 0,-1 1 0 0 0,0-1-1 0 0,0 0 1 0 0,0 0 0 0 0,1 1 0 0 0,-1-1 0 0 0,0 0 0 0 0,0 0-11 0 0,9 15 278 0 0,-8-12-206 0 0,0 0 0 0 0,0 1 1 0 0,0-1-1 0 0,-1 1 0 0 0,0-1 0 0 0,0 1 0 0 0,0-1-72 0 0,0-3 5 0 0,0 1-1 0 0,0-1 1 0 0,0 0-1 0 0,0 0 0 0 0,0 0 1 0 0,0 0-1 0 0,0 0 0 0 0,0 0 1 0 0,0 0-1 0 0,0 0 0 0 0,0 0 1 0 0,0 0-1 0 0,0 1 0 0 0,0-1 1 0 0,0 0-1 0 0,0 0 0 0 0,0 0 1 0 0,0 0-1 0 0,0 0 1 0 0,0 0-1 0 0,0 0 0 0 0,0 0 1 0 0,0 0-1 0 0,1 0 0 0 0,-1 0 1 0 0,0 1-1 0 0,0-1 0 0 0,0 0 1 0 0,0 0-1 0 0,0 0 0 0 0,0 0 1 0 0,0 0-1 0 0,0 0 0 0 0,0 0 1 0 0,0 0-1 0 0,0 0 0 0 0,0 0 1 0 0,0 0-1 0 0,1 0 1 0 0,-1 0-1 0 0,0 0 0 0 0,0 0 1 0 0,0 0-1 0 0,0 0 0 0 0,0 0 1 0 0,0 0-1 0 0,0 0 0 0 0,0 0 1 0 0,0 0-1 0 0,0 0 0 0 0,1 0 1 0 0,-1 0-1 0 0,0 0 0 0 0,0 0 1 0 0,0 0-1 0 0,0 0 1 0 0,0 0-6 0 0,11 0 241 0 0,-9 0-33 0 0,-2 0-14 0 0,0 0-1 0 0,0 0-1 0 0,0 0-7 0 0,0 0-7 0 0,0 0-1 0 0,0 0-10 0 0,0 0-46 0 0,3-11 46 0 0,2 6-85 0 0,-4 5-79 0 0,-1 0 0 0 0,1-1 0 0 0,-1 1 0 0 0,1-1 0 0 0,-1 1 0 0 0,1-1 0 0 0,-1 1 1 0 0,1-1-1 0 0,-1 1 0 0 0,1-1 0 0 0,-1 1 0 0 0,0-1 0 0 0,1 0 0 0 0,-1 1 0 0 0,0-1 0 0 0,0 0 0 0 0,1 1 0 0 0,-1-1 1 0 0,0 0-1 0 0,0 1 0 0 0,0-1 0 0 0,0 0 0 0 0,0 1 0 0 0,0-1 0 0 0,0 0 0 0 0,0 0-2 0 0,0 0 4 0 0,0-1 0 0 0,0 0-1 0 0,1 1 1 0 0,-1-1 0 0 0,0 1 0 0 0,1-1 0 0 0,-1 0-1 0 0,1 1 1 0 0,0-1 0 0 0,-1 1 0 0 0,1-1-1 0 0,0 1 1 0 0,0 0 0 0 0,0-1-4 0 0,4-6 0 0 0,4-12 0 0 0,-7 15 0 0 0,0 0 0 0 0,0 0 0 0 0,1 0 0 0 0,-1 0 0 0 0,1 1 0 0 0,0-1 0 0 0,1 1 0 0 0,0-1 0 0 0,-1 1-2 0 0,0 1-1 0 0,-1-1 0 0 0,0 1 1 0 0,1-1-1 0 0,-1 0 0 0 0,-1 0 1 0 0,1 0-1 0 0,0-1 3 0 0,-1 2-11 0 0,0 0-1 0 0,0 0 1 0 0,0 1-1 0 0,1-1 1 0 0,0 0 0 0 0,-1 0-1 0 0,2 0 12 0 0,7-3-61 0 0,-4 4 33 0 0,25-24-126 0 0,1 10 10 0 0,-16 13 71 0 0,-9 3 37 0 0,-5 0 31 0 0,0 0-1 0 0,0 0 0 0 0,0 0 1 0 0,0 0-1 0 0,1 0 1 0 0,-1 0-1 0 0,0 1 0 0 0,0-1 1 0 0,0 1-1 0 0,1 0 6 0 0,26 15-67 0 0,-24-6 67 0 0,8-4-10 0 0,-9-4 1 0 0,-1 0 1 0 0,0 1 0 0 0,0-1-1 0 0,0 1 1 0 0,0 0 0 0 0,2 3 8 0 0,-2-3-1 0 0,-1 0 1 0 0,1 0-1 0 0,0-1 0 0 0,1 1 1 0 0,-1 0-1 0 0,3 1 1 0 0,-4-3-3 0 0,1 0-1 0 0,-1 1 1 0 0,1-1-1 0 0,-1 1 0 0 0,0 0 1 0 0,0 0-1 0 0,0 0 0 0 0,0 0 1 0 0,0 0-1 0 0,0 0 1 0 0,0 1-1 0 0,-1-1 0 0 0,1 1 4 0 0,16 20-17 0 0,-16-22 17 0 0,-1 0 0 0 0,0 1 0 0 0,1 0 0 0 0,-1-1 0 0 0,0 1 0 0 0,0 0 0 0 0,0-1 0 0 0,0 1 0 0 0,1 2 0 0 0,0 1 0 0 0,1 0 0 0 0,0 0 0 0 0,0-1 0 0 0,0 1 0 0 0,1-1 0 0 0,-1 0 0 0 0,1 0 0 0 0,0 0 0 0 0,1 1 0 0 0,11 10 0 0 0,-3 1 11 0 0,-10-3 44 0 0,-3-10 19 0 0,0-3 13 0 0,0 0-18 0 0,3-3-3 0 0,10-7-8 0 0,-6 7-48 0 0,-7 3-9 0 0,1 0-1 0 0,-1-1 0 0 0,1 1 1 0 0,-1 0-1 0 0,1 0 1 0 0,-1 0-1 0 0,0-1 0 0 0,1 1 1 0 0,-1 0-1 0 0,1-1 0 0 0,-1 1 1 0 0,1 0-1 0 0,-1-1 0 0 0,0 1 1 0 0,1 0-1 0 0,-1-1 1 0 0,0 1-1 0 0,0-1 0 0 0,1 1 1 0 0,-1-1-1 0 0,0 1 0 0 0,0 0 1 0 0,1-1-1 0 0,-1 1 1 0 0,0-1-1 0 0,0 1 0 0 0,0-1 1 0 0,0 1-1 0 0,0-1 0 0 0,0 1 1 0 0,0-1-1 0 0,0 0 1 0 0,0 1-1 0 0,0-1 0 0 0,0 1 1 0 0,0-1-1 0 0,0 1 0 0 0,0-1 0 0 0,-1 1 2 0 0,1 0 0 0 0,0-1 0 0 0,0 1 0 0 0,0-1-1 0 0,0 1 1 0 0,0-1 0 0 0,0 1 0 0 0,0-1-1 0 0,0 1 1 0 0,0-1 0 0 0,0 1 0 0 0,0-1-1 0 0,1 1 1 0 0,-1-1 0 0 0,0 1 0 0 0,0-1 0 0 0,0 1-1 0 0,1-1 1 0 0,-1 1 0 0 0,0-1 0 0 0,0 1-1 0 0,1 0 1 0 0,-1-1 0 0 0,0 1 0 0 0,1 0-1 0 0,-1-1 1 0 0,1 1 0 0 0,-1 0 0 0 0,0-1 0 0 0,1 1-1 0 0,-1 0 1 0 0,1-1-2 0 0,6-3 3 0 0,-2-12-3 0 0,-1 5 0 0 0,0 1 0 0 0,0-1 0 0 0,1 1 0 0 0,1 0 0 0 0,0-1 0 0 0,0 2 0 0 0,19-27 0 0 0,-22 32 0 0 0,0 1 0 0 0,0-1 0 0 0,0 1 0 0 0,1 0 0 0 0,-1 0 0 0 0,1 0 0 0 0,0 1 0 0 0,1-1 0 0 0,58-29 0 0 0,-61 31-4 0 0,0 0-1 0 0,0 1 1 0 0,1-1-1 0 0,-1 0 1 0 0,0 1-1 0 0,0 0 1 0 0,0-1-1 0 0,1 1 0 0 0,-1 0 1 0 0,0 0-1 0 0,1 0 1 0 0,-1 1-1 0 0,0-1 1 0 0,0 0-1 0 0,3 2 5 0 0,2 0-19 0 0,0 1 1 0 0,1 0-1 0 0,5 4 19 0 0,-7-4-17 0 0,-3-1 16 0 0,-1-1 1 0 0,1 1-1 0 0,-1 0 0 0 0,1 1 0 0 0,-1-1 1 0 0,0 0-1 0 0,0 1 0 0 0,0-1 1 0 0,0 1-1 0 0,0 0 0 0 0,-1-1 0 0 0,1 1 1 0 0,0 1 0 0 0,0 1 12 0 0,0-1 1 0 0,1 0-1 0 0,0 0 1 0 0,0 0-1 0 0,1 1-12 0 0,0 0 20 0 0,-1-1 0 0 0,0 1 0 0 0,0 0 0 0 0,0 0 0 0 0,-1 0 0 0 0,0 1 0 0 0,0-1 0 0 0,0 1-20 0 0,3 6 32 0 0,-1-3 42 0 0,-4-3-43 0 0,1 0-8 0 0,4 2 7 0 0,-4-6-27 0 0,0-1-1 0 0,0 0 1 0 0,0 1-1 0 0,0-1 1 0 0,-1 1-1 0 0,1-1 0 0 0,0 1 1 0 0,-1 0-1 0 0,1-1 1 0 0,-1 1-1 0 0,0-1 1 0 0,0 1-1 0 0,1 0 0 0 0,-1 0-2 0 0,0 45 0 0 0,0-18 11 0 0,0-29-10 0 0,0 0-1 0 0,0 0 1 0 0,0 0-1 0 0,0 0 1 0 0,0 0-1 0 0,0 1 1 0 0,0-1 0 0 0,0 0-1 0 0,0 0 1 0 0,0 0-1 0 0,0 0 1 0 0,0 0-1 0 0,0 0 1 0 0,0 0-1 0 0,0 0 1 0 0,0 0 0 0 0,0 0-1 0 0,0 1 1 0 0,0-1-1 0 0,0 0 1 0 0,0 0-1 0 0,0 0 1 0 0,0 0 0 0 0,0 0-1 0 0,-1 0 1 0 0,1 0-1 0 0,0 0 1 0 0,0 0-1 0 0,0 0 1 0 0,0 0-1 0 0,0 0 1 0 0,0 0 0 0 0,0 0-1 0 0,0 1 1 0 0,0-1-1 0 0,0 0 1 0 0,0 0-1 0 0,0 0 1 0 0,0 0 0 0 0,-1 0-1 0 0,1 0 1 0 0,0 0-1 0 0,0 0 1 0 0,0 0-1 0 0,0 0 1 0 0,0 0-1 0 0,0 0 1 0 0,0 0 0 0 0,0 0-1 0 0,0 0 1 0 0,0 0-1 0 0,-1 0 1 0 0,1 0-1 0 0,0 0 1 0 0,0 0-1 0 0,0 0 1 0 0,0 0-1 0 0,-1 0-111 0 0,0 0 35 0 0,-1 0 11 0 0,1 0 84 0 0,0 0 47 0 0,-2 2 258 0 0,2-1-246 0 0,0 0-77 0 0,1-1-34 0 0,-1 1-41 0 0,1 0-49 0 0,0 0-31 0 0,-1 0-49 0 0,1 0-53 0 0,0 0-57 0 0,0 0-62 0 0,0 1-67 0 0,0-1-71 0 0,0 0-77 0 0,0-1 178 0 0,0 0-58 0 0,0 0-52 0 0,0 0-45 0 0,0 0-164 0 0,0 0-45 0 0,0 0-199 0 0,0 0-534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4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10480 0 0,'0'0'306'0'0,"0"0"-4"0"0,1 1-226 0 0,1 1-44 0 0,-1-1-20 0 0,11 8-28 0 0,-7-7 34 0 0,1-1 39 0 0,2-1 56 0 0,4 3 62 0 0,-11-3-161 0 0,0 1 1 0 0,0-1 0 0 0,0 1-1 0 0,0 0 1 0 0,0 0 0 0 0,0-1-1 0 0,0 1 1 0 0,0 0-1 0 0,0 0 1 0 0,0 0 0 0 0,-1 0-1 0 0,1 0 1 0 0,0 0 0 0 0,0 1-15 0 0,1 3 49 0 0,2 2 122 0 0,3-3 59 0 0,-2-2-130 0 0,7 8 191 0 0,2 11 38 0 0,-8-10-163 0 0,6 8 182 0 0,-4-6-153 0 0,-2 0-34 0 0,6 7 101 0 0,-3-6-60 0 0,4 7 112 0 0,-2 1-51 0 0,6 22 154 0 0,8 14 45 0 0,-13-35-300 0 0,21 46 353 0 0,-23-39-213 0 0,-2 12 63 0 0,-5-26-141 0 0,0-1-1 0 0,4 11-223 0 0,0-2 185 0 0,-4-7 47 0 0,0-1 1 0 0,-2 1-1 0 0,0 4-232 0 0,0 10 246 0 0,-1-9-65 0 0,0 15 157 0 0,0 4 29 0 0,0-18-206 0 0,0-1 10 0 0,0 1 2 0 0,0-16-117 0 0,0-1 1 0 0,-1 1-1 0 0,0-1 0 0 0,0 0 1 0 0,0 1-1 0 0,-3 3-56 0 0,-4 9 154 0 0,5-12-90 0 0,0 1 0 0 0,1-1 0 0 0,0 0 0 0 0,-1 4-64 0 0,-2 10 148 0 0,-6 0 37 0 0,6 8-13 0 0,-1-10-96 0 0,3-11-16 0 0,0 1 0 0 0,-1-1 0 0 0,-1 0 0 0 0,-3 6-60 0 0,-3 8 78 0 0,10-17-61 0 0,-1-1 0 0 0,0 0 0 0 0,0 1 0 0 0,0-1 0 0 0,0 0 0 0 0,-1 0 0 0 0,0-1 0 0 0,-1 2-17 0 0,-30 29 160 0 0,21-23-172 0 0,12-11 298 0 0,0 1-86 0 0,0-1-81 0 0,0 0-76 0 0,0 1-70 0 0,-1-1-63 0 0,1 0-59 0 0,0 0-53 0 0,0 0-20 0 0,-1 0-33 0 0,0 0-342 0 0,-2 1-375 0 0,-1-1-742 0 0,3 0 1015 0 0,0-1 15 0 0,1 1 384 0 0,0 0 35 0 0,0 0-185 0 0,1 0-52 0 0,-1 0-45 0 0,1 0-41 0 0,0 0-162 0 0,0 0-41 0 0,0 0-195 0 0,0 0-537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4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12544 0 0,'0'0'365'0'0,"0"0"-131"0"0,0 0-107 0 0,0 0 99 0 0,0 0-61 0 0,0 0 174 0 0,0 0 311 0 0,0 0 29 0 0,0 0-14 0 0,0 0-88 0 0,0 0-38 0 0,0 0-10 0 0,0 0-224 0 0,0 0-138 0 0,0 0-47 0 0,0 0-4 0 0,0 0 14 0 0,0 0-24 0 0,0 0-32 0 0,0 0-121 0 0,0 0-16 0 0,0 0 3 0 0,0 0-34 0 0,0 0-16 0 0,0 0-35 0 0,0 0-38 0 0,0 0-45 0 0,0 0-47 0 0,0 0-45 0 0,0 0-41 0 0,0 0-37 0 0,0 0-261 0 0,0 0-61 0 0,0 0-48 0 0,0 0-36 0 0,0 0-1440 0 0,0 0-1278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2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 9704 0 0,'0'0'282'0'0,"0"0"-2"0"0,-3 0-108 0 0,-1 0-44 0 0,-2 0 134 0 0,6 0-254 0 0,0 0 1 0 0,0 0 0 0 0,0 0 0 0 0,-1 0 0 0 0,1 0-1 0 0,0 0 1 0 0,0-1 0 0 0,0 1 0 0 0,0 0 0 0 0,0 0-1 0 0,0 0 1 0 0,0 0 0 0 0,0 0 0 0 0,0 0 0 0 0,0 1-1 0 0,-1-1 1 0 0,1 0 0 0 0,0 0 0 0 0,0 0 0 0 0,0 0-1 0 0,0 0 1 0 0,0 0 0 0 0,0 0 0 0 0,0 0 0 0 0,0 0-1 0 0,0 0 1 0 0,0 0 0 0 0,0 0 0 0 0,0 0 0 0 0,-1 0-1 0 0,1 0 1 0 0,0 0 0 0 0,0 0 0 0 0,0 0-1 0 0,0 0 1 0 0,0 1 0 0 0,0-1 0 0 0,0 0 0 0 0,0 0-1 0 0,0 0 1 0 0,0 0 0 0 0,0 0 0 0 0,0 0 0 0 0,0 0-1 0 0,0 0 1 0 0,0 0 0 0 0,0 0 0 0 0,0 1 0 0 0,0-1-1 0 0,0 0 1 0 0,0 0 0 0 0,0 0 0 0 0,0 0 0 0 0,0 0-1 0 0,0 0 1 0 0,0 0 0 0 0,0 0-9 0 0,0 15 858 0 0,0 0-124 0 0,0 0-112 0 0,0 0-99 0 0,0 4-9 0 0,0 0-105 0 0,0-5-158 0 0,0 1-38 0 0,0 16 134 0 0,2-17-203 0 0,4 7 125 0 0,0 3 23 0 0,-4-7-136 0 0,0 0-5 0 0,4 7 127 0 0,0-2-25 0 0,-4-8-117 0 0,-1-1 53 0 0,6 0 6 0 0,-1 0-23 0 0,-4 0-24 0 0,-2 6-2 0 0,0-4-12 0 0,0-2 34 0 0,0 1 72 0 0,2-12-112 0 0,9 9-10 0 0,-9-6-42 0 0,-2 11-7 0 0,0 8-2 0 0,0-19-21 0 0,0-5-99 0 0,0 0-47 0 0,0 0-11 0 0,0 0 27 0 0,0 0-25 0 0,0 0-68 0 0,0 0-181 0 0,-2 2-324 0 0,-1 1 442 0 0,0 0-2 0 0,2-2 31 0 0,0 1-61 0 0,-1-1-71 0 0,1 0-85 0 0,0 0 19 0 0,1-1-56 0 0,-1 1-48 0 0,1-1-44 0 0,0 0-159 0 0,0 0-43 0 0,0 1-193 0 0,0-1-522 0 0</inkml:trace>
  <inkml:trace contextRef="#ctx0" brushRef="#br0" timeOffset="243.23">0 143 9560 0 0,'0'0'216'0'0,"0"0"32"0"0,0 0 10 0 0,1 0-88 0 0,1 0-29 0 0,13 0 643 0 0,1 0-83 0 0,0 0-80 0 0,0 0-75 0 0,0 0-72 0 0,1 0-67 0 0,-1 0-64 0 0,1 0-59 0 0,3 0-15 0 0,0 0-74 0 0,0 0-64 0 0,0 0-60 0 0,5 0-53 0 0,-1 0-62 0 0,11 0-113 0 0,0 0-71 0 0,-19 0 44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1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8032 0 0,'0'0'182'0'0,"0"0"29"0"0,0 0 12 0 0,-3 0-37 0 0,-1 0-154 0 0,-11 0-20 0 0,8 0 66 0 0,5 0 58 0 0,-1 2 157 0 0,-8 9 260 0 0,10-10-321 0 0,-1 0-43 0 0,1 0-39 0 0,0 0-33 0 0,-1-1-15 0 0,1 0-33 0 0,-4 0 12 0 0,2 0-23 0 0,1 1 67 0 0,0 0-69 0 0,0 1-1 0 0,1-1 1 0 0,-1 0-1 0 0,1 1 1 0 0,-1-1 0 0 0,1 1-1 0 0,0 0 1 0 0,0-1 0 0 0,0 1-1 0 0,0 0 1 0 0,0 0-1 0 0,0 0 1 0 0,0 1-56 0 0,-5 8 272 0 0,-2-1-48 0 0,2-4-94 0 0,3-4-49 0 0,0 1-1 0 0,1 0 1 0 0,-1 0 0 0 0,0 0 0 0 0,1 1-1 0 0,0-1 1 0 0,-1 2-81 0 0,-4 13 289 0 0,-11 20 89 0 0,12-28-257 0 0,1 0 1 0 0,1 0-1 0 0,0 0 1 0 0,-1 4-122 0 0,-1 12 244 0 0,-1 4 38 0 0,3-18-140 0 0,0 1 44 0 0,2-8-140 0 0,0 2 24 0 0,-1 0-1 0 0,1 0 1 0 0,1 0 0 0 0,0 0-1 0 0,0 1 1 0 0,0 5-70 0 0,1 31 265 0 0,0-2-54 0 0,0 45 171 0 0,0-80-349 0 0,0-1 0 0 0,1 0 1 0 0,0 1-1 0 0,1-1 0 0 0,1 4-33 0 0,3 14 63 0 0,-3-4-24 0 0,-2-13-18 0 0,0 1-1 0 0,1-1 1 0 0,-1 1-1 0 0,2-1 1 0 0,-1 0-1 0 0,3 5-20 0 0,10 15 138 0 0,13 15-138 0 0,-23-34 22 0 0,0-1 4 0 0,0 0-1 0 0,1-1 1 0 0,1 1-1 0 0,3 3-25 0 0,4 3 21 0 0,-12-12-17 0 0,-1 1 0 0 0,1-1-1 0 0,0 1 1 0 0,0-1 0 0 0,0 0-1 0 0,0 0 1 0 0,0 0 0 0 0,0 0 0 0 0,1 0-1 0 0,-1 0 1 0 0,0 0 0 0 0,0-1 0 0 0,1 1-1 0 0,-1-1 1 0 0,1 0-4 0 0,10 3 8 0 0,-1 0 27 0 0,12 3-59 0 0,-19-5 0 0 0,1 0-1 0 0,0 0 0 0 0,-1 0 1 0 0,1-1-1 0 0,-1 0 0 0 0,1 0 1 0 0,0 0-1 0 0,-1-1 0 0 0,4-1 25 0 0,6-3-58 0 0,-5 1-7 0 0,-2 2-47 0 0,-1 1-50 0 0,3 0-79 0 0,19-1-354 0 0,2-11-19 0 0</inkml:trace>
  <inkml:trace contextRef="#ctx0" brushRef="#br0" timeOffset="611.79">632 269 7976 0 0,'0'0'174'0'0,"0"3"29"0"0,0-1-156 0 0,0 0 2 0 0,0 2 3 0 0,0 3 44 0 0,0 6 68 0 0,-1-1-122 0 0,1 11-47 0 0,1-16 39 0 0,1-1 42 0 0,3 5 230 0 0,2 10 280 0 0,-6-13-323 0 0,-1 2 106 0 0,0-4-139 0 0,0 1 37 0 0,1 0 0 0 0,-1-1-48 0 0,0-1-41 0 0,0 0-35 0 0,1 4 61 0 0,4 9 128 0 0,-2-12-197 0 0,1 1 47 0 0,-1 4 116 0 0,-2-2-139 0 0,-1-1-36 0 0,1 9 132 0 0,5-5 3 0 0,-1-2-1 0 0,-3 5 60 0 0,-2-6-180 0 0,0 3 62 0 0,0 7 188 0 0,0-2 72 0 0,3-11-115 0 0,-2-5-470 0 0,0 1 57 0 0,0-1 50 0 0,0 1 47 0 0,1 1 88 0 0,-1 0 74 0 0,0 0 57 0 0,0-1 40 0 0,1 3 568 0 0,-1-4-531 0 0,-1-2-105 0 0,1 0-65 0 0,-1-1-83 0 0,0-2-99 0 0,0-10 146 0 0,-1 0-50 0 0,0-8-32 0 0,1 16-37 0 0,0-1 0 0 0,0 1 0 0 0,1 0 0 0 0,0 0 0 0 0,0 0 0 0 0,0-1 1 0 0,5-8 0 0 0,-5 11 0 0 0,1 1 0 0 0,-1 0 0 0 0,0-1 0 0 0,0 1 0 0 0,-1-1 0 0 0,1 1 0 0 0,-1-1 0 0 0,1 1 0 0 0,-1-1 0 0 0,0-2 0 0 0,1 0 0 0 0,0 0 0 0 0,0 1 0 0 0,0-1 0 0 0,1 0 0 0 0,0 1 0 0 0,0-1 0 0 0,1 1 0 0 0,0 0 0 0 0,-1 0 0 0 0,2 0 0 0 0,-1 0 0 0 0,0 0 0 0 0,1 1 0 0 0,0-1 0 0 0,0 1 0 0 0,3-2 0 0 0,6-10 0 0 0,-10 3-14 0 0,-3 13 13 0 0,0 0-1 0 0,0 0 1 0 0,0 0 0 0 0,0 0 0 0 0,0 0-1 0 0,-1 0 1 0 0,1 0 0 0 0,0 0 0 0 0,0-1 0 0 0,0 1-1 0 0,0 0 1 0 0,0 0 0 0 0,0 0 0 0 0,0 0 0 0 0,0 0-1 0 0,1 0 1 0 0,-1 0 0 0 0,0 0 0 0 0,0 0-1 0 0,0 0 1 0 0,0-1 0 0 0,0 1 0 0 0,0 0 0 0 0,0 0-1 0 0,0 0 1 0 0,0 0 0 0 0,0 0 0 0 0,0 0-1 0 0,0 0 1 0 0,0 0 0 0 0,0 0 0 0 0,0 0 0 0 0,0 0-1 0 0,0 0 1 0 0,0 0 0 0 0,1 0 0 0 0,-1 0 0 0 0,0-1-1 0 0,0 1 1 0 0,0 0 0 0 0,0 0 0 0 0,0 0-1 0 0,0 0 1 0 0,0 0 0 0 0,0 0 0 0 0,0 0 0 0 0,0 0-1 0 0,1 0 1 0 0,-1 0 0 0 0,0 0 0 0 0,0 0 0 0 0,0 0-1 0 0,0 0 1 0 0,0 0 0 0 0,0 0 0 0 0,0 1-1 0 0,0-1 2 0 0,2 0-8 0 0,0 0 0 0 0,-1 0 0 0 0,1 1 0 0 0,-1-1 0 0 0,1 1 0 0 0,-1-1 0 0 0,1 1 0 0 0,-1-1 0 0 0,1 1 0 0 0,-1 0 0 0 0,1 0 0 0 0,-1 0 8 0 0,1 0-10 0 0,-1 0 0 0 0,1 0-1 0 0,0 0 1 0 0,0 0 0 0 0,0-1-1 0 0,-1 1 1 0 0,1 0 0 0 0,0-1-1 0 0,0 1 1 0 0,0-1 0 0 0,0 0-1 0 0,1 0 11 0 0,-2 0-5 0 0,0 0-1 0 0,-1 0 0 0 0,1 1 1 0 0,0-1-1 0 0,0 0 0 0 0,0 0 0 0 0,-1 0 1 0 0,1 1-1 0 0,0-1 0 0 0,0 0 1 0 0,-1 1-1 0 0,1-1 0 0 0,0 0 0 0 0,-1 1 1 0 0,1-1-1 0 0,0 1 0 0 0,-1-1 1 0 0,1 1-1 0 0,-1-1 0 0 0,1 1 0 0 0,-1 0 1 0 0,1-1-1 0 0,-1 1 0 0 0,1 0 0 0 0,-1-1 1 0 0,0 1-1 0 0,1 0 0 0 0,-1 0 1 0 0,0 0 5 0 0,1 0-6 0 0,-1 0 0 0 0,1 0 1 0 0,0 1-1 0 0,-1-1 1 0 0,1 0-1 0 0,0 0 1 0 0,0 0-1 0 0,-1 0 1 0 0,1 0-1 0 0,0 0 0 0 0,0-1 1 0 0,0 1-1 0 0,0 0 1 0 0,0 0-1 0 0,1-1 6 0 0,8 5-14 0 0,-8-5 14 0 0,-1 1 0 0 0,0-1 0 0 0,0 0 0 0 0,0 1 0 0 0,0-1 0 0 0,0 1 0 0 0,0 0 0 0 0,0-1 0 0 0,0 1 0 0 0,0 0 0 0 0,0 0 0 0 0,0-1 0 0 0,0 1 0 0 0,-1 0 0 0 0,1 0 0 0 0,0 0-1 0 0,-1 0 1 0 0,1 1 0 0 0,9 19 0 0 0,-1 2 0 0 0,4 14 0 0 0,-8-21 0 0 0,-3-10 3 0 0,7 24-3 0 0,-7-6 51 0 0,1-8-29 0 0,6 2 27 0 0,-4-11-33 0 0,-5-7-18 0 0,-1 4 11 0 0,1-1 51 0 0,0-3 11 0 0,0 0 0 0 0,0 0 14 0 0,0 0-10 0 0,2-13 67 0 0,-4-3-91 0 0,2 13-58 0 0,0 2 10 0 0,0-1-1 0 0,1 0 0 0 0,-1 1 1 0 0,0-1-1 0 0,1 0 0 0 0,-1 1 1 0 0,1-1-1 0 0,-1 1 0 0 0,1-1 1 0 0,0 1-1 0 0,0-1 0 0 0,-1 1 1 0 0,1-1-1 0 0,1 1-2 0 0,2-7 21 0 0,10-27-8 0 0,-12 28-18 0 0,0 1 0 0 0,0-1 0 0 0,1 1 0 0 0,0-1 1 0 0,1 1-1 0 0,1-2 5 0 0,10-19-120 0 0,1-3-20 0 0,0 11 18 0 0,-9 12 68 0 0,-5 4 40 0 0,0 1 0 0 0,0 0 1 0 0,0 0-1 0 0,0 0 1 0 0,1 0-1 0 0,-1 0 1 0 0,1 0-1 0 0,-1 0 0 0 0,1 1 1 0 0,1-1 13 0 0,22-3-66 0 0,-12-2 24 0 0,-13 6 36 0 0,0 1-1 0 0,1-1 0 0 0,-1 0 1 0 0,1 0-1 0 0,-1 1 0 0 0,1-1 0 0 0,-1 1 1 0 0,1 0-1 0 0,-1-1 0 0 0,1 1 1 0 0,-1 0-1 0 0,1 0 0 0 0,0 0 7 0 0,5-1-32 0 0,-5 1 21 0 0,0 0 0 0 0,0 0 0 0 0,0 0 0 0 0,0 0 0 0 0,1 0 0 0 0,-1 1 0 0 0,0-1 0 0 0,0 1 0 0 0,0-1-1 0 0,1 1 12 0 0,21 12-104 0 0,-12-6 67 0 0,-1 0 34 0 0,3-2 3 0 0,-9 5 0 0 0,5-4 0 0 0,-4 4 0 0 0,-2-8 0 0 0,-1-1 0 0 0,5 14 0 0 0,-3-6 0 0 0,-4-8 0 0 0,0 0 0 0 0,0 1 0 0 0,0-1 0 0 0,0 1 0 0 0,-1-1 0 0 0,1 1 0 0 0,0-1 0 0 0,-1 1 0 0 0,0 0 0 0 0,1-1 0 0 0,-1 1 0 0 0,0-1 0 0 0,0 1 0 0 0,1 0 0 0 0,-1 0 0 0 0,0 0 0 0 0,0-1 0 0 0,0 1 0 0 0,1 0 0 0 0,-1 0 0 0 0,1-1 0 0 0,-1 1 0 0 0,1 0 0 0 0,0-1 0 0 0,-1 1 0 0 0,1 0 0 0 0,0-1 0 0 0,0 1 0 0 0,0-1 0 0 0,0 1 1 0 0,0-1 0 0 0,0 1 0 0 0,0-1 0 0 0,0 1 0 0 0,-1 0 0 0 0,1 0 0 0 0,-1-1 0 0 0,1 1-1 0 0,-1 0 1 0 0,0 0 0 0 0,0-1 0 0 0,0 1-1 0 0,0 14 43 0 0,1-6-46 0 0,1-4-41 0 0,3 2-73 0 0,1 2-133 0 0,-4 3-120 0 0,-2 3-91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0.0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11952 0 0,'0'0'266'0'0,"0"0"44"0"0,0 0 14 0 0,0 0-132 0 0,0 0-91 0 0,0 0 5 0 0,0 0 11 0 0,0 0 91 0 0,0 0 229 0 0,0 0 410 0 0,0 0 38 0 0,0 0-32 0 0,0 0-562 0 0,0 0 101 0 0,0 0 220 0 0,0 0-18 0 0,0 0-36 0 0,0 0-148 0 0,0 0-67 0 0,0 0-14 0 0,0 0-31 0 0,0 0-130 0 0,0 0-59 0 0,0 0-12 0 0,-2 0-17 0 0,-9 0-53 0 0,11 0-26 0 0,0 0 0 0 0,0 0-1 0 0,0 0 1 0 0,0 0 0 0 0,0 0 0 0 0,0 0-1 0 0,-1 0 1 0 0,1 0 0 0 0,0 0 0 0 0,0 0-1 0 0,0 0 1 0 0,0 0 0 0 0,0 0 0 0 0,0 0-1 0 0,0 0 1 0 0,0 0 0 0 0,0 0-1 0 0,0 0 1 0 0,-1 0 0 0 0,1 0 0 0 0,0 0-1 0 0,0 0 1 0 0,0 0 0 0 0,0 0 0 0 0,0 0-1 0 0,0 0 1 0 0,0 0 0 0 0,0 0 0 0 0,0 0-1 0 0,0 0 1 0 0,0 0 0 0 0,0 1 0 0 0,0-1-1 0 0,-1 0 1 0 0,1 0 0 0 0,0 0 0 0 0,0 0-1 0 0,0 0 1 0 0,0 0 0 0 0,0 0 0 0 0,0 0-1 0 0,0 0 1 0 0,0 0 0 0 0,0 0 0 0 0,0 1-1 0 0,0-1 1 0 0,0 0 0 0 0,0 0 0 0 0,0 0-1 0 0,0 0 1 0 0,0 0 0 0 0,0 0 0 0 0,0 0-1 0 0,0 0 1 0 0,0 0 0 0 0,0 0 0 0 0,0 1-1 0 0,0 9-20 0 0,0-10 17 0 0,1 0 0 0 0,-1 0 0 0 0,0 0 0 0 0,0 1 0 0 0,0-1 1 0 0,0 0-1 0 0,0 0 0 0 0,0 0 0 0 0,0 0 0 0 0,0 0 0 0 0,0 0 0 0 0,0 0 1 0 0,0 0-1 0 0,0 0 0 0 0,0 0 0 0 0,0 1 0 0 0,0-1 0 0 0,0 0 0 0 0,0 0 1 0 0,0 0-1 0 0,-1 0 0 0 0,1 0 0 0 0,0 0 0 0 0,0 0 0 0 0,0 0 1 0 0,0 0-1 0 0,0 0 0 0 0,0 0 0 0 0,0 0 0 0 0,0 1 0 0 0,0-1 0 0 0,0 0 1 0 0,0 0-1 0 0,0 0 0 0 0,0 0 0 0 0,0 0 0 0 0,0 0 0 0 0,-1 0 0 0 0,1 0 1 0 0,0 0-1 0 0,0 0 0 0 0,0 0 0 0 0,0 0 0 0 0,0 0 0 0 0,0 0 0 0 0,0 0 1 0 0,0 0-1 0 0,0 0 0 0 0,0 0 0 0 0,-1 0 0 0 0,1 0 0 0 0,0 0 0 0 0,0 0 1 0 0,0 0-1 0 0,0 0 0 0 0,0 0 0 0 0,0 0 3 0 0,-11 0-233 0 0,10 0 166 0 0,0 0-18 0 0,1 0-29 0 0,0 0-55 0 0,0 0-23 0 0,0 0-56 0 0,0 0-62 0 0,0 0-72 0 0,0 0-76 0 0,0 0-70 0 0,0 0-64 0 0,0 0-55 0 0,0 0-190 0 0,0 0-56 0 0,0 0-230 0 0,0 0-621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18.6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427 1 8288 0 0,'0'0'190'0'0,"0"0"28"0"0,0 0 7 0 0,0 2-33 0 0,-1 2-252 0 0,1-1 37 0 0,-3 1 78 0 0,-1-3 112 0 0,-2 0 86 0 0,-1-1 69 0 0,-4 3 220 0 0,3 2-232 0 0,-2 1 131 0 0,-3-4 92 0 0,6-1-278 0 0,1 0-46 0 0,-10 6 285 0 0,5-1-145 0 0,1-2-45 0 0,-1 0-98 0 0,8-2-158 0 0,0-1-1 0 0,0 0 1 0 0,0 0 0 0 0,0 0 0 0 0,0 0 0 0 0,0 0-1 0 0,-1-1 1 0 0,1 1 0 0 0,0-1 0 0 0,-3 0-48 0 0,-3-1 49 0 0,-12 1 30 0 0,4 4 3 0 0,6 0-43 0 0,-7 3 38 0 0,0-5 58 0 0,-7-2 41 0 0,-2 0 34 0 0,-1 0 47 0 0,0 0 59 0 0,-1 0-28 0 0,26 0-144 0 0,3 0 0 0 0,-2 0-35 0 0,-9 0-110 0 0,11 0 2 0 0,0 0 0 0 0,0 0 0 0 0,0 0 0 0 0,0 0 1 0 0,0 0-1 0 0,0 0 0 0 0,-1 0 0 0 0,1 0 1 0 0,0 0-1 0 0,0 0 0 0 0,0 0 0 0 0,0 0 1 0 0,0 0-1 0 0,0 0 0 0 0,0 0 0 0 0,0 0 1 0 0,0 0-1 0 0,0 0 0 0 0,-1 0 0 0 0,1 0 1 0 0,0 0-1 0 0,0 0 0 0 0,0 0 0 0 0,0 0 1 0 0,0 0-1 0 0,0 0 0 0 0,0 0 0 0 0,0 0 0 0 0,0 0 1 0 0,0 0-1 0 0,0 0 0 0 0,0 0 0 0 0,0 0 1 0 0,0 0-1 0 0,-1 1 0 0 0,1-1 0 0 0,0 0 1 0 0,0 0-1 0 0,0 0 0 0 0,0 0 0 0 0,0 0 1 0 0,0 0-1 0 0,0 0 0 0 0,0 0 0 0 0,0 0 1 0 0,0 0-1 0 0,0 0 0 0 0,0 1 0 0 0,0-1 1 0 0,0 0-1 0 0,0 0 0 0 0,0 0 0 0 0,0 0 0 0 0,0 0 1 0 0,0 0-1 0 0,0 0 0 0 0,0 0-1 0 0,0 25-23 0 0,0 12-108 0 0,0-23 121 0 0,0 2 88 0 0,1-14-72 0 0,-1 0 1 0 0,0-1 0 0 0,0 1 0 0 0,0-1 0 0 0,1 1 0 0 0,-1-1 0 0 0,1 1 0 0 0,-1-1 0 0 0,1 1 0 0 0,0-1-1 0 0,-1 1 1 0 0,1-1 0 0 0,0 0-7 0 0,6 13 32 0 0,-4 12-21 0 0,-3 5-42 0 0,-1-12-5 0 0,1 60 20 0 0,0 0 33 0 0,0-72-2 0 0,-1 1-1 0 0,0 0 1 0 0,0 0 0 0 0,-1-1-1 0 0,-1 2-14 0 0,1-1 14 0 0,0-1-1 0 0,1 1 0 0 0,0 0 1 0 0,0-1-1 0 0,0 2-13 0 0,3 15 24 0 0,-1 3 42 0 0,-6 6 81 0 0,2-23-120 0 0,-5 26 58 0 0,6-8 1 0 0,2 83 381 0 0,0-56-193 0 0,0-3 35 0 0,1-33-153 0 0,6-3-51 0 0,-1-1-11 0 0,-5 1 39 0 0,-1-9-63 0 0,0-5-46 0 0,0 0 0 0 0,0 1-1 0 0,0-1 1 0 0,0 0 0 0 0,0 0-1 0 0,1 0 1 0 0,-1 0 0 0 0,0 0-1 0 0,1 1 1 0 0,0 0-24 0 0,4 5 83 0 0,-4-7-60 0 0,0 1 1 0 0,0-1-1 0 0,0 1 1 0 0,0-1-1 0 0,-1 1 1 0 0,1 0-1 0 0,-1-1 1 0 0,1 1-1 0 0,-1-1 1 0 0,1 1-1 0 0,-1 1-23 0 0,3 3 176 0 0,7 4 2 0 0,-7-7 4 0 0,-3-3 2 0 0,3 3 0 0 0,10 7-20 0 0,-13-10-159 0 0,1 1-1 0 0,0-1 0 0 0,-1 0 0 0 0,1 0 0 0 0,0 1 0 0 0,0-1 0 0 0,-1 0 0 0 0,1 0 1 0 0,0 0-1 0 0,0 0 0 0 0,-1 0 0 0 0,1 0 0 0 0,0 0 0 0 0,-1 0 0 0 0,1 0 0 0 0,0-1 1 0 0,0 1-1 0 0,-1 0 0 0 0,1 0 0 0 0,0 0 0 0 0,0-1-4 0 0,23-12 131 0 0,-11 6-62 0 0,-3 1-25 0 0,3 0 21 0 0,-8-4-11 0 0,24-6 23 0 0,-5 4 5 0 0,0 0-65 0 0,-1 1-85 0 0,0-1-105 0 0,-7 4-21 0 0,0 0-67 0 0,0 0-75 0 0,0 0-80 0 0,-11 7 84 0 0,0 0-74 0 0,1 0-156 0 0,3 2-365 0 0,-5-1 310 0 0,-1 0-1040 0 0</inkml:trace>
  <inkml:trace contextRef="#ctx0" brushRef="#br0" timeOffset="301.17">16 632 10136 0 0,'0'0'230'0'0,"0"0"30"0"0,0 0 19 0 0,1 0-118 0 0,1 0-83 0 0,2 0-47 0 0,2 0 36 0 0,0 0 45 0 0,1-1 58 0 0,-1-1 67 0 0,2-3 51 0 0,2 0 131 0 0,-4 3-170 0 0,2 1 34 0 0,-2 1-56 0 0,0 0-45 0 0,3 0 69 0 0,-4 0-145 0 0,9 0 101 0 0,-7 0-95 0 0,1 0 34 0 0,2 0 63 0 0,-3 0-109 0 0,-1-1-1 0 0,0 0 1 0 0,0 0 0 0 0,0-1 0 0 0,2 0-100 0 0,16-4 233 0 0,-7 4-95 0 0,-1 1 1 0 0,1 0-1 0 0,11 2-138 0 0,5-1 165 0 0,-24 1-119 0 0,0-1 1 0 0,0 2 0 0 0,6 0-47 0 0,15 6 29 0 0,-26-7-30 0 0,5 0-11 0 0,0 0 1 0 0,0 0 0 0 0,0-1 0 0 0,0 0 0 0 0,5 0 11 0 0,3-1-35 0 0,-4 0 28 0 0,-1-1-52 0 0,8-4-165 0 0,-15 5 140 0 0,0-1 1 0 0,-1 1-1 0 0,1 0 0 0 0,0 0 1 0 0,-1 1-1 0 0,2-1 84 0 0,13 1-397 0 0</inkml:trace>
  <inkml:trace contextRef="#ctx0" brushRef="#br0" timeOffset="598.15">711 553 7800 0 0,'0'0'174'0'0,"0"0"29"0"0,0 0 13 0 0,0 0-69 0 0,0 0-7 0 0,0 0 54 0 0,2 0 168 0 0,-1 0-334 0 0,-1 0 1 0 0,1 0-1 0 0,-1 0 1 0 0,0 0-1 0 0,1 0 1 0 0,-1 0-1 0 0,1 0 1 0 0,-1 0-1 0 0,0 0 1 0 0,1 0-1 0 0,-1 0 0 0 0,1 1 1 0 0,-1-1-1 0 0,0 0 1 0 0,1 0-1 0 0,-1 0 1 0 0,1 1-1 0 0,-1-1 1 0 0,0 0-1 0 0,1 0 1 0 0,-1 1-1 0 0,0-1 1 0 0,0 0-1 0 0,1 1 1 0 0,-1-1-1 0 0,0 0 1 0 0,0 1-1 0 0,1-1 1 0 0,-1 0-1 0 0,0 1 1 0 0,0-1-29 0 0,5 7 489 0 0,6-2 201 0 0,-9-1-421 0 0,1 0-36 0 0,0 3 11 0 0,2 3 75 0 0,-3-6-138 0 0,3 7 229 0 0,0-1 22 0 0,4 1-96 0 0,4 9 152 0 0,-8-9-284 0 0,0 0-33 0 0,-1 0-46 0 0,0-1-43 0 0,9 12 159 0 0,-4-9-67 0 0,1 5 51 0 0,-3-3-91 0 0,-1-1-17 0 0,0-4-11 0 0,-1 0 15 0 0,2 1 41 0 0,14 28 283 0 0,-16-27-234 0 0,1-1 1 0 0,0 0-1 0 0,6 8-211 0 0,6 0 242 0 0,-5-6-39 0 0,1 5 80 0 0,2 5-119 0 0,-1-5 143 0 0,17 17-307 0 0,-24-27 57 0 0,-5-5-25 0 0,1 0 0 0 0,-1 0 1 0 0,0 1-1 0 0,0-1 0 0 0,-1 1 1 0 0,1 0-33 0 0,2 7 94 0 0,-5-10-85 0 0,0 0 1 0 0,1 0-1 0 0,-1 0 0 0 0,1 0 0 0 0,-1 0 0 0 0,1 0 1 0 0,-1 1-1 0 0,1-2 0 0 0,0 1 0 0 0,-1 0 0 0 0,1 0 1 0 0,0 0-1 0 0,0 0 0 0 0,0 0 0 0 0,0-1 0 0 0,0 1 1 0 0,0 0-1 0 0,0 0-9 0 0,13 4 81 0 0,-14-4-76 0 0,0-1 0 0 0,1 1-1 0 0,-1-1 1 0 0,0 1 0 0 0,0 0-1 0 0,1-1 1 0 0,-1 1 0 0 0,0 0-1 0 0,0-1 1 0 0,0 1 0 0 0,0 0 0 0 0,0-1-1 0 0,0 1 1 0 0,0 0 0 0 0,0 0-5 0 0,0-1 0 0 0,0 2 86 0 0,0-2-11 0 0,0 0-42 0 0,0 0-123 0 0,0 0-10 0 0,0 0 17 0 0,0 0-57 0 0,0 0-112 0 0,0 0-277 0 0,-1 0 185 0 0,0 0 50 0 0,-1 0-113 0 0,1 0 111 0 0,0 0 113 0 0,0 0 44 0 0,-3 0-218 0 0,3-1 150 0 0,-1 0-105 0 0,1 1 103 0 0,0 0-43 0 0,0-1-151 0 0,-1 0-48 0 0,1 0-42 0 0,-1-1-39 0 0,0 1-148 0 0,0-1-37 0 0,-3-4-1564 0 0,5 6 2265 0 0</inkml:trace>
  <inkml:trace contextRef="#ctx0" brushRef="#br0" timeOffset="882.81">1010 521 8032 0 0,'0'0'233'0'0,"0"0"-58"0"0,0 0-9 0 0,0 0 62 0 0,0 0 194 0 0,0 0 363 0 0,0 0 23 0 0,0 0-339 0 0,0 0-211 0 0,0 0-75 0 0,0 0-6 0 0,-2 0 25 0 0,1 0-195 0 0,1 0 0 0 0,-1 0 0 0 0,1 0 0 0 0,0 0 0 0 0,-1 0 0 0 0,1 0 0 0 0,-1 0 0 0 0,1 1-1 0 0,0-1 1 0 0,-1 0 0 0 0,1 0 0 0 0,-1 0 0 0 0,1 0 0 0 0,0 0 0 0 0,-1 1 0 0 0,1-1 0 0 0,-1 0 0 0 0,1 0-1 0 0,0 0 1 0 0,-1 1 0 0 0,1-1 0 0 0,0 0 0 0 0,0 1 0 0 0,-1-1 0 0 0,1 0 0 0 0,0 1 0 0 0,0-1 0 0 0,-1 0 0 0 0,1 1-1 0 0,0-1 1 0 0,0 1-7 0 0,-5 6 120 0 0,-6-2 81 0 0,5 6 4 0 0,-1 3-43 0 0,5-10-98 0 0,-3 6 80 0 0,4-7-114 0 0,0-1-1 0 0,0 0 0 0 0,0 0 0 0 0,-1 0 1 0 0,1 1-1 0 0,-1-1 0 0 0,1 0 0 0 0,-1-1 1 0 0,0 1-30 0 0,-3 4 64 0 0,1-3-10 0 0,1 0 0 0 0,0 1 0 0 0,0-1 0 0 0,0 1 0 0 0,0 1-54 0 0,-7 17 231 0 0,3-4-143 0 0,-1-2 0 0 0,-1 1 0 0 0,0-1 0 0 0,-2 1-88 0 0,-21 39 269 0 0,18-30-117 0 0,7-15-51 0 0,1 2-1 0 0,0-1 0 0 0,1 0 1 0 0,-2 8-101 0 0,4-8 71 0 0,-1 6 80 0 0,-7 2 47 0 0,1 2-31 0 0,7-12-68 0 0,-3 3 51 0 0,-7 11 33 0 0,0-1-38 0 0,12-21-360 0 0,1-1 95 0 0,-1 0 79 0 0,1 1 66 0 0,0-1 50 0 0,-1 1 35 0 0,1 2 345 0 0,0-2-297 0 0,0 0-75 0 0,0-1-83 0 0,0 0-33 0 0,0 1-58 0 0,0-1-63 0 0,0 0-70 0 0,0 0-80 0 0,0 0 5 0 0,0 0-57 0 0,0 0-62 0 0,0 0-65 0 0,0 0-69 0 0,0 0-73 0 0,0 0-78 0 0,0 0-80 0 0,0-1-1211 0 0,0 0-1133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3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0 9216 0 0,'0'0'208'0'0,"0"0"33"0"0,0 0 14 0 0,-2 0 23 0 0,-3 1-213 0 0,1 1 80 0 0,1 1 60 0 0,2 2 43 0 0,0 10 508 0 0,1-7-480 0 0,0-3-115 0 0,0 1-59 0 0,-2-1 180 0 0,0-3-246 0 0,1 0 0 0 0,-1 0 0 0 0,1 0 0 0 0,0 0-1 0 0,0 1 1 0 0,0-1 0 0 0,0 0 0 0 0,0 1 0 0 0,0-1 0 0 0,0 0-1 0 0,1 1 1 0 0,0-1 0 0 0,-1 1 0 0 0,1 1-36 0 0,0 43 536 0 0,1-19-164 0 0,-1-21-256 0 0,1 1 1 0 0,0-1-1 0 0,1 0 1 0 0,1 7-117 0 0,3 9 290 0 0,-4 3 42 0 0,-2-15-121 0 0,0 1-34 0 0,0 12 94 0 0,0 2-66 0 0,0 34 147 0 0,0-42-211 0 0,0 0 46 0 0,0-6-16 0 0,0 1 38 0 0,0-1 44 0 0,0 0 51 0 0,0-9-42 0 0,0-3-7 0 0,0 2-6 0 0,0 2-219 0 0,0-1 63 0 0,0-2 53 0 0,0 0 40 0 0,0-1 77 0 0,-1-5 410 0 0,1 2-355 0 0,1-1-63 0 0,-1 1-136 0 0,0 0-52 0 0,1 0-59 0 0,-1 1-48 0 0,1 0-56 0 0,0 0-59 0 0,4-6 167 0 0,-4 7-9 0 0,0-1 1 0 0,0 1 0 0 0,0-1-1 0 0,-1 1 1 0 0,1-1 0 0 0,0 1-1 0 0,-1-1 1 0 0,1 0 0 0 0,-1 1-1 0 0,1-1 1 0 0,-1 0 0 0 0,0 1-1 0 0,0-1 1 0 0,0 0 0 0 0,0 0-4 0 0,4-30 5 0 0,0 18 14 0 0,0-1 1 0 0,1 1-1 0 0,1-1 0 0 0,3-3-19 0 0,-6 9 0 0 0,1 1 0 0 0,-2-1 0 0 0,1 1 0 0 0,-1-2 0 0 0,-1 3 0 0 0,1 1 0 0 0,0 0 0 0 0,0-1 0 0 0,0 1 0 0 0,1 0 0 0 0,2-4 0 0 0,-3 7 1 0 0,33-46-2 0 0,-9 19 55 0 0,-12 14-65 0 0,-14 16 4 0 0,0-1 0 0 0,0 0 0 0 0,1 0-1 0 0,-1 0 1 0 0,1 0 0 0 0,-1 0 0 0 0,1 1 0 0 0,-1-1 0 0 0,1 0 0 0 0,-1 0 0 0 0,1 1-1 0 0,0-1 1 0 0,-1 0 0 0 0,1 1 0 0 0,0-1 0 0 0,-1 0 0 0 0,1 1 0 0 0,0-1-1 0 0,0 1 1 0 0,0 0 0 0 0,0-1 0 0 0,0 1 0 0 0,-1 0 0 0 0,1-1 0 0 0,0 1-1 0 0,0 0 1 0 0,0 0 0 0 0,0 0 0 0 0,0 0 0 0 0,0 0 0 0 0,0 0 0 0 0,0 0-1 0 0,0 0 1 0 0,0 0 0 0 0,0 0 0 0 0,0 1 7 0 0,6-1-19 0 0,-5 0 15 0 0,-1 0 0 0 0,1 0 0 0 0,0 1 0 0 0,0-1 0 0 0,-1 0-1 0 0,1 1 1 0 0,0 0 0 0 0,-1-1 0 0 0,1 1 0 0 0,-1 0 0 0 0,1 0 0 0 0,-1 0 0 0 0,1 0 0 0 0,-1 0 0 0 0,1 0-1 0 0,-1 0 1 0 0,0 1 0 0 0,0-1 0 0 0,1 1 4 0 0,14 11-30 0 0,-14-12 21 0 0,1 0 1 0 0,-1 0-1 0 0,0 0 1 0 0,0 1-1 0 0,0-1 0 0 0,0 1 1 0 0,2 2 8 0 0,2 9 0 0 0,3 11 87 0 0,2-6-6 0 0,-8-5-46 0 0,-2-9-31 0 0,0 0 1 0 0,1 0 0 0 0,-1 0 0 0 0,1-1 0 0 0,0 1 0 0 0,-1 0 0 0 0,2-1-1 0 0,-1 1-4 0 0,1 2 0 0 0,-1-1 0 0 0,1 1 0 0 0,-1-1 0 0 0,-1 1 0 0 0,1 0 0 0 0,-1 0 0 0 0,0 0 0 0 0,0 0 0 0 0,-1-1 0 0 0,0 1 0 0 0,0 5 0 0 0,2 4-10 0 0,3-6-36 0 0,1 4-28 0 0,-5-8 42 0 0,0 1 1 0 0,0 0 0 0 0,0-1 0 0 0,-1 1-1 0 0,0 4 32 0 0,-1 19-58 0 0,1-4 67 0 0,3-10-19 0 0,7-1-50 0 0,-7-12-6 0 0,-4-1 59 0 0,1-1-1 0 0,0 1 1 0 0,0-1-1 0 0,0 1 1 0 0,0-1-1 0 0,0 1 1 0 0,0-1-1 0 0,0 1 1 0 0,0-1-1 0 0,0 1 1 0 0,0-1-1 0 0,0 1 0 0 0,0-1 1 0 0,1 1-1 0 0,-1-1 1 0 0,0 0-1 0 0,0 1 1 0 0,0-1-1 0 0,1 1 1 0 0,-1-1-1 0 0,0 1 1 0 0,0-1-1 0 0,1 0 1 0 0,-1 1-1 0 0,0-1 1 0 0,1 0-1 0 0,-1 1 0 0 0,1-1 1 0 0,-1 0-1 0 0,0 1 1 0 0,1-1-1 0 0,-1 0 1 0 0,1 0 7 0 0,6 5-206 0 0,-5-2 77 0 0,0 0 28 0 0,-1 0 28 0 0,0-2-7 0 0,1 0-18 0 0,-1 0-41 0 0,1-1-13 0 0,0 1-41 0 0,0-1-45 0 0,1 0-51 0 0,-1 0 0 0 0,-1 0-42 0 0,1 0-38 0 0,-1 0-35 0 0,2 0-259 0 0,-1 0-58 0 0,0 0-45 0 0,1 0-32 0 0,3 0-1429 0 0,4 0-1258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3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238 333 7024 0 0,'0'0'157'0'0,"-3"0"23"0"0,-5 0-49 0 0,5 0-48 0 0,-2 0 60 0 0,-8 3-109 0 0,9-1-29 0 0,-13 6-11 0 0,9-2 92 0 0,5-1 97 0 0,1 0 71 0 0,-11 0 314 0 0,0 3-113 0 0,1 3-47 0 0,9-7-268 0 0,-1 1 0 0 0,1-1 0 0 0,0 1-1 0 0,1-1 1 0 0,-1 1 0 0 0,1 0 0 0 0,-1 0 0 0 0,1 2-140 0 0,-4 6 175 0 0,-7 7 151 0 0,3-4-96 0 0,4-6-106 0 0,2-1-49 0 0,1 0-35 0 0,-1 8 68 0 0,2-9-56 0 0,0 0-1 0 0,0-1 1 0 0,0 0-1 0 0,-1 1 1 0 0,-1 0-52 0 0,-1 3 92 0 0,1 1 0 0 0,0 0 1 0 0,0-1-1 0 0,0 8-92 0 0,-2 4 155 0 0,-1 2 49 0 0,5-19-168 0 0,-4 13 93 0 0,5-14-80 0 0,-1 1-1 0 0,1 0 1 0 0,1 0-1 0 0,-1-1 1 0 0,1 2-49 0 0,0 0 44 0 0,-1-6-30 0 0,1 1-1 0 0,0 0 1 0 0,0-1 0 0 0,0 1-1 0 0,0 0 1 0 0,0-1 0 0 0,1 1-1 0 0,-1 0 1 0 0,0-1-1 0 0,1 1 1 0 0,-1-1 0 0 0,2 2-14 0 0,4 2 72 0 0,-5-5-68 0 0,-1 0 1 0 0,1 1-1 0 0,-1-1 1 0 0,0 0-1 0 0,1 0 0 0 0,-1 0 1 0 0,0 1-1 0 0,1-1 0 0 0,-1 0 1 0 0,0 1-1 0 0,1-1 1 0 0,-1 0-1 0 0,0 1 0 0 0,0-1 1 0 0,1 0-1 0 0,-1 1 0 0 0,0-1 1 0 0,0 0-1 0 0,0 1 0 0 0,0-1 1 0 0,1 1-1 0 0,-1-1 1 0 0,0 0-1 0 0,0 1 0 0 0,0-1 1 0 0,0 1-1 0 0,0-1 0 0 0,0 1 1 0 0,0-1-1 0 0,0 0 1 0 0,0 1-5 0 0,0-1 1 0 0,0 0 1 0 0,0 0 0 0 0,0 0 0 0 0,0 0 0 0 0,0 0 0 0 0,0 1-1 0 0,-1-1 1 0 0,1 0 0 0 0,0 0 0 0 0,0 0 0 0 0,0 0-1 0 0,0 0 1 0 0,0 0 0 0 0,0 0 0 0 0,1 0 0 0 0,-1 0 0 0 0,0 0-1 0 0,0 1 1 0 0,0-1 0 0 0,0 0 0 0 0,0 0 0 0 0,0 0 0 0 0,0 0-1 0 0,0 0 1 0 0,0 0 0 0 0,0 0 0 0 0,0 0 0 0 0,0 0-1 0 0,0 0 1 0 0,0 0 0 0 0,0 0 0 0 0,0 1 0 0 0,0-1 0 0 0,0 0-1 0 0,0 0 1 0 0,1 0 0 0 0,-1 0 0 0 0,0 0 0 0 0,0 0 0 0 0,0 0-1 0 0,0 0 1 0 0,0 0 0 0 0,0 0 0 0 0,0 0 0 0 0,0 0-1 0 0,0 0 1 0 0,0 0 0 0 0,1 0 0 0 0,-1 0 0 0 0,0 0 0 0 0,0 0-1 0 0,0 0 1 0 0,0 0 0 0 0,0 0 0 0 0,0 0 0 0 0,0 0 0 0 0,0 0-2 0 0,1 0 6 0 0,0 0 0 0 0,-1 0 1 0 0,1 0-1 0 0,-1 0 1 0 0,1 0-1 0 0,-1 0 1 0 0,1 0-1 0 0,0 0 0 0 0,-1 1 1 0 0,1-1-1 0 0,-1 0 1 0 0,1 0-1 0 0,-1 1 1 0 0,1-1-1 0 0,-1 0 0 0 0,1 1 1 0 0,-1-1-1 0 0,0 1 1 0 0,1-1-1 0 0,-1 0 1 0 0,1 1-1 0 0,-1-1 0 0 0,0 1 1 0 0,1 0-7 0 0,-1-1 7 0 0,1 1 1 0 0,-1 0 0 0 0,0-1-1 0 0,1 1 1 0 0,-1-1-1 0 0,1 1 1 0 0,0-1 0 0 0,-1 1-1 0 0,1-1 1 0 0,-1 1-1 0 0,1-1 1 0 0,0 1-1 0 0,-1-1 1 0 0,1 0 0 0 0,0 0-1 0 0,-1 1 1 0 0,1-1-1 0 0,0 0 1 0 0,0 0 0 0 0,-1 0-1 0 0,1 0 1 0 0,0 0-1 0 0,0 0 1 0 0,-1 0 0 0 0,1 0-8 0 0,6 1 55 0 0,-5-1-37 0 0,1 0 1 0 0,-1 0 0 0 0,0 0-1 0 0,0 0 1 0 0,0 0-1 0 0,0-1 1 0 0,1 1 0 0 0,-1-1-1 0 0,0 1 1 0 0,1-1-19 0 0,1-1 37 0 0,21-12 189 0 0,-23 10-176 0 0,4-3 36 0 0,6 4-14 0 0,2-2-21 0 0,2-5-38 0 0,-1-3-3 0 0,1 3 33 0 0,-8 0-37 0 0,0 1-23 0 0,8-1-97 0 0,-13 5 73 0 0,1 0 0 0 0,-1 0 0 0 0,0-1 0 0 0,0 1 0 0 0,0-1 41 0 0,9-18-155 0 0,-1 8-4 0 0,-4 7 5 0 0,-1-1 0 0 0,0 0 0 0 0,2-5 154 0 0,-1-6-221 0 0,-2-11-121 0 0,0 16 169 0 0,-3 9 100 0 0,0 1-1 0 0,-1-1 1 0 0,1 0-1 0 0,-2 1 1 0 0,1-1-1 0 0,-1 0 74 0 0,0-28-260 0 0,0-16-50 0 0,0 24 152 0 0,0-26 88 0 0,0-33 6 0 0,-4 53-80 0 0,1 22 57 0 0,0 0 0 0 0,1 0 0 0 0,0 0 0 0 0,1-7 87 0 0,1-22-132 0 0,0 4 88 0 0,0 34 43 0 0,0 0 1 0 0,0 1-1 0 0,-1-1 1 0 0,1 0-1 0 0,0 0 1 0 0,0 1-1 0 0,-1-1 1 0 0,1 0-1 0 0,-1 1 1 0 0,0-1-1 0 0,0 0 1 0 0,0 0 0 0 0,-6-6 27 0 0,7 7-22 0 0,-3-3 130 0 0,2 0-67 0 0,2-3 0 0 0,-1 6-47 0 0,0-1 133 0 0,0 2-5 0 0,0 0-10 0 0,0 0-3 0 0,0 0 0 0 0,-3 0-10 0 0,-3 0-70 0 0,5-1-47 0 0,0 1 1 0 0,0 0-1 0 0,0 0 1 0 0,0 0-1 0 0,0 0 1 0 0,0 0 0 0 0,0 0-1 0 0,0 0 1 0 0,0 0-1 0 0,0 1 1 0 0,0-1-1 0 0,0 0 1 0 0,0 1-1 0 0,0-1 1 0 0,0 0-1 0 0,0 1 1 0 0,0 0-10 0 0,0-1 8 0 0,1 1 1 0 0,-1 0-1 0 0,1 0 0 0 0,-1-1 1 0 0,1 1-1 0 0,0 0 1 0 0,-1 0-1 0 0,1 0 1 0 0,0 0-1 0 0,0 0 1 0 0,0-1-1 0 0,-1 1 1 0 0,1 0-1 0 0,0 0 1 0 0,0 0-1 0 0,0 0 1 0 0,0 0-9 0 0,0 1 10 0 0,0 0 1 0 0,-1 0 0 0 0,1-1-1 0 0,-1 1 1 0 0,1 0 0 0 0,-1 0-1 0 0,0-1 1 0 0,1 1 0 0 0,-1-1-1 0 0,0 1 1 0 0,0-1 0 0 0,0 1-1 0 0,-1-1 1 0 0,1 1 0 0 0,-1 0-11 0 0,2-2 1 0 0,0 0 0 0 0,0 0 1 0 0,0 0-1 0 0,0 0 1 0 0,0 0-1 0 0,-1 0 1 0 0,1 0-1 0 0,0 0 0 0 0,0 0 1 0 0,0 0-1 0 0,0 0 1 0 0,0 0-1 0 0,0 0 1 0 0,0 1-1 0 0,0-1 0 0 0,0 0 1 0 0,0 0-1 0 0,0 0 1 0 0,-1 0-1 0 0,1 0 1 0 0,0 0-1 0 0,0 0 0 0 0,0 1 1 0 0,0-1-1 0 0,0 0 1 0 0,0 0-1 0 0,0 0 1 0 0,0 0-1 0 0,0 0 0 0 0,0 0 1 0 0,0 0-1 0 0,0 1 1 0 0,0-1-1 0 0,0 0 1 0 0,0 0-1 0 0,0 0 0 0 0,0 0 1 0 0,0 0-1 0 0,1 0 1 0 0,-1 0-1 0 0,0 1 1 0 0,0-1-1 0 0,0 0 0 0 0,0 0 1 0 0,0 0-1 0 0,0 0 1 0 0,0 0-1 0 0,0 0 1 0 0,0 0-1 0 0,0 0 0 0 0,0 0 1 0 0,1 0-1 0 0,-1 1 1 0 0,0-1-1 0 0,0 0 1 0 0,0 0-1 0 0,0 0-1 0 0,1 1 10 0 0,1 0 1 0 0,-1 0-1 0 0,0 1 0 0 0,0-1 1 0 0,-1 0-1 0 0,1 1 1 0 0,0-1-1 0 0,0 1 0 0 0,-1-1 1 0 0,1 1-1 0 0,0 1-10 0 0,1 26 149 0 0,1-11-92 0 0,2-1 37 0 0,-3-11-57 0 0,-1 0 1 0 0,1-1-1 0 0,-1 1 1 0 0,0 0-1 0 0,0 0 1 0 0,-1 0-38 0 0,0 2 45 0 0,1-1 0 0 0,0 0 0 0 0,0 1 0 0 0,1-1 0 0 0,1 2-45 0 0,2 15 155 0 0,-2 4 86 0 0,-4 15 81 0 0,0-4 3 0 0,1-16 82 0 0,0-1-1 0 0,5 22-406 0 0,0-19 225 0 0,0 0 42 0 0,-2 3 96 0 0,-3 11 98 0 0,0 52 664 0 0,0-2 51 0 0,0-87-881 0 0,0-2 7 0 0,0 0-32 0 0,0 0-145 0 0,0 0-52 0 0,0 0 7 0 0,-3 3-12 0 0,-7 7-4 0 0,7-7 0 0 0,3-3-26 0 0,0 0-105 0 0,0 0-14 0 0,0 0 5 0 0,0 0-64 0 0,0 0-121 0 0,0 0 2 0 0,0 0-33 0 0,0 0-776 0 0,0 0-54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5.0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66 8952 0 0,'-3'0'200'0'0,"0"0"-122"0"0,1 1-42 0 0,0-1 1 0 0,0 0 0 0 0,0 0-1 0 0,1 0 1 0 0,-1 0 0 0 0,0-1-1 0 0,0 1 1 0 0,0 0 0 0 0,1-1-1 0 0,-1 1 1 0 0,-1-1-37 0 0,-2-10 212 0 0,-1 8-175 0 0,1 1-31 0 0,0-9-6 0 0,-12 2-19 0 0,9 5 53 0 0,4 2 31 0 0,-4-1 107 0 0,0 3 62 0 0,-8-3 297 0 0,8-2-272 0 0,-2 0 111 0 0,-3 2 42 0 0,-3 2-85 0 0,11 1-257 0 0,1-1 0 0 0,0 1 0 0 0,-1 0 1 0 0,1 0-1 0 0,-1 0 0 0 0,1 1 0 0 0,0 0 1 0 0,0 0-1 0 0,-4 1-70 0 0,-55 29 837 0 0,57-29-805 0 0,3 1-7 0 0,-20 21 18 0 0,5-1 3 0 0,7-1-38 0 0,-5 15-8 0 0,11-11 10 0 0,-1-10 21 0 0,5-13-26 0 0,0 0 0 0 0,0 0-1 0 0,0 1 1 0 0,0-1 0 0 0,0 0 0 0 0,1 1 0 0 0,-1-1 0 0 0,1 2-5 0 0,0 37 128 0 0,0 16-32 0 0,1-45-52 0 0,2 0 1 0 0,-1-1 0 0 0,2 1-1 0 0,-1-1 1 0 0,6 11-45 0 0,-2-4 49 0 0,-3-7 9 0 0,0 0 1 0 0,1-1-1 0 0,2 3-58 0 0,-6-13 6 0 0,-1 0-5 0 0,1 0 0 0 0,-1 0 0 0 0,1 0 0 0 0,-1-1 1 0 0,1 1-1 0 0,-1 0 0 0 0,1 0 0 0 0,0-1 0 0 0,-1 1 0 0 0,1 0 0 0 0,0-1 0 0 0,0 1 1 0 0,-1-1-1 0 0,1 1 0 0 0,0-1-1 0 0,13 3 55 0 0,-12-3-39 0 0,1 0-1 0 0,-1 1 1 0 0,0-1 0 0 0,0 1 0 0 0,1-1 0 0 0,-1 1 0 0 0,0 0 0 0 0,1 0-16 0 0,5 4 87 0 0,2 0 74 0 0,3-2 60 0 0,3-3 55 0 0,0 0-84 0 0,-2 0-83 0 0,-1 0-85 0 0,-11 0-29 0 0,-1 0 6 0 0,1 0-1 0 0,0 0 1 0 0,-1 0 0 0 0,1 0-1 0 0,0-1 1 0 0,-1 1 0 0 0,1-1-1 0 0,0 1 1 0 0,-1-1 0 0 0,1 1-1 0 0,-1-1 1 0 0,1 0 0 0 0,-1 0 0 0 0,1 0-1 0 0,0 0 0 0 0,6-4 1 0 0,-1 1 21 0 0,0 0 0 0 0,-1 0 0 0 0,7-6-22 0 0,31-32 260 0 0,-27 24-138 0 0,-1 0-51 0 0,2-8-17 0 0,-4 5-28 0 0,-5-1 25 0 0,0-1-9 0 0,-4 12-14 0 0,0 0 1 0 0,-2 0 0 0 0,4-12-29 0 0,5-18 37 0 0,-9 32-37 0 0,-1 0 0 0 0,1 0 0 0 0,-1 0 0 0 0,-1 0 0 0 0,0-1 0 0 0,0 1 0 0 0,-1-4 0 0 0,0 2 4 0 0,-1 7 4 0 0,1-1 0 0 0,1 1 1 0 0,-1-1-1 0 0,0 1 0 0 0,1-1 1 0 0,1-1-9 0 0,8-13 10 0 0,-7 3-10 0 0,-3 16 0 0 0,-1-1 0 0 0,1 0 0 0 0,0 0 0 0 0,0 0 0 0 0,1 0 0 0 0,-1 0 0 0 0,0 1 0 0 0,0-1 0 0 0,0 0 0 0 0,1 0 0 0 0,-1 0 0 0 0,0 1 0 0 0,1-1 0 0 0,-1-1 0 0 0,1 2 0 0 0,-1 0-1 0 0,1-1 0 0 0,0 1 0 0 0,-1 0 0 0 0,1-1 0 0 0,0 1 0 0 0,-1 0 0 0 0,1 0 0 0 0,0 0 0 0 0,-1 0 0 0 0,1 0 0 0 0,0 0 0 0 0,-1 0 0 0 0,1 0 0 0 0,0 0 1 0 0,-1 0 0 0 0,2 0-70 0 0,-2 0 1 0 0,0 2 10 0 0,3 11 47 0 0,-1-9 6 0 0,0 0 0 0 0,0-1 0 0 0,-1 1 0 0 0,0 0 0 0 0,1-1 0 0 0,-1 1 0 0 0,0 0 0 0 0,-1 0 0 0 0,1 0 0 0 0,-1 3 6 0 0,0-4-1 0 0,0 1 0 0 0,1-1-1 0 0,-1 0 1 0 0,1 0 0 0 0,-1 1-1 0 0,1-1 1 0 0,0 0 0 0 0,0 0-1 0 0,2 3 2 0 0,2 9 1 0 0,-3 5-2 0 0,-2-17 1 0 0,0 1 0 0 0,0-1 0 0 0,0 0 0 0 0,0 1 0 0 0,1-1 0 0 0,0 0 0 0 0,0 1 0 0 0,0-1 0 0 0,0 2 0 0 0,2 2 0 0 0,-1 0 0 0 0,0 0 0 0 0,0 0 0 0 0,-1 0 0 0 0,0 0 0 0 0,0 7 0 0 0,-1-7 6 0 0,1 1 0 0 0,0 0 0 0 0,0 0 0 0 0,1-1 0 0 0,1 2-6 0 0,-1-1 13 0 0,0-1-1 0 0,-1 1 1 0 0,0 0-1 0 0,0-1 1 0 0,0 2-13 0 0,-1-1-149 0 0,0-1 62 0 0,0 1 54 0 0,0-1 48 0 0,0 6 98 0 0,0-1 84 0 0,0 27 642 0 0,0-31-694 0 0,0 0-35 0 0,0 1-47 0 0,0-1-61 0 0,0 1-71 0 0,0-1-85 0 0,0 0-63 0 0,0-1-84 0 0,0 1-93 0 0,0-1-100 0 0,0 1-109 0 0,0 0-117 0 0,0-1-126 0 0,0-3 374 0 0,0 0-35 0 0,0-4-1673 0 0,0 0-1242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5.3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8840 0 0,'0'0'197'0'0,"0"0"24"0"0,0 0 19 0 0,0 0 46 0 0,0 0 136 0 0,0 0 61 0 0,0 0 12 0 0,0 0 3 0 0,0 0 13 0 0,0 0 8 0 0,2 0 1 0 0,16 0-181 0 0,-1 0-38 0 0,1 0-35 0 0,0 0-34 0 0,17 0 147 0 0,2 0-97 0 0,6 0-38 0 0,80 0 220 0 0,-71 0-203 0 0,-28 2-154 0 0,7 4-19 0 0,-22-4-64 0 0,0 0-1 0 0,0 0 0 0 0,0-1 0 0 0,1 0 1 0 0,-1-1-24 0 0,34 0 95 0 0,56 0 71 0 0,-80 3-178 0 0,0 5-73 0 0,-15-6 62 0 0,-1 0-462 0 0,0-1 58 0 0,-1-1 48 0 0,0 1 40 0 0,0-1-196 0 0,3-1-591 0 0,-3 1 526 0 0,-1 0 253 0 0,0 0-42 0 0,5 0-1589 0 0,4 0-1126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1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95 13360 0 0,'0'0'298'0'0,"0"0"46"0"0,0 0 24 0 0,0 0-151 0 0,0-2-104 0 0,0-3-45 0 0,0-4-24 0 0,0 1-16 0 0,0 3 36 0 0,0 3 139 0 0,0-1-42 0 0,0 0 57 0 0,0 1-93 0 0,0-2 21 0 0,0 3-30 0 0,0-2 460 0 0,0 3-27 0 0,0-3-140 0 0,0-1 153 0 0,0 0-119 0 0,-1 3-107 0 0,1 1-93 0 0,0 1-81 0 0,0 1-69 0 0,0 1-55 0 0,0 1-44 0 0,1 15-195 0 0,-1-11 159 0 0,1-3 76 0 0,0-1 80 0 0,4 7-113 0 0,2 7 15 0 0,-6 0 27 0 0,-1-8-33 0 0,-1 11 17 0 0,5-4 28 0 0,-2-12-50 0 0,5 20 40 0 0,-3 5 79 0 0,-4 25 131 0 0,0 1-63 0 0,0-1-54 0 0,0 0-43 0 0,1-47-80 0 0,0 1 0 0 0,0-1 1 0 0,0 0-1 0 0,3 8-15 0 0,-1-9 15 0 0,-2 1 1 0 0,1-1-1 0 0,-1 0 0 0 0,0 7-15 0 0,-1 66 224 0 0,0-34-64 0 0,0-43-114 0 0,0-3-81 0 0,0 0-34 0 0,0 0-114 0 0,0 0 71 0 0,0 0 33 0 0,0 0-37 0 0,0 0-15 0 0,0 0-36 0 0,0 0-42 0 0,0 0-48 0 0,0 0-50 0 0,0 0-48 0 0,0 0-44 0 0,0 0-40 0 0,0 0-284 0 0,1 0-67 0 0,0 0-51 0 0,0 0-38 0 0,1 0-331 0 0,0 0-33 0 0,7 0-2602 0 0</inkml:trace>
  <inkml:trace contextRef="#ctx0" brushRef="#br0" timeOffset="257.77">33 48 9504 0 0,'0'0'216'0'0,"0"0"32"0"0,3 0 9 0 0,5 0-153 0 0,11 1 15 0 0,-1-5-79 0 0,-11-1-53 0 0,6-1 19 0 0,1 4 87 0 0,3 0 151 0 0,9-4 229 0 0,-9 1-180 0 0,15 0 284 0 0,-16 0-288 0 0,6-1 45 0 0,3 4-97 0 0,10 2 24 0 0,0 0-55 0 0,0 0-59 0 0,0 0-60 0 0,1 0-62 0 0,0 0-64 0 0,1 0-66 0 0,0 0-68 0 0,-8 0-17 0 0</inkml:trace>
  <inkml:trace contextRef="#ctx0" brushRef="#br0" timeOffset="511.8">96 363 9440 0 0,'0'0'216'0'0,"0"0"32"0"0,0 0 9 0 0,1 0-109 0 0,1 0-77 0 0,4 0-27 0 0,1 0 68 0 0,1 0 87 0 0,-3 0 108 0 0,1-2 356 0 0,0-4-356 0 0,6 1 282 0 0,3 3-8 0 0,-1 2-286 0 0,-4 0-257 0 0,0 0 36 0 0,10 0 160 0 0,0 0 71 0 0,27 0 480 0 0,-33 0-584 0 0,0 0-42 0 0,3 0-48 0 0,0 0-106 0 0,-3 0-101 0 0,0 0-104 0 0,0 0-120 0 0,-7 0 111 0 0,0 0-36 0 0,0 0-36 0 0,0 0-39 0 0,0 0-41 0 0,0 0-42 0 0,0 0-44 0 0,0 0-45 0 0,0 0-48 0 0,0 0-50 0 0,6 0-1231 0 0,6 0-1035 0 0</inkml:trace>
  <inkml:trace contextRef="#ctx0" brushRef="#br0" timeOffset="868.76">869 395 10968 0 0,'0'0'248'0'0,"0"0"34"0"0,0 3 21 0 0,0 0-194 0 0,1 10 78 0 0,-4-3-119 0 0,-4-6-58 0 0,2 0-9 0 0,4 9-1 0 0,1-4 7 0 0,1 3 14 0 0,-1-3 52 0 0,-1-1 51 0 0,-2-1 77 0 0,-2 1 15 0 0,-1 2 115 0 0,4 6 96 0 0,2-2-141 0 0,0 2-39 0 0,0 39 469 0 0,0-30-361 0 0,0-21-318 0 0,0 0 0 0 0,1 0 0 0 0,0 0 0 0 0,0 0 1 0 0,0 0-1 0 0,0 0 0 0 0,0 0 0 0 0,1-1 0 0 0,0 1 1 0 0,1 2-38 0 0,-2-4 30 0 0,0 0 0 0 0,-1 1 0 0 0,1-1 1 0 0,-1 0-1 0 0,1 1 0 0 0,-1-1 1 0 0,0 0-1 0 0,0 2-30 0 0,-1 21 169 0 0,1-9-111 0 0,-1-9-50 0 0,1-5 1 0 0,0 0-1 0 0,0 1 0 0 0,0-1 0 0 0,0 0 0 0 0,0 0 1 0 0,1 0-1 0 0,-1 0 0 0 0,1 1 0 0 0,-1-1 1 0 0,1 1-9 0 0,10 12 26 0 0,-9-1-7 0 0,-2-12-62 0 0,0-2-37 0 0,0 0-132 0 0,0 0 153 0 0,0 0-11 0 0,0 0-22 0 0,0 0-42 0 0,0 0-17 0 0,0 0-42 0 0,0 0-48 0 0,0 0-55 0 0,0 0-58 0 0,0 0-54 0 0,0 0-48 0 0,0 0-43 0 0,0 0-147 0 0,0 0-41 0 0,0 0-178 0 0,0 0-478 0 0</inkml:trace>
  <inkml:trace contextRef="#ctx0" brushRef="#br0" timeOffset="1118.8">917 253 9848 0 0,'0'0'222'0'0,"0"0"30"0"0,0 0 19 0 0,0 0 2 0 0,0 0-21 0 0,0 0-10 0 0,2 0-2 0 0,11 0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6.7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6000 0 0,'0'0'174'0'0,"0"0"-47"0"0,0 0-14 0 0,0 0 34 0 0,3 0 114 0 0,7 0 215 0 0,-7 0 18 0 0,-3 0-5 0 0,2 0-28 0 0,1 0-369 0 0,-1 0 104 0 0,2 0 108 0 0,5 0 494 0 0,-6 0-568 0 0,-1 0-101 0 0,0 0-55 0 0,-1 0-65 0 0,0 0-79 0 0,1 0 484 0 0,-2 0-4 0 0,0 0-34 0 0,0 0-135 0 0,0 0-60 0 0,0 0-11 0 0,3 0 20 0 0,-3 0-177 0 0,1 0-1 0 0,-1 0 0 0 0,1 0 1 0 0,-1 0-1 0 0,1 0 0 0 0,-1 0 1 0 0,0 0-1 0 0,1 0 0 0 0,-1 0 1 0 0,1 0-1 0 0,-1 0 0 0 0,0 0 1 0 0,1 0-1 0 0,-1 1 0 0 0,1-1 0 0 0,-1 0 1 0 0,0 0-1 0 0,1 1 0 0 0,-1-1 1 0 0,0 0-1 0 0,1 0 0 0 0,-1 1 1 0 0,0-1-1 0 0,0 0 0 0 0,1 1 1 0 0,-1-1-1 0 0,0 0 0 0 0,0 1 1 0 0,1-1-1 0 0,-1 0 0 0 0,0 1-12 0 0,5 6 229 0 0,1-3-11 0 0,-5-3-205 0 0,-1-1 0 0 0,1 0 0 0 0,-1 0 0 0 0,0 1 0 0 0,1-1 0 0 0,-1 0 0 0 0,1 1 1 0 0,-1-1-1 0 0,0 0 0 0 0,1 1 0 0 0,-1-1 0 0 0,0 0 0 0 0,1 1 0 0 0,-1-1 0 0 0,0 1 0 0 0,0-1 1 0 0,1 1-1 0 0,-1-1 0 0 0,0 1 0 0 0,0-1 0 0 0,0 0 0 0 0,0 1 0 0 0,0-1 0 0 0,0 1 0 0 0,0-1 1 0 0,0 1-1 0 0,0-1 0 0 0,0 1 0 0 0,0-1 0 0 0,0 1 0 0 0,0-1 0 0 0,0 1-13 0 0,2 10 121 0 0,4 2-22 0 0,-5-12-88 0 0,0 1 0 0 0,0 0-1 0 0,-1-1 1 0 0,1 1 0 0 0,0-1 0 0 0,0 1 0 0 0,-1 0-1 0 0,1 0 1 0 0,-1-1 0 0 0,0 1 0 0 0,0 0-1 0 0,1 0 1 0 0,-1 0-11 0 0,-1 21 129 0 0,0-16-86 0 0,1-1 1 0 0,0 1-1 0 0,0-1 1 0 0,1 1 0 0 0,0 0-1 0 0,0-1 1 0 0,0 1-44 0 0,5 8 124 0 0,-5-12-97 0 0,1 1-1 0 0,-1-1 1 0 0,0 0-1 0 0,0 1 1 0 0,-1-1 0 0 0,1 1-1 0 0,-1-1 1 0 0,0 1 0 0 0,0 0-27 0 0,1 1 37 0 0,-1 0 1 0 0,1 0 0 0 0,0 1-1 0 0,0-1 1 0 0,0 0 0 0 0,2 1-38 0 0,-1-1 43 0 0,-1 1 0 0 0,1 0 0 0 0,-1-1 0 0 0,0 1 0 0 0,0 0 0 0 0,-1 2-43 0 0,3 14 122 0 0,5 10 123 0 0,0-7-84 0 0,2 1 23 0 0,-7-16 1 0 0,-3-7-158 0 0,0 0 1 0 0,0-1-1 0 0,0 1 1 0 0,0-1-1 0 0,1 1 0 0 0,-1-1 1 0 0,1 2-28 0 0,6 1 124 0 0,-3-3-50 0 0,1 12 126 0 0,-3-11-194 0 0,1 0 55 0 0,16 17 479 0 0,-17-18-475 0 0,0 0 71 0 0,0-1-37 0 0,2 0 14 0 0,4-2-22 0 0,-8 1-58 0 0,12 0 270 0 0,4 1 60 0 0,-7-2-160 0 0,-2 0-82 0 0,-3-1-63 0 0,1-8 102 0 0,8 5 0 0 0,-8 1-100 0 0,1 0 0 0 0,-1 0 0 0 0,-1 0 0 0 0,1-1 0 0 0,0 1 0 0 0,-1-1 0 0 0,0 0 0 0 0,3-5-60 0 0,-2-3 134 0 0,-1 11-114 0 0,2-4-14 0 0,-2-6-8 0 0,-3 9-3 0 0,-1 1 0 0 0,1 0-1 0 0,0-1 1 0 0,-1 1-1 0 0,1 0 1 0 0,0 0 0 0 0,0-1-1 0 0,1 1 1 0 0,-1 0 0 0 0,0 0-1 0 0,1 0 1 0 0,1-1 5 0 0,0-1-2 0 0,1 0 0 0 0,-1-1 1 0 0,0 1-1 0 0,0-1 1 0 0,-1 0-1 0 0,1 0 0 0 0,-1 0 1 0 0,0-1 1 0 0,7-14-1 0 0,-2 6 3 0 0,8-15 0 0 0,-5 9 54 0 0,0 4-44 0 0,-5 3-12 0 0,2 8 0 0 0,-6 5 0 0 0,-1 0 0 0 0,0-1-1 0 0,1 1 1 0 0,-1 0-1 0 0,0 0 1 0 0,1 0-1 0 0,-1-1 1 0 0,0 1 0 0 0,1 0-1 0 0,-1-1 1 0 0,0 1-1 0 0,1 0 1 0 0,-1-1-1 0 0,0 1 1 0 0,0 0 0 0 0,1-1-1 0 0,-1 1 1 0 0,0 0-1 0 0,0-1 1 0 0,0 1-1 0 0,0-1 1 0 0,0 1 0 0 0,1 0-1 0 0,-1-1 1 0 0,0 1-1 0 0,0-1 1 0 0,0 1-1 0 0,0-1 1 0 0,0 1-1 0 0,0 0 1 0 0,0-1 0 0 0,0-2-65 0 0,2 6 3 0 0,4 5 41 0 0,0 1-1 0 0,-1 0 0 0 0,0 0 1 0 0,-1 1 21 0 0,-4-10 0 0 0,6 31-54 0 0,15 7 57 0 0,-12-23-25 0 0,-1 1 0 0 0,0-1-1 0 0,4 14 23 0 0,-9-16 2 0 0,1 3 26 0 0,7 0 52 0 0,-8-13-56 0 0,-1 0 0 0 0,0 0 0 0 0,1 0 0 0 0,-1 1 0 0 0,0-1 0 0 0,0 2-24 0 0,5 7 46 0 0,2-1-63 0 0,-4-5-12 0 0,-3-5 20 0 0,2 4-32 0 0,3 1-31 0 0,3 5-48 0 0,-7-8 200 0 0,0-1 19 0 0,7 9 0 0 0,-7-8 38 0 0,-3-3 20 0 0,2-3 3 0 0,12-8 27 0 0,-1 6 112 0 0,-8-5 47 0 0,2 5-100 0 0,-2 1 27 0 0,-4-3-124 0 0,0 4-64 0 0,1-2-46 0 0,12-26 6 0 0,-14 26-27 0 0,2-1 6 0 0,2-2 8 0 0,-3 7-25 0 0,0-1 0 0 0,0 1 0 0 0,0-1 0 0 0,0 1 0 0 0,0-1 0 0 0,-1 1 0 0 0,1-1 0 0 0,-1 1 0 0 0,1-1-1 0 0,-1 0 1 0 0,0 1 0 0 0,1-1 0 0 0,-1 0 0 0 0,0 0-7 0 0,3-28 106 0 0,5 6-80 0 0,-6 18-30 0 0,-1 0 14 0 0,1-1 0 0 0,-1 1-1 0 0,-1-1 1 0 0,1 0 0 0 0,-1 1-1 0 0,0-1 1 0 0,-1 1 0 0 0,1-2-10 0 0,-1-14-6 0 0,1 11 9 0 0,1-3-18 0 0,-2 5-33 0 0,0 2-29 0 0,-1 1-44 0 0,-3-2-8 0 0,-1-2-54 0 0,4-3-47 0 0,2 5-140 0 0,0-11-333 0 0,0 12 369 0 0,0 4 112 0 0,0-1-39 0 0,0 1-46 0 0,0-1-52 0 0,0 0-109 0 0,0 0-82 0 0,0 0-90 0 0,0 0-101 0 0,0 1-109 0 0,0-1-118 0 0,0 2 437 0 0,0 0-33 0 0,0 0-34 0 0,0 0-35 0 0,0-5-1497 0 0,0-2-1176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27.2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8032 0 0,'0'0'233'0'0,"0"-2"-9"0"0,0-9-120 0 0,0 9-11 0 0,0 2 102 0 0,0 0 157 0 0,0 0 7 0 0,0 0 6 0 0,0 0 23 0 0,0 0 11 0 0,0 0 1 0 0,3 2-4 0 0,7 11-18 0 0,-5 1-8 0 0,2-10-130 0 0,-7-4-225 0 0,1 0 1 0 0,-1 1-1 0 0,1-1 1 0 0,-1 0-1 0 0,1 0 1 0 0,-1 1-1 0 0,0-1 1 0 0,1 0-1 0 0,-1 1 1 0 0,0-1 0 0 0,1 1-1 0 0,-1-1 1 0 0,0 0-1 0 0,1 1 1 0 0,-1-1-1 0 0,0 1 1 0 0,0-1-1 0 0,0 1 1 0 0,1-1-1 0 0,-1 1 1 0 0,0-1-1 0 0,0 1 1 0 0,0-1 0 0 0,0 1-1 0 0,0-1 1 0 0,0 1-1 0 0,0-1 1 0 0,0 1-1 0 0,0-1 1 0 0,0 1-1 0 0,0-1 1 0 0,0 1-16 0 0,0 15 397 0 0,0 1-77 0 0,0-2-76 0 0,0-3-78 0 0,0-2 10 0 0,1-2-39 0 0,1-1-13 0 0,2 3 13 0 0,2 5 58 0 0,-5-6-42 0 0,1 0 0 0 0,-1 0 0 0 0,-1 0-1 0 0,0 4-152 0 0,-1 20 344 0 0,0-7-114 0 0,1-4-25 0 0,0 3-9 0 0,3 7 32 0 0,3-9-39 0 0,-4-17-122 0 0,-1 0 0 0 0,1 1 0 0 0,-1-1-1 0 0,-1 1 1 0 0,1-1 0 0 0,-1 1-67 0 0,0 47 377 0 0,0 2 82 0 0,0 13 166 0 0,0 31 384 0 0,0-97-877 0 0,0-3-4 0 0,0 0 0 0 0,0 0-5 0 0,0 0-22 0 0,0 0-6 0 0,0 0-6 0 0,0 0 1 0 0,0 0 4 0 0,0 0 2 0 0,3-3 0 0 0,7-7-5 0 0,-6 4-12 0 0,-4 1-48 0 0,2 0-8 0 0,1 3 1 0 0,4-4 16 0 0,-6-9-2 0 0,-1 13-35 0 0,0 0-1 0 0,0-1 0 0 0,0 1 1 0 0,0 0-1 0 0,0 0 0 0 0,1-1 1 0 0,-1 1-1 0 0,1 0 1 0 0,-1 0-1 0 0,1 0 0 0 0,0-1-2 0 0,12-18 15 0 0,1-3 30 0 0,-6 3-42 0 0,1-1-1 0 0,1 1 1 0 0,2 1-1 0 0,0 0 0 0 0,2-2-2 0 0,-9 16 0 0 0,-1-1 0 0 0,1 2 0 0 0,0-1 0 0 0,5-3 0 0 0,-9 7 0 0 0,1 0 0 0 0,0 1 0 0 0,0-1 0 0 0,0 1 0 0 0,0 0 0 0 0,0-1 0 0 0,0 1 0 0 0,1 0 0 0 0,-1 0 0 0 0,0 1 0 0 0,0-1 0 0 0,1 0 0 0 0,-1 1 0 0 0,1-1 0 0 0,-1 1 0 0 0,14 3-10 0 0,-9 0-10 0 0,-3-2 10 0 0,-1 1 1 0 0,1 0 0 0 0,-1-1-1 0 0,1 1 1 0 0,-1 0 0 0 0,0 1-1 0 0,0-1 1 0 0,0 1 0 0 0,0-1-1 0 0,2 4 10 0 0,8 28-58 0 0,-10-24 38 0 0,12 38-47 0 0,-13-45 66 0 0,-2 1-1 0 0,1-1 1 0 0,0 1-1 0 0,-1-1 1 0 0,0 1 0 0 0,1-1-1 0 0,-1 1 1 0 0,-1 0-1 0 0,1 1 2 0 0,-1 8-10 0 0,2 5-23 0 0,-1-9 28 0 0,0 0-1 0 0,0 0 1 0 0,0 0 0 0 0,-1-1-1 0 0,-2 6 6 0 0,-3-1 0 0 0,5-12 0 0 0,0 1 0 0 0,1-1 0 0 0,-1 1 0 0 0,0-1 0 0 0,1 0 0 0 0,-1 1 0 0 0,1-1 0 0 0,-1 1 0 0 0,1 0 0 0 0,0-1 0 0 0,-1 1 0 0 0,1-1 0 0 0,0 1 0 0 0,1 14 0 0 0,0-12 0 0 0,-1 1 0 0 0,0-1 0 0 0,0 1 0 0 0,0-1 0 0 0,0 0 0 0 0,-1 1 0 0 0,1-1 0 0 0,-1 0 0 0 0,-1 4 0 0 0,-3 0-8 0 0,0-1 22 0 0,3-2-49 0 0,1 1-50 0 0,1 2-70 0 0,0-8-62 0 0,-1 0 78 0 0,1 1 67 0 0,0-1 55 0 0,0 2 100 0 0,-1 3 190 0 0,1-3-183 0 0,0 1-58 0 0,0-1-93 0 0,0 0-31 0 0,0-1-52 0 0,0 1-56 0 0,0-1-64 0 0,0 1-98 0 0,1-1-88 0 0,-1 1-97 0 0,0-1-106 0 0,1 1-112 0 0,0-1-123 0 0,-1-1 396 0 0,0 1-33 0 0,1-1-35 0 0,-1 1-35 0 0,4 3-1789 0 0,5 5-1349 0 0</inkml:trace>
  <inkml:trace contextRef="#ctx0" brushRef="#br0" timeOffset="431.79">600 632 7464 0 0,'0'0'216'0'0,"2"0"-11"0"0,6 1-144 0 0,-1 2 77 0 0,-1 1 68 0 0,-1 1 60 0 0,-3-4 67 0 0,0 0-75 0 0,0 0-66 0 0,-1 0-54 0 0,1-1-31 0 0,0 0-46 0 0,3-1 28 0 0,-3 1-19 0 0,-1-1 62 0 0,7 2 217 0 0,-1 1-63 0 0,-1 2-7 0 0,2 3 59 0 0,-7-6-79 0 0,1 0-59 0 0,0 0-52 0 0,0-1-43 0 0,0 1-23 0 0,0-1-37 0 0,3-1 16 0 0,-4 0-9 0 0,0 1 48 0 0,7 0 150 0 0,-2 0-51 0 0,17 0 372 0 0,-18 0-406 0 0,5 0 159 0 0,-5 0-117 0 0,1 0 38 0 0,8-2 23 0 0,-4-4-64 0 0,-2 1-61 0 0,5 0 153 0 0,-8-6-16 0 0,8 6-67 0 0,-8 2-183 0 0,3-5 130 0 0,3-2 86 0 0,-3 5-154 0 0,-3 2-56 0 0,-4 3-29 0 0,-1 0 0 0 0,1 0 0 0 0,-1-1 1 0 0,1 1-1 0 0,0 0 0 0 0,-1-1 0 0 0,1 1 0 0 0,-1 0 0 0 0,1-1 0 0 0,-1 1 0 0 0,1-1 0 0 0,-1 1 0 0 0,1-1 1 0 0,-1 1-1 0 0,1-1 0 0 0,-1 0 0 0 0,0 1 0 0 0,1-1 0 0 0,-1 1 0 0 0,0-1 0 0 0,1 0 0 0 0,-1 0-7 0 0,2-4 27 0 0,0 0 2 0 0,1 2-12 0 0,5-4 26 0 0,8-9 58 0 0,-6 4-43 0 0,6-18 19 0 0,-13 24-56 0 0,0-9-7 0 0,-3 14-14 0 0,-1 0 0 0 0,1 0 0 0 0,0 0 0 0 0,0 1 0 0 0,1-1 0 0 0,-1 0 0 0 0,0 0 0 0 0,0 0 0 0 0,0 0 0 0 0,0 1 0 0 0,1-1 0 0 0,-1 0 0 0 0,0 0 0 0 0,1 1-1 0 0,-1-1 1 0 0,7-4 0 0 0,-7 5 0 0 0,1 0 0 0 0,-1-1 0 0 0,1 1 0 0 0,-1 0 0 0 0,1 0 0 0 0,-1-1 0 0 0,0 1 0 0 0,1 0 0 0 0,-1-1 0 0 0,0 1 0 0 0,1-1 0 0 0,-1 1 0 0 0,0 0 0 0 0,1-1 0 0 0,-1 1 0 0 0,0-1 0 0 0,0 1 0 0 0,0-1 0 0 0,1 1 0 0 0,-1-1 0 0 0,0 1 0 0 0,0 0 0 0 0,0-1 0 0 0,0 1 0 0 0,0-1 0 0 0,0 1 0 0 0,0-1 0 0 0,0 1 0 0 0,0-1 0 0 0,0 1 0 0 0,0-1 0 0 0,0 0 0 0 0,0-15 0 0 0,-3 1 0 0 0,-2 6 0 0 0,4 8 0 0 0,0 0 0 0 0,0-1 0 0 0,0 1 0 0 0,1-1 0 0 0,-1 1 0 0 0,0-1 0 0 0,1 1 0 0 0,-1-1 0 0 0,1 1 0 0 0,0-1 0 0 0,-1 0 0 0 0,1 1 0 0 0,0-1 0 0 0,0 0 0 0 0,0 2 1 0 0,0-1 0 0 0,0 1 0 0 0,0-1 0 0 0,0 1-1 0 0,0-1 1 0 0,0 1 0 0 0,0-1 0 0 0,0 1-1 0 0,0-1 1 0 0,0 1 0 0 0,0-1 0 0 0,0 1 0 0 0,0-1-1 0 0,0 1 1 0 0,-1-1 0 0 0,1 1 0 0 0,0-1-1 0 0,0 1 1 0 0,-1-1 0 0 0,1 1 0 0 0,0 0 0 0 0,0-1-1 0 0,-1 1 1 0 0,1-1 0 0 0,0 1 0 0 0,-1 0-1 0 0,1-1 1 0 0,-1 1 0 0 0,1 0 0 0 0,0 0-1 0 0,-1-1 1 0 0,0 1-1 0 0,-5-4 29 0 0,0-10-19 0 0,6 13-10 0 0,-1 0 0 0 0,0 0 0 0 0,0 0 0 0 0,1 0 0 0 0,-1 0 0 0 0,0 0 0 0 0,0 0 0 0 0,0 0 0 0 0,0 0 0 0 0,-1 0 0 0 0,1 0 0 0 0,-1 0 0 0 0,-2-1 0 0 0,-1 1 0 0 0,-17 2 0 0 0,0-2 0 0 0,16 2-6 0 0,2 1-2 0 0,-12 11-62 0 0,1 1 13 0 0,14-14 57 0 0,0 0-1 0 0,0 1 1 0 0,0-1 0 0 0,0 0-1 0 0,0 1 1 0 0,1-1-1 0 0,-1 1 1 0 0,0 0 0 0 0,0-1-1 0 0,1 1 1 0 0,-1-1 0 0 0,0 1-1 0 0,1 0 1 0 0,-1 0-1 0 0,1-1 1 0 0,-1 1 0 0 0,1 0-1 0 0,-1 0 1 0 0,1 0 0 0 0,-1 0-1 0 0,1 0 1 0 0,0-1-1 0 0,0 1 1 0 0,-1 0 0 0 0,1 0-1 0 0,0 0 1 0 0,0 1 0 0 0,-3 9 0 0 0,-13 26-11 0 0,4-13-28 0 0,8-17 35 0 0,0 0 1 0 0,0 0-1 0 0,1 0 1 0 0,-1 4 3 0 0,1-3 9 0 0,1-2-20 0 0,0 1 0 0 0,0 0 0 0 0,0 0-1 0 0,1 0 12 0 0,0 14 39 0 0,0-10-7 0 0,0 14 65 0 0,1-22-79 0 0,0-1 0 0 0,0 1 0 0 0,0 0 0 0 0,1-1 1 0 0,-1 1-1 0 0,1-1 0 0 0,0 1 0 0 0,0 1-18 0 0,4 4 43 0 0,-4-6-32 0 0,0-1-1 0 0,0 0 1 0 0,0 1 0 0 0,0-1 0 0 0,0 1 0 0 0,-1 0 0 0 0,1-1 0 0 0,-1 1 0 0 0,1 0 0 0 0,-1-1-1 0 0,1 3-10 0 0,1 1 80 0 0,3 0-42 0 0,-2-2-14 0 0,0 0-1 0 0,0 0 1 0 0,0 0 0 0 0,0-1 0 0 0,3 3-24 0 0,-5-5 10 0 0,1 1 1 0 0,-1 0-1 0 0,1-1 1 0 0,-1 1-1 0 0,1-1 1 0 0,-1 1-1 0 0,1-1 1 0 0,0 0-1 0 0,-1 1 1 0 0,1-1-1 0 0,0 0-10 0 0,27 1 267 0 0,-7-1-135 0 0,-1 1-41 0 0,-1-3-42 0 0,-4-1-44 0 0,20-13-19 0 0,-32 15 58 0 0,0 0-39 0 0,5-2-93 0 0,1-1-108 0 0,0 0-75 0 0,18-6-623 0 0,-19 7 577 0 0,12-2-593 0 0,8-8-8 0 0</inkml:trace>
  <inkml:trace contextRef="#ctx0" brushRef="#br0" timeOffset="833.03">1341 379 7920 0 0,'0'3'174'0'0,"0"-2"-149"0"0,0 1 0 0 0,-1 0 0 0 0,1-1-1 0 0,0 1 1 0 0,-1-1 0 0 0,1 1 0 0 0,-1-1-1 0 0,0 1 1 0 0,0-1 0 0 0,1 1 0 0 0,-1-1-1 0 0,0 1-24 0 0,0-1 26 0 0,0 1-1 0 0,0 0 1 0 0,0-1 0 0 0,0 1-1 0 0,0 0 1 0 0,1 0-1 0 0,-1 0 1 0 0,0 0 0 0 0,1 0-1 0 0,0 0 1 0 0,-1 0-1 0 0,1 1-25 0 0,0 16 41 0 0,0 27-46 0 0,0-32 42 0 0,0-1 48 0 0,0-3 232 0 0,-1-2-82 0 0,-2-1-29 0 0,-1 2 30 0 0,0-1 34 0 0,2 0-4 0 0,1 0 42 0 0,0 2 103 0 0,2-3-196 0 0,-1 1 37 0 0,0 30 877 0 0,-1-27-830 0 0,-1-1-99 0 0,-5 3 199 0 0,3-4-34 0 0,2 3 67 0 0,2-7-133 0 0,0 1-76 0 0,0 3 32 0 0,0 6 39 0 0,0-9-135 0 0,0 1 66 0 0,0-1 98 0 0,0 0 72 0 0,0-3-152 0 0,0-1 33 0 0,0 1 38 0 0,0 0 39 0 0,0-1 43 0 0,0 1 44 0 0,0-19-249 0 0,1 1-85 0 0,3-3-53 0 0,-3 14-49 0 0,0 1 1 0 0,0 0-1 0 0,0-1 1 0 0,1 1-1 0 0,0 0 0 0 0,0-2-4 0 0,3-3 33 0 0,0 0 0 0 0,-1 0 0 0 0,1-5-33 0 0,8-13 61 0 0,1 6-57 0 0,1 0 0 0 0,1 0 0 0 0,0 1 0 0 0,2 1-4 0 0,-11 10 0 0 0,-4 5 0 0 0,0 0 0 0 0,1-1 0 0 0,-1 1 0 0 0,1 1 0 0 0,-1-1 0 0 0,1 0 0 0 0,28-13 0 0 0,-29 15 0 0 0,0 0 1 0 0,0 1-1 0 0,1-1 0 0 0,-1 1 0 0 0,0-1 0 0 0,0 1 0 0 0,0 0 0 0 0,1 0 0 0 0,-1 1 0 0 0,1-1 0 0 0,7 1 10 0 0,-10-1-8 0 0,-1-1 1 0 0,1 1-1 0 0,-1 0 1 0 0,1 0-1 0 0,-1 0 0 0 0,1 0 1 0 0,-1 0-1 0 0,1 0 0 0 0,-1 0 1 0 0,1 0-1 0 0,-1 0 0 0 0,1 1 1 0 0,-1-1-1 0 0,1 0 1 0 0,-1 0-1 0 0,1 0 0 0 0,-1 1 1 0 0,1-1-1 0 0,-1 0 0 0 0,0 0 1 0 0,1 1-1 0 0,-1-1 0 0 0,1 0 1 0 0,-1 1-1 0 0,0-1 1 0 0,1 0-1 0 0,-1 1 0 0 0,0-1 1 0 0,0 1-1 0 0,1-1 0 0 0,-1 0 1 0 0,0 1-3 0 0,5 6 41 0 0,24 9 101 0 0,-18-12-53 0 0,-10-3-78 0 0,0-1 1 0 0,0 0-1 0 0,0 1 0 0 0,0-1 0 0 0,0 1 0 0 0,0-1 0 0 0,0 1 1 0 0,0 0-1 0 0,0-1 0 0 0,0 1 0 0 0,0 0 0 0 0,0 0 1 0 0,0-1-1 0 0,-1 1 0 0 0,1 0 0 0 0,0 0 0 0 0,0 0 0 0 0,0 1-11 0 0,3 9 113 0 0,-3-10-102 0 0,-1 0-1 0 0,0 0 1 0 0,1 0 0 0 0,-1 1 0 0 0,1-1 0 0 0,-1 0-1 0 0,1 0 1 0 0,0 0 0 0 0,-1 0 0 0 0,1-1 0 0 0,0 1-1 0 0,0 0 1 0 0,-1 0 0 0 0,1 0 0 0 0,0 0-1 0 0,0-1 1 0 0,0 1 0 0 0,1 0-11 0 0,3 1 29 0 0,-4-1-24 0 0,-1-1 0 0 0,1 0 0 0 0,0 0 0 0 0,-1 1 0 0 0,1-1 0 0 0,-1 0 0 0 0,1 1 0 0 0,-1-1 0 0 0,1 1 0 0 0,0-1 0 0 0,-1 1 0 0 0,1-1 1 0 0,-1 1-1 0 0,0-1 0 0 0,1 1 0 0 0,-1-1 0 0 0,1 1 0 0 0,-1-1 0 0 0,0 1 0 0 0,0 0 0 0 0,1-1 0 0 0,-1 1-5 0 0,2 4 17 0 0,7 8 34 0 0,-5-10-40 0 0,-1 1 0 0 0,0 0 0 0 0,0 1 0 0 0,0-1 0 0 0,-1 0 0 0 0,0 1 0 0 0,1 1-11 0 0,-3-6 1 0 0,9 17 6 0 0,-6-11-54 0 0,0 0-49 0 0,0-1-32 0 0,0-1-52 0 0,0 0-63 0 0,-1-2-69 0 0,1 4-816 0 0,-3 7-58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1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1 126 9168 0 0,'0'0'266'0'0,"0"0"1"0"0,0 0-199 0 0,0-2-40 0 0,0 0-26 0 0,0 1-1 0 0,0-1 0 0 0,1 1 1 0 0,-1-1-1 0 0,1 1 1 0 0,-1-1-1 0 0,1 1 1 0 0,-1-1-1 0 0,1 1 1 0 0,0-1-1 0 0,0 1 1 0 0,0 0-1 0 0,0 0-1 0 0,4-6 61 0 0,-2 5 216 0 0,-1 1-96 0 0,1 0-55 0 0,2 1-43 0 0,-2 0-10 0 0,-1-1 32 0 0,3-1 43 0 0,9-5 238 0 0,-4 0 75 0 0,-7 4-310 0 0,2-4 73 0 0,1 5-149 0 0,2 1 46 0 0,22 1 371 0 0,-15 0-281 0 0,-1 0-57 0 0,-5-1-100 0 0,-1 0-52 0 0,-5 0 11 0 0,0-1 1 0 0,0 1-1 0 0,0 0 1 0 0,0-1-1 0 0,0 0 1 0 0,0 1-1 0 0,0-2-13 0 0,1 1 23 0 0,-1-1-1 0 0,1 1 1 0 0,0 0-1 0 0,0 0 1 0 0,3-1-23 0 0,-3 2 15 0 0,0 1 1 0 0,0-1 0 0 0,0 1 0 0 0,0-1-1 0 0,5 2-15 0 0,22-4 30 0 0,-16-2-7 0 0,-12 3-17 0 0,0 1-1 0 0,0 0 0 0 0,0 0 0 0 0,1 0 0 0 0,-1 0 1 0 0,0 1-1 0 0,0-1 0 0 0,1 1 0 0 0,2 0-5 0 0,18 1 32 0 0,-11 0-13 0 0,-1-1 0 0 0,1 0 1 0 0,0-1-1 0 0,-1 0 0 0 0,6-2-19 0 0,-5-3 27 0 0,-12 5-25 0 0,1 0 0 0 0,-1 0 0 0 0,1 1 0 0 0,-1-1 0 0 0,1 0 0 0 0,-1 1-1 0 0,1-1 1 0 0,0 1 0 0 0,-1 0 0 0 0,1-1 0 0 0,0 1 0 0 0,-1 0 0 0 0,1 0 0 0 0,0 0-2 0 0,87 0 10 0 0,-86 0 44 0 0,0 0 15 0 0,7 0 22 0 0,-7 0 5 0 0,-3 0 0 0 0,0 0 12 0 0,0 3 52 0 0,0-1-119 0 0,0 2 71 0 0,0 2 71 0 0,0 8 307 0 0,0-9-349 0 0,0-1-64 0 0,0 0-34 0 0,0-1-44 0 0,0-1-51 0 0,0 6 101 0 0,0-6-33 0 0,0 0 0 0 0,0 0 0 0 0,0 0 0 0 0,0 0 0 0 0,0 1 0 0 0,0-1 0 0 0,-1 0 0 0 0,1 0 0 0 0,-1 0 1 0 0,0 1-17 0 0,-4 5 49 0 0,4-7-38 0 0,0 1 0 0 0,0-1 0 0 0,1 1 0 0 0,-1-1-1 0 0,0 1 1 0 0,0-1 0 0 0,1 1 0 0 0,-1-1 0 0 0,1 1 0 0 0,0 0-1 0 0,-1-1 1 0 0,1 1 0 0 0,0 0 0 0 0,0 0-11 0 0,0-1 7 0 0,0 1 0 0 0,0-1 0 0 0,-1 1 0 0 0,1-1 0 0 0,0 1 1 0 0,-1 0-1 0 0,1-1 0 0 0,-1 1 0 0 0,0-1 0 0 0,1 0 0 0 0,-1 1 0 0 0,0-1 0 0 0,0 1-7 0 0,-5 11 32 0 0,1 13-5 0 0,-1-10 23 0 0,4-13-38 0 0,1 0 1 0 0,0 0-1 0 0,0 1 1 0 0,0-1 0 0 0,1 0-1 0 0,-1 1 1 0 0,1-1-1 0 0,-1 2-12 0 0,-2 19 72 0 0,-9 4-11 0 0,9-23-48 0 0,0-1 0 0 0,1 1 0 0 0,0 0 0 0 0,0 0 0 0 0,0 1-13 0 0,-4 25 76 0 0,4-21-44 0 0,-1 1 0 0 0,1 0-1 0 0,-3 2-31 0 0,-9 33 120 0 0,7-20-21 0 0,-3-1 37 0 0,2-9-44 0 0,3-8-17 0 0,0 1-1 0 0,1 0 0 0 0,1 0 0 0 0,-1 4-74 0 0,1-2 72 0 0,-2 7 75 0 0,-6 2 42 0 0,5-10-109 0 0,-9 11 95 0 0,7-4-14 0 0,5-4-61 0 0,3-11-78 0 0,-1 0-1 0 0,1 1 0 0 0,-1-1 1 0 0,0 0-1 0 0,1 1 0 0 0,-1-1 1 0 0,0 0-1 0 0,0 0 0 0 0,-1 0 1 0 0,1 0-1 0 0,0 0 0 0 0,-1 0 1 0 0,1 0-1 0 0,-1 0-21 0 0,-13 16 181 0 0,1 6 7 0 0,10-18-64 0 0,1 0-39 0 0,-3 1 6 0 0,1 2-20 0 0,5-3-3 0 0,0-6-66 0 0,0 0 0 0 0,0 0 0 0 0,0 0 1 0 0,0 0-1 0 0,0 0 0 0 0,0 0 0 0 0,0 0 0 0 0,0 0 0 0 0,0 1 0 0 0,0-1 1 0 0,0 0-1 0 0,0 0 0 0 0,0 0 0 0 0,0 0 0 0 0,0 0 0 0 0,0 0 0 0 0,0 0 0 0 0,0 0 1 0 0,0 0-1 0 0,0 0 0 0 0,0 1 0 0 0,0-1 0 0 0,0 0 0 0 0,-1 0 0 0 0,1 0 0 0 0,0 0 1 0 0,0 0-1 0 0,0 0 0 0 0,0 0 0 0 0,0 0 0 0 0,0 0 0 0 0,0 0 0 0 0,0 0 0 0 0,0 0 1 0 0,0 0-1 0 0,0 0 0 0 0,0 0 0 0 0,0 1 0 0 0,-1-1 0 0 0,1 0 0 0 0,0 0 1 0 0,0 0-1 0 0,0 0 0 0 0,0 0 0 0 0,0 0 0 0 0,0 0 0 0 0,0 0 0 0 0,0 0 0 0 0,0 0 1 0 0,0 0-1 0 0,-1 0 0 0 0,1 0 0 0 0,0 0 0 0 0,0 0 0 0 0,0 0 0 0 0,0-1 0 0 0,0 1-2 0 0,-4 0 62 0 0,4 0-61 0 0,-1 0 0 0 0,1 0 0 0 0,0 0 0 0 0,0-1 0 0 0,0 1 0 0 0,-1 0 0 0 0,1 0 0 0 0,0 0 0 0 0,0 0 0 0 0,0 0 0 0 0,-1 0 0 0 0,1 0 0 0 0,0 0 0 0 0,0 0 1 0 0,0 0-1 0 0,-1 0 0 0 0,1 0 0 0 0,0 0 0 0 0,0 1 0 0 0,0-1 0 0 0,-1 0 0 0 0,1 0 0 0 0,0 0 0 0 0,0 0 0 0 0,0 0 0 0 0,0 0 0 0 0,-1 0 0 0 0,1 0 0 0 0,0 1 0 0 0,0-1 0 0 0,0 0 0 0 0,0 0 1 0 0,0 0-1 0 0,0 0 0 0 0,-1 1 0 0 0,1-1 0 0 0,0 0 0 0 0,0 0 0 0 0,0 0 0 0 0,0 0 0 0 0,0 1 0 0 0,0-1-1 0 0,-2 11 91 0 0,2-2-1 0 0,0 3 42 0 0,0-2-211 0 0,0-7-11 0 0,0-3 28 0 0,0 0-15 0 0,0 0-48 0 0,0 0-129 0 0,0 0-232 0 0,0 0 269 0 0,0 0-30 0 0,0 0-72 0 0,0 0 108 0 0,0 0-39 0 0,0 0-43 0 0,0 0-41 0 0,0 0-36 0 0,0 0-35 0 0,0 0-256 0 0,0 0-56 0 0,0 0-835 0 0,0 0-653 0 0,0 0-1243 0 0</inkml:trace>
  <inkml:trace contextRef="#ctx0" brushRef="#br0" timeOffset="662.9">332 189 5192 0 0,'0'0'151'0'0,"0"0"-34"0"0,0 0 4 0 0,0 0 53 0 0,0 0 156 0 0,0 0 290 0 0,0 0 20 0 0,0 0-21 0 0,0 0-117 0 0,0 0-48 0 0,0 0-8 0 0,0 0-27 0 0,0 0-96 0 0,0 0-41 0 0,0 3-8 0 0,0-2-245 0 0,1 1 38 0 0,-1 2 39 0 0,1 1 39 0 0,-1 1 42 0 0,-1-1 42 0 0,0 0 43 0 0,-2-1 45 0 0,2-3-285 0 0,0 0 1 0 0,0 0-1 0 0,0 0 1 0 0,0 1 0 0 0,0-1-1 0 0,0 1 1 0 0,0-1-1 0 0,0 1 1 0 0,1-1 0 0 0,-1 1-1 0 0,0-1 1 0 0,1 1-1 0 0,-1-1 1 0 0,1 1 0 0 0,0 0-1 0 0,0-1 1 0 0,-1 1-1 0 0,1 1-32 0 0,0-1 30 0 0,0 0-1 0 0,0 0 0 0 0,-1 0 0 0 0,1 0 1 0 0,-1 0-1 0 0,1 0 0 0 0,-1 0 1 0 0,0 0-1 0 0,0 1-29 0 0,-11 16 161 0 0,0 1-28 0 0,7-2-8 0 0,0-2-42 0 0,0 1-5 0 0,-1 0 36 0 0,-36 136 527 0 0,39-136-529 0 0,2-4-41 0 0,0 7 17 0 0,-5 0 0 0 0,-6 13 117 0 0,4-10-57 0 0,2 14 203 0 0,-5-17-218 0 0,-1-1 11 0 0,11-17-121 0 0,0 0 1 0 0,1 0-1 0 0,-1 0 1 0 0,0 0-1 0 0,1 0 0 0 0,-1 0 1 0 0,1 0-1 0 0,0 0 1 0 0,0 1-24 0 0,0 1 24 0 0,-2 28 323 0 0,2-30-320 0 0,-1 0 0 0 0,1 0-1 0 0,-1 0 1 0 0,1 0 0 0 0,-1-1 0 0 0,0 1 0 0 0,1 0-1 0 0,-1-1 1 0 0,0 1 0 0 0,0 0 0 0 0,0-1 0 0 0,-1 1-1 0 0,0 0-26 0 0,0 1 188 0 0,1 1-84 0 0,0 0-52 0 0,2 1-23 0 0,0-3 36 0 0,-4 13 162 0 0,-7-1 44 0 0,7-11-83 0 0,2 0-69 0 0,0 0-45 0 0,1 1-44 0 0,0-1-15 0 0,-1 0 29 0 0,-9 17 43 0 0,3-6-23 0 0,2-7-14 0 0,1-4-26 0 0,1 0 49 0 0,3-3 3 0 0,0 0 16 0 0,0 0 4 0 0,0 0 0 0 0,0 0 0 0 0,6 0 0 0 0,10 0-9 0 0,40 0 177 0 0,-38 0-219 0 0,-3 0-41 0 0,10-3 77 0 0,4-5-30 0 0,-23 6-36 0 0,-2 1-9 0 0,-1 0-1 0 0,0 0 1 0 0,0 1 0 0 0,1-1-1 0 0,-1 1 1 0 0,1 0 0 0 0,-1 0-1 0 0,1 0-5 0 0,15-1 35 0 0,-3-5-23 0 0,-13 5-12 0 0,0-1 0 0 0,0 1 0 0 0,0 0 0 0 0,0 0 1 0 0,0 1-1 0 0,0-1 0 0 0,1 1 0 0 0,-1 0 0 0 0,3-1 0 0 0,4 2 0 0 0,-6-1 0 0 0,-1 1 0 0 0,1-1 0 0 0,0 0 0 0 0,-1 0 0 0 0,1-1 0 0 0,-1 1 0 0 0,1-1 0 0 0,0 0 0 0 0,1 0 0 0 0,5-4 1 0 0,8-2 13 0 0,1 6 25 0 0,-7 1-30 0 0,-7 1-9 0 0,1-1 0 0 0,0 0 0 0 0,-1 0 1 0 0,1 0-1 0 0,-1-1 0 0 0,1 1 0 0 0,0-1 0 0 0,0-1 0 0 0,5-2 0 0 0,-8 2 0 0 0,0 1 0 0 0,0 0 0 0 0,0-1 0 0 0,0 2 0 0 0,0-1 0 0 0,1 0 0 0 0,-1 1 0 0 0,0-1 0 0 0,3 1 0 0 0,-5 0 0 0 0,1 0 0 0 0,0-1 0 0 0,-1 1 0 0 0,1 0 0 0 0,0-1 0 0 0,-1 1 0 0 0,1-1 0 0 0,-1 1 0 0 0,1-1 0 0 0,-1 0 0 0 0,1 1 0 0 0,-1-1 0 0 0,1 0 0 0 0,-1 0 0 0 0,7-4 0 0 0,8 2 0 0 0,-3 3 11 0 0,-10 0 4 0 0,-3 0-38 0 0,0 0-50 0 0,0 0-97 0 0,0 0-134 0 0,0 0 159 0 0,0 0-61 0 0,0 0 77 0 0,0 0-34 0 0,0 0-37 0 0,0 0-42 0 0,0 0-45 0 0,0 0-44 0 0,0 0-39 0 0,0 0-36 0 0,0 0-261 0 0,0 0-60 0 0,0 0-46 0 0,0 0-34 0 0,0 0-1444 0 0,0 0-1276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31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474 144 7256 0 0,'0'-3'165'0'0,"0"1"-139"0"0,-1 1-1 0 0,1-1 1 0 0,0 0 0 0 0,-1 1-1 0 0,0-1 1 0 0,1 1-1 0 0,-1-1 1 0 0,0 0 0 0 0,0 1-1 0 0,1 0 1 0 0,-2-2-26 0 0,-3-6 99 0 0,2-7 72 0 0,2-3-130 0 0,-1 7 41 0 0,-2 4 45 0 0,1 3 48 0 0,-1-1 136 0 0,2-4 94 0 0,2 10-394 0 0,0 0-1 0 0,0 0 1 0 0,0 0-1 0 0,0 0 1 0 0,0 0-1 0 0,0-1 1 0 0,0 1-1 0 0,0 0 1 0 0,0 0-1 0 0,0 0 1 0 0,0 0-1 0 0,0 0 1 0 0,0 0-1 0 0,0 0 1 0 0,0 0-1 0 0,0 0 1 0 0,0 0-1 0 0,0-1 0 0 0,0 1 1 0 0,0 0-1 0 0,0 0 1 0 0,0 0-1 0 0,0 0 1 0 0,0 0-1 0 0,0 0 1 0 0,0 0-1 0 0,0 0 1 0 0,0 0-1 0 0,0 0 1 0 0,0 0-1 0 0,0 0 1 0 0,0-1-1 0 0,0 1 1 0 0,0 0-1 0 0,-1 0 1 0 0,1 0-1 0 0,0 0 1 0 0,0 0-1 0 0,0 0 1 0 0,0 0-1 0 0,0 0 1 0 0,0 0-1 0 0,0 0 0 0 0,0 0 1 0 0,0 0-1 0 0,0 0 1 0 0,-1 0-1 0 0,1 0 1 0 0,0 0-1 0 0,0 0 1 0 0,0 0-1 0 0,0 0 1 0 0,0 0-1 0 0,0 0 1 0 0,0 0-1 0 0,0 0 1 0 0,0 0-11 0 0,-9-2 442 0 0,4-4-54 0 0,5 6-358 0 0,0-1 0 0 0,-1 1 0 0 0,1-1 0 0 0,0 1 0 0 0,-1-1 0 0 0,1 1 0 0 0,-1-1 0 0 0,1 1 0 0 0,-1 0 0 0 0,1-1-1 0 0,-1 1 1 0 0,0-1 0 0 0,1 1 0 0 0,-1 0 0 0 0,1 0 0 0 0,-1-1 0 0 0,0 1 0 0 0,1 0 0 0 0,-1 0 0 0 0,0 0 0 0 0,1 0-1 0 0,-1 0 1 0 0,0 0-30 0 0,-4-3 442 0 0,-1-2-313 0 0,0 2 54 0 0,-3 0 93 0 0,-6 0 201 0 0,-2 2 13 0 0,5 1-195 0 0,3 1-86 0 0,-1-1-48 0 0,-2 1-44 0 0,6-1-107 0 0,0 0-37 0 0,5 0 34 0 0,-1 0 0 0 0,0 0 0 0 0,1 0 1 0 0,-1 1-1 0 0,0-1 0 0 0,1 1 0 0 0,-1-1 1 0 0,1 1-1 0 0,-1 0 0 0 0,1-1 0 0 0,-1 1 1 0 0,1 0-1 0 0,-1 0 0 0 0,1 0-7 0 0,-7 4 35 0 0,6-4-27 0 0,-9 4 57 0 0,0 0 0 0 0,-1 0 1 0 0,-2 0-66 0 0,10-3 5 0 0,1-1 0 0 0,0 1 0 0 0,0 0 0 0 0,0 0 0 0 0,0 0 0 0 0,0 0 0 0 0,1 1 1 0 0,-1-1-1 0 0,1 1 0 0 0,-1 0 0 0 0,0 1-5 0 0,-7 7 36 0 0,-8 0-4 0 0,12-7-19 0 0,0 1 1 0 0,1 0 0 0 0,0 0 0 0 0,0 1 0 0 0,0 1-14 0 0,-24 32 11 0 0,24-33-1 0 0,1 1 0 0 0,-2-1 0 0 0,1-1 0 0 0,-5 5-10 0 0,6-7 2 0 0,0 0 0 0 0,1 1 0 0 0,0-1 0 0 0,0 1 0 0 0,0 0 0 0 0,0-1 0 0 0,1 1 0 0 0,-1 1 0 0 0,1-1 0 0 0,0 0 0 0 0,0 0 0 0 0,0 1-2 0 0,-8 14 0 0 0,7-17 0 0 0,1 1 0 0 0,1 0 0 0 0,-1 0 0 0 0,0 0 0 0 0,1 0 0 0 0,-1 0 0 0 0,1 0 0 0 0,0 0 0 0 0,0 1 0 0 0,0-1 0 0 0,0 0 0 0 0,1 1 0 0 0,-1 0 0 0 0,1 72 0 0 0,3-60 0 0 0,9-4 12 0 0,14 2 88 0 0,-19-11-68 0 0,-3-2 0 0 0,-1 0 0 0 0,1 0 0 0 0,0-1-1 0 0,0 1 1 0 0,0-1 0 0 0,0 0 0 0 0,0 0 0 0 0,3-1-32 0 0,-1 1 27 0 0,5 0 49 0 0,-9 0-55 0 0,0 0-1 0 0,0 1 1 0 0,0-1-1 0 0,0-1 1 0 0,0 1-1 0 0,0 0 1 0 0,0 0-1 0 0,0-1 1 0 0,0 1-1 0 0,-1-1 1 0 0,2 0-21 0 0,14-8 170 0 0,-6 3-3 0 0,-1 1 0 0 0,0 0 1 0 0,7-1-168 0 0,6-6 127 0 0,8-17-75 0 0,-23 21-53 0 0,1-1 0 0 0,1 1 0 0 0,4-3 1 0 0,4-1 2 0 0,-1-2 0 0 0,2-2-2 0 0,3-5 49 0 0,-19 18-40 0 0,0-1 0 0 0,0 0 0 0 0,-1 0 0 0 0,1 0 0 0 0,-1 0 1 0 0,0-1-1 0 0,-1 1 0 0 0,1-2-9 0 0,9-16 23 0 0,6-7 41 0 0,-14 24-64 0 0,-1-1 1 0 0,0 0-1 0 0,0 1 0 0 0,0-1 0 0 0,-1 0 1 0 0,0 0-1 0 0,0 0 0 0 0,-1 0 0 0 0,1 0 0 0 0,-2-5 0 0 0,4-4 1 0 0,3 7-4 0 0,-1-2 28 0 0,-3-17-67 0 0,-2 87-85 0 0,0 6 106 0 0,1-60 21 0 0,-1 0 0 0 0,1-1 0 0 0,1 1 0 0 0,-1-1 0 0 0,2 4 0 0 0,-1-4 0 0 0,0 1 0 0 0,-1-1 0 0 0,0 1 0 0 0,0 0 0 0 0,0 3 0 0 0,-1-7 0 0 0,0 1 0 0 0,0 0 0 0 0,0-1 0 0 0,1 1 0 0 0,-1 0 0 0 0,1-1 0 0 0,-1 1 0 0 0,1-1 0 0 0,0 1 0 0 0,0-1 0 0 0,0 0 0 0 0,1 2 0 0 0,-1-2 0 0 0,0 1 0 0 0,0-1 0 0 0,0 1 0 0 0,0-1 0 0 0,0 1 0 0 0,-1-1 0 0 0,1 1 0 0 0,-1-1 0 0 0,1 1 0 0 0,-1 0 0 0 0,0-1 0 0 0,0 2 0 0 0,-1 5 1 0 0,1 12 21 0 0,3-6 57 0 0,0-9-28 0 0,6 16 80 0 0,-8-13-42 0 0,0 4 65 0 0,0-4-66 0 0,3-2-49 0 0,0-1-11 0 0,-1 0 20 0 0,-1 8 77 0 0,-1 7 102 0 0,-1-8-214 0 0,0-4-46 0 0,0-5-87 0 0,0-2-129 0 0,0-1-289 0 0,0-1-485 0 0,0 0-39 0 0,0 0-8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32.0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8808 0 0,'0'0'197'0'0,"0"0"24"0"0,0 0 19 0 0,0-2-29 0 0,1-5-167 0 0,4 3-37 0 0,2-1-15 0 0,-2-2-9 0 0,-1 2 30 0 0,5 4 81 0 0,-7 1-36 0 0,0 0 0 0 0,0-1-1 0 0,0 1 1 0 0,-1 0 0 0 0,1-1 0 0 0,0 1-1 0 0,0-1 1 0 0,-1 0 0 0 0,1 1-1 0 0,-1-1 1 0 0,1 0 0 0 0,0 0-1 0 0,-1 0-57 0 0,9-5 407 0 0,-4 5-168 0 0,2 0 36 0 0,1 1 15 0 0,-2-2-78 0 0,-1 0-39 0 0,2-2-15 0 0,1 0-26 0 0,-1 2-8 0 0,0 1 32 0 0,3 0 68 0 0,-2 2-71 0 0,12-1 152 0 0,-4-3-12 0 0,-7-1-280 0 0,14-2 164 0 0,-16 5-166 0 0,0 0-56 0 0,-2 0-32 0 0,0 1-47 0 0,1 0-55 0 0,0-1-61 0 0,-5 1 39 0 0,-1 0-34 0 0,3 0-324 0 0,-2 0 72 0 0,1 0-46 0 0,4 0-635 0 0,3 0-506 0 0,8 0-962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32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9488 0 0,'0'0'276'0'0,"0"0"2"0"0,0 0-132 0 0,0 0 104 0 0,0 3 64 0 0,0 7 7 0 0,0-7 32 0 0,0-3 114 0 0,2 0 49 0 0,41 0 1119 0 0,-22 0-1008 0 0,-10 0-337 0 0,0 0-59 0 0,0 0-71 0 0,0 0-82 0 0,2-3 93 0 0,-3-2-41 0 0,1 0-39 0 0,5 2-55 0 0,-1 3-11 0 0,23 0 5 0 0,-17-3-79 0 0,-6-2-113 0 0,-12 3 103 0 0,1 1 0 0 0,-1 0-1 0 0,0 0 1 0 0,1 0 0 0 0,-1 0-1 0 0,0 1 1 0 0,1-1 0 0 0,1 1 59 0 0,1 0-170 0 0,-1-1-49 0 0,0 1-45 0 0,-1-1-41 0 0,0 0-37 0 0,0-1-35 0 0,3-1-461 0 0,0 1-140 0 0,1-1-63 0 0,5 1-755 0 0,5 1-1014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33.0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16 144 8928 0 0,'0'0'200'0'0,"0"-3"33"0"0,0 3-200 0 0,2-8 73 0 0,-4 4-1 0 0,0 0 104 0 0,-9-6-119 0 0,9 8-13 0 0,2 1 88 0 0,0 1 137 0 0,0 0 2 0 0,2 0-15 0 0,-1 0-279 0 0,-1 0 0 0 0,1 0 0 0 0,-1 0 0 0 0,1 0 0 0 0,-1 0 0 0 0,1 0 0 0 0,-1 0 1 0 0,1 0-1 0 0,-1 0 0 0 0,1 0 0 0 0,-1 0 0 0 0,0-1 0 0 0,1 1 0 0 0,-1 0 0 0 0,1 0 0 0 0,-1 0 0 0 0,1-1 0 0 0,-1 1 0 0 0,0 0 0 0 0,1-1 0 0 0,-1 1 0 0 0,0 0 0 0 0,1-1 1 0 0,-1 1-1 0 0,0-1 0 0 0,1 1 0 0 0,-1 0 0 0 0,0-1 0 0 0,0 1 0 0 0,1-1 0 0 0,-1 1 0 0 0,0-1 0 0 0,0 1 0 0 0,0-1 0 0 0,0 1 0 0 0,0-1 0 0 0,0 1 0 0 0,0-1 0 0 0,0 1 1 0 0,0-1-1 0 0,0 1 0 0 0,0-1-10 0 0,0 1 3 0 0,0 0 0 0 0,0 0 1 0 0,0 0-1 0 0,0 0 0 0 0,0 0 1 0 0,0-1-1 0 0,0 1 1 0 0,0 0-1 0 0,0 0 0 0 0,0 0 1 0 0,0 0-1 0 0,0 0 0 0 0,0 0 1 0 0,0 0-1 0 0,0 0 1 0 0,0 0-1 0 0,0 0 0 0 0,0-1 1 0 0,0 1-1 0 0,0 0 0 0 0,0 0 1 0 0,0 0-1 0 0,0 0 0 0 0,0 0 1 0 0,0 0-1 0 0,0 0 1 0 0,1 0-1 0 0,-1 0 0 0 0,0 0 1 0 0,0 0-1 0 0,0 0 0 0 0,0 0 1 0 0,0-1-1 0 0,0 1 1 0 0,0 0-1 0 0,0 0 0 0 0,0 0 1 0 0,0 0-1 0 0,0 0 0 0 0,0 0 1 0 0,1 0-1 0 0,-1 0 0 0 0,0 0 1 0 0,0 0-1 0 0,0 0 1 0 0,0 0-1 0 0,0 0 0 0 0,0 0 1 0 0,0 0-1 0 0,0 0 0 0 0,0 0 1 0 0,0 0-1 0 0,1 0 1 0 0,-1 0-1 0 0,0 0 0 0 0,0 0 1 0 0,0 0-4 0 0,0 0 12 0 0,1 0 0 0 0,0 0 0 0 0,-1 0 1 0 0,1 0-1 0 0,-1 0 0 0 0,1 0 0 0 0,0 0 0 0 0,-1 0 1 0 0,1-1-1 0 0,-1 1 0 0 0,1 0 0 0 0,-1 0 1 0 0,1-1-1 0 0,-1 1 0 0 0,1 0 0 0 0,-1-1 1 0 0,1 1-1 0 0,-1-1 0 0 0,0 1 0 0 0,1 0 0 0 0,-1-1 1 0 0,0 1-1 0 0,1-1 0 0 0,-1 0-12 0 0,1 1 16 0 0,-1-1-1 0 0,1 0 1 0 0,-1 1-1 0 0,1-1 0 0 0,-1 1 1 0 0,1-1-1 0 0,-1 1 1 0 0,1-1-1 0 0,-1 1 1 0 0,1-1-1 0 0,0 1 1 0 0,-1 0-1 0 0,1-1 1 0 0,0 1-1 0 0,-1 0 1 0 0,1-1-1 0 0,0 1 0 0 0,-1 0 1 0 0,1 0-1 0 0,0 0 1 0 0,0 0-1 0 0,-1 0 1 0 0,1 0-1 0 0,0 0 1 0 0,0 0-16 0 0,11 0 192 0 0,10 0 126 0 0,-9-3-143 0 0,-5-2-88 0 0,-6 4-68 0 0,-1 0 0 0 0,0 0 0 0 0,1 0 0 0 0,-1 1 0 0 0,1-1 1 0 0,-1 0-1 0 0,1 1 0 0 0,0-1 0 0 0,-1 1 0 0 0,1 0 0 0 0,-1-1 0 0 0,1 1 0 0 0,0 0 1 0 0,0 0-20 0 0,11 0 112 0 0,-3-1-40 0 0,-6 1-52 0 0,0-1-1 0 0,0 0 0 0 0,0 1 1 0 0,0-2-1 0 0,0 1 0 0 0,0 0 1 0 0,-1-1-1 0 0,1 0 0 0 0,1 0-19 0 0,-4 1 9 0 0,0 1-1 0 0,1-1 0 0 0,-1 1 1 0 0,1-1-1 0 0,-1 1 1 0 0,0 0-1 0 0,1 0 0 0 0,-1 0 1 0 0,1 0-1 0 0,0 0-8 0 0,16-3 64 0 0,-7-1-53 0 0,-8 3-11 0 0,0-1 0 0 0,0 1 1 0 0,0 0-1 0 0,0 0 0 0 0,0 0 1 0 0,0 0-1 0 0,1 1 0 0 0,-1 0 1 0 0,3-1-1 0 0,-5 1 0 0 0,1 0 0 0 0,0 0 0 0 0,-1 0 0 0 0,1-1 0 0 0,-1 1 0 0 0,1 0 0 0 0,0-1 0 0 0,-1 1 0 0 0,1-1 0 0 0,-1 0 1 0 0,1 0-1 0 0,-1 1 0 0 0,1-2 0 0 0,0 1 4 0 0,0 0 0 0 0,-1 0 0 0 0,1 0 0 0 0,0 0 0 0 0,0 0 0 0 0,-1 1 0 0 0,1-1 0 0 0,0 1 0 0 0,0-1 0 0 0,0 1 0 0 0,0 0 0 0 0,0 0 0 0 0,2 0-4 0 0,4 0 8 0 0,-5 1-6 0 0,0-1-1 0 0,0 0 0 0 0,0 0 0 0 0,0 0 0 0 0,0 0 0 0 0,0 0 1 0 0,0-1-1 0 0,0 1 0 0 0,0-1 0 0 0,0 0 0 0 0,0 0-1 0 0,22-12 31 0 0,-23 12-16 0 0,3 2-7 0 0,-4-1-8 0 0,0 0 0 0 0,-1 0 0 0 0,1 0 0 0 0,0 0 0 0 0,0 0 0 0 0,0 0 0 0 0,0 0 0 0 0,0 0 0 0 0,-1 0 0 0 0,1 1 0 0 0,0-1 0 0 0,0 0 0 0 0,0 1 0 0 0,0-1 0 0 0,-1 1 0 0 0,1 0 0 0 0,-1 0 0 0 0,1-1 0 0 0,-1 1 0 0 0,0 0 0 0 0,0 0 0 0 0,1 0 0 0 0,-1 0 0 0 0,0-1 0 0 0,0 1 0 0 0,0 0 0 0 0,0 0 0 0 0,0 0 0 0 0,0 1 0 0 0,1 15 12 0 0,-1-12-1 0 0,0 0-1 0 0,1 0 1 0 0,-2 1-1 0 0,1-1 0 0 0,0 0 1 0 0,-1 0-1 0 0,0 1 1 0 0,-1 0-11 0 0,-1 4 24 0 0,-10 25 48 0 0,9-27-42 0 0,-7 18 84 0 0,-2-2-68 0 0,1-2-5 0 0,5-5 42 0 0,-6 8-4 0 0,4-8-17 0 0,-1 4 35 0 0,3-4-27 0 0,-22 28 170 0 0,21-33-182 0 0,-2 3 32 0 0,6-11-41 0 0,1 1-1 0 0,0 0 0 0 0,0 0 0 0 0,1 0 1 0 0,-2 3-49 0 0,0 1 159 0 0,1-1 0 0 0,-1 0 0 0 0,-3 3-159 0 0,-4 12 234 0 0,10-21-217 0 0,0 0-1 0 0,0 0 0 0 0,0 0 1 0 0,1 0-1 0 0,-1 1 0 0 0,1-1 1 0 0,0 0-1 0 0,0 1-16 0 0,-3 2 74 0 0,-8 6-4 0 0,9-8-5 0 0,2-3-1 0 0,0 0 0 0 0,0 0 3 0 0,0 0 10 0 0,0 0 3 0 0,0 0 0 0 0,2 0 0 0 0,2 0-49 0 0,-1 0-17 0 0,-1 0 1 0 0,0 0-1 0 0,1 0 1 0 0,-1 0-1 0 0,1 0 0 0 0,-1-1 1 0 0,0 1-1 0 0,0-1 0 0 0,2 0-14 0 0,5-4 41 0 0,-8 4-29 0 0,1 0 0 0 0,-1 0 0 0 0,1 0-1 0 0,-1 0 1 0 0,1 1 0 0 0,-1-1 0 0 0,1 1 0 0 0,0-1 0 0 0,-1 1-1 0 0,1-1 1 0 0,1 1-12 0 0,3-3 136 0 0,-4 2-112 0 0,0-1 1 0 0,0 1-1 0 0,0 0 0 0 0,0-1 1 0 0,0 1-1 0 0,1 0 0 0 0,-1 0 0 0 0,1 1 1 0 0,-1-1-1 0 0,0 0 0 0 0,1 1 1 0 0,-1 0-1 0 0,1-1 0 0 0,-1 1 0 0 0,2 0-24 0 0,14 0 85 0 0,-17 0-83 0 0,7 0 8 0 0,40 2 2 0 0,-28 3-51 0 0,-1 4-34 0 0,16 9-178 0 0,-12-7 114 0 0,-11-3 105 0 0,0 2 32 0 0,-2 1-26 0 0,0 1 0 0 0,5 8 26 0 0,16 26-15 0 0,-19-27 18 0 0,-6-9-3 0 0,0 0 0 0 0,-1 0 0 0 0,-1 1 0 0 0,1 0 0 0 0,-2 0 0 0 0,3 26 0 0 0,-3-30 3 0 0,6 15 14 0 0,-9-21-11 0 0,0 0 0 0 0,0 0 0 0 0,0 0 0 0 0,0 0 0 0 0,0 0-1 0 0,0 0 1 0 0,0 0 0 0 0,0 1 0 0 0,0-1 0 0 0,0 0 0 0 0,-1 0 0 0 0,1 0-1 0 0,-1 1-5 0 0,-4 6 47 0 0,4-7-37 0 0,0 0 0 0 0,0 1 1 0 0,1-1-1 0 0,-1 1 1 0 0,0-1-1 0 0,1 1 1 0 0,-1-1-1 0 0,0 1 0 0 0,1 0 1 0 0,0-1-1 0 0,-1 1 1 0 0,1 0-1 0 0,0-1 0 0 0,0 1-10 0 0,-3 13 124 0 0,-5-2 45 0 0,-16 11 243 0 0,12-13-181 0 0,3-3-74 0 0,-1-1-37 0 0,7-4-74 0 0,-1 0 0 0 0,0-1 1 0 0,-1 0-1 0 0,1 0 0 0 0,-2 0-46 0 0,-13 6 220 0 0,3 1-69 0 0,12-6-117 0 0,0-1 0 0 0,0 1 0 0 0,-1-1 0 0 0,1-1 0 0 0,-1 1 0 0 0,0 0-34 0 0,-24 3 163 0 0,8 5-17 0 0,-5-4-2 0 0,10-1-52 0 0,13-3-84 0 0,0-1 1 0 0,0 0-1 0 0,-1 0 0 0 0,1 0 0 0 0,0 0 0 0 0,-1-1 1 0 0,1 1-1 0 0,-2-1-8 0 0,-13 0 46 0 0,-12 0-14 0 0,9 0 10 0 0,-55 0-45 0 0,71 0-78 0 0,1-1 48 0 0,-12-7 100 0 0,11 6-125 0 0,3 0-12 0 0,0 1-36 0 0,-1 0-41 0 0,1 1-47 0 0,-1-1-53 0 0,0 1-59 0 0,3 0 6 0 0,-1 0-49 0 0,1 0-44 0 0,-1 0-39 0 0,1 0-283 0 0,-1-1-67 0 0,0 0-51 0 0,0 0-38 0 0,-2-2-1108 0 0,-1 0 289 0 0,-2-4-897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43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318 111 4896 0 0,'0'0'108'0'0,"0"0"17"0"0,0 0 10 0 0,2 0-22 0 0,0 0-132 0 0,0-1 47 0 0,0 1 40 0 0,0-1 34 0 0,2 0 167 0 0,3-3 456 0 0,-5 2-555 0 0,0 1-57 0 0,0-1-81 0 0,-1 1-68 0 0,-1 1-39 0 0,3-3 401 0 0,-3 3-6 0 0,0-3 0 0 0,0 3-304 0 0,0-1 0 0 0,0 1 0 0 0,0-1 0 0 0,0 1 0 0 0,0-1 0 0 0,0 1 0 0 0,0-1 0 0 0,0 1 0 0 0,0-1 0 0 0,0 1 0 0 0,1-1 0 0 0,-1 1 0 0 0,0-1 0 0 0,0 1 0 0 0,0 0 0 0 0,1-1 0 0 0,-1 1 0 0 0,0-1 0 0 0,1 1 0 0 0,-1 0 0 0 0,0-1 0 0 0,1 1 0 0 0,-1 0 0 0 0,0-1 0 0 0,1 1 0 0 0,-1 0 0 0 0,1-1 0 0 0,-1 1 0 0 0,1 0 0 0 0,-1 0 0 0 0,0 0 0 0 0,1-1 0 0 0,-1 1 0 0 0,1 0 0 0 0,-1 0 0 0 0,1 0 0 0 0,-1 0 0 0 0,1 0 0 0 0,-1 0 0 0 0,1 0 0 0 0,-1 0 0 0 0,1 0-16 0 0,-1 0 6 0 0,0 0 0 0 0,0 0 0 0 0,1 0 0 0 0,-1 0 1 0 0,0 0-1 0 0,0 0 0 0 0,0 0 0 0 0,0 0 0 0 0,0 0 1 0 0,0 0-1 0 0,0 0 0 0 0,0 0 0 0 0,0 0 0 0 0,0 0 0 0 0,1 0 1 0 0,-1 0-1 0 0,0 0 0 0 0,0 0 0 0 0,0 0 0 0 0,0 0 0 0 0,0 0 1 0 0,0 0-1 0 0,0 0 0 0 0,0 0 0 0 0,0 0 0 0 0,0 0 0 0 0,0 0 1 0 0,1 0-1 0 0,-1 0 0 0 0,0 0 0 0 0,0 0 0 0 0,0 0 1 0 0,0 0-1 0 0,0-1 0 0 0,0 1 0 0 0,0 0 0 0 0,0 0 0 0 0,0 0 1 0 0,0 0-1 0 0,0 0 0 0 0,0 0 0 0 0,0 0 0 0 0,0 0 0 0 0,0 0 1 0 0,0 0-1 0 0,0-1 0 0 0,0 1 0 0 0,0 0 0 0 0,0 0 1 0 0,0 0-1 0 0,0 0 0 0 0,0 0 0 0 0,0 0 0 0 0,0 0 0 0 0,0 0 1 0 0,0 0-1 0 0,0 0-6 0 0,0-11 352 0 0,0 8-6 0 0,0 3-20 0 0,-3-2-6 0 0,-7-9 0 0 0,7 8-90 0 0,2 1-77 0 0,0-1-47 0 0,2 0-43 0 0,-1 0-15 0 0,-2 1 41 0 0,-11-3 286 0 0,0-5 1 0 0,10 7-114 0 0,1 2-89 0 0,-1 0-55 0 0,0 1-52 0 0,0 1-20 0 0,1-3 50 0 0,0 0 34 0 0,0-2-4 0 0,1 1-5 0 0,-1 1-2 0 0,-3 1 121 0 0,1 0-68 0 0,-1 1 45 0 0,-11 0-85 0 0,-28 0 64 0 0,28 0-58 0 0,15 0-126 0 0,-1 0 0 0 0,1 0 0 0 0,-1 1 0 0 0,1-1 0 0 0,-1 0 1 0 0,1 1-1 0 0,0-1 0 0 0,-1 1 0 0 0,1-1 0 0 0,0 1 0 0 0,-1-1 1 0 0,1 1-13 0 0,-12 10 97 0 0,-3 2-31 0 0,9-9-57 0 0,3-3-2 0 0,1 1 0 0 0,0-1 0 0 0,0 1 0 0 0,0 0 0 0 0,0 0-1 0 0,0 0 1 0 0,0 0 0 0 0,1 1 0 0 0,-1-1 0 0 0,1 1 0 0 0,0-1 0 0 0,-1 1 0 0 0,-1 3-7 0 0,-8 12 48 0 0,4-7 36 0 0,-1 0 0 0 0,-9 9-84 0 0,0 3 57 0 0,7-1-65 0 0,7-11-54 0 0,0 0 1 0 0,-1-1 0 0 0,-4 6 61 0 0,0 2 1 0 0,8-15 13 0 0,0 0-1 0 0,0-1 1 0 0,0 1 0 0 0,1 0-1 0 0,0 0 1 0 0,-1 0-1 0 0,1 0 1 0 0,0 0 0 0 0,1 0-1 0 0,-1 0 1 0 0,0 1-14 0 0,1 5 30 0 0,-1 25 52 0 0,0-27-82 0 0,0-5 0 0 0,-1 0 0 0 0,1 0 0 0 0,0 1 0 0 0,1-1 0 0 0,-1 0 0 0 0,0 0 0 0 0,0 0 0 0 0,1 0 0 0 0,0 0 0 0 0,0 1 0 0 0,12 13 10 0 0,3 1 85 0 0,-9-10-41 0 0,-4-4-3 0 0,2-1 3 0 0,27 3 346 0 0,-24 0-306 0 0,2 1-11 0 0,3-4-50 0 0,-5-1-12 0 0,-6-1-18 0 0,0 0 0 0 0,0 0 1 0 0,0 0-1 0 0,0 0 0 0 0,0 0 0 0 0,1-1 1 0 0,-1 1-1 0 0,0-1 0 0 0,0 1 1 0 0,1-1-4 0 0,5-4 0 0 0,-7 4 4 0 0,1 0 0 0 0,-1 0-1 0 0,1 0 1 0 0,-1 0 0 0 0,1 1 0 0 0,-1-1-1 0 0,1 1 1 0 0,-1-1 0 0 0,1 1 0 0 0,0-1 0 0 0,-1 1-1 0 0,1 0 1 0 0,0 0 0 0 0,0 0-4 0 0,-1 0 1 0 0,1-1 0 0 0,0 1-1 0 0,-1 0 1 0 0,1 0 0 0 0,-1-1 0 0 0,1 1 0 0 0,0-1 0 0 0,-1 1-1 0 0,1-1 1 0 0,-1 0 0 0 0,1 0 0 0 0,-1 0 0 0 0,1 1 0 0 0,-1-2-1 0 0,7-2 9 0 0,2-1 21 0 0,-7 4-27 0 0,-1 0-1 0 0,0 0 1 0 0,1-1-1 0 0,-1 1 1 0 0,0 0 0 0 0,0-1-1 0 0,0 1 1 0 0,0-1 0 0 0,0 0-3 0 0,40-29 10 0 0,-34 17 33 0 0,5 9-32 0 0,-10 3-11 0 0,0 0 1 0 0,0 0 0 0 0,0 0 0 0 0,0-1 0 0 0,-1 0 0 0 0,1 1 0 0 0,-1-1 0 0 0,0 0-1 0 0,2-1 0 0 0,-1-1 10 0 0,0 0-1 0 0,0 0 0 0 0,-1 0 0 0 0,1 0 0 0 0,-1-2-9 0 0,2-4 3 0 0,1 1 1 0 0,0-1-1 0 0,4-5-3 0 0,0-1 1 0 0,-8 12-1 0 0,0 1 0 0 0,0 0 0 0 0,0 0 0 0 0,-1-1 0 0 0,1 1 0 0 0,-1-1 0 0 0,0 1 0 0 0,-1 0 0 0 0,0-4 0 0 0,1-9 0 0 0,-1 15 0 0 0,1 0 1 0 0,0-1-1 0 0,0 1 1 0 0,0-1-1 0 0,1 1 1 0 0,-1-1 0 0 0,0 1-1 0 0,1-1 1 0 0,0 1-1 0 0,-1 0 1 0 0,1-1 0 0 0,0 1-1 0 0,0 0 1 0 0,1 0-1 0 0,-1 0 1 0 0,0-1 0 0 0,1 1-1 0 0,0 0 0 0 0,2-6 53 0 0,-6 0-67 0 0,2 8 14 0 0,0-3-76 0 0,0 3-19 0 0,0 3 19 0 0,0 15-9 0 0,-2 12 16 0 0,2-25 63 0 0,1-1 0 0 0,-1 1 1 0 0,1-1-1 0 0,0 1 1 0 0,1 3 5 0 0,8 26-52 0 0,-9-24 49 0 0,0 0 0 0 0,0 1 1 0 0,-1 3 2 0 0,1-6 0 0 0,0 0 0 0 0,0 0 0 0 0,1 0 0 0 0,0 0 0 0 0,4 7 0 0 0,-6-12 0 0 0,1 0 0 0 0,0 0 0 0 0,0 0 0 0 0,-1 0 0 0 0,1 1 0 0 0,-1-1 0 0 0,0 0 0 0 0,0 1 0 0 0,0 0 0 0 0,2 13 0 0 0,4-4 0 0 0,-5-12 0 0 0,0 1 0 0 0,0-1 0 0 0,-1 1 0 0 0,1-1 0 0 0,-1 1 0 0 0,1-1 0 0 0,-1 1 0 0 0,1-1 0 0 0,-1 1 0 0 0,0-1 0 0 0,1 1 0 0 0,-1-1 0 0 0,0 1 0 0 0,0 1-6 0 0,0 14 8 0 0,1-1 44 0 0,0-14-34 0 0,-1 0-1 0 0,0 0 1 0 0,1-1 0 0 0,0 1-1 0 0,-1 0 1 0 0,1 0-1 0 0,0-1 1 0 0,0 1-1 0 0,0 0 1 0 0,0-1 0 0 0,0 1-1 0 0,0-1 1 0 0,1 2-12 0 0,1-1 103 0 0,-3-2-33 0 0,2 3-116 0 0,9 7-24 0 0,-8-7-169 0 0,0-2 102 0 0,1-1 62 0 0,2-1 28 0 0,-4 1-43 0 0,2 0 82 0 0,-1 0-62 0 0,-1-1-65 0 0,-1 0-66 0 0,1 0-69 0 0,-1 0-68 0 0,-1 0-72 0 0,1-1-73 0 0,0 1-56 0 0,0-1-71 0 0,0 1-74 0 0,0-1-74 0 0,4 0-1065 0 0,4 1-1030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43.6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8840 0 0,'0'2'197'0'0,"-1"12"-24"0"0,1 15 242 0 0,1-19-323 0 0,2 0-57 0 0,1 1-35 0 0,-2-8 0 0 0,-1 0 0 0 0,0 0 0 0 0,0 0 0 0 0,0 0 0 0 0,0 0 0 0 0,0 0 0 0 0,-1 1 0 0 0,1-1 0 0 0,-1 0 0 0 0,0 3 0 0 0,0 2 25 0 0,2 1 46 0 0,3 9 167 0 0,-3-12-132 0 0,0-1 0 0 0,-1 1 0 0 0,1 0-1 0 0,-2 0 1 0 0,1 0 0 0 0,0 0-106 0 0,2 16 379 0 0,1-9-82 0 0,2 2 50 0 0,-1 11 165 0 0,0-15-219 0 0,4 5 190 0 0,3 7 240 0 0,-9-7-305 0 0,-1-5-145 0 0,4 3 31 0 0,0-3-35 0 0,-4-2-38 0 0,-2-7 59 0 0,0-2-30 0 0,0 0-4 0 0,0 0-12 0 0,0 0-53 0 0,0 0-27 0 0,0 0-4 0 0,0 0 6 0 0,0 0 22 0 0,0 0 10 0 0,0 0 2 0 0,0-2-17 0 0,0-3-124 0 0,0-9 19 0 0,0-1 26 0 0,-1 8-77 0 0,0-24 15 0 0,5 11 20 0 0,7 1-35 0 0,-8 7-2 0 0,-2 8-19 0 0,0 0-1 0 0,1 0 0 0 0,-1 0 0 0 0,1 0 0 0 0,0 0 0 0 0,0 0 0 0 0,0 1 0 0 0,0-1-5 0 0,15-19-3 0 0,-3 5 70 0 0,18-17-67 0 0,-26 28 0 0 0,1 1 0 0 0,-1 0 0 0 0,1 1 0 0 0,0 0 0 0 0,2-2 0 0 0,-5 5 0 0 0,1 0 0 0 0,-1 1 0 0 0,1-1 0 0 0,-1 1 0 0 0,1 0 0 0 0,-1 0 0 0 0,1 0 0 0 0,0 1 0 0 0,-1-1 0 0 0,1 1 0 0 0,1 0 0 0 0,23 3 0 0 0,0 8 0 0 0,-28-11 0 0 0,1 0 0 0 0,-1 1 0 0 0,1-1 0 0 0,0 1 0 0 0,-1-1 0 0 0,1 1 0 0 0,-1 0 0 0 0,0 0 0 0 0,1 0 0 0 0,-1 0 0 0 0,1 0 0 0 0,-1 0 0 0 0,0 0 0 0 0,0 0 0 0 0,0 1 0 0 0,0-1 0 0 0,0 0 0 0 0,0 1 0 0 0,0-1 0 0 0,0 0 0 0 0,0 1 0 0 0,-1-1 0 0 0,1 1 0 0 0,0 0 0 0 0,-1-1 0 0 0,1 2 0 0 0,-1-2 0 0 0,1 1 0 0 0,-1 0 0 0 0,1 0 0 0 0,0-1 0 0 0,-1 1 0 0 0,1 0 0 0 0,0-1 0 0 0,0 1 0 0 0,0 0 0 0 0,0-1 0 0 0,1 0 0 0 0,-1 1 0 0 0,0-1 0 0 0,1 1 0 0 0,-1-1 0 0 0,2 1 0 0 0,8 9 0 0 0,-3 8 0 0 0,-6-14 0 0 0,-1-1 0 0 0,1 0 0 0 0,0 0 0 0 0,0 0 0 0 0,2 3 0 0 0,5 15 0 0 0,0 1 0 0 0,2-5 0 0 0,-6 9 11 0 0,2-14 18 0 0,-6-12-27 0 0,-1 0 0 0 0,1 1-1 0 0,0-1 1 0 0,-1 1 0 0 0,1-1 0 0 0,0 1 0 0 0,-1-1 0 0 0,0 1 0 0 0,1-1 0 0 0,-1 1 0 0 0,0 0 0 0 0,0-1-1 0 0,0 1-1 0 0,0 5 0 0 0,0-5 6 0 0,0 0 0 0 0,0 0 0 0 0,0 1 0 0 0,0-1 0 0 0,0 0 0 0 0,0 0 0 0 0,1 0 0 0 0,-1 0 0 0 0,1 0 0 0 0,0 1-6 0 0,4 5 11 0 0,-4-6-10 0 0,0-1 0 0 0,0 1 0 0 0,0-1-1 0 0,-1 0 1 0 0,1 1 0 0 0,0 0 0 0 0,-1-1 0 0 0,1 1 0 0 0,-1-1 0 0 0,0 1 0 0 0,1 0-1 0 0,-1-1 1 0 0,0 1 0 0 0,0 0-1 0 0,0 22 51 0 0,0-3-61 0 0,0-21 9 0 0,0 0 0 0 0,0 0 0 0 0,0 0 0 0 0,0 0-1 0 0,0 0 1 0 0,0 0 0 0 0,0 0 0 0 0,0 0-1 0 0,0 0 1 0 0,0 0 0 0 0,0 1 0 0 0,0-1 0 0 0,0 0-1 0 0,0 0 1 0 0,0 0 0 0 0,0 0 0 0 0,0 0 0 0 0,0 0-1 0 0,0 0 1 0 0,0 0 0 0 0,0 0 0 0 0,0 0-1 0 0,0 1 1 0 0,0-1 0 0 0,0 0 0 0 0,0 0 0 0 0,0 0-1 0 0,0 0 1 0 0,0 0 0 0 0,1 0 0 0 0,-1 0-1 0 0,0 0 1 0 0,0 0 0 0 0,0 0 0 0 0,0 0 0 0 0,0 0-1 0 0,0 0 1 0 0,0 0 0 0 0,0 0 0 0 0,0 0 0 0 0,0 0-1 0 0,0 0 1 0 0,1 0 0 0 0,-1 0 0 0 0,0 0-1 0 0,0 0 1 0 0,0 0 0 0 0,0 0 0 0 0,0 0 0 0 0,0 0-1 0 0,0 0 1 0 0,0 0 0 0 0,0 0 0 0 0,0 0 0 0 0,1 0-1 0 0,-1 0 1 0 0,0 0 1 0 0,10 0-119 0 0,-7 0-10 0 0,-3 0 14 0 0,0 0-63 0 0,0 0-135 0 0,1 1 8 0 0,1 1-37 0 0,8 8-906 0 0,-10-10 1225 0 0,0 1 0 0 0,0-1 0 0 0,0 0 0 0 0,0 0 0 0 0,0 0 0 0 0,0 0 1 0 0,0 0-1 0 0,1 0 0 0 0,-1 0 0 0 0,0 0 0 0 0,0 1 0 0 0,0-1 0 0 0,0 0 0 0 0,0 0 0 0 0,0 0 0 0 0,0 0 1 0 0,0 0-1 0 0,0 0 0 0 0,1 0 0 0 0,-1 0 0 0 0,0 0 0 0 0,0 0 0 0 0,0 0 0 0 0,0 0 0 0 0,0 0 0 0 0,0 0 1 0 0,0 0-1 0 0,1 0 0 0 0,-1 0 0 0 0,0 0 0 0 0,0 0 0 0 0,0 0 0 0 0,0 0 0 0 0,0 0 0 0 0,0 0 0 0 0,1 0 1 0 0,-1 0-1 0 0,0 0 0 0 0,0 0 0 0 0,0 0 0 0 0,0 0 0 0 0,0 0 0 0 0,0 0 0 0 0,0 0 0 0 0,0 0 0 0 0,1 0 1 0 0,-1-1-1 0 0,0 1 0 0 0,0 0 0 0 0,0 0 0 0 0,0 0 0 0 0,0 0 0 0 0,0 0 0 0 0,0 0 0 0 0,0 0 0 0 0,0 0 1 0 0,0-1 22 0 0,13-12-1312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44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284 660 10104 0 0,'0'0'230'0'0,"-2"0"30"0"0,0 0-200 0 0,-1 0 4 0 0,0 0 2 0 0,0 0 55 0 0,-2 0 86 0 0,1 0-170 0 0,-5-2-26 0 0,3-2 6 0 0,-6-4 72 0 0,11 8-83 0 0,1 0 0 0 0,0 0 0 0 0,-1-1 1 0 0,1 1-1 0 0,-1 0 0 0 0,1 0 0 0 0,0 0 0 0 0,-1 0 0 0 0,1 0 0 0 0,-1 0 0 0 0,1 0 1 0 0,0 0-1 0 0,-1 0 0 0 0,1 0 0 0 0,-1 0 0 0 0,1 0 0 0 0,0 0 0 0 0,-1 0 1 0 0,1 0-1 0 0,-1 1 0 0 0,1-1 0 0 0,0 0 0 0 0,-1 0 0 0 0,1 0 0 0 0,0 1 1 0 0,-1-1-1 0 0,1 0-6 0 0,-5 7 177 0 0,5-7-166 0 0,0 1 1 0 0,0-1-1 0 0,-1 1 1 0 0,1-1-1 0 0,0 0 1 0 0,0 1-1 0 0,-1-1 1 0 0,1 0-1 0 0,0 1 1 0 0,-1-1-1 0 0,1 0 0 0 0,-1 1 1 0 0,1-1-1 0 0,0 0 1 0 0,-1 1-1 0 0,1-1 1 0 0,-1 0-1 0 0,1 0 1 0 0,-1 0-1 0 0,1 0 1 0 0,-1 1-1 0 0,1-1 1 0 0,-1 0-1 0 0,1 0 0 0 0,-1 0 1 0 0,1 0-1 0 0,-1 0 1 0 0,1 0-1 0 0,-1 0 1 0 0,1 0-1 0 0,-1 0 1 0 0,0-1-12 0 0,0 1 37 0 0,-1 0 1 0 0,1 1-1 0 0,-1-1 0 0 0,1 0 1 0 0,-1 0-1 0 0,1 1 1 0 0,-1-1-1 0 0,1 1 1 0 0,-1 0-1 0 0,1-1 1 0 0,-1 1-38 0 0,-4 3 138 0 0,2-2-94 0 0,1 1-48 0 0,-2-1 43 0 0,4-2-29 0 0,1 0-1 0 0,-1 1 1 0 0,0-1-1 0 0,1 0 1 0 0,-1 1-1 0 0,1-1 1 0 0,-1 0-1 0 0,0 1 1 0 0,1-1-1 0 0,-1 1 1 0 0,1-1-1 0 0,-1 1 1 0 0,1-1-1 0 0,-1 1 1 0 0,1-1-1 0 0,0 1 0 0 0,-1-1 1 0 0,1 1-1 0 0,0 0 1 0 0,-1-1-1 0 0,1 1 1 0 0,0 0-10 0 0,-3 4 35 0 0,3-4-28 0 0,-1 0 0 0 0,1 0 0 0 0,-1 0 1 0 0,0-1-1 0 0,0 1 0 0 0,0 0 0 0 0,1 0 0 0 0,-1 0 0 0 0,0-1 0 0 0,0 1 1 0 0,0-1-1 0 0,0 1 0 0 0,0-1 0 0 0,0 1 0 0 0,0-1 0 0 0,-1 1-7 0 0,-9 5 93 0 0,6 7 3 0 0,-6 1-26 0 0,9-13-67 0 0,0 1 0 0 0,1 0 0 0 0,-1 0 0 0 0,1-1-1 0 0,-1 1 1 0 0,1 0 0 0 0,0 1 0 0 0,-1-1 0 0 0,1 2-3 0 0,-3 9 0 0 0,4-11 0 0 0,0 0 0 0 0,-1 1 0 0 0,0-1 0 0 0,1 0 0 0 0,-1 0 0 0 0,0 1 0 0 0,0-1 0 0 0,0 0 0 0 0,0 0 0 0 0,-1 0 0 0 0,1 0 0 0 0,0 0 0 0 0,-1-1 0 0 0,0 1 0 0 0,0 1 0 0 0,0 0 0 0 0,0 0 0 0 0,0 0 0 0 0,0 0 0 0 0,0 0 0 0 0,1 0 0 0 0,0 0 0 0 0,-1 1 0 0 0,1-1 0 0 0,0 1 0 0 0,1-1 0 0 0,-1 2 0 0 0,0 0 0 0 0,0-1 0 0 0,0 0 0 0 0,-1 0 0 0 0,1 0 0 0 0,-1-1 0 0 0,1 1 0 0 0,-2 2 0 0 0,-3 3 0 0 0,0 2 0 0 0,1-1 0 0 0,1 0 0 0 0,0 1 0 0 0,0 1 0 0 0,-8 14 0 0 0,8-18 0 0 0,4-7 0 0 0,-1 0 1 0 0,1 0 0 0 0,0 0-1 0 0,-1-1 1 0 0,1 1 0 0 0,0 0-1 0 0,0 0 1 0 0,0 0 0 0 0,0 0-1 0 0,0 0 1 0 0,0 0 0 0 0,0 0-1 0 0,0 0 1 0 0,1 0 0 0 0,-1 0-1 0 0,0 0 1 0 0,0 0 0 0 0,1 0-1 0 0,12 26 58 0 0,3-9 18 0 0,-13-15-43 0 0,-2-2-25 0 0,0 1 0 0 0,0-1 0 0 0,0 0 0 0 0,0 0 0 0 0,0 0-1 0 0,1 0 1 0 0,-1 0 0 0 0,0 0 0 0 0,1-1 0 0 0,-1 1 0 0 0,0 0 0 0 0,1 0-8 0 0,6-1 74 0 0,2-3 50 0 0,11-7-22 0 0,-12 6 7 0 0,-4 4-65 0 0,2-2-11 0 0,9-8 55 0 0,-4 2-23 0 0,-1-4-44 0 0,0 0-19 0 0,12-6-2 0 0,-12 2 10 0 0,7 3 25 0 0,7-6-16 0 0,-13 4-35 0 0,-3-8-57 0 0,1 1 42 0 0,-6 14-44 0 0,1 0 1 0 0,-1-1 0 0 0,1-3 74 0 0,1-2-75 0 0,1 2 37 0 0,4-12-45 0 0,-6-2 55 0 0,-4 11 35 0 0,0 1-1 0 0,-2-9-6 0 0,0-1-6 0 0,1 13 6 0 0,-1 0 0 0 0,1 1 0 0 0,-2-1 0 0 0,0 1 0 0 0,0-1 0 0 0,0 1 0 0 0,-2 0 0 0 0,-2-6 0 0 0,6 16 0 0 0,-25-87 32 0 0,3-1 0 0 0,-4-50-32 0 0,25 127 9 0 0,0-1 0 0 0,0 1 1 0 0,2-5-10 0 0,-1 4 9 0 0,0 0 0 0 0,0 0 0 0 0,-1 0 0 0 0,-1-3-9 0 0,-4-4 9 0 0,4 15-4 0 0,1 0 0 0 0,0-1 0 0 0,0 1 0 0 0,0 0 0 0 0,0-1-1 0 0,1 1 1 0 0,-1-1 0 0 0,1 1 0 0 0,0-1-5 0 0,0-36 21 0 0,0 21 59 0 0,3 5-10 0 0,8 1-6 0 0,-10 16 34 0 0,0 10-34 0 0,-1-10-52 0 0,0 0-1 0 0,1 0 0 0 0,-1 1 1 0 0,1-1-1 0 0,-1 0 0 0 0,1 0 1 0 0,0 1-1 0 0,0-1 0 0 0,0 0 1 0 0,0 0-1 0 0,1 2-11 0 0,8 17 87 0 0,5 32 328 0 0,2 14-415 0 0,-7-16 148 0 0,-8-33-98 0 0,0-7-6 0 0,0 0 0 0 0,0-1 0 0 0,1 0 0 0 0,0 0 1 0 0,1 2-45 0 0,0-2 52 0 0,-1 1 1 0 0,-1-1-1 0 0,1 4-52 0 0,3 17 164 0 0,-4-24-126 0 0,5 21 116 0 0,-5-19-90 0 0,-1 0-1 0 0,0 1 1 0 0,0 6-64 0 0,-1-4 65 0 0,1 0 1 0 0,1 0 0 0 0,0 0 0 0 0,0 0-66 0 0,4 19 174 0 0,-4 7 86 0 0,-2 8-15 0 0,0 13 137 0 0,0 0 64 0 0,0 13 152 0 0,0 36 367 0 0,2-97-845 0 0,4 2-1 0 0,-5-12-103 0 0,0 1-1 0 0,0 0 1 0 0,0-1 0 0 0,0 1-1 0 0,-1-1 1 0 0,1 1 0 0 0,0 0-1 0 0,-1 0 1 0 0,0-1-1 0 0,1 1 1 0 0,-1 0 0 0 0,0 0-1 0 0,0 0-15 0 0,0-1-139 0 0,0 0 47 0 0,0 0 41 0 0,0 0 38 0 0,0 1 59 0 0,0 0 64 0 0,0 4 396 0 0,0-3-372 0 0,0-2-119 0 0,0 0-48 0 0,0 0-56 0 0,0 1-65 0 0,0-1-47 0 0,0 0-66 0 0,0 0-72 0 0,0-1-79 0 0,0 1-85 0 0,0 0-91 0 0,0 0-99 0 0,0 0-103 0 0,0-2 364 0 0,0 0-53 0 0,0 0-47 0 0,0-1-42 0 0,0 1-161 0 0,0-1-40 0 0,0 0-196 0 0,0-2-529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47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6824 0 0,'0'0'149'0'0,"0"0"23"0"0,0 0 13 0 0,0 0-56 0 0,0 0-11 0 0,0 0 42 0 0,0 0 136 0 0,0 0 249 0 0,0 0 21 0 0,0 0-34 0 0,0 0-150 0 0,0 0-59 0 0,0 0-16 0 0,0 0 5 0 0,0 0 32 0 0,0 0 9 0 0,0 0 6 0 0,0 0-6 0 0,0 0-29 0 0,0 3-17 0 0,2 6-104 0 0,3 2 29 0 0,2 2 9 0 0,-5-1-39 0 0,-1-1-21 0 0,5 0 22 0 0,1 3 13 0 0,-5 0-25 0 0,-1-1-92 0 0,2 0 44 0 0,15 24 398 0 0,-11-24-357 0 0,-2 19 244 0 0,8-9-120 0 0,-5-8-128 0 0,-3-6-103 0 0,-3-4-76 0 0,-1 0 51 0 0,-1 4 80 0 0,0 10 235 0 0,0-12-277 0 0,0-5 22 0 0,0-2-4 0 0,0 0-17 0 0,0 0-10 0 0,0 0-1 0 0,0 0 3 0 0,0 0 10 0 0,0 0 3 0 0,0 0 0 0 0,0 0-4 0 0,-3-2-28 0 0,-7-12-41 0 0,4 1 20 0 0,0 9-29 0 0,5 4-12 0 0,1-1 0 0 0,-1 1 0 0 0,1 0 0 0 0,0 0 0 0 0,-1-1 0 0 0,1 1 0 0 0,-1 0 0 0 0,1-1 0 0 0,0 1-1 0 0,-1 0 1 0 0,1-1 0 0 0,0 1 0 0 0,-1-1 0 0 0,1 1 0 0 0,0 0 0 0 0,0-1 0 0 0,0 1 0 0 0,-1-1 0 0 0,1 1 0 0 0,0-1 0 0 0,0 1 0 0 0,0-1 0 0 0,0 1 0 0 0,0-1 0 0 0,0 1 0 0 0,0-1 0 0 0,0 1 0 0 0,0-1 0 0 0,0 1 0 0 0,0-1 0 0 0,0 1 0 0 0,0-1-2 0 0,0-141 13 0 0,0 140-13 0 0,0 1 0 0 0,1-1 0 0 0,-1 0 0 0 0,0 1 0 0 0,1-1 0 0 0,-1 0 0 0 0,1 1 0 0 0,-1-1 0 0 0,1 1 0 0 0,0-1 0 0 0,-1 1 0 0 0,1-1 0 0 0,0 1 0 0 0,0-1 0 0 0,4-6 0 0 0,4-9 0 0 0,13-26 0 0 0,-20 40 0 0 0,1 0 0 0 0,-1 0 0 0 0,1 0 0 0 0,0 0 0 0 0,0 0 0 0 0,0 0 0 0 0,0 1 0 0 0,0-1 0 0 0,0 1 0 0 0,4-2 0 0 0,3 0 0 0 0,-7 3 0 0 0,-1 0 0 0 0,0-1 0 0 0,1 1 0 0 0,-1 0 0 0 0,0 0 0 0 0,0-1 0 0 0,0 0 0 0 0,0 1 0 0 0,0-1 0 0 0,3-3 0 0 0,1 1 0 0 0,-1 0 0 0 0,1 1 0 0 0,0-1 0 0 0,0 1 0 0 0,1 0 0 0 0,-1 0 0 0 0,-4 2-2 0 0,0 1-1 0 0,0-1 0 0 0,0 1 0 0 0,0-1 1 0 0,0 1-1 0 0,0 0 0 0 0,0 0 0 0 0,0 0 1 0 0,0 0-1 0 0,0 0 0 0 0,0 0 3 0 0,8 0-23 0 0,-6 0 22 0 0,0 0 0 0 0,0-1 0 0 0,0 1 0 0 0,0-1 0 0 0,0 0 0 0 0,0-1 0 0 0,-1 1 0 0 0,1-1 0 0 0,0 1-1 0 0,2-3 2 0 0,-3 3-5 0 0,0 0-1 0 0,0 0 0 0 0,0 1 1 0 0,0-1-1 0 0,0 1 0 0 0,0 0 1 0 0,0 0-1 0 0,0 0 0 0 0,0 0 0 0 0,0 0 1 0 0,0 0-1 0 0,0 1 0 0 0,0 0 1 0 0,0-1-1 0 0,0 1 0 0 0,0 1 1 0 0,0-1-1 0 0,0 0 0 0 0,0 1 6 0 0,1-1-5 0 0,0 1 0 0 0,0-1 0 0 0,0 0 0 0 0,1 0 0 0 0,-1 0 0 0 0,1 0-1 0 0,-1-1 6 0 0,0 0 0 0 0,-1 1 0 0 0,0-1 0 0 0,1 1 0 0 0,-1-1 0 0 0,0 1 0 0 0,0 0 0 0 0,0 0 0 0 0,0 1 0 0 0,3 0 0 0 0,4 3 0 0 0,-7-4 0 0 0,0-1 0 0 0,-1 1 0 0 0,1 0 0 0 0,-1-1 0 0 0,0 1 0 0 0,1 0 0 0 0,-1 1 0 0 0,0-1 0 0 0,0 0 0 0 0,0 1 0 0 0,0-1 0 0 0,0 1 0 0 0,0 0 0 0 0,0 0 0 0 0,14 11 0 0 0,-11-11 0 0 0,-4-1 0 0 0,-1-1 0 0 0,1 0 0 0 0,0 0 0 0 0,-1 1 0 0 0,1-1 0 0 0,-1 0 0 0 0,1 1 0 0 0,0-1 0 0 0,-1 1 0 0 0,1-1 0 0 0,-1 1 0 0 0,1-1 0 0 0,-1 1 0 0 0,1-1 0 0 0,-1 1 0 0 0,0-1 0 0 0,1 1 0 0 0,-1 0 0 0 0,0-1 0 0 0,1 1 0 0 0,-1 0 0 0 0,0 0 0 0 0,3 3 0 0 0,23 28 0 0 0,-13 3 0 0 0,-10-25 0 0 0,-1 8 0 0 0,-2-17 0 0 0,0 1 0 0 0,0-1 0 0 0,0 1 0 0 0,0-1 0 0 0,1 0 0 0 0,-1 1 0 0 0,0-1 0 0 0,1 1 0 0 0,-1-1 0 0 0,1 1 0 0 0,4 6 1 0 0,-4-7 0 0 0,0 1 0 0 0,0-1 0 0 0,-1 1 0 0 0,1-1-1 0 0,0 1 1 0 0,-1-1 0 0 0,1 1 0 0 0,0-1 0 0 0,-1 1 0 0 0,0 0 0 0 0,1-1 0 0 0,-1 1 0 0 0,0 0 0 0 0,0-1-1 0 0,-1 11 49 0 0,1-9-39 0 0,0 1 0 0 0,0-1 0 0 0,0 0-1 0 0,0 0 1 0 0,0 0 0 0 0,0 1-1 0 0,1-1 1 0 0,0 0 0 0 0,-1 0-1 0 0,2 1-9 0 0,4 4 37 0 0,-1 1-13 0 0,-4 3 27 0 0,0 9 53 0 0,-1-11-34 0 0,0-7 15 0 0,0-3-14 0 0,0 0-1 0 0,0 0 2 0 0,0 0 0 0 0,0 0-1 0 0,0 0 0 0 0,0-8 30 0 0,0 4-58 0 0,0-31-33 0 0,0-10 1 0 0,0 43-7 0 0,0 0-1 0 0,0 1 1 0 0,0-1 0 0 0,0 0-1 0 0,1 1 1 0 0,-1-1-1 0 0,0 0 1 0 0,1 1 0 0 0,0-1-1 0 0,-1 1 1 0 0,1-1 0 0 0,0 1-1 0 0,0-1 1 0 0,0 1-4 0 0,5-12 2 0 0,-5 9-2 0 0,0-1 0 0 0,-1 1 0 0 0,1-1 0 0 0,-1 1 0 0 0,0-1 0 0 0,0-2 0 0 0,0-4 0 0 0,0 10 0 0 0,0-1 0 0 0,0 0 0 0 0,0 1 0 0 0,1-1 0 0 0,-1 0 0 0 0,0 1 0 0 0,1-1 0 0 0,0 1 0 0 0,-1-1 0 0 0,1 1 0 0 0,0-1 0 0 0,0 1 0 0 0,0-1 0 0 0,0 1 0 0 0,4-7 0 0 0,0-8 0 0 0,8 0 0 0 0,-6 9 0 0 0,-4 3 0 0 0,1 1 0 0 0,-1 0 0 0 0,0 0 0 0 0,1 0 0 0 0,0 0 0 0 0,0 0 0 0 0,6-1 0 0 0,-8 3 0 0 0,1 0 0 0 0,-1-1 0 0 0,0 1 0 0 0,0 0 0 0 0,0 0 0 0 0,0-1 0 0 0,0 0 0 0 0,0 1 0 0 0,0-1 0 0 0,14-11 0 0 0,16-3 0 0 0,-15 12 3 0 0,12 5-58 0 0,-12-1 35 0 0,-6 0 20 0 0,-7-1 0 0 0,-1 1 0 0 0,0 0 0 0 0,0 0 0 0 0,0 0 0 0 0,1 0 0 0 0,-1 1 0 0 0,0-1 0 0 0,0 1 0 0 0,0 0 0 0 0,1 0 0 0 0,14 8 11 0 0,10 5-41 0 0,21 10-15 0 0,-46-21 45 0 0,0-1 0 0 0,1 0 0 0 0,-1 1 0 0 0,0 0 0 0 0,0 0 0 0 0,1 2 0 0 0,-1-2 0 0 0,0 1 0 0 0,0-2 0 0 0,0 1 0 0 0,0 0 0 0 0,0-1 0 0 0,3 2 0 0 0,-1-1 0 0 0,-4-3 0 0 0,-1 0 0 0 0,1 0 0 0 0,0 1 0 0 0,-1-1 0 0 0,1 0 0 0 0,-1 1 0 0 0,1-1 0 0 0,-1 1 0 0 0,1-1 0 0 0,0 1 0 0 0,-1-1 0 0 0,0 1 0 0 0,1-1 0 0 0,-1 1 0 0 0,1-1 0 0 0,-1 1 0 0 0,0-1 0 0 0,1 1 0 0 0,-1 0 0 0 0,0-1 0 0 0,1 1 0 0 0,-1 0 0 0 0,2 4 0 0 0,7 13 2 0 0,14 27-84 0 0,-9-22 82 0 0,-14-21 0 0 0,-1 20 0 0 0,1 26 0 0 0,0-42-131 0 0,0 0 42 0 0,0 5 9 0 0,0-3 92 0 0,0 7 110 0 0,0-11-125 0 0,0-1-48 0 0,0 1-95 0 0,0-3 31 0 0,0 1-34 0 0,0 0-51 0 0,0 0-47 0 0,0 0-50 0 0,0 0-55 0 0,0 1-59 0 0,0-1-64 0 0,0 1-67 0 0,0-1-73 0 0,0-2-535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47.7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9504 0 0,'0'0'216'0'0,"0"0"32"0"0,0 0 9 0 0,0 0-109 0 0,3 0-77 0 0,5 0-90 0 0,0 0 33 0 0,9 0 106 0 0,0 0 103 0 0,0 0 86 0 0,6 0 190 0 0,43 0 1122 0 0,-38 0-999 0 0,-16 0-388 0 0,1 0-37 0 0,-1 0-44 0 0,1 0-50 0 0,0-2 51 0 0,-3-4-103 0 0,-8 5-50 0 0,-1 0-1 0 0,1 0 0 0 0,-1 1 0 0 0,1-1 0 0 0,0 0 0 0 0,-1 1 1 0 0,1-1-1 0 0,0 1 0 0 0,0-1 0 0 0,-1 1 0 0 0,1 0 0 0 0,0-1 1 0 0,0 1-1 0 0,29 0 0 0 0,-15 3 0 0 0,-7 3-13 0 0,-5-1-34 0 0,-4-5 47 0 0,3 2-130 0 0,-3-2-60 0 0,0 0-273 0 0,0 0-32 0 0,0 0-7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48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7632 0 0,'0'0'166'0'0,"0"0"29"0"0,0 0 14 0 0,0 0-63 0 0,2 0-9 0 0,11 0 578 0 0,0 0-53 0 0,0 0-49 0 0,0 0-47 0 0,0 0-43 0 0,0 0-40 0 0,0 0-38 0 0,1 0-35 0 0,1 0 41 0 0,1 0-40 0 0,16 0 310 0 0,7 0 15 0 0,20 0 252 0 0,-57 0-987 0 0,-1-1 1 0 0,1 1-1 0 0,0 0 0 0 0,0-1 1 0 0,0 1-1 0 0,-1-1 0 0 0,1 1 1 0 0,0-1-1 0 0,-1 0 0 0 0,1 1 1 0 0,-1-1-1 0 0,1 0 1 0 0,0 0-2 0 0,-1 0 4 0 0,1 0 0 0 0,-1 0 1 0 0,1 0-1 0 0,-1 0 0 0 0,1 1 1 0 0,0-1-1 0 0,-1 0 1 0 0,1 1-1 0 0,0 0 0 0 0,0-1 1 0 0,-1 1-1 0 0,1 0 1 0 0,0 0-5 0 0,0 0-174 0 0,0 0 56 0 0,-1 0 49 0 0,1 0 43 0 0,0 0 42 0 0,0 0 37 0 0,1 0 99 0 0,4 0 293 0 0,-5 0-343 0 0,0 0-43 0 0,0 0-54 0 0,0 0-55 0 0,0 0-68 0 0,0 0-78 0 0,0 0-52 0 0,0 0-79 0 0,0 0-84 0 0,0 0-94 0 0,0 0-100 0 0,1 0-109 0 0,-1 0-115 0 0,0 0-123 0 0,2 0-1023 0 0,5 0-1120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0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48 6120 0 0,'0'0'176'0'0,"-3"0"-4"0"0,3 0-170 0 0,-1 1 1 0 0,0-1-1 0 0,1-1 0 0 0,-1 1 1 0 0,0 0-1 0 0,1 0 1 0 0,-1 0-1 0 0,0 0 0 0 0,1 0 1 0 0,-1-1-1 0 0,0 1 1 0 0,1 0-1 0 0,-1 0 0 0 0,0-1 1 0 0,1 1-3 0 0,-5-11 0 0 0,-1 9 12 0 0,1-1 72 0 0,2 0 41 0 0,2-1 36 0 0,0 4-134 0 0,1 0-1 0 0,0-1 0 0 0,0 1 0 0 0,-1-1 0 0 0,1 1 0 0 0,0 0 1 0 0,0-1-1 0 0,-1 1 0 0 0,1-1 0 0 0,-1 1 0 0 0,1 0 0 0 0,0-1 1 0 0,-1 1-1 0 0,1 0 0 0 0,-1 0 0 0 0,1-1 0 0 0,-1 1 0 0 0,1 0 1 0 0,0 0-1 0 0,-1 0 0 0 0,1 0 0 0 0,-1 0 0 0 0,1-1 0 0 0,-1 1 1 0 0,1 0-1 0 0,-1 0 0 0 0,1 0 0 0 0,-1 0 0 0 0,1 0 0 0 0,-1 1 1 0 0,1-1-1 0 0,-1 0-26 0 0,-5-1 278 0 0,1 0-68 0 0,0-1-18 0 0,-2-2 44 0 0,0 0 73 0 0,0 2 0 0 0,1 1 50 0 0,3 0-137 0 0,-1 1 33 0 0,-1 0-99 0 0,-1 0 107 0 0,-2 0 101 0 0,-11-1 597 0 0,13 2-695 0 0,1-1-38 0 0,-2 1 1 0 0,4 0-169 0 0,1 0-43 0 0,-11 9 235 0 0,10-7-103 0 0,1-2-55 0 0,-1 0-35 0 0,-1-1-31 0 0,0 0-7 0 0,2 1 26 0 0,-4 3 62 0 0,0 0 0 0 0,0 1 1 0 0,1 0-1 0 0,-5 5-109 0 0,-6 6 158 0 0,2 0-56 0 0,2-5 19 0 0,-11 11 187 0 0,17-14-237 0 0,2-2-42 0 0,-1 5 46 0 0,4-9-60 0 0,0 0-1 0 0,0 1 1 0 0,0-1-1 0 0,0 0 1 0 0,-1 0-1 0 0,1 0 1 0 0,-1 0-1 0 0,0 0 1 0 0,0 0-15 0 0,1-1 11 0 0,-1 1 1 0 0,1 0 0 0 0,0 0 0 0 0,0-1 0 0 0,-1 1 0 0 0,1 0 0 0 0,0 0 0 0 0,0 0-1 0 0,1 0 1 0 0,-1 1-12 0 0,0 1 40 0 0,0 1 0 0 0,0-1-1 0 0,1 1 1 0 0,-1 0 0 0 0,1-1 0 0 0,1 2-40 0 0,-1 0 45 0 0,-2 10 142 0 0,-5 0 33 0 0,-3 5 39 0 0,8-14-221 0 0,-1 0 0 0 0,1-1-1 0 0,1 0 0 0 0,-1 0 1 0 0,1 1-1 0 0,0-1 0 0 0,1 1 1 0 0,-1 4-38 0 0,1-1 30 0 0,-1-7-24 0 0,1 1 1 0 0,0 0 0 0 0,0-1 0 0 0,0 1-1 0 0,0 0 1 0 0,1-1 0 0 0,-1 1-1 0 0,1-1 1 0 0,1 2-7 0 0,15 38 65 0 0,-5-23-12 0 0,8 15 34 0 0,-6-9 18 0 0,-12-22-89 0 0,0-1 1 0 0,0 0 0 0 0,1 1 0 0 0,0-1 0 0 0,-1 0 0 0 0,1 0 0 0 0,0 0 0 0 0,1 0 0 0 0,-1-1-1 0 0,2 2-16 0 0,0-1 32 0 0,-1-1 0 0 0,1 1 0 0 0,0-1 0 0 0,1 1-1 0 0,0-1-31 0 0,13 9 59 0 0,-15-8-50 0 0,0-1 0 0 0,1 1 0 0 0,-1-1 0 0 0,1 0 0 0 0,1 1-9 0 0,21 2 64 0 0,-15 2-45 0 0,0-2 20 0 0,0-3 31 0 0,-2-2-18 0 0,1 0 33 0 0,28 0 270 0 0,-25 0-247 0 0,1 0 28 0 0,3 0-53 0 0,-16 0-83 0 0,0-1-1 0 0,0 1 1 0 0,0 0 0 0 0,0-1 0 0 0,0 1 0 0 0,0-1 0 0 0,-1 0 0 0 0,1 1-1 0 0,0-1 1 0 0,0 0 0 0 0,0 0 0 0 0,-1 0 0 0 0,1-1 0 0 0,-1 1 0 0 0,1 0 0 0 0,-1-1-1 0 0,2 0 1 0 0,-2 0 0 0 0,1 1-1 0 0,0-1 0 0 0,0 1 0 0 0,0-1 0 0 0,0 1 0 0 0,0 0 0 0 0,0 0 1 0 0,0 0-1 0 0,0 0 0 0 0,1 1 0 0 0,-1-1 0 0 0,0 0 0 0 0,1 1 0 0 0,-1-1 1 0 0,1 1 0 0 0,10-3-49 0 0,10-3-166 0 0,-15 3 96 0 0,0-1-68 0 0,-1 1-38 0 0,-1-1-80 0 0,0 0-95 0 0,-1 0-109 0 0,-3 2 240 0 0,-1 0-36 0 0,3-1-403 0 0,-2 1 105 0 0,0 0-50 0 0,3-1-761 0 0,1 1-593 0 0,4 2-1132 0 0</inkml:trace>
  <inkml:trace contextRef="#ctx0" brushRef="#br0" timeOffset="266.31">223 459 8984 0 0,'0'0'200'0'0,"0"0"33"0"0,0 0 15 0 0,3-3 44 0 0,1-1-129 0 0,2-3 123 0 0,-4 6-89 0 0,-1 0-34 0 0,2-1 75 0 0,-1 2-75 0 0,1 0-71 0 0,0 0-28 0 0,-1-1 69 0 0,3-9 388 0 0,3 4-155 0 0,9-2 39 0 0,-13 6-275 0 0,12-1 306 0 0,0 1-52 0 0,-10-2-290 0 0,6-3 10 0 0,14 2 13 0 0,-10-1-48 0 0,-13 5-53 0 0,0 0-1 0 0,1-1 0 0 0,-1 1 0 0 0,0 1 0 0 0,1-1 0 0 0,-1 0 0 0 0,1 1 1 0 0,1 0-16 0 0,57 0 182 0 0,-37 0-144 0 0,-10 0-57 0 0,-1 0-40 0 0,0 0-50 0 0,0 0-59 0 0,-8 0 42 0 0,-4-1 41 0 0,0 1-37 0 0,-1 0-15 0 0,1-1-36 0 0,0 1-44 0 0,-1-1-47 0 0,1 0-52 0 0,-1 0-47 0 0,1 0-43 0 0,-1 0-38 0 0,1-1-130 0 0,0 1-36 0 0,4-5-1350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50.6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 1 6240 0 0,'0'0'182'0'0,"-3"0"56"0"0,-7 0 44 0 0,-6 0 217 0 0,11 3-68 0 0,-8 7 23 0 0,0-5 96 0 0,8 2-168 0 0,5-7-357 0 0,0 1 1 0 0,0-1-1 0 0,-1 1 0 0 0,1-1 0 0 0,0 1 0 0 0,-1-1 0 0 0,1 0 1 0 0,0 1-1 0 0,-1-1 0 0 0,1 0 0 0 0,0 1 0 0 0,-1-1 0 0 0,1 0 1 0 0,-1 0-1 0 0,1 1 0 0 0,-1-1 0 0 0,1 0 0 0 0,0 0 0 0 0,-1 0 1 0 0,1 1-1 0 0,-1-1 0 0 0,1 0 0 0 0,-1 0 0 0 0,1 0 1 0 0,-1 0-1 0 0,1 0 0 0 0,-1 0 0 0 0,1 0 0 0 0,-1 0 0 0 0,1 0 1 0 0,-1 0-1 0 0,0 0-25 0 0,-6 0 268 0 0,1 2-47 0 0,-4 4 120 0 0,2-1-129 0 0,-6 1 172 0 0,-3 3 44 0 0,16-9-410 0 0,-30 6 782 0 0,12 4-408 0 0,-7-5 0 0 0,13 2-133 0 0,4-2-5 0 0,-3-3 75 0 0,-6-2 123 0 0,-1 0-74 0 0,0 0-62 0 0,-1 0-52 0 0,-15 0 115 0 0,-44 0 347 0 0,66 0-650 0 0,13 0-75 0 0,0 0 0 0 0,0 0 0 0 0,0-1 0 0 0,0 1 0 0 0,0 0 0 0 0,0 0 0 0 0,0 0 0 0 0,-1 0 0 0 0,1 0 0 0 0,0 0 0 0 0,0 0 0 0 0,0 0 0 0 0,0 0 0 0 0,0 0 0 0 0,0 0 0 0 0,0 0 0 0 0,0 0 0 0 0,0 0 0 0 0,0 1 0 0 0,-1-1 0 0 0,1 0 0 0 0,0 0 0 0 0,0 0 1 0 0,0 0-1 0 0,0 0 0 0 0,0 0 0 0 0,0 0 0 0 0,0 0 0 0 0,0 0 0 0 0,0 0 0 0 0,0 0 0 0 0,0 0 0 0 0,0 0 0 0 0,0 0 0 0 0,0 0 0 0 0,0 0 0 0 0,-1 1 0 0 0,1-1 0 0 0,0 0 0 0 0,0 0 0 0 0,0 0 0 0 0,0 0 0 0 0,0 0 0 0 0,0 0 0 0 0,0 0 0 0 0,0 0 0 0 0,0 0 0 0 0,0 0 0 0 0,0 1 0 0 0,0-1 0 0 0,0 0 0 0 0,0 0 0 0 0,0 0 0 0 0,0 0 0 0 0,0 0 0 0 0,0 0 0 0 0,1 0-1 0 0,-1 13 12 0 0,0 19-12 0 0,2-16 0 0 0,4-8 0 0 0,-1 1 0 0 0,-3 21 0 0 0,-2 80 0 0 0,0-108 0 0 0,0 0 0 0 0,0 0 0 0 0,0 0 0 0 0,-1-1 0 0 0,1 1 0 0 0,-1 0 0 0 0,1 0 0 0 0,-1-1 0 0 0,0 1 0 0 0,0-1 0 0 0,1 1 0 0 0,-1 0 0 0 0,-1-1 0 0 0,1 1 0 0 0,0-1 0 0 0,1 1 0 0 0,-1-1 0 0 0,0 1 0 0 0,0 0 0 0 0,1-1 0 0 0,-1 1 0 0 0,1 0 0 0 0,-1 0 0 0 0,1-1 0 0 0,0 1 0 0 0,0 0 0 0 0,0 0 0 0 0,0 25 8 0 0,0 2 99 0 0,0-2 87 0 0,0-2 75 0 0,0-23-103 0 0,0 0-59 0 0,1 0-53 0 0,-2 2-41 0 0,1 1-40 0 0,0-2-77 0 0,0-3-9 0 0,0 3 25 0 0,0 20 76 0 0,0-20 22 0 0,0 0 70 0 0,2-1 11 0 0,11 9-32 0 0,-7-11-52 0 0,1 1 6 0 0,-1 3 63 0 0,-6-4-75 0 0,11 9 64 0 0,-10-8-63 0 0,-1-1 1 0 0,0 0 0 0 0,1 1 0 0 0,-1-1-1 0 0,1 0 1 0 0,-1 1 0 0 0,1-1-1 0 0,-1 0 1 0 0,1 0 0 0 0,-1 0-1 0 0,1 0 1 0 0,-1 0 0 0 0,1 1-1 0 0,-1-1 1 0 0,1 0 0 0 0,-1 0-1 0 0,1 0 1 0 0,-1 0 0 0 0,1 0 0 0 0,-1 0-1 0 0,1-1 1 0 0,-1 1 0 0 0,1 0-1 0 0,-1 0 1 0 0,1 0 0 0 0,-1 0-1 0 0,1-1 1 0 0,-1 1 0 0 0,0 0-1 0 0,1 0-2 0 0,3-7 44 0 0,-3 7-43 0 0,-1-1 0 0 0,0 1 0 0 0,0-1 0 0 0,1 1 0 0 0,-1-1-1 0 0,0 1 1 0 0,1 0 0 0 0,-1-1 0 0 0,0 1 0 0 0,1 0 0 0 0,-1-1 0 0 0,0 1 0 0 0,1 0-1 0 0,-1-1 1 0 0,1 1 0 0 0,-1 0 0 0 0,1 0 0 0 0,-1 0 0 0 0,1-1 0 0 0,-1 1 0 0 0,1 0 0 0 0,-1 0-1 0 0,1 0 1 0 0,-1 0 0 0 0,1 0 0 0 0,-1 0 0 0 0,1 0 0 0 0,-1 0 0 0 0,1 0 0 0 0,-1 0 0 0 0,1 0-1 0 0,-1 0 0 0 0,32 0 0 0 0,-30 0 0 0 0,0 0 0 0 0,-1 0 0 0 0,1 0 0 0 0,0-1 0 0 0,0 1 0 0 0,-1-1 0 0 0,1 1 0 0 0,0-1 0 0 0,-1 0 0 0 0,1 0 0 0 0,0 1 0 0 0,-1-1 0 0 0,1-1 0 0 0,-1 1 0 0 0,1 0 1 0 0,-1 1 0 0 0,1-1 0 0 0,-1 0 0 0 0,1 0 0 0 0,0 1 0 0 0,0-1 0 0 0,-1 1 0 0 0,1-1-1 0 0,0 1 1 0 0,0 0 0 0 0,-1 0 0 0 0,1 0-1 0 0,5 0 21 0 0,-4 0-18 0 0,-1 0 0 0 0,0 0 0 0 0,0 0 1 0 0,0 0-1 0 0,0 0 0 0 0,1 0 1 0 0,-1-1-1 0 0,0 1 0 0 0,0-1 0 0 0,1 0-3 0 0,5-4 0 0 0,-7 4 0 0 0,1 0 0 0 0,-1 0 0 0 0,1 0 0 0 0,-1 1 0 0 0,1-1 0 0 0,-1 0 0 0 0,1 1 0 0 0,-1-1 0 0 0,1 1 0 0 0,0-1 0 0 0,-1 1 0 0 0,1 0 0 0 0,0 0 0 0 0,-1 0 0 0 0,107 0 0 0 0,-106 0 0 0 0,0 0 0 0 0,-1 0 0 0 0,1 0 0 0 0,0 0 0 0 0,-1 1 0 0 0,1-1 0 0 0,0 0 0 0 0,-1 1 0 0 0,1 0 0 0 0,-1-1 0 0 0,1 1 0 0 0,-1 0 0 0 0,1 0 0 0 0,-1 0 0 0 0,12 5 0 0 0,4-4 0 0 0,-13-3 0 0 0,-1 1 0 0 0,0 0 0 0 0,1 1 0 0 0,-1-1 0 0 0,0 1 0 0 0,1-1 0 0 0,-1 1 0 0 0,0 0 0 0 0,16 10 0 0 0,-15-8 0 0 0,1 0 0 0 0,-1-1 0 0 0,0 1 0 0 0,1-1 0 0 0,2 1 0 0 0,6 0 0 0 0,-11-3 0 0 0,0 0 0 0 0,1 1 0 0 0,-1 0 0 0 0,0-1 0 0 0,0 1 0 0 0,1 0 0 0 0,-1 0 0 0 0,0 0 0 0 0,0 0 0 0 0,0 1 0 0 0,0-1 0 0 0,0 1 0 0 0,-1-1 0 0 0,1 1 0 0 0,62 61 0 0 0,-63-62 0 0 0,0 1 0 0 0,1 0 0 0 0,-1-1 0 0 0,0 1 0 0 0,1 0 0 0 0,-1 0 0 0 0,0-1 0 0 0,0 1 0 0 0,-1 0 0 0 0,1 0 0 0 0,0 0 0 0 0,0 2 0 0 0,0 26 0 0 0,-1-19 0 0 0,0 23 2 0 0,0-8 50 0 0,0-24-51 0 0,0 0 1 0 0,0 0-1 0 0,-1-1 0 0 0,1 1 1 0 0,0 0-1 0 0,-1-1 0 0 0,0 1 1 0 0,1 0-1 0 0,-1-1 0 0 0,0 1 1 0 0,0-1-1 0 0,0 1 1 0 0,0-1-1 0 0,0 1 0 0 0,0-1 1 0 0,0 0-1 0 0,-1 1 0 0 0,1-1 1 0 0,-1 0-2 0 0,-11 16 51 0 0,10-13-37 0 0,0 1 1 0 0,0-1-1 0 0,0 0 0 0 0,-1 0 0 0 0,0 0 0 0 0,0-1 1 0 0,0 1-1 0 0,0-1 0 0 0,-2 2-14 0 0,-21 18 125 0 0,15-12-32 0 0,0-1-1 0 0,-9 6-92 0 0,9-7 50 0 0,-1-1 0 0 0,-1 0 0 0 0,0-1 0 0 0,-8 3-50 0 0,-14 3 119 0 0,14-6-25 0 0,-3 1-12 0 0,7-5 6 0 0,17-3-79 0 0,-1 0 1 0 0,1 0 0 0 0,-1 0-1 0 0,1 0 1 0 0,-1 0 0 0 0,1 1-1 0 0,0-1 1 0 0,-1 0 0 0 0,1 1-1 0 0,-1 0-9 0 0,-2 1 21 0 0,0 0 0 0 0,-1 0 0 0 0,1-1 0 0 0,0 1 0 0 0,-1-1 0 0 0,1 0 0 0 0,-1 0 0 0 0,1 0 0 0 0,-1-1 0 0 0,0 0 0 0 0,1 0-1 0 0,-1 0 1 0 0,0 0-21 0 0,3 0 2 0 0,0 0-1 0 0,1-1 0 0 0,-1 1 0 0 0,0 0 1 0 0,0-1-1 0 0,1 1 0 0 0,-1-1 1 0 0,0 1-1 0 0,1-1 0 0 0,-1 0 0 0 0,0 0 1 0 0,1 0-1 0 0,-1 0-1 0 0,1 0 1 0 0,-1 0-1 0 0,1 0 1 0 0,-1 0 0 0 0,0 1 0 0 0,1-1 0 0 0,-1 0-1 0 0,0 1 1 0 0,1-1 0 0 0,-1 1 0 0 0,0 0-1 0 0,0-1 1 0 0,1 1 0 0 0,-1 0-1 0 0,-22 0 47 0 0,0 0-101 0 0,24 0 53 0 0,-1 0-1 0 0,0 0 0 0 0,1 0 0 0 0,-1 0 0 0 0,0 0 0 0 0,1 0 0 0 0,-1 0 1 0 0,0 0-1 0 0,1 0 0 0 0,-1 0 0 0 0,0 0 0 0 0,1-1 0 0 0,-1 1 0 0 0,0 0 1 0 0,1-1-1 0 0,-1 1 0 0 0,1 0 0 0 0,-1-1 0 0 0,1 1 0 0 0,-1-1 0 0 0,1 1 0 0 0,-1 0 2 0 0,0-4-62 0 0,0-1-64 0 0,1 3-100 0 0,0 1-241 0 0,-2-1-435 0 0,2 1 889 0 0,-4-2-203 0 0,2 1 20 0 0,2 1-19 0 0,-1 0-61 0 0,1 0-177 0 0,0 0 175 0 0,1 1-39 0 0,-1-1-43 0 0,1 1-45 0 0,0-1-49 0 0,-1 0-52 0 0,1 0 57 0 0,0 1-38 0 0,0-1-40 0 0,0 0-40 0 0,1-3-1496 0 0,-2-5-1150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0:50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11728 0 0,'0'0'342'0'0,"0"0"-118"0"0,0 0-102 0 0,0 0 46 0 0,0 0 78 0 0,0 0 61 0 0,0 0 12 0 0,0 0 21 0 0,0 0 84 0 0,0 0 37 0 0,0 0 10 0 0,0 0 3 0 0,0 0 13 0 0,0 0 7 0 0,0 0 2 0 0,0 0-18 0 0,0 0-78 0 0,0 0-31 0 0,0 0-8 0 0,0 0-37 0 0,0 0-238 0 0,0 0 0 0 0,0 0 18 0 0,0 0-9 0 0,0 2-2 0 0,0 9 17 0 0,0-8 8 0 0,0-3 2 0 0,0 0-37 0 0,-2 0-147 0 0,1 0 209 0 0,-1 0-89 0 0,1 0-79 0 0,-1 0-67 0 0,0 0-44 0 0,0 0-39 0 0,-2 0-179 0 0,-6 0-541 0 0,7 0 665 0 0,1 0 49 0 0,-14 0-761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37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1 5640 0 0,'0'0'124'0'0,"0"0"17"0"0,0 0 12 0 0,0 0-37 0 0,0 0 14 0 0,0 0 67 0 0,0 0 190 0 0,0 0 345 0 0,0 0 32 0 0,0 0-16 0 0,0 0-83 0 0,0 0-32 0 0,0 0-7 0 0,0 0-262 0 0,0 0-150 0 0,0 0-38 0 0,0 0 38 0 0,0 0 95 0 0,0 0-18 0 0,0 3-9 0 0,-3 9-87 0 0,-9 3 228 0 0,3-5-180 0 0,4-3-136 0 0,5-1-40 0 0,-1 1 5 0 0,-1-4-5 0 0,0 0 37 0 0,-2 1-51 0 0,0-1-11 0 0,0 1 0 0 0,1 0 0 0 0,-1 0 0 0 0,1 0 1 0 0,-1 2-43 0 0,-1 4 66 0 0,4-8-55 0 0,0 1 0 0 0,0-1 1 0 0,0 0-1 0 0,-1 0 0 0 0,1 0 1 0 0,0 0-1 0 0,-1 0 0 0 0,0 0 1 0 0,0 0-12 0 0,-29 34 146 0 0,18-11-95 0 0,12-22-45 0 0,-1 1 1 0 0,1 0 0 0 0,-1-1-1 0 0,1 0 1 0 0,-1 1-1 0 0,0-1 1 0 0,0 0-1 0 0,-1 0 1 0 0,0 1-7 0 0,-7 12 42 0 0,4 7 8 0 0,4-12-30 0 0,-6 19 38 0 0,-1 0 1 0 0,-9 18-59 0 0,-9 28 85 0 0,15-26-63 0 0,7-3-22 0 0,1-23 0 0 0,0-8 18 0 0,2 0-1 0 0,0-1 1 0 0,1 9-18 0 0,0-8 4 0 0,-1-1 0 0 0,0 1-1 0 0,-1 2-3 0 0,0-4 0 0 0,1 0 0 0 0,0 1 0 0 0,1 0 0 0 0,1 7 0 0 0,0-8 0 0 0,0 0 0 0 0,1 0 0 0 0,1 4 0 0 0,3 7 0 0 0,-3-15 0 0 0,0-1 0 0 0,0 1 0 0 0,-1 0 0 0 0,0 5 0 0 0,2 15 16 0 0,3-2 42 0 0,-2-10-2 0 0,17 79 350 0 0,-11-72-408 0 0,14 9-153 0 0,0 2-46 0 0,-20-25 132 0 0,-3-10 62 0 0,-1 0 1 0 0,1 0-1 0 0,-1 0 1 0 0,0 1-1 0 0,1-1 1 0 0,0 0-1 0 0,-1 0 1 0 0,1 0-1 0 0,0 0 1 0 0,-1-1-1 0 0,1 1 1 0 0,0 0-1 0 0,0 0 1 0 0,0 0-1 0 0,0 0 1 0 0,0-1-1 0 0,0 1 1 0 0,0 0 6 0 0,2 0 21 0 0,-1 0-52 0 0,0 0-49 0 0,0 0-47 0 0,0 1-44 0 0,1-1-42 0 0,-1 0-38 0 0,0 0-37 0 0,1 0-356 0 0,1 1-107 0 0,-1 0-89 0 0,1 0-69 0 0,2 0-930 0 0,4-2-1046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41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4144 0 0,'0'0'91'0'0,"0"0"11"0"0,0 0 12 0 0,0 3-10 0 0,0-1-205 0 0,0 0 101 0 0,0 1 85 0 0,0 0 69 0 0,0 2 125 0 0,0 10 691 0 0,0-9-611 0 0,0-3-138 0 0,0-1-160 0 0,0-1-40 0 0,0 2 452 0 0,0-1-22 0 0,0 3-44 0 0,0-1-23 0 0,0 1-71 0 0,0 0-63 0 0,0-1-53 0 0,0 2 6 0 0,1 0-63 0 0,6 11 172 0 0,-2-11-97 0 0,-2-3-49 0 0,-1-2-59 0 0,1 0-37 0 0,0-2-39 0 0,-1 1-15 0 0,0 1 37 0 0,4 10 137 0 0,7-6 28 0 0,0 6 132 0 0,-10-9-71 0 0,-1-1-103 0 0,1-1-65 0 0,0-1-57 0 0,-1 0-4 0 0,1 1 56 0 0,-1 1 62 0 0,1 2 102 0 0,5 3-100 0 0,-5-5-136 0 0,-1 1 0 0 0,1-1 0 0 0,-1 0 0 0 0,1 0 0 0 0,0 0-1 0 0,-1-1 1 0 0,1 1 0 0 0,0-1 0 0 0,-1 1 0 0 0,3-1-34 0 0,6-1 136 0 0,0-3 37 0 0,-4-1-122 0 0,3-1 4 0 0,1 5 11 0 0,8 0 50 0 0,-8-1-59 0 0,1-4-24 0 0,-4 1-20 0 0,6 0 40 0 0,-13 1-43 0 0,0 1-6 0 0,15-6 60 0 0,-11 7-43 0 0,10-6 14 0 0,-14 7-34 0 0,-1 1-1 0 0,1-1 0 0 0,0 1 1 0 0,0-1-1 0 0,0 0 0 0 0,-1 1 1 0 0,1-1-1 0 0,0 0 0 0 0,-1 0 1 0 0,1 1-1 0 0,-1-1 0 0 0,1 0 1 0 0,-1 0-1 0 0,1 0 0 0 0,-1 0 1 0 0,0 0-1 0 0,1 0 0 0 0,-1 0 1 0 0,0 1-1 0 0,0-1 0 0 0,0 0 1 0 0,1-1-1 0 0,-2 2 0 0 0,1-1 1 0 0,0 1 0 0 0,0-1 0 0 0,0 1-1 0 0,0-1 1 0 0,0 1 0 0 0,0-1 0 0 0,0 1 0 0 0,0-1-1 0 0,0 1 1 0 0,0-1 0 0 0,0 1 0 0 0,1-1-1 0 0,-1 1 1 0 0,0-1 0 0 0,0 1 0 0 0,0-1 0 0 0,1 1-1 0 0,-1-1 1 0 0,0 1 0 0 0,0 0 0 0 0,1-1-1 0 0,-1 1 1 0 0,0 0 0 0 0,1-1 0 0 0,-1 1-1 0 0,1 0 1 0 0,-1-1 0 0 0,0 1 0 0 0,1 0 0 0 0,-1 0-1 0 0,1-1 0 0 0,6-3 29 0 0,-2-7-18 0 0,1 7-8 0 0,-5 4-1 0 0,-1-1-1 0 0,1 1 1 0 0,-1 0 0 0 0,1 0 0 0 0,-1-1 0 0 0,0 1-1 0 0,1 0 1 0 0,-1-1 0 0 0,1 1 0 0 0,-1 0-1 0 0,0-1 1 0 0,0 1 0 0 0,1-1 0 0 0,-1 1-1 0 0,0-1 1 0 0,1 1 0 0 0,-1 0 0 0 0,0-1 0 0 0,0 1-1 0 0,0-1 1 0 0,0 1 0 0 0,0-1 0 0 0,0 1-1 0 0,1-1 1 0 0,-1 1 0 0 0,0-1 0 0 0,0 1-1 0 0,0-1 1 0 0,-1 1 0 0 0,1-1 0 0 0,0 1 0 0 0,0-1-2 0 0,0 0 0 0 0,0 0 1 0 0,0 0 0 0 0,0 0 0 0 0,0 0 0 0 0,0 1 0 0 0,0-1 0 0 0,0 0-1 0 0,0 0 1 0 0,1 0 0 0 0,-1 0 0 0 0,0 1 0 0 0,1-1 0 0 0,-1 0 0 0 0,1 0-1 0 0,-1 0-1 0 0,1 1 0 0 0,0 0 0 0 0,-1-1 1 0 0,1 1-1 0 0,-1 0 0 0 0,1 0 1 0 0,0-1-1 0 0,-1 1 0 0 0,1 0 0 0 0,0 0 1 0 0,-1 0-1 0 0,1 0 0 0 0,0 0 1 0 0,0 0-1 0 0,-1 0 1 0 0,3 0-53 0 0,-3 0-11 0 0,2 0 10 0 0,-1 0 53 0 0,-1 0 0 0 0,1 0 0 0 0,-1 0 0 0 0,1 0 0 0 0,-1 0 0 0 0,1 0 0 0 0,-1 0-1 0 0,1 0 1 0 0,-1 0 0 0 0,1 0 0 0 0,-1 0 0 0 0,0 1 0 0 0,1-1 0 0 0,-1 0 0 0 0,1 0 0 0 0,-1 0 0 0 0,0 1-1 0 0,1-1 1 0 0,-1 0 0 0 0,1 1 0 0 0,-1-1 0 0 0,0 0 0 0 0,0 1 0 0 0,1-1 0 0 0,-1 0 0 0 0,0 1 0 0 0,1-1-1 0 0,-1 0 1 0 0,0 1 0 0 0,0 0 1 0 0,2 18-65 0 0,-2-11 35 0 0,0-7 30 0 0,0-1-1 0 0,0 1 1 0 0,0 0-1 0 0,0-1 1 0 0,0 1-1 0 0,0-1 1 0 0,0 1-1 0 0,0-1 1 0 0,1 1-1 0 0,-1-1 1 0 0,0 1-1 0 0,0-1 1 0 0,1 1-1 0 0,-1-1 1 0 0,0 1 0 0 0,1-1-1 0 0,-1 1 1 0 0,1-1-1 0 0,-1 1 1 0 0,0-1-1 0 0,1 0 1 0 0,-1 1-1 0 0,1-1 1 0 0,0 1 0 0 0,-1-1 0 0 0,1 0 0 0 0,0 1 0 0 0,-1-1 0 0 0,1 1 0 0 0,-1-1 0 0 0,1 1 0 0 0,-1-1 0 0 0,1 1 0 0 0,-1 0 0 0 0,1-1 0 0 0,-1 1 0 0 0,1 0 0 0 0,-1-1 0 0 0,0 1 0 0 0,0 0 0 0 0,1-1 0 0 0,-1 1 0 0 0,0 0 0 0 0,0-1 0 0 0,0 1 0 0 0,0 0 0 0 0,0 0 1 0 0,0-1-1 0 0,0 1 0 0 0,0 0 0 0 0,0 36-58 0 0,0 50 52 0 0,0-86 6 0 0,0 1 0 0 0,0 0-1 0 0,0-1 1 0 0,0 1 0 0 0,0 0 0 0 0,-1-1 0 0 0,1 1 0 0 0,-1 0 0 0 0,1-1 0 0 0,-1 1 0 0 0,0-1 0 0 0,0 1 0 0 0,1-1 0 0 0,-2 1 0 0 0,-4 10-10 0 0,5 6-20 0 0,1-15 27 0 0,0 1 0 0 0,0-1 0 0 0,0 0 0 0 0,-1 0 0 0 0,1 1 0 0 0,-1-1 0 0 0,0 0 1 0 0,0 1 2 0 0,-25 69 0 0 0,22-64 0 0 0,1 0 0 0 0,-1-1 0 0 0,-1 1 0 0 0,1-1 0 0 0,-6 6 0 0 0,6-7 0 0 0,-9 9 29 0 0,-8 5 76 0 0,7-8-41 0 0,11-11-41 0 0,0 1-1 0 0,0-1 0 0 0,0 0 1 0 0,0 0-1 0 0,-1 0 1 0 0,0 0-23 0 0,0 0 24 0 0,1 0 1 0 0,-1 0 0 0 0,1 0-1 0 0,0 0 1 0 0,0 1 0 0 0,-1 0-25 0 0,-10 7 56 0 0,11-9-32 0 0,0 0 0 0 0,-1 0-1 0 0,1 0 1 0 0,0 0-1 0 0,-1 0 1 0 0,-1 0-24 0 0,-7-1 120 0 0,0 1 0 0 0,-11-2-120 0 0,-2 0 49 0 0,21 1-76 0 0,0-1-53 0 0,1 0-53 0 0,2-1-53 0 0,-1 0-51 0 0,2-1-53 0 0,0 1-50 0 0,-1-1-52 0 0,1-1-135 0 0,0-1-70 0 0,-1 1-69 0 0,-1-1-69 0 0,-2-1-974 0 0,-5-3-972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39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127 174 6880 0 0,'0'0'157'0'0,"0"0"23"0"0,3 0 11 0 0,3-1-107 0 0,3 2-3 0 0,20 12-54 0 0,-18-11 22 0 0,5-9 153 0 0,-15 6-175 0 0,1 0 1 0 0,-1 0-1 0 0,1 0 0 0 0,-1 0 1 0 0,1 1-1 0 0,0-1 0 0 0,-1 1 1 0 0,1-1-1 0 0,0 1 0 0 0,0-1 1 0 0,1 1-28 0 0,1 0 90 0 0,1 0 33 0 0,19 0 583 0 0,-18 0-556 0 0,-1 0-83 0 0,1-3 213 0 0,4-7-27 0 0,-7 7-112 0 0,-3 3-49 0 0,2 0-10 0 0,7-2-26 0 0,-9 2-54 0 0,1 0-1 0 0,-1-1 1 0 0,1 1 0 0 0,-1-1 0 0 0,0 1 0 0 0,1 0-1 0 0,-1-1 1 0 0,0 1 0 0 0,0-1 0 0 0,1 1 0 0 0,-1-1 0 0 0,0 1-1 0 0,0-1 1 0 0,0 1 0 0 0,0-1 0 0 0,1 1 0 0 0,-1-1-1 0 0,0 1 1 0 0,0-1 0 0 0,0 1 0 0 0,0-1 0 0 0,0 0-2 0 0,0 1 1 0 0,0 0 0 0 0,-1 0 0 0 0,1 0 0 0 0,0 0 0 0 0,0 0 0 0 0,0 0 1 0 0,0-1-1 0 0,0 1 0 0 0,0 0 0 0 0,0 0 0 0 0,0 0 0 0 0,0 0 0 0 0,0 0 0 0 0,0 0 1 0 0,0 0-1 0 0,0 0 0 0 0,0 0 0 0 0,0 0 0 0 0,0-1 0 0 0,1 1 0 0 0,-1 0 0 0 0,0 0 1 0 0,0 0-1 0 0,0 0 0 0 0,0 0 0 0 0,0 0 0 0 0,0 0 0 0 0,0 0 0 0 0,0 0 0 0 0,0 0 1 0 0,0 0-1 0 0,0 0 0 0 0,0 0 0 0 0,0-1 0 0 0,0 1 0 0 0,0 0 0 0 0,0 0 0 0 0,1 0 0 0 0,-1 0 1 0 0,0 0-1 0 0,0 0 0 0 0,0 0 0 0 0,0 0 0 0 0,0 0 0 0 0,0 0 0 0 0,0 0 0 0 0,0 0 1 0 0,0 0-1 0 0,0 0 0 0 0,1 0 0 0 0,-1 0 0 0 0,0 0 0 0 0,0 0 0 0 0,0 0 0 0 0,0 0 1 0 0,0 0-1 0 0,0 0-1 0 0,11 0 32 0 0,-9 0 42 0 0,-2-5 16 0 0,0-3-46 0 0,0 6 20 0 0,0-1 0 0 0,0-2-16 0 0,0-11 209 0 0,0 13-222 0 0,0 1-55 0 0,0-1 84 0 0,0 3 0 0 0,-2-3-11 0 0,-9-7-32 0 0,6 6 43 0 0,-1 4-36 0 0,1-1-13 0 0,0-10 12 0 0,4 11-22 0 0,1-1 1 0 0,-1 1 0 0 0,0 0 0 0 0,0-1-1 0 0,0 1 1 0 0,1 0 0 0 0,-1 0-1 0 0,0 0 1 0 0,0-1 0 0 0,0 1 0 0 0,0 0-1 0 0,1 0 1 0 0,-1 0 0 0 0,-1 1-6 0 0,-16-1 95 0 0,6 0-44 0 0,-10 0-21 0 0,11 0 7 0 0,10-1-36 0 0,0 1-1 0 0,-1 0 1 0 0,1 0-1 0 0,0 1 1 0 0,0-1-1 0 0,0 0 1 0 0,0 0-1 0 0,0 0 1 0 0,0 1-1 0 0,0-1 1 0 0,-1 1-1 0 0,1-1 1 0 0,0 1-1 0 0,0-1 1 0 0,0 1-1 0 0,1-1 1 0 0,-2 2-1 0 0,-10 4 1 0 0,7-5 10 0 0,0 0 0 0 0,0 0-1 0 0,1-1 1 0 0,-1 0 0 0 0,-2 0-11 0 0,5 0 1 0 0,0 1 0 0 0,0-1 0 0 0,1 0 0 0 0,-1 0-1 0 0,0 1 1 0 0,0-1 0 0 0,1 1 0 0 0,-1 0 0 0 0,0-1 0 0 0,1 1 0 0 0,-1 0 0 0 0,1 0 0 0 0,-1 0-1 0 0,1 0 0 0 0,-1 0-1 0 0,1 0 1 0 0,-1 0 0 0 0,0 0 0 0 0,1-1 0 0 0,-1 1 0 0 0,0-1 0 0 0,1 1 0 0 0,-1-1 0 0 0,0 1 0 0 0,0-1 0 0 0,0 0 0 0 0,0 0 0 0 0,2 0 0 0 0,0 0 0 0 0,-1 0 0 0 0,1 0 0 0 0,-1 0 0 0 0,1 0 0 0 0,-1 0 0 0 0,1 0 0 0 0,-1 0 0 0 0,1 0 0 0 0,-1 0 0 0 0,1 0 0 0 0,-1 0 0 0 0,1 0 0 0 0,-1 0 0 0 0,1 1 0 0 0,-1-1 0 0 0,1 0 0 0 0,-1 0 0 0 0,1 0 0 0 0,-1 1 0 0 0,1-1 0 0 0,0 0 0 0 0,-1 1 0 0 0,1-1 0 0 0,0 0 0 0 0,-1 1 0 0 0,1-1 0 0 0,0 1 0 0 0,-1-1 0 0 0,1 0 0 0 0,0 1 0 0 0,0 0 0 0 0,-5 5 0 0 0,-8 0 0 0 0,-8 4 1 0 0,19-9 6 0 0,0-1 1 0 0,0 1-1 0 0,0 0 0 0 0,0 0 1 0 0,0 0-1 0 0,0 1 0 0 0,1-1 1 0 0,-1 0-1 0 0,-1 2-7 0 0,-1 1 23 0 0,0 1 37 0 0,4 1-49 0 0,-1-1-12 0 0,-6-2 1 0 0,7-3 0 0 0,0 0 0 0 0,-1 0 0 0 0,1 0 0 0 0,0 0 0 0 0,0 0 0 0 0,0 0 0 0 0,-1 0 0 0 0,1 0 0 0 0,0 0 0 0 0,0 0 0 0 0,0 0 0 0 0,0 0 0 0 0,-1 0-1 0 0,1 0 1 0 0,0 1 0 0 0,0-1 0 0 0,0 0 0 0 0,0 0 0 0 0,0 0 0 0 0,-1 0 0 0 0,1 0 0 0 0,0 0 0 0 0,0 1 0 0 0,0-1 0 0 0,0 0 0 0 0,0 0 0 0 0,0 0 0 0 0,0 0 0 0 0,0 1 0 0 0,-1-1 0 0 0,1 0 0 0 0,0 0 0 0 0,0 0 0 0 0,0 1 0 0 0,0-1 0 0 0,0 0 0 0 0,-1 27 18 0 0,1-18 25 0 0,0 19 124 0 0,2-21-138 0 0,9-1-17 0 0,-5 5 32 0 0,-5-10-43 0 0,-1 0 0 0 0,1 0 0 0 0,-1 0 0 0 0,1 0 0 0 0,-1 0 0 0 0,1 0 0 0 0,0 0 0 0 0,-1 0 0 0 0,1 0 0 0 0,0 0 0 0 0,0-1 0 0 0,-1 1 0 0 0,1 0 0 0 0,0 0 0 0 0,0-1 0 0 0,0 1-1 0 0,10 4 0 0 0,-9-4 0 0 0,0 0 0 0 0,1 0 0 0 0,-1 0 0 0 0,0 0 0 0 0,0 1 0 0 0,0-1 0 0 0,0 1 0 0 0,0 0 0 0 0,0-1 0 0 0,18 15 27 0 0,-14-14-5 0 0,-1 1 0 0 0,0-1 0 0 0,1 0 0 0 0,-1 0 0 0 0,1 0 0 0 0,1-1-22 0 0,9 1 33 0 0,-13-2-23 0 0,1 0 1 0 0,-1 0 0 0 0,0 1 0 0 0,0-1-1 0 0,1 1 1 0 0,-1 0 0 0 0,0 0-1 0 0,0 0 1 0 0,3 2-11 0 0,9 2 33 0 0,-7-4-7 0 0,0 0 1 0 0,0 0-1 0 0,-1-1 0 0 0,1 0 1 0 0,0 0-1 0 0,0-1 0 0 0,0 0 1 0 0,0 0-1 0 0,0-1-26 0 0,21-6 60 0 0,-26 7-58 0 0,0 0 0 0 0,1 0 0 0 0,-1 0-1 0 0,0 1 1 0 0,1 0 0 0 0,-1 0 0 0 0,0 0-1 0 0,1 0-1 0 0,16-2 0 0 0,-17 2-69 0 0,0-1 42 0 0,6-2 62 0 0,-5 2-47 0 0,-2 0-27 0 0,0 1-32 0 0,1-1-51 0 0,-1 0-56 0 0,1 0-67 0 0,0 0-76 0 0,1 0-122 0 0,-1-1-112 0 0,1 1-125 0 0,-1 0 290 0 0,-1 1-36 0 0,8-5-1126 0 0,9-4-881 0 0</inkml:trace>
  <inkml:trace contextRef="#ctx0" brushRef="#br0" timeOffset="534.87">963 79 5136 0 0,'0'0'149'0'0,"0"0"-37"0"0,0 0-1 0 0,0 0 44 0 0,-2 0 136 0 0,0 0-247 0 0,1 0 44 0 0,-3 0 198 0 0,-1 0 96 0 0,-7 0 643 0 0,8 0-742 0 0,0 0-43 0 0,0 0-59 0 0,1 0-80 0 0,0 0-99 0 0,0 0-116 0 0,-13 0 470 0 0,0 0 95 0 0,-40 0 1249 0 0,45 0-1372 0 0,-1 0-39 0 0,1 2-162 0 0,-1 4-16 0 0,10-5-99 0 0,1 0 0 0 0,-1 0 0 0 0,1 0 0 0 0,-1 0 0 0 0,0-1 1 0 0,1 1-1 0 0,-1-1 0 0 0,0 1 0 0 0,0-1 0 0 0,1 1 0 0 0,-1-1 0 0 0,0 0 1 0 0,0 0-13 0 0,2 0 4 0 0,-1 0 0 0 0,1 0 0 0 0,-1 0 1 0 0,1 0-1 0 0,-1 0 0 0 0,1 0 1 0 0,-1 0-1 0 0,1 0 0 0 0,-1 0 0 0 0,1 0 1 0 0,-1 0-1 0 0,1 0 0 0 0,-1 0 1 0 0,1 0-1 0 0,-1 1 0 0 0,1-1 0 0 0,-1 0 1 0 0,1 0-1 0 0,-1 0 0 0 0,1 1 1 0 0,0-1-1 0 0,-1 0 0 0 0,1 1 0 0 0,0-1 1 0 0,-1 0-1 0 0,1 1 0 0 0,0-1 1 0 0,-1 1-1 0 0,1-1 0 0 0,0 0 0 0 0,0 1 1 0 0,-1 0-5 0 0,-3 5 63 0 0,-25 10 129 0 0,11-7-133 0 0,10-5-70 0 0,2-1-19 0 0,1-2 7 0 0,1 0 5 0 0,-5 15-61 0 0,-2 0 69 0 0,11-15 10 0 0,0-1 0 0 0,-1 1 0 0 0,1 0 0 0 0,0-1 0 0 0,0 1 0 0 0,0 0 0 0 0,-1 0 0 0 0,1-1 0 0 0,0 1 0 0 0,0 0 0 0 0,0-1 0 0 0,0 1 0 0 0,0 0 0 0 0,1 0 0 0 0,-1-1 0 0 0,0 1 0 0 0,0 0 0 0 0,0-1 0 0 0,1 1 0 0 0,-1 0 0 0 0,0 0 0 0 0,11 12 14 0 0,-9-10 65 0 0,1-1 37 0 0,8 9 11 0 0,-8-9 17 0 0,0-1-56 0 0,6-1 26 0 0,-6-1-38 0 0,41 1 832 0 0,-34 0-763 0 0,-1 0-51 0 0,-7 0-81 0 0,-1 0-1 0 0,1 0 1 0 0,-1 0 0 0 0,1-1-1 0 0,0 1 1 0 0,-1 0 0 0 0,1-1-1 0 0,-1 0 1 0 0,1 1 0 0 0,-1-1-1 0 0,0 0 1 0 0,1 0 0 0 0,-1 1-13 0 0,12-7 74 0 0,4 6-7 0 0,-15 1-55 0 0,1 0-1 0 0,-1 0 1 0 0,1 0-1 0 0,-1 0 1 0 0,0 0-1 0 0,1-1 1 0 0,-1 1-1 0 0,0-1 1 0 0,1 1-1 0 0,1-2-11 0 0,4-2 31 0 0,18-8 68 0 0,-15 8-68 0 0,-8 2-28 0 0,0 1 1 0 0,0 0 0 0 0,0 0-1 0 0,0 0 1 0 0,0 0 0 0 0,1 0-1 0 0,-1 1 1 0 0,0-1 0 0 0,3 1-4 0 0,-4 0 0 0 0,-1 0 0 0 0,1 0 0 0 0,0-1 0 0 0,-1 1 0 0 0,1 0 0 0 0,-1-1 0 0 0,1 1 0 0 0,0-1 0 0 0,-1 0 0 0 0,1 0 0 0 0,-1 1 0 0 0,0-1 0 0 0,1 0 0 0 0,-1 0 0 0 0,7-4 0 0 0,3 0-3 0 0,-10 5 4 0 0,1 0 0 0 0,-1-1 0 0 0,0 1 0 0 0,0-1 0 0 0,0 1 0 0 0,0-1-1 0 0,0 1 1 0 0,0-1 0 0 0,0 0 0 0 0,0 0 0 0 0,0 1 0 0 0,0-1 0 0 0,-1 0-1 0 0,1 0 1 0 0,0 0 0 0 0,0 0 0 0 0,-1 0 0 0 0,1-1-1 0 0,5-11 64 0 0,-6 13-60 0 0,1 0 1 0 0,-1-1-1 0 0,1 1 1 0 0,0 0-1 0 0,-1-1 1 0 0,1 1-1 0 0,0 0 0 0 0,-1 0 1 0 0,1 0-1 0 0,0 0 1 0 0,-1 0-1 0 0,1 0 1 0 0,0 0-1 0 0,-1 0 1 0 0,1 0-5 0 0,4 0 53 0 0,-4 0-52 0 0,0 0-1 0 0,-1 0 1 0 0,1 0 0 0 0,0 0-1 0 0,-1 0 1 0 0,1-1 0 0 0,0 1 0 0 0,0 0-1 0 0,-1 0 1 0 0,1 0 0 0 0,-1-1-1 0 0,1 1 1 0 0,0 0 0 0 0,-1-1 0 0 0,1 1-1 0 0,-1-1-1 0 0,1 1 0 0 0,-1-1 0 0 0,0 1 1 0 0,0-1-1 0 0,1 0 0 0 0,-1 1 1 0 0,0-1-1 0 0,0 0 0 0 0,0 1 0 0 0,0-1 1 0 0,1 0-1 0 0,-1 1 0 0 0,0-1 1 0 0,0 0-1 0 0,0 1 1 0 0,0-3-57 0 0,0 6-27 0 0,-1-3 80 0 0,1 0 0 0 0,0 1 0 0 0,0-1 1 0 0,0 1-1 0 0,0-1 0 0 0,0 0 1 0 0,0 1-1 0 0,1-1 0 0 0,-1 1 1 0 0,0-1-1 0 0,0 1 0 0 0,0-1 1 0 0,0 0-1 0 0,0 1 0 0 0,1-1 1 0 0,-1 0-1 0 0,0 1 0 0 0,0-1 0 0 0,1 0 1 0 0,-1 1-1 0 0,0-1 0 0 0,0 0 1 0 0,1 1-1 0 0,-1-1 0 0 0,0 0 1 0 0,1 0-1 0 0,-1 1 0 0 0,0-1 1 0 0,1 0-1 0 0,-1 0 0 0 0,1 1 4 0 0,6 3-47 0 0,-7-3 47 0 0,0 0 0 0 0,1 0 0 0 0,-1-1 0 0 0,0 1 0 0 0,1 0 0 0 0,-1 0 0 0 0,0 0-1 0 0,0 0 1 0 0,0-1 0 0 0,0 1 0 0 0,1 0 0 0 0,-1 0 0 0 0,-1 0 0 0 0,1 0 0 0 0,0 15 53 0 0,0-15-52 0 0,0 0 0 0 0,0 0 0 0 0,0 0 0 0 0,0-1 0 0 0,0 1 0 0 0,0 0 0 0 0,0 0 0 0 0,1 0 0 0 0,-1 0 0 0 0,0 0 0 0 0,0-1 0 0 0,1 1 0 0 0,-1 0 0 0 0,1 0-1 0 0,6 3-1 0 0,-3 0 4 0 0,-2 9-72 0 0,-2-2 41 0 0,0-8-45 0 0,3-3-15 0 0,-2 0 118 0 0,0 0-35 0 0,1 0-34 0 0,-1 0-37 0 0,1 0-37 0 0,0 0-36 0 0,0 0-40 0 0,0 0-37 0 0,0 0-41 0 0,0 0-40 0 0,0 0-41 0 0,-1 0-42 0 0,1 0-42 0 0,0 0-43 0 0,-1 0-45 0 0,0 0-44 0 0,1 0-1181 0 0,-1 0-992 0 0</inkml:trace>
  <inkml:trace contextRef="#ctx0" brushRef="#br0" timeOffset="1089.58">1468 0 4952 0 0,'0'0'108'0'0,"0"0"17"0"0,0 0 11 0 0,0 0-41 0 0,0 0-3 0 0,0 0 37 0 0,0 0 114 0 0,0 0 207 0 0,0 0 20 0 0,0 0-1 0 0,0 0-10 0 0,0 0-3 0 0,0 0 0 0 0,0 0-27 0 0,0 0-112 0 0,0 0-49 0 0,0 0-10 0 0,0 0-14 0 0,0 0-52 0 0,0 0-28 0 0,-3 0-4 0 0,-3 2-67 0 0,1 3-2 0 0,-3 2 20 0 0,-4-5 18 0 0,3-3-84 0 0,-8 1 18 0 0,11 2-41 0 0,-1 1 0 0 0,1-1 1 0 0,0 1-1 0 0,-4 1-22 0 0,-5-1 13 0 0,14-3-13 0 0,0 0 0 0 0,0 0 0 0 0,0 0 0 0 0,1 0-1 0 0,-1 0 1 0 0,0 0 0 0 0,0 0 0 0 0,0 0 0 0 0,0 0 0 0 0,1 1-1 0 0,-1-1 1 0 0,0 0 0 0 0,0 1 0 0 0,0-1 0 0 0,0 1 0 0 0,-4 9 0 0 0,-5-5 0 0 0,9-4 0 0 0,1 0 0 0 0,-1 0 0 0 0,1-1 0 0 0,0 1 0 0 0,0 0 0 0 0,-1 0 0 0 0,1 0 0 0 0,0 0 0 0 0,0-1 0 0 0,0 1 0 0 0,0 0 0 0 0,0 0 0 0 0,0 0 0 0 0,0 1 0 0 0,0 4-6 0 0,0-4 1 0 0,0-1-1 0 0,-1 1 1 0 0,1 0 0 0 0,1 0-1 0 0,-1 0 1 0 0,0 0 0 0 0,0 0 0 0 0,1 0-1 0 0,-1-1 1 0 0,1 1 0 0 0,0 0 5 0 0,9 4 0 0 0,-5 4 0 0 0,6-4 0 0 0,-7 0 0 0 0,-3-5 0 0 0,-1-1 0 0 0,0 0 0 0 0,0 1 0 0 0,1-1 0 0 0,-1 1 0 0 0,0-1 0 0 0,1 0 0 0 0,-1 1 0 0 0,0-1 0 0 0,1 0 0 0 0,-1 1 0 0 0,0-1 0 0 0,1 0 0 0 0,-1 1 0 0 0,1-1 0 0 0,-1 0 0 0 0,1 0 0 0 0,-1 0 0 0 0,1 1 0 0 0,-1-1 0 0 0,0 0 0 0 0,1 0 0 0 0,-1 0 0 0 0,1 0 0 0 0,-1 0 0 0 0,1 0 0 0 0,-1 0 0 0 0,1 0 0 0 0,-1 0 0 0 0,1 0 0 0 0,-1 0 0 0 0,1 0 0 0 0,0 0 1 0 0,-1-1 0 0 0,1 1 1 0 0,-1 0-1 0 0,1 0 0 0 0,-1 0 1 0 0,1 0-1 0 0,-1 0 0 0 0,1 0 1 0 0,-1 0-1 0 0,1 0 0 0 0,-1 0 0 0 0,1 1 1 0 0,-1-1-1 0 0,1 0 0 0 0,-1 0 1 0 0,1 0-1 0 0,-1 0 0 0 0,1 1 1 0 0,-1-1-1 0 0,0 0 0 0 0,1 1 1 0 0,-1-1-1 0 0,1 0 0 0 0,-1 1 1 0 0,0-1-1 0 0,1 0 0 0 0,-1 1 1 0 0,0-1-1 0 0,0 1 0 0 0,1-1 0 0 0,-1 0 1 0 0,0 1-2 0 0,5 6 64 0 0,5-2 86 0 0,-5 2-46 0 0,-5-7-97 0 0,0 1 0 0 0,0-1-1 0 0,1 0 1 0 0,-1 1 0 0 0,0-1-1 0 0,1 1 1 0 0,-1-1 0 0 0,0 0 0 0 0,1 1-1 0 0,-1-1 1 0 0,0 0 0 0 0,1 1-1 0 0,-1-1 1 0 0,1 0 0 0 0,-1 0-1 0 0,0 1 1 0 0,1-1 0 0 0,-1 0-1 0 0,1 0 1 0 0,-1 0 0 0 0,1 0-1 0 0,-1 1 1 0 0,1-1 0 0 0,-1 0-1 0 0,1 0 1 0 0,-1 0 0 0 0,1 0 0 0 0,-1 0-1 0 0,1 0 1 0 0,-1 0 0 0 0,1-1-1 0 0,0 1-6 0 0,-1 0 7 0 0,1 0 1 0 0,0 0-1 0 0,0 0 0 0 0,-1 0 0 0 0,1 0 0 0 0,0 1 0 0 0,0-1 0 0 0,-1 0 0 0 0,1 0 1 0 0,0 0-1 0 0,-1 1 0 0 0,1-1 0 0 0,0 0 0 0 0,-1 1 0 0 0,1-1 0 0 0,0 1 0 0 0,-1-1 1 0 0,1 1-1 0 0,-1-1 0 0 0,1 1 0 0 0,-1-1 0 0 0,1 1 0 0 0,-1-1 0 0 0,1 1 0 0 0,-1 0-7 0 0,0-1 6 0 0,1 1 0 0 0,-1-1-1 0 0,0 1 1 0 0,1-1 0 0 0,-1 1-1 0 0,1-1 1 0 0,-1 0-1 0 0,0 1 1 0 0,1-1 0 0 0,-1 1-1 0 0,1-1 1 0 0,-1 0 0 0 0,1 0-1 0 0,-1 1 1 0 0,1-1 0 0 0,0 0-1 0 0,-1 0 1 0 0,1 1-1 0 0,-1-1 1 0 0,1 0 0 0 0,-1 0-1 0 0,1 0 1 0 0,0 0 0 0 0,0 0-6 0 0,1 0 96 0 0,-2 5 24 0 0,0 0-81 0 0,0-2-6 0 0,0 0 63 0 0,0-3 30 0 0,0 0 129 0 0,0 0 53 0 0,0 0 11 0 0,0 0-42 0 0,0 0-209 0 0,-2 2-40 0 0,-2 2-20 0 0,2-2-8 0 0,1-1 1 0 0,-1 1-1 0 0,0-1 1 0 0,0 0-1 0 0,0 0 1 0 0,0 0 0 0 0,0 0-1 0 0,0 0 1 0 0,-1 0-1 0 0,-18 10 12 0 0,17-10 4 0 0,-1 0 0 0 0,1 0 0 0 0,0 0 0 0 0,0-1 0 0 0,-1 0 0 0 0,1 0 0 0 0,-1 0 0 0 0,1 0 0 0 0,-4-1-16 0 0,-8 0 26 0 0,4 1-54 0 0,0 0-46 0 0,-25 0-297 0 0,22 0 244 0 0,12 0-18 0 0,3 0 18 0 0,0 0-41 0 0,0 0-139 0 0,0 0-261 0 0,-3-2-21 0 0,-10-11-3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42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1057 48 6592 0 0,'0'0'149'0'0,"0"0"23"0"0,0 0 11 0 0,0 2-30 0 0,0 5-107 0 0,0-3 19 0 0,0-2 65 0 0,0-1 149 0 0,0 1 249 0 0,0 13-71 0 0,0-1-42 0 0,0 1-37 0 0,0-1-37 0 0,0 16 243 0 0,0 0-117 0 0,0 6-33 0 0,0 0-107 0 0,0 7-32 0 0,0 21 68 0 0,0-62-356 0 0,1 0 1 0 0,-1-1-1 0 0,0 1 0 0 0,0 0 0 0 0,1-1 0 0 0,-1 1 1 0 0,1-1-1 0 0,-1 1 0 0 0,1 0 0 0 0,0-1 0 0 0,0 1 1 0 0,-1-1-1 0 0,1 0 0 0 0,0 1 0 0 0,0-1 0 0 0,1 0 0 0 0,-1 1 1 0 0,1-1-8 0 0,0 2 64 0 0,-2-3 5 0 0,0 0 22 0 0,0 0-31 0 0,0 0-151 0 0,0 3-62 0 0,0 10-7 0 0</inkml:trace>
  <inkml:trace contextRef="#ctx0" brushRef="#br0" timeOffset="204.82">1531 0 8232 0 0,'0'0'182'0'0,"0"0"29"0"0,0 0 14 0 0,-3 0 23 0 0,0 1-174 0 0,-1-1 72 0 0,1 1 45 0 0,-4 3 313 0 0,4-1-249 0 0,1-2-167 0 0,0 1-40 0 0,1 0-47 0 0,0 0-57 0 0,0 1 128 0 0,1 0-35 0 0,0 1 9 0 0,-1-1 45 0 0,0 0 51 0 0,-2 0 81 0 0,-2 3-54 0 0,-9 18 302 0 0,7-10-260 0 0,7-14-209 0 0,-1 3 43 0 0,0-1 0 0 0,1 1 0 0 0,-1-1 0 0 0,1 1 1 0 0,-1-1-1 0 0,1 1 0 0 0,0 0 0 0 0,0 1-45 0 0,1 21 245 0 0,0-14-152 0 0,-1 106 1011 0 0,0-40-418 0 0,0-71-635 0 0,1 0-1 0 0,-1-1 1 0 0,2 1-1 0 0,-1 0 1 0 0,0-1-1 0 0,1 0 0 0 0,2 5-50 0 0,11 20 204 0 0,-5-10-109 0 0,4 5-55 0 0,-4-9 3 0 0,-7 0-32 0 0</inkml:trace>
  <inkml:trace contextRef="#ctx0" brushRef="#br0" timeOffset="-773.59">0 316 5672 0 0,'0'0'124'0'0,"0"0"17"0"0,0 3 12 0 0,0 26 13 0 0,0-22-127 0 0,0 9-104 0 0,0-12 91 0 0,0 2 60 0 0,0-2 24 0 0,0 0 50 0 0,0 0 58 0 0,0 1 66 0 0,2 2-2 0 0,1 0-41 0 0,6 5 143 0 0,-7-9-120 0 0,-1-1-98 0 0,0 1-63 0 0,-1 1-58 0 0,0 0-11 0 0,1-2 45 0 0,1 1-57 0 0,1 1 73 0 0,1 1 68 0 0,7 6 277 0 0,-8-8-321 0 0,0 0-49 0 0,0 0 109 0 0,0-2-60 0 0,-1 0-39 0 0,1-2-37 0 0,0 1-14 0 0,-1 1 36 0 0,2 6 102 0 0,-4-7-157 0 0,1 1 1 0 0,-1-1 0 0 0,0 1 0 0 0,0-1-1 0 0,1 1 1 0 0,-1-1 0 0 0,0 0 0 0 0,1 1-1 0 0,-1-1 1 0 0,0 0 0 0 0,1 1 0 0 0,-1-1-1 0 0,1 0 1 0 0,-1 0 0 0 0,1 1-1 0 0,-1-1 1 0 0,0 0 0 0 0,1 0 0 0 0,-1 1-1 0 0,1-1 1 0 0,-1 0 0 0 0,1 0 0 0 0,-1 0-1 0 0,1 0 1 0 0,-1 0 0 0 0,1 0 0 0 0,-1 0-1 0 0,1 0 1 0 0,-1 0 0 0 0,1 0 0 0 0,-1 0-1 0 0,1 0-10 0 0,21 0 562 0 0,1 0-102 0 0,40 0 680 0 0,-60 0-1076 0 0,-3 0 1 0 0,0 0 6 0 0,0 0 1 0 0,0 0 0 0 0,2-3-12 0 0,9-8-38 0 0,-11 11-21 0 0,0 0 0 0 0,0 0 0 0 0,0 0-1 0 0,0 0 1 0 0,0 0 0 0 0,0 0 0 0 0,0 0-1 0 0,0-1 1 0 0,0 1 0 0 0,0 0 0 0 0,1 0-1 0 0,-1 0 1 0 0,0 0 0 0 0,0 0 0 0 0,0 0-1 0 0,0 0 1 0 0,0 0 0 0 0,0 0-1 0 0,0 0 1 0 0,0 0 0 0 0,1 0 0 0 0,-1 0-1 0 0,0 0 1 0 0,0-1 0 0 0,0 1 0 0 0,0 0-1 0 0,0 0 1 0 0,0 0 0 0 0,1 0 0 0 0,-1 0-1 0 0,0 0 1 0 0,0 0 0 0 0,0 0 0 0 0,0 1-1 0 0,0-1 1 0 0,0 0 0 0 0,0 0 0 0 0,1 0-1 0 0,-1 0 1 0 0,0 0 0 0 0,0 0 0 0 0,0 0-1 0 0,0 0 1 0 0,0 0 0 0 0,0 0 0 0 0,0 0-1 0 0,0 0 1 0 0,1 0 0 0 0,-1 0 0 0 0,0 1-1 0 0,0-1 1 0 0,0 0 0 0 0,0 0 0 0 0,0 0-1 0 0,0 0 1 0 0,0 0 0 0 0,0 0-1 0 0,11 11 27 0 0,-9-8 47 0 0,-2-1-15 0 0,0-2-59 0 0,0 1 1 0 0,0 0 1 0 0,0-1-1 0 0,0 1 1 0 0,0 0-1 0 0,0-1 0 0 0,0 1 1 0 0,1 0-1 0 0,-1-1 1 0 0,0 1-1 0 0,0 0 1 0 0,1-1-1 0 0,-1 1 0 0 0,0-1 1 0 0,0 1-1 0 0,1 0-1 0 0,12 4 54 0 0,0 5 10 0 0,-10-7 0 0 0,-1-3 0 0 0,-1 0-60 0 0,-1 0 0 0 0,1 0 0 0 0,-1 0 0 0 0,1 0 0 0 0,0 0 0 0 0,-1 0-1 0 0,1 0 1 0 0,-1 1 0 0 0,1-1 0 0 0,-1 0 0 0 0,1 0 0 0 0,-1 0 0 0 0,0 1 0 0 0,1-1 0 0 0,-1 0 0 0 0,1 0 0 0 0,-1 1 0 0 0,1-1 0 0 0,-1 0 0 0 0,0 1 0 0 0,1-1 0 0 0,-1 1 0 0 0,0-1 0 0 0,1 1 0 0 0,-1-1 0 0 0,0 1-4 0 0,6 5 117 0 0,0-4-10 0 0,2-1 46 0 0,-1-1-112 0 0,1 0 81 0 0,24 0 502 0 0,-19 0-419 0 0,-12 0-193 0 0,0 0 0 0 0,-1 0 1 0 0,1 0-1 0 0,0 0 1 0 0,0 0-1 0 0,-1 0 1 0 0,1 0-1 0 0,0-1 1 0 0,-1 1-1 0 0,1 0 1 0 0,0 0-1 0 0,-1 0 1 0 0,1-1-1 0 0,-1 1 0 0 0,1 0 1 0 0,0-1-1 0 0,-1 1 1 0 0,1-1-1 0 0,-1 1 1 0 0,1-1-1 0 0,-1 1 1 0 0,1-1-1 0 0,-1 1 1 0 0,0-1-1 0 0,1 1 1 0 0,-1-1-13 0 0,1 0 12 0 0,-1 1 0 0 0,0-1 1 0 0,1 1-1 0 0,-1-1 1 0 0,1 1-1 0 0,-1-1 1 0 0,1 1-1 0 0,-1-1 1 0 0,1 1-1 0 0,-1 0 1 0 0,1-1-1 0 0,0 1 1 0 0,-1 0-1 0 0,1-1 0 0 0,-1 1 1 0 0,1 0-1 0 0,0 0 1 0 0,-1-1-1 0 0,1 1 1 0 0,0 0-1 0 0,-1 0 1 0 0,1 0-1 0 0,0 0 1 0 0,-1 0-1 0 0,1 0 1 0 0,0 0-13 0 0,1 0 28 0 0,-1 0 1 0 0,1 0 0 0 0,-1 0 0 0 0,1-1 0 0 0,-1 1 0 0 0,1 0 0 0 0,-1-1 0 0 0,1 1 0 0 0,-1-1 0 0 0,1 0 0 0 0,-1 1 0 0 0,0-1 0 0 0,1 0 0 0 0,-1 0 0 0 0,0 0-29 0 0,2-1 45 0 0,0-1-46 0 0,2-1 141 0 0,1 4-84 0 0,-1-1-17 0 0,0-10 46 0 0,2 7-36 0 0,-3 0-5 0 0,-2-9 68 0 0,-2 13-111 0 0,0-1 0 0 0,0 1 0 0 0,0 0 0 0 0,0-1 0 0 0,0 1 0 0 0,0 0 0 0 0,0-1 0 0 0,0 1 0 0 0,0 0 0 0 0,0-1 0 0 0,0 1 0 0 0,0 0 0 0 0,0-1 0 0 0,0 1 0 0 0,0 0 0 0 0,0-1 0 0 0,0 1-1 0 0,0 0 1 0 0,1-1 0 0 0,-1 1 0 0 0,0 0 0 0 0,0-1 0 0 0,0 1 0 0 0,1 0 0 0 0,-1 0 0 0 0,0-1 0 0 0,0 1 0 0 0,1 0 0 0 0,-1 0 0 0 0,0 0 0 0 0,1-1 0 0 0,-1 1 0 0 0,0 0 0 0 0,1 0 0 0 0,-1 0 0 0 0,0 0-1 0 0,1 0 0 0 0,-1-1 3 0 0,0 1-1 0 0,1 0 0 0 0,-1 0 0 0 0,1 0 0 0 0,-1 0 0 0 0,0-1 0 0 0,1 1 0 0 0,-1 0 0 0 0,0 0 1 0 0,1-1-1 0 0,-1 1 0 0 0,0 0 0 0 0,1 0 0 0 0,-1-1 0 0 0,0 1 0 0 0,0 0 0 0 0,1-1 0 0 0,-1 1 1 0 0,0 0-1 0 0,0-1 0 0 0,0 0-2 0 0,1-2 11 0 0,0 0 0 0 0,0 0 1 0 0,-1 0-1 0 0,1 0 0 0 0,-1-1 1 0 0,0 1-1 0 0,0-3-11 0 0,0-27 34 0 0,0 19-101 0 0,0 13 58 0 0,0 1 0 0 0,0-1 0 0 0,0 0 0 0 0,0 0 1 0 0,0 1-1 0 0,0-1 0 0 0,0 0 0 0 0,1 0 0 0 0,-1 1 0 0 0,0-1 0 0 0,0 0 1 0 0,1 1-1 0 0,-1-1 0 0 0,0 0 0 0 0,1 1 0 0 0,-1-1 0 0 0,1 1 0 0 0,-1-1 1 0 0,1 0-1 0 0,-1 1 0 0 0,1-1 0 0 0,-1 1 0 0 0,1 0 0 0 0,0-1 0 0 0,-1 1 9 0 0,5-5-118 0 0,-2-3-41 0 0,-3 6 5 0 0,0 2-142 0 0,0-3-262 0 0,0 0 459 0 0,0 1 1 0 0,0 1-34 0 0,1 0-33 0 0,-1 0-35 0 0,1 0-35 0 0,0 0-36 0 0,0 0-37 0 0,0 1-36 0 0,0-1-39 0 0,0 1-38 0 0,0-1-39 0 0,1 1-40 0 0,-1 0-40 0 0,1 0-41 0 0,0 0-1223 0 0,-2 0-1013 0 0</inkml:trace>
  <inkml:trace contextRef="#ctx0" brushRef="#br0" timeOffset="-510.76">710 332 5792 0 0,'0'0'166'0'0,"3"0"-6"0"0,-1-1-128 0 0,2 2-23 0 0,6 15-16 0 0,-8-12 56 0 0,1 0 84 0 0,0 1 177 0 0,1 8 307 0 0,-3-5-378 0 0,-1 11 784 0 0,0-12-621 0 0,0-5-177 0 0,0-1 63 0 0,0 1 144 0 0,0 9-14 0 0,0-9-29 0 0,0-2-112 0 0,0 0-47 0 0,0 3-8 0 0,0-2-383 0 0,0-1 87 0 0,0 1 75 0 0,0 0 57 0 0,-1 1 84 0 0,1 3 278 0 0,0-3-321 0 0,0-1-37 0 0,0 2-66 0 0,0-2-50 0 0,0 0-40 0 0,0 1-65 0 0,0-1-63 0 0,0 1-70 0 0,0-1-77 0 0,0 0-84 0 0,0 1-90 0 0,1-1-97 0 0,-1 0-105 0 0,0-1-660 0 0,0 0-800 0 0</inkml:trace>
  <inkml:trace contextRef="#ctx0" brushRef="#br0" timeOffset="-260.78">805 237 7800 0 0,'0'0'174'0'0,"-3"0"29"0"0,-7 0 13 0 0,10 0-213 0 0,0 0 1 0 0,0 0-1 0 0,-1 0 0 0 0,1 0 0 0 0,0 0 1 0 0,0 0-1 0 0,0 0 0 0 0,0 0 0 0 0,0 0 1 0 0,0 0-1 0 0,0 0 0 0 0,0 0 0 0 0,0 0 1 0 0,0 0-1 0 0,-1 0 0 0 0,1 0 0 0 0,0 0 1 0 0,0 0-1 0 0,0 0 0 0 0,0 0 0 0 0,0 0 1 0 0,0 0-1 0 0,0 0 0 0 0,0 0 0 0 0,0 0 1 0 0,0 0-1 0 0,0 0 0 0 0,0 0 0 0 0,-1 0 1 0 0,1 0-1 0 0,0 0 0 0 0,0 0 0 0 0,0 0 1 0 0,0-1-1 0 0,0 1 0 0 0,0 0 0 0 0,0 0 1 0 0,0 0-1 0 0,0 0 0 0 0,0 0 0 0 0,0 0 1 0 0,0 0-1 0 0,0 0 0 0 0,0 0 0 0 0,0 0 1 0 0,0-1-1 0 0,0 1 0 0 0,0 0 0 0 0,0 0 1 0 0,0 0-1 0 0,0 0 0 0 0,0 0 0 0 0,0 0 1 0 0,0 0-1 0 0,0 0 0 0 0,0 0 0 0 0,0-1-3 0 0,-1-5 39 0 0,-4 1-33 0 0,-2 1-13 0 0,5-3 18 0 0,1 3 28 0 0,1 4-39 0 0,0-2 82 0 0,0 2 92 0 0,0 0 145 0 0,0 0 8 0 0,0 0-38 0 0,0 0-221 0 0,0 0-7 0 0,0 0-55 0 0,0 0-67 0 0,0 0-61 0 0,0 0-87 0 0,0 0-104 0 0,0 0-91 0 0,0 0 50 0 0,0 0-34 0 0,0 0-461 0 0,0 0-369 0 0,0 0-696 0 0</inkml:trace>
  <inkml:trace contextRef="#ctx0" brushRef="#br0" timeOffset="2307.27">947 300 4896 0 0,'0'0'108'0'0,"0"0"17"0"0,0 0 10 0 0,0 0-44 0 0,0 0-2 0 0,0 0 37 0 0,0 0 112 0 0,0 0 204 0 0,0 0 20 0 0,0 3 19 0 0,0 7 72 0 0,0-7 30 0 0,0-3 8 0 0,0 0-38 0 0,0 0-379 0 0,0 0 44 0 0,0 0 106 0 0,0 0-17 0 0,0 0-25 0 0,0 0-88 0 0,0 0-40 0 0,0 0-8 0 0,0 0 10 0 0,0 0 49 0 0,3 0 19 0 0,9 0-30 0 0,26 0 432 0 0,-28 0-487 0 0,2-2-33 0 0,-3-3-60 0 0,4-1-38 0 0,5 4-8 0 0,-15 2 0 0 0,0 1 0 0 0,1-2 0 0 0,-1 1 0 0 0,0 0 0 0 0,0-1 0 0 0,1 1 0 0 0,-1-1 0 0 0,1 0 0 0 0,6-2 0 0 0,24-10 0 0 0,-30 11 0 0 0,-1 0 0 0 0,1 0 0 0 0,-1 1 0 0 0,1 0 0 0 0,0-1 0 0 0,-1 1 0 0 0,1 0 0 0 0,0 1 0 0 0,0-1 0 0 0,0 1 0 0 0,3 0 0 0 0,15-3-9 0 0,10-6-153 0 0,-8 2 3 0 0,-16 5 107 0 0,-4 0-10 0 0,0 1-20 0 0,0 0-39 0 0,1-2-149 0 0,-3 3 87 0 0,0-1-39 0 0,1 0-61 0 0,-1 0-43 0 0,0 1-38 0 0,0 0-34 0 0,0-1-118 0 0,0 1-33 0 0,4 0-1213 0 0</inkml:trace>
  <inkml:trace contextRef="#ctx0" brushRef="#br0" timeOffset="3211.74">1562 300 4384 0 0,'0'0'127'0'0,"0"0"58"0"0,0 0 143 0 0,0 0 65 0 0,0 0 14 0 0,0 0-35 0 0,0 0-268 0 0,0 0 12 0 0,0 0 34 0 0,0 0-12 0 0,0 0 19 0 0,0 0 90 0 0,0 0 38 0 0,0 0 10 0 0,0 0-10 0 0,0 0-44 0 0,0 0-17 0 0,0 0-6 0 0,3 0-12 0 0,-2 0-195 0 0,-1 0 0 0 0,1 0 0 0 0,-1 0 0 0 0,1 0 0 0 0,0 0 0 0 0,-1-1-1 0 0,1 1 1 0 0,0 0 0 0 0,-1 0 0 0 0,1-1 0 0 0,-1 1 0 0 0,1 0 0 0 0,0-1-1 0 0,-1 1 1 0 0,1 0 0 0 0,-1-1 0 0 0,1 1 0 0 0,-1-1 0 0 0,0 1 0 0 0,1-1-1 0 0,-1 1 1 0 0,1-1 0 0 0,-1 0-11 0 0,0 1 10 0 0,1-1 0 0 0,-1 1 0 0 0,0-1 0 0 0,1 1 1 0 0,-1-1-1 0 0,1 1 0 0 0,-1-1 0 0 0,1 1 0 0 0,-1-1 0 0 0,1 1 0 0 0,-1 0 0 0 0,1-1 0 0 0,0 1 0 0 0,-1 0 0 0 0,1-1 0 0 0,-1 1 0 0 0,1 0 0 0 0,0 0 0 0 0,-1 0 1 0 0,1 0-1 0 0,0 0 0 0 0,-1-1 0 0 0,1 1-10 0 0,2 0 161 0 0,-3 0 40 0 0,0 0 21 0 0,2-2 2 0 0,2-1-167 0 0,13-15 320 0 0,-11 13-283 0 0,-3 2 11 0 0,-1 2-38 0 0,1 0-24 0 0,1 1-23 0 0,2-1 26 0 0,7-9 63 0 0,-9 7-25 0 0,-1 2-37 0 0,6 2-12 0 0,-6-1-7 0 0,0 0 4 0 0,1 0 0 0 0,-1 0 1 0 0,1-1-1 0 0,-1 1 0 0 0,1-1 1 0 0,-1 0-1 0 0,1 0 0 0 0,2-1-32 0 0,4-5 38 0 0,-9 7-36 0 0,-1-1 1 0 0,1 1-1 0 0,0-1 1 0 0,-1 1-1 0 0,1 0 1 0 0,-1-1-1 0 0,1 1 1 0 0,0 0 0 0 0,-1 0-1 0 0,1-1 1 0 0,0 1-1 0 0,-1 0 1 0 0,1 0-1 0 0,0 0 1 0 0,-1 0-1 0 0,1 0 1 0 0,0 0-1 0 0,-1 0 1 0 0,1 0 0 0 0,0 0-1 0 0,-1 0 1 0 0,1 0-1 0 0,0 1 1 0 0,-1-1-3 0 0,3 0 3 0 0,-2 0-3 0 0,1 0 0 0 0,0 0-1 0 0,-1 0 1 0 0,1-1 0 0 0,0 1 0 0 0,-1-1 0 0 0,1 1 0 0 0,-1-1 0 0 0,1 1 0 0 0,-1-1 0 0 0,1 0 0 0 0,-1 0 0 0 0,1 0 0 0 0,-1 0 0 0 0,7-4 11 0 0,8 3 32 0 0,-14 2-42 0 0,-1 0 0 0 0,1 0 1 0 0,0 0-1 0 0,-1 0 0 0 0,1 1 0 0 0,0-1 0 0 0,-1 1 0 0 0,1 0 1 0 0,-1-1-1 0 0,1 1 0 0 0,-1 0 0 0 0,1 0 0 0 0,-1 0 1 0 0,1 0-1 0 0,-1 0 0 0 0,0 0 0 0 0,0 0 0 0 0,1 1-1 0 0,2 3 64 0 0,-4 1-34 0 0,1-2-6 0 0,6 1 18 0 0,-2-2-4 0 0,-4 11 74 0 0,-1-11-91 0 0,0 2 2 0 0,0 12 50 0 0,0-14-57 0 0,0 3 11 0 0,0-5-14 0 0,4 6 22 0 0,6 11 50 0 0,-8-2 6 0 0,-2 7-15 0 0,1-10-48 0 0,-1-13-28 0 0,0 0 0 0 0,0 1 1 0 0,0-1-1 0 0,0 1 0 0 0,0-1 1 0 0,0 0-1 0 0,1 1 0 0 0,-1-1 0 0 0,0 1 1 0 0,0-1-1 0 0,0 0 0 0 0,0 1 0 0 0,1-1 1 0 0,-1 0-1 0 0,0 1 0 0 0,0-1 1 0 0,1 0-1 0 0,-1 1 0 0 0,0-1 0 0 0,1 0 1 0 0,-1 0-1 0 0,0 1 0 0 0,1-1 0 0 0,-1 0 0 0 0,7 6 39 0 0,-6-1-32 0 0,0 0 6 0 0,3 1 42 0 0,9 7 14 0 0,0 0 22 0 0,-10-11 2 0 0,-3 1-10 0 0,0 8-6 0 0,0-9-10 0 0,0-2-25 0 0,0 0-90 0 0,0 0-44 0 0,0 0 16 0 0,0 0 10 0 0,0 0-35 0 0,0 0-17 0 0,0 0-35 0 0,0 0-41 0 0,0 0-46 0 0,0 0-48 0 0,0 0-46 0 0,0 0-41 0 0,0 0-35 0 0,0 0-122 0 0,0 0-35 0 0,0 0-1257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48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0 7856 0 0,'0'0'174'0'0,"-2"0"29"0"0,-6 0 168 0 0,-13 0-303 0 0,2 0-79 0 0,9 0 70 0 0,8 1 18 0 0,-1 1 88 0 0,-8 8 137 0 0,7-6-110 0 0,2-3-62 0 0,0-1-49 0 0,1-1-37 0 0,1 1-42 0 0,0-1-1 0 0,0 1 0 0 0,0 0 0 0 0,0 0 1 0 0,0 0-1 0 0,-1 0 0 0 0,1 0 1 0 0,0 0-1 0 0,0-1 0 0 0,0 1 0 0 0,0 0 1 0 0,0 0-1 0 0,-1 0 0 0 0,1 0 0 0 0,0 0 1 0 0,0 0-1 0 0,0 0 0 0 0,0 0 0 0 0,-1 0 1 0 0,1 0-1 0 0,0 0 0 0 0,0 0 0 0 0,0 0 1 0 0,0 0-1 0 0,-1 0 0 0 0,1 0 0 0 0,0 0 1 0 0,0 0-1 0 0,0 0 0 0 0,0 0 1 0 0,-1 0-1 0 0,1 0 0 0 0,0 0 0 0 0,0 0 1 0 0,0 0-1 0 0,0 1-1 0 0,-8 3 52 0 0,-4 8 77 0 0,-4 1-103 0 0,3-8 38 0 0,8 6 28 0 0,-6-6 4 0 0,-5 24 93 0 0,16-23-159 0 0,-1 1 7 0 0,-3-2 59 0 0,-4 6-57 0 0,5 3 91 0 0,1 2 91 0 0,2 2 90 0 0,0-16-272 0 0,3 1 50 0 0,7 7-22 0 0,-7-7-3 0 0,8-2 43 0 0,-9 0-104 0 0,0 0 1 0 0,-1 0 0 0 0,1-1 0 0 0,0 1-1 0 0,-1 0 1 0 0,1 0 0 0 0,-1 0-1 0 0,0 1 1 0 0,1-1 0 0 0,0 1-4 0 0,4 2 101 0 0,4-5-75 0 0,-8 0-3 0 0,0 1-12 0 0,-1 0 1 0 0,1 0-1 0 0,0 0 0 0 0,-1-1 0 0 0,1 1 0 0 0,0 0 0 0 0,-1-1 0 0 0,1 0 0 0 0,-1 1 1 0 0,1-1-1 0 0,-1 0 0 0 0,1 0 0 0 0,-1 0 0 0 0,1 0-11 0 0,6-4 54 0 0,15-5 112 0 0,1-1-98 0 0,-8-2-25 0 0,-9 5-34 0 0,-4 5 1 0 0,0 0 1 0 0,0 0-1 0 0,1 0 0 0 0,-1 0 0 0 0,1 0 1 0 0,0 0-11 0 0,3 0 9 0 0,-6 3-8 0 0,-1 0 1 0 0,1 0-1 0 0,-1 0 1 0 0,1-1-1 0 0,-1 1 1 0 0,1 0-1 0 0,-1 0 1 0 0,0-1-1 0 0,1 1 0 0 0,-1 0 1 0 0,1-1-1 0 0,-1 1 1 0 0,0 0-1 0 0,1-1 1 0 0,-1 1-1 0 0,0 0 1 0 0,1-1-1 0 0,-1 1 1 0 0,0-1-1 0 0,0 1 1 0 0,1-1-1 0 0,-1 1 1 0 0,0-1-1 0 0,0 1 1 0 0,0-1-1 0 0,0 1 1 0 0,1-1-1 0 0,-1 1 1 0 0,0-1-1 0 0,0 1 1 0 0,0-1-1 0 0,0 1 1 0 0,0-1-1 0 0,0 1 1 0 0,-1-1-1 0 0,1 1 0 0 0,0-1 1 0 0,0 1-2 0 0,0-1 0 0 0,0 1 1 0 0,0-1-1 0 0,0 1 0 0 0,-1-1 1 0 0,1 1-1 0 0,0-1 0 0 0,0 1 1 0 0,0-1-1 0 0,0 1 0 0 0,1-1 1 0 0,-1 1-1 0 0,0-1 0 0 0,0 1 1 0 0,0-1-1 0 0,0 1 0 0 0,0-1 1 0 0,1 1-1 0 0,-1-1 0 0 0,0 1 1 0 0,0-1-1 0 0,1 1 0 0 0,-1 0 1 0 0,0-1-1 0 0,1 1 0 0 0,-1-1 1 0 0,0 1-1 0 0,1 0 0 0 0,-1-1 1 0 0,1 1-1 0 0,-1 0 0 0 0,1 0 1 0 0,-1-1-1 0 0,0 1 0 0 0,1 0 1 0 0,-1 0-1 0 0,1 0 0 0 0,-1 0 1 0 0,1-1-1 0 0,6-2 8 0 0,6-5 35 0 0,-13 9-43 0 0,1-1 0 0 0,-1 0-1 0 0,0 1 1 0 0,0-1 0 0 0,1 1 0 0 0,-1-1 0 0 0,0 0 0 0 0,0 1-1 0 0,0-1 1 0 0,1 1 0 0 0,-1-1 0 0 0,0 0 0 0 0,0 1 0 0 0,0-1-1 0 0,0 1 1 0 0,0-1 0 0 0,0 1 0 0 0,0-1 0 0 0,0 0 0 0 0,0 1-1 0 0,0-1 1 0 0,0 1 0 0 0,0-1 0 0 0,0 1 0 0 0,0 29-79 0 0,0-12 89 0 0,0 13 39 0 0,-1-30-48 0 0,1 1-1 0 0,0-1 1 0 0,0 1 0 0 0,0-1-1 0 0,1 1 1 0 0,-1-1 0 0 0,0 1-1 0 0,1-1 1 0 0,-1 1-1 0 0,1-1 1 0 0,-1 1 0 0 0,1-1-1 0 0,-1 0 1 0 0,1 1 0 0 0,0-1-1 0 0,0 1 0 0 0,11 20 1 0 0,-1-9-23 0 0,-9-10-90 0 0,-2-3-42 0 0,3 3-8 0 0,-1-2 208 0 0,0 1-48 0 0,1 0-42 0 0,-1 0-36 0 0,5 1-143 0 0,-6-3 148 0 0,1 1-1 0 0,-1 0 1 0 0,1-1-1 0 0,0 0 1 0 0,-1 1-1 0 0,1-1 1 0 0,0 0-1 0 0,-1 0 0 0 0,1 0 1 0 0,0 0-1 0 0,0 0 76 0 0,6-3-288 0 0,8-10-152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48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7632 0 0,'0'0'166'0'0,"0"0"29"0"0,0 0 14 0 0,0 0 26 0 0,0 0 58 0 0,0 0 26 0 0,0 3 8 0 0,0 20 59 0 0,0 2-64 0 0,0 0-55 0 0,0 0-48 0 0,0 5-7 0 0,0 0-42 0 0,0 61 238 0 0,2-74-320 0 0,4-1-30 0 0,0-1 11 0 0,-4 0 37 0 0,-2 14 165 0 0,2-23-158 0 0,9 7-90 0 0,-8 0-13 0 0,-3-10 49 0 0,0-3 0 0 0,0 0-85 0 0,0 0-56 0 0,0 0-28 0 0,0 0-106 0 0,0 0-190 0 0,0 0-10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48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6072 0 0,'0'0'133'0'0,"0"0"23"0"0,0 0 12 0 0,0 0-51 0 0,0 0-3 0 0,0 0 47 0 0,0 0 146 0 0,0 0 267 0 0,0 0 24 0 0,0 0-34 0 0,0 0-383 0 0,0 0 50 0 0,0 0 111 0 0,0 0-12 0 0,0 0-13 0 0,2 2-44 0 0,9 9-17 0 0,-9-8-88 0 0,0-1-62 0 0,-2 0-38 0 0,-1 1-34 0 0,-1 0-7 0 0,2-1 31 0 0,2 1 35 0 0,0 0 57 0 0,9 7 52 0 0,-9-6-29 0 0,-1-1-78 0 0,0 1-48 0 0,-2 1-31 0 0,0-2 30 0 0,0 13 27 0 0,1-12-63 0 0,-1 1-1 0 0,1-1 1 0 0,0 0 0 0 0,0 1 0 0 0,1-1 0 0 0,-1 0 0 0 0,1 1-1 0 0,0-1 1 0 0,1 4-10 0 0,3 0 21 0 0,-4-7-17 0 0,0 1-1 0 0,0-1 0 0 0,-1 0 0 0 0,1 1 0 0 0,0-1 0 0 0,0 1 0 0 0,-1 0 0 0 0,1-1 0 0 0,-1 1 0 0 0,0-1 0 0 0,1 1 0 0 0,-1 0 0 0 0,0-1 0 0 0,0 1-3 0 0,0 98 167 0 0,0-58-43 0 0,0-40-113 0 0,0 0 0 0 0,1 0 0 0 0,-1-1 0 0 0,0 1 0 0 0,1 0 0 0 0,-1 0 0 0 0,1-1 0 0 0,-1 1 0 0 0,1 0 0 0 0,0-1 0 0 0,0 1 0 0 0,0-1 0 0 0,0 1-11 0 0,0-1 10 0 0,0 1 0 0 0,0 0 0 0 0,0-1 1 0 0,-1 1-1 0 0,1-1 0 0 0,0 1 0 0 0,-1 0 1 0 0,1 0-1 0 0,-1-1 0 0 0,0 1 0 0 0,1 0 1 0 0,-1 0-1 0 0,0 0-10 0 0,-1 8 67 0 0,1-7-47 0 0,0-1 0 0 0,-1 1 0 0 0,1 0 0 0 0,0 0 0 0 0,1 0 0 0 0,-1 0 0 0 0,0-1 0 0 0,1 1 0 0 0,-1 0 0 0 0,1 0 0 0 0,0 0-20 0 0,6 2 65 0 0,-2-2 1 0 0,-4 2 15 0 0,0 3 60 0 0,-1-7-209 0 0,0 0 52 0 0,0 0 70 0 0,0 1 112 0 0,0-1-120 0 0,0 0-45 0 0,0 0-70 0 0,0 0-68 0 0,0 0-89 0 0,0 1-104 0 0,0 0-119 0 0,0-2 145 0 0,0 0-47 0 0,0 0-42 0 0,0 0-36 0 0,0 0-128 0 0,0 0-36 0 0,0 0-1313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46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1 4928 0 0,'0'0'141'0'0,"0"0"-34"0"0,0 0 0 0 0,0 0 42 0 0,0 0 132 0 0,0 0 240 0 0,-3 0 21 0 0,2 0-495 0 0,-1 0 35 0 0,-3 0 169 0 0,0 0 73 0 0,-10 0 507 0 0,11 0-613 0 0,0 0-42 0 0,-1 0-41 0 0,2 0-105 0 0,2 0-13 0 0,0 0-1 0 0,0 0 1 0 0,1 0-1 0 0,-1 0 0 0 0,0 0 1 0 0,1 0-1 0 0,-1 0 0 0 0,0 0 1 0 0,1 1-1 0 0,-1-1 0 0 0,0 0 1 0 0,1 0-1 0 0,-1 1 1 0 0,1-1-1 0 0,-1 0 0 0 0,0 1 1 0 0,1-1-1 0 0,-1 1 0 0 0,1-1 1 0 0,-1 0-1 0 0,1 1 1 0 0,-1 0-1 0 0,1-1 0 0 0,0 1 1 0 0,-1-1-1 0 0,1 1-16 0 0,-1-1 15 0 0,1 1-1 0 0,0 0 0 0 0,-1-1 1 0 0,1 1-1 0 0,-1-1 1 0 0,1 1-1 0 0,-1-1 1 0 0,1 1-1 0 0,-1-1 1 0 0,1 0-1 0 0,-1 1 0 0 0,0-1 1 0 0,1 0-1 0 0,-1 1 1 0 0,1-1-1 0 0,-1 0 1 0 0,0 0-1 0 0,1 1 1 0 0,-1-1-1 0 0,0 0 0 0 0,1 0 1 0 0,-1 0-1 0 0,0 0 1 0 0,0 0-1 0 0,1 0 1 0 0,-1 0-15 0 0,-28 0 472 0 0,24 2-248 0 0,4-1-197 0 0,0 1-4 0 0,0-1 1 0 0,0 0-1 0 0,-1 0 0 0 0,1 0 1 0 0,0 0-1 0 0,0-1 0 0 0,-1 1 0 0 0,1 0 1 0 0,-2 0-24 0 0,-4 1 130 0 0,-3-1 84 0 0,10-2-208 0 0,-1 1-1 0 0,1 0 1 0 0,-1 0-1 0 0,1 0 1 0 0,-1 0 0 0 0,1 1-1 0 0,-1-1 1 0 0,1 0-1 0 0,-1 0 1 0 0,1 0-1 0 0,-1 0 1 0 0,1 0 0 0 0,-1 0-1 0 0,1 1 1 0 0,0-1-1 0 0,-1 0 1 0 0,1 0 0 0 0,-1 1-1 0 0,1-1 1 0 0,0 0-1 0 0,-1 1 1 0 0,1-1-1 0 0,0 1 1 0 0,-1-1 0 0 0,1 0-1 0 0,0 1 1 0 0,-1-1-1 0 0,1 1 1 0 0,0-1 0 0 0,0 0-1 0 0,0 1 1 0 0,-1-1-1 0 0,1 1 1 0 0,0-1 0 0 0,0 1-1 0 0,0-1 1 0 0,0 1-1 0 0,0-1 1 0 0,0 1-1 0 0,0-1 1 0 0,0 1 0 0 0,0 0-6 0 0,0-1 1 0 0,0 0 1 0 0,0 0 0 0 0,0 0-1 0 0,0 0 1 0 0,0 0-1 0 0,0 0 1 0 0,0 0 0 0 0,0 0-1 0 0,0 1 1 0 0,0-1 0 0 0,0 0-1 0 0,0 0 1 0 0,0 0 0 0 0,0 0-1 0 0,0 0 1 0 0,0 0 0 0 0,0 0-1 0 0,0 0 1 0 0,0 0-1 0 0,0 0 1 0 0,0 1 0 0 0,0-1-1 0 0,0 0 1 0 0,0 0 0 0 0,0 0-1 0 0,0 0 1 0 0,0 0 0 0 0,0 0-1 0 0,0 0 1 0 0,0 0-1 0 0,0 0 1 0 0,0 0 0 0 0,-1 0-1 0 0,1 0 1 0 0,0 0 0 0 0,0 0-1 0 0,0 0 1 0 0,0 0 0 0 0,0 0-1 0 0,0 1 1 0 0,0-1-1 0 0,0 0 1 0 0,0 0 0 0 0,0 0-1 0 0,0 0 1 0 0,-1 0 0 0 0,1 0-1 0 0,0 0 1 0 0,0 0 0 0 0,0 0-1 0 0,0 0 1 0 0,0 0-1 0 0,0 0 1 0 0,0-1 0 0 0,0 1-1 0 0,0 0 1 0 0,-1 0-2 0 0,-9 0 29 0 0,10 0-28 0 0,0 0 0 0 0,0 0 0 0 0,0 0-1 0 0,0 0 1 0 0,-1 0 0 0 0,1 0 0 0 0,0 0-1 0 0,0 0 1 0 0,0 0 0 0 0,0 0 0 0 0,0 0-1 0 0,0 0 1 0 0,0 0 0 0 0,0 0 0 0 0,0 0-1 0 0,0 0 1 0 0,-1 0 0 0 0,1 0 0 0 0,0 0-1 0 0,0 0 1 0 0,0 0 0 0 0,0 0 0 0 0,0 0-1 0 0,0 0 1 0 0,0 0 0 0 0,0 1 0 0 0,0-1-1 0 0,0 0 1 0 0,0 0 0 0 0,0 0 0 0 0,-1 0-1 0 0,1 0 1 0 0,0 0 0 0 0,0 0 0 0 0,0 0-1 0 0,0 0 1 0 0,0 0 0 0 0,0 0 0 0 0,0 0-1 0 0,0 0 1 0 0,0 1 0 0 0,0-1 0 0 0,0 0-1 0 0,0 0 1 0 0,0 0 0 0 0,0 0 0 0 0,0 0-1 0 0,0 0 1 0 0,0 0 0 0 0,0 0 0 0 0,0 0-1 0 0,0 1 1 0 0,0-1 0 0 0,0 0 0 0 0,0 0-1 0 0,0 0 1 0 0,0 0-1 0 0,0 2-18 0 0,0 2 36 0 0,0 16 217 0 0,0-17-123 0 0,0 0-36 0 0,1 4-131 0 0,0-6 30 0 0,-1 1 0 0 0,1-1-1 0 0,-1 0 1 0 0,1 0 0 0 0,-1 0-1 0 0,1 1 1 0 0,0-1 0 0 0,-1 0-1 0 0,1 0 1 0 0,0 0 0 0 0,0 0-1 0 0,1 0 26 0 0,3 3-21 0 0,8 1-130 0 0,-8 6 39 0 0,9-6 15 0 0,-11-3 75 0 0,0 0 1 0 0,0 0-1 0 0,0 0 1 0 0,-1 0 0 0 0,1 0-1 0 0,0 1 22 0 0,16 19-46 0 0,0-1 68 0 0,-16-19-9 0 0,-1 1 0 0 0,1-1 0 0 0,0 0 0 0 0,0 0 0 0 0,0 0 0 0 0,1 0-13 0 0,19 8 35 0 0,-2-1 7 0 0,-17-7-34 0 0,-1 1-1 0 0,1-1 1 0 0,-1 1-1 0 0,0 0 0 0 0,0 0 1 0 0,0 0-1 0 0,0 1 1 0 0,-1-1-1 0 0,2 2-7 0 0,-2 0 6 0 0,-2-4-5 0 0,1 0-1 0 0,-1-1 1 0 0,0 1-1 0 0,0 0 0 0 0,1-1 1 0 0,-1 1-1 0 0,1-1 1 0 0,-1 1-1 0 0,0-1 0 0 0,1 1 1 0 0,-1-1-1 0 0,1 1 0 0 0,-1-1 1 0 0,1 1-1 0 0,0-1 1 0 0,-1 1-1 0 0,1-1 0 0 0,-1 0 1 0 0,1 1-1 0 0,0-1 0 0 0,-1 0 1 0 0,1 0-1 0 0,4 3 6 0 0,-4-2-2 0 0,1-1-1 0 0,-1 1 1 0 0,0 0 0 0 0,0 0-1 0 0,0 0 1 0 0,0 0-1 0 0,0 0 1 0 0,0 0-1 0 0,0 0 1 0 0,-1 0-1 0 0,1 0 1 0 0,0 1-4 0 0,2 11 39 0 0,-3-10 99 0 0,-3-1 24 0 0,1 0-148 0 0,-1 2 48 0 0,-13 12 257 0 0,11-11-236 0 0,2-3 29 0 0,1-1-40 0 0,-1 0-26 0 0,-2-1-24 0 0,0 1 32 0 0,-18 9 60 0 0,1-7-76 0 0,20-3-38 0 0,0 0 0 0 0,0 0 0 0 0,0 1 0 0 0,0-1 0 0 0,0 0 0 0 0,0 1 0 0 0,1-1 0 0 0,-1 1 0 0 0,0 0 0 0 0,0 0 0 0 0,0-1 0 0 0,1 1 0 0 0,-2 1 0 0 0,1-1 0 0 0,1 0 0 0 0,-1 0 0 0 0,1 0 0 0 0,0 0 0 0 0,-1-1 0 0 0,0 1 0 0 0,1-1 0 0 0,-1 1 0 0 0,1-1 0 0 0,-1 0 0 0 0,0 1 0 0 0,1-1 0 0 0,-2 0 0 0 0,-13 0 0 0 0,0-3 0 0 0,-15-13 0 0 0,30 16-4 0 0,-1-1 1 0 0,1 0-1 0 0,0 0 0 0 0,0 1 1 0 0,0-1-1 0 0,0 0 1 0 0,0 0-1 0 0,0 0 1 0 0,0 0-1 0 0,1-1 1 0 0,-1 1-1 0 0,0-1 4 0 0,-2-8-130 0 0,3-5-183 0 0,0 11 172 0 0,0 2-240 0 0</inkml:trace>
  <inkml:trace contextRef="#ctx0" brushRef="#br0" timeOffset="621.27">458 48 7792 0 0,'0'0'230'0'0,"0"3"-16"0"0,0 7-160 0 0,1 4-1 0 0,6-1-54 0 0,-2-5 3 0 0,0 2 9 0 0,-1-1 49 0 0,5 3 82 0 0,0-2-15 0 0,-2-1-51 0 0,-1-3 12 0 0,1-1 36 0 0,1-1 65 0 0,-7-3-178 0 0,1 0 11 0 0,0 0 0 0 0,0 0 0 0 0,0 0 0 0 0,0 0 0 0 0,0 1 0 0 0,0-1 0 0 0,-1 1 0 0 0,1 0-22 0 0,4 4 92 0 0,-1 4 44 0 0,-3-6-85 0 0,1-1 1 0 0,-1 0 0 0 0,1 0 0 0 0,0 0 0 0 0,0 0-1 0 0,2 2-51 0 0,-2-2 46 0 0,0-1-1 0 0,0 1 0 0 0,0 0 1 0 0,0 0-1 0 0,-1 1 0 0 0,2 2-45 0 0,-3-4 121 0 0,1 1-54 0 0,-1 0-45 0 0,0 0-63 0 0,1 1-67 0 0,-1-1 86 0 0,1-1 80 0 0,-1 1 103 0 0,1-1 75 0 0,-1 0 112 0 0,0-1-126 0 0,0 0 35 0 0,0 0 37 0 0,1 0 39 0 0,-3-5-257 0 0,1-5-73 0 0,1 6 8 0 0,-1 3-9 0 0,-1-1 0 0 0,1 0 1 0 0,0 1-1 0 0,1-1 0 0 0,-1 0 1 0 0,0 1-1 0 0,0-1 0 0 0,0 0 1 0 0,0 1-1 0 0,0-1 0 0 0,1 0 1 0 0,-1 1-1 0 0,0-1 0 0 0,1 1 1 0 0,-1-1-1 0 0,0 0 0 0 0,1 1 1 0 0,-1-1-1 0 0,1 1 0 0 0,-1-1 1 0 0,1 1-1 0 0,-1-1 0 0 0,1 1 1 0 0,-1-1-1 0 0,1 1 0 0 0,-1 0-2 0 0,1-1 3 0 0,0 1 0 0 0,-1 0 0 0 0,1-1 0 0 0,-1 1-1 0 0,1-1 1 0 0,-1 1 0 0 0,1-1 0 0 0,-1 1 0 0 0,1-1-1 0 0,-1 1 1 0 0,0-1 0 0 0,1 0 0 0 0,-1 1-1 0 0,0-1 1 0 0,0 0 0 0 0,1 1 0 0 0,-1-1 0 0 0,0 1-1 0 0,0-1 1 0 0,0 0 0 0 0,0 0 0 0 0,0 1 0 0 0,0-1-1 0 0,0 0 1 0 0,0 1 0 0 0,0-1-3 0 0,0-8 18 0 0,0 6-10 0 0,0 1-1 0 0,-1-1 1 0 0,1 0 0 0 0,0 0-1 0 0,1 0 1 0 0,-1 1 0 0 0,0-1-1 0 0,1 0 1 0 0,0 0 0 0 0,-1 0-1 0 0,1 1 1 0 0,0-1 0 0 0,1 1 0 0 0,-1-1-1 0 0,0 1 1 0 0,1-1 0 0 0,-1 1-1 0 0,1-1 1 0 0,1 0-8 0 0,-1 0 2 0 0,0 0 0 0 0,0 1 1 0 0,0-1-1 0 0,0 0 0 0 0,0 0 0 0 0,0-2-2 0 0,-2 4 0 0 0,1-1 0 0 0,0 0 0 0 0,0 0-1 0 0,0 0 1 0 0,0 0 0 0 0,1 1 0 0 0,-1-1 0 0 0,0 1-1 0 0,1-1 1 0 0,-1 1 0 0 0,1-1 0 0 0,-1 1 0 0 0,2-1 0 0 0,7-3 0 0 0,-8 4 0 0 0,1 0 0 0 0,-1 0 0 0 0,0 0 0 0 0,0 0 0 0 0,0-1 0 0 0,0 1 0 0 0,0-1 0 0 0,0 1 0 0 0,0-1 0 0 0,4-3 0 0 0,-1 1 0 0 0,1 0 0 0 0,0 0 0 0 0,0 1 0 0 0,0 0 0 0 0,1-1 0 0 0,-1 2 0 0 0,-2 0 0 0 0,1 1 0 0 0,0 0 0 0 0,-1 1 0 0 0,1-1 0 0 0,0 1 0 0 0,0 0 0 0 0,-1 0 0 0 0,1 0 0 0 0,3 1 0 0 0,2 0 0 0 0,6-2 8 0 0,-14 1-2 0 0,1 0 0 0 0,0 0 0 0 0,0 0-1 0 0,0 0 1 0 0,0 0 0 0 0,0 0 0 0 0,0 1 0 0 0,0-1-1 0 0,0 1 1 0 0,2 1-6 0 0,58 29 14 0 0,-31-4-14 0 0,-27-25 0 0 0,-5-2 0 0 0,1 0 0 0 0,0 1 0 0 0,-1-1 0 0 0,1 0 0 0 0,-1 1 0 0 0,1-1 0 0 0,0 0 0 0 0,-1 1 0 0 0,1-1 0 0 0,-1 1 0 0 0,1-1 0 0 0,-1 1 0 0 0,1-1 0 0 0,-1 1 0 0 0,0-1 0 0 0,1 1 0 0 0,-1 0 0 0 0,1-1 0 0 0,-1 1 0 0 0,0-1 0 0 0,0 1 0 0 0,1 0 0 0 0,1 4 0 0 0,11 11 10 0 0,0 0 44 0 0,-7-5-12 0 0,4 6 4 0 0,-7-14 71 0 0,-3 0 14 0 0,0 2-64 0 0,0 10 188 0 0,0-11-205 0 0,0-2-38 0 0,0 1 116 0 0,0-3 0 0 0,0 0 0 0 0,0 0 0 0 0,0 0 0 0 0,0 0 0 0 0,0 0-11 0 0,0 0-37 0 0,0 0 5 0 0,0-3-26 0 0,0 3-59 0 0,0-1 1 0 0,0 1-1 0 0,0-1 0 0 0,0 1 1 0 0,0-1-1 0 0,0 1 0 0 0,0 0 1 0 0,0-1-1 0 0,0 1 0 0 0,0-1 1 0 0,0 1-1 0 0,0 0 0 0 0,0-1 1 0 0,1 1-1 0 0,-1-1 0 0 0,0 1 1 0 0,0 0-1 0 0,1-1 0 0 0,-1 1 1 0 0,0 0-1 0 0,0-1 1 0 0,1 1-1 0 0,-1 0 0 0 0,0 0 1 0 0,1-1-1 0 0,-1 1 0 0 0,0 0 1 0 0,1 0-1 0 0,-1-1 0 0 0,0 1 1 0 0,1 0-1 0 0,6-5 0 0 0,-2-5 0 0 0,8 4 0 0 0,19-20 0 0 0,31-5 0 0 0,-61 30 0 0 0,0 0 0 0 0,-1 1 0 0 0,1-1 0 0 0,0 1 0 0 0,0 0 0 0 0,0 0 0 0 0,0-1 0 0 0,0 1 0 0 0,0 0 0 0 0,0 1 0 0 0,1-1 0 0 0,-1 0 0 0 0,-1 0 0 0 0,1 1 0 0 0,0-1 0 0 0,0 0 0 0 0,0-1 0 0 0,0 1 0 0 0,0 0 0 0 0,0-1 0 0 0,0 1 0 0 0,-1-1 0 0 0,2 0 0 0 0,-2 1 0 0 0,0-1 0 0 0,0 1 0 0 0,0-1 0 0 0,0 1 0 0 0,-1-1 0 0 0,1 1 0 0 0,0-1 0 0 0,0 1 0 0 0,0-1 0 0 0,0 1 0 0 0,0 0 0 0 0,0 0 0 0 0,0 0 0 0 0,0-1 0 0 0,0 1 0 0 0,0 0 0 0 0,0 0 0 0 0,0 0 0 0 0,0 0 0 0 0,-1 1 0 0 0,1-1 0 0 0,0 0 0 0 0,0 0 0 0 0,0 0 0 0 0,0 1 0 0 0,0-1 0 0 0,0 1 0 0 0,0-1 0 0 0,0 1 0 0 0,-1-1 0 0 0,1 1 0 0 0,1 0 0 0 0,-1-1 0 0 0,15 3 0 0 0,-1 0 0 0 0,-10-2-4 0 0,-1 4 8 0 0,6 18-64 0 0,0-8 48 0 0,-7 1 12 0 0,-3 31 10 0 0,0-33 44 0 0,0-12 10 0 0,0-2-44 0 0,0 0-60 0 0,0 0-71 0 0,0 0-141 0 0,0 3-224 0 0,0 10-17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5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10592 0 0,'0'0'241'0'0,"0"0"38"0"0,0 0 10 0 0,0 2-33 0 0,0 2-201 0 0,0 6-13 0 0,-3 5-36 0 0,0-9-7 0 0,-6 17-3 0 0,9-22 7 0 0,0 1 0 0 0,0-1 0 0 0,0 1 1 0 0,0-1-1 0 0,0 0 0 0 0,0 1 0 0 0,0-1 0 0 0,1 1 0 0 0,-1-1 0 0 0,0 1-3 0 0,7 9 66 0 0,-2 0 39 0 0,-5-10-97 0 0,1-1 0 0 0,-1 1 1 0 0,0 0-1 0 0,0-1 0 0 0,0 1 0 0 0,0 0 1 0 0,0-1-1 0 0,0 1 0 0 0,0 0 0 0 0,0 0 1 0 0,0-1-1 0 0,-1 1 0 0 0,1 0 0 0 0,0-1 1 0 0,0 1-1 0 0,-1 0 0 0 0,1-1-8 0 0,-4 8 90 0 0,3-6-67 0 0,-1 1-1 0 0,1-1 1 0 0,0 1 0 0 0,-1 0 0 0 0,1 0 0 0 0,1-1 0 0 0,-1 1 0 0 0,0 0-1 0 0,1 0 1 0 0,-1 0 0 0 0,1 0 0 0 0,0 0-23 0 0,1 7 99 0 0,2 2 39 0 0,1-4-53 0 0,5 13 93 0 0,-9-13-80 0 0,-2 0 35 0 0,-3 0-19 0 0,4-7-96 0 0,0 0-1 0 0,0 1 0 0 0,0-1 0 0 0,1 1 1 0 0,-1-1-1 0 0,0 1 0 0 0,1-1 0 0 0,-1 1 1 0 0,1 0-1 0 0,-1-1 0 0 0,1 1 0 0 0,0 0 0 0 0,0-1 1 0 0,0 1-1 0 0,0 1-17 0 0,0 14 79 0 0,0-10-28 0 0,0 3 38 0 0,0 45 151 0 0,2-49-176 0 0,9 8-35 0 0,-9-8-59 0 0,-1 0-32 0 0,-1-4-91 0 0,0-2-7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51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316 126 5784 0 0,'0'0'132'0'0,"0"0"17"0"0,0 0 10 0 0,0 0-51 0 0,0 0 0 0 0,0 0 47 0 0,0 0 140 0 0,0 0 257 0 0,-2-2 22 0 0,-9-9-36 0 0,8 9-279 0 0,1 0-92 0 0,-1 2-58 0 0,0 0-59 0 0,0 0-25 0 0,1-1 57 0 0,-2-6 113 0 0,4 7-183 0 0,0-1 0 0 0,-1 1 0 0 0,1 0 0 0 0,0-1 0 0 0,-1 1 0 0 0,1-1 0 0 0,0 1 0 0 0,-1 0 1 0 0,1-1-1 0 0,0 1 0 0 0,-1 0 0 0 0,1-1 0 0 0,0 1 0 0 0,-1 0 0 0 0,1 0 0 0 0,-1-1 0 0 0,1 1 0 0 0,-1 0 0 0 0,1 0 1 0 0,-1 0-1 0 0,1-1 0 0 0,-1 1 0 0 0,1 0 0 0 0,-1 0 0 0 0,1 0 0 0 0,-1 0 0 0 0,1 0 0 0 0,-1 0 0 0 0,1 0 1 0 0,-1 0-1 0 0,1 0 0 0 0,-1 1-12 0 0,-7-1 227 0 0,-1 0-40 0 0,-6 0 82 0 0,6 0-163 0 0,0 0-35 0 0,-3 0-20 0 0,-5 0-20 0 0,15 0-27 0 0,1 0 0 0 0,-1 0 0 0 0,0 0 0 0 0,0 1 0 0 0,0-1 0 0 0,1 1 0 0 0,-1-1 0 0 0,0 1 0 0 0,1 0-1 0 0,-1 0 1 0 0,1 0 0 0 0,-1-1 0 0 0,0 2-4 0 0,1-1 1 0 0,-1 0 0 0 0,1-1 0 0 0,-1 1 0 0 0,1 0 0 0 0,-1 0 0 0 0,0-1 0 0 0,1 1 0 0 0,-1-1 0 0 0,0 1 0 0 0,0-1 0 0 0,1 0 0 0 0,-1 0 0 0 0,0 0-1 0 0,-7-1 19 0 0,-1 2 5 0 0,-19 13-13 0 0,14-12-11 0 0,14-2 0 0 0,0 0 0 0 0,0 0 0 0 0,0 0 0 0 0,1 0 0 0 0,-1 0 0 0 0,0 0 0 0 0,0 0 0 0 0,0 0 0 0 0,0 1 0 0 0,1-1 0 0 0,-1 0 0 0 0,0 1 0 0 0,0-1 0 0 0,1 0 0 0 0,-1 1 0 0 0,-5 9 0 0 0,-2-7 0 0 0,16 0 0 0 0,-7-3 0 0 0,-1 1 0 0 0,0 0 0 0 0,1 0 0 0 0,-1 0 0 0 0,0-1 0 0 0,1 1 0 0 0,-1 0 0 0 0,0 0 0 0 0,0 0 0 0 0,0 0 0 0 0,0-1 0 0 0,0 1 0 0 0,0 0 0 0 0,0 1 0 0 0,3 14-15 0 0,-1-14 3 0 0,1 1-1 0 0,0 0 1 0 0,0-1 0 0 0,0 1 0 0 0,0-1-1 0 0,0 0 1 0 0,1 0 0 0 0,-1 0 0 0 0,1 0-1 0 0,2 0 13 0 0,1 2-30 0 0,6 1 14 0 0,-7 5 16 0 0,23 6 14 0 0,-18-11 35 0 0,6 6 40 0 0,-11-8-8 0 0,4-3-30 0 0,-10-1-38 0 0,3 1 142 0 0,-3 0 33 0 0,0 0 4 0 0,0 0 2 0 0,0 0 13 0 0,0 0 8 0 0,0 3 1 0 0,0-2-207 0 0,0-1-1 0 0,0 1 1 0 0,0-1 0 0 0,0 1 0 0 0,0-1 0 0 0,0 1 0 0 0,0-1 0 0 0,0 0 0 0 0,0 1 0 0 0,0-1 0 0 0,-1 1-1 0 0,1-1 1 0 0,0 1 0 0 0,0-1 0 0 0,0 1 0 0 0,-1-1 0 0 0,1 1 0 0 0,0-1 0 0 0,-1 0 0 0 0,1 1 0 0 0,-1-1-9 0 0,-8 2 150 0 0,7-2-132 0 0,0 0 1 0 0,1 0-1 0 0,-1 0 1 0 0,0 1-1 0 0,0-1 1 0 0,1 1 0 0 0,-1-1-1 0 0,0 1 1 0 0,-1 0-19 0 0,-10 9 136 0 0,13-9-132 0 0,0-1 0 0 0,0 0 1 0 0,-1 0-1 0 0,1 1 0 0 0,0-1 1 0 0,0 0-1 0 0,-1 0 0 0 0,1 0 1 0 0,0 0-1 0 0,-1 1 1 0 0,1-1-1 0 0,0 0 0 0 0,0 0 1 0 0,-1 0-1 0 0,1 0 0 0 0,0 0 1 0 0,-1 0-1 0 0,1 0 0 0 0,0 0 1 0 0,-1 0-1 0 0,1 0 1 0 0,0 0-1 0 0,-1 0 0 0 0,1 0 1 0 0,0 0-1 0 0,-1 0-4 0 0,-25 0 23 0 0,7 0-33 0 0,6 0-27 0 0,-2 0-54 0 0,8 0 2 0 0,1 0-72 0 0,1 0-47 0 0,1 0-83 0 0,0 0-97 0 0,1 0-112 0 0,2 0 215 0 0,0 0-41 0 0,1 0-430 0 0,-1 0-290 0 0,1 0-678 0 0</inkml:trace>
  <inkml:trace contextRef="#ctx0" brushRef="#br0" timeOffset="267.95">1 0 8208 0 0,'0'0'234'0'0,"0"0"6"0"0,0 0-122 0 0,0 0 28 0 0,0 3 29 0 0,0 7 8 0 0,0-7-18 0 0,0-3-70 0 0,0 2-19 0 0,0 12-60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49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48 6832 0 0,'0'0'200'0'0,"0"0"46"0"0,0 0 72 0 0,0 0 30 0 0,0 0 4 0 0,0 0-3 0 0,0 0-10 0 0,0 0-3 0 0,0 0 0 0 0,0 0-16 0 0,0 0-67 0 0,-3 3-28 0 0,-7 7-7 0 0,7-7-23 0 0,2 1-84 0 0,1 0-53 0 0,1 1-22 0 0,-1-3 36 0 0,0 6 62 0 0,-3 12 392 0 0,0-13-342 0 0,0-2-98 0 0,-1 0-108 0 0,1-1 113 0 0,2-1-41 0 0,2 6-16 0 0,-1-6-5 0 0,0 22 109 0 0,0 13 20 0 0,0-37-154 0 0,0 1 1 0 0,1 0 0 0 0,-1-1-1 0 0,0 1 1 0 0,1 0-1 0 0,-1-1 1 0 0,1 1 0 0 0,-1-1-1 0 0,1 1 1 0 0,0-1 0 0 0,0 1-1 0 0,0-1 1 0 0,-1 1-1 0 0,2-1-4 0 0,2 7 10 0 0,-1 8 44 0 0,-3-6-18 0 0,0 2-9 0 0,0 13 38 0 0,0-9-1 0 0,0-3 0 0 0,1-10-36 0 0,1 0-38 0 0,2 1-38 0 0,2 2-76 0 0,-3-3-133 0 0,-3-3 135 0 0,0 0-30 0 0,0 0-53 0 0,0 0-97 0 0,0 0-114 0 0,0 0-101 0 0,0 0 74 0 0,0 0-38 0 0,0 0-564 0 0,0 0-440 0 0,0 0-840 0 0</inkml:trace>
  <inkml:trace contextRef="#ctx0" brushRef="#br0" timeOffset="305.36">411 1 6624 0 0,'0'0'192'0'0,"0"0"28"0"0,0 2-10 0 0,0 3-194 0 0,0 0 48 0 0,0 6 176 0 0,0-3-25 0 0,0 14 477 0 0,0-13-422 0 0,0-1-77 0 0,0 0-65 0 0,3 7 125 0 0,7-1 22 0 0,-7-10-53 0 0,-2-1-99 0 0,-1 1-61 0 0,-1 1-28 0 0,1-2 43 0 0,0 55 1055 0 0,0-20-448 0 0,0-5-183 0 0,0-1-83 0 0,0-5-145 0 0,0-1-80 0 0,0 1-90 0 0,0 0-101 0 0,0-25 1 0 0,0-1 0 0 0,-1 1 1 0 0,1 0-1 0 0,0-1 1 0 0,-1 1-1 0 0,1 0 1 0 0,-1-1-1 0 0,1 1 0 0 0,-1-1 1 0 0,0 1-1 0 0,0-1 1 0 0,1 1-1 0 0,-1-1 1 0 0,-1 0-4 0 0,-2 8 21 0 0,1 6-10 0 0,3 14 2 0 0,0-26 51 0 0,0 0-28 0 0,0-3-193 0 0,0 0 49 0 0,0 1 44 0 0,0-1 39 0 0,0 1 53 0 0,0-1 67 0 0,0 2 368 0 0,0-1-352 0 0,0-1-110 0 0,0 1-49 0 0,0-1-60 0 0,0 1-68 0 0,0 0-46 0 0,0-1-69 0 0,0 1-76 0 0,0 0-81 0 0,0-1-90 0 0,0 1-95 0 0,0 0-101 0 0,0 0-110 0 0,0-1-755 0 0,0 0-906 0 0</inkml:trace>
  <inkml:trace contextRef="#ctx0" brushRef="#br0" timeOffset="603.18">1 237 6352 0 0,'0'0'184'0'0,"0"0"34"0"0,0 0 20 0 0,0 0 2 0 0,0 0 0 0 0,2 0 36 0 0,12 1 160 0 0,-9 0-223 0 0,1-1 0 0 0,0 0 0 0 0,-1 0 0 0 0,1-1 0 0 0,-1 1-1 0 0,1-1 1 0 0,5-1-213 0 0,-1-3 174 0 0,8-2 93 0 0,-9 6-131 0 0,1 0 45 0 0,-2 1-46 0 0,0-1 1 0 0,0-1-1 0 0,0 0 0 0 0,0 0 1 0 0,7-3-136 0 0,-12 4 32 0 0,6-1 143 0 0,-1 1-36 0 0,5 0 65 0 0,9 0 41 0 0,-3-3-79 0 0,8-2 89 0 0,4 3 80 0 0,-25 3-251 0 0,0-1 1 0 0,0 0 0 0 0,1 0 0 0 0,-1 0 0 0 0,5-2-85 0 0,12-3 196 0 0,-5 4-83 0 0,11 2 115 0 0,8 0 30 0 0,-13-3-160 0 0,-7-2-56 0 0,-11 3-25 0 0,1 0-1 0 0,-1 1 1 0 0,1-1 0 0 0,0 1 0 0 0,-1 1 0 0 0,1-1-17 0 0,23-2 50 0 0,-4-5-36 0 0,-21 6-14 0 0,-3 1 0 0 0,1 1 1 0 0,0-1 0 0 0,-1 1-1 0 0,1 0 1 0 0,0 0 0 0 0,0 0 0 0 0,0 0-1 0 0,1 0 0 0 0,-2 0 1 0 0,0 0 0 0 0,-1 0 0 0 0,1 0 0 0 0,0 0-1 0 0,0 0 1 0 0,0 0 0 0 0,0 0 0 0 0,0-1 0 0 0,-1 1-1 0 0,1-1 1 0 0,2 0-1 0 0,4-4-70 0 0,2-1-95 0 0,3 4-81 0 0,-9 2 211 0 0,0 0-124 0 0,-2 0 31 0 0,0 0-32 0 0,0 0-35 0 0,0 0-33 0 0,0 0-35 0 0,0 0-36 0 0,0 0-35 0 0,-1 0-38 0 0,1 0-36 0 0,0 0-39 0 0,-1 0-38 0 0,0 0-39 0 0,1 0-1104 0 0,-1 0-920 0 0</inkml:trace>
  <inkml:trace contextRef="#ctx0" brushRef="#br0" timeOffset="886.87">111 379 6648 0 0,'0'0'149'0'0,"0"0"23"0"0,0 0 12 0 0,3 0-25 0 0,10 0 15 0 0,4 0 73 0 0,-13 0-76 0 0,-1 0-52 0 0,-1 0 36 0 0,2 0 43 0 0,0 0 50 0 0,5-1 47 0 0,2-5 7 0 0,2-1-17 0 0,-1 5-39 0 0,5 2 130 0 0,0 0-36 0 0,16 0 238 0 0,0 0-120 0 0,0 0-103 0 0,7 0-38 0 0,-1 0-91 0 0,-3 0-73 0 0,50 0 145 0 0,-81 0-287 0 0,1-1 0 0 0,0 0 0 0 0,-1 0 0 0 0,1-1 0 0 0,3 0-11 0 0,13-5 43 0 0,-8 6-42 0 0,5 1-61 0 0,0 0-18 0 0,-9 0-70 0 0,-2-1-80 0 0,-4 0 69 0 0,0 0-36 0 0,-2 0-51 0 0,1 0-46 0 0,0-1-40 0 0,-1 1-35 0 0,3-2-454 0 0,1 1-80 0 0,4-1-628 0 0,8 3-867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2:52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1 5584 0 0,'0'0'124'0'0,"0"0"17"0"0,0 0 11 0 0,3 0-20 0 0,7 0-79 0 0,-10 0-50 0 0,0 0-1 0 0,0 0 0 0 0,0 0 1 0 0,1 0-1 0 0,-1 0 1 0 0,0 0-1 0 0,0 0 0 0 0,0 0 1 0 0,0 0-1 0 0,0 0 0 0 0,0 0 1 0 0,0 0-1 0 0,0 0 0 0 0,0 0 1 0 0,0 0-1 0 0,1 0 0 0 0,-1 0 1 0 0,0 0-1 0 0,0 0 0 0 0,0 0 1 0 0,0 0-1 0 0,0 0 0 0 0,0 0 1 0 0,0 0-1 0 0,0 0 0 0 0,0 0 1 0 0,0 0-1 0 0,0 0 0 0 0,0 1 1 0 0,1-1-1 0 0,-1 0 0 0 0,0 0 1 0 0,0 0-1 0 0,0 0 0 0 0,0 0 1 0 0,0 0-1 0 0,0 0 0 0 0,0 0 1 0 0,0 0-1 0 0,0 0 0 0 0,0 0 1 0 0,0 0-1 0 0,0 1 0 0 0,0-1 1 0 0,0 0-1 0 0,0 0 0 0 0,0 0 1 0 0,0 0-1 0 0,0 0 0 0 0,0 0 1 0 0,0 0-1 0 0,0 0 0 0 0,0 0 1 0 0,0 0-1 0 0,0 1 0 0 0,0-1 1 0 0,0 0-3 0 0,0 0 7 0 0,0 1 0 0 0,0-1 0 0 0,0 1 0 0 0,0-1 0 0 0,0 1 0 0 0,0-1 0 0 0,0 1 0 0 0,0-1 0 0 0,0 1 0 0 0,0-1 0 0 0,1 0 0 0 0,-1 1 0 0 0,0-1 0 0 0,0 1 0 0 0,0-1 0 0 0,1 1 0 0 0,-1-1 0 0 0,0 0 0 0 0,1 1 0 0 0,-1-1 0 0 0,0 0 0 0 0,1 1 0 0 0,-1-1 0 0 0,0 0 0 0 0,1 0 0 0 0,-1 1 0 0 0,1-1 0 0 0,-1 0 0 0 0,1 0 0 0 0,-1 1-7 0 0,17 0 234 0 0,-12-1-158 0 0,-3 0 53 0 0,1 3 110 0 0,5 3 40 0 0,20 9 539 0 0,-19-10-594 0 0,-9-5-220 0 0,5 2 99 0 0,-5-2-80 0 0,1 1-1 0 0,0-1 0 0 0,-1 0 1 0 0,1 1-1 0 0,-1-1 0 0 0,1 0 1 0 0,0 1-1 0 0,-1-1 1 0 0,1 1-1 0 0,-1-1 0 0 0,1 0 1 0 0,-1 1-1 0 0,1-1 1 0 0,-1 1-1 0 0,0 0 0 0 0,1-1 1 0 0,-1 1-1 0 0,1-1 0 0 0,-1 1 1 0 0,0 0-1 0 0,0-1 1 0 0,1 1-23 0 0,1 4 85 0 0,24 27 534 0 0,-20-20-407 0 0,-3-1-84 0 0,7 11 75 0 0,3-3 30 0 0,-3-4-70 0 0,14 19 67 0 0,-21-29-217 0 0,-1-1-1 0 0,0 1 0 0 0,0 0 1 0 0,-1 0-1 0 0,1 0 0 0 0,-1 0 1 0 0,0 1-1 0 0,0-1 0 0 0,0 4-12 0 0,2 10 31 0 0,-1-9-3 0 0,1 0 0 0 0,0 0 0 0 0,2 3-28 0 0,-1-5 24 0 0,-2-1-1 0 0,1 1 0 0 0,-1 0 0 0 0,0 0-23 0 0,0 8 39 0 0,1-1 27 0 0,0 0 1 0 0,0 0 0 0 0,4 8-67 0 0,-3-8 52 0 0,0 1 0 0 0,-1 0 1 0 0,-1-1-1 0 0,0 15-52 0 0,-1 72 234 0 0,-1-64-157 0 0,-1 24 68 0 0,0-29-9 0 0,-2 0-1 0 0,-1 0 1 0 0,-3 8-136 0 0,-11 33 245 0 0,-1-3 79 0 0,-8 12 146 0 0,-22 41 333 0 0,35-94-613 0 0,-2-1 42 0 0,-24 32 321 0 0,-45 51 671 0 0,25-47-282 0 0,46-46-668 0 0,-3 4 25 0 0,-2-4-85 0 0,0-7-35 0 0,5-2-8 0 0,-1 2 52 0 0,6-4-75 0 0,0-1-42 0 0,-2 0-17 0 0,-4 0 3 0 0,1-2-11 0 0,-8 10 166 0 0,12-5-172 0 0,8-8-75 0 0,0 0 64 0 0,-1-2-8 0 0,-1 0-51 0 0,-3 0-48 0 0,5 0-34 0 0,2 0-86 0 0,0 0-125 0 0,0 0 147 0 0,0 0 55 0 0,0 0-34 0 0,0 0-11 0 0,0 0-34 0 0,0 0-39 0 0,0 0-43 0 0,0 0-48 0 0,0 0-43 0 0,0 0-42 0 0,0 0-36 0 0,0 0-269 0 0,0 0-61 0 0,0 0-48 0 0,0 0-35 0 0,0 0-1483 0 0,0 0-1310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5:27:51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87 5152 0 0,'0'0'233'0'0,"0"0"103"0"0,0 0 283 0 0,0 0 117 0 0,0 0 28 0 0,0 0-22 0 0,0 0-104 0 0,-11-12 1116 0 0,5 3-838 0 0,5 8-820 0 0,0 0 0 0 0,1 0 0 0 0,-1 0 0 0 0,0 0 0 0 0,0-1 0 0 0,1 1 0 0 0,-1 0 0 0 0,1 0 0 0 0,-1-1 0 0 0,1 1 0 0 0,0 0 0 0 0,-1-2-96 0 0,-5-3 964 0 0,3-3-472 0 0,3 7-386 0 0,-1 1-1 0 0,1-1 1 0 0,-1 0-1 0 0,0 1 0 0 0,1-1 1 0 0,-1 1-1 0 0,0-1 1 0 0,0 1-1 0 0,0-1 0 0 0,0 1 1 0 0,0 0-1 0 0,0 0 1 0 0,-1-1-1 0 0,1 1 1 0 0,-1 0-106 0 0,1 0 350 0 0,1 1-71 0 0,-13-5 747 0 0,12 4-1010 0 0,0 0-1 0 0,0 1 0 0 0,0 0 1 0 0,1-1-1 0 0,-1 1 0 0 0,0 0 1 0 0,0-1-1 0 0,-1 1 0 0 0,1 0 1 0 0,0 0-1 0 0,0 0 0 0 0,0 0 0 0 0,0 0 1 0 0,0 0-1 0 0,0 0 0 0 0,0 0 1 0 0,0 1-1 0 0,0-1 0 0 0,0 0 1 0 0,0 0-1 0 0,0 1 0 0 0,0-1 1 0 0,0 1-1 0 0,0-1 0 0 0,1 1 1 0 0,-2 0-16 0 0,-2 2 54 0 0,0 0 1 0 0,0 1 0 0 0,1-1 0 0 0,-1 1 0 0 0,0 1-55 0 0,-11 10 185 0 0,10-10-150 0 0,1-1 0 0 0,-1 1 0 0 0,1 0 0 0 0,0 0 0 0 0,0 0 0 0 0,1 1 0 0 0,0-1 0 0 0,0 1 0 0 0,0 0 0 0 0,0 0 0 0 0,1 0 0 0 0,0 0 0 0 0,0 0-35 0 0,0 1 5 0 0,-46 139 139 0 0,38-108-71 0 0,2 0 1 0 0,1 0-1 0 0,3 1 1 0 0,0 15-74 0 0,-6 47 182 0 0,7-75-92 0 0,2 1 0 0 0,0 0 1 0 0,2 0-1 0 0,3 26-90 0 0,2 5 160 0 0,-5-37-59 0 0,1 0-1 0 0,2 1 0 0 0,0-1 0 0 0,4 10-100 0 0,-7-28 11 0 0,5 18 100 0 0,1-1 1 0 0,1 0-1 0 0,1 0 0 0 0,9 14-111 0 0,12 13 172 0 0,-26-41-156 0 0,1 1-1 0 0,0 0 1 0 0,0-1-1 0 0,1 0 1 0 0,-1 0-1 0 0,1-1 1 0 0,1 0-1 0 0,-1 0 1 0 0,1 0-1 0 0,0 0 0 0 0,0-1 1 0 0,0-1-1 0 0,1 1 1 0 0,-1-1-1 0 0,3 0-15 0 0,28 5-152 0 0,-35-7-25 0 0,0 0-1 0 0,0-1 1 0 0,0 0-1 0 0,0 1 1 0 0,0-1-1 0 0,1 0 1 0 0,-1-1-1 0 0,0 1 0 0 0,0 0 1 0 0,0-1-1 0 0,0 0 1 0 0,0 0-1 0 0,0 0 1 0 0,0 0-1 0 0,-1 0 1 0 0,1 0-1 0 0,0-1 0 0 0,-1 0 1 0 0,1 1-1 0 0,0-1 1 0 0,-1 0-1 0 0,0 0 1 0 0,0 0-1 0 0,2-2 178 0 0,2-7-1338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5:27:52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43 102 3680 0 0,'-1'-1'237'0'0,"0"0"0"0"0,0 1 0 0 0,0-1 0 0 0,-1 0 0 0 0,1 1 0 0 0,0-1 0 0 0,0 1 0 0 0,-1 0 0 0 0,1-1 0 0 0,0 1 0 0 0,-1 0 0 0 0,0 0-237 0 0,-11-4 3516 0 0,13 3-3448 0 0,0 1 0 0 0,-1 0 1 0 0,1 0-1 0 0,0 0 0 0 0,0-1 0 0 0,0 1 1 0 0,0 0-1 0 0,0 0 0 0 0,-1 0 1 0 0,1 0-1 0 0,0-1 0 0 0,0 1 1 0 0,0 0-1 0 0,-1 0 0 0 0,1 0 0 0 0,0 0 1 0 0,0 0-1 0 0,0 0 0 0 0,-1 0 1 0 0,1-1-1 0 0,0 1 0 0 0,0 0 0 0 0,-1 0 1 0 0,1 0-1 0 0,0 0 0 0 0,0 0 1 0 0,0 0-1 0 0,-1 0 0 0 0,1 0 1 0 0,0 0-1 0 0,-1 0-68 0 0,0 8 1919 0 0,0-2-2363 0 0,0 2 690 0 0,1 1 0 0 0,0-1 0 0 0,0 0 0 0 0,1 8-246 0 0,0 0 301 0 0,0 0 0 0 0,-1 0 1 0 0,-1 0-1 0 0,-1 2-301 0 0,-1 29 622 0 0,8 98 1229 0 0,-5-130-1722 0 0,0-12-1 0 0,1 0-5 0 0,0-1-47 0 0,0-2-17 0 0,-1 1 1 0 0,1 0-1 0 0,-1-1 0 0 0,0 1 0 0 0,1 0 0 0 0,-1 0 0 0 0,0 0 1 0 0,1-1-1 0 0,-1 1 0 0 0,0 0 0 0 0,0 0 0 0 0,0 0 0 0 0,1 0-59 0 0,2-5 199 0 0,4-5-134 0 0,1-44 63 0 0,-2 27-128 0 0,2-27 0 0 0,-6 35 0 0 0,1 0 0 0 0,0 0 0 0 0,1 0 0 0 0,2 1 0 0 0,5-14 0 0 0,0 6 0 0 0,-2-1 0 0 0,7-23 0 0 0,-14 41 0 0 0,1 1 0 0 0,0-1 0 0 0,1 1 0 0 0,0-1 0 0 0,0 1 0 0 0,0 0 0 0 0,1 1 0 0 0,0-1 0 0 0,2-1 0 0 0,4-2 0 0 0,-7 9 0 0 0,0 1 0 0 0,-1-1 3 0 0,-1-1 0 0 0,1 1 1 0 0,-1 0-1 0 0,1 0 0 0 0,0 0 0 0 0,-1 0 0 0 0,1 1 0 0 0,0-1 0 0 0,0 1 0 0 0,0 0 0 0 0,-1-1 0 0 0,1 1 0 0 0,0 1 0 0 0,0-1 0 0 0,0 0 0 0 0,-1 1 0 0 0,1-1 0 0 0,0 1 0 0 0,-1 0 0 0 0,1 0 0 0 0,1 0-3 0 0,2 3-7 0 0,0 0 0 0 0,0 1 0 0 0,0-1 0 0 0,-1 1 0 0 0,0 1 0 0 0,0-1 0 0 0,0 0 0 0 0,-1 1 0 0 0,1 0 0 0 0,-1 0 0 0 0,2 6 7 0 0,2 4 33 0 0,-4-8-39 0 0,0 0 1 0 0,-1 0-1 0 0,0 1 1 0 0,0-1-1 0 0,-1 1 1 0 0,1 3 5 0 0,3 19-10 0 0,-2-16 13 0 0,-2 0 0 0 0,0 0-1 0 0,0 0 1 0 0,-1 2-3 0 0,-1 121 467 0 0,-1-133-388 0 0,-4 6-11 0 0,4-9 1 0 0,1-2-4 0 0,0-6-1 0 0,0-3-64 0 0,0 1 0 0 0,1-1 0 0 0,0 1 0 0 0,0-1 0 0 0,1 1 0 0 0,0 0 0 0 0,1-1 0 0 0,1-3 0 0 0,20-43-18 0 0,0-10 18 0 0,-17 45-35 0 0,-4 12 33 0 0,1-1 0 0 0,1 1 1 0 0,-1 0-1 0 0,1 0 0 0 0,0 1 0 0 0,5-6 2 0 0,2 3 0 0 0,4-4-3 0 0,-15 12-6 0 0,-1 2 6 0 0,1 0 0 0 0,0 0 0 0 0,0 0 0 0 0,-1 0 1 0 0,1 1-1 0 0,0-1 0 0 0,-1 0 0 0 0,1 0 0 0 0,-1 1 0 0 0,1-1 0 0 0,0 0 0 0 0,-1 1 0 0 0,1-1 0 0 0,-1 1 0 0 0,1-1 0 0 0,-1 1 0 0 0,1-1 0 0 0,-1 1 0 0 0,1 0 3 0 0,0-1-4 0 0,2 4 4 0 0,0 0 0 0 0,-1 0 0 0 0,1 0 0 0 0,0 0 0 0 0,-1 0 0 0 0,0 1 0 0 0,0-1 0 0 0,-1 1 0 0 0,1-1 0 0 0,0 3 0 0 0,2 10 0 0 0,-1-1 0 0 0,1 8 0 0 0,-1 7 0 0 0,-2 0 0 0 0,-2 3 0 0 0,1 1 0 0 0,2 11 0 0 0,-1-37 1 0 0,-1 1-1 0 0,-1-1 0 0 0,1 0 0 0 0,-2 2 0 0 0,1 0-3 0 0,0 0-1 0 0,1 0 1 0 0,0 0-1 0 0,1 1 1 0 0,0-1-1 0 0,1 5 4 0 0,-1-7 476 0 0,-1-8-694 0 0,0 0 0 0 0,1 1 1 0 0,-1-1-1 0 0,0 0 0 0 0,0 0 1 0 0,1 1-1 0 0,-1-1 0 0 0,0 0 1 0 0,1 0-1 0 0,-1 0 1 0 0,1 1-1 0 0,0-1 0 0 0,-1 0 1 0 0,1 0-1 0 0,0 0 0 0 0,0 0 1 0 0,-1 0-1 0 0,1 0 0 0 0,1 0 218 0 0,0 1-1445 0 0,-2-2-197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5:27:52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35 2760 0 0,'0'0'383'0'0,"0"0"566"0"0,0 0 252 0 0,-2-2 51 0 0,-6-1-72 0 0,5 2-917 0 0,0 0 1 0 0,0 0-1 0 0,1-1 0 0 0,-1 1 0 0 0,1 0 0 0 0,-1-1 1 0 0,1 0-1 0 0,0 1 0 0 0,-1-1 0 0 0,1 0 0 0 0,0 0 1 0 0,0-1-264 0 0,2 3 94 0 0,-1-1 0 0 0,0 0 0 0 0,1 1 1 0 0,-1-1-1 0 0,1 1 0 0 0,-1-1 0 0 0,0 0 0 0 0,0 1 1 0 0,1-1-1 0 0,-1 1 0 0 0,0 0 0 0 0,0-1 1 0 0,0 1-1 0 0,1 0 0 0 0,-1-1 0 0 0,0 1 0 0 0,0 0 1 0 0,0 0-95 0 0,-14 0 588 0 0,14 0-569 0 0,1 0 1 0 0,-1 0-1 0 0,1 0 1 0 0,-1 1-1 0 0,1-1 1 0 0,-1 0-1 0 0,1 1 1 0 0,-1-1 0 0 0,1 0-1 0 0,-1 1 1 0 0,1-1-1 0 0,-1 0 1 0 0,1 1-1 0 0,0-1 1 0 0,-1 1-1 0 0,1-1 1 0 0,0 0-1 0 0,-1 1 1 0 0,1-1 0 0 0,0 1-1 0 0,0-1 1 0 0,-1 1-20 0 0,-1 2 70 0 0,-37 35 508 0 0,36-36-532 0 0,1 1-1 0 0,-1 0 0 0 0,1 1 0 0 0,-1-1 1 0 0,1 0-1 0 0,0 1 0 0 0,1-1 1 0 0,-1 1-1 0 0,1 0 0 0 0,-2 3-45 0 0,-8 40 368 0 0,9-37-299 0 0,-2 13 95 0 0,2 1 0 0 0,1-1 0 0 0,1 1 0 0 0,1 8-164 0 0,0 16 248 0 0,-1-32-182 0 0,0 0 1 0 0,2 0 0 0 0,1 10-67 0 0,-2-21 19 0 0,0 1 0 0 0,1-1 0 0 0,0-1-1 0 0,-1 1 1 0 0,1 0 0 0 0,1 0 0 0 0,-1-1 0 0 0,1 1 0 0 0,0-1 0 0 0,0 0 0 0 0,0 0 0 0 0,1 0 0 0 0,2 3-19 0 0,-4-5 25 0 0,0 0 1 0 0,0 0-1 0 0,0 0 0 0 0,0-1 1 0 0,0 1-1 0 0,1 0 0 0 0,-1-1 0 0 0,1 0 1 0 0,-1 1-1 0 0,1-1 0 0 0,0 0 0 0 0,-1 0 1 0 0,1-1-1 0 0,0 1 0 0 0,0 0 0 0 0,-1-1 1 0 0,1 0-1 0 0,0 0 0 0 0,0 0 1 0 0,0 0-1 0 0,0 0-25 0 0,2 0 54 0 0,0 0 0 0 0,-1 0 0 0 0,1-1 0 0 0,0 1 0 0 0,-1-1 1 0 0,1 0-1 0 0,-1 0 0 0 0,1-1 0 0 0,-1 0 0 0 0,1 1 0 0 0,-1-1 0 0 0,0-1 1 0 0,0 1-1 0 0,0-1 0 0 0,0 1 0 0 0,0-1 0 0 0,-1 0 0 0 0,1 0 0 0 0,-1-1 0 0 0,2-2-54 0 0,-2 3 55 0 0,0-1 0 0 0,0 1 0 0 0,0-1 0 0 0,-1 0-1 0 0,1 0 1 0 0,-1 0 0 0 0,0-1 0 0 0,-1 1 0 0 0,1 0-1 0 0,0-5-54 0 0,4-5 115 0 0,-4 10-92 0 0,0 1 0 0 0,-1-1 0 0 0,0 1 0 0 0,0-1 0 0 0,0 1 0 0 0,0-1 0 0 0,-1 0-23 0 0,2-28 137 0 0,-1 1 0 0 0,-4-30-137 0 0,3 56 9 0 0,-1 0 0 0 0,-1 0 1 0 0,1 0-1 0 0,-1 1 0 0 0,0-1 0 0 0,0 0 1 0 0,-2-2-10 0 0,-5-12 9 0 0,6 11-93 0 0,0 0 0 0 0,-1 0-1 0 0,0 0 1 0 0,0 1-1 0 0,-1-1 1 0 0,0 1-1 0 0,0 0 1 0 0,-1 1-1 0 0,-2-3 85 0 0,2 1-352 0 0,5 7-58 0 0,1 1-246 0 0,0 0-105 0 0,0 0-946 0 0,0 0-3678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5:27:53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88 788 1376 0 0,'0'0'65'0'0,"2"-2"-6"0"0,0 1-41 0 0,2-1-42 0 0,6-13 282 0 0,-9 13-71 0 0,1-1 263 0 0,-1 1 1 0 0,1 0-1 0 0,-1-1 0 0 0,0 1 1 0 0,0-1-1 0 0,0 0 0 0 0,0 1 1 0 0,0-1-1 0 0,0 0 0 0 0,-1-1-450 0 0,0 2 1636 0 0,1 1-1547 0 0,-1 1 0 0 0,0-1 0 0 0,1 1 0 0 0,-1-1 0 0 0,0 1-1 0 0,0-1 1 0 0,1 0 0 0 0,-1 1 0 0 0,0-1 0 0 0,0 0-1 0 0,0 1 1 0 0,0-1 0 0 0,0 0 0 0 0,0 1 0 0 0,0-1 0 0 0,0 0-1 0 0,0 1 1 0 0,0-1 0 0 0,0 1 0 0 0,-1-1 0 0 0,1 0-1 0 0,0 1 1 0 0,0-1 0 0 0,-1 1 0 0 0,1-1 0 0 0,0 0 0 0 0,-1 1-1 0 0,1-1 1 0 0,0 1 0 0 0,-1-1 0 0 0,1 1 0 0 0,-1-1-1 0 0,1 1 1 0 0,-1 0 0 0 0,1-1 0 0 0,-1 1 0 0 0,1 0 0 0 0,-1-1-1 0 0,0 1 1 0 0,1 0 0 0 0,-1-1 0 0 0,1 1 0 0 0,-1 0-1 0 0,0 0 1 0 0,1 0 0 0 0,-1 0 0 0 0,0 0 0 0 0,1 0 0 0 0,-1 0-1 0 0,0 0 1 0 0,1 0 0 0 0,-1 0 0 0 0,0 0 0 0 0,1 0-1 0 0,-1 0 1 0 0,1 0 0 0 0,-1 1 0 0 0,0-1 0 0 0,1 0 0 0 0,-1 1-89 0 0,-4 2 84 0 0,0 0 1 0 0,1 1-1 0 0,-1 0 1 0 0,1 0-1 0 0,0 0 1 0 0,0 0-1 0 0,1 1 1 0 0,-1-1-1 0 0,1 1 1 0 0,0 0-1 0 0,0 0 1 0 0,0 0-1 0 0,1 0 0 0 0,0 2-84 0 0,-5 12 131 0 0,1 0 0 0 0,2 1-1 0 0,-2 9-130 0 0,-1 7 232 0 0,2-12-123 0 0,1-1 0 0 0,1 0 0 0 0,0 24-109 0 0,2-38 25 0 0,2 1 0 0 0,-1 0 0 0 0,1-1 0 0 0,1 1 0 0 0,0-1 0 0 0,0 0 0 0 0,1 1 0 0 0,0-1 0 0 0,0 0 0 0 0,1-1 0 0 0,2 4-25 0 0,11 20-20 0 0,-16-30-48 0 0,2-1 29 0 0,2 0 57 0 0,7 1 29 0 0,17-13 68 0 0,-23 8-108 0 0,0 0 0 0 0,0-1 0 0 0,0 0 0 0 0,-1 0 0 0 0,0-1 1 0 0,0 0-1 0 0,0 0 0 0 0,0 0 0 0 0,1-3-7 0 0,9-12-49 0 0,11-21 49 0 0,-25 39-7 0 0,6-8-3 0 0,3-5 36 0 0,-1 0 0 0 0,-1-1 0 0 0,0-1 0 0 0,0 1 0 0 0,-2-1 1 0 0,0-1-27 0 0,2-8 73 0 0,6-14-73 0 0,6-15-77 0 0,-7 12-6 0 0,-4 15 71 0 0,-1 0-1 0 0,-1 0 1 0 0,-1-1 0 0 0,1-28 12 0 0,1-20 0 0 0,-4 52 0 0 0,-1 0 0 0 0,-2 0 0 0 0,0 0 0 0 0,-2-4 0 0 0,-17-149 0 0 0,16 167 0 0 0,0 0 0 0 0,-1 0 0 0 0,0 0 0 0 0,-2-1 0 0 0,1-1 0 0 0,0 0 0 0 0,1 1 0 0 0,0-2 0 0 0,1-3 0 0 0,1 11 0 0 0,1 0 0 0 0,-1-1 0 0 0,-1 1 0 0 0,1 0 0 0 0,-1 0 0 0 0,-2-5 0 0 0,-1-2 0 0 0,4 10-2 0 0,0 1 1 0 0,0-1-1 0 0,0 0 1 0 0,0 0-1 0 0,-1 1 0 0 0,1-1 1 0 0,-3-2 1 0 0,6 10 6 0 0,0 0 0 0 0,0 0 1 0 0,-1 0-1 0 0,0 0 0 0 0,0 0 0 0 0,0 2-6 0 0,-1-7 3 0 0,5 51 238 0 0,-1 0 0 0 0,-3 0-1 0 0,-3 27-240 0 0,2-42 104 0 0,2 0 0 0 0,2-1-1 0 0,5 28-103 0 0,-1-15 73 0 0,-7-38-58 0 0,9 64 253 0 0,-1 32-268 0 0,8 90 182 0 0,-4-69 1 0 0,-8-83-115 0 0,-2-27 19 0 0,-1 1 0 0 0,0 12-87 0 0,0 0 116 0 0,-1-21-35 0 0,0 1 0 0 0,-1-1-1 0 0,0 7-80 0 0,-1 13 202 0 0,2 1 68 0 0,-1-29-191 0 0,0-1-54 0 0,0 0-169 0 0,0 0-74 0 0,0 0-20 0 0,7-9-1152 0 0,-1-3 111 0 0,-5-3-51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5:27:54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0 177 5064 0 0,'0'0'389'0'0,"0"0"-162"0"0,0 0 243 0 0,0 0 136 0 0,0 0 30 0 0,0 0-7 0 0,0 0-45 0 0,0 0-21 0 0,0 0-3 0 0,0 0-6 0 0,0 0-22 0 0,0 0-10 0 0,2 2-2 0 0,1 3-353 0 0,0 1 0 0 0,-1-1 0 0 0,0 0 0 0 0,0 0 0 0 0,-1 1 0 0 0,1-1 0 0 0,-1 1 1 0 0,0 0-1 0 0,0 4-167 0 0,3 14 572 0 0,-3-18-387 0 0,-1-1 0 0 0,1 0 0 0 0,-1 1 0 0 0,0-1 0 0 0,-1 4-185 0 0,1-3 215 0 0,-1 0 0 0 0,1 0 1 0 0,1 1-1 0 0,0 3-215 0 0,2 14 518 0 0,-1-1 1 0 0,-1 4-519 0 0,2 35 1084 0 0,-2-39-628 0 0,-2-17 114 0 0,-2-16-374 0 0,2-3-175 0 0,-1-1 0 0 0,2 0 0 0 0,0 0 0 0 0,1 0 0 0 0,1-5-21 0 0,14-72-10 0 0,-3 16 13 0 0,-6 41-3 0 0,1 0 0 0 0,2 1 0 0 0,13-29 0 0 0,-10 26 0 0 0,-12 32 0 0 0,-1 3 0 0 0,1 0 0 0 0,-1 0 0 0 0,0 0 0 0 0,1 0 0 0 0,-1 0 0 0 0,1 1 0 0 0,-1-1 0 0 0,1 0 0 0 0,-1 0 0 0 0,1 0 0 0 0,0 0 0 0 0,-1 1 0 0 0,1-1 0 0 0,0 0 0 0 0,27-14 0 0 0,-25 15-4 0 0,-1-1 0 0 0,1 0 0 0 0,-1 1 0 0 0,1 0 0 0 0,-1-1 0 0 0,1 1 0 0 0,-1 0 0 0 0,1 0 0 0 0,-1 0 0 0 0,1 1 0 0 0,-1-1 0 0 0,1 1 0 0 0,-1-1 0 0 0,1 1 0 0 0,-1 0 0 0 0,1 0 4 0 0,-1 1 0 0 0,0-1 0 0 0,0 1 0 0 0,0-1 0 0 0,0 1 0 0 0,-1 0 0 0 0,1 0 0 0 0,-1 0 0 0 0,1 0 0 0 0,-1 0 0 0 0,0 0 0 0 0,1 0 0 0 0,-1 0 0 0 0,0 1 0 0 0,0-1 0 0 0,-1 0 0 0 0,1 1 0 0 0,5 9 0 0 0,5 14-14 0 0,0 0 0 0 0,-2 0 0 0 0,-1 0 0 0 0,-1 1 0 0 0,1 14 14 0 0,-2-12-2 0 0,3 8 2 0 0,-2-9 0 0 0,3 25 0 0 0,-1-23 0 0 0,-3-10 12 0 0,-4 0 36 0 0,-2 6 55 0 0,0-23-34 0 0,-1 0-15 0 0,-4 7-28 0 0,4-7 49 0 0,1-3-6 0 0,0 0 7 0 0,0 0 44 0 0,0 0-5 0 0,-2-10 77 0 0,1 8-187 0 0,0 0 0 0 0,0 0 0 0 0,0 0-1 0 0,0 0 1 0 0,0 0 0 0 0,0 0 0 0 0,1 0 0 0 0,-1 0-1 0 0,0 0 1 0 0,1 0 0 0 0,0 0 0 0 0,-1-1 0 0 0,1 1 0 0 0,0 0-1 0 0,0 0 1 0 0,1 0 0 0 0,-1-2-5 0 0,0 2-1 0 0,1-6 1 0 0,-1 0 0 0 0,2 1 0 0 0,-1-1 0 0 0,1 0 0 0 0,0 0 0 0 0,3-5 0 0 0,6-23 0 0 0,-9 28 0 0 0,-1 1 0 0 0,1 0 0 0 0,0 0 0 0 0,0-1 0 0 0,0 2 0 0 0,1-1 0 0 0,0 0 0 0 0,0 1 0 0 0,0-1 0 0 0,1 1 0 0 0,0 0 0 0 0,1 0 0 0 0,3-4 0 0 0,10-13 1 0 0,-16 18-3 0 0,1 0 1 0 0,1 1-1 0 0,-1 0 0 0 0,1 0 1 0 0,-1 0-1 0 0,1 0 1 0 0,2-1 1 0 0,2 0-14 0 0,0 0-1 0 0,1 0 1 0 0,-1 1 0 0 0,6-2 14 0 0,-12 5 0 0 0,1 0 0 0 0,-1 0 1 0 0,1 0-1 0 0,-1 0 0 0 0,1 1 0 0 0,-1-1 0 0 0,1 1 0 0 0,0 0 1 0 0,-1 0-1 0 0,1 0 0 0 0,0 0 0 0 0,-1 0 0 0 0,1 0 1 0 0,0 1-1 0 0,-1-1 0 0 0,1 1 0 0 0,-1 0 0 0 0,1-1 0 0 0,-1 1 0 0 0,24 20 0 0 0,-23-20 0 0 0,0 1 0 0 0,0 0 0 0 0,-1 0 0 0 0,1 1 0 0 0,0-1 0 0 0,-1 0 0 0 0,0 1 0 0 0,2 1 0 0 0,10 11 0 0 0,-9-10 0 0 0,0-1 0 0 0,-1 2 0 0 0,0-1 0 0 0,0 0 0 0 0,0 1 0 0 0,0 0 0 0 0,17 22 0 0 0,-14-19 0 0 0,0 1-1 0 0,-1-1 0 0 0,0 1 0 0 0,0 0 0 0 0,-1 1 0 0 0,1 4 1 0 0,18 31 69 0 0,-22-43-47 0 0,7 21 80 0 0,-4-9-103 0 0,-3-12-88 0 0,-1 0-103 0 0,8 23-226 0 0,-8-24 170 0 0,-1-2-169 0 0,0 0-79 0 0,2 2-15 0 0,19 17-2814 0 0,-19-17 1811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5:27:54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3224 0 0,'0'0'365'0'0,"0"0"326"0"0,0 0 144 0 0,0 2 27 0 0,-1 8-132 0 0,1-7-262 0 0,0 0-1 0 0,0 0 1 0 0,0 1-1 0 0,0-1 0 0 0,0 0 1 0 0,1 0-1 0 0,-1 0 1 0 0,1 0-1 0 0,0 0 1 0 0,0 0-1 0 0,2 3-467 0 0,-1-1 242 0 0,1 0-1 0 0,0 0 1 0 0,0-1 0 0 0,0 1-1 0 0,1-1 1 0 0,0 0-1 0 0,0 0 1 0 0,0 0 0 0 0,0 0-1 0 0,1 0 1 0 0,-1-1 0 0 0,1 0-1 0 0,0 0 1 0 0,0 0 0 0 0,0-1-1 0 0,0 0 1 0 0,3 1-242 0 0,-3-1 63 0 0,-1 1 1 0 0,0-1-1 0 0,0 1 1 0 0,0-1-1 0 0,0 1 1 0 0,0 0-1 0 0,-1 1 0 0 0,1-1 1 0 0,0 2-64 0 0,18 15 383 0 0,-11-11-173 0 0,0 1 0 0 0,0 0 0 0 0,2 5-210 0 0,-4-6 81 0 0,-4-2-7 0 0,0-1-1 0 0,0 1 1 0 0,0 0-1 0 0,-1 1 1 0 0,0-1-1 0 0,2 8-73 0 0,9 15 186 0 0,-7-14-74 0 0,-1 1 1 0 0,0 1-1 0 0,-1-1 1 0 0,-1 1-1 0 0,0 6-112 0 0,15 94 413 0 0,-17-102-376 0 0,2 41 256 0 0,-1 23-293 0 0,-2-24 105 0 0,11 393 167 0 0,-15-421-203 0 0,-1 1-1 0 0,0-1 1 0 0,-7 21-69 0 0,7-33 67 0 0,1-7-2 0 0,0 0 0 0 0,0 0 0 0 0,-1 0-1 0 0,-2 6-64 0 0,1-3 61 0 0,3-9-45 0 0,0 0-1 0 0,0 0 1 0 0,-1 0-1 0 0,1 0 0 0 0,-1 0 1 0 0,1 0-1 0 0,-1-1 0 0 0,0 1 1 0 0,0 0-1 0 0,0-1 0 0 0,-1 0 1 0 0,0 2-16 0 0,-1 1 28 0 0,-1-1 0 0 0,0 1 0 0 0,0-1 1 0 0,0 0-1 0 0,-1 0 0 0 0,0 0-28 0 0,-21 9 75 0 0,19-13-73 0 0,7 0-5 0 0,0-1 1 0 0,0 1-1 0 0,0 0 0 0 0,0 0 0 0 0,0 0 1 0 0,0 0-1 0 0,0 0 0 0 0,0 0 0 0 0,0 0 1 0 0,0 0-1 0 0,0 1 0 0 0,0-1 0 0 0,0 0 3 0 0,-8 3-160 0 0,7-2-30 0 0,0-1 4 0 0,-1 1-360 0 0,-10-1 974 0 0,5-2-6884 0 0,3-1 511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15:28:00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1 162 456 0 0,'30'-6'0'0'0,"-28"5"102"0"0,1 0 0 0 0,0 0 0 0 0,-1 0 0 0 0,1 0 0 0 0,-1-1 0 0 0,0 1 0 0 0,1-1 0 0 0,-1 0 0 0 0,1 0-102 0 0,14-8 1231 0 0,18-5 1502 0 0,-31 12-2598 0 0,0 1 0 0 0,0 0 0 0 0,0 0 1 0 0,1 1-1 0 0,-1-1 0 0 0,1 1 1 0 0,-1 0-1 0 0,1 0 0 0 0,-1 0 0 0 0,2 1-135 0 0,67-5 2044 0 0,-71 5-1858 0 0,-2 0 8 0 0,3 0 45 0 0,6 0-40 0 0,0-1 0 0 0,1 0 1 0 0,-1-1-1 0 0,0 0 0 0 0,3-2-199 0 0,-7 3 108 0 0,1 0 0 0 0,-1 0 0 0 0,1 1 0 0 0,4-1-108 0 0,7 0 172 0 0,8 0 216 0 0,0 0 0 0 0,-1 2 0 0 0,8 1-388 0 0,31 1 344 0 0,-57-3-319 0 0,0-1 0 0 0,-1 0-1 0 0,1 0 1 0 0,4-1-25 0 0,-6 0 15 0 0,1 1 0 0 0,-1 0 0 0 0,1 1 1 0 0,-1-1-1 0 0,1 1 0 0 0,-1 0 0 0 0,1 0 0 0 0,0 0-15 0 0,20 4 78 0 0,-15-2-46 0 0,0 0 1 0 0,1-1-1 0 0,-1 0 1 0 0,1-1-1 0 0,-1 0 1 0 0,1 0-1 0 0,4-2-32 0 0,-1-2 17 0 0,-11 3-9 0 0,-1 0-1 0 0,1 1 1 0 0,0-1 0 0 0,0 0-1 0 0,-1 1 1 0 0,1 0 0 0 0,0 0-1 0 0,0 0 1 0 0,0 0 0 0 0,0 0-8 0 0,11 2 13 0 0,-8-1 6 0 0,0 0 0 0 0,0 0 0 0 0,0-1 0 0 0,1 0 0 0 0,4 0-19 0 0,52-5 170 0 0,-33 4 24 0 0,15-4-194 0 0,40-5 214 0 0,-69 7-168 0 0,0 2 0 0 0,0 0-1 0 0,0 1 1 0 0,16 2-46 0 0,12 0 107 0 0,-28-2-75 0 0,-3 1 5 0 0,1-2 0 0 0,-1 1 1 0 0,1-2-1 0 0,3-1-37 0 0,9 0 31 0 0,-1 0 0 0 0,1 2 1 0 0,0 1-1 0 0,2 0-31 0 0,47 0 46 0 0,-45-1-14 0 0,-1 0 0 0 0,16 3-32 0 0,-13-1 51 0 0,0-1 0 0 0,27-5-51 0 0,-12 2 42 0 0,-5 0 2 0 0,-11 0-10 0 0,0 2 0 0 0,22 1-34 0 0,-32 2 0 0 0,0-1 0 0 0,0-1 0 0 0,0 0 0 0 0,10-3 0 0 0,-13 1 0 0 0,-1 2 0 0 0,1 0 0 0 0,-1 0 0 0 0,12 4 0 0 0,38 0 0 0 0,-21-6 0 0 0,1-2 0 0 0,-12 1 0 0 0,0 1 0 0 0,19 2 0 0 0,-35 1-1 0 0,0-1 1 0 0,-1-1-1 0 0,5-2 1 0 0,41-1 18 0 0,-29 4 36 0 0,14-1 100 0 0,0 3-154 0 0,6 0 56 0 0,20-4-56 0 0,-7 1 8 0 0,-14 2-8 0 0,0 3 0 0 0,4 3 0 0 0,-41-6 24 0 0,0 0 0 0 0,0-2 0 0 0,1 1-24 0 0,40-1 88 0 0,-49 2-70 0 0,166 12 101 0 0,-118-12-124 0 0,0-2 1 0 0,4-3 4 0 0,181-9 503 0 0,30 11-503 0 0,-250 2 66 0 0,104 9-378 0 0,-39-8 295 0 0,97 1 209 0 0,-107-3-88 0 0,13-3-32 0 0,-50 1-72 0 0,38 2 0 0 0,-12 0 0 0 0,-1-1 0 0 0,-35 4 0 0 0,-1-1 0 0 0,1-2 0 0 0,8-2 0 0 0,-15 1 0 0 0,-1 1 0 0 0,1 1 0 0 0,-1 0 0 0 0,7 3 0 0 0,-28-3 0 0 0,29 0 41 0 0,29-3-41 0 0,8 0 23 0 0,-4 6-23 0 0,-37-1 0 0 0,-1-1 0 0 0,11-1 0 0 0,210-14 0 0 0,-49 12 68 0 0,-110 3-19 0 0,-5 1-24 0 0,25 0 25 0 0,-39-4 27 0 0,10 4-77 0 0,-59-2 24 0 0,-1-1 1 0 0,1 0-1 0 0,3-2-24 0 0,-1 0 30 0 0,0 1 0 0 0,0 1-30 0 0,114-1 36 0 0,118 4 70 0 0,-223-2-50 0 0,19-2-56 0 0,-19 0 93 0 0,15 3-93 0 0,8 3 59 0 0,-24 0 39 0 0,17-2-98 0 0,191 3 244 0 0,-202-1-140 0 0,31 6-104 0 0,14 2 49 0 0,-47-8-50 0 0,-9 0 19 0 0,0-2 1 0 0,0-1-1 0 0,11-1-18 0 0,65-5 25 0 0,-1 5 0 0 0,1 4-1 0 0,36 9-24 0 0,-106-11 0 0 0,1-1 0 0 0,7-1 0 0 0,-5-1 0 0 0,15 3 0 0 0,60 3 49 0 0,-57-4-34 0 0,25 4-15 0 0,-63-3 11 0 0,-1-1 0 0 0,1-1-1 0 0,-1 0 1 0 0,1-1 0 0 0,6-1-11 0 0,-7 1 21 0 0,0 0 1 0 0,0 1-1 0 0,0 0 1 0 0,2 1-22 0 0,2 0 86 0 0,0-1 0 0 0,7 0-86 0 0,28-4 86 0 0,0 3-1 0 0,0 2 0 0 0,19 3-85 0 0,-24 0 0 0 0,44-4 0 0 0,24 2 0 0 0,-43 3 0 0 0,45-3 0 0 0,-29-3 0 0 0,28 5 0 0 0,31 1 0 0 0,412-5 158 0 0,-444 6-90 0 0,-3-1-70 0 0,-89-5 3 0 0,63 0 9 0 0,28 7-10 0 0,-21-2 82 0 0,35-3-82 0 0,43 1 35 0 0,-29 0-35 0 0,-19-1 0 0 0,186 11 0 0 0,-71-13 12 0 0,-128 1 64 0 0,-55 1-17 0 0,4-2-59 0 0,168-1 118 0 0,-105 2-119 0 0,24 0 1 0 0,287-5 0 0 0,-313 1 0 0 0,35-1 0 0 0,9 1 0 0 0,-35 1 0 0 0,157 2-64 0 0,-230 3 64 0 0,-14 0 0 0 0,36-4 0 0 0,-36 1 0 0 0,32 3 0 0 0,-29 0 0 0 0,21-2 0 0 0,28-1 40 0 0,-56 2-28 0 0,-1-3 0 0 0,12-2-12 0 0,-12 1 1 0 0,11 1-1 0 0,17-1-11 0 0,265-8-43 0 0,-173 3 126 0 0,-84 7 144 0 0,-70 0-177 0 0,-2 0-76 0 0,0 0 41 0 0,0 0-124 0 0,0 0-80 0 0,0 0-1207 0 0,0 0-4743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6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48 6992 0 0,'0'0'157'0'0,"0"0"23"0"0,0 0 12 0 0,-2 0-27 0 0,1 0-162 0 0,0 0-1 0 0,1 0 0 0 0,-1 0 0 0 0,0 0 1 0 0,1 0-1 0 0,-1 0 0 0 0,0 0 0 0 0,1 0 0 0 0,-1-1 1 0 0,0 1-1 0 0,1 0 0 0 0,-1 0 0 0 0,0-1 1 0 0,1 1-1 0 0,-1-1-2 0 0,-1-5 18 0 0,2 2 49 0 0,0 2 72 0 0,0 1 158 0 0,-3-1 263 0 0,-8-9 16 0 0,9 9-17 0 0,1 2-354 0 0,0 0-48 0 0,1 1-41 0 0,-1-1-35 0 0,-1 0 0 0 0,-3-1-27 0 0,3 1-8 0 0,0 0 50 0 0,0 0 74 0 0,-1 0 96 0 0,-4-1 61 0 0,-13 0 160 0 0,6 2-208 0 0,3 0-102 0 0,3 1-70 0 0,0 3 23 0 0,-2 1 63 0 0,-4-4 52 0 0,13-2-205 0 0,-1 0 0 0 0,1 0 0 0 0,-1 1 0 0 0,1-1 0 0 0,0 0 0 0 0,-1 0 1 0 0,1 1-1 0 0,-1-1 0 0 0,1 1 0 0 0,0-1 0 0 0,-1 1 0 0 0,1 0 0 0 0,0-1 0 0 0,-1 2-40 0 0,-3 2 89 0 0,2-2-96 0 0,1 1-44 0 0,2-3 50 0 0,-3 3 0 0 0,0-1 1 0 0,0 0 0 0 0,-1 1 0 0 0,1-1 0 0 0,0 0-1 0 0,-2 0 1 0 0,2 0 3 0 0,-1-1 0 0 0,1 1 0 0 0,0 1 0 0 0,-1-1 0 0 0,1 0 0 0 0,-1 2-3 0 0,-3 3 33 0 0,4-3-14 0 0,0-1 1 0 0,0 0 0 0 0,-1 0 0 0 0,1 0 0 0 0,-1 0 0 0 0,0 0-20 0 0,-7 1 50 0 0,10-3-45 0 0,0-1-1 0 0,0 0 1 0 0,-1 1-1 0 0,1-1 1 0 0,0 1-1 0 0,0-1 1 0 0,0 1-1 0 0,0 0 1 0 0,0-1-1 0 0,0 1 1 0 0,0 0-1 0 0,1 0 1 0 0,-1-1-1 0 0,0 1 1 0 0,0 0 0 0 0,1 0-1 0 0,-1 0 1 0 0,0 1-5 0 0,-17 32 92 0 0,7-11-63 0 0,10-19-17 0 0,-1 1 0 0 0,0-1 0 0 0,0 0 0 0 0,0 0 0 0 0,-1 0 0 0 0,1 0 0 0 0,-1 0 0 0 0,-1 1-12 0 0,0 0 16 0 0,1 0 0 0 0,-1 0 0 0 0,1 1 0 0 0,0-1 0 0 0,0 1 0 0 0,1 0 0 0 0,0 0 0 0 0,-1 5-16 0 0,1-6 21 0 0,1-1 9 0 0,0 0-1 0 0,0 0 1 0 0,1 0-1 0 0,-1 1 1 0 0,1 2-30 0 0,1 17 102 0 0,-1-15-66 0 0,0 18 54 0 0,0-20-84 0 0,2 6-6 0 0,3-9 0 0 0,2 0 0 0 0,-1 7 10 0 0,-6-10-7 0 0,1 0 1 0 0,-1 0-1 0 0,1 0 1 0 0,-1 0-1 0 0,1 0 1 0 0,-1 0-1 0 0,1 0 1 0 0,0 0-1 0 0,0 0 1 0 0,-1 0 0 0 0,1-1-1 0 0,0 1 1 0 0,0 0-1 0 0,0 0 1 0 0,0-1-1 0 0,0 1-3 0 0,12 4 79 0 0,-8 2-23 0 0,-5-7-52 0 0,0 1 0 0 0,0-1 0 0 0,0 1 0 0 0,1-1 1 0 0,-1 0-1 0 0,0 1 0 0 0,1-1 0 0 0,-1 1 0 0 0,0-1 0 0 0,1 0 0 0 0,-1 1 0 0 0,1-1 1 0 0,-1 0-1 0 0,0 0 0 0 0,1 1 0 0 0,-1-1 0 0 0,1 0 0 0 0,-1 0 0 0 0,1 0 0 0 0,-1 1 1 0 0,1-1-1 0 0,-1 0 0 0 0,1 0 0 0 0,-1 0 0 0 0,1 0 0 0 0,-1 0 0 0 0,1 0 0 0 0,-1 0 1 0 0,1 0-1 0 0,-1 0 0 0 0,1 0 0 0 0,0 0-4 0 0,20 1 232 0 0,15-1 175 0 0,-24-1-327 0 0,0-2-58 0 0,-7 1-10 0 0,2 0-5 0 0,-1 1 1 0 0,0-2-1 0 0,-1 1 0 0 0,1-1 0 0 0,0 0 0 0 0,-1 0 0 0 0,1 0 1 0 0,3-4-8 0 0,18-20 131 0 0,4-4 5 0 0,-11 10-97 0 0,-17 18-30 0 0,-1 0 0 0 0,1 0 0 0 0,-1 0 0 0 0,0-1 0 0 0,0 1 0 0 0,0-2-9 0 0,0 2 9 0 0,0-1-1 0 0,0 1 1 0 0,0 0 0 0 0,0 0 0 0 0,1 0 0 0 0,0-1-9 0 0,4-3 8 0 0,-4 5-7 0 0,-1 0-1 0 0,0 0 0 0 0,0 0 0 0 0,0-1 0 0 0,0 1 1 0 0,0-1-1 0 0,0 1 0 0 0,-1-1 0 0 0,1 1 1 0 0,0-2-1 0 0,1-9 0 0 0,-3 10 0 0 0,1 1 0 0 0,-1 0 0 0 0,1-1 0 0 0,0 1 0 0 0,0 0 0 0 0,-1 0 0 0 0,1 0 0 0 0,1-1 0 0 0,-1 1 0 0 0,0 0 0 0 0,0 1 0 0 0,1-1 0 0 0,-1 0 0 0 0,1 0 0 0 0,2-3 0 0 0,0 0 0 0 0,-1-1 0 0 0,0 1 0 0 0,0-1 0 0 0,0 0 0 0 0,-1 0 0 0 0,0 0 0 0 0,1-4 0 0 0,-1 4 0 0 0,1-12-1 0 0,-3 17 2 0 0,0-1 0 0 0,0 1 0 0 0,0 0 0 0 0,0-1 1 0 0,0 1-1 0 0,0-1 0 0 0,1 1 0 0 0,-1 0 0 0 0,1-1 0 0 0,-1 0-1 0 0,6-6 21 0 0,0-1 4 0 0,-4-21-17 0 0,-2 14-8 0 0,0 0 0 0 0,0 1 0 0 0,0 1-12 0 0,0 12-47 0 0,0 4 4 0 0,0 12 45 0 0,-1-14 9 0 0,1 1 0 0 0,0 0 0 0 0,0 0 0 0 0,0 0 1 0 0,1 0-1 0 0,-1 0 0 0 0,0-1 0 0 0,0 1 1 0 0,0 0-1 0 0,0 0 0 0 0,1 0 0 0 0,-1-1 1 0 0,0 1-1 0 0,1 1 1 0 0,6 2-29 0 0,-7-4 28 0 0,1 1 1 0 0,-1-1-1 0 0,1 0 0 0 0,-1 0 0 0 0,0 1 1 0 0,1-1-1 0 0,-1 0 0 0 0,1 1 0 0 0,-1-1 1 0 0,0 0-1 0 0,0 1 0 0 0,1-1 0 0 0,-1 1 0 0 0,0-1 1 0 0,1 0-1 0 0,-1 1 0 0 0,0-1 0 0 0,0 1 1 0 0,0-1-1 0 0,0 1 0 0 0,1-1 0 0 0,-1 1 0 0 0,0-1 1 0 0,0 1-1 0 0,0-1 0 0 0,0 1 0 0 0,0-1 1 0 0,0 1-1 0 0,0-1 0 0 0,0 1 0 0 0,0-1 0 0 0,-1 1 2 0 0,1 11-1 0 0,-1-9 0 0 0,1 0 0 0 0,0 0 0 0 0,0 1 0 0 0,0-1 0 0 0,0 0 0 0 0,1 0 0 0 0,-1 1 0 0 0,1-1 0 0 0,0 0 0 0 0,0 0 0 0 0,10 13 0 0 0,-9 0 0 0 0,-2-4 0 0 0,-1-9 0 0 0,1 0 0 0 0,0 0 0 0 0,0 1 0 0 0,0-1 0 0 0,0 0 0 0 0,1 0 0 0 0,-1 0 0 0 0,1 1 0 0 0,0-1 0 0 0,0 0 0 0 0,4 5 0 0 0,-4-6 1 0 0,0-1 0 0 0,0 1-1 0 0,-1-1 1 0 0,1 0 0 0 0,0 1 0 0 0,-1 0 0 0 0,1-1 0 0 0,-1 1-1 0 0,1-1 1 0 0,-1 1 0 0 0,1 0 0 0 0,-1-1 0 0 0,0 1 0 0 0,0 0-1 0 0,0 5 23 0 0,-1-5-20 0 0,1 0 1 0 0,0 0 0 0 0,0 1-1 0 0,0-1 1 0 0,1 0 0 0 0,-1 0-1 0 0,0 0 1 0 0,1 0 0 0 0,0 0 0 0 0,0 1-4 0 0,9 13 12 0 0,-7 0 52 0 0,-1 10 76 0 0,-1-24-131 0 0,-1 0 0 0 0,1-1-1 0 0,0 1 1 0 0,-1-1 0 0 0,1 1-1 0 0,0-1 1 0 0,0 1 0 0 0,0-1-1 0 0,0 1 1 0 0,0-1 0 0 0,1 1-9 0 0,0 0 75 0 0,-2 1 17 0 0,0 23 100 0 0,0-23-123 0 0,-2-3 9 0 0,-2 0 43 0 0,-3 0 118 0 0,5 0 217 0 0,4 0 21 0 0,5 0-210 0 0,-3 0-152 0 0,-2 0-84 0 0,-2 0-94 0 0,0 0-148 0 0,0 2 21 0 0,0 1 72 0 0,0-1 46 0 0,0 1 46 0 0,0 0 10 0 0,0 0-26 0 0,3 12-1 0 0,8-1 31 0 0,-9-12-21 0 0,-2-2 90 0 0,0 0 11 0 0,0 0-4 0 0,0-2-10 0 0,0 1-54 0 0,0 0 1 0 0,0 0 0 0 0,0 1 0 0 0,0-1-1 0 0,0 0 1 0 0,0 1 0 0 0,1-1-1 0 0,-1 0 1 0 0,0 1 0 0 0,0-1 0 0 0,1 0-1 0 0,-1 1 1 0 0,0-1 0 0 0,1 1-1 0 0,-1-1 0 0 0,0 1-1 0 0,1-1 0 0 0,0 1 1 0 0,-1 0-1 0 0,1-1 0 0 0,0 1 0 0 0,-1 0 0 0 0,1 0 0 0 0,0 0 0 0 0,-1 0 0 0 0,1-1 0 0 0,0 1 0 0 0,-1 0 0 0 0,1 0 0 0 0,0 0 0 0 0,-1 0 1 0 0,0 0 0 0 0,3 0-70 0 0,-3 0 2 0 0,-3-2 15 0 0,1 0 47 0 0,-3-4-21 0 0,2 3-19 0 0,1 1-64 0 0,1 2-126 0 0,1 0-206 0 0,0 0 250 0 0,0 0-31 0 0,0 0-67 0 0,0 0 98 0 0,0 0-37 0 0,0 0-39 0 0,0 0-38 0 0,0 0-405 0 0,0 0 104 0 0,0 0-51 0 0,0 0-769 0 0,0 0-601 0 0,0 0-1144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06.8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316 189 4488 0 0,'0'0'99'0'0,"0"0"11"0"0,0 0 12 0 0,0 0 22 0 0,0 0 48 0 0,0 0 21 0 0,0 3 3 0 0,0 7 168 0 0,0-1-85 0 0,0-1-74 0 0,0 16 298 0 0,0-12-264 0 0,0-10-225 0 0,1 0 0 0 0,-1 0 0 0 0,0 0-1 0 0,1 0 1 0 0,0-1 0 0 0,-1 1 0 0 0,1 0 0 0 0,0 0-1 0 0,0 0 1 0 0,1 0-34 0 0,-1 0 40 0 0,0 0-1 0 0,1 1 1 0 0,-1-1-1 0 0,0 0 1 0 0,-1 1-1 0 0,1-1 1 0 0,0 1-1 0 0,0 0-39 0 0,-1-2 22 0 0,0 1 0 0 0,0-1-1 0 0,0 0 1 0 0,-1 1 0 0 0,1-1 0 0 0,0 0-1 0 0,0 1 1 0 0,-1-1 0 0 0,1 0 0 0 0,0 0-1 0 0,-1 1 1 0 0,0 0-22 0 0,-3 4 96 0 0,-4 8 85 0 0,10-3-31 0 0,2-3-50 0 0,2 2 40 0 0,-3 4 38 0 0,-4-2-1 0 0,1-8-115 0 0,0 0-1 0 0,0 0 1 0 0,0 0-1 0 0,0 0 1 0 0,0 0 0 0 0,1 0-1 0 0,0 0 1 0 0,0 2-62 0 0,4 4 91 0 0,2 8 57 0 0,-5 1 19 0 0,-2-16-138 0 0,0 1 0 0 0,0-1 0 0 0,1 1 0 0 0,0-1-1 0 0,0 1 1 0 0,0-1 0 0 0,0 0 0 0 0,1 2-29 0 0,4 10 123 0 0,-3-2-40 0 0,-2-9-52 0 0,0 0 1 0 0,1 0 0 0 0,-1 0-1 0 0,1 0 1 0 0,-1-1-1 0 0,1 1 1 0 0,1 0 0 0 0,-1 0-32 0 0,0 0 27 0 0,1 0 1 0 0,-1 0 0 0 0,-1 0-1 0 0,1 1 1 0 0,0-1 0 0 0,-1 1-1 0 0,0 0-27 0 0,5 16 122 0 0,6 1 36 0 0,-2 1-51 0 0,-8-18-79 0 0,-1-1 1 0 0,1 0-1 0 0,0 0 1 0 0,1 1-1 0 0,-1-1 1 0 0,1-1-1 0 0,-1 1 1 0 0,2 1-29 0 0,-1-2 27 0 0,-1 0 1 0 0,1 0 0 0 0,-1 0 0 0 0,0 1 0 0 0,0-1 0 0 0,0 2-28 0 0,0-2 29 0 0,0 1 1 0 0,0-1-1 0 0,0 0 1 0 0,0 0-1 0 0,0 0 1 0 0,2 1-30 0 0,3 4 58 0 0,-3-5-28 0 0,-1 0 1 0 0,0 0-1 0 0,0 1 1 0 0,0-1-1 0 0,0 1 1 0 0,0 0-31 0 0,2 9 128 0 0,5-8 7 0 0,-5 2-47 0 0,-5-7-82 0 0,0 1 0 0 0,1-1-1 0 0,-1 1 1 0 0,0-1 0 0 0,0 0-1 0 0,1 1 1 0 0,-1-1-1 0 0,0 1 1 0 0,1-1 0 0 0,-1 0-1 0 0,0 1 1 0 0,1-1 0 0 0,-1 0-1 0 0,1 0 1 0 0,-1 1 0 0 0,1-1-1 0 0,-1 0 1 0 0,1 0 0 0 0,-1 0-1 0 0,0 0 1 0 0,1 1-1 0 0,-1-1 1 0 0,1 0 0 0 0,-1 0-1 0 0,1 0 1 0 0,-1 0 0 0 0,1 0-1 0 0,-1 0 1 0 0,1 0 0 0 0,-1 0-1 0 0,1 0 1 0 0,0-1-6 0 0,14 4 114 0 0,-1 8 7 0 0,-11-9-24 0 0,1-1-43 0 0,5-1-10 0 0,-7-1-7 0 0,27 1 291 0 0,-29 0-325 0 0,0 0 0 0 0,0 0 0 0 0,0 0 0 0 0,0 0 0 0 0,1 0 0 0 0,-1 0 0 0 0,0 0 0 0 0,0 0 0 0 0,0 0 0 0 0,0 0 1 0 0,0 0-1 0 0,0 0 0 0 0,0 0 0 0 0,0 0 0 0 0,0 0 0 0 0,0 0 0 0 0,1 0 0 0 0,-1 0 0 0 0,0 0 0 0 0,0 0 0 0 0,0 0 1 0 0,0 0-1 0 0,0 0 0 0 0,0 0 0 0 0,0 0 0 0 0,0 0 0 0 0,0 0 0 0 0,0 0 0 0 0,0 0 0 0 0,0 0 0 0 0,1 0 0 0 0,-1 0 0 0 0,0 0 1 0 0,0-1-1 0 0,0 1 0 0 0,0 0 0 0 0,0 0 0 0 0,0 0 0 0 0,0 0 0 0 0,0 0 0 0 0,0 0 0 0 0,0 0 0 0 0,0 0 0 0 0,0 0 1 0 0,0 0-1 0 0,0 0 0 0 0,0-1 0 0 0,0 1 0 0 0,0 0 0 0 0,0 0 0 0 0,0 0 0 0 0,0 0 0 0 0,0 0 0 0 0,0 0 0 0 0,0 0 1 0 0,0 0-1 0 0,0 0-3 0 0,3-9 129 0 0,9 0-80 0 0,4-2-51 0 0,16-21 2 0 0,-30 29 0 0 0,1 0 0 0 0,-1 0 0 0 0,0 0 0 0 0,0 0 0 0 0,0-1 0 0 0,0 0 0 0 0,0 0 0 0 0,0 1 0 0 0,0-1 0 0 0,0 1 0 0 0,1 0 0 0 0,-1 0 0 0 0,1-1 0 0 0,0 1-1 0 0,-1 0 1 0 0,1 0 0 0 0,-1-1 0 0 0,0 1 0 0 0,0 0 0 0 0,0-2 0 0 0,0 1 2 0 0,0 1 0 0 0,0 0 0 0 0,0-1-1 0 0,0 1 1 0 0,1 0 0 0 0,0-1-2 0 0,12-16 46 0 0,-4-1-37 0 0,-8 15-10 0 0,10-28 38 0 0,-10 23-21 0 0,-2 7-7 0 0,0 0 0 0 0,0-1 0 0 0,-1 1 0 0 0,1-1 0 0 0,-1 1 0 0 0,0-1 0 0 0,-1-3-9 0 0,1 5 4 0 0,0 0-1 0 0,0 0 0 0 0,0 0 0 0 0,0 0 0 0 0,1 0 0 0 0,-1 0 0 0 0,1 0-3 0 0,5-9 27 0 0,-5 10-25 0 0,0 1 0 0 0,0-1 0 0 0,-1 1 0 0 0,1-1 0 0 0,0 1 0 0 0,-1-1-1 0 0,1 0 1 0 0,-1 1 0 0 0,1-1 0 0 0,-1 0 0 0 0,0 1 0 0 0,0-1 0 0 0,0 0 0 0 0,0 0-2 0 0,-1-7 0 0 0,1 5 1 0 0,0 1 0 0 0,0-1 0 0 0,0 0 1 0 0,0 1-1 0 0,0-1 0 0 0,1 0 0 0 0,-1 1 0 0 0,1-1 0 0 0,1-1-1 0 0,2-5 17 0 0,-2 7-13 0 0,-1 0-1 0 0,0 0 1 0 0,0 0 0 0 0,0 0-1 0 0,0-1 1 0 0,0 1 0 0 0,-1 0-1 0 0,1 0 1 0 0,-1 0 0 0 0,0-3-4 0 0,0-31 5 0 0,0 0 43 0 0,0-31-37 0 0,0 64-12 0 0,-1 0-1 0 0,1 0 1 0 0,-1 0 0 0 0,0 0 0 0 0,0 0 0 0 0,0 0 0 0 0,-1 1 0 0 0,1-1 0 0 0,-1 0 0 0 0,-1-2 1 0 0,0 2-9 0 0,3-2-10 0 0,0-15-6 0 0,0 15 24 0 0,0 0-4 0 0,0-11-53 0 0,0 14-8 0 0,0 3-6 0 0,0 0-8 0 0,0 3 8 0 0,0 3 48 0 0,0 22-102 0 0,3-18 99 0 0,2-2 15 0 0,-4-6 8 0 0,0-1 0 0 0,-1 1 0 0 0,1-1 0 0 0,0 0 0 0 0,0 1 1 0 0,-1 0-1 0 0,1-1 0 0 0,-1 1 0 0 0,1-1 0 0 0,-1 1 0 0 0,0 0 0 0 0,1-1 0 0 0,-1 1 0 0 0,0 0 4 0 0,0-1-1 0 0,0 1 1 0 0,0 0-1 0 0,0-1 0 0 0,1 1 0 0 0,-1-1 0 0 0,1 1 0 0 0,-1-1 1 0 0,1 1-1 0 0,-1-1 0 0 0,1 1 0 0 0,0-1 0 0 0,0 1 0 0 0,0-1 1 0 0,5 12 1 0 0,-1 13-1 0 0,6-5-11 0 0,-6 6-32 0 0,6-6 33 0 0,-6 5 10 0 0,5-5 0 0 0,-4 8 0 0 0,4 3 0 0 0,6 28 0 0 0,-15-57 0 0 0,0 0 0 0 0,-1 1 0 0 0,1-1 0 0 0,-1 0 0 0 0,1 1 0 0 0,-1-1 0 0 0,0 1 0 0 0,0-1 0 0 0,1 17 0 0 0,13 17-1 0 0,-12-32 8 0 0,1 1 0 0 0,-1-1 0 0 0,0 1-1 0 0,0 0 1 0 0,-1 0 0 0 0,0 0-1 0 0,0 0 1 0 0,0 3-7 0 0,-1-3 16 0 0,1 1 0 0 0,-1-1 0 0 0,1 1 1 0 0,0-1-1 0 0,1 0 0 0 0,0 1 0 0 0,2 4-16 0 0,-2-4 2 0 0,1 11 73 0 0,-3-16-65 0 0,0-1-1 0 0,0 1 0 0 0,0-1 0 0 0,0 0 0 0 0,0 1 1 0 0,0-1-1 0 0,1 1 0 0 0,-1-1 0 0 0,1 0 1 0 0,-1 1-10 0 0,6 6 48 0 0,-1 2-6 0 0,-3 0 40 0 0,-1 7 79 0 0,-1-14-76 0 0,0-3-15 0 0,0 0-6 0 0,0 0 0 0 0,0 0 0 0 0,5 0 29 0 0,3 0-34 0 0,-6 0 29 0 0,-2 0 0 0 0,1 0-48 0 0,1 0-50 0 0,2 0-48 0 0,3 0-94 0 0,-7 0 146 0 0,0 0 0 0 0,0 0 1 0 0,0 0-1 0 0,0 0 1 0 0,0 0-1 0 0,0 0 0 0 0,0 0 1 0 0,0 0-1 0 0,0 0 1 0 0,0 0-1 0 0,0 0 0 0 0,1 0 1 0 0,-1 0-1 0 0,0 0 1 0 0,0 0-1 0 0,0 0 1 0 0,0 0-1 0 0,0 0 0 0 0,0 0 1 0 0,0 0-1 0 0,0 0 1 0 0,0 0-1 0 0,0 0 0 0 0,1 0 1 0 0,-1-1-1 0 0,0 1 1 0 0,0 0-1 0 0,0 0 0 0 0,0 0 1 0 0,0 0-1 0 0,0 0 1 0 0,0 0-1 0 0,0 0 0 0 0,0 0 1 0 0,0 0-1 0 0,0 0 1 0 0,0 0-1 0 0,0 0 1 0 0,0 0-1 0 0,0-1 0 0 0,0 1 1 0 0,0 0-1 0 0,0 0 1 0 0,0 0-1 0 0,0 0 0 0 0,0 0 1 0 0,0 0-1 0 0,0 0 1 0 0,0 0-1 0 0,0 0 0 0 0,0 0 1 0 0,0-1-1 0 0,0 1 1 0 0,0 0-1 0 0,0 0 0 0 0,0 0 1 0 0,0 0 5 0 0,0-13-341 0 0</inkml:trace>
  <inkml:trace contextRef="#ctx0" brushRef="#br0" timeOffset="1377.66">2272 536 8176 0 0,'0'0'182'0'0,"0"0"29"0"0,0 0 13 0 0,3 3-32 0 0,10 8-153 0 0,0-6-39 0 0,-8 2 31 0 0,-2-3 54 0 0,5-2 55 0 0,-3 1 116 0 0,5 11 17 0 0,-7 1-41 0 0,-1-5-80 0 0,4 2 13 0 0,0 2 4 0 0,-4-1-16 0 0,-2-9-120 0 0,0-1 1 0 0,1 0 0 0 0,-1 0-1 0 0,1 0 1 0 0,-1 0-1 0 0,1 0 1 0 0,1 2-34 0 0,6 13 247 0 0,-4-7-9 0 0,-3 3-34 0 0,-2-1-34 0 0,1-1-35 0 0,-1-1-20 0 0,1-2 24 0 0,-1-7-105 0 0,1-1 0 0 0,0 1-1 0 0,0-1 1 0 0,0 1-1 0 0,0-1 1 0 0,0 1-1 0 0,0-1 1 0 0,1 1-1 0 0,-1-1 1 0 0,0 1 0 0 0,1-1-1 0 0,-1 0 1 0 0,2 2-34 0 0,4 2 187 0 0,-5-5-175 0 0,-1 0 0 0 0,0 0 0 0 0,1 1 0 0 0,-1-1 0 0 0,1 0 0 0 0,-1 0 0 0 0,0 1 0 0 0,1-1 0 0 0,-1 0 0 0 0,0 1 0 0 0,1-1-1 0 0,-1 1 1 0 0,0-1 0 0 0,1 0 0 0 0,-1 1 0 0 0,0-1 0 0 0,0 1 0 0 0,0-1 0 0 0,1 1 0 0 0,-1-1 0 0 0,0 1 0 0 0,0-1 0 0 0,0 1 0 0 0,0-1-1 0 0,0 1 1 0 0,0-1 0 0 0,0 1 0 0 0,0-1 0 0 0,0 1 0 0 0,0-1 0 0 0,0 1 0 0 0,0 0-12 0 0,0 14 205 0 0,0 29 683 0 0,0-35-734 0 0,0-1-44 0 0,0-6 76 0 0,0-2-8 0 0,0 0-22 0 0,0 0-10 0 0,0 0-2 0 0,0 0 0 0 0,0 0 0 0 0,0 0 0 0 0,0 0 0 0 0,0-2-8 0 0,-1 0-124 0 0,1 1 0 0 0,0-1 1 0 0,-1 1-1 0 0,1-1 0 0 0,-1 1 1 0 0,1-1-1 0 0,-1 1 1 0 0,0 0-1 0 0,0-1 0 0 0,0 0-12 0 0,0 1 7 0 0,0 0-1 0 0,0 0 0 0 0,1 0 0 0 0,-1 0 0 0 0,0 0 0 0 0,1 0 0 0 0,-1 0 0 0 0,1 0 0 0 0,0 0 0 0 0,-1-1 0 0 0,1 1 1 0 0,0 0-1 0 0,-1 0 0 0 0,1 0 0 0 0,0-1 0 0 0,0 1 0 0 0,0 0 0 0 0,0 0 0 0 0,0-1 0 0 0,1 1 0 0 0,-1 0 0 0 0,0 0 1 0 0,1-1-8 0 0,5-11 52 0 0,7-12 9 0 0,-12 22-54 0 0,1-1-1 0 0,-1 0 1 0 0,1 0-1 0 0,-1 0 1 0 0,0-1-1 0 0,-1 1 1 0 0,1 0-1 0 0,-1-2-5 0 0,0 3 6 0 0,1-1 0 0 0,-1 1 0 0 0,0 0-1 0 0,1 0 1 0 0,0-1 0 0 0,-1 1 0 0 0,1 0 0 0 0,1 0-1 0 0,0-3-5 0 0,4-9 1 0 0,-4 3-1 0 0,-1 8 0 0 0,0 0 0 0 0,0 1 0 0 0,0-1 0 0 0,1 0 0 0 0,-1 1 0 0 0,1-1 0 0 0,0 1 0 0 0,0-1 0 0 0,1-1 0 0 0,10-14 0 0 0,1 1 0 0 0,1 1 0 0 0,6-5 0 0 0,-9 9-3 0 0,11-10 9 0 0,-21 21-11 0 0,-1 1 0 0 0,1 0 0 0 0,0 0 0 0 0,-1 0 0 0 0,1 0 0 0 0,0 0 0 0 0,0 0 0 0 0,0 1 0 0 0,0-1 1 0 0,0 1-1 0 0,-1-1 0 0 0,1 1 0 0 0,0 0 0 0 0,1-1 5 0 0,0 1-1 0 0,-1 0-1 0 0,1 0 1 0 0,-1 0 0 0 0,1-1 0 0 0,0 1-1 0 0,-1-1 1 0 0,0 1 0 0 0,1-1 0 0 0,-1 0-1 0 0,1 0 1 0 0,1-1 1 0 0,11-5-17 0 0,1 6-25 0 0,-8 1 35 0 0,0 0 1 0 0,-1 0 0 0 0,1 1-1 0 0,3 1 7 0 0,-4 0-15 0 0,0 1 0 0 0,0-1-1 0 0,-1 1 1 0 0,4 2 15 0 0,16 10-51 0 0,-18-10 50 0 0,0 1 0 0 0,0 0 1 0 0,5 7 0 0 0,19 18 0 0 0,-27-26 0 0 0,-2-1 0 0 0,7 19 0 0 0,-5-15 3 0 0,2 4 28 0 0,-6 2 94 0 0,-1 2-67 0 0,0 29-51 0 0,3-30-7 0 0,2-4-659 0 0,-1-4 102 0 0,-1-2-13 0 0,-1-3-177 0 0,-2-1 287 0 0,0-1-230 0 0,-1 1 290 0 0,1 1-51 0 0,0 0-1544 0 0,0-1-1140 0 0</inkml:trace>
  <inkml:trace contextRef="#ctx0" brushRef="#br0" timeOffset="1941.49">3282 426 7016 0 0,'0'0'201'0'0,"0"-3"-4"0"0,0-4-127 0 0,0 4-13 0 0,0 1 82 0 0,0 1 157 0 0,0 1 258 0 0,0 0 20 0 0,-1 0-239 0 0,-1 0-141 0 0,-3 0 16 0 0,-12 0 252 0 0,9 0-289 0 0,1 1-28 0 0,2 1-74 0 0,0 8 196 0 0,-8-4 12 0 0,-3 4-11 0 0,2 5-49 0 0,3 3-59 0 0,2 2-73 0 0,-5 4-24 0 0,2-4-7 0 0,8-13-30 0 0,1 0 0 0 0,0 0 0 0 0,0 1 0 0 0,-1 6-26 0 0,2 4 19 0 0,2-16-8 0 0,0 0 0 0 0,0 0 0 0 0,0 0 0 0 0,-1 0 0 0 0,1-1 1 0 0,-1 1-1 0 0,1 0 0 0 0,-1 0 0 0 0,1 0 0 0 0,-1 0 0 0 0,0-1 1 0 0,0 1-1 0 0,-1 1-11 0 0,1-1 14 0 0,0-1 0 0 0,0 0 0 0 0,0 1 0 0 0,1-1 0 0 0,-1 1 0 0 0,0-1 0 0 0,1 1 0 0 0,0-1 0 0 0,-1 1 0 0 0,1 0 0 0 0,0-1 1 0 0,-1 1-1 0 0,1 1-14 0 0,0 10 128 0 0,0-10-6 0 0,0-1-22 0 0,1 0-88 0 0,-1 0 0 0 0,0 0 0 0 0,1-1 0 0 0,-1 1-1 0 0,1 0 1 0 0,0 0 0 0 0,-1-1 0 0 0,1 1 0 0 0,0-1-1 0 0,0 1 1 0 0,0-1 0 0 0,0 1 0 0 0,0-1 0 0 0,1 1 0 0 0,0 0-12 0 0,0 0 89 0 0,-2-2 7 0 0,0 0 7 0 0,0 0 1 0 0,3-2 9 0 0,8-7 16 0 0,-10 8-110 0 0,1 0-1 0 0,-1 1 0 0 0,1-1 0 0 0,-1 1 1 0 0,1-1-1 0 0,-1 1 0 0 0,1 0 0 0 0,-1 0 1 0 0,1-1-1 0 0,1 1-18 0 0,-3 1 7 0 0,1-1 0 0 0,-1 0 0 0 0,1 0 0 0 0,-1 0 0 0 0,1 0 0 0 0,-1 0 0 0 0,1 0 0 0 0,-1 0 0 0 0,1 0 0 0 0,-1 0 0 0 0,1 0 0 0 0,-1-1 0 0 0,1 1 0 0 0,-1 0 0 0 0,1 0 0 0 0,-1 0 0 0 0,0 0 0 0 0,1-1 0 0 0,-1 1 0 0 0,1 0 0 0 0,-1-1 0 0 0,1 1 0 0 0,-1 0 0 0 0,0-1 0 0 0,1 1 0 0 0,-1 0 0 0 0,0-1 0 0 0,1 1 0 0 0,-1 0 0 0 0,0-1 0 0 0,0 1 0 0 0,1-1-6 0 0,3-6 97 0 0,9 2 6 0 0,19-21 44 0 0,-27 23-128 0 0,-5 3-18 0 0,1 0 1 0 0,0 0-1 0 0,-1-1 0 0 0,1 1 1 0 0,0 0-1 0 0,-1-1 1 0 0,1 1-1 0 0,-1-1 0 0 0,1 1 1 0 0,-1 0-1 0 0,1-1 1 0 0,-1 1-1 0 0,1-1 0 0 0,-1 1 1 0 0,1-1-1 0 0,-1 0 1 0 0,0 1-1 0 0,1-1 0 0 0,-1 1 1 0 0,0-1-1 0 0,1 0 1 0 0,-1 0-3 0 0,2-4-1 0 0,25-42 73 0 0,-27 45-70 0 0,1 0 1 0 0,-1 0 0 0 0,1 1 0 0 0,-1-1 0 0 0,0 0 0 0 0,1 0 0 0 0,-1 0 0 0 0,0 0 0 0 0,0 0 0 0 0,0 0 0 0 0,-1-1-3 0 0,1 1 3 0 0,0 0 0 0 0,0 0-1 0 0,0 1 1 0 0,0-1 0 0 0,0 0 0 0 0,0 0 0 0 0,0 0 0 0 0,1 0 0 0 0,-1 0 0 0 0,1 0 0 0 0,0 0-3 0 0,2-4 0 0 0,0-1 7 0 0,7-12 62 0 0,0 3 7 0 0,-5 3-60 0 0,-4 13-17 0 0,0-1 0 0 0,-1 1 0 0 0,1 0 0 0 0,-1 0 1 0 0,1-1-1 0 0,0 1 0 0 0,-1 0 0 0 0,1 0 0 0 0,0 0 1 0 0,-1 0-1 0 0,1-1 0 0 0,0 1 0 0 0,-1 0 0 0 0,1 0 1 0 0,0 1 0 0 0,-1-1 0 0 0,5 0-59 0 0,8 2 4 0 0,-11-1 52 0 0,1 0-1 0 0,-1 1 1 0 0,0-1 0 0 0,0 1-1 0 0,-1-1 1 0 0,1 1-1 0 0,0-1 1 0 0,0 1 0 0 0,-1 0-1 0 0,1 0 1 0 0,-1 0-1 0 0,1 0 1 0 0,-1 0 0 0 0,0 0-1 0 0,0 0 1 0 0,0 1 0 0 0,0-1-1 0 0,0 0 1 0 0,-1 0-1 0 0,1 1 1 0 0,-1-1 0 0 0,1 2 3 0 0,-1-2-1 0 0,0-1 1 0 0,0 1 0 0 0,0 0 0 0 0,1-1 0 0 0,-1 1 0 0 0,1-1 0 0 0,-1 1 0 0 0,1 0 0 0 0,0-1-1 0 0,-1 1 1 0 0,1-1 0 0 0,0 0 0 0 0,0 1 0 0 0,0-1 0 0 0,4 7-9 0 0,7 16-44 0 0,-8-16 53 0 0,-4-6 0 0 0,1 0 0 0 0,0 0 0 0 0,-1 0 0 0 0,1 0 0 0 0,-1 0 0 0 0,0 0 0 0 0,0 0 0 0 0,0 0 0 0 0,0 0 0 0 0,0 0 0 0 0,0 0 0 0 0,-1 8 0 0 0,2-4 0 0 0,0 1 0 0 0,0-1 0 0 0,0 0 0 0 0,1 0 0 0 0,1 3 0 0 0,-1-4 0 0 0,-1 0 0 0 0,1 0 0 0 0,-1 0 0 0 0,-1 0 0 0 0,1 4 0 0 0,-1-6 0 0 0,0 0 0 0 0,1 1 0 0 0,-1-1 0 0 0,1 0 0 0 0,-1 0 0 0 0,1 0 0 0 0,0 1 0 0 0,0-1 0 0 0,2 3 0 0 0,2 9 0 0 0,-3-3-1 0 0,0 0 1 0 0,-1 0 0 0 0,-1 0-1 0 0,0 0 1 0 0,-1 5 0 0 0,0-5 4 0 0,1 0 1 0 0,0 0-1 0 0,1 0 1 0 0,1 2-5 0 0,4 8 42 0 0,-5-19-32 0 0,0 0 0 0 0,0 0 1 0 0,0 0-1 0 0,-1 0 1 0 0,1 0-1 0 0,-1 0 0 0 0,0 1 1 0 0,1-1-1 0 0,-1 0 0 0 0,-1 0 1 0 0,1 0-1 0 0,-1 4-10 0 0,-4 9 42 0 0,3-9-18 0 0,1-1 0 0 0,-1 1 0 0 0,1 0 0 0 0,0-1 0 0 0,0 1 0 0 0,1 0-24 0 0,0 9 72 0 0,0 0 55 0 0,0 40 431 0 0,0-34-370 0 0,0-15-145 0 0,-1 0 1 0 0,0 0 0 0 0,0-1-1 0 0,-1 1 1 0 0,1-1-1 0 0,-2 1-43 0 0,-1 9 80 0 0,1-2-15 0 0,-3 6 66 0 0,-4-6-4 0 0,1-4 22 0 0,6-7-114 0 0,1-1-1 0 0,1 1 1 0 0,-1 0-1 0 0,0 0 1 0 0,1 0 0 0 0,-1 0-1 0 0,1 0 1 0 0,0 0-35 0 0,-4 11 172 0 0,0 2 44 0 0,-6 2-6 0 0,8-13-146 0 0,1-1-1 0 0,-1 0 0 0 0,1 1 1 0 0,0-1-1 0 0,-1 3-63 0 0,0 6 113 0 0,-2 3 44 0 0,-6 0 38 0 0,-4 0 19 0 0,-2 2-60 0 0,13-15-124 0 0,0 1-1 0 0,0 0 0 0 0,0-1 1 0 0,-1 0-1 0 0,0 0 0 0 0,1 0 1 0 0,-1-1-1 0 0,0 1 0 0 0,-4 0-29 0 0,-11 9 17 0 0,18-10-17 0 0,-1 0 0 0 0,0 0 0 0 0,0-1-1 0 0,0 1 1 0 0,0 0 0 0 0,0-1 0 0 0,0 0 0 0 0,-1 0 0 0 0,1 0 0 0 0,0 0 0 0 0,-1 0 0 0 0,1-1 0 0 0,-13 0 31 0 0,-28 0 267 0 0,30 0-227 0 0,14 0-66 0 0,-1 0 1 0 0,1 0-1 0 0,0 0 0 0 0,-1 0 0 0 0,1 0 0 0 0,0 0 0 0 0,-1 0 0 0 0,1 0 0 0 0,0 0 0 0 0,-1 0 0 0 0,1 0 0 0 0,0 0 0 0 0,-1 0 0 0 0,1 0 1 0 0,0 0-1 0 0,0 0 0 0 0,-1 0 0 0 0,1-1 0 0 0,0 1 0 0 0,-1 0 0 0 0,1 0 0 0 0,0 0 0 0 0,0-1 0 0 0,-1 1 0 0 0,1 0 0 0 0,0 0-5 0 0,-4-5 48 0 0,0 1-14 0 0,1 1 1 0 0,-1-1-1 0 0,0 1 1 0 0,0-1-1 0 0,-2 0-34 0 0,-4 0 70 0 0,-3-3 7 0 0,5 0-96 0 0,0 0-97 0 0,-2-3-116 0 0,-1-5-190 0 0,9 12 375 0 0,1 1-66 0 0,0-1-63 0 0,0 1-60 0 0,0-1-153 0 0,-1 0-86 0 0,1 1-79 0 0,0-1-71 0 0,-1 1-63 0 0,0-1-56 0 0,0 1-47 0 0,-1-1-40 0 0,-3-4-1428 0 0,-4-2-1274 0 0</inkml:trace>
  <inkml:trace contextRef="#ctx0" brushRef="#br0" timeOffset="2274.69">2272 284 8720 0 0,'-13'-13'197'0'0,"10"10"24"0"0,3 3 19 0 0,0-2-29 0 0,0-9-131 0 0,0 8 105 0 0,0 3 33 0 0,0 0-2 0 0,0 0-7 0 0,0 0-28 0 0,0 0-11 0 0,0 0-2 0 0,0 0-78 0 0,0 0-60 0 0,0 0-40 0 0,0 0-48 0 0,0 0-42 0 0,0 0 4 0 0</inkml:trace>
  <inkml:trace contextRef="#ctx0" brushRef="#br0" timeOffset="566.54">1641 489 5960 0 0,'0'0'132'0'0,"0"-3"17"0"0,0-7 12 0 0,0 10-158 0 0,0 0 0 0 0,0 0-1 0 0,0 0 1 0 0,0 0-1 0 0,0-1 1 0 0,0 1-1 0 0,0 0 1 0 0,0 0-1 0 0,0 0 1 0 0,0 0-1 0 0,0 0 1 0 0,0 0-1 0 0,0 0 1 0 0,0 0-1 0 0,0 0 1 0 0,0 0-1 0 0,0-1 1 0 0,0 1-1 0 0,0 0 1 0 0,0 0 0 0 0,0 0-1 0 0,0 0 1 0 0,0 0-1 0 0,0 0 1 0 0,0 0-1 0 0,0 0 1 0 0,0 0-1 0 0,0 0 1 0 0,0 0-1 0 0,0 0 1 0 0,0-1-1 0 0,0 1 1 0 0,0 0-1 0 0,0 0 1 0 0,-1 0-1 0 0,1 0 1 0 0,0 0-1 0 0,0 0 1 0 0,0 0 0 0 0,0 0-1 0 0,0 0 1 0 0,0 0-1 0 0,0 0 1 0 0,0 0-1 0 0,0 0 1 0 0,0 0-1 0 0,-1 0 1 0 0,1 0-1 0 0,0 0 1 0 0,0 0-1 0 0,0 0 1 0 0,0 0-1 0 0,0 0 1 0 0,0 0-1 0 0,0 0 1 0 0,0 0-1 0 0,0 0-2 0 0,-27-2 30 0 0,27 2-29 0 0,0 0 0 0 0,0 0 0 0 0,0 0-1 0 0,-1-1 1 0 0,1 1 0 0 0,0 0-1 0 0,0 0 1 0 0,0 0 0 0 0,-1 0 0 0 0,1-1-1 0 0,0 1 1 0 0,0 0 0 0 0,0 0-1 0 0,0 0 1 0 0,0-1 0 0 0,0 1-1 0 0,-1 0 1 0 0,1 0 0 0 0,0-1 0 0 0,0 1-1 0 0,0 0 1 0 0,0 0 0 0 0,0-1-1 0 0,0 1 1 0 0,0 0 0 0 0,0 0 0 0 0,0-1-1 0 0,0 1 1 0 0,0 0 0 0 0,0 0-1 0 0,0 0 1 0 0,0-1 0 0 0,0 1-1 0 0,0 0 0 0 0,1-4 40 0 0,-2 2 64 0 0,-1 2 120 0 0,2 0-220 0 0,-7 0 182 0 0,1-1 50 0 0,-13 0 595 0 0,10-1-450 0 0,1-1-100 0 0,3 0-177 0 0,1-1-87 0 0,3 3 159 0 0,-1 0-40 0 0,-2 0 36 0 0,0 0-89 0 0,-1 2-53 0 0,3 0 54 0 0,-9-2 29 0 0,-9 1 38 0 0,3 3-43 0 0,9 2-66 0 0,7-4-32 0 0,0 0 0 0 0,-1 0 1 0 0,1 0-1 0 0,-1 0 0 0 0,1-1 1 0 0,-1 1-1 0 0,1 0 1 0 0,-1-1-1 0 0,0 0 0 0 0,1 1 1 0 0,-1-1-1 0 0,0 0 0 0 0,1 0 1 0 0,-1 1-11 0 0,-14-1 96 0 0,0 2-16 0 0,8 3-63 0 0,7-4-17 0 0,0 0 0 0 0,-1 0 0 0 0,1 0 0 0 0,-1-1-1 0 0,1 1 1 0 0,-1 0 0 0 0,1-1 0 0 0,-1 1 0 0 0,0-1 0 0 0,1 1 0 0 0,-1-1 0 0 0,0 0 0 0 0,1 0 0 0 0,-1 0 0 0 0,-5 0 0 0 0,6 0 0 0 0,-1 0 0 0 0,0 0 0 0 0,1 0 0 0 0,-1 0 0 0 0,0 0 0 0 0,1 0 0 0 0,-1 0 0 0 0,1 0 0 0 0,-1 1 0 0 0,0-1 0 0 0,1 1 0 0 0,-2 0 0 0 0,1 3 0 0 0,1-1 0 0 0,-15 6 0 0 0,1 4 0 0 0,2 3 0 0 0,10-1 0 0 0,6 1 0 0 0,-2-14 0 0 0,0 0 0 0 0,0-1 0 0 0,1 1 0 0 0,-1-1 0 0 0,1 0 0 0 0,-1 1 0 0 0,1-1 0 0 0,0 0 0 0 0,0 0 0 0 0,-1 0 0 0 0,1 0 0 0 0,0 0 0 0 0,1 0 0 0 0,0 1 0 0 0,0-1 0 0 0,0 1 0 0 0,0 0 0 0 0,0 0 0 0 0,0 0 0 0 0,0 1 0 0 0,13 7-30 0 0,-13-8 11 0 0,1-1 1 0 0,-1-1 0 0 0,1 1-1 0 0,-1-1 1 0 0,1 1 0 0 0,0-1 18 0 0,18 3-83 0 0,31 15 3 0 0,-29-10 71 0 0,-9-3 14 0 0,-11-3 2 0 0,1-1 0 0 0,-1 0 0 0 0,0 1 0 0 0,0 0 0 0 0,0 0 0 0 0,0 0 0 0 0,2 2-7 0 0,9 10-4 0 0,-9-10-13 0 0,-1 1 0 0 0,1-1-1 0 0,0 1 1 0 0,5 1 17 0 0,0 1-15 0 0,7 6-54 0 0,-5-5 67 0 0,-2 4 60 0 0,-3-3-7 0 0,-8-8-45 0 0,1-1 0 0 0,0 1-1 0 0,-1-1 1 0 0,1 1 0 0 0,-1-1 0 0 0,1 0 0 0 0,0 1 0 0 0,-1-1 0 0 0,1 0 0 0 0,0 1 0 0 0,-1-1 0 0 0,1 0 0 0 0,0 0 0 0 0,0 0 0 0 0,-1 0 0 0 0,1 0-1 0 0,0 1 1 0 0,0-1-6 0 0,-1 0 0 0 0,0-1 2 0 0,0 1 0 0 0,0 0-1 0 0,0 0 1 0 0,1 0 0 0 0,-1 0 0 0 0,0 0-1 0 0,0 0 1 0 0,0 0 0 0 0,0 0-1 0 0,0 0 1 0 0,0 0 0 0 0,0 0 0 0 0,0 0-1 0 0,0 0 1 0 0,0 0 0 0 0,1 0-1 0 0,-1 0 1 0 0,0 0 0 0 0,0 0 0 0 0,0 0-1 0 0,0 0 1 0 0,0 1 0 0 0,0-1-1 0 0,0 0 1 0 0,0 0 0 0 0,0 0-1 0 0,0 0 1 0 0,0 0 0 0 0,0 0 0 0 0,1 0-1 0 0,-1 0 1 0 0,0 0 0 0 0,0 0-1 0 0,0 0 1 0 0,0 0 0 0 0,0 0 0 0 0,0 0-1 0 0,0 1 1 0 0,0-1 0 0 0,0 0-1 0 0,0 0 1 0 0,0 0 0 0 0,0 0 0 0 0,0 0-1 0 0,0 0 1 0 0,0 0 0 0 0,0 0-1 0 0,0 0 1 0 0,0 0 0 0 0,0 1-1 0 0,0-1 1 0 0,0 0 0 0 0,0 0 0 0 0,0 0-1 0 0,0 0 1 0 0,0 0 0 0 0,0 0-2 0 0,0 2 12 0 0,0 0 1 0 0,1 0 0 0 0,-1-1 0 0 0,1 1 0 0 0,-1 0-1 0 0,1-1 1 0 0,0 1 0 0 0,0 0 0 0 0,-1-1 0 0 0,1 1-1 0 0,0-1 1 0 0,1 1 0 0 0,-1-1 0 0 0,0 1 0 0 0,1-1-13 0 0,-2 0 3 0 0,0-1 1 0 0,1 0 0 0 0,-1 0-1 0 0,0 1 1 0 0,0-1 0 0 0,0 0 0 0 0,1 0-1 0 0,-1 1 1 0 0,0-1 0 0 0,0 0-1 0 0,0 0 1 0 0,0 1 0 0 0,0-1-1 0 0,1 0 1 0 0,-1 1 0 0 0,0-1-1 0 0,0 0 1 0 0,0 1 0 0 0,0-1 0 0 0,0 0-1 0 0,0 1 1 0 0,0-1 0 0 0,0 0-1 0 0,0 1 1 0 0,0-1 0 0 0,0 0-4 0 0,0 20 84 0 0,0-9-3 0 0,0-4 1 0 0,0 1 37 0 0,0-1 44 0 0,0 1 52 0 0,0-8-205 0 0,0 1 0 0 0,0-1 0 0 0,0 0 0 0 0,0 1 0 0 0,0-1 1 0 0,0 1-1 0 0,0-1 0 0 0,0 1 0 0 0,-1-1 0 0 0,1 0 1 0 0,0 1-1 0 0,0-1 0 0 0,0 1 0 0 0,0-1 0 0 0,-1 0 0 0 0,1 1 1 0 0,0-1-1 0 0,0 0 0 0 0,0 1 0 0 0,-1-1 0 0 0,1 0 0 0 0,0 1 1 0 0,-1-1-1 0 0,1 0 0 0 0,0 1 0 0 0,-1-1 0 0 0,1 0 0 0 0,0 0 1 0 0,-1 0-1 0 0,1 1 0 0 0,-1-1-10 0 0,-6 5 201 0 0,3 1 12 0 0,3-5-200 0 0,1-1 0 0 0,0 1 0 0 0,0-1 1 0 0,0 0-1 0 0,-1 1 0 0 0,1-1 0 0 0,0 0 0 0 0,0 1 0 0 0,-1-1 0 0 0,1 0 0 0 0,0 1 0 0 0,-1-1 1 0 0,1 0-1 0 0,0 0 0 0 0,-1 1 0 0 0,1-1 0 0 0,0 0 0 0 0,-1 0 0 0 0,1 0 0 0 0,-1 0 0 0 0,1 1 1 0 0,0-1-1 0 0,-1 0 0 0 0,1 0 0 0 0,-1 0 0 0 0,1 0 0 0 0,0 0 0 0 0,-1 0 0 0 0,1 0 0 0 0,-1 0 1 0 0,1 0-14 0 0,-6 2 292 0 0,5 0-268 0 0,-1-1 0 0 0,1 1 0 0 0,-1-1 1 0 0,0 0-1 0 0,1 0 0 0 0,-1 0 0 0 0,0 0 1 0 0,0 0-1 0 0,0 0 0 0 0,0 0 0 0 0,0 0 0 0 0,0-1 1 0 0,0 1-1 0 0,0-1 0 0 0,0 0-24 0 0,-8 0 131 0 0,-1-4 56 0 0,-12-5-78 0 0,17 8-68 0 0,0 0 1 0 0,0 0-1 0 0,0 0 1 0 0,-4 1-42 0 0,-15-3 77 0 0,-5-5-72 0 0,24 6 5 0 0,-28-12 64 0 0,20 7-8 0 0,12 7-54 0 0,-29-27 136 0 0,10 18-187 0 0,8 3 3 0 0,6 2-26 0 0,0 0-28 0 0,0-1-48 0 0,1 0-19 0 0,0 0-47 0 0,-1-2-53 0 0,-1 0-58 0 0,4 3 159 0 0,2 1-57 0 0,0 2 79 0 0,1 0-32 0 0,0 0-37 0 0,1 0-43 0 0,-1 0-46 0 0,0 1-42 0 0,1-1-37 0 0,-1 1-34 0 0,1 0-671 0 0,0 0-702 0 0</inkml:trace>
  <inkml:trace contextRef="#ctx0" brushRef="#br0" timeOffset="866.38">1831 442 8952 0 0,'0'0'200'0'0,"0"-3"33"0"0,-1-1-235 0 0,1 1 53 0 0,0 1 44 0 0,0 2 36 0 0,0 1 135 0 0,0 3 201 0 0,0 4 62 0 0,1-2-283 0 0,0-2-153 0 0,-1-3-95 0 0,1 0-39 0 0,10 4 359 0 0,-5 6-13 0 0,1 3-68 0 0,-5-10-149 0 0,4 28 442 0 0,-1-24-408 0 0,0 2 52 0 0,-2 3 35 0 0,-3-6-104 0 0,-1-5-74 0 0,1 1 1 0 0,0-1 0 0 0,0 0 0 0 0,0 0 0 0 0,1 0-1 0 0,-1 0 1 0 0,0 1 0 0 0,1-1 0 0 0,-1 0 0 0 0,1 1-32 0 0,4 5 95 0 0,-4-7-74 0 0,0 1 0 0 0,0-1 0 0 0,0 0 0 0 0,0 1 0 0 0,-1-1 0 0 0,1 1 0 0 0,0 0 0 0 0,-1-1 0 0 0,1 1 0 0 0,-1-1 0 0 0,0 1 0 0 0,0 0 0 0 0,1-1 0 0 0,-1 1-21 0 0,0 0 25 0 0,0 0 1 0 0,0 0 0 0 0,0-1-1 0 0,1 1 1 0 0,-1 0-1 0 0,1-1 1 0 0,-1 1 0 0 0,1 0-1 0 0,0-1 1 0 0,-1 1-1 0 0,1-1 1 0 0,0 1-1 0 0,0-1 1 0 0,0 1-26 0 0,2 1 35 0 0,-1 1-33 0 0,-1-1 26 0 0,0 0 1 0 0,0 1 0 0 0,-1-1 0 0 0,1 0 0 0 0,-1 1 0 0 0,0-1 0 0 0,1 0 0 0 0,-2 1 0 0 0,1 1-29 0 0,-1 10 79 0 0,0-5-62 0 0,4-4 31 0 0,8 4-26 0 0,-9-7 10 0 0,-2-3-80 0 0,0 0-44 0 0,0 0 61 0 0,0 0-19 0 0,0 0-24 0 0,0 0-39 0 0,0 1-20 0 0,0-1-39 0 0,0 1-47 0 0,0-1-51 0 0,0 1-57 0 0,0 0-51 0 0,0 0-46 0 0,0 1-40 0 0,0-1-139 0 0,0 1-39 0 0,0 0-167 0 0,0 2-448 0 0</inkml:trace>
  <inkml:trace contextRef="#ctx0" brushRef="#br0" timeOffset="7976.57">8567 600 4832 0 0,'0'0'108'0'0,"0"0"17"0"0,0 0 10 0 0,0-3-22 0 0,-1-14-92 0 0,0 8 50 0 0,-2 6 64 0 0,-2 3 73 0 0,2 0-28 0 0,3 0-169 0 0,0 0 1 0 0,0 0-1 0 0,0 0 1 0 0,0 0-1 0 0,-1 0 1 0 0,1 0 0 0 0,0 0-1 0 0,0 0 1 0 0,0 0-1 0 0,0 0 1 0 0,0 0-1 0 0,0 0 1 0 0,0 0-1 0 0,0 0 1 0 0,0 0-1 0 0,-1 0 1 0 0,1 0-1 0 0,0 0 1 0 0,0 0-1 0 0,0 0 1 0 0,0 0 0 0 0,0 0-1 0 0,0 0 1 0 0,0 0-1 0 0,0 0 1 0 0,0 0-1 0 0,0 0 1 0 0,0 0-1 0 0,0 0 1 0 0,0 0-1 0 0,-1-1 1 0 0,1 1-1 0 0,0 0 1 0 0,0 0-1 0 0,0 0 1 0 0,0 0-1 0 0,0 0 1 0 0,0 0 0 0 0,0 0-1 0 0,0 0 1 0 0,0 0-1 0 0,0 0 1 0 0,0 0-1 0 0,0-1 1 0 0,0 1-1 0 0,0 0 1 0 0,0 0-1 0 0,0 0 1 0 0,0 0-1 0 0,0 0 1 0 0,0 0-1 0 0,0 0 1 0 0,0 0 0 0 0,0 0-1 0 0,0 0 1 0 0,0-1-1 0 0,0 1-11 0 0,0-4 165 0 0,-1 1 52 0 0,-2 0 43 0 0,0 2 38 0 0,-3-1 238 0 0,-8 2 350 0 0,7 0-481 0 0,4 0-249 0 0,-10 0 187 0 0,3 3-45 0 0,5 7 39 0 0,-7-3-23 0 0,4-3-137 0 0,1 4-42 0 0,2 2-15 0 0,5-8-104 0 0,-1 1 0 0 0,-1-1 0 0 0,1 0 0 0 0,0 0 0 0 0,-1 0 0 0 0,1 0 0 0 0,-1 0 0 0 0,1 0 0 0 0,-1 0-16 0 0,-6 6 46 0 0,5-5-23 0 0,-1 0 1 0 0,1 0-1 0 0,0 1 1 0 0,0-1-1 0 0,1 1 0 0 0,-1 0-23 0 0,-2 6 69 0 0,4-7-53 0 0,0-1 0 0 0,0 0 0 0 0,0 0 0 0 0,0 0 0 0 0,-1 1 0 0 0,1-1 0 0 0,-1 0 1 0 0,0-1-1 0 0,0 1-16 0 0,0 2 30 0 0,-1-1 0 0 0,1 1 1 0 0,-1-1-1 0 0,1 1 1 0 0,0 0-1 0 0,0 0 0 0 0,-1 3-30 0 0,-5 16 101 0 0,7-18-86 0 0,-2 13 86 0 0,3-16-90 0 0,0-1-1 0 0,0 0 1 0 0,0 1 0 0 0,0-1-1 0 0,0 1 1 0 0,-1-1 0 0 0,1 0-1 0 0,0 1 1 0 0,-1-1 0 0 0,0 1-11 0 0,-1 2 21 0 0,0-1 0 0 0,1 1 0 0 0,-1 0 0 0 0,1 0 0 0 0,0 0 0 0 0,0 0 0 0 0,0 1-21 0 0,1-4 7 0 0,0 1-1 0 0,0-1 0 0 0,0 1 0 0 0,0-1 0 0 0,0 1 1 0 0,0-1-1 0 0,1 1 0 0 0,-1-1 0 0 0,1 0 0 0 0,-1 1 1 0 0,1-1-1 0 0,-1 1 0 0 0,1-1 0 0 0,0 0 1 0 0,0 0-1 0 0,0 1 0 0 0,0-1 0 0 0,0 0 0 0 0,0 0 1 0 0,0 1-7 0 0,3 3 96 0 0,-3 2-60 0 0,0-1-7 0 0,3 1 1 0 0,15 12 179 0 0,-16-16-185 0 0,0-1 54 0 0,1 0-35 0 0,5-3-8 0 0,-7 0-7 0 0,13 2 49 0 0,20-3 164 0 0,-33 2-224 0 0,0 0 1 0 0,0-1-1 0 0,1 0 1 0 0,-1 1-1 0 0,0-1 1 0 0,0 0-1 0 0,0 0 1 0 0,0 0-1 0 0,0-1 0 0 0,0 1 1 0 0,0 0-1 0 0,0-1 1 0 0,0 0-18 0 0,1 0 29 0 0,-1-1 0 0 0,1 1-1 0 0,-1 1 1 0 0,1-1 0 0 0,0 0 0 0 0,3-1-29 0 0,10-3 81 0 0,-4 1-51 0 0,-1-1-43 0 0,-4 1 13 0 0,0-1 0 0 0,-1 0 0 0 0,1 0 0 0 0,3-5 0 0 0,3-2 0 0 0,-10 8 0 0 0,1 0 0 0 0,-1-1 0 0 0,1 1 0 0 0,-2-1 0 0 0,1 0 0 0 0,0 0 0 0 0,-1 0 0 0 0,1-4 0 0 0,-1 4 0 0 0,-2 3 0 0 0,1 0 0 0 0,0 0 0 0 0,0-1 0 0 0,-1 1 0 0 0,0 0 0 0 0,0 0 0 0 0,0-1 0 0 0,0 0 0 0 0,2-13 0 0 0,3 2-1 0 0,-3 12 0 0 0,-1-1 0 0 0,0 1 0 0 0,0 0-1 0 0,0-1 1 0 0,0 1 0 0 0,-1-1-1 0 0,1 1 1 0 0,-1-1 0 0 0,0 0 1 0 0,-1-4-12 0 0,1-1 0 0 0,-2 1 1 0 0,1 0-1 0 0,-1-1 0 0 0,-1 0 12 0 0,1 2 0 0 0,1 0 0 0 0,-1 0-1 0 0,1 0 1 0 0,1-1 0 0 0,-1 0 0 0 0,1-7-1 0 0,1 6-4 0 0,-1 0 1 0 0,-1 0-1 0 0,1-1 1 0 0,-2-3 4 0 0,-3-6-33 0 0,-1-8-40 0 0,3-6-34 0 0,2 10-9 0 0,-2 1 0 0 0,-5-23 116 0 0,2 11-8 0 0,-10-44-5 0 0,6 33-34 0 0,5 23 35 0 0,-6-19 12 0 0,10 37 0 0 0,0 1 0 0 0,0 0 0 0 0,1 0 0 0 0,0 0 0 0 0,-1 0 0 0 0,1 0 0 0 0,0-1 0 0 0,0 0 0 0 0,1 3 0 0 0,-1 0 0 0 0,0-1 0 0 0,0 1 0 0 0,0 0 0 0 0,0-1 0 0 0,-1 1 0 0 0,1 0 0 0 0,0 0 0 0 0,-1-1 0 0 0,1 0 0 0 0,-7-4 0 0 0,3 4 0 0 0,-1-11 0 0 0,-6 0-16 0 0,9 10-30 0 0,2 3 130 0 0,0 0 63 0 0,0 3 12 0 0,0 1-97 0 0,-1 8-3 0 0,4 1-108 0 0,2-4-31 0 0,-1 1 1 0 0,-1 0 0 0 0,1 4 79 0 0,4 17-107 0 0,1 4 84 0 0,-3-18 61 0 0,0 1 40 0 0,7 24 36 0 0,-11-32-67 0 0,1 0-1 0 0,0 0 1 0 0,1 0 0 0 0,3 6-47 0 0,3 10 97 0 0,-4 5 29 0 0,-4-15-62 0 0,9 31 128 0 0,-8-21-88 0 0,-1-14-22 0 0,0 1 1 0 0,0-1 0 0 0,1 0-1 0 0,3 5-82 0 0,5 18 231 0 0,-9-27-161 0 0,-1 0-1 0 0,0 0 1 0 0,-1 0 0 0 0,1 4-70 0 0,-1-5 61 0 0,0 0 0 0 0,1-1 1 0 0,0 1-1 0 0,1-1 0 0 0,-1 1 1 0 0,2 3-62 0 0,2 6 110 0 0,0 16 108 0 0,-1-18-124 0 0,4 22 158 0 0,-7-5-17 0 0,-1-8-104 0 0,0 40 259 0 0,0-41-301 0 0,0-6 7 0 0,-2-1-16 0 0,0-11-151 0 0,-1 1 134 0 0,0-1 23 0 0,1-1-69 0 0,1-1-56 0 0,0 1-68 0 0,0-1-48 0 0,1 0-72 0 0,0 0-82 0 0,-1 0-94 0 0,1-1 21 0 0,0 0-63 0 0,0-1-55 0 0,0 0-49 0 0,0 1-165 0 0,0-1-48 0 0,0 0-199 0 0,0 0-532 0 0</inkml:trace>
  <inkml:trace contextRef="#ctx0" brushRef="#br0" timeOffset="6955.5">7053 568 5840 0 0,'0'0'132'0'0,"0"0"17"0"0,0 0 11 0 0,-3 0-21 0 0,-1 1-107 0 0,4-1-29 0 0,-25-14-10 0 0,20 12 45 0 0,0 1 67 0 0,1 0 55 0 0,0 1 40 0 0,3 0-157 0 0,1 0 0 0 0,-1 0-1 0 0,1 0 1 0 0,-1 0-1 0 0,1 0 1 0 0,-1 0 0 0 0,1 0-1 0 0,-1 0 1 0 0,1 0 0 0 0,-1 0-1 0 0,1 0 1 0 0,-1 0 0 0 0,1-1-1 0 0,-1 1 1 0 0,1 0 0 0 0,-1 0-1 0 0,1-1 1 0 0,-1 1-1 0 0,1 0 1 0 0,-1-1 0 0 0,1 1-1 0 0,0 0 1 0 0,-1-1 0 0 0,1 1-43 0 0,-1-3 180 0 0,0-2-38 0 0,1 3 239 0 0,-2 1-158 0 0,-6 4 68 0 0,3 2-60 0 0,5-5-213 0 0,0 1-1 0 0,-1-1 1 0 0,1 1 0 0 0,-1 0-1 0 0,1-1 1 0 0,-1 1 0 0 0,1-1-1 0 0,-1 1 1 0 0,0-1-1 0 0,1 1 1 0 0,-1-1 0 0 0,0 0-1 0 0,1 1 1 0 0,-1-1-1 0 0,0 0 1 0 0,1 0 0 0 0,-1 1-1 0 0,0-1 1 0 0,0 0 0 0 0,1 0-1 0 0,-1 0 1 0 0,0 0-1 0 0,1 0 1 0 0,-1 0 0 0 0,0 0-18 0 0,-10 3 207 0 0,5 3-52 0 0,6-6-147 0 0,0 1 0 0 0,-1-1 0 0 0,1 1 1 0 0,0-1-1 0 0,-1 1 0 0 0,1-1 0 0 0,0 0 1 0 0,-1 1-1 0 0,1-1 0 0 0,-1 1 0 0 0,1-1 1 0 0,-1 0-1 0 0,1 0 0 0 0,-1 1 0 0 0,1-1 1 0 0,-1 0-1 0 0,0 0 0 0 0,1 1 0 0 0,-1-1 1 0 0,1 0-1 0 0,-1 0 0 0 0,1 0 0 0 0,-1 0 1 0 0,0 0-9 0 0,-4 3 128 0 0,0 1-78 0 0,2-1-11 0 0,-1 1 1 0 0,0 0-1 0 0,1 0 0 0 0,0 0 0 0 0,-2 2-39 0 0,1 4 77 0 0,3-8-60 0 0,0 1-1 0 0,0-1 1 0 0,-1 0-1 0 0,1 0 1 0 0,0 0-1 0 0,-1 0 1 0 0,1 0-1 0 0,-1 0 1 0 0,0 0-17 0 0,-4 4 37 0 0,-10 12 66 0 0,14-15-93 0 0,-1 1 0 0 0,2 0 0 0 0,-1 0 0 0 0,0 0 0 0 0,0 3-10 0 0,-1 3 23 0 0,-10 25 45 0 0,9-27-35 0 0,-8 18 91 0 0,10-20-110 0 0,-6 24 71 0 0,5-6 34 0 0,3 24 151 0 0,0-48-262 0 0,0 1 0 0 0,0 0 0 0 0,0 0 0 0 0,0-1 0 0 0,0 1-1 0 0,0 0 1 0 0,1 0 0 0 0,-1-1 0 0 0,0 1 0 0 0,0 0 0 0 0,1-1 0 0 0,-1 1 0 0 0,0 0-1 0 0,1-1 1 0 0,-1 1 0 0 0,0 0 0 0 0,1-1 0 0 0,-1 1 0 0 0,1-1 0 0 0,0 1-1 0 0,-1-1 1 0 0,1 1 0 0 0,-1-1 0 0 0,1 1 0 0 0,0-1-8 0 0,-1 0 8 0 0,1 1 0 0 0,-1-1-1 0 0,1 0 1 0 0,-1 1 0 0 0,1-1 0 0 0,-1 1 0 0 0,0-1 0 0 0,1 0 0 0 0,-1 1 0 0 0,0-1-1 0 0,1 1 1 0 0,-1-1 0 0 0,0 1 0 0 0,1-1 0 0 0,-1 1 0 0 0,0 0 0 0 0,0-1-1 0 0,0 1 1 0 0,1-1 0 0 0,-1 1 0 0 0,0-1 0 0 0,0 1 0 0 0,0 0 0 0 0,0 0-8 0 0,0-1 2 0 0,0 0 1 0 0,0 0-1 0 0,0 0 1 0 0,0 0-1 0 0,0 0 1 0 0,0 0-1 0 0,0 0 0 0 0,0 0 1 0 0,0 0-1 0 0,0 1 1 0 0,0-1-1 0 0,0 0 1 0 0,0 0-1 0 0,0 0 1 0 0,0 0-1 0 0,0 0 1 0 0,0 0-1 0 0,0 0 1 0 0,0 0-1 0 0,0 0 1 0 0,0 0-1 0 0,0 1 1 0 0,0-1-1 0 0,0 0 1 0 0,0 0-1 0 0,0 0 1 0 0,0 0-1 0 0,0 0 1 0 0,0 0-1 0 0,0 0 0 0 0,0 0 1 0 0,0 0-1 0 0,0 0 1 0 0,1 0-1 0 0,-1 0 1 0 0,0 0-1 0 0,0 0 1 0 0,0 0-1 0 0,0 0 1 0 0,0 0-1 0 0,0 0 1 0 0,0 0-1 0 0,0 0 1 0 0,0 1-1 0 0,0-1 1 0 0,1 0-1 0 0,-1 0 1 0 0,0 0-1 0 0,0 0 1 0 0,0-1-1 0 0,0 1 1 0 0,0 0-1 0 0,0 0 1 0 0,0 0-1 0 0,0 0 0 0 0,0 0 1 0 0,0 0-3 0 0,1 0 10 0 0,0 0 0 0 0,-1 0-1 0 0,1 0 1 0 0,-1 0 0 0 0,1 1 0 0 0,0-1 0 0 0,-1 0-1 0 0,1 0 1 0 0,-1 0 0 0 0,1 1 0 0 0,-1-1-1 0 0,1 0 1 0 0,-1 0 0 0 0,1 1 0 0 0,-1-1 0 0 0,1 0-1 0 0,-1 1 1 0 0,1-1 0 0 0,-1 1 0 0 0,0-1 0 0 0,1 1-1 0 0,-1-1 1 0 0,0 1 0 0 0,1-1-10 0 0,-1 1 11 0 0,1 0 0 0 0,-1-1 1 0 0,1 1-1 0 0,-1-1 0 0 0,1 1 0 0 0,-1 0 0 0 0,1-1 1 0 0,-1 1-1 0 0,1-1 0 0 0,0 0 0 0 0,-1 1 0 0 0,1-1 0 0 0,-1 0 1 0 0,1 1-1 0 0,0-1 0 0 0,0 0 0 0 0,-1 1 0 0 0,1-1 1 0 0,0 0-1 0 0,-1 0 0 0 0,1 0 0 0 0,0 0 0 0 0,0 0 0 0 0,-1 0 1 0 0,1 0-12 0 0,16 1 185 0 0,-13-1-133 0 0,0 1 1 0 0,1-1-1 0 0,-1 0 0 0 0,0 0 0 0 0,1 0 1 0 0,-1-1-1 0 0,0 0 0 0 0,1 1 1 0 0,3-3-53 0 0,3-2 87 0 0,10-6 29 0 0,-2 1-38 0 0,-4 2-38 0 0,-2 0 0 0 0,1-1 1 0 0,-1-1-1 0 0,0 0 0 0 0,10-11-40 0 0,-7 6 31 0 0,-11 11-17 0 0,0-1 0 0 0,0 0 0 0 0,0 0 0 0 0,-1 0 0 0 0,1 0 0 0 0,-1-1-1 0 0,-1 0 1 0 0,1 0 0 0 0,-1 0 0 0 0,0 0 0 0 0,0-1-14 0 0,0-3 16 0 0,10-25 22 0 0,-11 32-37 0 0,0-1 0 0 0,0 1 0 0 0,-1-1 0 0 0,0 0 0 0 0,1 0 0 0 0,-1 0 0 0 0,-1 0 0 0 0,1 0 0 0 0,0 1 0 0 0,-1-5-1 0 0,0 7 4 0 0,0-1 0 0 0,0 0 0 0 0,1 0 0 0 0,-1 0 0 0 0,0 0 0 0 0,1 0 0 0 0,-1 0 0 0 0,1 0 0 0 0,0 0 0 0 0,0 1 0 0 0,0-1 0 0 0,-1 0 0 0 0,3-1-4 0 0,-3 2 1 0 0,1-1-1 0 0,0 1 0 0 0,0 0 0 0 0,0-1 0 0 0,-1 1 0 0 0,1-1 0 0 0,-1 0 0 0 0,1 1 0 0 0,-1-1 0 0 0,0 1 0 0 0,1-1 0 0 0,-1 0 1 0 0,0 0-1 0 0,0-5 0 0 0,-1 5 0 0 0,1 1 0 0 0,0-1 0 0 0,0 1 0 0 0,0-1 0 0 0,0 0 0 0 0,0 1 0 0 0,1-1 0 0 0,-1 0 0 0 0,0 1 0 0 0,1-1 0 0 0,-1 0 0 0 0,2 0 0 0 0,-2 1-1 0 0,1 1 0 0 0,-1 0 0 0 0,1-1 0 0 0,0 1 0 0 0,-1 0 0 0 0,1 0 0 0 0,0-1 0 0 0,-1 1 1 0 0,1 0-1 0 0,0 0 0 0 0,-1 0 0 0 0,1 0 0 0 0,0 0 0 0 0,-1 0 0 0 0,1 0 1 0 0,-1 0 0 0 0,0 0-1 0 0,0 0 0 0 0,0 0 0 0 0,0 0 0 0 0,0 0 1 0 0,1 0-1 0 0,-1 0 0 0 0,0 0 0 0 0,0 0 0 0 0,0 0 0 0 0,0 0 0 0 0,0 0 0 0 0,0 0 0 0 0,0 0 0 0 0,0 0 0 0 0,0 0 0 0 0,0 0 0 0 0,1 0 0 0 0,-1 0 0 0 0,0 0 1 0 0,0 0-1 0 0,0 0 0 0 0,0 0 0 0 0,0 0 0 0 0,0 0 0 0 0,0 0 0 0 0,0 0 0 0 0,0 0 0 0 0,0 0 0 0 0,0 0 0 0 0,0 0 0 0 0,1 0 0 0 0,-1 1 0 0 0,0-1 0 0 0,0 0 0 0 0,0 0 1 0 0,0 0-1 0 0,0 0 0 0 0,0 0 0 0 0,0 0 0 0 0,0 0 0 0 0,0 0 0 0 0,0 0 0 0 0,0 0 0 0 0,0 0 0 0 0,0 1 0 0 0,0-1 0 0 0,0 0 0 0 0,0 0 0 0 0,0 0 0 0 0,0 0 1 0 0,0 0-1 0 0,0 0 0 0 0,0 0 0 0 0,0 0 0 0 0,0 0 0 0 0,0 0 0 0 0,0 1 1 0 0,0 15-42 0 0,0-6-23 0 0,2-5-16 0 0,15 21-42 0 0,-7-7 100 0 0,-10-19 24 0 0,5 31-1 0 0,21 17 10 0 0,-21-35 33 0 0,6-8-32 0 0,-6 8-11 0 0,6 3-11 0 0,-6-3-32 0 0,6-8 33 0 0,-6 6 10 0 0,2-6 0 0 0,-7-5-1 0 0,0 0 0 0 0,1 0 0 0 0,-1 0 0 0 0,1 1 0 0 0,-1-1 0 0 0,0 0 0 0 0,1 0 1 0 0,-1 1-1 0 0,0-1 0 0 0,0 0 0 0 0,1 1 0 0 0,-1-1 0 0 0,0 0 0 0 0,1 1 0 0 0,-1-1 0 0 0,0 0 0 0 0,0 1 0 0 0,0-1 1 0 0,0 1-1 0 0,1-1 0 0 0,-1 0 0 0 0,0 1 0 0 0,0-1 0 0 0,0 1 0 0 0,0-1 0 0 0,0 0 0 0 0,0 1 0 0 0,0-1 0 0 0,0 1 0 0 0,0-1 1 0 0,0 1 0 0 0,0-1-3 0 0,0 0 0 0 0,0 0 1 0 0,0 0-1 0 0,0 0 0 0 0,0 0 1 0 0,0 0-1 0 0,0 0 0 0 0,0 0 1 0 0,0 1-1 0 0,0-1 0 0 0,0 0 1 0 0,0 0-1 0 0,0 0 0 0 0,0 0 1 0 0,0 0-1 0 0,0 0 0 0 0,0 0 1 0 0,0 0-1 0 0,0 0 0 0 0,0 0 1 0 0,0 1-1 0 0,0-1 0 0 0,0 0 1 0 0,0 0-1 0 0,0 0 0 0 0,0 0 1 0 0,0 0-1 0 0,0 0 0 0 0,0 0 1 0 0,0 0-1 0 0,0 0 0 0 0,0 0 1 0 0,1 0-1 0 0,-1 0 0 0 0,0 0 1 0 0,0 0-1 0 0,0 0 0 0 0,0 0 1 0 0,0 1-1 0 0,0-1 0 0 0,0 0 1 0 0,0 0-1 0 0,0 0 0 0 0,0 0 1 0 0,0 0-1 0 0,1 0 0 0 0,-1 0 1 0 0,0 0-1 0 0,0 0 0 0 0,0 0 1 0 0,0 0-1 0 0,0 0 0 0 0,0 0 1 0 0,0 0-1 0 0,0-1 0 0 0,0 1 1 0 0,1 0 2 0 0,-1 0-88 0 0,1 0 49 0 0,0 0 38 0 0,2 0 117 0 0,-2 0-146 0 0,0 0-66 0 0,1 0-63 0 0,-1 0-84 0 0,2 0-99 0 0,-1 0-114 0 0,-1 0 150 0 0,0 0-46 0 0,0 0-42 0 0,1 0-35 0 0,-1 0-126 0 0,1 0-36 0 0,3 0-1304 0 0</inkml:trace>
  <inkml:trace contextRef="#ctx0" brushRef="#br0" timeOffset="7403.65">7447 568 6128 0 0,'0'0'133'0'0,"0"0"23"0"0,0 0 13 0 0,0 3-18 0 0,1 5-117 0 0,5 3-43 0 0,1 3 29 0 0,-5-3 79 0 0,-2-3 153 0 0,1-6-173 0 0,-1-1 0 0 0,1 1 1 0 0,-1-1-1 0 0,1 1 0 0 0,0-1 0 0 0,-1 1 0 0 0,1-1 1 0 0,0 0-1 0 0,0 1 0 0 0,0 0-79 0 0,4 2 309 0 0,-4-2 14 0 0,0-1-60 0 0,0 0-53 0 0,0 1-47 0 0,-1-1-20 0 0,0 1-48 0 0,0-1-27 0 0,0 2-22 0 0,0 0 36 0 0,1-1-14 0 0,-1-1 38 0 0,5 7 203 0 0,2 4 154 0 0,-6-1-102 0 0,-1-10-331 0 0,0 0-1 0 0,0-1 1 0 0,0 1-1 0 0,0 0 1 0 0,0-1-1 0 0,0 1 1 0 0,0 0 0 0 0,1-1-1 0 0,-1 1 1 0 0,0 0-1 0 0,0-1 1 0 0,1 1-1 0 0,-1 0 1 0 0,0-1-1 0 0,1 1 1 0 0,-1-1-1 0 0,0 1 1 0 0,1-1-1 0 0,-1 1 1 0 0,1-1-1 0 0,-1 1 1 0 0,1-1-1 0 0,-1 1 1 0 0,1-1-1 0 0,-1 1 1 0 0,1-1-30 0 0,0 0 27 0 0,-1 1 1 0 0,1-1-1 0 0,-1 1 0 0 0,1-1 1 0 0,-1 0-1 0 0,1 1 1 0 0,-1-1-1 0 0,1 1 0 0 0,-1 0 1 0 0,1-1-1 0 0,-1 1 1 0 0,0-1-1 0 0,1 1 0 0 0,-1 0 1 0 0,0-1-1 0 0,0 1 1 0 0,1-1-1 0 0,-1 1 0 0 0,0 0 1 0 0,0-1-1 0 0,0 1 1 0 0,0 0-1 0 0,0 0 0 0 0,0-1 1 0 0,0 1-1 0 0,0 0-27 0 0,2 10 315 0 0,4 1 42 0 0,0 1-15 0 0,-4-2-57 0 0,-2 2-4 0 0,0-10-51 0 0,0-3-8 0 0,0 0-3 0 0,0 2 5 0 0,0 9 7 0 0,0-8 1 0 0,0-3-7 0 0,0 0-26 0 0,0 0-9 0 0,0 0-4 0 0,0 0-14 0 0,0 0-51 0 0,0 0-23 0 0,0 0-2 0 0,0 0-4 0 0,0-3-17 0 0,0-3-36 0 0,-1 2-25 0 0,1 1 0 0 0,0 0 1 0 0,0 0-1 0 0,0 0 1 0 0,0-1-1 0 0,0 1 1 0 0,1 0-1 0 0,-1 0 0 0 0,1 0 1 0 0,0-1-15 0 0,10-1 10 0 0,5-24 50 0 0,-7 6-46 0 0,0 1-5 0 0,-4 15 5 0 0,1 0-1 0 0,0 0 1 0 0,0 1 0 0 0,5-4-14 0 0,2-3-2 0 0,-9 10 2 0 0,-1 1 0 0 0,0-1 0 0 0,1 1 0 0 0,-1 0 0 0 0,1 0 0 0 0,1-1 0 0 0,-2 2 0 0 0,0-1 0 0 0,0 0 0 0 0,0 0 0 0 0,0 0 0 0 0,0 0 0 0 0,1-1 0 0 0,-3 1 0 0 0,0 1-1 0 0,0 0 0 0 0,0-1 1 0 0,1 1-1 0 0,-1 0 0 0 0,0 0 1 0 0,1 0-1 0 0,-1 0 0 0 0,1 0 1 0 0,-1 1-1 0 0,1-1 0 0 0,0 0 1 0 0,-1 1-1 0 0,1-1 0 0 0,-1 1 1 0 0,1-1-1 0 0,0 1 0 0 0,0 0 1 0 0,-1 0-1 0 0,1 0 1 0 0,0 0-6 0 0,0-1-1 0 0,0 1 1 0 0,0 0 0 0 0,0-1-1 0 0,0 0 1 0 0,0 1 0 0 0,-1-1-1 0 0,1 0 1 0 0,0 0 0 0 0,1-1 6 0 0,4-1-4 0 0,1 11 4 0 0,13-3 0 0 0,-15 2 0 0 0,-4-3 0 0 0,11 1 0 0 0,-7-1 0 0 0,-1 0 0 0 0,0 0 0 0 0,0 0 0 0 0,-1 0 0 0 0,1 1 0 0 0,-1 0 0 0 0,0 0 0 0 0,3 5 0 0 0,-2 0 0 0 0,-4-7 0 0 0,0-1 0 0 0,0 0 0 0 0,0 0 0 0 0,0 0 0 0 0,1 1 0 0 0,-1-1 0 0 0,1 0 0 0 0,-1-1 0 0 0,1 1 0 0 0,2 2 0 0 0,-1 1 0 0 0,0-1 0 0 0,0 1 0 0 0,0-1 0 0 0,0 1 0 0 0,-1 0 0 0 0,0 0 0 0 0,1 2 0 0 0,6 13 12 0 0,-4-13 14 0 0,1 3-4 0 0,-4 20 54 0 0,-2-1-1 0 0,2-24-32 0 0,9 8-33 0 0,-6 0-10 0 0,-1-11 0 0 0,-1-1 6 0 0,0 4-40 0 0,3 6-44 0 0,-4-7-89 0 0,6 3-40 0 0,-4-5 48 0 0,-1-1-65 0 0,1 0-109 0 0,-1-1 116 0 0,-1 0-38 0 0,1 0-41 0 0,-1 0-45 0 0,12 0-513 0 0</inkml:trace>
  <inkml:trace contextRef="#ctx0" brushRef="#br0" timeOffset="5947">5428 962 7072 0 0,'0'0'202'0'0,"0"0"-48"0"0,0 0-14 0 0,0 0 40 0 0,0 0 145 0 0,-3-2 267 0 0,-8-9 16 0 0,9 9-16 0 0,2-2-239 0 0,0 0-42 0 0,0 1-51 0 0,0 0-36 0 0,0-4 127 0 0,1 1-120 0 0,0 1-109 0 0,4-3 88 0 0,1-2 80 0 0,-3-4 69 0 0,-2 3-60 0 0,5-1 38 0 0,1-1 5 0 0,-6 2-32 0 0,3-4 103 0 0,8-1 50 0 0,1 0-34 0 0,-10 9-272 0 0,0 1-35 0 0,0-4 47 0 0,7-12 92 0 0,10-5 213 0 0,-5 9-181 0 0,-6 0-92 0 0,-2-1 47 0 0,-1 4-65 0 0,-1 4-45 0 0,0 0 0 0 0,1 0-1 0 0,1 0-137 0 0,7-11 219 0 0,-11 18-187 0 0,-1 0 0 0 0,0 0-1 0 0,0-1 1 0 0,-1 1 0 0 0,1-1 0 0 0,-1 1 0 0 0,0-1-32 0 0,5-16 134 0 0,6-2 34 0 0,-8 17-135 0 0,15-25 81 0 0,-8 5-8 0 0,3 2-48 0 0,-2 3-44 0 0,-3 1-14 0 0,-7 15 0 0 0,0 0 0 0 0,0 0 0 0 0,1 1 0 0 0,0-1 0 0 0,0 0 0 0 0,0 1 0 0 0,0 0 0 0 0,2-2 0 0 0,10-9 0 0 0,-2-1 0 0 0,-7 3 0 0 0,-6 12 0 0 0,1 1-1 0 0,-1 0 0 0 0,1-1 0 0 0,0 1 0 0 0,-1 0 1 0 0,1 0-1 0 0,0-1 0 0 0,-1 1 0 0 0,1 0 0 0 0,0 0 1 0 0,-1 0-1 0 0,1 0 0 0 0,0 0 0 0 0,-1 0 0 0 0,1 0 1 0 0,-1 0 0 0 0,5 3-48 0 0,15 17 35 0 0,-15-16 15 0 0,-1-2-3 0 0,-3-2 1 0 0,0 0 0 0 0,0 1 0 0 0,0-1 0 0 0,0 0 0 0 0,0 1 0 0 0,0-1 0 0 0,-1 1 0 0 0,1-1 0 0 0,0 1 0 0 0,0 0 0 0 0,-1-1 0 0 0,1 1 0 0 0,0 0 0 0 0,-1-1 0 0 0,1 1 0 0 0,-1 0 0 0 0,1 0 0 0 0,-1-1 0 0 0,1 1 0 0 0,-1 0 0 0 0,1 0 0 0 0,-1 0 0 0 0,0 0 0 0 0,0 0 0 0 0,1 0 0 0 0,-1 0 0 0 0,0 0 0 0 0,0-1 0 0 0,0 1 0 0 0,0 0 0 0 0,0 0 0 0 0,0 0 0 0 0,0 0 0 0 0,0 0 0 0 0,0 0 0 0 0,-1 0 0 0 0,1 6 0 0 0,0-6 0 0 0,0-1 0 0 0,0 1 0 0 0,0-1 0 0 0,0 1 0 0 0,0-1 0 0 0,0 1 0 0 0,0-1 0 0 0,0 1 0 0 0,0-1 0 0 0,0 1 0 0 0,0-1 0 0 0,0 1 0 0 0,0-1 0 0 0,0 0 0 0 0,1 1 0 0 0,-1-1 0 0 0,0 1 0 0 0,0-1 0 0 0,1 1 0 0 0,-1-1 0 0 0,0 1 0 0 0,0-1 0 0 0,1 0 0 0 0,-1 1 0 0 0,0-1 0 0 0,1 0 0 0 0,-1 1 0 0 0,1-1 0 0 0,-1 0 0 0 0,0 0 0 0 0,1 1 0 0 0,0-1 0 0 0,5 5 0 0 0,10 23 0 0 0,-11 4-53 0 0,6-14 42 0 0,-6 9 11 0 0,1-15 0 0 0,-5-10 0 0 0,0-1 0 0 0,0 1 0 0 0,0-1 0 0 0,-1 1 0 0 0,1-1 0 0 0,0 1 0 0 0,-1-1 0 0 0,0 1 0 0 0,1 0 0 0 0,-1-1 0 0 0,0 1 0 0 0,0 0 0 0 0,0 0 0 0 0,0-1 0 0 0,1 8 0 0 0,0-1 0 0 0,1 0 0 0 0,-1 0 0 0 0,2-1 0 0 0,0 4 0 0 0,5 15 0 0 0,2 5 0 0 0,-7-19 0 0 0,-2-8 0 0 0,0 0 0 0 0,0 0 0 0 0,0-1 0 0 0,0 1 0 0 0,1 0 0 0 0,-1-1 0 0 0,1 1 0 0 0,0-1 0 0 0,2 2 0 0 0,-2-1 0 0 0,0 0 0 0 0,0 1 0 0 0,0-1 0 0 0,0 0 0 0 0,-1 1 0 0 0,0-1 0 0 0,0 1 0 0 0,0-1 0 0 0,0 1 0 0 0,-1-1 0 0 0,0 1 0 0 0,0 3 0 0 0,0-5 0 0 0,0 0 0 0 0,0 0 0 0 0,1 0 0 0 0,-1 0 0 0 0,0 0 0 0 0,1 0 0 0 0,0 0 0 0 0,0 0 0 0 0,0 0 0 0 0,0 0 0 0 0,0 0 0 0 0,1-1 0 0 0,-1 1 0 0 0,1 0 0 0 0,0-1 0 0 0,0 2 0 0 0,2 2 2 0 0,-1 1-1 0 0,0 0 1 0 0,0 0-1 0 0,0 2-1 0 0,-1-2 14 0 0,1 1-1 0 0,0-1 1 0 0,0 0-1 0 0,2 1-13 0 0,5 10 19 0 0,-1 0 40 0 0,-7-12-28 0 0,1 0-1 0 0,0 0 1 0 0,1 0-1 0 0,0 0 1 0 0,-1-1 0 0 0,2 1-1 0 0,-1-1-30 0 0,-2-3 18 0 0,-1-1-13 0 0,1 0 1 0 0,-1 0 0 0 0,0 1 0 0 0,0-1-1 0 0,0 1 1 0 0,0-1 0 0 0,0 1 0 0 0,0-1 0 0 0,1 2-6 0 0,-1 4 70 0 0,0 3 78 0 0,1 3-77 0 0,9 0-6 0 0,-8-10 5 0 0,-3-3 20 0 0,0 0 4 0 0,0 0-12 0 0,0 0-2 0 0,0 0 0 0 0,-9 0-233 0 0,4 0-71 0 0,0-3-305 0 0,2 0 333 0 0,1 1 39 0 0,0 0-64 0 0,0 0-86 0 0,1 1-108 0 0,0 0 116 0 0,0 1-41 0 0,1-1-37 0 0,-1 1-34 0 0,1-1-261 0 0,-1 1-55 0 0,-1 0-847 0 0,-2 0-660 0 0,-5 0-1257 0 0</inkml:trace>
  <inkml:trace contextRef="#ctx0" brushRef="#br0" timeOffset="6204">5554 710 9168 0 0,'0'0'266'0'0,"0"0"1"0"0,0 0-199 0 0,2-3-40 0 0,9-7 19 0 0,-8 7 87 0 0,-1 2-43 0 0,1 0-25 0 0,0 2-22 0 0,0-1-7 0 0,-1-1 20 0 0,2-6 109 0 0,-4 7-155 0 0,1-1 1 0 0,-1 1 0 0 0,0-1 0 0 0,0 1 0 0 0,1-1-1 0 0,-1 1 1 0 0,0 0 0 0 0,1-1 0 0 0,-1 1-1 0 0,0 0 1 0 0,1-1 0 0 0,-1 1 0 0 0,1 0 0 0 0,-1-1-1 0 0,0 1 1 0 0,1 0 0 0 0,-1 0 0 0 0,1 0 0 0 0,-1-1-1 0 0,1 1 1 0 0,-1 0 0 0 0,1 0 0 0 0,-1 0-1 0 0,1 0 1 0 0,-1 0 0 0 0,1 0 0 0 0,-1 0 0 0 0,1 0-1 0 0,-1 0 1 0 0,1 0 0 0 0,-1 0 0 0 0,1 0-12 0 0,6 1 180 0 0,-5-1-108 0 0,0 0 0 0 0,1 0 0 0 0,-1 0-1 0 0,0 0 1 0 0,0 0 0 0 0,0-1 0 0 0,0 1 0 0 0,1-1-1 0 0,-1 1 1 0 0,1-1-72 0 0,5-3 225 0 0,2-2 115 0 0,6 0 62 0 0,4-1-104 0 0,32-10 420 0 0,-34 13-526 0 0,0 3-55 0 0,2-1-16 0 0,6-4-6 0 0,-9 1-59 0 0,43-11 136 0 0,-56 15-190 0 0,-1 0 0 0 0,1 0 0 0 0,-1 1 0 0 0,1-1-1 0 0,-1 1 1 0 0,1 0 0 0 0,0 0 0 0 0,-1 0 0 0 0,3 1-2 0 0,6 0 1 0 0,-5-1-11 0 0,-3 0-26 0 0,0 0-25 0 0,0 0-41 0 0,-2 0-21 0 0,1 0-40 0 0,0 0-47 0 0,-1 0-52 0 0,0 0-56 0 0,1 0-52 0 0,-1 0-47 0 0,-1 0-40 0 0,2 0-137 0 0,-1 0-40 0 0,0 0-166 0 0,1 0-443 0 0</inkml:trace>
  <inkml:trace contextRef="#ctx0" brushRef="#br0" timeOffset="4950.66">4875 174 4384 0 0,'0'0'127'0'0,"0"0"47"0"0,0 0 97 0 0,0 0 38 0 0,0 0 10 0 0,0 0 17 0 0,0 0 69 0 0,-2 2 38 0 0,0 0-350 0 0,1-1-36 0 0,-2 2 4 0 0,1-1 62 0 0,-1 0 80 0 0,2 0-56 0 0,0-1 37 0 0,-1-2 63 0 0,-1 1-108 0 0,0 1-73 0 0,-2 2-24 0 0,4-3 18 0 0,-3 7 98 0 0,4-7-148 0 0,0 0 0 0 0,-1 1 0 0 0,1-1 0 0 0,0 1 0 0 0,0-1 0 0 0,-1 0 0 0 0,1 1 0 0 0,0-1 0 0 0,-1 1 0 0 0,1-1 0 0 0,-1 0 1 0 0,1 1-1 0 0,0-1 0 0 0,-1 0 0 0 0,1 0 0 0 0,-1 1 0 0 0,1-1 0 0 0,-1 0 0 0 0,1 0 0 0 0,-1 0 0 0 0,1 0 0 0 0,-1 0 0 0 0,1 1 0 0 0,-1-1 0 0 0,1 0 0 0 0,-1 0 0 0 0,1 0 0 0 0,-1 0 0 0 0,1 0 0 0 0,-1-1 0 0 0,1 1 0 0 0,-1 0-10 0 0,-9 2 191 0 0,-4 5 148 0 0,1-2-77 0 0,5-3-165 0 0,3 1 79 0 0,-1 3-95 0 0,4-4-52 0 0,0 1 1 0 0,0-1-1 0 0,0 0 0 0 0,-1 0 0 0 0,1 0 0 0 0,-1 0 0 0 0,-1 0-29 0 0,2-1 18 0 0,1 0-1 0 0,-1 0 1 0 0,0-1-1 0 0,0 1 1 0 0,0-1-1 0 0,0 1 1 0 0,0-1-1 0 0,0 0 1 0 0,0 0-1 0 0,0 0-17 0 0,-12 0 64 0 0,9 0-39 0 0,-1 0 1 0 0,1 0-1 0 0,-1 0 0 0 0,1 0 1 0 0,-1 1-1 0 0,0 1-25 0 0,4-2 12 0 0,0 1 1 0 0,0 0-1 0 0,-1 0 0 0 0,1 0 0 0 0,0 0 0 0 0,0 0 0 0 0,1 0 0 0 0,-1 1 0 0 0,0-1 1 0 0,0 1-1 0 0,0-1-12 0 0,1 1 7 0 0,-1-1 1 0 0,1 1 0 0 0,-1-1-1 0 0,0 0 1 0 0,0 0-1 0 0,1 0 1 0 0,-1 0 0 0 0,0 0-1 0 0,0 0 1 0 0,0 0 0 0 0,-1 0-8 0 0,-19 1 28 0 0,20-2-26 0 0,0 0-1 0 0,0 0 1 0 0,1 0 0 0 0,-1 1 0 0 0,0-1 0 0 0,0 0 0 0 0,0 1-1 0 0,1-1 1 0 0,-1 1 0 0 0,0 0 0 0 0,1 0 0 0 0,-1 0 0 0 0,1-1-1 0 0,-2 2-1 0 0,2-1 5 0 0,-1 0-1 0 0,1 0 1 0 0,-1 0 0 0 0,1-1-1 0 0,-1 1 1 0 0,0 0-1 0 0,0-1 1 0 0,1 1-1 0 0,-1-1 1 0 0,0 0-1 0 0,0 1 1 0 0,1-1-1 0 0,-1 0 1 0 0,-1 0-5 0 0,-5-1 37 0 0,-14 1 74 0 0,8 3 28 0 0,6 2-56 0 0,1 0-32 0 0,1-3 24 0 0,0-1 40 0 0,-2 0 66 0 0,2-2-68 0 0,3 1-68 0 0,0-1 1 0 0,-1 1-1 0 0,1 0 0 0 0,0 0 1 0 0,0 1-1 0 0,0-1 0 0 0,-1 1 1 0 0,1-1-1 0 0,0 1 1 0 0,-1 0-46 0 0,3 1 121 0 0,0-1-66 0 0,0 1-54 0 0,-1 0-74 0 0,1 0-9 0 0,0 0 90 0 0,0-2 71 0 0,0 1 89 0 0,0 0 58 0 0,-1-1 90 0 0,1 0 106 0 0,-2 0 118 0 0,17 3-529 0 0,-1 7-34 0 0,-11-7-85 0 0,1 0 0 0 0,3 2 62 0 0,6 8 1 0 0,-11-12 44 0 0,1 1 1 0 0,-1-1 0 0 0,0 1-1 0 0,0-1 1 0 0,-1 1-1 0 0,1-1 1 0 0,0 1 0 0 0,0 0-1 0 0,-1-1 1 0 0,1 1-1 0 0,-1 0 1 0 0,0 0-1 0 0,1-1 1 0 0,-1 1 0 0 0,0 0 0 0 0,0 64 7 0 0,0-43 28 0 0,0 1 41 0 0,0-18-44 0 0,-1-1 0 0 0,0 0-1 0 0,0 0 1 0 0,0 0-1 0 0,-2 5-31 0 0,1-5 29 0 0,0 1 0 0 0,0 0-1 0 0,1 0 1 0 0,0-1-1 0 0,1 1 1 0 0,-1 1-29 0 0,2 5 42 0 0,-1-8-28 0 0,1-1 0 0 0,-1 1 0 0 0,0 0 0 0 0,-1-1 0 0 0,1 1 0 0 0,0 0 0 0 0,-1-1 0 0 0,0 1 0 0 0,0 1-14 0 0,-2 2 22 0 0,-5 22 20 0 0,5-2 48 0 0,4-19-63 0 0,-1-5-21 0 0,1 0-1 0 0,-1 0 0 0 0,0 0 0 0 0,0 0 0 0 0,0 0 0 0 0,0 0 1 0 0,-1 0-1 0 0,1 0 0 0 0,-1 0 0 0 0,0 0 0 0 0,0 1-5 0 0,-4 4 29 0 0,4-7-24 0 0,0 0-1 0 0,0 1 0 0 0,0-1 1 0 0,0 1-1 0 0,1-1 0 0 0,-1 1 0 0 0,1-1 1 0 0,-1 1-1 0 0,1 0 0 0 0,-1-1 1 0 0,1 1-1 0 0,0-1 0 0 0,0 1 1 0 0,0 0-5 0 0,0 4 28 0 0,0-4-18 0 0,0 0 0 0 0,0-1-1 0 0,0 1 1 0 0,0 0-1 0 0,0-1 1 0 0,0 1 0 0 0,0 0-1 0 0,0-1 1 0 0,-1 1-1 0 0,1 0 1 0 0,-1-1 0 0 0,0 2-10 0 0,-6 1 38 0 0,7-3-36 0 0,0-1-1 0 0,-1 0 0 0 0,1 0 1 0 0,-1 1-1 0 0,1-1 1 0 0,-1 0-1 0 0,1 1 0 0 0,0-1 1 0 0,-1 0-1 0 0,1 1 0 0 0,0-1 1 0 0,-1 0-1 0 0,1 1 1 0 0,0-1-1 0 0,0 1 0 0 0,-1-1 1 0 0,1 1-1 0 0,0-1 0 0 0,0 1 1 0 0,0-1-1 0 0,0 1 1 0 0,0-1-1 0 0,-1 1 0 0 0,1-1 1 0 0,0 1-1 0 0,0-1 0 0 0,0 1 1 0 0,0-1-1 0 0,0 0 0 0 0,1 1 1 0 0,-1-1-1 0 0,0 1-1 0 0,0 13 88 0 0,0-12-4 0 0,0-2-10 0 0,0 0 18 0 0,0 0 82 0 0,0 0 33 0 0,0 0 8 0 0,0 0-25 0 0,0 0-95 0 0,0 0-4 0 0,0 3 5 0 0,0-3-92 0 0,0 1 1 0 0,0-1 0 0 0,0 1 0 0 0,0-1 0 0 0,0 1 0 0 0,0-1 0 0 0,1 0 0 0 0,-1 1 0 0 0,0-1 0 0 0,0 1 0 0 0,1-1 0 0 0,-1 1-1 0 0,0-1 1 0 0,0 0 0 0 0,1 1 0 0 0,-1-1 0 0 0,0 0 0 0 0,1 1 0 0 0,-1-1 0 0 0,0 0 0 0 0,1 0 0 0 0,-1 1 0 0 0,1-1 0 0 0,-1 0-1 0 0,1 0 1 0 0,-1 1-5 0 0,18 3 111 0 0,33-4 106 0 0,-27-1-81 0 0,26 1 33 0 0,-29 0-148 0 0,6 1 39 0 0,-21-1-49 0 0,0 1-1 0 0,0-1 0 0 0,1 0 1 0 0,-1-1-1 0 0,0 0 1 0 0,0 0-1 0 0,3-1-10 0 0,3-4 13 0 0,-10 5-12 0 0,-1 0-1 0 0,1 0 1 0 0,-1 1 0 0 0,1-1 0 0 0,-1 0 0 0 0,1 1 0 0 0,-1-1 0 0 0,1 1 0 0 0,0 0 0 0 0,-1-1 0 0 0,1 1 0 0 0,0 0 0 0 0,-1 0-1 0 0,1 0 0 0 0,20 0-78 0 0,0 0 64 0 0,2 0 57 0 0,44 0 209 0 0,-39 0-176 0 0,-3 0-71 0 0,0 0-89 0 0,-2 0-89 0 0,1 0-113 0 0,-13 0 94 0 0,1 0-36 0 0,-1 0-39 0 0,1 0-40 0 0,0 0-307 0 0</inkml:trace>
  <inkml:trace contextRef="#ctx0" brushRef="#br0" timeOffset="5318.8">4497 678 5384 0 0,'0'0'116'0'0,"0"0"17"0"0,0 0 12 0 0,0 0-42 0 0,2 0-6 0 0,6 1 400 0 0,0-1-114 0 0,1 1-72 0 0,17-2 388 0 0,-16-2-335 0 0,8-5 84 0 0,-15 7-375 0 0,0 0 0 0 0,0 0 0 0 0,0 0 0 0 0,0 0 0 0 0,0 1 1 0 0,0 0-1 0 0,3 0-73 0 0,6-1 267 0 0,-2-1-78 0 0,-1-2-37 0 0,2-4-8 0 0,2-1 23 0 0,0 4 24 0 0,16-1 107 0 0,2-4-29 0 0,1 5-112 0 0,-1-6-49 0 0,-26 10-59 0 0,0 0-36 0 0,-1 0-37 0 0,0 0-35 0 0,2 0-82 0 0,0 0-69 0 0,-1-1-65 0 0,1 1-67 0 0,-1-1-63 0 0,1 0-63 0 0,0-1-62 0 0,0 1-60 0 0,4-4-537 0 0,6-1-643 0 0,-11 4 1171 0 0</inkml:trace>
  <inkml:trace contextRef="#ctx0" brushRef="#br0" timeOffset="9387.98">9593 32 7744 0 0,'0'0'174'0'0,"0"0"29"0"0,0 0 12 0 0,2-3-35 0 0,9-8-74 0 0,-9 9 9 0 0,-2 2 132 0 0,0 0 218 0 0,1-1-245 0 0,1 1 62 0 0,2-1 288 0 0,4 1 455 0 0,-5 1-616 0 0,1-1-48 0 0,-1 0-82 0 0,-1 0-122 0 0,-1 1-107 0 0,0-1-70 0 0,-1 0-34 0 0,0 0-36 0 0,0 0-38 0 0,5 2 354 0 0,6 9-14 0 0,-8-8-104 0 0,-2-1-37 0 0,0 1-25 0 0,-2 0-25 0 0,1 0-10 0 0,1-1 24 0 0,6 2 48 0 0,-7-4-77 0 0,1 1-1 0 0,-1-1 0 0 0,1 0 1 0 0,-1 0-1 0 0,0 1 1 0 0,1-1-1 0 0,-1 0 1 0 0,1 1-1 0 0,-1-1 1 0 0,0 0-1 0 0,0 1 1 0 0,1-1-1 0 0,-1 1 1 0 0,0-1-1 0 0,1 0 1 0 0,-1 1-1 0 0,0-1 1 0 0,0 1-1 0 0,0-1 1 0 0,0 1-1 0 0,1-1 0 0 0,-1 1 1 0 0,0-1-1 0 0,0 1 1 0 0,0-1-1 0 0,0 1 1 0 0,0-1-1 0 0,0 1 1 0 0,0-1-1 0 0,0 1 1 0 0,0-1-1 0 0,-1 1-5 0 0,2 1 19 0 0,-1 0-1 0 0,0 0 1 0 0,0 0 0 0 0,1 0-1 0 0,-1 0 1 0 0,1 0-1 0 0,0 0 1 0 0,-1-1 0 0 0,1 1-1 0 0,0 0 1 0 0,0 0-1 0 0,1 0-18 0 0,-1-1 17 0 0,0 1 1 0 0,0-1-1 0 0,-1 1 0 0 0,1-1 0 0 0,0 1 0 0 0,-1-1 1 0 0,1 1-1 0 0,-1-1 0 0 0,1 1 0 0 0,-1-1 0 0 0,0 1 1 0 0,0 0-18 0 0,3 6 133 0 0,-1-4-110 0 0,0-2-11 0 0,-1 1 0 0 0,0 0 0 0 0,1 1 0 0 0,-1-1 0 0 0,0 0 0 0 0,0 0 0 0 0,-1 0 0 0 0,1 1 0 0 0,0-1 0 0 0,-1 0 0 0 0,0 1-12 0 0,0-3 6 0 0,0 1 1 0 0,0 0 0 0 0,1-1-1 0 0,-1 1 1 0 0,0-1 0 0 0,1 1-1 0 0,-1-1 1 0 0,1 1-1 0 0,-1-1 1 0 0,1 1 0 0 0,0-1-1 0 0,0 0 1 0 0,0 1-7 0 0,5 11 59 0 0,-3 6 44 0 0,-3-4 12 0 0,0-4 10 0 0,0-10-106 0 0,0 1 1 0 0,0-1 0 0 0,0 1 0 0 0,1 0 0 0 0,-1-1 0 0 0,0 1-1 0 0,1-1 1 0 0,0 1 0 0 0,-1-1 0 0 0,1 1 0 0 0,0-1 0 0 0,0 0 0 0 0,-1 1-20 0 0,7 11 126 0 0,-2 13 67 0 0,2-13-63 0 0,-7-11-110 0 0,1-1 1 0 0,0 0 0 0 0,0 1-1 0 0,-1-1 1 0 0,1 1 0 0 0,0-1 0 0 0,-1 1-1 0 0,0-1 1 0 0,1 1 0 0 0,-1 0-1 0 0,0-1 1 0 0,0 1 0 0 0,0-1-21 0 0,0 22 294 0 0,0-1-45 0 0,0 44 367 0 0,2-55-485 0 0,4 0 17 0 0,0 3 9 0 0,-4 0-19 0 0,-2 6 1 0 0,0 4 61 0 0,0 0 64 0 0,0 0 70 0 0,3-9-220 0 0,7-1 9 0 0,-7-12-24 0 0,-3-2-10 0 0,0 0-1 0 0,0 0-4 0 0,0 0-16 0 0,0 3-4 0 0,0 7 0 0 0,0-9-62 0 0,0-1-1 0 0,0 0 0 0 0,0 0 0 0 0,0 0 0 0 0,0 0 0 0 0,0 0 1 0 0,0 0-1 0 0,0 0 0 0 0,0 0 0 0 0,0 0 0 0 0,0 0 0 0 0,0 1 1 0 0,0-1-1 0 0,0 0 0 0 0,0 0 0 0 0,0 0 0 0 0,0 0 0 0 0,0 0 1 0 0,0 0-1 0 0,0 0 0 0 0,0 0 0 0 0,0 0 0 0 0,0 0 0 0 0,0 0 1 0 0,0 1-1 0 0,0-1 0 0 0,0 0 0 0 0,0 0 0 0 0,0 0 1 0 0,0 0-1 0 0,0 0 0 0 0,0 0 0 0 0,0 0 0 0 0,1 0 0 0 0,-1 0 1 0 0,0 0-1 0 0,0 0 0 0 0,0 0 0 0 0,0 0 0 0 0,0 0 0 0 0,0 0 1 0 0,0 0-1 0 0,0 0 0 0 0,0 0 0 0 0,0 0 0 0 0,0 0 0 0 0,1 0 1 0 0,-1 0-1 0 0,0 0 0 0 0,0 0 0 0 0,0 0 0 0 0,0 0 0 0 0,0 0 1 0 0,0 0-1 0 0,0 0 0 0 0,0 0 0 0 0,0 0-1 0 0,9 2 53 0 0,-9-2-51 0 0,1 1 0 0 0,-1-1 0 0 0,1 1-1 0 0,-1-1 1 0 0,0 0 0 0 0,1 1-1 0 0,-1-1 1 0 0,0 1 0 0 0,0-1-1 0 0,1 1 1 0 0,-1-1 0 0 0,0 1-1 0 0,0-1 1 0 0,0 1 0 0 0,0-1 0 0 0,1 1-1 0 0,-1-1 1 0 0,0 1 0 0 0,0-1-1 0 0,0 1 1 0 0,0-1 0 0 0,0 1-2 0 0,0-1 1 0 0,0 0 0 0 0,-1 0 0 0 0,1 1-1 0 0,0-1 1 0 0,0 0 0 0 0,0 0 0 0 0,0 0 0 0 0,0 0 0 0 0,0 0 0 0 0,0 0 0 0 0,0 0 0 0 0,0 0 0 0 0,0 0 0 0 0,0 0 0 0 0,0 1 0 0 0,0-1 0 0 0,0 0 0 0 0,0 0 0 0 0,0 0-1 0 0,1 0 1 0 0,-1 0 0 0 0,0 0 0 0 0,0 0 0 0 0,0 0 0 0 0,0 0 0 0 0,0 0 0 0 0,0 0 0 0 0,0 0 0 0 0,0 1 0 0 0,0-1 0 0 0,0 0 0 0 0,0 0 0 0 0,0 0 0 0 0,0 0-1 0 0,0 0 1 0 0,0 0 0 0 0,1 0 0 0 0,-1 0 0 0 0,0 0 0 0 0,0 0 0 0 0,0 0 0 0 0,0 0 0 0 0,0 0 0 0 0,0 0 0 0 0,0 0 0 0 0,0 0 0 0 0,0 0 0 0 0,0 0 0 0 0,1 0 0 0 0,-1 0-1 0 0,0 0 1 0 0,0 0 0 0 0,0 0 0 0 0,0 0 0 0 0,0 0 0 0 0,0 0 0 0 0,0 0-1 0 0,4-1 8 0 0,3 6 14 0 0,11 4 33 0 0,-2-6-44 0 0,15-3 53 0 0,-29 0-60 0 0,0-1 0 0 0,0 1 0 0 0,0 0 0 0 0,-1 0 0 0 0,1-1 0 0 0,0 1 0 0 0,0-1 0 0 0,-1 0 0 0 0,1 1 0 0 0,-1-1 0 0 0,1 0 0 0 0,0 0 0 0 0,-1 0-4 0 0,1 0 0 0 0,-1 0 0 0 0,1 0 0 0 0,-1 0 0 0 0,1 0 0 0 0,0 1 1 0 0,-1-1-1 0 0,1 0 0 0 0,0 1 0 0 0,0 0 0 0 0,-1-1 0 0 0,1 1 0 0 0,0 0 0 0 0,0 0 0 0 0,10 0 1 0 0,10 1-18 0 0,-9-5-43 0 0,-5-1 18 0 0,-6 4 31 0 0,-1 0 0 0 0,0 1 0 0 0,1-1 0 0 0,-1 0 0 0 0,1 0 0 0 0,-1 1 0 0 0,1-1 0 0 0,0 1 0 0 0,-1-1 0 0 0,1 1 0 0 0,-1-1 0 0 0,1 1 0 0 0,0 0 0 0 0,0 0 11 0 0,5 0-49 0 0,5 0-100 0 0,0-3-93 0 0,-4-1 68 0 0,2-2-80 0 0,4 3-70 0 0,-10 3 177 0 0,0 0 41 0 0,2 0-8 0 0,5 0-65 0 0,-7 0 84 0 0,-1 0-49 0 0,1 0-38 0 0,0 0-64 0 0,1 0-73 0 0,0 0-87 0 0,-2 0 66 0 0,-1 0 184 0 0,0 0-39 0 0,-1-1-2 0 0,1 1-38 0 0,-1-1-42 0 0,1 1-50 0 0,-1-1-51 0 0,1 0-49 0 0,0 0-43 0 0,-1-1-37 0 0,1 1-145 0 0,0-1-36 0 0,4-3-1507 0 0,-6 5 2194 0 0</inkml:trace>
  <inkml:trace contextRef="#ctx0" brushRef="#br0" timeOffset="9714.01">10476 237 7688 0 0,'0'0'166'0'0,"0"0"29"0"0,0 0 14 0 0,0 2-25 0 0,0 9-74 0 0,0-9 7 0 0,3-2 132 0 0,-3 0-228 0 0,1 0 0 0 0,-1 0 0 0 0,1 0 0 0 0,-1 0 0 0 0,1 0 0 0 0,-1 1 0 0 0,1-1 0 0 0,-1 0 0 0 0,1 0 0 0 0,-1 0 0 0 0,1 0 0 0 0,-1 0 0 0 0,0 1 0 0 0,1-1-1 0 0,-1 0 1 0 0,1 0 0 0 0,-1 1 0 0 0,1-1 0 0 0,-1 0 0 0 0,0 1 0 0 0,1-1 0 0 0,-1 0 0 0 0,0 1 0 0 0,1-1 0 0 0,-1 1 0 0 0,0-1 0 0 0,0 1 0 0 0,1-1 0 0 0,-1 0 0 0 0,0 1-1 0 0,0-1 1 0 0,0 1 0 0 0,0-1-21 0 0,1 21 687 0 0,-2-3-225 0 0,4-2-36 0 0,2-8-227 0 0,1 2 83 0 0,-3 3 39 0 0,-3-4-187 0 0,1-2-39 0 0,1 0-18 0 0,2 2-10 0 0,3 6 47 0 0,-6 1 61 0 0,-1-14-150 0 0,0-1 0 0 0,1 1 1 0 0,-1 0-1 0 0,0-1 1 0 0,1 1-1 0 0,-1-1 0 0 0,1 1 1 0 0,-1-1-1 0 0,1 1 1 0 0,0-1-1 0 0,-1 0 0 0 0,1 1 1 0 0,0-1-26 0 0,5 12 243 0 0,-4 4 2 0 0,-2-3-24 0 0,1-7-67 0 0,2 0 45 0 0,1 3 7 0 0,0-2-65 0 0,-1 3-18 0 0,-1 23 85 0 0,-2-33-202 0 0,0 0 0 0 0,0-1 0 0 0,0 1 0 0 0,0 0-1 0 0,0-1 1 0 0,0 1 0 0 0,0 0 0 0 0,0-1 0 0 0,1 1 0 0 0,-1 0-1 0 0,0-1 1 0 0,0 1 0 0 0,1 0 0 0 0,-1-1 0 0 0,0 1-1 0 0,1-1 1 0 0,-1 1 0 0 0,1 0 0 0 0,-1-1 0 0 0,0 1 0 0 0,1-1-1 0 0,0 0 1 0 0,-1 1 0 0 0,1-1 0 0 0,-1 1 0 0 0,1-1-6 0 0,0 1 5 0 0,-1-1 1 0 0,1 0-1 0 0,-1 1 1 0 0,1-1-1 0 0,-1 1 1 0 0,1-1-1 0 0,-1 1 0 0 0,1-1 1 0 0,-1 1-1 0 0,1 0 1 0 0,-1-1-1 0 0,0 1 1 0 0,0-1-1 0 0,1 1 1 0 0,-1 0-1 0 0,0-1 1 0 0,0 1-1 0 0,0 0 0 0 0,1-1 1 0 0,-1 1-1 0 0,0 0 1 0 0,0-1-1 0 0,0 1 1 0 0,0 0-1 0 0,0 0-5 0 0,0 0 10 0 0,0 1 0 0 0,0 0 0 0 0,0-1 0 0 0,1 1-1 0 0,-1 0 1 0 0,0-1 0 0 0,1 1 0 0 0,0-1 0 0 0,-1 1 0 0 0,1 0 0 0 0,0-1-1 0 0,0 0 1 0 0,0 1 0 0 0,0-1 0 0 0,0 0 0 0 0,0 1 0 0 0,0-1 0 0 0,1 1-10 0 0,0 0 86 0 0,-2 1-18 0 0,0 7-41 0 0,0-7-3 0 0,0-3-62 0 0,0 0-65 0 0,0 0-116 0 0,0 0-18 0 0,0 0-3 0 0</inkml:trace>
  <inkml:trace contextRef="#ctx0" brushRef="#br0" timeOffset="10192.75">10855 300 5192 0 0,'0'0'151'0'0,"2"0"-5"0"0,-1 0-144 0 0,0 0 0 0 0,-1 0 0 0 0,1 0 0 0 0,0 0 0 0 0,-1 0 0 0 0,1 0 0 0 0,0 0 1 0 0,-1 0-1 0 0,1 1 0 0 0,0-1 0 0 0,-1 0 0 0 0,1 0 0 0 0,0 1 0 0 0,-1-1 0 0 0,1 0-2 0 0,2 7 19 0 0,-1 0 71 0 0,1-3 50 0 0,1 2 42 0 0,2 0 75 0 0,3 2 171 0 0,-5-4-134 0 0,-2-2 16 0 0,-1-1-57 0 0,-1 1-52 0 0,1-1-44 0 0,0 0-20 0 0,-1 1-45 0 0,0 0-26 0 0,0 0-21 0 0,0 2 36 0 0,0-3-14 0 0,1 0 36 0 0,13 27 976 0 0,-6-14-587 0 0,-1 0-36 0 0,0 0-55 0 0,0-1-44 0 0,1 1-45 0 0,-2-1-51 0 0,-4-8-128 0 0,-2 7 49 0 0,0-8-97 0 0,-1 0 44 0 0,2-1 62 0 0,0 1 81 0 0,1-1-68 0 0,0 0-49 0 0,2 2 43 0 0,3 7 24 0 0,-6-4-60 0 0,-1 6 113 0 0,0-12-3 0 0,2 1-15 0 0,9 7-62 0 0,-8-7-31 0 0,-3-3-4 0 0,0 0-6 0 0,0 0-23 0 0,0 0-16 0 0,0 3-3 0 0,-1 0-64 0 0,-2 4 1 0 0,0-5 0 0 0,-1-2 44 0 0,-1 1 68 0 0,5-4-65 0 0,0-1-61 0 0,0-14 186 0 0,2 11-189 0 0,3-1 13 0 0,-4 7-41 0 0,0-1 1 0 0,0 1-1 0 0,0 0 0 0 0,0-1 1 0 0,-1 1-1 0 0,1-1 0 0 0,0 0 1 0 0,-1 1-1 0 0,1-1 1 0 0,-1 1-1 0 0,0-1 0 0 0,0 0 1 0 0,1 1-1 0 0,-1-1-4 0 0,2-12 39 0 0,10-1-25 0 0,-11 14-13 0 0,1-1 1 0 0,0 0-1 0 0,-1 1 0 0 0,0-1 0 0 0,1 0 1 0 0,-1 0-1 0 0,0 0 0 0 0,0 0 0 0 0,0 0 1 0 0,1-1-3 0 0,1-10 25 0 0,-3 10-20 0 0,0 1-1 0 0,1 0 0 0 0,0-1 1 0 0,-1 1-1 0 0,1 0 0 0 0,0 0 1 0 0,0 0-1 0 0,0 0 0 0 0,0 0 1 0 0,1 0-1 0 0,-1 0 0 0 0,1 0 1 0 0,-1 0-1 0 0,1 0-3 0 0,3-4 14 0 0,0 0-1 0 0,0 0 0 0 0,-1 0 1 0 0,2-3-14 0 0,-3 4 0 0 0,0 0 0 0 0,0 0 0 0 0,1 0 0 0 0,0 1 0 0 0,-1-1 0 0 0,2 1 0 0 0,-1 0 0 0 0,0 1-1 0 0,4-3 1 0 0,3-1 0 0 0,-5 3 0 0 0,0 0 0 0 0,0 0 0 0 0,0 0 0 0 0,3-4 0 0 0,-5 4-1 0 0,0 0 0 0 0,0 1 0 0 0,0 0 0 0 0,1 0 0 0 0,-1 0-1 0 0,1 1 1 0 0,-1-1 0 0 0,1 1 0 0 0,1 0 1 0 0,20-10-55 0 0,-18 8 46 0 0,-7 4 7 0 0,0-1 0 0 0,0 1 0 0 0,0 0 0 0 0,0-1 0 0 0,-1 1 0 0 0,1 0 0 0 0,0 0 0 0 0,0 0 0 0 0,0 0 0 0 0,0 0-1 0 0,0 0 1 0 0,0 0 0 0 0,0 1 0 0 0,-1-1 0 0 0,1 0 0 0 0,0 0 0 0 0,0 1 0 0 0,0-1 0 0 0,0 0 0 0 0,0 1 0 0 0,-1-1 0 0 0,1 1 0 0 0,0-1 0 0 0,0 1 0 0 0,-1-1 0 0 0,1 1 2 0 0,10 5-14 0 0,6-4-20 0 0,-14-3 31 0 0,-1 1 0 0 0,0 0-1 0 0,1 0 1 0 0,-1 0 0 0 0,1 1 0 0 0,-1-1-1 0 0,0 1 1 0 0,1-1 0 0 0,-1 1-1 0 0,2 1 4 0 0,1 1-9 0 0,1 1 0 0 0,-1 0 0 0 0,0 0 0 0 0,-1 1 0 0 0,1 0 0 0 0,-1-1 0 0 0,0 1 0 0 0,3 5 9 0 0,11 25-53 0 0,-11-23 27 0 0,-1 1 1 0 0,-1 1-1 0 0,3 12 26 0 0,-5-18 3 0 0,-2-4-3 0 0,0-1 0 0 0,0 1 0 0 0,-1-1 0 0 0,1 1 0 0 0,-1 0 0 0 0,0-1 0 0 0,0 1 0 0 0,0 0 0 0 0,-1 1 0 0 0,1 4 0 0 0,0 16 57 0 0,0 36-20 0 0,0-33 23 0 0,0-26-170 0 0,0 0 78 0 0,0 1 105 0 0,0 1 187 0 0,0-1-173 0 0,0 0-56 0 0,0 1-90 0 0,0 0-95 0 0,0 2-119 0 0,0-3 85 0 0,0 1-38 0 0,0 0-41 0 0,0 1-43 0 0,0-5-55 0 0,0 0-57 0 0,0 0-52 0 0,0 0-44 0 0,0 0-153 0 0,0 0-45 0 0,0 0-185 0 0,0 0-498 0 0</inkml:trace>
  <inkml:trace contextRef="#ctx0" brushRef="#br0" timeOffset="10667.26">11675 473 7136 0 0,'0'0'208'0'0,"5"0"-10"0"0,1 0-215 0 0,0 0 62 0 0,1 0 53 0 0,1 0 48 0 0,3 0 121 0 0,1 0 57 0 0,28 0 880 0 0,-25 0-745 0 0,9 0 219 0 0,32 0 1027 0 0,-36 0-1164 0 0,2 0-64 0 0,-12 0-291 0 0,0 0-41 0 0,-1 0 48 0 0,-2-1-53 0 0,0-2-28 0 0,2-1-10 0 0,7-2 63 0 0,-9 5-64 0 0,2 1 44 0 0,-2 0-23 0 0,-5 0-84 0 0,0 0 0 0 0,0 0 0 0 0,0 0 1 0 0,0 0-1 0 0,1 0 0 0 0,-1-1 0 0 0,0 1 1 0 0,0 0-1 0 0,0-1 0 0 0,1 0-38 0 0,5-4 75 0 0,-7 4-65 0 0,1 0 0 0 0,-1 0 1 0 0,1 0-1 0 0,-1 1 0 0 0,1-1 0 0 0,-1 0 0 0 0,1 1 0 0 0,-1-1 0 0 0,1 1 0 0 0,0-1 0 0 0,-1 1 0 0 0,1 0 0 0 0,0 0 0 0 0,0 0-10 0 0,-1 0 8 0 0,1 0 0 0 0,0-1 1 0 0,-1 1-1 0 0,1 0 0 0 0,0-1 0 0 0,-1 1 0 0 0,1-1 0 0 0,-1 1 1 0 0,1-1-1 0 0,-1 0 0 0 0,1 1 0 0 0,-1-1 0 0 0,1 0 0 0 0,-1 0 0 0 0,0 0 1 0 0,1 0-1 0 0,-1-1 0 0 0,1 1-8 0 0,3-3 95 0 0,2 3-60 0 0,-1 0-6 0 0,5-7 37 0 0,-4 1 14 0 0,4-7-66 0 0,-8-1 2 0 0,-3 9 4 0 0,0 0 14 0 0,0-14 45 0 0,0 15-73 0 0,0-2-10 0 0,0-12-67 0 0,0 17 70 0 0,0 1 0 0 0,0 0 1 0 0,-1-1-1 0 0,1 1 0 0 0,0 0 1 0 0,0-1-1 0 0,0 1 0 0 0,-1 0 1 0 0,1 0-1 0 0,-1 0 0 0 0,1-1 1 0 0,-1 1-1 0 0,1 0 1 0 0,-1 0-1 0 0,0 0 0 0 0,0 0 1 0 0,1 0-1 0 0,-1 0 0 0 0,0 0 1 0 0,0 0-1 0 0,0 0 0 0 0,0 0 1 0 0,0 1-1 0 0,0-1 1 0 0,-1 0 0 0 0,-3-2 0 0 0,4 3 0 0 0,0 0 0 0 0,1 0 0 0 0,-1-1 0 0 0,1 1 0 0 0,-1 0 0 0 0,0-1 0 0 0,1 1 0 0 0,-1-1 0 0 0,1 1 0 0 0,-1-1 0 0 0,1 1 0 0 0,-1 0 0 0 0,1-1 0 0 0,-1 0 0 0 0,1 1 0 0 0,0-1 0 0 0,-1 1 0 0 0,1-1 0 0 0,0 0 0 0 0,-1 1 0 0 0,1-1 0 0 0,0 0 0 0 0,-3-4 0 0 0,3 4 0 0 0,-1 0 0 0 0,0 0 0 0 0,0 0 0 0 0,0 0 0 0 0,1-1 0 0 0,-1 1 0 0 0,0 1 0 0 0,0-1 0 0 0,-1 0 0 0 0,1 0 0 0 0,0 0 0 0 0,-1 0 0 0 0,-2-1 0 0 0,-2 1 0 0 0,-15 1 0 0 0,15 0-1 0 0,-7 0-8 0 0,-3 0-16 0 0,12 0 6 0 0,3 0 8 0 0,0 0 1 0 0,-1 0-1 0 0,1 0 0 0 0,0 0 0 0 0,0 0 0 0 0,0 0 0 0 0,-1 1 0 0 0,1-1 0 0 0,0 0 0 0 0,0 1 0 0 0,0-1 1 0 0,0 1-1 0 0,-1-1 0 0 0,1 1 11 0 0,-8 11-193 0 0,2-1 50 0 0,-2-1 43 0 0,-12 9-5 0 0,16-15 93 0 0,0-1 1 0 0,1 2-1 0 0,-1-1 0 0 0,1 1 1 0 0,0-1-1 0 0,0 1 1 0 0,-2 4 11 0 0,2 0-4 0 0,0 1 0 0 0,1-1 0 0 0,-2 7 4 0 0,0 1 0 0 0,0-2 0 0 0,3-12 1 0 0,1 1 1 0 0,0-1-1 0 0,0 0 1 0 0,0 1-1 0 0,0-1 1 0 0,1 0-1 0 0,-1 1 1 0 0,1 1-2 0 0,0 18 49 0 0,0 1-28 0 0,0-22-17 0 0,0 0 0 0 0,0-1-1 0 0,0 1 1 0 0,1 0 0 0 0,-1-1-1 0 0,0 1 1 0 0,1 0 0 0 0,-1-1-1 0 0,1 1 1 0 0,-1-1 0 0 0,1 1-1 0 0,0-1 1 0 0,0 1 0 0 0,0-1-1 0 0,0 2-3 0 0,4 4 12 0 0,0 4 25 0 0,-4-9-32 0 0,0 0 0 0 0,0 1 0 0 0,0-1 0 0 0,1 0 0 0 0,-1 0 0 0 0,0 0 0 0 0,1 0 1 0 0,0 0-1 0 0,0 0-5 0 0,5 6 32 0 0,-4-5-22 0 0,0 0 0 0 0,0 1 0 0 0,1-1 0 0 0,-1-1 0 0 0,1 1 0 0 0,0 0-10 0 0,14 6 52 0 0,-4-2-44 0 0,-12-6-5 0 0,1 0 0 0 0,0-1 1 0 0,0 1-1 0 0,0-1 1 0 0,0 1-1 0 0,0-1 1 0 0,0 0-1 0 0,-1 0 1 0 0,1 0-1 0 0,0 0 1 0 0,1-1-4 0 0,8 0 6 0 0,-2 1-101 0 0,6 1 92 0 0,-1 0 45 0 0,-5-1-48 0 0,-1 0-47 0 0,-1-1-65 0 0,-1 1-44 0 0,0-1-70 0 0,-1 0-80 0 0,1 0-92 0 0,-4 0 62 0 0,0 0-53 0 0,0 0-48 0 0,0-1-42 0 0,1 1-144 0 0,0-1-40 0 0,0 0-175 0 0,3-1-466 0 0</inkml:trace>
  <inkml:trace contextRef="#ctx0" brushRef="#br0" timeOffset="11766.33">10618 32 10912 0 0,'0'0'248'0'0,"0"0"34"0"0,0 0 20 0 0,0 0-38 0 0,0 0-237 0 0,0 0-97 0 0,0 0-77 0 0,0 0-107 0 0,0 0-125 0 0,0 0-109 0 0,0 0 62 0 0,0 0-42 0 0,0 0-555 0 0,0 0-441 0 0,0 0-836 0 0</inkml:trace>
  <inkml:trace contextRef="#ctx0" brushRef="#br0" timeOffset="14608.1">17954 458 8464 0 0,'0'2'190'0'0,"1"5"-52"0"0,4 3 200 0 0,-2-6-220 0 0,-1 0-53 0 0,0 0-76 0 0,-1-3 17 0 0,-1 1-1 0 0,1-1 0 0 0,-1 1 0 0 0,0-1 0 0 0,1 1 0 0 0,-1-1 1 0 0,0 1-1 0 0,0-1 0 0 0,0 1 0 0 0,0-1-5 0 0,2 15-10 0 0,3-8-5 0 0,2 4 23 0 0,-5-1 92 0 0,-2-9-41 0 0,0 0 1 0 0,0 0-1 0 0,0-1 0 0 0,1 1 1 0 0,-1 0-1 0 0,1 0 0 0 0,-1-1 1 0 0,1 1-1 0 0,0 0 0 0 0,-1-1 1 0 0,1 1-1 0 0,0-1 0 0 0,0 1-59 0 0,5 8 421 0 0,-4-4-171 0 0,-2 2 39 0 0,0 3 186 0 0,0 0-106 0 0,0 0-76 0 0,0 15 329 0 0,0-18-397 0 0,0 0 38 0 0,0 0 118 0 0,0 1 95 0 0,0-7-52 0 0,0 1-18 0 0,0 7-71 0 0,0-7-30 0 0,0-3-7 0 0,0 0-9 0 0,0 0-27 0 0,0 0-7 0 0,0 0-6 0 0,0 0-13 0 0,0 0-50 0 0,0-3-24 0 0,0 3-151 0 0,1-1-1 0 0,-1 0 0 0 0,0 0 0 0 0,0 1 1 0 0,0-1-1 0 0,1 0 0 0 0,-1 1 0 0 0,0-1 1 0 0,0 0-1 0 0,1 1 0 0 0,-1-1 1 0 0,1 0-1 0 0,-1 1 0 0 0,1-1 0 0 0,-1 1 1 0 0,1-1-1 0 0,-1 1 0 0 0,1-1 0 0 0,-1 1 1 0 0,1-1-1 0 0,0 1 0 0 0,-1 0 0 0 0,1-1 1 0 0,0 1-1 0 0,-1 0 0 0 0,1 0 0 0 0,0-1-10 0 0,8-4 76 0 0,-2-4-49 0 0,2-11 22 0 0,-7 15-34 0 0,0 0 0 0 0,0 0 0 0 0,1 1 0 0 0,0-1 0 0 0,-1 0 0 0 0,2 1 0 0 0,-1 0-1 0 0,1-2-14 0 0,13-15 13 0 0,-15 18-11 0 0,-1 0-1 0 0,1 1 1 0 0,0-1 0 0 0,1 1-1 0 0,-1-1 1 0 0,0 1-1 0 0,2-1-1 0 0,14-4 35 0 0,-16 6-33 0 0,0 1 0 0 0,0-1 0 0 0,1 0 1 0 0,-1 1-1 0 0,0-1 0 0 0,0-1 0 0 0,0 1 0 0 0,0 0 0 0 0,0 0 0 0 0,0-1 0 0 0,-1 1 0 0 0,1-1-2 0 0,15-12-16 0 0,-13 12 23 0 0,-1 0 0 0 0,0 0 0 0 0,0 0 0 0 0,1 1 0 0 0,-1-1 1 0 0,3 0-8 0 0,23-2 17 0 0,-6 4-81 0 0,10 0-51 0 0,-6 0 98 0 0,-25 0 18 0 0,0 0-1 0 0,0 0 1 0 0,0 0-1 0 0,0 1 0 0 0,0-1 1 0 0,0 0-1 0 0,-1 1 0 0 0,1 0 1 0 0,0-1-1 0 0,1 2 0 0 0,0 0-7 0 0,0 0 1 0 0,0 0-1 0 0,0 1 0 0 0,0 0 0 0 0,-1-1 1 0 0,3 4 6 0 0,-3-4-4 0 0,0 1 0 0 0,1-1 0 0 0,-1 1 0 0 0,1-1 0 0 0,-1 0 0 0 0,1 0 0 0 0,2 1 4 0 0,2 1 0 0 0,-4-3 0 0 0,0 0 0 0 0,0 0 0 0 0,-1 1 0 0 0,1-1 0 0 0,-1 1 0 0 0,1 0 0 0 0,-1-1 0 0 0,1 1 0 0 0,-1 0 0 0 0,0 1 0 0 0,0-1 0 0 0,0 0 0 0 0,0 1 0 0 0,0-1 0 0 0,0 2 0 0 0,23 45-60 0 0,-3-4 56 0 0,-19-29 7 0 0,-3-8-14 0 0,2 0-35 0 0,3-2-43 0 0,1 1-100 0 0,-4-5-3 0 0,-1 0 45 0 0,0 1-8 0 0,-1 1-152 0 0,0-3 157 0 0,0 0-52 0 0,0 0-70 0 0,1 1-90 0 0,0-2-30 0 0,0 1-57 0 0,0-1-53 0 0,0 1-45 0 0,1-1-160 0 0,0 0-44 0 0,0 0-195 0 0,1 0-520 0 0</inkml:trace>
  <inkml:trace contextRef="#ctx0" brushRef="#br0" timeOffset="17633">22624 316 8352 0 0,'-3'0'190'0'0,"-3"-1"-90"0"0,-16-8 314 0 0,12 4-287 0 0,3 1-94 0 0,-1-1-33 0 0,7 4 0 0 0,0 0 0 0 0,-1 0 0 0 0,1 1 0 0 0,-1-1 0 0 0,1 0 0 0 0,-1 1 0 0 0,1-1 0 0 0,-1 0 0 0 0,0 1 0 0 0,1 0 0 0 0,-1-1 0 0 0,0 1 0 0 0,1 0 0 0 0,-1 0 0 0 0,-5-1 27 0 0,1 0 48 0 0,-4-4 180 0 0,9 3-203 0 0,-1 1 1 0 0,0 1 0 0 0,1-1 0 0 0,-1 0-1 0 0,0 0 1 0 0,0 0 0 0 0,0 1 0 0 0,0-1-1 0 0,0 1 1 0 0,1 0 0 0 0,-1-1 0 0 0,0 1-1 0 0,-2 0-52 0 0,-5 1 202 0 0,-3 0 31 0 0,3-2-38 0 0,1 0 11 0 0,1-1 54 0 0,-1-3-43 0 0,-5-2 174 0 0,11 7-345 0 0,0-1 1 0 0,0 1 0 0 0,1-1 0 0 0,-1 1-1 0 0,0 0 1 0 0,0 0 0 0 0,0 0-1 0 0,0 0 1 0 0,1 0 0 0 0,-1 1-1 0 0,0-1 1 0 0,0 0 0 0 0,1 1 0 0 0,-3 0-47 0 0,-6 3 164 0 0,-9 3 93 0 0,4-5 15 0 0,3 0-75 0 0,0 4 27 0 0,-1 0-16 0 0,2-4-41 0 0,3-1-100 0 0,1 1-33 0 0,6-2-32 0 0,0 1 0 0 0,0-1 0 0 0,0 1 0 0 0,0-1 0 0 0,0 1 1 0 0,0 0-1 0 0,1 0 0 0 0,-1-1 0 0 0,0 1 0 0 0,0 0 0 0 0,0 0 0 0 0,1 0 0 0 0,-1 0 0 0 0,0 0 0 0 0,0 1-2 0 0,-1 3 16 0 0,2-5-14 0 0,0 1 1 0 0,-1 0-1 0 0,1-1 1 0 0,0 1 0 0 0,-1 0-1 0 0,1-1 1 0 0,0 1-1 0 0,-1-1 1 0 0,1 1 0 0 0,-1-1-1 0 0,1 1 1 0 0,-1-1 0 0 0,1 1-1 0 0,-1-1 1 0 0,1 1-1 0 0,-1-1 1 0 0,0 0 0 0 0,1 1-1 0 0,-1-1 1 0 0,1 0-1 0 0,-1 0 1 0 0,0 1-3 0 0,-4 1 4 0 0,4-1 0 0 0,0 0-1 0 0,-1-1 1 0 0,1 1-1 0 0,0 0 1 0 0,0 0 0 0 0,0 0-1 0 0,0 0 1 0 0,0 0-1 0 0,1 0 1 0 0,-1 0-1 0 0,0 0 1 0 0,0 1-4 0 0,0 1 3 0 0,0 1 0 0 0,0-1-1 0 0,1 0 1 0 0,-1 0 0 0 0,1 0 0 0 0,0 0 0 0 0,0 1 0 0 0,0-1 0 0 0,0 0-1 0 0,1 1-2 0 0,-1 8 36 0 0,0-11-35 0 0,0 1-1 0 0,1 0 1 0 0,-1-1 0 0 0,0 1 0 0 0,1 0-1 0 0,-1-1 1 0 0,1 1 0 0 0,-1-1 0 0 0,1 1-1 0 0,0-1 1 0 0,-1 1 0 0 0,1-1 0 0 0,0 1-1 0 0,0-1 0 0 0,4 7 1 0 0,7 15 63 0 0,11 15-64 0 0,-21-36-1 0 0,0 1 1 0 0,0 0 0 0 0,0-1-1 0 0,1 1 1 0 0,-1-1 0 0 0,1 0-1 0 0,0 0 1 0 0,0 0 0 0 0,2 1 0 0 0,12 9 16 0 0,-14-8-8 0 0,0 0 1 0 0,0 0-1 0 0,-1 0 1 0 0,1 0-1 0 0,-1 0 1 0 0,1 1-9 0 0,-1 0 5 0 0,0-1-1 0 0,0 0 1 0 0,1 0 0 0 0,-1 0 0 0 0,1 0 0 0 0,1 0-5 0 0,22 17 53 0 0,-5 8-19 0 0,-7-10 18 0 0,-5-6-6 0 0,0 0 0 0 0,1-1 1 0 0,1 0-1 0 0,0-1 1 0 0,2 1-47 0 0,14 11 124 0 0,-17-12-13 0 0,0 3 35 0 0,-5-8 8 0 0,-1 0 1 0 0,1-1-1 0 0,1 1 1 0 0,5 3-155 0 0,-7-5 103 0 0,0-1 0 0 0,0 1 0 0 0,-1-1 0 0 0,1 1 0 0 0,-1 0 0 0 0,0 1-1 0 0,1 1-102 0 0,3 7 305 0 0,-2-2-63 0 0,-1-3-85 0 0,-3-7-140 0 0,-1-1 0 0 0,0 1 0 0 0,0 0 0 0 0,1-1 0 0 0,-1 1-1 0 0,0 0 1 0 0,0 0 0 0 0,0-1 0 0 0,0 1 0 0 0,0 0-1 0 0,0 0 1 0 0,0-1 0 0 0,0 1 0 0 0,0 0 0 0 0,0-1-1 0 0,-1 1 1 0 0,1 0 0 0 0,0 0-17 0 0,-10 13 313 0 0,9-13-282 0 0,-2 1 181 0 0,0 0-77 0 0,0-2-49 0 0,-1 0-43 0 0,1 0-9 0 0,0 1 33 0 0,0 1-2 0 0,1 1-23 0 0,-1 0 7 0 0,0-1 25 0 0,-1 1 29 0 0,-2 0 50 0 0,2-1-105 0 0,-16 7 91 0 0,0-7 36 0 0,8-2-96 0 0,-13 0 26 0 0,1-3-53 0 0,-8-7-24 0 0,1 5 36 0 0,15 0-50 0 0,9 3-13 0 0,0 0-1 0 0,1 1 0 0 0,-1-1 1 0 0,0 1-1 0 0,1 1 0 0 0,-1-1 0 0 0,-8 1-13 0 0,-18-1 36 0 0,14-3-52 0 0,5 0-51 0 0,0-2-71 0 0,3 1-118 0 0,-1 1-96 0 0,1 1-75 0 0,0 0-54 0 0,-7-1-264 0 0,-13-9-633 0 0</inkml:trace>
  <inkml:trace contextRef="#ctx0" brushRef="#br0" timeOffset="16822.42">21251 458 5384 0 0,'0'0'116'0'0,"-2"-3"17"0"0,-9-8 12 0 0,11 11-140 0 0,0 0 0 0 0,-1-1 0 0 0,1 1 0 0 0,0 0 0 0 0,-1-1-1 0 0,1 1 1 0 0,0 0 0 0 0,-1 0 0 0 0,1-1 0 0 0,0 1 0 0 0,-1 0-1 0 0,1 0 1 0 0,-1 0 0 0 0,1-1 0 0 0,0 1 0 0 0,-1 0-1 0 0,1 0 1 0 0,-1 0 0 0 0,1 0 0 0 0,-1 0 0 0 0,1 0 0 0 0,0 0-1 0 0,-1 0 1 0 0,1 0 0 0 0,-1 0 0 0 0,1 0 0 0 0,-1 0-5 0 0,-4-1 27 0 0,1-5-41 0 0,-1 0 25 0 0,-4 5 66 0 0,-5 0 233 0 0,12 1-226 0 0,0 0 0 0 0,-1 0 1 0 0,1-1-1 0 0,0 1 0 0 0,0-1 0 0 0,0 0 1 0 0,0 1-1 0 0,0-1 0 0 0,0 0 0 0 0,-1-1-84 0 0,-4-3 230 0 0,7 5-211 0 0,0-1 1 0 0,0 1-1 0 0,-1 0 0 0 0,1 0 1 0 0,0-1-1 0 0,0 1 0 0 0,-1 0 1 0 0,1 0-1 0 0,0 0 1 0 0,-1 0-1 0 0,1-1 0 0 0,0 1 1 0 0,0 0-1 0 0,-1 0 1 0 0,1 0-1 0 0,0 0 0 0 0,-1 0 1 0 0,1 0-1 0 0,0 0 0 0 0,-1 0 1 0 0,1 0-1 0 0,0 0 1 0 0,-1 0-1 0 0,1 0 0 0 0,0 0 1 0 0,-1 0-20 0 0,-2 0 102 0 0,1 0-54 0 0,-3 0 10 0 0,0 0 62 0 0,2 0-27 0 0,0 0 34 0 0,-2 0 40 0 0,0 0 46 0 0,-3 0-64 0 0,-3 0 71 0 0,-4 0 110 0 0,-9 0 229 0 0,12 2-317 0 0,3 3-48 0 0,-4 1 16 0 0,-14 0 94 0 0,6 4-70 0 0,9-6-138 0 0,8-3-60 0 0,0 0 1 0 0,0 0 0 0 0,0 0 0 0 0,0 1-1 0 0,0 0 1 0 0,1 0 0 0 0,-1 0 0 0 0,0 1-37 0 0,-4 2 50 0 0,-13 9 127 0 0,15-9-102 0 0,-1-1 0 0 0,1 2 0 0 0,0-1 0 0 0,1 1 0 0 0,-1 0 0 0 0,1 0 0 0 0,-1 2-75 0 0,-1 4 80 0 0,-6 8 78 0 0,1-7-3 0 0,11-11-126 0 0,-1 0 0 0 0,0 0 0 0 0,1 0 1 0 0,0 0-1 0 0,-1 0 0 0 0,1 0 0 0 0,0 1 0 0 0,0-1 0 0 0,0 0 0 0 0,0 1 0 0 0,1-1 1 0 0,-1 1-1 0 0,1-1 0 0 0,-1 1-29 0 0,1 37 358 0 0,1-19-159 0 0,-1-20-184 0 0,0 1-1 0 0,0-1 1 0 0,0 0-1 0 0,0 1 1 0 0,0-1 0 0 0,1 1-1 0 0,-1-1 1 0 0,1 1-1 0 0,-1-1 1 0 0,1 0-1 0 0,0 0 1 0 0,-1 1-15 0 0,11 11 123 0 0,2 3 3 0 0,-8-7-49 0 0,-4-6-64 0 0,-1-1 1 0 0,1 0 0 0 0,0 0-1 0 0,0 0 1 0 0,1 0 0 0 0,-1 0 0 0 0,0 0-1 0 0,1 0 1 0 0,-1 0 0 0 0,1 0-1 0 0,-1-1 1 0 0,1 1 0 0 0,0-1 0 0 0,0 1-1 0 0,0-1 1 0 0,0 0 0 0 0,0 1-1 0 0,0-1 1 0 0,0 0 0 0 0,0 0-14 0 0,13 1 97 0 0,29-1 298 0 0,-29-2-276 0 0,2 0 81 0 0,-2-1-55 0 0,8-5 29 0 0,-15 4-133 0 0,-4 2 9 0 0,1-1 1 0 0,-1 0 0 0 0,0 0-1 0 0,0 0 1 0 0,1-2-51 0 0,10-8 119 0 0,-1-2-37 0 0,-3 3-33 0 0,-10 10-42 0 0,0 0 0 0 0,1 0-1 0 0,-1 0 1 0 0,0-1 0 0 0,0 1-1 0 0,0 0 1 0 0,0-1-1 0 0,0 1 1 0 0,0-1 0 0 0,0 1-1 0 0,-1-1 1 0 0,1 0-1 0 0,0 1 1 0 0,-1-1 0 0 0,0 0-1 0 0,1 1 1 0 0,-1-1-1 0 0,0 0 1 0 0,0 1 0 0 0,0-1-7 0 0,1 0 3 0 0,-1 0 1 0 0,0 1 0 0 0,0-1 0 0 0,0 0-1 0 0,1 1 1 0 0,-1-1 0 0 0,1 1 0 0 0,-1-1-1 0 0,1 1 1 0 0,0-1 0 0 0,-1 1 0 0 0,1-1 0 0 0,1 0-4 0 0,-1 0 4 0 0,0 1 0 0 0,0-1 1 0 0,0 0-1 0 0,0 1 0 0 0,-1-1 1 0 0,1 0-1 0 0,0 0 0 0 0,-1 0 1 0 0,1 0-1 0 0,-1 0 0 0 0,0 0 1 0 0,0 0-1 0 0,0-1-4 0 0,0-10 35 0 0,0-3-39 0 0,0-29-138 0 0,0 35 63 0 0,-1 2 39 0 0,-6-8 5 0 0,4 9-27 0 0,0-2-99 0 0,2 1-25 0 0,0-2-81 0 0,1 7 121 0 0,0-1 54 0 0,0-7-59 0 0,0 6 42 0 0,0 2-1 0 0,0-1-46 0 0,0 1-75 0 0,0-1-79 0 0,0 0-92 0 0,0 0-105 0 0,0 2 161 0 0,0 1-45 0 0,0-1-40 0 0,0 1-35 0 0,0-1-133 0 0,0 0-35 0 0,0-4-1389 0 0</inkml:trace>
  <inkml:trace contextRef="#ctx0" brushRef="#br0" timeOffset="17190.38">21314 568 6240 0 0,'0'3'182'0'0,"0"4"-102"0"0,-1 12 16 0 0,5-1-62 0 0,-4-18-34 0 0,6 12 51 0 0,1 1 104 0 0,0-1 113 0 0,-1-4 119 0 0,-4-7-1 0 0,-1 1-71 0 0,-1-1-64 0 0,1 1-55 0 0,0-1-23 0 0,-1 0-56 0 0,0 1-31 0 0,0 1-21 0 0,0-1-11 0 0,0-1 13 0 0,0 0 25 0 0,1 0 46 0 0,5 8 448 0 0,-2-4-235 0 0,-2-3-51 0 0,-1-2 80 0 0,-1 0 184 0 0,0 0-20 0 0,0 0-37 0 0,0 0-130 0 0,0 0-51 0 0,0 0-8 0 0,0 0-20 0 0,0 0-70 0 0,-3 3-32 0 0,-7 7-4 0 0,9-14 57 0 0,-2-3-79 0 0,-2-1-64 0 0,0 2-46 0 0,3 2-29 0 0,-2-13 112 0 0,4-13-11 0 0,1 14-63 0 0,1 4-23 0 0,5-4-28 0 0,3-6-18 0 0,16-36 53 0 0,-26 57-52 0 0,1-1-1 0 0,0 0 1 0 0,-1 0 0 0 0,1 1-1 0 0,0-1 1 0 0,0 0 0 0 0,0 1 0 0 0,0-1-1 0 0,0 1 1 0 0,0-1 0 0 0,1 1 0 0 0,-1-1-1 0 0,1 1 1 0 0,-1 0 0 0 0,2-1-1 0 0,8-9 0 0 0,-1-16-15 0 0,-8 25 6 0 0,0 0 1 0 0,0 0-1 0 0,0 0 1 0 0,0 0-1 0 0,0 0 0 0 0,1 0 1 0 0,-1 1-1 0 0,0-1 1 0 0,1 1-1 0 0,-1-1 0 0 0,2 1 9 0 0,29-11-152 0 0,-23 9 110 0 0,27-13-164 0 0,-28 12 196 0 0,24-6-57 0 0,-31 10 58 0 0,0-1 0 0 0,1 1 0 0 0,-1 0 0 0 0,0 0 0 0 0,1 0 0 0 0,-1 0 0 0 0,1 0 0 0 0,-1 0 0 0 0,0 1 0 0 0,1-1 0 0 0,-1 1 0 0 0,0 0 0 0 0,2 0 9 0 0,15 10-16 0 0,-8-8 14 0 0,-8-2 3 0 0,0-1 0 0 0,-1 1 0 0 0,1 0 0 0 0,0 0 0 0 0,-1 0-1 0 0,1 0 1 0 0,-1 0 0 0 0,1 0 0 0 0,-1 1 0 0 0,0-1 0 0 0,1 1-1 0 0,-1-1 1 0 0,0 1 0 0 0,0 0 0 0 0,0 0 0 0 0,-1 0 0 0 0,1 0-1 0 0,0 1 1 0 0,1 1-1 0 0,2 7 68 0 0,1 0 18 0 0,0 1-1 0 0,0-1 1 0 0,4 3-86 0 0,7 6 146 0 0,-13-15-91 0 0,1 0 1 0 0,-1 1 0 0 0,0 0-1 0 0,-1 0 1 0 0,1 0-1 0 0,-1 0 1 0 0,-1 0-1 0 0,1 1 1 0 0,1 4-56 0 0,4 20 175 0 0,-5-15-111 0 0,-2 0 1 0 0,0 0 0 0 0,-1 1 0 0 0,-1 10-65 0 0,0 7 98 0 0,1-18-29 0 0,0-16-62 0 0,0 1-1 0 0,0 0 1 0 0,0 0 0 0 0,0 0-1 0 0,0 0 1 0 0,0 0 0 0 0,0-1-1 0 0,0 1 1 0 0,-1 0 0 0 0,1 0-1 0 0,0 0 1 0 0,-1-1 0 0 0,1 1-1 0 0,-1 1-6 0 0,-6 2 57 0 0,3 0-51 0 0,2 3-50 0 0,2-4-56 0 0,0-3 27 0 0,0 0-74 0 0,0 0-88 0 0,0 0 69 0 0,0 0-39 0 0,0 0-42 0 0,0 0-40 0 0,0 0-390 0 0,0 0 90 0 0,0 0-53 0 0,0 0-757 0 0,0 0-597 0 0,0 0-1133 0 0</inkml:trace>
  <inkml:trace contextRef="#ctx0" brushRef="#br0" timeOffset="15074.14">19232 521 6776 0 0,'-6'0'163'0'0,"0"0"-43"0"0,-5 0 13 0 0,0 0-102 0 0,-15 0-80 0 0,18 0 68 0 0,0 0 45 0 0,-1 0 94 0 0,-1 0 116 0 0,1 0-11 0 0,2 1-70 0 0,1 1-29 0 0,-2 2 3 0 0,-1 0 4 0 0,1-1-5 0 0,0-2 34 0 0,-3-1 77 0 0,3 0-97 0 0,-5-1 13 0 0,4 1-33 0 0,2 1 12 0 0,0 2 49 0 0,-1 1-16 0 0,-3 2 102 0 0,-4 0 66 0 0,-4 3-102 0 0,1 6 74 0 0,-8 6 178 0 0,2-6-163 0 0,13 1-35 0 0,2-8-188 0 0,-2 3 73 0 0,7-6-96 0 0,-1 3 36 0 0,-10 21 359 0 0,8-25-382 0 0,7-4-119 0 0,-1 0 0 0 0,1 1 0 0 0,-1-1 0 0 0,1 0 0 0 0,-1 0-1 0 0,1 1 1 0 0,0-1 0 0 0,-1 0 0 0 0,1 1 0 0 0,0-1 0 0 0,-1 1 0 0 0,1-1-1 0 0,0 0 1 0 0,0 1 0 0 0,-1-1 0 0 0,1 1 0 0 0,0-1 0 0 0,0 1-1 0 0,0-1 1 0 0,-1 1 0 0 0,1-1 0 0 0,0 1 0 0 0,0-1 0 0 0,0 1 0 0 0,0-1-1 0 0,0 1 1 0 0,0-1 0 0 0,0 1 0 0 0,0-1 0 0 0,0 1 0 0 0,0-1 0 0 0,0 1-8 0 0,0 15 173 0 0,0-3-34 0 0,0-10-13 0 0,4-2-27 0 0,-2 2-41 0 0,3 3-10 0 0,-2-3-7 0 0,0-1 82 0 0,0-1-54 0 0,6-1-13 0 0,-6-1-12 0 0,9 2 73 0 0,-9-1-82 0 0,0 1-1 0 0,0-1 1 0 0,1 0 0 0 0,-1 0-1 0 0,0-1 1 0 0,0 1 0 0 0,0-1-1 0 0,1 1 1 0 0,-1-1 0 0 0,0 0-35 0 0,13-8 159 0 0,4-3 47 0 0,-6 6-108 0 0,-1 3-53 0 0,-10 3-42 0 0,-1-1 1 0 0,0 1 0 0 0,1-1-1 0 0,-1 1 1 0 0,0-1 0 0 0,0 0 0 0 0,0 0-1 0 0,0 0 1 0 0,0-1 0 0 0,0 1-1 0 0,0 0 1 0 0,0-1 0 0 0,0 1-1 0 0,0-1-3 0 0,1-1 13 0 0,0 1 0 0 0,0 0 0 0 0,0-1 0 0 0,1 1 0 0 0,-1 0 0 0 0,2 0-13 0 0,-2 0 10 0 0,1 1-1 0 0,-1-1 0 0 0,0 0 0 0 0,0-1 1 0 0,0 1-1 0 0,1-2-9 0 0,15-13 11 0 0,9-10-2 0 0,-14 8 48 0 0,2-12 10 0 0,-11 18-57 0 0,5 7-10 0 0,-9 6 0 0 0,-1-1-1 0 0,0 1 0 0 0,1-1 0 0 0,-1 0 0 0 0,0 1 1 0 0,0-1-1 0 0,1 0 0 0 0,-1 1 0 0 0,0-1 0 0 0,0 0 1 0 0,0 1-1 0 0,0-1 0 0 0,0 0 0 0 0,0 1 0 0 0,0-1 1 0 0,0 1 0 0 0,0 20-134 0 0,0 1 65 0 0,0 6 42 0 0,0 13 29 0 0,0-39-2 0 0,0 1 0 0 0,0 0 0 0 0,1 0 0 0 0,-1 0 0 0 0,1-1 0 0 0,-1 1 0 0 0,1 0 0 0 0,-1-1 0 0 0,1 1 0 0 0,0 0 0 0 0,0-1 0 0 0,0 1 0 0 0,0-1 0 0 0,0 1 0 0 0,0-1 0 0 0,0 1 0 0 0,0-1 0 0 0,-1 1 0 0 0,1 0 0 0 0,0-1 0 0 0,-1 1 0 0 0,1 0 0 0 0,-1 0 0 0 0,0-1 0 0 0,1 1 0 0 0,-1 0 0 0 0,0 0 0 0 0,0-1 0 0 0,0 0 0 0 0,0-1 0 0 0,0 1 0 0 0,0 0 0 0 0,0 0 0 0 0,0 0 0 0 0,1-1 0 0 0,-1 1 0 0 0,0 0 0 0 0,1 0 0 0 0,-1-1 0 0 0,0 1 0 0 0,1 0 0 0 0,-1-1 0 0 0,1 1 0 0 0,-1 0 0 0 0,1-1 0 0 0,-1 1 0 0 0,1-1 0 0 0,-1 1 0 0 0,1-1 0 0 0,0 1 0 0 0,-1-1 0 0 0,1 1 0 0 0,0-1 0 0 0,0 0 0 0 0,-1 1 0 0 0,1-1 0 0 0,0 0 1 0 0,1 1-1 0 0,-1-1 0 0 0,0 1 0 0 0,0 0 0 0 0,0-1 0 0 0,0 1 0 0 0,0 0 0 0 0,0 0 0 0 0,0-1 0 0 0,0 1 0 0 0,0 0 0 0 0,0 0 0 0 0,0 0 0 0 0,-1 0 0 0 0,1 0 0 0 0,0 1 0 0 0,4 11 0 0 0,5-8 0 0 0,-4 5 10 0 0,18 4 45 0 0,-19-12-56 0 0,17 10-348 0 0,-12-7 20 0 0,-6-4 65 0 0,0 0 1 0 0,0-1-50 0 0,-1 0-553 0 0</inkml:trace>
  <inkml:trace contextRef="#ctx0" brushRef="#br0" timeOffset="15387.46">19721 95 9728 0 0,'0'0'284'0'0,"0"0"1"0"0,0 0-223 0 0,0 2-24 0 0,1 4-25 0 0,1-2 43 0 0,2-1 50 0 0,2-3 56 0 0,-1 3 194 0 0,6 8 18 0 0,-9-9-86 0 0,0 1-103 0 0,-2 0-62 0 0,0 1-53 0 0,0 0-11 0 0,1-2 41 0 0,4 6 118 0 0,1 2 92 0 0,-4 4 81 0 0,-2-7-160 0 0,0 0-35 0 0,0 4 24 0 0,0-1-49 0 0,1 4 17 0 0,1-3-58 0 0,4 4 88 0 0,-5-13-192 0 0,0 0-1 0 0,0-1 0 0 0,-1 1 0 0 0,1 0 1 0 0,0 0-1 0 0,-1 0 0 0 0,0 0 0 0 0,1 0 1 0 0,-1 0-1 0 0,0 0 0 0 0,0 0 0 0 0,0 0 1 0 0,0 0-1 0 0,0 0 0 0 0,-1 0 0 0 0,1 0 1 0 0,-1 0-26 0 0,-2 12 161 0 0,-3 7 74 0 0,4-6-41 0 0,1-1 27 0 0,0 4 80 0 0,1 29 160 0 0,0-1-42 0 0,0-1-40 0 0,0 1-39 0 0,0 1-37 0 0,0 2-36 0 0,0 60 167 0 0,0-107-414 0 0,-2-2-36 0 0,-4 0-68 0 0,1 0-54 0 0,3 0-204 0 0,2 0 176 0 0,0 0-48 0 0,0 0-79 0 0,0 0 96 0 0,0 0-41 0 0,0 0-41 0 0,0 0-42 0 0,0 0-37 0 0,0 0-33 0 0,0 0-251 0 0,0 0-55 0 0,0 0-817 0 0,0 0-640 0 0,0 0-1217 0 0</inkml:trace>
  <inkml:trace contextRef="#ctx0" brushRef="#br0" timeOffset="16251.17">19453 521 5960 0 0,'0'0'132'0'0,"0"0"17"0"0,0 0 12 0 0,0 0-42 0 0,0 0 8 0 0,0 0 60 0 0,2 2 175 0 0,1 1-199 0 0,1-1 34 0 0,6 3 274 0 0,2-2 60 0 0,-8-2-315 0 0,0 0 0 0 0,0-1 0 0 0,0 1 0 0 0,1-1 0 0 0,-1 0 1 0 0,2-1-217 0 0,3 0 357 0 0,-1-2-42 0 0,-1-2-32 0 0,4-1 133 0 0,5 4 69 0 0,-4 2-278 0 0,-1 1-12 0 0,2-1 34 0 0,0-1 36 0 0,1-2 39 0 0,78-23 768 0 0,-87 25-984 0 0,1 0 0 0 0,0 0 0 0 0,-1 1 0 0 0,4 0-88 0 0,-3 0 80 0 0,0 0 0 0 0,-1 0 0 0 0,1-1 0 0 0,3-1-80 0 0,7-2 107 0 0,-9 2-72 0 0,0 0 0 0 0,-1 0 0 0 0,1 1 0 0 0,0 0 0 0 0,-1 1 0 0 0,1-1-35 0 0,29-2 117 0 0,-7-4-44 0 0,-21 5-64 0 0,1 1 0 0 0,-1 0 0 0 0,0 0 1 0 0,5 1-10 0 0,2 0 0 0 0,-9 0 0 0 0,1 0 0 0 0,-1 0 0 0 0,0 0 0 0 0,1-1 0 0 0,-1 0 0 0 0,1 0 0 0 0,9-5-20 0 0,-1 1-99 0 0,1 3-73 0 0,25 2-741 0 0,-16 0 234 0 0,-14 1 371 0 0,2 6-53 0 0,-1-1 17 0 0,-1-4 65 0 0,-4-2 189 0 0,11 0-293 0 0,-14 0 323 0 0,-1 0-70 0 0,-3 2 45 0 0,0 0 94 0 0,1 0-1 0 0,-1 0 1 0 0,0-1 0 0 0,1 1 0 0 0,0 0-1 0 0,-1-1 1 0 0,1 1 0 0 0,0 0-1 0 0,0-1 1 0 0,0 1 0 0 0,0-1 0 0 0,0 1-1 0 0,0-1 1 0 0,0 1 0 0 0,1-1 11 0 0,-1 0-4 0 0,-1 0 1 0 0,0-1 0 0 0,1 1 0 0 0,-1-1 0 0 0,0 1 0 0 0,1-1-1 0 0,-1 1 1 0 0,0 0 0 0 0,1-1 0 0 0,-1 1 0 0 0,0 0 0 0 0,0-1-1 0 0,0 1 1 0 0,0 0 0 0 0,0-1 0 0 0,0 1 0 0 0,0 0-1 0 0,0-1 1 0 0,0 1 0 0 0,0 0 0 0 0,0-1 0 0 0,0 1 0 0 0,-1 0-1 0 0,1-1 4 0 0,0 3-3 0 0,0 14 28 0 0,0-1 45 0 0,0 10 176 0 0,0-9 15 0 0,0 19 413 0 0,0-23-462 0 0,0 3-30 0 0,0 1-68 0 0,0-17-94 0 0,0 1 0 0 0,0 0 0 0 0,0-1 0 0 0,0 1 0 0 0,0 0 0 0 0,0-1 1 0 0,0 1-1 0 0,0 0 0 0 0,0-1 0 0 0,1 1 0 0 0,-1 0 0 0 0,0-1 0 0 0,0 1 1 0 0,1 0-1 0 0,-1-1 0 0 0,1 1 0 0 0,-1-1 0 0 0,0 1 0 0 0,1-1 0 0 0,-1 1 1 0 0,1-1-1 0 0,-1 1 0 0 0,1-1 0 0 0,-1 1 0 0 0,1-1 0 0 0,0 0-20 0 0,-1 1 20 0 0,1-1 0 0 0,-1 1 0 0 0,1-1 0 0 0,-1 0 0 0 0,1 1-1 0 0,-1-1 1 0 0,1 1 0 0 0,-1-1 0 0 0,1 1 0 0 0,-1 0 0 0 0,1-1 0 0 0,-1 1-1 0 0,0-1 1 0 0,0 1 0 0 0,1 0 0 0 0,-1-1 0 0 0,0 1 0 0 0,0 0 0 0 0,0-1-1 0 0,1 1 1 0 0,-1 0 0 0 0,0-1 0 0 0,0 1 0 0 0,0 0 0 0 0,0-1 0 0 0,0 1-20 0 0,0 6 200 0 0,0 13 372 0 0,0-13-409 0 0,0-1-57 0 0,0-1-101 0 0,0-2 157 0 0,0-3-17 0 0,0 0-54 0 0,0 0-92 0 0,0 0-93 0 0,0 0-90 0 0,0 0 44 0 0,0 0-36 0 0,0 0-41 0 0,0 0-37 0 0,0 0-355 0 0,0 0 77 0 0,0 0-51 0 0,0 0-695 0 0,0 0-552 0 0,0 0-1044 0 0</inkml:trace>
  <inkml:trace contextRef="#ctx0" brushRef="#br0" timeOffset="16501.07">20163 221 9216 0 0,'0'0'208'0'0,"0"0"33"0"0,0 0 14 0 0,2 0-42 0 0,10 0-165 0 0,7 0-62 0 0,-10 0 33 0 0,1 0 51 0 0,1 0 74 0 0,5 3-48 0 0,-1 10 0 0 0</inkml:trace>
  <inkml:trace contextRef="#ctx0" brushRef="#br0" timeOffset="12570.97">14893 142 8288 0 0,'0'0'190'0'0,"0"0"28"0"0,0 0 7 0 0,-2 0-33 0 0,-2 0-175 0 0,-1 0 119 0 0,-8-1 349 0 0,10 1-376 0 0,1-2-56 0 0,-2-4 207 0 0,4 5-244 0 0,0 1 1 0 0,-1-1 0 0 0,1 1-1 0 0,0 0 1 0 0,0-1 0 0 0,-1 1 0 0 0,1-1-1 0 0,0 1 1 0 0,-1 0 0 0 0,1-1 0 0 0,-1 1-1 0 0,1 0 1 0 0,0 0 0 0 0,-1-1-1 0 0,1 1 1 0 0,-1 0 0 0 0,1 0 0 0 0,-1-1-1 0 0,1 1 1 0 0,-1 0 0 0 0,1 0-1 0 0,-1 0 1 0 0,1 0 0 0 0,-1 0 0 0 0,1 0-1 0 0,-1 0 1 0 0,1 0 0 0 0,-1 0 0 0 0,1 0-1 0 0,-1 0 1 0 0,1 0 0 0 0,-1 0-17 0 0,-14-3 354 0 0,1-7 40 0 0,12 9-214 0 0,1 0-41 0 0,-3-1 37 0 0,0 2-87 0 0,-1 1-46 0 0,4-1-8 0 0,0 0 33 0 0,-8 1 102 0 0,2 0-46 0 0,0 1-21 0 0,-1 2-1 0 0,-1 0 0 0 0,2-1-1 0 0,-2-2 22 0 0,-1-1 50 0 0,6 0-115 0 0,0 1 1 0 0,-1-1 0 0 0,1 1 0 0 0,0 0-1 0 0,0 0 1 0 0,0 0 0 0 0,0 1 0 0 0,-3 1-59 0 0,-16 6 248 0 0,4 1-116 0 0,15-7-88 0 0,0 0 1 0 0,-1 0 0 0 0,1-1-1 0 0,-1 0 1 0 0,-1 1-45 0 0,-7 0 86 0 0,9-2-51 0 0,0 1 0 0 0,0-1 0 0 0,0 0 0 0 0,0 1 0 0 0,0 0 0 0 0,1 0 0 0 0,-1 0 1 0 0,0 0-36 0 0,-27 20 201 0 0,4 1-49 0 0,22-18-120 0 0,0-1 0 0 0,0 1 0 0 0,-1-1 0 0 0,-1 0-32 0 0,-12 11 55 0 0,4 4-2 0 0,12-13-28 0 0,-1-1 0 0 0,0 1 0 0 0,-1-1 0 0 0,-1 1-25 0 0,5-5 6 0 0,-2 3 16 0 0,-1-1 0 0 0,1 0-1 0 0,0 1 1 0 0,1 0 0 0 0,-4 3-22 0 0,-3 12 133 0 0,-18 12 115 0 0,12 1-172 0 0,14-31-75 0 0,0 0-1 0 0,1 1 1 0 0,0-1 0 0 0,-1 0 0 0 0,1 0 0 0 0,-1 1 0 0 0,1-1-1 0 0,0 0 1 0 0,0 1 0 0 0,0-1 0 0 0,0 0 0 0 0,0 0-1 0 0,0 1 1 0 0,0-1 0 0 0,1 1-1 0 0,6 15 48 0 0,-6-15-35 0 0,0 0-1 0 0,1 0 1 0 0,-2 0-1 0 0,1 0 1 0 0,0 0-1 0 0,0 0 1 0 0,-1 0-1 0 0,1 1 1 0 0,-1-1-1 0 0,1 2-12 0 0,-1-2 8 0 0,0 0 0 0 0,0-1 1 0 0,0 1-1 0 0,1 0 0 0 0,-1 0 0 0 0,1-1 0 0 0,-1 1 0 0 0,1 0 0 0 0,0-1 0 0 0,-1 1 1 0 0,2 1-9 0 0,0-1 6 0 0,0 1 0 0 0,0-1 1 0 0,0 1-1 0 0,0-1 0 0 0,0 0 1 0 0,2 2-7 0 0,5 2-1 0 0,0 0 1 0 0,1-1-1 0 0,7 4 1 0 0,8 4 4 0 0,19 14 3 0 0,-9-7 39 0 0,-31-17-39 0 0,0-1 1 0 0,1 1-1 0 0,-1-1 1 0 0,1 0-1 0 0,0 0 1 0 0,-1-1-1 0 0,1 0 1 0 0,0 0-1 0 0,0 0 1 0 0,1 0-8 0 0,0 0 7 0 0,0 0 1 0 0,0 0-1 0 0,0 1 1 0 0,0 0-1 0 0,-1 0 1 0 0,5 2-8 0 0,0 1 23 0 0,1-1 0 0 0,-1 0 0 0 0,6 0-23 0 0,34 8 35 0 0,-45-11-156 0 0,-1-1 39 0 0,6 1 12 0 0,-1 0 89 0 0,15 0 137 0 0,-16-1-136 0 0,0 0-38 0 0,0 0-55 0 0,-1 0-70 0 0,2-1-87 0 0,-1 1-101 0 0,-3 0 46 0 0,0 0-57 0 0,1 0-60 0 0,-1 0-67 0 0,0 0-70 0 0,1-1-75 0 0,-1 1-80 0 0,0 0-84 0 0,12 0-1145 0 0,11 0-1091 0 0</inkml:trace>
  <inkml:trace contextRef="#ctx0" brushRef="#br0" timeOffset="12897.74">15540 442 5520 0 0,'0'0'158'0'0,"-2"0"-4"0"0,-33 0-117 0 0,28 0 17 0 0,3 0 10 0 0,0 0 36 0 0,-1 0 41 0 0,-1 0 49 0 0,-5 1 229 0 0,-2 6 69 0 0,1-1-1 0 0,1-4-71 0 0,-1-2-118 0 0,2 3-77 0 0,0 1-23 0 0,-5 5 51 0 0,6-3-86 0 0,-1-1 49 0 0,2-1-31 0 0,0-1 42 0 0,-1 1-97 0 0,0 1 40 0 0,-2 4 72 0 0,-5 5 171 0 0,-18 14 400 0 0,23-21-686 0 0,6-4-77 0 0,1-1 0 0 0,-1 1 0 0 0,1 0 0 0 0,0 1 0 0 0,0-1 0 0 0,0 1 0 0 0,0-1 0 0 0,0 1 0 0 0,1 0 0 0 0,-2 4-46 0 0,-5 12 195 0 0,8-14-151 0 0,0-1 1 0 0,-1 0 0 0 0,1 0 0 0 0,-1 0 0 0 0,-1 0 0 0 0,-2 4-45 0 0,3-6 122 0 0,6-4 83 0 0,-1 1-87 0 0,1 0-52 0 0,1 0-25 0 0,-3 1 40 0 0,0-1-76 0 0,-1 0 0 0 0,0 0 0 0 0,0-1 0 0 0,0 1 0 0 0,0 0 0 0 0,0 0 0 0 0,0 0 0 0 0,0 0 0 0 0,0 0 0 0 0,0 0 0 0 0,0 0 0 0 0,1 0 0 0 0,-1 0 0 0 0,0 0 0 0 0,0 0 0 0 0,0 0 0 0 0,0 0 0 0 0,0 0 0 0 0,0 1 1 0 0,0-1-1 0 0,0 0 0 0 0,0 0 0 0 0,0 0 0 0 0,1 0 0 0 0,-1 0 0 0 0,0 0 0 0 0,0 0 0 0 0,0 0 0 0 0,0 0 0 0 0,0 0 0 0 0,0 0 0 0 0,0 0 0 0 0,0 0 0 0 0,0 0 0 0 0,0 0 0 0 0,0 0 0 0 0,0 1 0 0 0,0-1 0 0 0,0 0 0 0 0,0 0 0 0 0,0 0 0 0 0,0 0 0 0 0,0 0 0 0 0,0 0 0 0 0,0 0 0 0 0,0 0 0 0 0,0 0 0 0 0,0 0 0 0 0,0 1 0 0 0,0-1 0 0 0,0 0 0 0 0,0 0 0 0 0,0 0 1 0 0,0 0-1 0 0,0 0 0 0 0,0 0 0 0 0,0 0-5 0 0,0 1 21 0 0,0 0 1 0 0,1 0 0 0 0,-1 0 0 0 0,0-1 0 0 0,0 1 0 0 0,1 0 0 0 0,-1 0 0 0 0,1-1-1 0 0,-1 1 1 0 0,0 0 0 0 0,1-1 0 0 0,0 1 0 0 0,-1 0 0 0 0,1-1 0 0 0,-1 1 0 0 0,1-1-1 0 0,0 1 1 0 0,-1-1 0 0 0,1 1 0 0 0,0-1-22 0 0,18 11 328 0 0,-16-9-293 0 0,-2-2-11 0 0,0 1 1 0 0,0-1 0 0 0,1 1 0 0 0,-1-1 0 0 0,0 0 0 0 0,1 1 0 0 0,-1-1-1 0 0,0 0 1 0 0,1 0 0 0 0,-1 0 0 0 0,1 0-25 0 0,0 0 35 0 0,0 0 0 0 0,0-1-1 0 0,1 0 1 0 0,-1 1 0 0 0,0-1 0 0 0,0 0 0 0 0,-1 0-1 0 0,1 0 1 0 0,0 0-35 0 0,1-1 34 0 0,-1 1 0 0 0,0 0 0 0 0,0 0-1 0 0,1 0 1 0 0,-1 0 0 0 0,0 0 0 0 0,1 1 0 0 0,-1-1 0 0 0,1 1-1 0 0,-1 0 1 0 0,1-1-34 0 0,0 2 22 0 0,-1-1 0 0 0,1 0-1 0 0,-1 0 1 0 0,0-1 0 0 0,1 1 0 0 0,-1 0-1 0 0,0-1 1 0 0,1 0 0 0 0,-1 1 0 0 0,0-1-1 0 0,1 0 1 0 0,-1 0 0 0 0,0 0 0 0 0,0 0 0 0 0,0-1-1 0 0,0 1 1 0 0,0 0 0 0 0,0-1 0 0 0,0 0-22 0 0,17-14 113 0 0,11 0-28 0 0,-3 0-15 0 0,-23 14-57 0 0,0 0 0 0 0,0 0 0 0 0,0 0 0 0 0,0 0 0 0 0,4 0-13 0 0,12-7 7 0 0,-2-12 5 0 0,-5 13 36 0 0,-11 6-43 0 0,-1 0 1 0 0,1 0-1 0 0,-1 0 1 0 0,0-1-1 0 0,0 1 1 0 0,0-1 0 0 0,0 1-1 0 0,0-1-5 0 0,0 1 5 0 0,-1-1 1 0 0,1 1-1 0 0,0-1 0 0 0,1 1 0 0 0,-1 0 1 0 0,0 0-1 0 0,1 0 0 0 0,-1-1-5 0 0,5 0 25 0 0,-6 3-24 0 0,1 0 1 0 0,-1-1-1 0 0,1 1 0 0 0,-1 0 0 0 0,1 0 0 0 0,-1 0 0 0 0,0-1 1 0 0,1 1-1 0 0,-1 0 0 0 0,0 0 0 0 0,1-1 0 0 0,-1 1 1 0 0,0 0-1 0 0,0-1 0 0 0,1 1 0 0 0,-1 0 0 0 0,0-1 1 0 0,0 1-1 0 0,1-1 0 0 0,-1 1-1 0 0,-2-9-28 0 0,-3 0-42 0 0,-1 0-70 0 0,4-2-69 0 0,2 9 80 0 0,-1 1-48 0 0,0 0-73 0 0,1 0 79 0 0,-1 1-34 0 0,-1-2-289 0 0,0 0-119 0 0,0 0 36 0 0,1 0-53 0 0,-2-1-747 0 0,0 1-521 0 0,3 2-1073 0 0</inkml:trace>
  <inkml:trace contextRef="#ctx0" brushRef="#br0" timeOffset="13484.56">15745 521 8952 0 0,'0'0'200'0'0,"3"0"33"0"0,-2 0-217 0 0,0 0 0 0 0,0 0-1 0 0,0 1 1 0 0,-1-1 0 0 0,1 0 0 0 0,0 1-1 0 0,0-1 1 0 0,0 1 0 0 0,0-1 0 0 0,-1 1 0 0 0,1-1-1 0 0,0 1 1 0 0,0 0 0 0 0,-1-1 0 0 0,1 1-1 0 0,-1 0 1 0 0,1-1 0 0 0,0 1 0 0 0,-1 0-1 0 0,1 0 1 0 0,-1 0 0 0 0,0 0 0 0 0,1-1 0 0 0,-1 2-16 0 0,5 6 89 0 0,2 0-54 0 0,7 6 1 0 0,-5-4 65 0 0,-3-4 47 0 0,-2-3 35 0 0,5 6 336 0 0,-1-1-320 0 0,2 3 439 0 0,-7-9-29 0 0,0 1-128 0 0,7 7-53 0 0,-7-7-10 0 0,-3-3-24 0 0,0 0-88 0 0,0 0-40 0 0,0 0-8 0 0,0 0-2 0 0,0 0-2 0 0,0 0-4 0 0,0 0-2 0 0,0 0-26 0 0,0 0-106 0 0,0 0-41 0 0,-1-8 30 0 0,-1 5-58 0 0,-5-4-34 0 0,-2-6 38 0 0,5 6-43 0 0,3 6-5 0 0,0 0-1 0 0,1 1 0 0 0,-1-1 1 0 0,1 0-1 0 0,-1 0 0 0 0,0 1 1 0 0,1-1-1 0 0,0 0 0 0 0,-1 0 0 0 0,1 0 1 0 0,-1 0-1 0 0,1 0 0 0 0,0 0 1 0 0,0 0-1 0 0,0 0 0 0 0,-1 0 1 0 0,1 1-1 0 0,0-1 0 0 0,0 0 0 0 0,0 0 1 0 0,0 0-1 0 0,1 0 0 0 0,-1 0 1 0 0,0 0-1 0 0,0 0 0 0 0,0 0 1 0 0,1 0-3 0 0,4-7 10 0 0,-4 7-9 0 0,0-1 0 0 0,0 1 0 0 0,-1-1 0 0 0,1 1 0 0 0,0-1 0 0 0,-1 1 0 0 0,1-1 0 0 0,-1 1 0 0 0,1-1 0 0 0,-1 0 0 0 0,1 1 0 0 0,-1-1 0 0 0,0 0 0 0 0,0 0-1 0 0,0 1 5 0 0,0-1 0 0 0,0 0 0 0 0,1 0 0 0 0,-1 0 0 0 0,1 1 1 0 0,-1-1-1 0 0,1 0 0 0 0,0 0 0 0 0,-1 1 0 0 0,1-1 1 0 0,1-1-6 0 0,-1 1 0 0 0,1 0 0 0 0,0 0 0 0 0,0 0 1 0 0,-1 0-1 0 0,1 0 0 0 0,1 0 0 0 0,-1 0 1 0 0,0 0-1 0 0,0 1 0 0 0,1-1 0 0 0,0 1 0 0 0,10-5 0 0 0,-5-7 0 0 0,-7 12 0 0 0,0 0-1 0 0,1 0 1 0 0,0 0-1 0 0,-1 0 0 0 0,1 0 1 0 0,-1 0-1 0 0,1 0 0 0 0,0 1 1 0 0,0-1-1 0 0,0 1 1 0 0,0-1 0 0 0,20-7-54 0 0,-15 3 44 0 0,-5 4 10 0 0,-1 0 0 0 0,1 0 0 0 0,-1 0 0 0 0,1 1 0 0 0,-1-1 0 0 0,1 0-1 0 0,-1 1 1 0 0,1-1 0 0 0,0 1 0 0 0,-1-1 0 0 0,1 1 0 0 0,0 0 0 0 0,-1 0 0 0 0,1 0-1 0 0,1 0 2 0 0,20-1-2 0 0,32 0 1 0 0,-50 1 0 0 0,1 0 0 0 0,-1 0 0 0 0,0 1 0 0 0,1-1 0 0 0,-1 1 0 0 0,3 1 0 0 0,3 9 0 0 0,10-6 0 0 0,-11 8 0 0 0,-7-11 1 0 0,-1-1-1 0 0,0 1 0 0 0,1-1 0 0 0,0 0 0 0 0,-1 1 0 0 0,1-2 0 0 0,0 1 0 0 0,0 0-4 0 0,-1 0 0 0 0,1 0 1 0 0,-1 0-1 0 0,1 0 0 0 0,-1 0 0 0 0,0 0 0 0 0,1 1 0 0 0,-1-1 0 0 0,0 1 1 0 0,0-1-1 0 0,0 1 0 0 0,0 0 0 0 0,0 0 0 0 0,0 1 4 0 0,7 20-39 0 0,1-1-13 0 0,-6-17 55 0 0,-1-1 0 0 0,2 1 0 0 0,-1-1 0 0 0,3 3-3 0 0,-4-4 7 0 0,0-1 0 0 0,0 1 1 0 0,0 0-1 0 0,-1 0 0 0 0,1 0 1 0 0,-1 1-1 0 0,1 0-7 0 0,6 16 67 0 0,-7-14-53 0 0,0-1-1 0 0,1 0 1 0 0,-1 0-1 0 0,1 0 1 0 0,1 0-1 0 0,2 4-13 0 0,-2-3 49 0 0,-5 4-35 0 0,1-10-8 0 0,0 2 74 0 0,0-2 16 0 0,0 0 2 0 0,0 0 4 0 0,0 0 2 0 0,0 0 0 0 0,0 0 0 0 0,0 0 0 0 0,0 0 0 0 0,0-2-5 0 0,-1-16-6 0 0,0 5-49 0 0,2-8-20 0 0,2 12 10 0 0,19-34 43 0 0,-12 23-80 0 0,-7 15 3 0 0,1 0 0 0 0,0 0 0 0 0,1 0 0 0 0,-1 0 0 0 0,1 1 0 0 0,0-1 0 0 0,0 1 0 0 0,5-3 0 0 0,5 5-14 0 0,-9 3-3 0 0,-5-2 2 0 0,24-12-27 0 0,-24 12 44 0 0,0 1 0 0 0,0 0 0 0 0,0 0-1 0 0,0-1 1 0 0,0 1 0 0 0,1 0 0 0 0,-1 0-1 0 0,0 0 1 0 0,0 0 0 0 0,0 0 0 0 0,0 0-1 0 0,0 1 1 0 0,0-1 0 0 0,0 0-1 0 0,0 1 1 0 0,0-1 0 0 0,0 0 0 0 0,0 1-1 0 0,0-1 1 0 0,0 1 0 0 0,0 0 0 0 0,0-1-1 0 0,0 1 1 0 0,0 0-2 0 0,1 0 0 0 0,-1 0 0 0 0,1 0 0 0 0,-1 0 0 0 0,1-1 1 0 0,0 1-1 0 0,-1 0 0 0 0,1-1 0 0 0,0 1 0 0 0,-1-1 0 0 0,1 0 0 0 0,1 1 0 0 0,-2-1-8 0 0,0 0 0 0 0,0 0 1 0 0,0 0-1 0 0,0 1 0 0 0,0-1 0 0 0,0 0 0 0 0,0 1 0 0 0,0-1 0 0 0,0 0 0 0 0,0 1 1 0 0,-1-1-1 0 0,1 1 0 0 0,0-1 0 0 0,0 1 0 0 0,0 0 0 0 0,-1-1 0 0 0,1 1 1 0 0,0 0-1 0 0,-1 0 0 0 0,1-1 0 0 0,-1 1 0 0 0,1 0 0 0 0,-1 0 0 0 0,1 0 0 0 0,-1 0 1 0 0,0 0-1 0 0,1 0 8 0 0,10 14-71 0 0,20 17 45 0 0,-16-12-20 0 0,-3 2 37 0 0,-10-17 10 0 0,4 8-1 0 0,0-8 0 0 0,-5-5 0 0 0,-1 0 0 0 0,0 1 0 0 0,1-1 0 0 0,-1 0 0 0 0,1 0 0 0 0,-1 1 0 0 0,0-1 0 0 0,1 0 0 0 0,-1 1 0 0 0,0-1 0 0 0,1 0 0 0 0,-1 1 0 0 0,0-1 0 0 0,1 1 0 0 0,-1-1 0 0 0,0 1 0 0 0,0-1 0 0 0,0 1 0 0 0,1-1 0 0 0,-1 0 0 0 0,0 1 0 0 0,0-1 0 0 0,0 1 0 0 0,0-1 0 0 0,0 1 0 0 0,0-1 0 0 0,0 1 0 0 0,0-1 0 0 0,0 1 0 0 0,0-1 0 0 0,0 1 0 0 0,0 0 0 0 0,0 15 0 0 0,2-1-20 0 0,-1-14 9 0 0,5 9-25 0 0,-3-7-13 0 0,0-1-51 0 0,-3-1 7 0 0,0 1-74 0 0,0 0 31 0 0,0 0-33 0 0,0 1-133 0 0,0 0-38 0 0,0 0-907 0 0,0-3-58 0 0</inkml:trace>
  <inkml:trace contextRef="#ctx0" brushRef="#br0" timeOffset="14007.22">16818 95 8176 0 0,'0'0'182'0'0,"0"0"29"0"0,0 0 13 0 0,3 0-32 0 0,-3 0-189 0 0,1 0-1 0 0,0 0 1 0 0,-1 0-1 0 0,1 0 1 0 0,0 0 0 0 0,0 0-1 0 0,-1 0 1 0 0,1 0-1 0 0,0 0 1 0 0,-1 1-1 0 0,1-1 1 0 0,-1 0 0 0 0,1 1-1 0 0,0-1 1 0 0,-1 0-3 0 0,5 7-5 0 0,-5-6 6 0 0,0-1 0 0 0,1 0 0 0 0,-1 1 0 0 0,0-1 0 0 0,0 0 0 0 0,0 1 0 0 0,1-1 0 0 0,-1 0 0 0 0,0 1 0 0 0,1-1 0 0 0,-1 0 0 0 0,0 1-1 0 0,1-1 1 0 0,-1 0 0 0 0,0 0 0 0 0,1 0 0 0 0,-1 1 0 0 0,0-1 0 0 0,1 0 0 0 0,-1 0 0 0 0,1 0 0 0 0,-1 0 0 0 0,0 0 0 0 0,1 1 0 0 0,-1-1 0 0 0,1 0 0 0 0,-1 0 0 0 0,1 0 0 0 0,-1 0 0 0 0,0 0 0 0 0,1-1-1 0 0,2 1 123 0 0,-1 3 9 0 0,7 10-20 0 0,-6-3-8 0 0,-2 0 21 0 0,-1 2 51 0 0,2-1 24 0 0,4 1 25 0 0,1 1 8 0 0,-6-2-20 0 0,-1 0 2 0 0,0-2-53 0 0,0 16 193 0 0,1-15-161 0 0,0-2-52 0 0,1 0-22 0 0,2 0 1 0 0,0 0-7 0 0,-2 0-6 0 0,0 0 20 0 0,-2 2 47 0 0,2 4-10 0 0,3 7 143 0 0,2 3 23 0 0,-5-7-157 0 0,-3-5-57 0 0,1 10 91 0 0,3-8 19 0 0,2-6-106 0 0,0 2 60 0 0,1 6 41 0 0,-1-5-120 0 0,1 7 65 0 0,-4-2 40 0 0,1-3-12 0 0,3-3-39 0 0,-2-2-50 0 0,6 13 156 0 0,-8-16-181 0 0,0 1 1 0 0,1-1 0 0 0,-1 0-1 0 0,1 0 1 0 0,1 0 0 0 0,2 4-82 0 0,-3-7 149 0 0,-3 1-12 0 0,0 7-1 0 0,0-7-1 0 0,0-3-7 0 0,0 0-7 0 0,0 0-1 0 0,0 0-4 0 0,0 0-16 0 0,0 0-4 0 0,0-3 0 0 0,0 3-92 0 0,0 0 0 0 0,-1-1-1 0 0,1 1 1 0 0,0-1 0 0 0,0 1-1 0 0,1-1 1 0 0,-1 1 0 0 0,0 0-1 0 0,0-1 1 0 0,0 1 0 0 0,0-1-1 0 0,0 1 1 0 0,0 0 0 0 0,0-1-1 0 0,1 1 1 0 0,-1 0 0 0 0,0-1-1 0 0,0 1 1 0 0,1-1 0 0 0,-1 1-1 0 0,0 0 1 0 0,1 0 0 0 0,-1-1-1 0 0,0 1 1 0 0,0 0 0 0 0,1-1-1 0 0,-1 1 1 0 0,1 0 0 0 0,-1 0-1 0 0,0 0 1 0 0,1-1-4 0 0,6-3 46 0 0,-2-9 8 0 0,-3 7-44 0 0,1 3-13 0 0,4-4 24 0 0,10-9 41 0 0,-6 3-56 0 0,0 0-1 0 0,0 0 0 0 0,3-9-5 0 0,-11 20-6 0 0,0-1 1 0 0,0 0-1 0 0,0 0 0 0 0,1 1 0 0 0,-1 0 0 0 0,1-1 0 0 0,-1 1 0 0 0,1 1 0 0 0,0-1 0 0 0,0 0 0 0 0,0 1 0 0 0,0 0 0 0 0,3-1 6 0 0,1 0-4 0 0,15-7-100 0 0,-20 7 84 0 0,1 1 0 0 0,0-1-1 0 0,0 1 1 0 0,0 0 0 0 0,0 0-1 0 0,0 1 1 0 0,0-1 0 0 0,0 1-1 0 0,4 0 21 0 0,3-1-36 0 0,-8 1 28 0 0,0 0 1 0 0,0 0-1 0 0,0 0 1 0 0,0 0-1 0 0,0 0 1 0 0,0 1-1 0 0,0-1 0 0 0,0 1 1 0 0,0 0-1 0 0,0 0 1 0 0,2 1 7 0 0,11 11-62 0 0,-3-3 51 0 0,1-4-1 0 0,-9 4-36 0 0,5-5 36 0 0,6 24 12 0 0,-11 3-10 0 0,0-24-11 0 0,-4-7 17 0 0,0 1 1 0 0,0-1 0 0 0,0 1 0 0 0,0-1-1 0 0,-1 1 1 0 0,1-1 0 0 0,0 1 0 0 0,-1-1-1 0 0,0 1 1 0 0,1 0 0 0 0,-1-1 0 0 0,0 1-1 0 0,0 0 1 0 0,0 0 3 0 0,-2 13-53 0 0,-9 1 39 0 0,9 0 14 0 0,2-16 0 0 0,0 1 0 0 0,0-1 0 0 0,0 1 0 0 0,0-1 0 0 0,0 1 0 0 0,0-1 0 0 0,0 1 0 0 0,0-1 0 0 0,0 1 0 0 0,0-1 0 0 0,0 1 0 0 0,0-1 0 0 0,0 1 0 0 0,-1-1 0 0 0,1 1 0 0 0,0-1 0 0 0,0 1 0 0 0,0-1 0 0 0,-1 0 0 0 0,1 1 0 0 0,0-1 0 0 0,-1 1 0 0 0,1-1 0 0 0,0 0 0 0 0,-1 1 0 0 0,1-1 0 0 0,0 0 0 0 0,-1 1 0 0 0,1-1 0 0 0,-1 0 0 0 0,1 0 0 0 0,-1 1 0 0 0,-5 3 0 0 0,0 7 0 0 0,-23 5 0 0 0,-2-1 0 0 0,21-12 3 0 0,-15-2 65 0 0,10-2-59 0 0,6 1-13 0 0,-20 0 12 0 0,8 0-46 0 0,5 0-60 0 0,1 0-90 0 0,10-3 28 0 0,5 3 160 0 0,-7-6-109 0 0,1 2-6 0 0,-1 1-73 0 0,1 0-149 0 0,6 2 304 0 0,-1 0 0 0 0,1 1-1 0 0,0-1 1 0 0,-1 1 0 0 0,1-1-1 0 0,0 0 1 0 0,0 1 0 0 0,-1-1-1 0 0,1 0 1 0 0,0 1 0 0 0,0-1-1 0 0,0 0 1 0 0,0 0 0 0 0,0 1-1 0 0,0-1 1 0 0,0 0 0 0 0,0 0 33 0 0,0-14-628 0 0</inkml:trace>
  <inkml:trace contextRef="#ctx0" brushRef="#br0" timeOffset="14288.08">17560 410 8696 0 0,'0'0'197'0'0,"2"3"24"0"0,9 10 18 0 0,-6 0-34 0 0,2-8-158 0 0,-7-5-47 0 0,0 0 0 0 0,1 0 0 0 0,-1 0 0 0 0,1 1 0 0 0,-1-1-1 0 0,1 0 1 0 0,-1 1 0 0 0,0-1 0 0 0,1 0 0 0 0,-1 1-1 0 0,0-1 1 0 0,1 1 0 0 0,-1-1 0 0 0,0 0 0 0 0,0 1 0 0 0,1-1-1 0 0,-1 1 1 0 0,0-1 0 0 0,0 1 0 0 0,0-1 0 0 0,0 1-1 0 0,0-1 1 0 0,1 1 0 0 0,-1-1 0 0 0,0 1 0 0 0,0-1 0 0 0,0 1-1 0 0,0-1 1 0 0,0 1 0 0 0,-1-1 0 0 0,1 1 0 0 0,0 0 0 0 0,1 8 34 0 0,3 0 62 0 0,1-2 47 0 0,1-1 33 0 0,-4-4-106 0 0,-1 0 0 0 0,1 0 0 0 0,0 0 0 0 0,-1 0 0 0 0,1 0 0 0 0,-1 0 1 0 0,0 0-1 0 0,1 2-70 0 0,0 8 216 0 0,0 1 342 0 0,4-3-113 0 0,-1-2-150 0 0,0 2 74 0 0,-2-3-154 0 0,1 0-33 0 0,0 1 38 0 0,-4-7-173 0 0,1 1 0 0 0,-1-1 0 0 0,0 0 0 0 0,1 1 0 0 0,-1-1 0 0 0,0 1 0 0 0,0-1 0 0 0,0 1 0 0 0,0-1 0 0 0,0 1-47 0 0,3 13 406 0 0,2-7-263 0 0,-4-6-120 0 0,0-1-1 0 0,0 1 1 0 0,-1-1-1 0 0,1 0 1 0 0,0 1 0 0 0,0 0-1 0 0,-1-1 1 0 0,1 1-1 0 0,-1-1 1 0 0,0 1-1 0 0,1 0 1 0 0,-1-1-1 0 0,0 1 1 0 0,0 0-23 0 0,0-1 20 0 0,0 1 0 0 0,0 0 1 0 0,0-1-1 0 0,1 1 0 0 0,-1-1 0 0 0,1 1 0 0 0,-1-1 1 0 0,1 1-1 0 0,-1-1 0 0 0,1 2-20 0 0,8 8 139 0 0,-6-9-33 0 0,-3-2-30 0 0,0 3-4 0 0,0 10-12 0 0,0-7-83 0 0,0-3-88 0 0,0-1-87 0 0,0-1 53 0 0,0 0-37 0 0,0 0-39 0 0,0 0-37 0 0,0-1-356 0 0,0 1 81 0 0,0-1-52 0 0,0 0-693 0 0,0 0-552 0 0,0 0-1044 0 0</inkml:trace>
  <inkml:trace contextRef="#ctx0" brushRef="#br0" timeOffset="11114.74">12732 489 7224 0 0,'0'0'165'0'0,"0"0"22"0"0,0 0 7 0 0,-3-3-23 0 0,-10-7-78 0 0,4 6 299 0 0,0 4-92 0 0,1 2-34 0 0,-4 4 20 0 0,-2 1 9 0 0,3-5-31 0 0,-4 1 45 0 0,14-3-286 0 0,0 1 1 0 0,0-1-1 0 0,0 1 0 0 0,0-1 1 0 0,0 1-1 0 0,0 0 0 0 0,0 0 1 0 0,1-1-1 0 0,-1 1 0 0 0,0 0 0 0 0,0 0 1 0 0,1 0-1 0 0,-1 0 0 0 0,0 0 1 0 0,0 1-24 0 0,-1 3 88 0 0,2-5-68 0 0,-1 1 1 0 0,1 0-1 0 0,0-1 0 0 0,-1 1 0 0 0,1 0 0 0 0,0-1 0 0 0,-1 1 1 0 0,1-1-1 0 0,0 1 0 0 0,-1-1 0 0 0,1 1 0 0 0,-1-1 0 0 0,1 1 1 0 0,-1-1-1 0 0,0 1 0 0 0,1-1 0 0 0,-1 0 0 0 0,1 1 0 0 0,-1-1 1 0 0,0 0-1 0 0,1 1 0 0 0,-1-1-20 0 0,-4 2 73 0 0,0 2 16 0 0,0-1 0 0 0,0 1 0 0 0,0 0 0 0 0,1 0 1 0 0,0 0-1 0 0,0 1 0 0 0,0 0 0 0 0,-3 4-89 0 0,-4 8 183 0 0,4-2-60 0 0,6-12-92 0 0,-4 12 160 0 0,-7 1 27 0 0,-1 0 0 0 0,8-3 13 0 0,-6-8 8 0 0,4 6-10 0 0,0 3-52 0 0,5-10-110 0 0,1 0-16 0 0,0-1 0 0 0,1 1 1 0 0,-1-1-1 0 0,1 1 0 0 0,-1-1 0 0 0,1 1 1 0 0,0-1-1 0 0,1 1 0 0 0,-1 1-51 0 0,1 3 130 0 0,-1-5 56 0 0,2-3-23 0 0,10 3-26 0 0,3 7 17 0 0,-12-8-33 0 0,0-1-54 0 0,6-1-22 0 0,-6-1-6 0 0,5 1 23 0 0,-3 1-13 0 0,0-1-1 0 0,-1-1 1 0 0,1 1 0 0 0,-1 0 0 0 0,1-1 0 0 0,2-1-49 0 0,-5 1 12 0 0,0 1 1 0 0,0-1 0 0 0,0 0 0 0 0,0 0-1 0 0,0-1 1 0 0,0 1 0 0 0,-1 0-1 0 0,1-1 1 0 0,1 0-13 0 0,0-1 19 0 0,0 0-1 0 0,0 1 1 0 0,0 0-1 0 0,1 0 1 0 0,-1 0 0 0 0,2 0-19 0 0,-2 0 16 0 0,1 0-1 0 0,-1 0 1 0 0,0 0 0 0 0,0 0 0 0 0,0-1 0 0 0,1 0-16 0 0,1-2 10 0 0,-1 0 0 0 0,0 0 1 0 0,0 0-1 0 0,0-1 0 0 0,-1 0-10 0 0,0 1 11 0 0,1-1 0 0 0,0 1-1 0 0,0 0 1 0 0,0 0 0 0 0,1 0-11 0 0,21-22 65 0 0,-17 18-64 0 0,-1-1-1 0 0,0 0 0 0 0,0 0 0 0 0,-1-1 1 0 0,3-7-1 0 0,-5 5-12 0 0,6 8-36 0 0,-6-8 36 0 0,-5 12-9 0 0,6-9 62 0 0,-2 7-132 0 0,-3 2-10 0 0,1 0-46 0 0,-2 3 74 0 0,0-1 70 0 0,0-1 1 0 0,0 1 0 0 0,0-1 0 0 0,0 1-1 0 0,0-1 1 0 0,0 0 0 0 0,0 1 0 0 0,0-1-1 0 0,0 1 1 0 0,0-1 0 0 0,0 0 0 0 0,-1 1-1 0 0,1-1 1 0 0,0 1 0 0 0,0-1 0 0 0,0 0-1 0 0,-1 1 1 0 0,1-1 0 0 0,0 0 0 0 0,0 1-1 0 0,-1-1 1 0 0,1 0 0 0 0,0 0 0 0 0,-1 1-1 0 0,1-1 1 0 0,0 0 0 0 0,-1 0 0 0 0,1 1 2 0 0,-8 7-9 0 0,7-5 9 0 0,0-1 0 0 0,0 1 0 0 0,1 0 0 0 0,-1 0 0 0 0,1 0 0 0 0,0 0 0 0 0,0 0 0 0 0,0 0 0 0 0,0 0 0 0 0,0-1 0 0 0,1 2 0 0 0,-1 35 0 0 0,0-34 0 0 0,0-3-2 0 0,13 22 14 0 0,1 2 95 0 0,-2-13-74 0 0,-6-7-18 0 0,0-2 41 0 0,-1-4-41 0 0,0 1-6 0 0,0 10 44 0 0,24 4 27 0 0,-24-13-126 0 0,-1 0 49 0 0,14-1 143 0 0,-9-1-124 0 0,-4-1-51 0 0,0 1-42 0 0,0 0-56 0 0,0-1-66 0 0,0 1-76 0 0,0 0-87 0 0,-4 0 120 0 0,0 0-37 0 0,1 0-372 0 0,0 0 86 0 0,-1-1-50 0 0,2-1-721 0 0,-1-2-568 0 0,-1-5-1082 0 0</inkml:trace>
  <inkml:trace contextRef="#ctx0" brushRef="#br0" timeOffset="11467.62">13142 300 8032 0 0,'0'0'182'0'0,"3"2"29"0"0,9 17 42 0 0,-3-3-97 0 0,-1-6-118 0 0,-7-8-38 0 0,1 0 0 0 0,-1 0 0 0 0,1-1 0 0 0,-1 1 0 0 0,0 0 0 0 0,1 1 0 0 0,-1-1 0 0 0,0 0 0 0 0,0 0 0 0 0,-1 0 0 0 0,1 1 0 0 0,0-1 0 0 0,-1 0 0 0 0,0 1 0 0 0,1-1 0 0 0,-1 1 0 0 0,0-1 0 0 0,0 0 0 0 0,0 2 0 0 0,0 5 18 0 0,2-2 39 0 0,1-2 40 0 0,0 0 41 0 0,2 3 164 0 0,1 5 284 0 0,0-1-101 0 0,-3-5-200 0 0,0 0 44 0 0,-2 0-79 0 0,0 0-59 0 0,-1 0-43 0 0,1 9 211 0 0,12 11 498 0 0,-11-24-735 0 0,0-1 1 0 0,0 1-1 0 0,-1 0 0 0 0,1 0 0 0 0,-1 0 0 0 0,0 0 0 0 0,1 0 0 0 0,-2 1 0 0 0,1-1 0 0 0,0 0 0 0 0,0 3-122 0 0,-1-4 169 0 0,0 1-37 0 0,1 1 37 0 0,-1-1-110 0 0,1-1-34 0 0,3 6-31 0 0,-2-5 40 0 0,0-1 38 0 0,-1 1 56 0 0,0-1 72 0 0,0 0 86 0 0,0 1 102 0 0,0-1 116 0 0,-1 0-203 0 0,0-1 34 0 0,0 0 37 0 0,0 1 38 0 0,0-19-254 0 0,0-8-8 0 0,-2 17-76 0 0,1 6-59 0 0,-10-23 34 0 0,11 24-45 0 0,-1-1 0 0 0,1 0-1 0 0,0 0 1 0 0,-1 0-1 0 0,1 0 1 0 0,0 0 0 0 0,0 0-1 0 0,0 0 1 0 0,0 0-1 0 0,0 1 1 0 0,1-1 0 0 0,-1 0-1 0 0,1 0 1 0 0,-1 0-1 0 0,1-1-1 0 0,9-19 51 0 0,-7-1-42 0 0,-3 21-9 0 0,0 1 0 0 0,1-1 0 0 0,-1 0 0 0 0,0 0 0 0 0,1 0 0 0 0,-1 1 0 0 0,1-1 0 0 0,-1 0 0 0 0,1 0 0 0 0,0 1 0 0 0,-1-1 0 0 0,1 1 0 0 0,0-1 0 0 0,0 0 0 0 0,0 1 0 0 0,1 0 0 0 0,-1-1 0 0 0,0 1 0 0 0,0 0 0 0 0,2-1 0 0 0,9-14 11 0 0,-7 6 19 0 0,-4 8-27 0 0,0-1-1 0 0,0 1 1 0 0,0 0-1 0 0,1 0 1 0 0,-1 0 0 0 0,1-1-1 0 0,-1 2 1 0 0,1-1-1 0 0,0 0-2 0 0,5-6 0 0 0,-3 5 0 0 0,-1 0 0 0 0,0 0 0 0 0,0-1 0 0 0,0 1 0 0 0,0-1 0 0 0,0 0 0 0 0,-3 3 0 0 0,0 0 0 0 0,1 0 0 0 0,-1 1 0 0 0,0-1 0 0 0,1 0 0 0 0,-1 0 0 0 0,1 0 0 0 0,0 1 0 0 0,-1-1 0 0 0,1 0 0 0 0,0 0 0 0 0,-1 1 0 0 0,1-1 0 0 0,0 1 0 0 0,-1-1 0 0 0,1 1 0 0 0,0-1 0 0 0,0 1 0 0 0,0-1 0 0 0,0 1 0 0 0,0 0 0 0 0,-1-1 0 0 0,1 1 0 0 0,0 0 0 0 0,0 0 0 0 0,0-1 0 0 0,1 1 0 0 0,9-2 0 0 0,-5 0-2 0 0,-1-1 0 0 0,0 1 0 0 0,1-1 0 0 0,-1 0 0 0 0,0 0 2 0 0,-1-4-29 0 0,-4 7 28 0 0,1-1 1 0 0,-1 1-1 0 0,0 0 0 0 0,0-1 0 0 0,1 1 1 0 0,-1-1-1 0 0,0 1 0 0 0,1 0 0 0 0,-1-1 0 0 0,0 1 1 0 0,1 0-1 0 0,-1-1 0 0 0,1 1 0 0 0,-1 0 1 0 0,0 0-1 0 0,1-1 0 0 0,-1 1 0 0 0,1 0 1 0 0,-1 0-1 0 0,1 0 0 0 0,-1 0 0 0 0,1-1 0 0 0,-1 1 1 0 0,1 0-1 0 0,-1 0 0 0 0,1 0 0 0 0,-1 0 1 0 0,1 0-1 0 0,-1 0 0 0 0,1 0 0 0 0,-1 1 0 0 0,1-1 1 0 0,41 0-6 0 0,-21 0-62 0 0,-20 0 62 0 0,0 0 0 0 0,0 0 0 0 0,0 0 0 0 0,0 0 0 0 0,-1 0 0 0 0,1 0 0 0 0,0 0 1 0 0,0 0-1 0 0,0 0 0 0 0,0 1 0 0 0,-1-1 0 0 0,1 0 0 0 0,0 1 0 0 0,0-1 6 0 0,0 1-14 0 0,-1 0 0 0 0,0-1 0 0 0,1 1 0 0 0,-1-1-1 0 0,0 1 1 0 0,0 0 0 0 0,1-1 0 0 0,-1 1 0 0 0,0 0 0 0 0,0-1 0 0 0,0 1 0 0 0,0 0-1 0 0,0 0 1 0 0,0-1 0 0 0,0 1 14 0 0,0 2-247 0 0,0-3 182 0 0,0 0-12 0 0,0 0-25 0 0,1 0-47 0 0,-1 0-20 0 0,0 0-47 0 0,1 0-55 0 0,0 0-61 0 0,0 0-65 0 0,0 0-62 0 0,0 0-55 0 0,0 0-46 0 0,1 0-167 0 0,-1 0-46 0 0,1 0-200 0 0,2 0-538 0 0</inkml:trace>
  <inkml:trace contextRef="#ctx0" brushRef="#br0" timeOffset="19920.98">0 1578 7976 0 0,'0'0'174'0'0,"0"0"29"0"0,0 0 14 0 0,0 2-26 0 0,0-1-188 0 0,0 0-1 0 0,0-1 1 0 0,0 1-1 0 0,0 0 1 0 0,1-1 0 0 0,-1 1-1 0 0,0 0 1 0 0,0-1-1 0 0,0 1 1 0 0,0 0-1 0 0,1-1 1 0 0,-1 1 0 0 0,0 0-1 0 0,1-1 1 0 0,-1 1-3 0 0,1-1 0 0 0,0 1 1 0 0,-1-1 0 0 0,1 0 0 0 0,0 1 0 0 0,0-1-1 0 0,0 0 1 0 0,-1 0 0 0 0,1 0 0 0 0,0 1-1 0 0,0-1 1 0 0,0 0 0 0 0,0 0 0 0 0,0 0-1 0 0,0-1 0 0 0,13 1 36 0 0,3 0-16 0 0,31 0-33 0 0,-26 0-21 0 0,-7 0 53 0 0,13 0 190 0 0,-14 0-135 0 0,-12 0-62 0 0,-1 0-1 0 0,1 0 0 0 0,-1 0 1 0 0,1 0-1 0 0,-1-1 1 0 0,1 1-1 0 0,-1-1 1 0 0,1 1-1 0 0,-1-1 1 0 0,1 0-1 0 0,-1 0 1 0 0,1 1-1 0 0,-1-1-11 0 0,12-6 74 0 0,-8 6-45 0 0,0 0 1 0 0,0 0 0 0 0,0 0 0 0 0,0 1 0 0 0,0-1-1 0 0,1 1-29 0 0,34 3 145 0 0,1-1-34 0 0,-36-2-98 0 0,0 0 0 0 0,0-1 0 0 0,0 1 0 0 0,0-1 0 0 0,0 0 0 0 0,1-1-13 0 0,9-4 41 0 0,-12 5-37 0 0,1 0 1 0 0,-1 0 0 0 0,0 0 0 0 0,1 0 0 0 0,-1 0 0 0 0,1 1 0 0 0,-1-1 0 0 0,2 1-5 0 0,4 0 12 0 0,1-1 1 0 0,-1 1 0 0 0,1-2-1 0 0,-1 1 1 0 0,0-2-1 0 0,2 1-12 0 0,4-2 5 0 0,-6 2 1 0 0,1 1 0 0 0,0 0 0 0 0,0 1 0 0 0,0 0 1 0 0,1 0-7 0 0,-1 1 24 0 0,0-1 0 0 0,-1-1 1 0 0,9-1-25 0 0,5-3 66 0 0,-16 3-42 0 0,-1 0-1 0 0,0 1 1 0 0,0 0-1 0 0,1 0 1 0 0,-1 1 0 0 0,2-1-24 0 0,65 1 158 0 0,-25 0-95 0 0,-30 1-53 0 0,-9-1 14 0 0,0 0-1 0 0,0 0 0 0 0,-1-1 0 0 0,7-1-23 0 0,3-3 34 0 0,-8 3-13 0 0,0 0 0 0 0,-1 0 0 0 0,1 1 1 0 0,0 0-1 0 0,2 1-21 0 0,14 0 39 0 0,-11 1-14 0 0,1-1 0 0 0,-1 0 0 0 0,1-1-1 0 0,6-2-24 0 0,-9 0 14 0 0,3 0 2 0 0,1 0 1 0 0,0 1 0 0 0,12 0-17 0 0,111 2 40 0 0,186 0 114 0 0,-211 0-134 0 0,-101-1-20 0 0,-1 0 0 0 0,0 0 0 0 0,0-1 0 0 0,1-1 0 0 0,-1 0 0 0 0,-1 1 0 0 0,1 0 0 0 0,0 1 0 0 0,1 1 0 0 0,113 0 43 0 0,235 0 290 0 0,-210 0-243 0 0,-127-1-50 0 0,-1-1 0 0 0,13-3-40 0 0,-16 1 31 0 0,0 2 1 0 0,9 0-32 0 0,133 2 87 0 0,6 0-15 0 0,-143 1-72 0 0,-7-1 0 0 0,-1 0 0 0 0,18-3 0 0 0,-9-2 0 0 0,-7 2 0 0 0,0 0 0 0 0,0 1 0 0 0,4 1 0 0 0,8 0 0 0 0,26-5 0 0 0,-24 2 0 0 0,29 0 0 0 0,252 4 0 0 0,-287-2 0 0 0,0 0 0 0 0,1-2 0 0 0,0 0 0 0 0,0 1 0 0 0,2 2 0 0 0,1 0 31 0 0,30-6-31 0 0,-30 3 43 0 0,31 0-43 0 0,-11 5 21 0 0,-23 1-10 0 0,0-3 0 0 0,-1 0 0 0 0,10-3-11 0 0,-18 2 0 0 0,10-3 0 0 0,0 2 0 0 0,14 0 0 0 0,-13 4 0 0 0,-1-1 0 0 0,0-1 0 0 0,5-1 0 0 0,-3-3 0 0 0,-4 1 0 0 0,1 1 0 0 0,8 2 0 0 0,755 1 10 0 0,-761 1 43 0 0,28 5-53 0 0,-26-2 54 0 0,30 0-54 0 0,-11-4 1 0 0,67 0-81 0 0,-9 0-3 0 0,-2 0 74 0 0,211 0 159 0 0,-293-1-150 0 0,1-1 1 0 0,12-3-1 0 0,-15 2-8 0 0,0 0 0 0 0,12 2 8 0 0,37 1-60 0 0,35 0 41 0 0,74 0 25 0 0,-157 1-6 0 0,0 1 0 0 0,5 2 0 0 0,-14-1 0 0 0,1-1 0 0 0,0-1 0 0 0,0 0 0 0 0,-1-1 0 0 0,7-1 0 0 0,8-4 0 0 0,-10 1 0 0 0,1 2 0 0 0,17 0 0 0 0,467 2 31 0 0,-18 0-49 0 0,-461-1 39 0 0,-1-1 0 0 0,12-3-21 0 0,-9 1 12 0 0,0 1 1 0 0,14 2-13 0 0,1501 1-80 0 0,-1520-1 80 0 0,1-1 0 0 0,10-3 0 0 0,-9 1 0 0 0,0 2 0 0 0,14 0 0 0 0,111 2-7 0 0,93 0 79 0 0,-137 0-65 0 0,-74-1-7 0 0,29-6 0 0 0,-30 3 0 0 0,30 0 0 0 0,90 4-2 0 0,-51 0-56 0 0,-67 2 49 0 0,28 4 9 0 0,-30-2 63 0 0,27 0-63 0 0,180-4 14 0 0,-220 0-14 0 0,1-1 0 0 0,1-1 0 0 0,-3-1 0 0 0,-10 2 0 0 0,0-1 0 0 0,0 1 0 0 0,5 0 0 0 0,47 6 0 0 0,-30-1 0 0 0,17-2 0 0 0,5-3 0 0 0,-23 0 0 0 0,0 1 0 0 0,0 1 0 0 0,8 3 0 0 0,-18-2 0 0 0,13 3 0 0 0,-1-1 0 0 0,8-2 0 0 0,-12-1 16 0 0,-1 1 1 0 0,14 3-17 0 0,-16-2 15 0 0,0 0 1 0 0,12-1-16 0 0,-5-3 7 0 0,-1 1 26 0 0,-1 1 0 0 0,7 1-33 0 0,-4 3 13 0 0,-4-1 28 0 0,1-1 0 0 0,8-2-41 0 0,-6-1 15 0 0,17 0 38 0 0,-3 3 49 0 0,-15 2-23 0 0,-8-2 12 0 0,-1 0 1 0 0,19-1-92 0 0,41-2 153 0 0,106 0 102 0 0,-147 2-111 0 0,25 4-144 0 0,-27-1 120 0 0,21-2-120 0 0,14-3 103 0 0,-1 0-35 0 0,257 0 81 0 0,-293 1-69 0 0,34 6-80 0 0,-35-3 80 0 0,31 0-80 0 0,142-4 90 0 0,-100 0-45 0 0,0 0-96 0 0,45 0-27 0 0,1 0 38 0 0,104 0 33 0 0,344 0 77 0 0,-419 0-83 0 0,0 0-43 0 0,-142 1 56 0 0,25 5 0 0 0,-22-1 0 0 0,28-2 0 0 0,50-3-9 0 0,221 0 76 0 0,-195 0-61 0 0,-107-1-34 0 0,25-5 28 0 0,-22 1-36 0 0,28 2 36 0 0,762 3 0 0 0,-783-2 0 0 0,16-4 0 0 0,-16 1 0 0 0,16 2 0 0 0,230 3 0 0 0,-258-2 0 0 0,29-4 0 0 0,-30 2 0 0 0,28 0 0 0 0,9 5 0 0 0,-7 1 0 0 0,54-8 0 0 0,-82 2 0 0 0,4-1 0 0 0,33 1 0 0 0,62-4 0 0 0,0 1 0 0 0,-93 7 0 0 0,20 0 0 0 0,1-3 0 0 0,-15-2 0 0 0,7 0 0 0 0,20 2 0 0 0,-11 3 0 0 0,25 1 0 0 0,11-5 0 0 0,-56 0 0 0 0,17-2 0 0 0,11 3 0 0 0,1058 3 0 0 0,-1092 1 0 0 0,28 6 0 0 0,-28-3 0 0 0,30 0 0 0 0,-31-3 0 0 0,23 5 0 0 0,-20-1 0 0 0,25-1 0 0 0,-23-5 2 0 0,32 1-42 0 0,-28 3-57 0 0,-17 2 27 0 0,-13-1-20 0 0,0-2 1 0 0,17 0 89 0 0,21-2-174 0 0,-22 0 20 0 0,-5 0-10 0 0,2 0-42 0 0,-22 1 159 0 0,0 0-73 0 0,-4 0-18 0 0,-1 0-61 0 0,0 0-21 0 0,0 0-57 0 0,-1 0-62 0 0,1 1-71 0 0,0-1-7 0 0,-1 0-62 0 0,1 0-66 0 0,0 0-70 0 0,11 2-910 0 0,11-3-862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37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7400 0 0,'0'0'216'0'0,"0"2"-11"0"0,0 2-204 0 0,0 0 56 0 0,0 3 101 0 0,-1 1 74 0 0,2 2 119 0 0,2 2 255 0 0,2-4-255 0 0,1 2 147 0 0,-4 4 101 0 0,-2-7-302 0 0,0-5-206 0 0,0 0 0 0 0,0 0 0 0 0,0 0-1 0 0,0 0 1 0 0,0 1 0 0 0,0-1 0 0 0,1 0 0 0 0,-1 0 0 0 0,1 0 0 0 0,0 1-91 0 0,4 5 276 0 0,0 2 114 0 0,-2 4 69 0 0,-1-3-148 0 0,4 1 14 0 0,-1-4-144 0 0,14 30 717 0 0,-6-13-306 0 0,-11-12-216 0 0,-2-10-10 0 0,3 0-36 0 0,7 7-12 0 0,-7-7-5 0 0,-3-3-10 0 0,0 0-38 0 0,0 0-10 0 0,0 0-6 0 0,0 0 2 0 0,0 0 12 0 0,0-3 7 0 0,-4-12 39 0 0,-5 4-103 0 0,5 5-93 0 0,3-1-96 0 0,1 2-6 0 0,-5-4 21 0 0,4 8-28 0 0,0 0 0 0 0,0-1 1 0 0,0 1-1 0 0,0-1 0 0 0,1 1 0 0 0,-1-1 1 0 0,0 1-1 0 0,1-1 0 0 0,0 1 0 0 0,-1-1 0 0 0,1 0 1 0 0,0 1-1 0 0,0-1 0 0 0,0 0-4 0 0,0-13 40 0 0,0 8-38 0 0,0 0 1 0 0,0 0 0 0 0,-1 0 0 0 0,1 0-1 0 0,-2-3-2 0 0,-1 1-1 0 0,2 8 1 0 0,1 0-1 0 0,0 0 0 0 0,-1 0 0 0 0,1 1 1 0 0,0-1-1 0 0,0 0 0 0 0,-1 0 0 0 0,1 0 0 0 0,0 0 1 0 0,0 0-1 0 0,0 0 0 0 0,0 0 0 0 0,0 0 1 0 0,0 0-1 0 0,0 0 0 0 0,1 0 0 0 0,-1 0 1 0 0,0 0-1 0 0,1 1 0 0 0,-1-1 0 0 0,0 0 1 0 0,1 0-1 0 0,-1 0 0 0 0,1 0 0 0 0,-1 1 1 0 0,1-1-1 0 0,0 0 1 0 0,-1 0-1 0 0,5-30-223 0 0,-3 26 193 0 0,0 0-7 0 0,1 0 0 0 0,-1 1 0 0 0,1-1-1 0 0,-1 0 1 0 0,1 1 0 0 0,1 0 0 0 0,-1 0-1 0 0,0 0 1 0 0,1 0 0 0 0,0 0 0 0 0,0 1-1 0 0,2-2 39 0 0,0 2-44 0 0,1 0 0 0 0,-1 1 0 0 0,1 0 0 0 0,0 0-1 0 0,-1 0 1 0 0,1 1 0 0 0,0 0 44 0 0,53-1-232 0 0,-44 2 188 0 0,-8 1 29 0 0,0 0 0 0 0,0 0-1 0 0,0 1 1 0 0,0 0 0 0 0,7 3 15 0 0,-12-4-5 0 0,33 4-9 0 0,-30-2 14 0 0,0-1 0 0 0,-1 1 0 0 0,0 0 0 0 0,0 1 0 0 0,0-1 0 0 0,0 1 0 0 0,3 3 0 0 0,36 36 0 0 0,-25-23 0 0 0,-3-7 0 0 0,-9-9 0 0 0,-7-4 0 0 0,1 0 0 0 0,0 1 0 0 0,-1-1 0 0 0,1 0 0 0 0,0 1 0 0 0,-1-1 0 0 0,1 0 0 0 0,-1 1 0 0 0,1-1 0 0 0,-1 1 0 0 0,1 0 0 0 0,-1-1 0 0 0,1 1 0 0 0,-1-1 0 0 0,0 1 0 0 0,1 0 0 0 0,-1-1 0 0 0,0 1 0 0 0,1-1 0 0 0,-1 1 0 0 0,0 0 0 0 0,0 0 0 0 0,0-1 0 0 0,1 1 0 0 0,-1 0 0 0 0,0-1 0 0 0,0 1 0 0 0,0 2 0 0 0,14 21 0 0 0,-1-4 0 0 0,-8-4 0 0 0,8 0 0 0 0,0 0 0 0 0,-10-8-17 0 0,-3-3-44 0 0,0-3-67 0 0,2-2-150 0 0,9 3-162 0 0,-1 2 67 0 0,-2 0 86 0 0,8-2-280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38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174 490 7080 0 0,'0'0'157'0'0,"-3"-3"23"0"0,-7-8 13 0 0,5 9-22 0 0,-8-1-136 0 0,1-3-7 0 0,5 2 49 0 0,2 0 186 0 0,3 4 49 0 0,-7 1 145 0 0,8-1-363 0 0,-1 0 40 0 0,-2 0 122 0 0,-5 0 418 0 0,6 0-472 0 0,0 1-71 0 0,1-1-49 0 0,-1 1-58 0 0,1 0-72 0 0,-9 6 399 0 0,2 3-92 0 0,3-2-116 0 0,1 0-34 0 0,-3 10 34 0 0,-7 12 11 0 0,6-19-62 0 0,0 1 1 0 0,4 0 40 0 0,3 18 173 0 0,3-19-226 0 0,-1 17 36 0 0,0 5 59 0 0,1-21-112 0 0,6 4-33 0 0,3 6 18 0 0,0 2-27 0 0,0-12 69 0 0,-8-11-66 0 0,-1 0 0 0 0,1 0 0 0 0,-1 0 1 0 0,1 0-1 0 0,0 0 0 0 0,0 0 0 0 0,-1-1 1 0 0,1 1-1 0 0,0-1 0 0 0,1 1-24 0 0,3 0 92 0 0,0-1-1 0 0,0 0 1 0 0,0 0 0 0 0,0 0 0 0 0,1-1-92 0 0,8 1 135 0 0,-13-1-120 0 0,-1 1 1 0 0,1 0 0 0 0,0 0 0 0 0,-1-1-1 0 0,1 1 1 0 0,0-1 0 0 0,-1 1 0 0 0,1-1 0 0 0,0 0-16 0 0,15-10 103 0 0,13-20 39 0 0,-15 14-65 0 0,-9 10-38 0 0,0-1-34 0 0,8-18-117 0 0,-11 20 74 0 0,3-9-61 0 0,0-4 10 0 0,-2 8 12 0 0,-1-6-202 0 0,-3-3-26 0 0,-1 10 145 0 0,1-5-152 0 0,1 4 110 0 0,-4-10-164 0 0,-8 0-165 0 0,6-8-39 0 0,-2 1 69 0 0,-6-22-362 0 0,10 34 614 0 0,0 2 35 0 0,-2-10-238 0 0,0 0 34 0 0,-4-7-93 0 0,3 14 203 0 0,2 2 42 0 0,-1-12-170 0 0,2 7 168 0 0,-3-4-108 0 0,4 18 225 0 0,0 0 0 0 0,1 0 0 0 0,0 0 1 0 0,0-1-1 0 0,1-4 151 0 0,0-4-265 0 0,0 3 112 0 0,0 0 55 0 0,-1 1 61 0 0,-1 1 67 0 0,-5-3 80 0 0,7 11-88 0 0,-1 1 0 0 0,0 0 0 0 0,0-1 0 0 0,1 1 0 0 0,-1-1 0 0 0,1 1 0 0 0,-1-1-1 0 0,1 1 1 0 0,-1-1 0 0 0,1 1 0 0 0,0-1 0 0 0,0 0 0 0 0,0 1-22 0 0,0-6 90 0 0,0 1 27 0 0,0-1 38 0 0,-1 2 37 0 0,-1 1 42 0 0,1 3-34 0 0,-1 0-74 0 0,1 0-49 0 0,-2-1-49 0 0,1 1-8 0 0,1 0 68 0 0,0 0 76 0 0,0 0 116 0 0,1-1 64 0 0,-1 0 120 0 0,1 1-182 0 0,0 0 37 0 0,0-1 38 0 0,0 1 42 0 0,-3 3-18 0 0,2 0-322 0 0,0-1-26 0 0,0-1 0 0 0,0 1 0 0 0,0 1 0 0 0,0-1 0 0 0,0 0 0 0 0,0 0 0 0 0,1 0 0 0 0,-1 0 0 0 0,0 0 0 0 0,1 1 0 0 0,-1-1-33 0 0,1 1 24 0 0,0-1 0 0 0,-1 0-1 0 0,1 0 1 0 0,0 0 0 0 0,0 0 0 0 0,0 0-1 0 0,0 1 1 0 0,0-1 0 0 0,1 0 0 0 0,-1 0-1 0 0,0 0 1 0 0,0 0 0 0 0,1 1-24 0 0,1 5 85 0 0,2 4 70 0 0,0 2 59 0 0,-2 1 76 0 0,-1 4 95 0 0,-1-7-201 0 0,-1-4-55 0 0,1 0 0 0 0,0 0 1 0 0,1 0-1 0 0,0 0 1 0 0,1 5-130 0 0,8 11 418 0 0,-5 17 13 0 0,1-17-142 0 0,-4-16-171 0 0,0-1 0 0 0,-1 0 0 0 0,0 0 0 0 0,0 0 0 0 0,0 5-118 0 0,-1-3 141 0 0,1 0 0 0 0,0 0 0 0 0,0 0 1 0 0,1 0-1 0 0,1 0-141 0 0,2 15 365 0 0,-3 1 37 0 0,-2-9-147 0 0,0-7-99 0 0,0 0 0 0 0,0 0 0 0 0,0-1 1 0 0,1 1-1 0 0,1 1-156 0 0,3 6 221 0 0,-1-5-74 0 0,-1-2-19 0 0,-2 0 13 0 0,-1 1 40 0 0,2 8 80 0 0,9 17 284 0 0,-5-20-339 0 0,-1-2-53 0 0,0-2-87 0 0,-2 0 143 0 0,-3 12-22 0 0,0-17-83 0 0,2-3-27 0 0,9 12-82 0 0,-9-1-99 0 0,-2-11-11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39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7368 0 0,'0'0'165'0'0,"0"0"22"0"0,-3 0 10 0 0,-1 0-137 0 0,4 0-56 0 0,0 0-1 0 0,0 0 0 0 0,-1-1 0 0 0,1 1 0 0 0,0 0 0 0 0,0 0 0 0 0,-1 0 0 0 0,1 0 0 0 0,0 0 0 0 0,0 0 0 0 0,0 0 0 0 0,-1 0 1 0 0,1 0-1 0 0,0 0 0 0 0,0 0 0 0 0,-1 1 0 0 0,1-1 0 0 0,0 0 0 0 0,0 0 0 0 0,0 0 0 0 0,-1 0 0 0 0,1 0 0 0 0,0 0 0 0 0,0 0 1 0 0,0 0-1 0 0,0 1 0 0 0,-1-1 0 0 0,1 0 0 0 0,0 0 0 0 0,0 0 0 0 0,0 0 0 0 0,0 1 0 0 0,0-1 0 0 0,-1 0 0 0 0,1 0 0 0 0,0 0 0 0 0,0 1 1 0 0,0-1-4 0 0,-2 29 41 0 0,1-24-18 0 0,-1 1 40 0 0,-3 4 156 0 0,4-9-187 0 0,0-1 0 0 0,1 1-1 0 0,-1 0 1 0 0,1 0 0 0 0,-1 0 0 0 0,1 0-1 0 0,-1 0 1 0 0,1 0 0 0 0,-1 0-1 0 0,1 0 1 0 0,0 0 0 0 0,-1 1 0 0 0,1-1-1 0 0,0 0 1 0 0,0 0 0 0 0,0 0-1 0 0,0 0 1 0 0,0 0 0 0 0,0 0 0 0 0,0 0-1 0 0,1 0 1 0 0,-1 1 0 0 0,0-1-1 0 0,1 0-31 0 0,4 7 268 0 0,0 2 124 0 0,-2 6 87 0 0,-1 4-88 0 0,7 11 301 0 0,-5-18-443 0 0,-1-1-42 0 0,3 4 41 0 0,-2-6-75 0 0,-2-3-20 0 0,-1 1 12 0 0,-1 1 45 0 0,2 6 15 0 0,4 7 193 0 0,1 1 5 0 0,-6-9-205 0 0,1 1 56 0 0,3-6-69 0 0,1 4-5 0 0,-5-10-208 0 0,0 0 37 0 0,-1 5 114 0 0,1 18 533 0 0,-1-21-588 0 0,0 1 39 0 0,1-1-35 0 0,5 6 79 0 0,-1-3-32 0 0,-3-2 17 0 0,-1 0 34 0 0,0 2 70 0 0,-1 18 316 0 0,0-24-301 0 0,0-2-56 0 0,0 0-25 0 0,0 0-2 0 0,0 0-8 0 0,0 0-34 0 0,-3-2-20 0 0,2 1-113 0 0,0-1-1 0 0,-1 1 1 0 0,1-1 0 0 0,0 1-1 0 0,0-1 1 0 0,0 1-1 0 0,0-1 1 0 0,1 1-1 0 0,-1-1 1 0 0,0 0-1 0 0,1 0 1 0 0,-1 1-1 0 0,1-1 1 0 0,-1 0-1 0 0,1 0-16 0 0,3-4 86 0 0,-2 4-76 0 0,1 0 0 0 0,-1 0 0 0 0,0 0 0 0 0,0 0 0 0 0,0-1 0 0 0,0 1-1 0 0,0 0 1 0 0,0-1 0 0 0,0 1 0 0 0,-1-1 0 0 0,1 1 0 0 0,-1-1 0 0 0,0 1 0 0 0,0-1 0 0 0,0 0-10 0 0,1-15 34 0 0,-1 16-33 0 0,0 0 0 0 0,0 0 1 0 0,0 0-1 0 0,1 0 1 0 0,-1 0-1 0 0,1 0 1 0 0,-1-1-1 0 0,1 1 1 0 0,0 0-1 0 0,0 0 1 0 0,0 0 0 0 0,0 1-1 0 0,0-1 1 0 0,0 0-1 0 0,1 0-1 0 0,21-22 51 0 0,-10 13-41 0 0,2-6-11 0 0,15-14 4 0 0,-28 29-4 0 0,0 1 0 0 0,0-1-1 0 0,0 1 1 0 0,0 0 0 0 0,0-1 0 0 0,0 1 0 0 0,0 0 0 0 0,0 0 0 0 0,1 0 0 0 0,-1 1 0 0 0,0-1 0 0 0,1 1 0 0 0,-1-1 0 0 0,2 1 1 0 0,15 0-56 0 0,9 0 35 0 0,-12 2-22 0 0,-9 1 38 0 0,19 11-17 0 0,-14-2-22 0 0,-2 12 30 0 0,1-1-44 0 0,-1-4 46 0 0,-4 7 12 0 0,0-13 0 0 0,-5-12 0 0 0,0 1 0 0 0,-1-1 0 0 0,1 1 0 0 0,0-1 0 0 0,-1 1 0 0 0,1-1 0 0 0,-1 1 0 0 0,1 0 0 0 0,-1-1 0 0 0,0 1 0 0 0,1 0 0 0 0,-1-1 0 0 0,0 1 0 0 0,0 0 0 0 0,0 24 0 0 0,0-24 0 0 0,0 0 0 0 0,0-1 0 0 0,0 1 0 0 0,0 0 0 0 0,0-1 0 0 0,0 1 0 0 0,1 0 0 0 0,-1-1 0 0 0,1 1 0 0 0,-1 0 0 0 0,5 6-1 0 0,1 2-23 0 0,-4 3-48 0 0,-2-6 28 0 0,0-6 31 0 0,0 1-1 0 0,0 0 1 0 0,0-1-1 0 0,0 1 1 0 0,0 0-1 0 0,0-1 0 0 0,0 1 1 0 0,1-1-1 0 0,-1 1 1 0 0,0 0-1 0 0,1-1 0 0 0,0 2 14 0 0,3 0-30 0 0,-1-1-60 0 0,0-1-51 0 0,-1 1-58 0 0,-1 1-60 0 0,-1 2-64 0 0,3 0-728 0 0,10 8-47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0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6568 0 0,'2'0'190'0'0,"2"0"-118"0"0,8 0 36 0 0,1-3-70 0 0,-5-1-38 0 0,-6 3 0 0 0,-1 0 0 0 0,0 0 0 0 0,1 0 0 0 0,-1 0 0 0 0,1 0 0 0 0,-1 1 0 0 0,1-1 0 0 0,0 1 0 0 0,-1-1 0 0 0,1 1 0 0 0,-1 0 0 0 0,1 0 0 0 0,0-1 0 0 0,0 1 0 0 0,6-1 49 0 0,1-2 87 0 0,1-1 114 0 0,4-5 233 0 0,-2 1 21 0 0,-5 4-204 0 0,11 2 616 0 0,-8 1-358 0 0,-4-1-224 0 0,6-7 124 0 0,0-3-89 0 0,-9 9-262 0 0,-1 0 0 0 0,1 0 0 0 0,0 0 0 0 0,0 1 1 0 0,1-1-1 0 0,2-1-107 0 0,4-1 276 0 0,-1 1-80 0 0,3-5-11 0 0,-4 1-68 0 0,8-8 285 0 0,-13 13-345 0 0,-1 1-48 0 0,1-1 154 0 0,-3 3-16 0 0,2-3-3 0 0,9-10-24 0 0,-11 13-119 0 0,0-1-1 0 0,1 1 1 0 0,-1 0 0 0 0,0-1 0 0 0,0 1 0 0 0,0-1 0 0 0,1 1 0 0 0,-1-1 0 0 0,0 1 0 0 0,0-1 0 0 0,0 1 0 0 0,0-1 0 0 0,0 1-1 0 0,0-1 1 0 0,0 1 0 0 0,0-1 0 0 0,0 1 0 0 0,0-1 0 0 0,-1 1 0 0 0,1-1 0 0 0,0 1 0 0 0,0-1 0 0 0,0 1 0 0 0,0-1 0 0 0,-1 1 0 0 0,1-1-1 0 0,-11-4 0 0 0,6-6 13 0 0,4 11-9 0 0,1 0 1 0 0,-1-1 0 0 0,0 1-1 0 0,0 0 1 0 0,0-1-1 0 0,1 1 1 0 0,-1 0-1 0 0,0 0 1 0 0,0 0 0 0 0,0 0-1 0 0,0 0 1 0 0,0 0-1 0 0,1 0 1 0 0,-2 0-5 0 0,-9-1 31 0 0,8 1-13 0 0,-1 0 1 0 0,0 0-1 0 0,1 0 1 0 0,-1 0-1 0 0,0 0 1 0 0,0 1-1 0 0,1 0 1 0 0,-4 0-19 0 0,-9 13 74 0 0,13-12-63 0 0,1 0-1 0 0,-1 0 1 0 0,0 0 0 0 0,0 0-1 0 0,0-1 1 0 0,-1 1-11 0 0,2-1 6 0 0,0 0 1 0 0,0 0-1 0 0,0 0 1 0 0,0 0-1 0 0,1 0 1 0 0,-1 0-1 0 0,0 0 1 0 0,1 1-1 0 0,-1-1 1 0 0,1 0-1 0 0,-1 1 1 0 0,1 0-1 0 0,-1 0-6 0 0,-3 8 90 0 0,4-7-67 0 0,0-1 0 0 0,0 0 0 0 0,0 1 1 0 0,0-1-1 0 0,-1 0 0 0 0,1 0 0 0 0,-1 0 1 0 0,1 0-1 0 0,-1 0-23 0 0,-11 11 122 0 0,7-7-16 0 0,1 0 0 0 0,0 0 0 0 0,1 1 0 0 0,-2 3-106 0 0,0 2 69 0 0,-3 11 101 0 0,4-9-20 0 0,2-5-20 0 0,2 0 8 0 0,1 2 34 0 0,0-5-98 0 0,0 1 86 0 0,2 4 274 0 0,1-7-306 0 0,1-1-35 0 0,2 0-63 0 0,3 2 67 0 0,1 1 38 0 0,3-4 37 0 0,-2 0-16 0 0,2 4 24 0 0,-1 0 5 0 0,-1-4-22 0 0,29-2 92 0 0,-27 0-217 0 0,0 0-51 0 0,-2 0-48 0 0,1 0-56 0 0,0 0-66 0 0,0 0-74 0 0,-8 0 120 0 0,0 0 1 0 0,0 0-1 0 0,0-1 1 0 0,0 1-1 0 0,3-2 137 0 0,-5 2-73 0 0,-1-1 0 0 0,1 0 0 0 0,0 0 0 0 0,0 0 0 0 0,-1-1 0 0 0,1 1 0 0 0,0 0 0 0 0,-1-1 0 0 0,1 1 0 0 0,-1-1 73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0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 8232 0 0,'-3'0'182'0'0,"-4"0"-54"0"0,-17 0 297 0 0,16 0-338 0 0,2 0-53 0 0,-12 3-34 0 0,2 3 12 0 0,8-2 34 0 0,8-4-46 0 0,-4 2 96 0 0,-2-1 107 0 0,-5-1-40 0 0,-3 0 89 0 0,-3 0 72 0 0,1 0 57 0 0,3 1-175 0 0,-2 6-17 0 0,3-1-67 0 0,2-2-12 0 0,0-1-37 0 0,-10 3 58 0 0,5 1 42 0 0,10-4-111 0 0,-26 13 332 0 0,20-6-255 0 0,-5 3 39 0 0,3-8-8 0 0,8 6-2 0 0,-6-6-18 0 0,11-4-144 0 0,-1-1 0 0 0,1 1 0 0 0,0 0 0 0 0,-1 0 0 0 0,1 0 0 0 0,0 0 0 0 0,0-1 0 0 0,-1 1 0 0 0,1 0 0 0 0,0 0 0 0 0,0 0 0 0 0,0 0 0 0 0,0 0 0 0 0,0 0-6 0 0,0 13 75 0 0,0-6-35 0 0,1-2-11 0 0,1-2-5 0 0,-1-3-16 0 0,0 1-1 0 0,0 0 1 0 0,1-1-1 0 0,-1 0 1 0 0,0 1-1 0 0,1-1 1 0 0,-1 0-1 0 0,1 1 0 0 0,-1-1 1 0 0,2 0-8 0 0,4 4 21 0 0,10 6 48 0 0,-4-3 5 0 0,13 3 133 0 0,-16-7-142 0 0,1 0 1 0 0,-1 1-1 0 0,0 0-65 0 0,32 20 119 0 0,14 8-56 0 0,-12-11-13 0 0,1 3-24 0 0,6 7-26 0 0,-43-26 69 0 0,-1 0-1 0 0,0 1 1 0 0,0 0-1 0 0,2 2-68 0 0,0 0 88 0 0,-7-6 12 0 0,0 0-34 0 0,-1 4 12 0 0,-1-1-9 0 0,11 7 131 0 0,-12-12-23 0 0,0 0-77 0 0,-2 0-49 0 0,-1 1-26 0 0,2-2 37 0 0,2 1-49 0 0,0-1 1 0 0,-1 1 0 0 0,1 0 0 0 0,0-1 0 0 0,-1 1 0 0 0,1 0 0 0 0,0-1-1 0 0,0 1 1 0 0,0 0 0 0 0,0-1 0 0 0,0 1 0 0 0,0 0 0 0 0,0-1 0 0 0,0 1 0 0 0,0 0-14 0 0,0-1 3 0 0,0 0 1 0 0,0 0-1 0 0,0 0 1 0 0,0 0 0 0 0,0 0-1 0 0,0 0 1 0 0,0 0 0 0 0,0 1-1 0 0,0-1 1 0 0,0 0 0 0 0,0 0-1 0 0,0 0 1 0 0,0 0 0 0 0,0 0-1 0 0,0 0 1 0 0,0 0 0 0 0,0 0-1 0 0,0 0 1 0 0,0 0 0 0 0,0 1-1 0 0,0-1 1 0 0,0 0-1 0 0,0 0 1 0 0,0 0 0 0 0,0 0-1 0 0,-1 0 1 0 0,1 0 0 0 0,0 0-1 0 0,0 0 1 0 0,0 0 0 0 0,0 0-1 0 0,0 0 1 0 0,0 0 0 0 0,0 0-1 0 0,0 0 1 0 0,0 0 0 0 0,0 1-1 0 0,0-1 1 0 0,0 0 0 0 0,0 0-1 0 0,-1 0 1 0 0,1 0-1 0 0,0 0 1 0 0,0 0 0 0 0,0 0-1 0 0,0 0 1 0 0,0 0 0 0 0,0 0-1 0 0,0 0 1 0 0,0 0 0 0 0,0 0-1 0 0,0 0 1 0 0,-1 0 0 0 0,1 0-1 0 0,0 0 1 0 0,0 0 0 0 0,0-1-4 0 0,-11 4 172 0 0,2 3-35 0 0,0-1-42 0 0,-2 0 18 0 0,-3 2 3 0 0,8-4-71 0 0,4-2-29 0 0,0 0 0 0 0,0-1 0 0 0,0 1 0 0 0,0-1 0 0 0,0 0 1 0 0,0 1-1 0 0,0-1 0 0 0,0 0 0 0 0,0 0 0 0 0,0 0 0 0 0,0-1-16 0 0,-9 1 45 0 0,-94 0 100 0 0,102 0-148 0 0,1 0 0 0 0,-1 0 0 0 0,0 0 0 0 0,0 1 0 0 0,1-1-1 0 0,-1 1 1 0 0,0 0 0 0 0,1-1 0 0 0,-1 1 0 0 0,1 0 0 0 0,-1 1 0 0 0,0-1 3 0 0,1 0-10 0 0,0 0-1 0 0,0 0 0 0 0,-1 0 1 0 0,1 0-1 0 0,0 0 0 0 0,-1-1 1 0 0,1 1-1 0 0,0-1 1 0 0,-1 1-1 0 0,1-1 0 0 0,-1 0 1 0 0,0 0 10 0 0,0 0-42 0 0,-20-1-243 0 0,14 0 88 0 0,2 0-58 0 0,0-2-115 0 0,4 2 132 0 0,0-1-40 0 0,1 0-43 0 0,-1 0-49 0 0,2 1 13 0 0,1 0-50 0 0,-1 1-46 0 0,1 0-39 0 0,0-1-142 0 0,-1 1-40 0 0,1 0-172 0 0,0 0-464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1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 9152 0 0,'0'0'208'0'0,"0"0"33"0"0,0 0 14 0 0,-3 0-42 0 0,-10 3-128 0 0,8-1-29 0 0,-6 3 88 0 0,-13 10 270 0 0,17-9-302 0 0,-9 8 144 0 0,11-12-188 0 0,4-2-50 0 0,1 0-1 0 0,-1 1 0 0 0,1-1 0 0 0,-1 0 1 0 0,0 1-1 0 0,1-1 0 0 0,-1 0 1 0 0,1 1-1 0 0,-1-1 0 0 0,1 1 0 0 0,-1-1 1 0 0,1 1-1 0 0,-1-1 0 0 0,1 1 1 0 0,-1-1-1 0 0,1 1 0 0 0,0 0 1 0 0,-1-1-1 0 0,1 1 0 0 0,0-1 0 0 0,-1 1 1 0 0,1 0-18 0 0,-2 4 71 0 0,-25 27 445 0 0,23-22-372 0 0,-2 3 8 0 0,0 1-10 0 0,1-4-16 0 0,-1 5 8 0 0,4-12-105 0 0,1 1 0 0 0,0-1 0 0 0,0 1 0 0 0,1 0 0 0 0,-1-1 0 0 0,1 1 0 0 0,-1 2-29 0 0,1 11 119 0 0,0-5-14 0 0,-1-9-77 0 0,1 0-1 0 0,0 0 1 0 0,0 1 0 0 0,0-1 0 0 0,0 0-1 0 0,1 0 1 0 0,-1 0 0 0 0,1 1 0 0 0,0-1-1 0 0,0 0-27 0 0,15 26 210 0 0,8-15-39 0 0,-19-12-144 0 0,14 7 87 0 0,-13-7-83 0 0,0 0 0 0 0,0-1 0 0 0,0 0-1 0 0,0 0 1 0 0,0 0 0 0 0,2 0-31 0 0,7-1 111 0 0,4 0 58 0 0,3-3-24 0 0,1-7 41 0 0,8 5 98 0 0,-25 2-242 0 0,0 0 18 0 0,0 0-1 0 0,0 0 0 0 0,0-1 1 0 0,0 0-1 0 0,0 0 0 0 0,-1-1-59 0 0,0 0 80 0 0,0-1-1 0 0,-1 0 1 0 0,1 0-1 0 0,0-3-79 0 0,-2 3 39 0 0,-1 2-37 0 0,1-6 105 0 0,-3-15 6 0 0,0-8 80 0 0,0 31-185 0 0,0 0-1 0 0,-1 0 0 0 0,1 1 1 0 0,0-1-1 0 0,-1 0 1 0 0,1 0-1 0 0,-1 1 0 0 0,0-1 1 0 0,1 1-1 0 0,-1-1 1 0 0,0 0-1 0 0,0 1 1 0 0,0 0-1 0 0,0-1 0 0 0,0 1 1 0 0,-1-1-1 0 0,1 1 1 0 0,0 0-1 0 0,-1 0-7 0 0,-11-16 64 0 0,10 13-53 0 0,0-1 0 0 0,0 1 0 0 0,-1 0-1 0 0,1 0 1 0 0,-1 0 0 0 0,0 0-1 0 0,0 1 1 0 0,0 0 0 0 0,-2-2-11 0 0,-22-18 42 0 0,19 15-23 0 0,0 1-34 0 0,-5-1-57 0 0,2 2-40 0 0,8 5-21 0 0,0-1 55 0 0,-1 0 30 0 0,-4-3-6 0 0,5 3-56 0 0,2 1 11 0 0,0 1-39 0 0,0-1-45 0 0,0 0-51 0 0,0 0-58 0 0,0 1-65 0 0,1-1 80 0 0,-1 1-33 0 0,1 0-36 0 0,-1-1-37 0 0,1 1-40 0 0,-1 0-40 0 0,0 0-44 0 0,1 0-46 0 0,-6 0-1380 0 0,-2 0-1096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1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9728 0 0,'0'0'222'0'0,"0"0"30"0"0,0 0 18 0 0,0 2 35 0 0,0-1-321 0 0,0 0 47 0 0,0 2 75 0 0,0-1 57 0 0,0 10 543 0 0,-1-7-434 0 0,0-2-150 0 0,0-1-42 0 0,-3 5 144 0 0,-3 4 117 0 0,7-10-319 0 0,0-1 0 0 0,-1 1-1 0 0,1 0 1 0 0,0 0-1 0 0,0-1 1 0 0,0 1 0 0 0,0 0-1 0 0,0-1 1 0 0,0 1 0 0 0,0 0-1 0 0,0 0 1 0 0,0-1-1 0 0,0 1 1 0 0,1 0 0 0 0,-1-1-1 0 0,0 1 1 0 0,0 0 0 0 0,1 0-22 0 0,2 6 165 0 0,0-1-34 0 0,-2-3-64 0 0,1 0 0 0 0,-2 0 0 0 0,1 0 0 0 0,0 0 0 0 0,0 0 0 0 0,-1 0 0 0 0,0 3-67 0 0,1 5 204 0 0,-1 4 81 0 0,-1-6-120 0 0,1 3 10 0 0,0-3-24 0 0,1-1 11 0 0,2 1 47 0 0,-2-4-133 0 0,2 2 53 0 0,-1 0 0 0 0,0 0 0 0 0,0 0 0 0 0,-1 0 0 0 0,0 0 0 0 0,0 6-129 0 0,0 4 198 0 0,6 6 146 0 0,-1 0-16 0 0,-4-7-153 0 0,-3 10 87 0 0,0 2-74 0 0,1-22-151 0 0,0-1 1 0 0,0 1 0 0 0,1-1 0 0 0,0 1 0 0 0,1 4-38 0 0,4 3 81 0 0,-5-12-69 0 0,0 1 0 0 0,0-1 0 0 0,0 1 0 0 0,-1-1 0 0 0,1 1 0 0 0,0-1 0 0 0,-1 1 0 0 0,0 0 0 0 0,1-1 0 0 0,-1 1 0 0 0,0 0 0 0 0,0-1 0 0 0,0 1 0 0 0,0 0-12 0 0,0 7 35 0 0,-1-6-24 0 0,1 0 0 0 0,0 0-1 0 0,0 0 1 0 0,0 0 0 0 0,0 0-1 0 0,0 0 1 0 0,1 0-1 0 0,-1-1 1 0 0,1 1 0 0 0,0 0-1 0 0,0 1-10 0 0,4 4 31 0 0,-4-7-24 0 0,0 1 0 0 0,0-1 0 0 0,0 0 0 0 0,-1 1 0 0 0,1-1 0 0 0,0 1 0 0 0,-1 0 0 0 0,1-1 0 0 0,-1 1 0 0 0,0-1 0 0 0,1 1 0 0 0,-1 0-1 0 0,0-1 1 0 0,0 1-7 0 0,0 9 46 0 0,-1-9-33 0 0,1 1 1 0 0,0 0-1 0 0,0 0 0 0 0,0 0 1 0 0,0-1-1 0 0,0 1 0 0 0,1 0 0 0 0,-1 0 1 0 0,1 0-1 0 0,0-1 0 0 0,0 2-13 0 0,6-1 34 0 0,-7-3-33 0 0,0 0 0 0 0,0 0 0 0 0,0 0 0 0 0,1 1 0 0 0,-1-1 1 0 0,0 0-1 0 0,0 0 0 0 0,0 0 0 0 0,1 0 0 0 0,-1 0 0 0 0,0 0 0 0 0,0 0 0 0 0,0 0 0 0 0,1 0 0 0 0,-1 0 0 0 0,0 1 0 0 0,0-1 1 0 0,0 0-1 0 0,0 0 0 0 0,0 0 0 0 0,1 0 0 0 0,-1 1 0 0 0,0-1 0 0 0,0 0 0 0 0,0 0 0 0 0,0 0 0 0 0,0 0 0 0 0,0 1 0 0 0,0-1 0 0 0,0 0 1 0 0,0 0-1 0 0,0 1-1 0 0,2 7-33 0 0,-2 8-61 0 0,0-14-106 0 0,0-2-242 0 0,0 3-439 0 0,0-1 672 0 0,0-1 42 0 0,0 1-4 0 0,0-1-39 0 0,0 0-2 0 0,0 1-39 0 0,0-1-44 0 0,0-1-51 0 0,0 1-54 0 0,0 0-50 0 0,0-1-45 0 0,0 0-38 0 0,0 1-152 0 0,0-1-38 0 0,0 0-181 0 0,0 0-495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2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9728 0 0,'0'0'222'0'0,"0"0"30"0"0,0 0 18 0 0,0 0-117 0 0,0 2-80 0 0,-1 10-53 0 0,1 1 58 0 0,-1 0 70 0 0,2-1 81 0 0,3-1 95 0 0,0-2-121 0 0,5 5 184 0 0,-1 1 17 0 0,-3-6-167 0 0,-4-7-174 0 0,-1 0 0 0 0,1-1 0 0 0,-1 1 0 0 0,1 0 0 0 0,-1 0 0 0 0,0 0 0 0 0,0 0 0 0 0,0-1 0 0 0,0 1 0 0 0,0 0 0 0 0,0 2-63 0 0,0-1 82 0 0,-1-1 0 0 0,1 1 0 0 0,1 0 0 0 0,-1 0 0 0 0,0-1 0 0 0,1 1 0 0 0,-1 0 0 0 0,1 1-82 0 0,13 20 382 0 0,-7-14-201 0 0,-2 1 41 0 0,0-1 34 0 0,0 1 11 0 0,4-1-48 0 0,0 3 20 0 0,2 10 185 0 0,-3-5-111 0 0,-2-7-132 0 0,0-4-59 0 0,1-3-35 0 0,9-1 74 0 0,-15-3-150 0 0,-1 0 0 0 0,1 0 0 0 0,0 0 0 0 0,0 0 0 0 0,0 0 0 0 0,0 0 0 0 0,0 0 0 0 0,-1 0 0 0 0,1 0 0 0 0,0 1 0 0 0,0-1 0 0 0,0 0 0 0 0,-1 1 0 0 0,1-1-1 0 0,0 1-10 0 0,4 5 103 0 0,-5-5-98 0 0,0-1 0 0 0,0 1 0 0 0,0-1 0 0 0,1 0 1 0 0,-1 1-1 0 0,0-1 0 0 0,1 1 0 0 0,-1-1 1 0 0,0 0-1 0 0,1 1 0 0 0,-1-1 0 0 0,1 0 1 0 0,-1 1-1 0 0,0-1 0 0 0,1 0 0 0 0,-1 0 0 0 0,1 1 1 0 0,-1-1-1 0 0,1 0 0 0 0,-1 0 0 0 0,1 0 1 0 0,-1 0-1 0 0,1 0 0 0 0,-1 0 0 0 0,1 0 0 0 0,-1 0 1 0 0,1 0-1 0 0,-1 0 0 0 0,1 0 0 0 0,-1 0 1 0 0,1 0-1 0 0,0 0-5 0 0,12 0 108 0 0,25 0 236 0 0,-26 0-266 0 0,-11 0-65 0 0,1 0 0 0 0,0 0 0 0 0,-1-1 0 0 0,1 1 0 0 0,0-1-1 0 0,-1 1 1 0 0,1-1 0 0 0,-1 1 0 0 0,1-1 0 0 0,-1 0-1 0 0,1 1 1 0 0,-1-1 0 0 0,1 0 0 0 0,-1 0-13 0 0,7-4 40 0 0,5-1-9 0 0,-7-4 12 0 0,7 5-33 0 0,-9 2-2 0 0,0 1 0 0 0,0-1 0 0 0,-1 0-1 0 0,1 0 1 0 0,0 0 0 0 0,-1-1 0 0 0,1-1-8 0 0,-2 3 8 0 0,0 0 0 0 0,-1 0 0 0 0,1 0 0 0 0,-1 0 0 0 0,1 0 0 0 0,-1-1 0 0 0,0 1 1 0 0,0 0-1 0 0,0-1 0 0 0,0 1 0 0 0,0-1 0 0 0,-1 0 0 0 0,1 1 0 0 0,-1-1-8 0 0,0 1 5 0 0,0 1-1 0 0,1-1 0 0 0,-1 0 1 0 0,0 0-1 0 0,1 1 0 0 0,-1-1 1 0 0,1 0-1 0 0,-1 1 1 0 0,1-1-1 0 0,0 0 0 0 0,0 1 1 0 0,0-1-1 0 0,0 1-4 0 0,0-1 4 0 0,0 1 0 0 0,0-1-1 0 0,0 0 1 0 0,-1 1 0 0 0,1-1 0 0 0,0 0 0 0 0,-1 1 0 0 0,1-1 0 0 0,-1 0 0 0 0,0 0-1 0 0,1 1 1 0 0,-1-1 0 0 0,0 0-4 0 0,-1-10 35 0 0,1 9-33 0 0,0 0 0 0 0,-1 0 0 0 0,1-1-1 0 0,1 1 1 0 0,-1 0 0 0 0,0 0 0 0 0,1-1 0 0 0,-1 1 0 0 0,1 0-1 0 0,0 0-1 0 0,5-5 1 0 0,-1-2 16 0 0,-2-17 15 0 0,-3 24-102 0 0,0 6 2 0 0,-1 1 44 0 0,1-2 19 0 0,0 1 1 0 0,0-1 0 0 0,0 0-1 0 0,0 1 1 0 0,1-1 0 0 0,-1 0-1 0 0,0 1 1 0 0,1-1-1 0 0,0 2 5 0 0,4 4 0 0 0,-4-7-4 0 0,0 1 0 0 0,0-1 1 0 0,0 0-1 0 0,0 1 0 0 0,-1-1 0 0 0,1 1 1 0 0,-1 0-1 0 0,1-1 0 0 0,-1 1 0 0 0,1-1 0 0 0,-1 1 1 0 0,0 0-1 0 0,0-1 0 0 0,0 1 4 0 0,1 5-1 0 0,-1 0-1 0 0,1 0 1 0 0,1 0 0 0 0,-1 0-1 0 0,1 0 1 0 0,0-1-1 0 0,1 1 2 0 0,-1-1-1 0 0,1 4 1 0 0,0 1 0 0 0,1-1 0 0 0,0 0 0 0 0,1 0 0 0 0,1 0 0 0 0,-1 0 0 0 0,1-1 0 0 0,8 8 0 0 0,-1-1 0 0 0,-8-3 0 0 0,5-8 0 0 0,-4 8 15 0 0,0-4 11 0 0,-2-5 48 0 0,-1-1 27 0 0,-1-3-37 0 0,9 0 3 0 0,-6 3-3 0 0,6 7-37 0 0,-9-7-19 0 0,-2-3-75 0 0,0 0-105 0 0,0 0-229 0 0,0 0-409 0 0,0 0-42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4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49 10752 0 0,'-2'-3'314'0'0,"-1"0"-229"0"0,-5-5 73 0 0,-1 0-38 0 0,0 1-53 0 0,-4 2-67 0 0,10 1 1 0 0,-2-3 31 0 0,-2 5-4 0 0,-1 1 48 0 0,-8 0 85 0 0,-23 2 277 0 0,29-1-340 0 0,3 0-39 0 0,-8 0 129 0 0,4 0-64 0 0,-10 3 95 0 0,5 3-30 0 0,13-5-145 0 0,0 0-1 0 0,-1 0 1 0 0,1 0-1 0 0,-1 0 1 0 0,1 0-1 0 0,0-1 0 0 0,-1 1 1 0 0,-1-1-44 0 0,-11 3 203 0 0,6 2-49 0 0,2 0-48 0 0,3-2-19 0 0,-7 3 87 0 0,0 0-47 0 0,-2 2-23 0 0,-1 3 0 0 0,7 3 28 0 0,-3-8-10 0 0,10-6-115 0 0,0 1 0 0 0,0-1 0 0 0,0 1 0 0 0,0-1 0 0 0,0 1 0 0 0,0-1 0 0 0,0 1 0 0 0,0 0 0 0 0,0 0 0 0 0,0-1 0 0 0,1 1 0 0 0,-1 0 0 0 0,0 0 0 0 0,0 0 0 0 0,1 0 0 0 0,-1 0-7 0 0,0 2 10 0 0,0 0-1 0 0,0 0 1 0 0,1 1-1 0 0,-1-1 0 0 0,1 0 1 0 0,0 0-1 0 0,0 0 1 0 0,0 1-1 0 0,0-1 1 0 0,1 1-10 0 0,-1 7 17 0 0,3 4 43 0 0,-3-14-50 0 0,1 0-1 0 0,0 0 0 0 0,-1 0 1 0 0,1 0-1 0 0,-1 0 0 0 0,1 0 1 0 0,0 0-1 0 0,0 0 0 0 0,0 0 1 0 0,-1 0-1 0 0,1-1 0 0 0,0 1 1 0 0,0 0-1 0 0,0-1 0 0 0,1 1-9 0 0,11 5 158 0 0,-5 7 2 0 0,8-2-44 0 0,-3-2-12 0 0,0 2 46 0 0,0 1 15 0 0,6 0 6 0 0,-1 0-8 0 0,-5 0-12 0 0,1-1-58 0 0,4 1-16 0 0,-12-8-53 0 0,-1-1 1 0 0,1 1-1 0 0,-1 0 0 0 0,0 0 0 0 0,-1 1-24 0 0,4 3 39 0 0,-5-5-19 0 0,0 0 1 0 0,0 0-1 0 0,1 0 0 0 0,-1 0 0 0 0,1 0 0 0 0,0 0-20 0 0,6 2 55 0 0,-7-4-44 0 0,-1 0 1 0 0,0 0 0 0 0,0 0 0 0 0,1 0-1 0 0,-1 1 1 0 0,0-1 0 0 0,0 1 0 0 0,0-1-1 0 0,0 1-11 0 0,2 2 17 0 0,0 1 35 0 0,9 7 208 0 0,-8-6-128 0 0,-3-4-97 0 0,0 0 92 0 0,-1 0-35 0 0,0 2 13 0 0,-2 4-22 0 0,1-8-52 0 0,-3 5 137 0 0,1-2-129 0 0,-18 16 304 0 0,17-16-303 0 0,0-2-36 0 0,-27 13 188 0 0,-4-1-65 0 0,1-1-64 0 0,6-3-69 0 0,24-8 6 0 0,0 0 0 0 0,-1-1 0 0 0,1 1 0 0 0,0-1 0 0 0,0 1-1 0 0,-1-1 1 0 0,-1 0 0 0 0,-4-1-33 0 0,-4 0-99 0 0,0 1-144 0 0,1 0-92 0 0,0 0-15 0 0,-14 0-572 0 0,-6 0-208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6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9072 0 0,'0'2'200'0'0,"1"23"-20"0"0,0 27 246 0 0,-3-36-332 0 0,0-4-58 0 0,-4 4 1 0 0,1-1 117 0 0,2 2 125 0 0,4 7 429 0 0,0-6-208 0 0,-2-9-294 0 0,1-1-40 0 0,-1 3-20 0 0,-1-2-104 0 0,-5 4 98 0 0,7-12-120 0 0,-1 1 0 0 0,0-1 1 0 0,0 0-1 0 0,1 1 0 0 0,-1-1 0 0 0,0 1 0 0 0,1-1 0 0 0,0 1 0 0 0,-1-1 0 0 0,1 1 0 0 0,0 0 1 0 0,0-1-1 0 0,0 1-20 0 0,0 10 161 0 0,0 1 39 0 0,0 22 495 0 0,0-32-431 0 0,0-3-135 0 0,0 0-58 0 0,0 0-58 0 0,0 0-78 0 0,0 0-27 0 0,0 0-35 0 0,0 0-200 0 0,0 0-458 0 0,0 0-56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7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0 206 5400 0 0,'0'0'158'0'0,"3"0"-4"0"0,1 0-88 0 0,-1 0-39 0 0,4 0-45 0 0,9 0-101 0 0,-10 0 125 0 0,0 0 49 0 0,-1 0 47 0 0,0 0 64 0 0,0 0 75 0 0,1 0 85 0 0,-1-1 64 0 0,1-1-36 0 0,3-3 269 0 0,0 0-145 0 0,-4 2-123 0 0,0 1-55 0 0,0-1-48 0 0,0 1-38 0 0,1-1 35 0 0,0 0-38 0 0,-5 2-150 0 0,0 1 0 0 0,0 0-1 0 0,1-1 1 0 0,-1 1-1 0 0,1 0 1 0 0,-1-1 0 0 0,0 1-1 0 0,1 0 1 0 0,-1 0-1 0 0,1 0-60 0 0,17-2 562 0 0,5-11-44 0 0,-7 3-130 0 0,-7 6-150 0 0,2-1 42 0 0,-7 4-220 0 0,8-4 148 0 0,-7 3-53 0 0,0 0 1 0 0,0-1 0 0 0,0 0-1 0 0,3-2-155 0 0,0-3 145 0 0,7-5 44 0 0,-3 8-11 0 0,-8-6-18 0 0,7 5-70 0 0,-11 6-86 0 0,0-1 0 0 0,0 1-1 0 0,0-1 1 0 0,0 1 0 0 0,0-1-1 0 0,0 1 1 0 0,0-1 0 0 0,0 0-1 0 0,-1 0 1 0 0,1 1 0 0 0,0-1-1 0 0,0 0 1 0 0,0 0 0 0 0,-1 0-1 0 0,1 0 1 0 0,0 0-4 0 0,4-12 27 0 0,6 8 49 0 0,-9-3-47 0 0,-2-22 152 0 0,0 26-158 0 0,0 3-22 0 0,0 1 0 0 0,0 0 0 0 0,0 0 0 0 0,0 0 0 0 0,0 0 0 0 0,0 0-1 0 0,0 0 1 0 0,0 0 0 0 0,0 0 0 0 0,0 0 0 0 0,0 0 0 0 0,0-1 0 0 0,0 1 0 0 0,0 0 0 0 0,0 0 0 0 0,0 0 0 0 0,0 0 0 0 0,0 0 0 0 0,0 0 0 0 0,0 0 0 0 0,0 0-1 0 0,0 0 1 0 0,0 0 0 0 0,0 0 0 0 0,0-1 0 0 0,0 1 0 0 0,0 0 0 0 0,0 0 0 0 0,0 0 0 0 0,0 0 0 0 0,0 0 0 0 0,0 0 0 0 0,0 0 0 0 0,-1 0 0 0 0,1 0 0 0 0,0 0 0 0 0,0 0-1 0 0,0 0 1 0 0,0 0 0 0 0,0 0 0 0 0,0 0 0 0 0,0 0 0 0 0,0 0 0 0 0,0 0 0 0 0,0 0 0 0 0,0 0 0 0 0,-1 0 0 0 0,1 0 0 0 0,0 0 0 0 0,0 0 0 0 0,0 0 0 0 0,0 0-1 0 0,0 0 1 0 0,0 0 0 0 0,0 0 0 0 0,0 0 0 0 0,0 0-1 0 0,-61 0 24 0 0,60 0-21 0 0,0 0-1 0 0,0 0 1 0 0,0 0-1 0 0,0 1 1 0 0,0-1 0 0 0,0 0-1 0 0,0 1 1 0 0,0-1-1 0 0,1 0 1 0 0,-1 1-1 0 0,0-1 1 0 0,0 1-1 0 0,0 0 1 0 0,1-1 0 0 0,-1 1-1 0 0,0-1 1 0 0,0 1-1 0 0,1 0 1 0 0,-1 0-1 0 0,1-1 1 0 0,-1 1-1 0 0,0 0 1 0 0,1 0 0 0 0,0 0-1 0 0,-1 0 1 0 0,1 0-1 0 0,-1 0-2 0 0,-9 14 53 0 0,-9 3 45 0 0,10-10-36 0 0,1 0 0 0 0,0 0 0 0 0,0 1 0 0 0,-4 6-62 0 0,5-3 36 0 0,4-6-5 0 0,-1 0 1 0 0,0 0-1 0 0,-1-1 1 0 0,-3 5-32 0 0,5-7 20 0 0,0 1 0 0 0,1-1 0 0 0,0 1 0 0 0,0 0 0 0 0,0 0 0 0 0,0 0 1 0 0,0 0-1 0 0,1 0-20 0 0,0-1 13 0 0,-1 0 1 0 0,1 0 0 0 0,0 0 0 0 0,-1 0-1 0 0,1 0 1 0 0,-1-1 0 0 0,-1 2-14 0 0,-10 6 103 0 0,11-2-74 0 0,2 24 230 0 0,0-30-243 0 0,0 1 4 0 0,1 1 0 0 0,0-1 1 0 0,0 0-1 0 0,0 0 0 0 0,0-1 1 0 0,0 1-1 0 0,1 0 0 0 0,-1 0 1 0 0,1 0-1 0 0,0-1 1 0 0,0 1-1 0 0,0-1 0 0 0,0 0 1 0 0,0 1-1 0 0,0-1 0 0 0,1 0 1 0 0,0 0-21 0 0,15 9 70 0 0,0-7-55 0 0,-3-4 25 0 0,23 0 77 0 0,-17 3-76 0 0,-6 3-26 0 0,-12-5-10 0 0,1 0 0 0 0,-1 0 1 0 0,0 0-1 0 0,1 0 0 0 0,-1 0 1 0 0,1 0-1 0 0,-1-1 0 0 0,1 0 0 0 0,0 0-5 0 0,1 0-187 0 0,-1 0 65 0 0,1 0 57 0 0,0 0 47 0 0,4 0 83 0 0,11 0 254 0 0,-13 0-278 0 0,-1 0-71 0 0,-2 0-32 0 0,0 0-40 0 0,0 0-45 0 0,0 0-50 0 0,0 0-77 0 0,0 0-71 0 0,1 0-77 0 0,-1 0-84 0 0,1 0-92 0 0,-1 0-96 0 0,1 0-105 0 0,0 0-111 0 0,5 0-1043 0 0,9 0-1108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7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7616 0 0,'0'0'222'0'0,"0"0"49"0"0,0 0 97 0 0,0 0 43 0 0,0 3 5 0 0,-1 5-135 0 0,1 7 151 0 0,0-13-344 0 0,0 0-1 0 0,0 0 1 0 0,0 1 0 0 0,0-1 0 0 0,1 0 0 0 0,-1 0 0 0 0,1 0 0 0 0,0 3-88 0 0,10 13 512 0 0,-6 8 0 0 0,1-11-166 0 0,-2-2-48 0 0,-1 9 82 0 0,-2-15-253 0 0,-1 0 0 0 0,1 0 0 0 0,1-1-1 0 0,-1 1 1 0 0,1-1 0 0 0,0 1-127 0 0,3 9 232 0 0,0 16 121 0 0,-1-16-199 0 0,-1-9-82 0 0,-2-1 1 0 0,1 1 0 0 0,-1 0-1 0 0,0-1 1 0 0,0 1 0 0 0,-1 0-73 0 0,-1 19 239 0 0,0-15-114 0 0,1-1 0 0 0,0 1 0 0 0,1 0 0 0 0,0 0 0 0 0,2 4-125 0 0,2 0 142 0 0,1 2 51 0 0,-4 1 22 0 0,-2 6-64 0 0,0 36 115 0 0,0-35-135 0 0,0 2 48 0 0,0-24-89 0 0,0-3-22 0 0,0 0-117 0 0,0 0-51 0 0,0 0 27 0 0,0 0-77 0 0,0 0-88 0 0,0 0 69 0 0,0 0-39 0 0,0 0-43 0 0,0 0-40 0 0,0 0-37 0 0,0 0-33 0 0,0 0-235 0 0,0 0-55 0 0,0 0-770 0 0,0 0-608 0 0,0 0-1155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9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17 7568 0 0,'0'0'166'0'0,"0"0"29"0"0,0 0 14 0 0,0-3-25 0 0,-1-4-122 0 0,-1 4-12 0 0,0 1 33 0 0,-2 1 103 0 0,-10 1 659 0 0,11 0-709 0 0,1 0-46 0 0,1 0-64 0 0,-13 1 427 0 0,1 1-94 0 0,-4 4 35 0 0,-10 6 151 0 0,15-6-285 0 0,-2 1 153 0 0,-2 3-54 0 0,3 3-43 0 0,2 2-40 0 0,0 1-39 0 0,-2 4 11 0 0,-2-2-52 0 0,1-1 6 0 0,3 0-55 0 0,4-6-56 0 0,-3 8 76 0 0,8-15-109 0 0,1 1-1 0 0,0-1 1 0 0,0 1 0 0 0,1 0-1 0 0,-1-1 1 0 0,1 1 0 0 0,0-1-1 0 0,0 3-57 0 0,0-3 29 0 0,0 2 28 0 0,1 10 162 0 0,0-12-172 0 0,0-1-35 0 0,10 2 102 0 0,-6 5 46 0 0,6-3 13 0 0,3 0-35 0 0,-10-5-83 0 0,-1-1-19 0 0,-1 0 0 0 0,1-1 0 0 0,0 1 0 0 0,0-1 0 0 0,0 1 0 0 0,0-1 0 0 0,0 0 0 0 0,0 0 0 0 0,0 0 0 0 0,0-1 0 0 0,0 1 0 0 0,0-1 0 0 0,0 0 0 0 0,0 0-36 0 0,0-3 59 0 0,2-2 41 0 0,10 4-1 0 0,-13 3-85 0 0,1-1 0 0 0,-1 0 0 0 0,0 0 0 0 0,0-1 0 0 0,1 1 0 0 0,-1 0 0 0 0,0-1-1 0 0,0 1 1 0 0,1-1 0 0 0,-1 0 0 0 0,0 0-14 0 0,8-4 69 0 0,-1 0-1 0 0,1-1 0 0 0,6-6-68 0 0,3-4 15 0 0,-14 10-14 0 0,2-1 5 0 0,12-12 47 0 0,-15 15-51 0 0,-1 0-1 0 0,1 0 0 0 0,-1 0 1 0 0,0 0-1 0 0,-1-1 0 0 0,1 1 1 0 0,-1-1-1 0 0,1 0 0 0 0,-1-1-1 0 0,0 0-4 0 0,1 0 0 0 0,0 0 0 0 0,0 0 0 0 0,3-4 4 0 0,6-11-72 0 0,-11 18 53 0 0,0 0-1 0 0,0 1 0 0 0,0-1 0 0 0,-1 0 0 0 0,1 0 0 0 0,-1 0 1 0 0,0 0-1 0 0,0 0 20 0 0,0 1-12 0 0,0 1-1 0 0,1-1 1 0 0,-1 0 0 0 0,0 1-1 0 0,1-1 1 0 0,-1 0 0 0 0,1 1-1 0 0,-1-1 1 0 0,1 1 0 0 0,0-1 0 0 0,-1 1-1 0 0,1-1 1 0 0,0 1 0 0 0,0-1 12 0 0,4-6-59 0 0,11-23-231 0 0,-13 18 138 0 0,-3 10 5 0 0,0 3 23 0 0,0 0 11 0 0,0 0 1 0 0,0 3 2 0 0,0 21 33 0 0,0 37-200 0 0,0-41 219 0 0,0-2 36 0 0,0-16 20 0 0,0 0 0 0 0,0 0 1 0 0,0-1-1 0 0,1 1 0 0 0,-1 0 1 0 0,1 0-1 0 0,-1-1 1 0 0,1 1-1 0 0,0 0 0 0 0,0-1 1 0 0,0 1-1 0 0,0-1 1 0 0,0 1 1 0 0,0-1-3 0 0,0 1 0 0 0,0-1 0 0 0,-1 1 0 0 0,1 0 0 0 0,0-1 0 0 0,-1 1 0 0 0,1 0 0 0 0,-1-1 0 0 0,1 1 0 0 0,-1 0 0 0 0,0 0 0 0 0,0 0 0 0 0,1 0 3 0 0,-1-1-2 0 0,0 1 1 0 0,0 0 0 0 0,0 0 0 0 0,1-1 0 0 0,-1 1 0 0 0,1 0-1 0 0,-1 0 1 0 0,1-1 0 0 0,0 1 0 0 0,-1-1 0 0 0,1 1 0 0 0,0 0 0 0 0,0-1 1 0 0,0 1 0 0 0,0-1 0 0 0,0 1 0 0 0,0-1 0 0 0,0 1 1 0 0,0 0-1 0 0,-1-1 0 0 0,1 1 0 0 0,-1 0 1 0 0,1 0-1 0 0,-1-1 0 0 0,0 1 0 0 0,0 0 1 0 0,0 0-1 0 0,3 14 0 0 0,10-1 0 0 0,10 10 18 0 0,-20-23 4 0 0,3 0-14 0 0,-3 0 17 0 0,6-1 93 0 0,-5-1-115 0 0,-2 0-37 0 0,1 0-45 0 0,0 0-56 0 0,-1 0-67 0 0,-1 0 27 0 0,1 0-38 0 0,-1 0-39 0 0,0 0-44 0 0,1 0-37 0 0,-1 0-52 0 0,1 0-47 0 0,-1 0-40 0 0,1 0-142 0 0,0 0-39 0 0,1 0-171 0 0,0 0-455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9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9504 0 0,'0'5'216'0'0,"0"-2"-181"0"0,0-1 1 0 0,1 1-1 0 0,-1-1 0 0 0,0 1 1 0 0,1-1-1 0 0,-1 1 1 0 0,1 0-36 0 0,6 5 213 0 0,-2-3-39 0 0,-4 3-85 0 0,2 6-45 0 0,2-4-33 0 0,-4-9-12 0 0,0 1 0 0 0,0 0 0 0 0,0-1 0 0 0,0 1 0 0 0,-1-1 1 0 0,1 1-1 0 0,-1 0 0 0 0,1 0 0 0 0,-1-1 0 0 0,1 1 0 0 0,-1 0 1 0 0,0 0-1 0 0,0 0 1 0 0,1 4 42 0 0,0 0 72 0 0,2 0 127 0 0,5 5 402 0 0,-6-9-336 0 0,-1 0-82 0 0,0 0-68 0 0,-1-1-56 0 0,0 2-33 0 0,-1 1 4 0 0,1-3 1 0 0,0-1 4 0 0,0 3 392 0 0,0-3-28 0 0,0 2-237 0 0,0-1-45 0 0,0 0-39 0 0,0 1-33 0 0,0-1 8 0 0,0 3-15 0 0,0-2 23 0 0,0 1 240 0 0,0-3-30 0 0,0 0-7 0 0,0 0-10 0 0,0 0-32 0 0,0 0-10 0 0,0 0-4 0 0,0 0-20 0 0,0-3-71 0 0,0-14 46 0 0,0-1-51 0 0,0-1-42 0 0,0 0-34 0 0,0-4-19 0 0,0-65 82 0 0,0 85-140 0 0,0 0 1 0 0,0-1-1 0 0,1 1 0 0 0,-1 0 1 0 0,1 0-1 0 0,0 0 0 0 0,0-1 0 0 0,0 1 1 0 0,0 0-1 0 0,1-2-1 0 0,3-5 0 0 0,-2 2 13 0 0,0 1 0 0 0,0 0 0 0 0,1 0 0 0 0,2-3-13 0 0,7-14 12 0 0,-13 22-12 0 0,0 0 0 0 0,1 0 0 0 0,0 1 0 0 0,-1-1 0 0 0,1 0 0 0 0,0 1-1 0 0,0-1 1 0 0,0 1 0 0 0,0-1 0 0 0,0 1 0 0 0,1-1 0 0 0,-1 1-1 0 0,0 0 1 0 0,1 0 0 0 0,-1-1 0 0 0,0 1 0 0 0,2 0 0 0 0,6-7-12 0 0,-1-5-47 0 0,5 8 28 0 0,4-8-29 0 0,-1 0 19 0 0,-1 10-18 0 0,-3 3 36 0 0,8 0-48 0 0,11 0-27 0 0,-15 0 82 0 0,-1 3 16 0 0,-1 7 11 0 0,-7-2 38 0 0,-2-3-42 0 0,-2-2 1 0 0,0 0 24 0 0,-3-3-78 0 0,0 0-79 0 0,0 0-109 0 0,0 0-259 0 0,0 0-465 0 0,0 0-44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7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8864 0 0,'2'0'200'0'0,"5"1"-111"0"0,1 7 111 0 0,2 14 139 0 0,-7-14-266 0 0,1 0-46 0 0,7 11-27 0 0,-8-7-15 0 0,2 7 23 0 0,5-6 97 0 0,-8-11-40 0 0,-1 0-1 0 0,1 0 1 0 0,-1 0 0 0 0,1 0-1 0 0,-1 1 1 0 0,0-1-1 0 0,0 0 1 0 0,0 1-1 0 0,0-1 1 0 0,0 1 0 0 0,0-1-1 0 0,-1 1 1 0 0,1 0-65 0 0,4 12 437 0 0,-1-7-179 0 0,2-1 38 0 0,4 6 214 0 0,-3 1-99 0 0,-1 1-104 0 0,-1-2-112 0 0,-4-7-142 0 0,2 12 302 0 0,-3-17-320 0 0,0 1-1 0 0,0-1 0 0 0,0 1 1 0 0,0-1-1 0 0,0 0 0 0 0,1 1 1 0 0,-1-1-1 0 0,0 1 0 0 0,1-1 1 0 0,0 1-35 0 0,4 6 130 0 0,-1-1-52 0 0,-2-2 8 0 0,-1 1 35 0 0,0 2 64 0 0,-1 13 156 0 0,0-18-319 0 0,0-1-49 0 0,0 1 101 0 0,0-3-78 0 0,0 0-94 0 0,0 0-89 0 0,0 0 46 0 0,0 0-35 0 0,0 0-41 0 0,0 0-36 0 0,0 0-353 0 0,0 0 78 0 0,0 0-51 0 0,0 0-689 0 0,0 0-546 0 0,0 0-1037 0 0</inkml:trace>
  <inkml:trace contextRef="#ctx0" brushRef="#br0" timeOffset="411.57">332 17 7424 0 0,'0'0'166'0'0,"3"2"29"0"0,4 5-35 0 0,7 6 34 0 0,-4-3-112 0 0,-4-2-63 0 0,-1-1-59 0 0,0 3 41 0 0,1 3 11 0 0,1-5 69 0 0,1 2 145 0 0,-7-7-142 0 0,0-1-1 0 0,1 1 0 0 0,-1-1 1 0 0,-1 1-1 0 0,1 0 0 0 0,0 0 1 0 0,-1 0-84 0 0,4 10 305 0 0,2 3 217 0 0,-1-7-170 0 0,-1 3 54 0 0,1-1-173 0 0,-1-1-39 0 0,-1-2-25 0 0,-2-1 21 0 0,0 2 61 0 0,0 2 94 0 0,5 1 43 0 0,1 1-20 0 0,-6-2-62 0 0,2 4 85 0 0,7-1 53 0 0,-8-12-214 0 0,-1 0-62 0 0,0 0-52 0 0,-1 0-42 0 0,0 0-25 0 0,0 3 0 0 0,-1-5 4 0 0,1 1 5 0 0,0 1 313 0 0,0-2-3 0 0,0 3-18 0 0,0 1-306 0 0,-1-2 68 0 0,1 0 57 0 0,-1-1 44 0 0,-1-1 85 0 0,-2-4 461 0 0,2 1-401 0 0,0-1-68 0 0,1 1-152 0 0,0 1-58 0 0,0-1-65 0 0,1 1-53 0 0,-1 0-59 0 0,1 0-67 0 0,0-6 248 0 0,0-18-10 0 0,0 22-62 0 0,1 1 0 0 0,-1-1 0 0 0,0 1 0 0 0,1-1 0 0 0,0 1 1 0 0,0-1-1 0 0,0 1 0 0 0,0 0 0 0 0,1-1-12 0 0,3-11 35 0 0,-1 2-26 0 0,-4 11-9 0 0,0-1 0 0 0,1 1 0 0 0,0 0 0 0 0,-1 0 0 0 0,1-1 1 0 0,0 1-1 0 0,0 0 0 0 0,0 0 0 0 0,0 0 0 0 0,1 0 0 0 0,-1 0 0 0 0,1 0 0 0 0,-1 0 0 0 0,1 0 0 0 0,-1 1 0 0 0,1-1 0 0 0,-1 1 0 0 0,0-1 0 0 0,1 0 0 0 0,-1 0 0 0 0,0 0 0 0 0,0 1 0 0 0,0-2 0 0 0,9-15 0 0 0,-3 10 0 0 0,-1 0 0 0 0,2 0 0 0 0,1-1 0 0 0,3-3 0 0 0,-7 8-14 0 0,0 0 0 0 0,0 1 0 0 0,1-1 0 0 0,-1 1 0 0 0,1 0-1 0 0,-1 1 1 0 0,1-1 0 0 0,0 1 0 0 0,6-1 14 0 0,22-10-54 0 0,-20 9 7 0 0,8 5 28 0 0,-14-1 18 0 0,-5 0 1 0 0,-1 0 0 0 0,1 0 0 0 0,-1 1 0 0 0,0-1 0 0 0,1 1 0 0 0,-1-1 0 0 0,0 1 0 0 0,1 0 0 0 0,-1 0 0 0 0,0 0 0 0 0,0 0 0 0 0,2 1 0 0 0,17 8 0 0 0,-3-2-2 0 0,-14-6-3 0 0,0 0-1 0 0,-1 1 0 0 0,1-1 1 0 0,-1 1-1 0 0,1 0 1 0 0,-1 0-1 0 0,0 0 0 0 0,0 1 1 0 0,0-1-1 0 0,0 1 0 0 0,0 0 6 0 0,2 7 0 0 0,-5-9 0 0 0,2 0 0 0 0,-1 0 0 0 0,0 1 0 0 0,0-1 0 0 0,1 0 0 0 0,-1 0 0 0 0,1 0 0 0 0,-1 0 0 0 0,1 0 0 0 0,3 3 0 0 0,-1 1 0 0 0,0-1 0 0 0,0 1 0 0 0,-1 0 0 0 0,0 1 0 0 0,0 0 0 0 0,0-2 0 0 0,-2-3 0 0 0,-1-1 0 0 0,1 1 0 0 0,-1 0 0 0 0,0-1 0 0 0,1 1 0 0 0,-1 0 0 0 0,0-1 0 0 0,0 1 0 0 0,0 0 0 0 0,0 0 0 0 0,0 45-52 0 0,0-34 40 0 0,0 9 13 0 0,0 3 52 0 0,0-16-55 0 0,0-5-39 0 0,0-1-45 0 0,0-3-100 0 0,0 0-161 0 0,0 0 188 0 0,0 0-45 0 0,1 0-75 0 0,0 0 91 0 0,-1 0-37 0 0,1 0-42 0 0,0 0-39 0 0,1 0-409 0 0,0 0 102 0 0,0 0-54 0 0,1 0-780 0 0,-1 0-614 0 0,-1 0-1167 0 0</inkml:trace>
  <inkml:trace contextRef="#ctx0" brushRef="#br0" timeOffset="779.72">1105 269 5584 0 0,'0'0'165'0'0,"3"0"-10"0"0,3 0-291 0 0,1 0 70 0 0,1 1 64 0 0,0-1 56 0 0,1 0 71 0 0,2 1 57 0 0,-1-1 47 0 0,0 0 40 0 0,2 0 91 0 0,-5 0-51 0 0,-1 0 0 0 0,0-1 1 0 0,1 0-1 0 0,-1 0 0 0 0,2-1-309 0 0,13-8 868 0 0,5 5-145 0 0,-13-2-291 0 0,-4 2-42 0 0,3 3 84 0 0,-4 2-225 0 0,-1 0-44 0 0,5-1 96 0 0,-1 0-101 0 0,13-7 190 0 0,-16 4-217 0 0,1 0 59 0 0,2-2-5 0 0,2-1-71 0 0,-1 0-66 0 0,-1 1-60 0 0,5 3-4 0 0,-15 3-22 0 0,0 0 0 0 0,0 1 0 0 0,-1-1 0 0 0,1-1 0 0 0,0 1-1 0 0,0 0 1 0 0,0 0 0 0 0,0 0 0 0 0,-1 0 0 0 0,1-1 0 0 0,0 1-1 0 0,0 0 1 0 0,0-1 0 0 0,-1 1 0 0 0,1-1-4 0 0,5-12 25 0 0,4 0 29 0 0,-6 6 8 0 0,-5-2-59 0 0,1 7 8 0 0,0-11 47 0 0,0 13-57 0 0,0-1 1 0 0,0 1-1 0 0,0 0 0 0 0,0 0 0 0 0,0 0 0 0 0,0 0 0 0 0,0 0 0 0 0,0 0 1 0 0,0 0-1 0 0,0 0 0 0 0,0 0 0 0 0,0 0 0 0 0,0-1 0 0 0,0 1 0 0 0,0 0 1 0 0,0 0-1 0 0,0 0 0 0 0,0 0 0 0 0,0 0 0 0 0,0 0 0 0 0,0 0 0 0 0,0 0 1 0 0,0 0-1 0 0,0 0 0 0 0,0 0 0 0 0,0-1 0 0 0,0 1 0 0 0,0 0 0 0 0,-1 0 1 0 0,1 0-1 0 0,0 0 0 0 0,0 0 0 0 0,0 0 0 0 0,0 0 0 0 0,0 0 1 0 0,0 0-1 0 0,0 0 0 0 0,0 0 0 0 0,0 0 0 0 0,0 0 0 0 0,0 0 0 0 0,-1 0 1 0 0,1 0-1 0 0,0 0 0 0 0,0 0 0 0 0,0 0 0 0 0,0 0 0 0 0,0 0 0 0 0,0 0 1 0 0,0 0-1 0 0,0 0 0 0 0,0 0 0 0 0,0 0 0 0 0,-1 0 0 0 0,1 0 0 0 0,0 0 1 0 0,0 0-2 0 0,0 0 1 0 0,0 0 1 0 0,-1 0-1 0 0,1 0 1 0 0,-1 0-1 0 0,1 0 1 0 0,0 0-1 0 0,-1 0 0 0 0,1 0 1 0 0,0 0-1 0 0,-1 0 1 0 0,1 0-1 0 0,0 0 1 0 0,-1 0-1 0 0,1 0 1 0 0,0 0-1 0 0,-1 0 1 0 0,1 0-1 0 0,0 0 1 0 0,-1-1-1 0 0,1 1 1 0 0,0 0-1 0 0,-1 0 1 0 0,1 0-1 0 0,0-1 1 0 0,0 1-1 0 0,-1 0 1 0 0,1 0-1 0 0,0-1 1 0 0,0 1-1 0 0,0 0 1 0 0,-1-1-1 0 0,1 1 1 0 0,0 0-1 0 0,0 0 1 0 0,0-1-1 0 0,0 1 1 0 0,0-1-2 0 0,-1 1 0 0 0,1 0 1 0 0,0-1-1 0 0,0 1 0 0 0,0 0 1 0 0,0-1-1 0 0,-1 1 1 0 0,1-1-1 0 0,0 1 0 0 0,0 0 1 0 0,0-1-1 0 0,-1 1 1 0 0,1 0-1 0 0,0 0 0 0 0,-1-1 1 0 0,1 1-1 0 0,0 0 1 0 0,-1 0-1 0 0,1-1 1 0 0,0 1-1 0 0,-1 0 0 0 0,1 0 0 0 0,-4-1 8 0 0,1 0 0 0 0,0 0-1 0 0,0 1 1 0 0,0-1 0 0 0,-1 1-1 0 0,1 0 1 0 0,-3 0-8 0 0,-1 0 8 0 0,5 0-2 0 0,0 0 0 0 0,0 0-1 0 0,0 0 1 0 0,0 0-1 0 0,-1 0 1 0 0,1 0-1 0 0,0 1 1 0 0,0-1-1 0 0,0 1 1 0 0,-1 0-6 0 0,-3 2 5 0 0,0-1 9 0 0,0 2 1 0 0,0-1 0 0 0,0 1 0 0 0,0 0-1 0 0,0 0 1 0 0,1 1-15 0 0,2-3 23 0 0,0 1 0 0 0,0-1 1 0 0,-1 0-1 0 0,1 0 0 0 0,0 0 0 0 0,-2 1-23 0 0,1-2 24 0 0,1 1 1 0 0,0 0-1 0 0,-1 0 1 0 0,1 0-1 0 0,0 1 1 0 0,-1 0-25 0 0,0 2 28 0 0,-1 0 1 0 0,1 0 0 0 0,1 1 0 0 0,-1-1 0 0 0,1 1-29 0 0,-1 0 27 0 0,1-1 0 0 0,-1 0 0 0 0,0 1 0 0 0,-1-1 1 0 0,1-1-28 0 0,3-3 8 0 0,-1 1 0 0 0,1-1 0 0 0,0 0 0 0 0,0 0 0 0 0,0 1 0 0 0,0-1 0 0 0,0 0 0 0 0,0 1 0 0 0,0-1 0 0 0,0 1 0 0 0,0 0 0 0 0,1-1 0 0 0,-1 1 0 0 0,1-1 1 0 0,-1 1-1 0 0,1 0 0 0 0,0 0 0 0 0,-1-1 0 0 0,1 1 0 0 0,0 0-8 0 0,0 0 4 0 0,0 0-1 0 0,-1-1 1 0 0,1 1-1 0 0,-1 0 1 0 0,1-1 0 0 0,-1 1-1 0 0,0 0 1 0 0,1-1-1 0 0,-1 1 1 0 0,0 0 0 0 0,-1 0-4 0 0,1-1 2 0 0,1 0 0 0 0,-1 0 0 0 0,0 0 0 0 0,1-1 0 0 0,-1 1 0 0 0,1 0 0 0 0,-1 0 0 0 0,1 1 0 0 0,0-1 0 0 0,-1 0 0 0 0,1 0 0 0 0,0 0 1 0 0,0 0-1 0 0,-1 0 0 0 0,1 0 0 0 0,0 0 0 0 0,0 0 0 0 0,0 0 0 0 0,1 1 0 0 0,-1-1 0 0 0,0 0 0 0 0,0 0 0 0 0,1 0 0 0 0,-1 0-2 0 0,19 33 68 0 0,-17-31-60 0 0,0 0 0 0 0,0-1 0 0 0,0 1 0 0 0,0 0 0 0 0,1-1 0 0 0,-1 1 0 0 0,1-1 0 0 0,0 0 0 0 0,2 2-8 0 0,18 7 102 0 0,-17-10-83 0 0,1 1 0 0 0,-1 0 0 0 0,0-1 1 0 0,1 0-1 0 0,-1-1 0 0 0,1 0 0 0 0,-1 1 0 0 0,1-2-19 0 0,15 1-25 0 0,33 0 98 0 0,-35 0-106 0 0,2 0-97 0 0,-10 0 17 0 0,-1 0-39 0 0,21-2-300 0 0,12-12-25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6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8032 0 0,'0'0'182'0'0,"0"0"29"0"0,0 0 12 0 0,0 0 31 0 0,0 0 130 0 0,0 3 58 0 0,0 26 471 0 0,0 2 78 0 0,2-19-619 0 0,2-3-67 0 0,3 5 26 0 0,-2 12 173 0 0,1-11-164 0 0,-2-2-47 0 0,-1 9 82 0 0,0 2 9 0 0,3-1-47 0 0,-2-7-117 0 0,2 16 207 0 0,-2-16-215 0 0,-2-10-109 0 0,0 1-1 0 0,0 0 0 0 0,-1-1 0 0 0,0 1 0 0 0,0 0 0 0 0,-1 0-102 0 0,0 43 471 0 0,0 26 132 0 0,2-52-459 0 0,2-2-46 0 0,0 6 16 0 0,-9-5 46 0 0,10 3-25 0 0,1 6-26 0 0,-6 36 95 0 0,0-39-84 0 0,-3-13-56 0 0,-10 0-38 0 0,1-4-145 0 0,11-11 99 0 0,-2 2-195 0 0,3-3 99 0 0,0-1-68 0 0,0 0-88 0 0,0 1 83 0 0,0-1-42 0 0,0 0-44 0 0,0 0-42 0 0,0 0-40 0 0,0 0-34 0 0,0-1-254 0 0,-1 0-58 0 0,0 1-45 0 0,0-1-34 0 0,-3 0-1401 0 0,-5 2-1239 0 0</inkml:trace>
  <inkml:trace contextRef="#ctx0" brushRef="#br0" timeOffset="597.83">0 363 7856 0 0,'0'0'174'0'0,"3"0"29"0"0,1 0-123 0 0,11 0 132 0 0,-5-2-103 0 0,1-4-64 0 0,5-4-45 0 0,6-2-28 0 0,-6 4 62 0 0,0 2 68 0 0,3 0 96 0 0,-7 3-110 0 0,2-2 33 0 0,63-27 560 0 0,-52 21-540 0 0,-14 6-112 0 0,0 1-34 0 0,16-7 27 0 0,-5 1 6 0 0,-1 2-1 0 0,1 1 0 0 0,12-2-27 0 0,-10 5 0 0 0,-12 2 0 0 0,-1-1 0 0 0,1 0 0 0 0,8-3 0 0 0,-10 2 1 0 0,1 1 0 0 0,0 0 0 0 0,0 0 0 0 0,1 1-1 0 0,-4 1-4 0 0,0-1 1 0 0,1 0-1 0 0,-1 0 1 0 0,0-1-1 0 0,-1 0 0 0 0,3-1 4 0 0,-5 2-18 0 0,0-1 0 0 0,0 1 0 0 0,1 0-1 0 0,-1 0 1 0 0,0 1 0 0 0,1 0-1 0 0,-1 0 1 0 0,1 0 0 0 0,0 1 0 0 0,3-1 18 0 0,2 1-13 0 0,-1-2-54 0 0,10-4-182 0 0,-15 4 132 0 0,0 1 0 0 0,0-1 0 0 0,0 1-1 0 0,0 1 1 0 0,5-1 117 0 0,-3 1-177 0 0,-1 0 37 0 0,10 0-222 0 0,-9 0 164 0 0,1 0-87 0 0,-4 0 99 0 0,1 0-37 0 0,0 1 189 0 0,-1 3 43 0 0,-1 3 39 0 0,-1 1 38 0 0,-1 12 182 0 0,-2 1 111 0 0,0-4 87 0 0,1 6 2 0 0,0-2-108 0 0,0 3-44 0 0,0 30 328 0 0,0-34-356 0 0,0-12-152 0 0,1 0 0 0 0,0 0 0 0 0,1-1-1 0 0,-1 1 1 0 0,2 0-136 0 0,-1 0 137 0 0,0 0 0 0 0,-1-1-1 0 0,0 1 1 0 0,0 0-1 0 0,0 1-136 0 0,1 15 292 0 0,7 8 74 0 0,-7-27-304 0 0,0 4 101 0 0,0-1-36 0 0,-3 12 127 0 0,0-10-124 0 0,4 5 125 0 0,1-6-47 0 0,3 4 1 0 0,-2 13 127 0 0,1-13-119 0 0,-5-11-187 0 0,0-1 0 0 0,0 0 0 0 0,0 1-1 0 0,-1-1 1 0 0,1 1 0 0 0,-1-1 0 0 0,1 1 0 0 0,-1-1 0 0 0,0 1-1 0 0,1-1 1 0 0,-1 1 0 0 0,0 0 0 0 0,0-1-30 0 0,0 2 45 0 0,2 30 501 0 0,2-19-309 0 0,3-3-64 0 0,-5-9-46 0 0,-1 0-34 0 0,0 2 13 0 0,-2 3-15 0 0,1-7-59 0 0,0 3 188 0 0,0-3-17 0 0,0 0-10 0 0,0 0-1 0 0,0 0-4 0 0,-3-3-17 0 0,-7-7-10 0 0,7 7-27 0 0,2-1-58 0 0,1 0-37 0 0,0-1-28 0 0,1 0 23 0 0,-1-2-15 0 0,0-4-8 0 0,0-5 45 0 0,0 9-46 0 0,-1 3-7 0 0,1 1-1 0 0,0-1 0 0 0,0 0 0 0 0,0 1 1 0 0,0-1-1 0 0,1 0 0 0 0,-1 1 1 0 0,1-1-1 0 0,1-1-2 0 0,-1 0 11 0 0,1-1 18 0 0,0-1 1 0 0,0 2-1 0 0,1-1 0 0 0,-1 0 0 0 0,1 0 1 0 0,1 1-1 0 0,-1-1 0 0 0,4-2-29 0 0,11-15 67 0 0,-7 8-69 0 0,7 3-75 0 0,-5 1 9 0 0,-13 11 66 0 0,0 0 0 0 0,1-1 0 0 0,-1 1 0 0 0,0 0 0 0 0,0 0 0 0 0,1 0 0 0 0,-1-1 0 0 0,0 1 0 0 0,1 0 0 0 0,-1 0 0 0 0,0 0 0 0 0,0 0 0 0 0,1 0 0 0 0,-1-1 0 0 0,0 1 0 0 0,1 0 0 0 0,-1 0 0 0 0,0 0-1 0 0,1 0 1 0 0,-1 0 0 0 0,0 0 0 0 0,1 0 0 0 0,-1 0 0 0 0,0 0 0 0 0,1 0 0 0 0,-1 0 2 0 0,4 0-2 0 0,-1 0-6 0 0,0 0 1 0 0,0 0 0 0 0,0 0-1 0 0,0 0 1 0 0,0 0-1 0 0,0 1 1 0 0,0 0 0 0 0,0-1-1 0 0,0 1 1 0 0,0 0-1 0 0,0 0 1 0 0,-1 0 0 0 0,1 1-1 0 0,0-1 1 0 0,-1 1 0 0 0,1 0-1 0 0,2 1 8 0 0,-3-1-8 0 0,1 1 1 0 0,0-1-1 0 0,0-1 0 0 0,0 1 1 0 0,0 0-1 0 0,1 0 8 0 0,-2-2-6 0 0,0 1 0 0 0,0 0 0 0 0,0 0 0 0 0,-1 0 0 0 0,1 0 1 0 0,0 1-1 0 0,-1-1 0 0 0,1 0 0 0 0,0 1 0 0 0,-1-1 0 0 0,0 1 0 0 0,1-1 0 0 0,-1 2 6 0 0,11 19-70 0 0,-1 0 53 0 0,14 28 24 0 0,-23-34-7 0 0,-2-15 0 0 0,0 0 0 0 0,0 0 0 0 0,0-1 0 0 0,0 1 0 0 0,0 0 0 0 0,0 0 0 0 0,0 0 0 0 0,1 0 0 0 0,-1-1 0 0 0,0 1 0 0 0,0 0 0 0 0,1 0 0 0 0,-1 0 0 0 0,0-1 0 0 0,1 1 0 0 0,10 5-32 0 0,-10-4-1 0 0,1 0-1 0 0,-1 0 0 0 0,0 0 1 0 0,0 1-1 0 0,0-1 0 0 0,0 0 1 0 0,0 1-1 0 0,0 0 34 0 0,4 8-150 0 0,1-1-39 0 0,-2-7 61 0 0,2 0-87 0 0,2 1-71 0 0,-2-1-58 0 0,-1-1 8 0 0,10 1-872 0 0,1-3-50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5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394 269 8952 0 0,'0'0'200'0'0,"0"0"33"0"0,0 0 15 0 0,-2 0-36 0 0,-2 0-160 0 0,-21 0-61 0 0,19 0 33 0 0,0-1 43 0 0,-5 1 118 0 0,8 0-126 0 0,1-1-1 0 0,0 2 0 0 0,0-1 1 0 0,-1 0-1 0 0,1 0 0 0 0,0 1 0 0 0,-1-1 1 0 0,1 1-1 0 0,-2 0-58 0 0,-4 4 202 0 0,-2 1 86 0 0,-3-3 39 0 0,2-2-130 0 0,-2 6-10 0 0,5-2-87 0 0,-2-1 37 0 0,8-3-107 0 0,-1 0 1 0 0,1 1-1 0 0,0-1 1 0 0,0 0-1 0 0,0 0 1 0 0,0 1-1 0 0,0 0 1 0 0,0-1-1 0 0,0 1-30 0 0,-12 8 187 0 0,-6-2 29 0 0,2-2-23 0 0,4 2-22 0 0,-33 27 283 0 0,32-21-340 0 0,3 0-44 0 0,-3 8 327 0 0,-10 21-397 0 0,12-21 100 0 0,1-1-45 0 0,-2 3 46 0 0,14-22-95 0 0,-1-1-1 0 0,1 1 1 0 0,0-1-1 0 0,-1 1 1 0 0,1-1-1 0 0,0 1 1 0 0,0-1 0 0 0,0 1-1 0 0,1-1 1 0 0,-1 1-1 0 0,0-1 1 0 0,0 0-1 0 0,1 1 1 0 0,-1 0-6 0 0,11 19 95 0 0,-8-8-49 0 0,-2-11-36 0 0,-1 1 1 0 0,0-1-1 0 0,1 0 0 0 0,0 0 1 0 0,0 1-1 0 0,0-1 1 0 0,0 0-1 0 0,0 0 0 0 0,0 0 1 0 0,0 0-1 0 0,1 0 1 0 0,-1 0-1 0 0,1 0 1 0 0,-1 0-11 0 0,11 9 78 0 0,-7-6-16 0 0,0 0 0 0 0,0-1 0 0 0,1 0 1 0 0,-1 0-1 0 0,4 1-62 0 0,7 1 108 0 0,13 0 107 0 0,-5 4-1 0 0,10-6-30 0 0,29-4 196 0 0,-21-1-118 0 0,-35 1-230 0 0,0 0 1 0 0,0-1-1 0 0,0 0 1 0 0,0 0 0 0 0,0 0-1 0 0,0-1 1 0 0,-1 0 0 0 0,1 0-1 0 0,0 0 1 0 0,1-2-33 0 0,24-12 161 0 0,15-8 30 0 0,0 1-62 0 0,-38 18-102 0 0,0 0-1 0 0,-1-1 0 0 0,1 0 0 0 0,-1-1 1 0 0,0 1-1 0 0,1-4-26 0 0,9-10 52 0 0,-14 14-41 0 0,1 0 0 0 0,-1-1 1 0 0,-1 0-1 0 0,1 0 0 0 0,0-4-11 0 0,2-4 49 0 0,-3-2 4 0 0,-3-3-35 0 0,-1 10-6 0 0,1 8-8 0 0,0 1 1 0 0,0-1 0 0 0,0 0-1 0 0,0 1 1 0 0,0-1-1 0 0,-1 0 1 0 0,1 1-1 0 0,-1-1 1 0 0,1 0 0 0 0,-1 1-1 0 0,0-1 1 0 0,0 1-1 0 0,0-1 1 0 0,0 1-5 0 0,-5-12 16 0 0,4 4 0 0 0,-4-8-11 0 0,-3 8-52 0 0,-2 0-42 0 0,0 2-20 0 0,0-2-35 0 0,-3-4-55 0 0,-20-6-164 0 0,20 11 183 0 0,0 0-59 0 0,7 3 60 0 0,-6-3-104 0 0,-4-1-43 0 0,9 5 156 0 0,-2 1-71 0 0,-3-2-99 0 0,-12-9-167 0 0,15 8 255 0 0,0 0-58 0 0,-6 3-226 0 0</inkml:trace>
  <inkml:trace contextRef="#ctx0" brushRef="#br0" timeOffset="341.89">1215 95 8496 0 0,'0'0'190'0'0,"-3"-2"28"0"0,-8-16 73 0 0,6 7-152 0 0,-8-5-97 0 0,0 0-42 0 0,10 9 21 0 0,1 3 34 0 0,0 1 36 0 0,-3 2 38 0 0,-2 0 39 0 0,7 1-139 0 0,-1 0 0 0 0,0 1 0 0 0,1-2 0 0 0,-1 1 0 0 0,0 0 0 0 0,1 0 0 0 0,-1 0 0 0 0,0 0 0 0 0,1 0 0 0 0,-1 0 0 0 0,0-1 0 0 0,1 1 0 0 0,-1 0 0 0 0,1-1 0 0 0,-1 1 0 0 0,0 0 0 0 0,1-1 0 0 0,-1 1 0 0 0,1-1 0 0 0,-1 1 0 0 0,1-1 0 0 0,-1 1 0 0 0,1-1 0 0 0,0 1 0 0 0,-1-1 0 0 0,1 0-29 0 0,-1 1 28 0 0,1-1 0 0 0,0 1 1 0 0,-1-1-1 0 0,1 1 1 0 0,-1-1-1 0 0,1 1 0 0 0,-1-1 1 0 0,1 1-1 0 0,-1-1 0 0 0,1 1 1 0 0,-1 0-1 0 0,0-1 1 0 0,1 1-1 0 0,-1 0 0 0 0,1-1 1 0 0,-1 1-1 0 0,0 0 1 0 0,1 0-1 0 0,-1 0 0 0 0,0 0 1 0 0,1 0-1 0 0,-1-1 0 0 0,0 1 1 0 0,0 0-1 0 0,1 1 1 0 0,-1-1-29 0 0,-11 0 291 0 0,-2 0-4 0 0,-18 0 307 0 0,20 0-350 0 0,-1 0 68 0 0,-1 0 76 0 0,3 2-175 0 0,1 4-82 0 0,2-1-55 0 0,-3 0 13 0 0,9-5-71 0 0,0 1 0 0 0,-1 1 1 0 0,1-1-1 0 0,0 0 0 0 0,0 1 0 0 0,0-1 0 0 0,0 1 0 0 0,0-1 0 0 0,0 1-18 0 0,0 0 25 0 0,-1 0 1 0 0,1 0-1 0 0,-1 0 1 0 0,1-1 0 0 0,-1 1-1 0 0,-2 0-25 0 0,2-1 19 0 0,1 1-1 0 0,0-1 1 0 0,-1 0-1 0 0,1 0 1 0 0,0 1-1 0 0,0 0 1 0 0,0-1-1 0 0,0 1 1 0 0,0 0-1 0 0,1 0 1 0 0,-1 0 0 0 0,0 0-19 0 0,-6 13 69 0 0,-2 12 83 0 0,2-5-47 0 0,2-9-63 0 0,-10 27 121 0 0,12-26-87 0 0,0 0-1 0 0,2 0 0 0 0,0 0 1 0 0,0 0-1 0 0,1 1 1 0 0,1 2-76 0 0,0-10 43 0 0,1 0 1 0 0,0 0 0 0 0,0 0 0 0 0,1 1 0 0 0,0-1 0 0 0,2 5-44 0 0,-2-7 27 0 0,2 12 104 0 0,-4-4-44 0 0,1 7 21 0 0,25 43 216 0 0,-25-61-318 0 0,1 6 41 0 0,0 0 0 0 0,1 1 0 0 0,0-1 0 0 0,2 4-47 0 0,2 3 73 0 0,-1 5-17 0 0,-3-10-26 0 0,-1 8 24 0 0,-2-16-52 0 0,0-1 1 0 0,0 1 0 0 0,0-1 0 0 0,1 0 0 0 0,-1 1 0 0 0,0-1 0 0 0,1 1 0 0 0,-1-1 0 0 0,0 0-1 0 0,1 1-2 0 0,10 11 75 0 0,-9-7-16 0 0,-2 10-37 0 0,1-14-18 0 0,-1 1-1 0 0,-1 0 0 0 0,1 0 0 0 0,0 0 1 0 0,-1 0-1 0 0,1-1 0 0 0,-1 2-3 0 0,-7 4-93 0 0,8-8 84 0 0,0 0 1 0 0,-1 1 0 0 0,1-1 0 0 0,-1 0 0 0 0,1 1-1 0 0,0-1 1 0 0,-1 1 0 0 0,1-1 0 0 0,0 0-1 0 0,-1 1 1 0 0,1-1 0 0 0,0 1 0 0 0,0-1 0 0 0,-1 1-1 0 0,1-1 1 0 0,0 0 0 0 0,0 1 0 0 0,0-1-1 0 0,0 1 1 0 0,-1-1 0 0 0,1 1 0 0 0,0 0 0 0 0,0-1-1 0 0,0 1 1 0 0,0-1 0 0 0,0 1 0 0 0,0-1-1 0 0,0 1 1 0 0,1-1 8 0 0,-1 4-58 0 0,0-2-13 0 0,-1-1-24 0 0,1 1-44 0 0,0-1-19 0 0,-1 0-45 0 0,1 0-51 0 0,-1 0-57 0 0,0 0-62 0 0,0 0-58 0 0,0-1-52 0 0,0 0-43 0 0,-1 1-157 0 0,0-1-43 0 0,0 0-189 0 0,-1 0-505 0 0</inkml:trace>
  <inkml:trace contextRef="#ctx0" brushRef="#br0" timeOffset="507.53">615 237 9616 0 0,'26'0'216'0'0,"-26"0"-212"0"0,1 0 1 0 0,-1 0-1 0 0,0 0 1 0 0,0 0 0 0 0,0 0-1 0 0,0 0 1 0 0,0 0-1 0 0,0 0 1 0 0,1 0 0 0 0,-1 0-1 0 0,0-1 1 0 0,0 1-1 0 0,0 0 1 0 0,0 0 0 0 0,0 0-1 0 0,0 0 1 0 0,1 0-1 0 0,-1 0 1 0 0,0 0 0 0 0,0 0-1 0 0,0 0 1 0 0,0 0-1 0 0,0 1 1 0 0,1-1 0 0 0,-1 0-1 0 0,0 0 1 0 0,0 0-1 0 0,0 0 1 0 0,0 0-1 0 0,0 0 1 0 0,0 0 0 0 0,1 0-1 0 0,-1 0 1 0 0,0 0-1 0 0,0 0 1 0 0,0 0 0 0 0,0 1-1 0 0,0-1 1 0 0,0 0-1 0 0,0 0 1 0 0,0 0 0 0 0,0 0-1 0 0,0 0 1 0 0,0 0-1 0 0,1 1 1 0 0,-1-1 0 0 0,0 0-1 0 0,0 0 1 0 0,0 0-1 0 0,0 0 1 0 0,0 0 0 0 0,0 0-1 0 0,0 1 1 0 0,0-1-5 0 0,0 10 260 0 0,0-7-106 0 0,2-3-79 0 0,55 0 7 0 0,-44 0-30 0 0,0 0 37 0 0,-4 0 23 0 0,-2 0-35 0 0,-1-1 0 0 0,0 0 0 0 0,1 0 1 0 0,-1 0-1 0 0,4-2-77 0 0,14-3 190 0 0,-3 3-121 0 0,32 1 312 0 0,-36 3-316 0 0,0-1-74 0 0,-4 1-57 0 0,-1-1-61 0 0,0 0-71 0 0,1 0-80 0 0,-9 0 17 0 0,0 0-44 0 0,0 0-40 0 0,1 0-35 0 0,0 0-115 0 0,1 0-34 0 0,11 0-1177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3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33 7976 0 0,'0'0'174'0'0,"0"0"29"0"0,0 0 14 0 0,-3-3-26 0 0,-10-7-83 0 0,6 7 18 0 0,1 1 101 0 0,1-5 65 0 0,5 7-273 0 0,0-1 1 0 0,0 1-1 0 0,-1-1 0 0 0,1 1 1 0 0,0-1-1 0 0,-1 1 1 0 0,1 0-1 0 0,0-1 1 0 0,-1 1-1 0 0,1 0 1 0 0,0-1-1 0 0,-1 1 0 0 0,1 0 1 0 0,-1 0-1 0 0,1-1 1 0 0,-1 1-1 0 0,1 0 1 0 0,0 0-1 0 0,-1 0 0 0 0,1-1 1 0 0,-1 1-1 0 0,1 0 1 0 0,-1 0-1 0 0,1 0 1 0 0,-1 0-1 0 0,1 0 1 0 0,-1 0-1 0 0,1 0 0 0 0,-1 0 1 0 0,1 0-1 0 0,-1 0 1 0 0,0 0-20 0 0,-9 3 337 0 0,4 2-74 0 0,6-4-247 0 0,0 0 0 0 0,-1-1-1 0 0,1 1 1 0 0,-1-1 0 0 0,1 1-1 0 0,-1-1 1 0 0,1 1 0 0 0,-1-1-1 0 0,1 0 1 0 0,-1 1 0 0 0,1-1-1 0 0,-1 1 1 0 0,1-1 0 0 0,-1 0-1 0 0,0 0 1 0 0,1 1 0 0 0,-1-1-1 0 0,0 0 1 0 0,1 0 0 0 0,-1 0-1 0 0,0 0 1 0 0,1 0 0 0 0,-1 0-1 0 0,0 0 1 0 0,1 0 0 0 0,-1 0-16 0 0,-13 3 215 0 0,4 3-46 0 0,2-2-52 0 0,-2 1 42 0 0,7-4-124 0 0,1 0-1 0 0,0 0 0 0 0,0 0 0 0 0,0 1 0 0 0,-1-1 0 0 0,1 1 0 0 0,0-1 0 0 0,1 1 1 0 0,-1 0-35 0 0,-17 15 267 0 0,-4 6 94 0 0,1 3 43 0 0,14-13-256 0 0,-7 10 128 0 0,0 1-46 0 0,6-11-160 0 0,-4 3 38 0 0,11-15-93 0 0,0 1-1 0 0,1-1 0 0 0,-1 1 1 0 0,1 0-1 0 0,-1 0 0 0 0,1 0 1 0 0,0 0-1 0 0,-1 0 0 0 0,1 0 1 0 0,0 1-15 0 0,-1 8 43 0 0,1 2 33 0 0,0 5 49 0 0,2 9 104 0 0,0-7-6 0 0,1-14-39 0 0,25 20 208 0 0,-27-26-385 0 0,0 0 1 0 0,0 1 0 0 0,0-1 0 0 0,1 0 0 0 0,-1 0 0 0 0,0 0 0 0 0,0 1 0 0 0,1-1 0 0 0,-1 0 0 0 0,0 0 0 0 0,1 0 0 0 0,-1 0 0 0 0,0 0 0 0 0,0 1 0 0 0,1-1 0 0 0,-1 0 0 0 0,0 0 0 0 0,1 0 0 0 0,-1 0-1 0 0,0 0 1 0 0,1 0 0 0 0,-1 0 0 0 0,0 0 0 0 0,1 0 0 0 0,-1 0 0 0 0,0 0-8 0 0,4 0 59 0 0,3 0-13 0 0,-3 0 7 0 0,3 0 64 0 0,3 0 90 0 0,-5 0-172 0 0,4 0 71 0 0,-5 0-61 0 0,-1-1 0 0 0,0 1-1 0 0,0 0 1 0 0,0-1 0 0 0,0 0-1 0 0,0 1 1 0 0,0-1 0 0 0,0-1-1 0 0,0 1-44 0 0,10-8 134 0 0,6-7 38 0 0,10 0 3 0 0,-1 0-32 0 0,-21 11-110 0 0,6-3 7 0 0,12-4-14 0 0,-2 3 43 0 0,-19 8-63 0 0,0-1-1 0 0,0 1 1 0 0,0-1-1 0 0,0 0 0 0 0,0-1 1 0 0,-1 1-6 0 0,0 0 7 0 0,-1 0 0 0 0,1 0 0 0 0,-1 0 0 0 0,0 0 1 0 0,0-1-1 0 0,0 1 0 0 0,0-1-7 0 0,5-9 11 0 0,-3 6 3 0 0,0 0 0 0 0,0 0 0 0 0,0 1 0 0 0,5-5-14 0 0,-6 6 0 0 0,0 1 0 0 0,0-1 0 0 0,0 0 0 0 0,-1 0-1 0 0,1-1 1 0 0,6-13-87 0 0,-6 13 29 0 0,-2 2 33 0 0,-1 1-35 0 0,2-3-154 0 0,-2 0-116 0 0,1 0-99 0 0,-2-1-199 0 0,1 0-97 0 0,-1 0-239 0 0,-1-1-582 0 0,-2-1-383 0 0,-4-1-1095 0 0,6 8 2599 0 0</inkml:trace>
  <inkml:trace contextRef="#ctx0" brushRef="#br0" timeOffset="351.68">522 238 9728 0 0,'0'0'222'0'0,"0"0"30"0"0,3 3 18 0 0,0 0-157 0 0,-2-1-12 0 0,11 22-43 0 0,-7-16-77 0 0,1 4 31 0 0,-4-3 107 0 0,-2-7 63 0 0,0-2 210 0 0,0 0 355 0 0,0 0 21 0 0,0 0-29 0 0,0 0-488 0 0,0 0 86 0 0,0 0 183 0 0,0 0-10 0 0,0 0-35 0 0,0 0-131 0 0,0 0-59 0 0,0 0-12 0 0,0 0-19 0 0,0 0-78 0 0,0 0-31 0 0,0-2-8 0 0,-2-9-33 0 0,-3 2-41 0 0,3 7-55 0 0,1 1 0 0 0,0-1 0 0 0,0 0 0 0 0,1 0-1 0 0,-1 0 1 0 0,0 1 0 0 0,1-1 0 0 0,-1 0 0 0 0,1 0 0 0 0,-1 0 0 0 0,1 0 0 0 0,0-1-8 0 0,0-12 30 0 0,0-15 47 0 0,3 14-78 0 0,12-20 1 0 0,-1 11 1 0 0,-1 5-15 0 0,-3 4-56 0 0,7 3 6 0 0,6-5-31 0 0,-22 16 85 0 0,1 0-1 0 0,0 1 1 0 0,0 0 0 0 0,0-1 0 0 0,0 1-1 0 0,0 0 1 0 0,0 0 0 0 0,0 0 0 0 0,1 0-1 0 0,-1 0 1 0 0,0 1 0 0 0,0-1 0 0 0,1 1 0 0 0,-1-1 10 0 0,11-2-47 0 0,0-3-12 0 0,-12 5 50 0 0,1 0 0 0 0,-1 0 0 0 0,1 1 0 0 0,-1-1-1 0 0,1 0 1 0 0,-1 1 0 0 0,1-1 0 0 0,0 1 0 0 0,-1 0 0 0 0,1-1 0 0 0,0 1 0 0 0,-1 0 0 0 0,1 0 0 0 0,0 0 9 0 0,9-1-30 0 0,-7 1 11 0 0,1-1 1 0 0,0 1-1 0 0,0 0 1 0 0,-1 0-1 0 0,1 0 0 0 0,0 1 1 0 0,0 0-1 0 0,-1 0 0 0 0,4 1 19 0 0,0 2-28 0 0,18 7-8 0 0,-21-9 36 0 0,-1 0 0 0 0,1 1 0 0 0,-1-1 0 0 0,1 1 0 0 0,-1-1 0 0 0,0 1 0 0 0,0 1 0 0 0,0-1 0 0 0,0 1 0 0 0,0-1 0 0 0,-1 1 0 0 0,0 0 0 0 0,2 2 0 0 0,-1 4 1 0 0,-3-7 0 0 0,0-1 1 0 0,0 0-1 0 0,1 1 0 0 0,-1-1 1 0 0,0 0-1 0 0,1 0 1 0 0,-1 0-1 0 0,1 0 1 0 0,0 0-2 0 0,5 5 26 0 0,-4-6-19 0 0,-1 1-1 0 0,0 1 1 0 0,0-1-1 0 0,0 0 0 0 0,0 0 1 0 0,0 1-1 0 0,0-1 1 0 0,0 1-1 0 0,-1 0 0 0 0,1 1-6 0 0,3 20 118 0 0,6-14 11 0 0,-6 11-8 0 0,6-10-21 0 0,-11 1-79 0 0,0-10-17 0 0,0 0 1 0 0,0 0-1 0 0,0 0 1 0 0,0 0 0 0 0,0 0-1 0 0,0 0 1 0 0,1 0-1 0 0,-1 0 1 0 0,1-1 0 0 0,-1 1-1 0 0,1 0 1 0 0,0 0-1 0 0,0 0-4 0 0,5 2 15 0 0,-5-3-14 0 0,-1-1 1 0 0,1 0 0 0 0,-1 0-1 0 0,1 1 1 0 0,-1-1-1 0 0,0 0 1 0 0,1 1 0 0 0,-1-1-1 0 0,0 0 1 0 0,1 1-1 0 0,-1-1 1 0 0,0 0 0 0 0,1 1-1 0 0,-1-1 1 0 0,0 1-1 0 0,0-1 1 0 0,1 1 0 0 0,-1-1-1 0 0,0 1 1 0 0,0-1-1 0 0,0 1 1 0 0,0-1-1 0 0,0 1 1 0 0,0-1 0 0 0,0 1-1 0 0,0-1 1 0 0,0 1-1 0 0,0-1 1 0 0,0 1 0 0 0,0-1-1 0 0,0 1 1 0 0,0-1-2 0 0,0 4-50 0 0,0 0 44 0 0,0 10 119 0 0,0-9-89 0 0,0-2-40 0 0,0 1-34 0 0,0-1-50 0 0,0 0-57 0 0,0 0-67 0 0,0-1-78 0 0,0-1 45 0 0,0-1-42 0 0,0 1-40 0 0,0-1-35 0 0,0 1-246 0 0,0-1-60 0 0,0 0-46 0 0,0 0-35 0 0,0 0-1371 0 0,0 0-1221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42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0 9184 0 0,'0'0'208'0'0,"0"0"33"0"0,0 0 14 0 0,0 0 9 0 0,0 0 34 0 0,0 3 20 0 0,0 8-42 0 0,0 1-46 0 0,0 1-46 0 0,1-1-47 0 0,1-2-46 0 0,4 2 79 0 0,-1-2-1 0 0,-3 4 38 0 0,-2-2-85 0 0,0 12 123 0 0,3 1 46 0 0,4 2 56 0 0,5 24 237 0 0,-8-36-429 0 0,-1 0-37 0 0,-1 18 239 0 0,-2-27-268 0 0,0-1 0 0 0,1 1-1 0 0,-1-1 1 0 0,2 5-89 0 0,9 22 346 0 0,-6-1-10 0 0,5 1-34 0 0,-4-6-56 0 0,2 4 36 0 0,-5-18-146 0 0,1 2 40 0 0,1-4-101 0 0,2 8 19 0 0,-5 1 1 0 0,-3-10-59 0 0,0 12 38 0 0,5-6 5 0 0,1-7-41 0 0,-4-7-30 0 0,0 0-1 0 0,0 1 0 0 0,0-1 1 0 0,0 1-1 0 0,-1-1 0 0 0,1 1 0 0 0,-1-1 1 0 0,1 1-1 0 0,-1 0 0 0 0,1-1 1 0 0,-1 1-1 0 0,0 0 0 0 0,0-1 0 0 0,0 1-7 0 0,3 24 102 0 0,-3-24-99 0 0,1 0 1 0 0,0-1-1 0 0,-1 1 0 0 0,1 0 1 0 0,0-1-1 0 0,0 1 1 0 0,0-1-1 0 0,0 0 0 0 0,0 1 1 0 0,0-1-1 0 0,0 1-3 0 0,2 0 53 0 0,-3 1-18 0 0,0-3-205 0 0,0 1 44 0 0,0-1 41 0 0,0 0 36 0 0,0 1 35 0 0,0-1 58 0 0,0 1 169 0 0,0 1 267 0 0,-1-2-369 0 0,1 1-61 0 0,0-1-69 0 0,0 1-69 0 0,0 0-80 0 0,0-1-94 0 0,0 1-36 0 0,0-1-80 0 0,1 1-87 0 0,-1 0-95 0 0,0-1-102 0 0,0 1-107 0 0,0 0-117 0 0,0-1-122 0 0,0 0-1056 0 0,0 0-1173 0 0</inkml:trace>
  <inkml:trace contextRef="#ctx0" brushRef="#br0" timeOffset="610.47">0 442 10080 0 0,'0'0'230'0'0,"0"0"30"0"0,3 0 18 0 0,-1 0-262 0 0,-1-1 1 0 0,1 1 0 0 0,-1 0 0 0 0,1-1 0 0 0,0 1 0 0 0,-1-1-1 0 0,1 1 1 0 0,-1-1 0 0 0,1 0 0 0 0,-1 0 0 0 0,0 1 0 0 0,1-1-17 0 0,9-5 58 0 0,3 3-38 0 0,-3 4 21 0 0,-1-1 40 0 0,-1 0 47 0 0,0-1 49 0 0,-1-2 49 0 0,1-1 123 0 0,0 0-38 0 0,4 1 102 0 0,1 1-43 0 0,-5 2-32 0 0,-1-1-92 0 0,0-1-43 0 0,1-2-17 0 0,7-2 47 0 0,13 1 199 0 0,-14-1-150 0 0,1 1 13 0 0,3 3-78 0 0,-4 2-99 0 0,-7 0-74 0 0,-1 0 1 0 0,1 0 0 0 0,0 0-1 0 0,-1-1 1 0 0,3-1-45 0 0,6-3 58 0 0,-9 3-33 0 0,-1 1 0 0 0,1-1 0 0 0,-1 1 0 0 0,1 0 0 0 0,0 0 0 0 0,0 1-25 0 0,30 0 33 0 0,52 0 110 0 0,-35 0-139 0 0,-24 0-70 0 0,0 0-67 0 0,0 0-84 0 0,0 0-98 0 0,-27 0 268 0 0,1 0 1 0 0,0 0-1 0 0,-1 1 0 0 0,1 0 0 0 0,0-1 1 0 0,-1 1-1 0 0,2 1 47 0 0,7 3-206 0 0,-1-1-26 0 0,1 0-95 0 0,-9-3 264 0 0,0 0 0 0 0,0 1-1 0 0,-1-1 1 0 0,1 0 0 0 0,0 1-1 0 0,-1 0 1 0 0,0-1 0 0 0,1 1 63 0 0,7 14-514 0 0,3-7 216 0 0,-5-5 134 0 0,-8-4 164 0 0,5 3-117 0 0,-2 2 6 0 0,6 10 29 0 0,-4-8 27 0 0,-1 1 1 0 0,0 0-1 0 0,0 1 1 0 0,2 5 54 0 0,-2-4-14 0 0,3 9-5 0 0,-5-4-24 0 0,-2-12 39 0 0,0-1 0 0 0,0 1 0 0 0,0-1 0 0 0,1 1 0 0 0,-1-1 0 0 0,1 0 0 0 0,0 1 0 0 0,-1-1 0 0 0,1 0 0 0 0,0 0 0 0 0,0 1 0 0 0,1-1 4 0 0,3 11 7 0 0,-2 9 94 0 0,-3-6-11 0 0,0 2 54 0 0,0 0 71 0 0,0 2 89 0 0,0-8-43 0 0,0 1 53 0 0,0-1 58 0 0,0 0 64 0 0,0-9-108 0 0,0-3 0 0 0,0 0-28 0 0,0 2-119 0 0,0 9-56 0 0,0-9-118 0 0,0-2-103 0 0,0 1-97 0 0,0-1 46 0 0,0 0-40 0 0,0 0-42 0 0,0 0-40 0 0,0 0-37 0 0,0 0-33 0 0,0 0-224 0 0,0 0-56 0 0,0 0-737 0 0,0 0-587 0 0,0 0-1111 0 0</inkml:trace>
  <inkml:trace contextRef="#ctx0" brushRef="#br0" timeOffset="864.51">789 237 10248 0 0,'0'0'230'0'0,"0"0"30"0"0,0 0 20 0 0,0 0-25 0 0,1 0-191 0 0,1 0-36 0 0,11 0-17 0 0,5 2-11 0 0,-12 0 26 0 0,11 4 103 0 0,-10-4-136 0 0,-1-1-59 0 0,0 0-48 0 0,0 0-68 0 0,0-1-77 0 0,1 0-91 0 0,-6 0 100 0 0,1 0-40 0 0,1 0-396 0 0,1 0-278 0 0,2 0-639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39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9728 0 0,'0'0'222'0'0,"0"0"30"0"0,0 0 18 0 0,0 0 26 0 0,0 2 101 0 0,-3 11 17 0 0,-7 1 71 0 0,8-12-244 0 0,1 0-63 0 0,0 0-54 0 0,1 0-44 0 0,0 0-28 0 0,2 4-7 0 0,-1-5-2 0 0,0 0 32 0 0,4 7 102 0 0,0 2 77 0 0,-2 6 61 0 0,-3-7-207 0 0,-1 1 40 0 0,1 36 532 0 0,1-31-506 0 0,1-3-76 0 0,4 4 36 0 0,0 1 54 0 0,-4 0 51 0 0,-2-9-132 0 0,1-1 1 0 0,0 1-1 0 0,1-1 1 0 0,1 6-108 0 0,-1-5 110 0 0,0 0 1 0 0,0 1-1 0 0,-1-1 1 0 0,0 8-111 0 0,-1 45 413 0 0,2-43-247 0 0,5-1-50 0 0,-1-2-9 0 0,-5 1 41 0 0,0 7 49 0 0,-1-20-171 0 0,0 1 1 0 0,1-1 0 0 0,0 0 0 0 0,0 1-1 0 0,0-1 1 0 0,0 0 0 0 0,0 1-27 0 0,5 9 104 0 0,-5-12-94 0 0,0 1-1 0 0,0 0 0 0 0,-1 0 0 0 0,1 0 0 0 0,-1 0 0 0 0,1 0 0 0 0,-1-1 1 0 0,0 1-1 0 0,0 0 0 0 0,0 0 0 0 0,0 0 0 0 0,0 0 0 0 0,0 0 0 0 0,-1 1-9 0 0,0 12 76 0 0,1 6 59 0 0,0-14-159 0 0,0-5-25 0 0,0 0-33 0 0,0-1-37 0 0,0 0-35 0 0,0-1-126 0 0,0 1-40 0 0,0-1-861 0 0,0 0-60 0 0</inkml:trace>
  <inkml:trace contextRef="#ctx0" brushRef="#br0" timeOffset="249.94">0 237 9816 0 0,'0'0'222'0'0,"0"0"30"0"0,0 0 19 0 0,1 0-114 0 0,1 0-82 0 0,2 0-57 0 0,-1-1 64 0 0,2-1 73 0 0,1-1 120 0 0,-2 1-136 0 0,0 0-36 0 0,1-1-59 0 0,10 1 184 0 0,29 1 501 0 0,-36 2-615 0 0,-1-1-37 0 0,8 0 167 0 0,-4 0-84 0 0,13-3 111 0 0,10-7 31 0 0,8 4-139 0 0,-5-4-60 0 0,-8 5-39 0 0,-13 2-12 0 0,1 0 1 0 0,13-5-53 0 0,65-23 15 0 0,-48 15-15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7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9040 0 0,'0'0'200'0'0,"0"0"33"0"0,0 0 15 0 0,0 0 0 0 0,3 0-28 0 0,-3 0-210 0 0,1 0 1 0 0,0 0-1 0 0,-1 0 1 0 0,1 0-1 0 0,-1 0 0 0 0,1 0 1 0 0,-1 1-1 0 0,1-1 0 0 0,-1 0 1 0 0,1 0-1 0 0,-1 0 1 0 0,1 1-1 0 0,-1-1 0 0 0,1 0 1 0 0,-1 1-1 0 0,0-1 0 0 0,1 0 1 0 0,-1 1-1 0 0,1-1 1 0 0,-1 1-1 0 0,0-1 0 0 0,1 0 1 0 0,-1 1-1 0 0,0-1 0 0 0,0 1 1 0 0,1-1-1 0 0,-1 1 1 0 0,0-1-1 0 0,0 1 0 0 0,0-1 1 0 0,0 1-1 0 0,0 0-10 0 0,2 23 305 0 0,0 1-47 0 0,3-9-45 0 0,-3-13-162 0 0,-1 0 0 0 0,0 1 0 0 0,0-1 0 0 0,0 0-1 0 0,0 1 1 0 0,-1-1 0 0 0,1 1 0 0 0,-1 1-51 0 0,0 9 218 0 0,0 1-57 0 0,2 6-8 0 0,9 13 51 0 0,-6 8-4 0 0,1-19-68 0 0,-1-3 35 0 0,-3 5 48 0 0,1 6 22 0 0,10 46 418 0 0,-10-64-557 0 0,3 11 98 0 0,-4-18-121 0 0,-1 0-1 0 0,0 0 0 0 0,1 1 0 0 0,-2-1 1 0 0,1 5-75 0 0,-1-3 82 0 0,1 0 1 0 0,0 0-1 0 0,1-1 1 0 0,0 1-1 0 0,0 1-82 0 0,0-2 78 0 0,0 1-1 0 0,-1-1 1 0 0,0 1-1 0 0,0 0 1 0 0,0 1-78 0 0,-2 3 105 0 0,1 9 86 0 0,3-5 25 0 0,-1-10-164 0 0,1 1 7 0 0,-1 0-1 0 0,0-1 1 0 0,-1 1-1 0 0,1 0 1 0 0,-1 0 0 0 0,-1 0-1 0 0,0 0-58 0 0,0 22 151 0 0,0-13-10 0 0,0-14 0 0 0,0-2 3 0 0,0 0 7 0 0,0 0 28 0 0,0 0 11 0 0,0 0 2 0 0,3 0-32 0 0,-2 0-155 0 0,0 0-1 0 0,0 0 0 0 0,-1 0 0 0 0,1-1 1 0 0,0 1-1 0 0,0 0 0 0 0,-1-1 0 0 0,1 1 0 0 0,0 0 1 0 0,-1-1-1 0 0,1 1 0 0 0,0-1 0 0 0,-1 1 1 0 0,1-1-1 0 0,0 0 0 0 0,-1 1 0 0 0,1-1 0 0 0,-1 0 1 0 0,1 1-1 0 0,-1-1 0 0 0,0 0-4 0 0,12-21 104 0 0,-10 17-86 0 0,1 1 0 0 0,-1-1 1 0 0,1 1-1 0 0,-1 0 0 0 0,1-1 0 0 0,1 1-18 0 0,3-3 2 0 0,6-6-69 0 0,4-4-47 0 0,-7 7 86 0 0,-5 6 3 0 0,0 0-1 0 0,1 1 1 0 0,-1 0-1 0 0,1 0 1 0 0,0 0-1 0 0,0 1 1 0 0,0 0-1 0 0,4-1 26 0 0,-4 1-11 0 0,15-2-54 0 0,9 5 20 0 0,-18-1 17 0 0,53 0-66 0 0,-61 0 90 0 0,-1 1-1 0 0,0-1 1 0 0,1 1-1 0 0,-1-1 1 0 0,0 1-1 0 0,0 0 1 0 0,0 0-1 0 0,0 1 0 0 0,3 0 5 0 0,4 2-19 0 0,-7-3 16 0 0,0 0 3 0 0,-1 0-1 0 0,1-1 0 0 0,-1 1 1 0 0,0 0-1 0 0,1 0 0 0 0,-1 1 0 0 0,0-1 1 0 0,0 0-1 0 0,0 1 0 0 0,0-1 1 0 0,0 1-1 0 0,0 0 0 0 0,0 0 1 0 0,14 11-12 0 0,-3-8-36 0 0,-7 6 36 0 0,4-6 12 0 0,-5 8 0 0 0,6 3 0 0 0,-11-15 0 0 0,0-1 0 0 0,1 1 0 0 0,-1 0 0 0 0,0-1 0 0 0,0 1 0 0 0,1 0 0 0 0,-1 0 0 0 0,0-1 0 0 0,0 1 0 0 0,0 0 0 0 0,0-1 0 0 0,0 1 0 0 0,0 0 0 0 0,0 0 0 0 0,-1-1 0 0 0,1 1 0 0 0,0 0 0 0 0,0-1 0 0 0,0 1 0 0 0,-1 0 0 0 0,1 0 0 0 0,-13 15 0 0 0,10-14 0 0 0,0 1 0 0 0,0-1 0 0 0,-1 0 0 0 0,1 0 0 0 0,0 0 0 0 0,-2 0 0 0 0,1 0 2 0 0,1 0-1 0 0,0 0 1 0 0,-1 0 0 0 0,1 0 0 0 0,0 1 0 0 0,-1 0-2 0 0,3-1 4 0 0,-1-1 1 0 0,1 0-1 0 0,-1 1 0 0 0,1-1 0 0 0,-1 0 1 0 0,0 0-1 0 0,0 0 0 0 0,0 0 0 0 0,1 0 1 0 0,-1 0-1 0 0,-1 0-4 0 0,-23 1 6 0 0,23-2-6 0 0,0 0 0 0 0,-1 1 0 0 0,1-1 0 0 0,0 1 0 0 0,0 0 0 0 0,0 0 0 0 0,0 0 0 0 0,0 0 0 0 0,-1 0 0 0 0,-11 5 0 0 0,8-5 0 0 0,0 0 0 0 0,0 0-1 0 0,0-1 1 0 0,-2 0 0 0 0,-16 0-36 0 0,10 0-32 0 0,10 0-146 0 0,1 0 67 0 0,-1 0 58 0 0,0 0 49 0 0,-3 0 66 0 0,-10 0 223 0 0,13 0-225 0 0,0 0-69 0 0,2 0-25 0 0,0 0-39 0 0,0 0-45 0 0,0 0-50 0 0,-1 0-77 0 0,1 0-69 0 0,-1 0-78 0 0,1 0-84 0 0,-1 0-90 0 0,0 0-97 0 0,0 0-104 0 0,0 0-110 0 0,-2 0-1103 0 0,-4 0-1141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36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8984 0 0,'0'0'200'0'0,"0"0"33"0"0,0 0 15 0 0,0 0 35 0 0,0 0 119 0 0,0 0 57 0 0,0 0 12 0 0,2 3 2 0 0,7 10-41 0 0,-6-3-101 0 0,-2 4 173 0 0,-1-6-202 0 0,0 1 43 0 0,0-3-78 0 0,2 6-122 0 0,4 0 7 0 0,1 1 1 0 0,-6-2-5 0 0,-1 6 196 0 0,0 0-83 0 0,0 1-34 0 0,0 25 221 0 0,0-25-248 0 0,1-10-134 0 0,0 0 1 0 0,0 0-1 0 0,1 0 1 0 0,0 0 0 0 0,4 7-67 0 0,-6-12 14 0 0,1 0 25 0 0,0 1 0 0 0,0-1 0 0 0,0 1 0 0 0,-1-1-1 0 0,0 1 1 0 0,0 0 0 0 0,0-1 0 0 0,0 1 0 0 0,0 1-39 0 0,-1 8 126 0 0,1 30 385 0 0,0 1-109 0 0,0-22-250 0 0,0-1-36 0 0,0 1-41 0 0,0-1-43 0 0,3-6 54 0 0,7-1 0 0 0,-6-7 16 0 0,-5 2-79 0 0,1-7-4 0 0,0 27 109 0 0,0-26-64 0 0,0-3 0 0 0,0 0-26 0 0,0 0-114 0 0,0 0-55 0 0,0 0 43 0 0,0 0 20 0 0,0-1-33 0 0,0 1-15 0 0,0 0-33 0 0,0-1-38 0 0,0 0-44 0 0,0 1 231 0 0,0 0-277 0 0,0-1-44 0 0,0-1-40 0 0,0 1-36 0 0,0 0-259 0 0,1-1-60 0 0,-1 0-47 0 0,1 1-35 0 0,4-1-1430 0 0,4 1-1265 0 0</inkml:trace>
  <inkml:trace contextRef="#ctx0" brushRef="#br0" timeOffset="291.85">32 95 6832 0 0,'0'0'200'0'0,"0"0"-52"0"0,0 0-12 0 0,0 0 44 0 0,0 0 150 0 0,0 0 278 0 0,0 0 22 0 0,3 0-24 0 0,1 0-404 0 0,-2 0-119 0 0,1 0 1 0 0,-1 0-1 0 0,0 0 0 0 0,1 0 1 0 0,-1 0-1 0 0,0 0 1 0 0,1-1-1 0 0,-1 1 0 0 0,2-2-83 0 0,4-3 213 0 0,2 0 85 0 0,3 2 61 0 0,-2 2-91 0 0,2-6 21 0 0,-1 1-12 0 0,0 4-27 0 0,-4 2-86 0 0,-1-1-44 0 0,0-1-22 0 0,1-2-11 0 0,9-3 48 0 0,-9 6-53 0 0,2 1 38 0 0,-4-1-57 0 0,0 0-1 0 0,0 0 1 0 0,-1 0-1 0 0,1-1 1 0 0,3-1-63 0 0,9-2 122 0 0,0 3-86 0 0,9 3-26 0 0,-21-1-2 0 0,0 1 0 0 0,1-1-1 0 0,-1-1 1 0 0,0 1 0 0 0,0-1-1 0 0,0 0 1 0 0,3-1-8 0 0,5-4 11 0 0,-13 5-11 0 0,0 0 0 0 0,1 0 0 0 0,-1 0 0 0 0,0 1 0 0 0,1-1 0 0 0,-1 1 0 0 0,0-1 0 0 0,1 1 0 0 0,-1-1 0 0 0,1 1 0 0 0,-1 0 0 0 0,1 0 0 0 0,-1-1 0 0 0,1 1 0 0 0,-1 0 0 0 0,1 0 0 0 0,-1 1 0 0 0,1-1 0 0 0,-1 0 0 0 0,1 0 0 0 0,-1 1 0 0 0,1-1 0 0 0,-1 1 0 0 0,1 0 0 0 0,6 4-38 0 0,2 0-116 0 0,3-2-124 0 0,3-3-214 0 0,0 0-10 0 0</inkml:trace>
  <inkml:trace contextRef="#ctx0" brushRef="#br0" timeOffset="576.81">32 268 7920 0 0,'0'0'174'0'0,"0"0"29"0"0,0 0 13 0 0,0 0-67 0 0,0 0-3 0 0,0 0 61 0 0,3-2 183 0 0,3-3-83 0 0,-4 4-182 0 0,0 0 1 0 0,1 0 0 0 0,-1 0 0 0 0,0 0-1 0 0,1 0 1 0 0,-1 1 0 0 0,1-1 0 0 0,0 1-126 0 0,7-1 394 0 0,-1 1-113 0 0,0 0-101 0 0,-7 0-159 0 0,5-1 172 0 0,-1 0-35 0 0,0-1-6 0 0,1-2 30 0 0,6-2 102 0 0,0 4-23 0 0,19 2 224 0 0,2 0-63 0 0,-12 0-191 0 0,1 0-52 0 0,-4 0-77 0 0,0 0-47 0 0,0 0-55 0 0,0 0-58 0 0,-13 0 37 0 0,5 4 56 0 0,-8-2-63 0 0,0 0-36 0 0,-1-1-52 0 0,0 1-63 0 0,0 0-76 0 0,-1-1 48 0 0,-1-1-35 0 0,1 1-333 0 0,-1-1 75 0 0,0 1-49 0 0,0-1-652 0 0,0 0-521 0 0,0 0-990 0 0</inkml:trace>
  <inkml:trace contextRef="#ctx0" brushRef="#br0" timeOffset="862.48">853 268 7920 0 0,'0'0'174'0'0,"0"0"29"0"0,0 0 13 0 0,-3 3-31 0 0,-8 10-147 0 0,9-4-24 0 0,2-3 36 0 0,0-5-38 0 0,0 5 323 0 0,0 0-42 0 0,0 5 191 0 0,0 0-103 0 0,0 15 394 0 0,0-19-504 0 0,0 1 44 0 0,0 2 139 0 0,0 0 112 0 0,1 1-276 0 0,6 1 19 0 0,-1 1-16 0 0,-4-2-31 0 0,-2-3-81 0 0,2-1-43 0 0,2-1-18 0 0,3 2 3 0 0,-5-4 43 0 0,0 0-86 0 0,-4 4-17 0 0,2-8-38 0 0,0 2 148 0 0,1 4 60 0 0,-1-2-82 0 0,2-1-47 0 0,5 0 55 0 0,-4-3-67 0 0,-2 0-89 0 0,-1 0 1 0 0,0 0 0 0 0,0 0-1 0 0,0 0 1 0 0,0 0 0 0 0,0 0 0 0 0,0 0-1 0 0,0 0 1 0 0,0 0 0 0 0,0 0 0 0 0,0 0-1 0 0,1 0 1 0 0,-1 0 0 0 0,0 0 0 0 0,0 0-1 0 0,0 0 1 0 0,0 0 0 0 0,0 0 0 0 0,0 0-1 0 0,0 0 1 0 0,0 0 0 0 0,0 0 0 0 0,0 0-1 0 0,0 0 1 0 0,1 0 0 0 0,-1 0 0 0 0,0 0-1 0 0,0 0 1 0 0,0 0 0 0 0,0 1 0 0 0,0-1-1 0 0,0 0 1 0 0,0 0 0 0 0,0 0-1 0 0,0 0 1 0 0,0 0 0 0 0,0 0 0 0 0,0 0-1 0 0,0 0 1 0 0,0 0 0 0 0,0 0 0 0 0,0 0-1 0 0,0 1 1 0 0,0-1 0 0 0,0 0 0 0 0,0 0-1 0 0,0 0 1 0 0,0 0 0 0 0,0 0 0 0 0,0 0-1 0 0,0 0 1 0 0,0 0 0 0 0,0 0 0 0 0,0 0-1 0 0,0 1 1 0 0,0-1 0 0 0,0 0-4 0 0,0 5 34 0 0,0 0-49 0 0,0-2-103 0 0,0-3-11 0 0,0 0-10 0 0,0 0-70 0 0,0 0-30 0 0,0 0-7 0 0,0 0-2 0 0</inkml:trace>
  <inkml:trace contextRef="#ctx0" brushRef="#br0" timeOffset="1025.74">616 48 9560 0 0,'0'0'216'0'0,"0"0"32"0"0,0 0 10 0 0,0 0 25 0 0,0 0 60 0 0,0 0 29 0 0,3 0 4 0 0,3 0-143 0 0,1 0-115 0 0,1 0-48 0 0,3 0-37 0 0,1-3-47 0 0,4-10 14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2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 8264 0 0,'0'0'182'0'0,"0"0"29"0"0,0 0 14 0 0,-3 0-27 0 0,-1 0-150 0 0,-21 0-56 0 0,15 1 50 0 0,0 3 70 0 0,0 3 86 0 0,-3 7 153 0 0,0 0-62 0 0,3-7-167 0 0,-1 1-16 0 0,-1 1 47 0 0,-7 5 146 0 0,1 2 56 0 0,11-9-105 0 0,0 0 0 0 0,1 0 1 0 0,-6 8-251 0 0,-1 10 431 0 0,10-15-205 0 0,1-2-54 0 0,-2 2 20 0 0,-5 9 114 0 0,7-16-242 0 0,0 1 0 0 0,0-1 0 0 0,0 1 0 0 0,0-1 0 0 0,1 1 0 0 0,0 0 0 0 0,0-1 0 0 0,0 1-1 0 0,0 0 1 0 0,0 0 0 0 0,1 0 0 0 0,-1 0 0 0 0,1-1 0 0 0,0 1 0 0 0,1 3-64 0 0,-1-3 41 0 0,0-4-35 0 0,0 1 1 0 0,0-1-1 0 0,0 1 0 0 0,0-1 1 0 0,0 1-1 0 0,0-1 0 0 0,0 1 1 0 0,0-1-1 0 0,0 1 0 0 0,0-1 0 0 0,0 1 1 0 0,0-1-1 0 0,0 1 0 0 0,0-1 1 0 0,0 1-1 0 0,1-1 0 0 0,-1 1 1 0 0,0-1-1 0 0,0 1 0 0 0,1-1 1 0 0,-1 0-1 0 0,0 1 0 0 0,1-1 1 0 0,-1 1-1 0 0,0-1 0 0 0,1 0 1 0 0,-1 1-1 0 0,0-1 0 0 0,1 0 1 0 0,-1 0-1 0 0,1 1 0 0 0,0-1-6 0 0,5 4 83 0 0,-1 7 39 0 0,24 5 151 0 0,-26-15-238 0 0,1 0 1 0 0,-1-1-1 0 0,0 1 1 0 0,0-1-1 0 0,0 1 0 0 0,0-1 1 0 0,1 0-1 0 0,-1 0 1 0 0,0-1-1 0 0,1 1-35 0 0,8-1 114 0 0,0 0-27 0 0,4-6-7 0 0,6-3 20 0 0,-20 9-96 0 0,-1 1 1 0 0,1-1-1 0 0,0 0 1 0 0,0 1-1 0 0,-1-1 1 0 0,1 0 0 0 0,0 0-1 0 0,-1-1 1 0 0,1 1-1 0 0,-1 0 1 0 0,1 0-1 0 0,-1-1 1 0 0,1 1 0 0 0,-1-1-1 0 0,0 1 1 0 0,0-1-1 0 0,0 1 1 0 0,0-1-1 0 0,0 0 1 0 0,0 0 0 0 0,0-1-5 0 0,2-1 15 0 0,0 0 0 0 0,0 0 1 0 0,0 0-1 0 0,1 0 1 0 0,0 0-1 0 0,-1 1 1 0 0,3-1-16 0 0,-2 0 9 0 0,0 1 1 0 0,0 0 0 0 0,-1-1-1 0 0,1 0 1 0 0,-1 0 0 0 0,0 0 0 0 0,1-2-10 0 0,14-28 60 0 0,-8 12-49 0 0,-1-1-10 0 0,1 5-1 0 0,-4-9 0 0 0,1 8-20 0 0,0 6-32 0 0,1 3-32 0 0,1 0-48 0 0,2-1 30 0 0,-8 9-8 0 0,1 1 47 0 0,5 1 10 0 0,-7 1 13 0 0,1-1 17 0 0,-1-1-20 0 0,0 1 0 0 0,1 0 0 0 0,-1 0 0 0 0,1 1 0 0 0,-1-1 0 0 0,1 0-1 0 0,-1 1 1 0 0,0-1 0 0 0,1 1 0 0 0,-1 0 0 0 0,0 0 0 0 0,2 1 43 0 0,3 3-72 0 0,1 2 42 0 0,-4-3 19 0 0,-1-2 9 0 0,-1 0 1 0 0,1 0-1 0 0,-1 1 0 0 0,0-1 0 0 0,0 1 1 0 0,0 0-1 0 0,0 0 0 0 0,0-1 1 0 0,0 4 1 0 0,0 11-33 0 0,-2-14 30 0 0,0 1-1 0 0,0-1 1 0 0,0 0-1 0 0,0 1 1 0 0,1-1-1 0 0,0 0 1 0 0,-1 0 0 0 0,2 1 3 0 0,8 22 0 0 0,-7-20 0 0 0,0 0 0 0 0,0 0 0 0 0,-1 0 0 0 0,0 1 0 0 0,0-1 0 0 0,-1 1 0 0 0,0 0 0 0 0,0-1 0 0 0,0 6 0 0 0,-1 2-1 0 0,2 0 1 0 0,0 1 0 0 0,1 0 0 0 0,0 1 4 0 0,0-1-1 0 0,-2 1 1 0 0,0 2-4 0 0,0-2 21 0 0,1 0-1 0 0,0-1 1 0 0,1 3-21 0 0,3 12 62 0 0,-4-1 60 0 0,-2-21-63 0 0,1 0 0 0 0,0 0 0 0 0,1 0 0 0 0,-1 0 0 0 0,2 3-59 0 0,-1-4 56 0 0,0 0 0 0 0,-1 1 0 0 0,1-1-1 0 0,-2 0 1 0 0,1 3-56 0 0,-1 22 183 0 0,0 24 209 0 0,0-34-247 0 0,-1-8-70 0 0,-2-1 47 0 0,-13 28 346 0 0,11-28-335 0 0,1-2-47 0 0,0 2 57 0 0,-2-3 26 0 0,5-9-142 0 0,0 1 1 0 0,0-1-1 0 0,-1-1 1 0 0,1 1 0 0 0,0 0-1 0 0,-1 0 1 0 0,1 0-1 0 0,0-1 1 0 0,-1 1-1 0 0,1 0-27 0 0,-9 3 146 0 0,-1 2 0 0 0,2 1-53 0 0,7-5-70 0 0,-1 0 0 0 0,0 0 0 0 0,1-1 0 0 0,-1 1 0 0 0,0-1 0 0 0,0 1 0 0 0,0-1 0 0 0,-2 0-23 0 0,-11 1 136 0 0,9-2-69 0 0,4 1-48 0 0,1-1 1 0 0,0 0 0 0 0,0 0 0 0 0,0 0 0 0 0,0-1 0 0 0,-1 1 0 0 0,1 0 0 0 0,0-1 0 0 0,0 1-1 0 0,-1-1-19 0 0,-2-2 13 0 0,-2 0-2 0 0,1 0-1 0 0,0-1 1 0 0,0 1 0 0 0,0-1 0 0 0,1-1 0 0 0,-1 1-11 0 0,-3-3 16 0 0,-2 2-92 0 0,2 0-52 0 0,8 4 105 0 0,0 0-1 0 0,-1 1 1 0 0,1-1 0 0 0,0 0-1 0 0,0 0 1 0 0,0 0 0 0 0,0 0-1 0 0,0 0 1 0 0,0 0 0 0 0,0 0-1 0 0,1 0 1 0 0,-1 0 0 0 0,0 0-1 0 0,0-1 1 0 0,1 1-1 0 0,-1-1 24 0 0,-1-5-122 0 0,1 1-21 0 0,1 3 12 0 0,-1-1-43 0 0,1 1-51 0 0,-1 0-60 0 0,-1 0-169 0 0,1-1-97 0 0,-1 1-81 0 0,0 1-68 0 0,0-1-200 0 0,0 0-54 0 0,0-4-1199 0 0,2-2-1218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2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9016 0 0,'0'3'265'0'0,"0"1"-152"0"0,0 8 65 0 0,2 1-113 0 0,9 5-54 0 0,-6 9-11 0 0,1-12 38 0 0,-3-7 26 0 0,-1 0 33 0 0,0-1 36 0 0,-2 2 37 0 0,1 0 92 0 0,0-1-57 0 0,1 0-17 0 0,2 2 23 0 0,2 5 85 0 0,-6-13-268 0 0,5 15 330 0 0,-2-6-87 0 0,0-3-11 0 0,1 1 40 0 0,-1-3-57 0 0,-2 0-43 0 0,0 2 37 0 0,-2 0-53 0 0,3 9 199 0 0,7 4 252 0 0,-3-11-172 0 0,1-5-146 0 0,-6-5-298 0 0,-1 1-1 0 0,0-1 1 0 0,1 0-1 0 0,-1 0 1 0 0,0 0 0 0 0,1 1-1 0 0,-1-1 1 0 0,0 0-1 0 0,1 0 1 0 0,-1 1 0 0 0,0-1-1 0 0,1 0 1 0 0,-1 1-1 0 0,0-1 1 0 0,0 0 0 0 0,1 1-1 0 0,-1-1 1 0 0,0 1-1 0 0,0-1 1 0 0,0 0 0 0 0,0 1-1 0 0,0-1 1 0 0,0 1-1 0 0,1-1 1 0 0,-1 0 0 0 0,0 1-1 0 0,0-1 1 0 0,0 1-1 0 0,0-1 1 0 0,0 1 0 0 0,-1-1-19 0 0,1 3 422 0 0,0-3-71 0 0,0 0-30 0 0,0 0-8 0 0,0 0-1 0 0,0 0 0 0 0,0 0 0 0 0,0-3 0 0 0,0-7-102 0 0,-1 1-65 0 0,-2-1-34 0 0,-6-3-10 0 0,9 13-97 0 0,0 0 0 0 0,0 0 0 0 0,-1-1 0 0 0,1 1 0 0 0,0 0 0 0 0,0 0 0 0 0,0-1 0 0 0,-1 1 1 0 0,1 0-1 0 0,0-1 0 0 0,0 1 0 0 0,0 0 0 0 0,0 0 0 0 0,0-1 0 0 0,0 1 0 0 0,0 0 0 0 0,-1-1 0 0 0,1 1 0 0 0,0 0 0 0 0,0-1 0 0 0,0 1 0 0 0,0 0 0 0 0,0-1 0 0 0,1 1 0 0 0,-1 0 0 0 0,0-1-4 0 0,0-4 32 0 0,1 2-20 0 0,-1 0-1 0 0,0 0 0 0 0,0 0 1 0 0,0 0-1 0 0,0-1 1 0 0,0 1-1 0 0,-1 0 0 0 0,1 0 1 0 0,-1 0-1 0 0,0 1 1 0 0,0-2-12 0 0,-4-4 9 0 0,4 7-4 0 0,0 0 0 0 0,0-1 0 0 0,0 1 0 0 0,1-1 0 0 0,-1 1 0 0 0,0-1 0 0 0,1 0 0 0 0,-1 1 0 0 0,1-1 0 0 0,0 1 0 0 0,-1-1 0 0 0,1 0 0 0 0,0 1 0 0 0,0-1 0 0 0,0-1-5 0 0,-1-17 13 0 0,0 7-13 0 0,1 0 1 0 0,0 0-1 0 0,1 0 0 0 0,0 0 0 0 0,2-5 0 0 0,3 13 0 0 0,-2 3 0 0 0,1-12 0 0 0,-3 11 0 0 0,1 0 0 0 0,-1 0 0 0 0,0 0 0 0 0,1 0 0 0 0,0 1 0 0 0,-1-1 0 0 0,1 1 0 0 0,0-1 0 0 0,3 0 0 0 0,7-3 0 0 0,-5-7 0 0 0,12 2-11 0 0,22-4-94 0 0,-33 12 77 0 0,-6 2 16 0 0,1 0 0 0 0,-1 1 0 0 0,0-1 0 0 0,0 1 0 0 0,1-1-1 0 0,-1 1 1 0 0,0 0 0 0 0,1 1 12 0 0,14-3-47 0 0,-10-1 24 0 0,-1 0-41 0 0,1 0-73 0 0,0 1-49 0 0,11 0-298 0 0,-15 2 432 0 0,0 0-40 0 0,1 0-40 0 0,0-1-41 0 0,3 1-177 0 0,0 0-104 0 0,0 0-112 0 0,0 0-115 0 0,-1 0-120 0 0,0 1-126 0 0,-4-1 415 0 0,0 1-33 0 0,0 0-34 0 0,0-1-34 0 0,5 5-1357 0 0,2 3-1096 0 0,-10-7 3042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2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9848 0 0,'0'0'222'0'0,"0"0"30"0"0,0 0 19 0 0,0 1-114 0 0,0 1-82 0 0,1 2-21 0 0,-1-4-50 0 0,-14 25-15 0 0,11-16 49 0 0,1 1 65 0 0,2 3 79 0 0,1 5 143 0 0,0-8-76 0 0,-1 9 250 0 0,0-6-192 0 0,0-1-57 0 0,1-1-59 0 0,1-3-57 0 0,0-1 54 0 0,1-1 0 0 0,0 0 0 0 0,0 0 0 0 0,1 0 0 0 0,0-1 0 0 0,0 1 0 0 0,0-1 0 0 0,5 5-188 0 0,12 11 618 0 0,-18-17-522 0 0,11 7 368 0 0,1-2-83 0 0,1-3-65 0 0,0 0-46 0 0,18 7 242 0 0,-25-10-313 0 0,1-2-74 0 0,18-5 67 0 0,4-7-21 0 0,-31 11-163 0 0,8-2 67 0 0,-1 0 1 0 0,0-1 0 0 0,0 0 0 0 0,5-3-76 0 0,0 1 80 0 0,-3 1-37 0 0,12-5 12 0 0,-19 7-47 0 0,0-1 10 0 0,1 1-1 0 0,0 0 1 0 0,0 0 0 0 0,0 0 0 0 0,0 0 0 0 0,0 1-1 0 0,3-1-17 0 0,-6 1 1 0 0,1 0 0 0 0,0 1-1 0 0,0-1 1 0 0,0 0-1 0 0,-1 0 1 0 0,1 0-1 0 0,0 0 1 0 0,-1 0 0 0 0,1 0-1 0 0,-1 0 1 0 0,1-1-1 0 0,-1 1 1 0 0,1 0-1 0 0,-1-1 1 0 0,0 1 0 0 0,0-1-1 0 0,0 0 1 0 0,0 1-1 0 0,0-1 1 0 0,0 0-1 0 0,0-1 0 0 0,12-13 13 0 0,-12 14-10 0 0,1 1 0 0 0,0-1 0 0 0,-1 1 0 0 0,1-1-1 0 0,-1 0 1 0 0,0 0 0 0 0,0 0 0 0 0,1 0-3 0 0,1-16-65 0 0,-3 11 32 0 0,0-4-9 0 0,0 5-18 0 0,0-4-48 0 0,1 4 61 0 0,-1-6-21 0 0,0 3-40 0 0,-1 1-54 0 0,-2 0-90 0 0,2 5 105 0 0,-2-2 11 0 0,0 1 28 0 0,1 1 7 0 0,1 1-19 0 0,0-1-44 0 0,0 1-15 0 0,1-1-47 0 0,-1 0-53 0 0,1 0-61 0 0,0 1 67 0 0,0 1-37 0 0,0-2-404 0 0,0 0 106 0 0,0 1-48 0 0,0-3-763 0 0,0-1-591 0 0,0-4-1130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3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1 174 6336 0 0,'0'0'141'0'0,"0"0"23"0"0,3 0 11 0 0,10 0-29 0 0,2-3-116 0 0,-6-2-44 0 0,3-1 23 0 0,-4 4 80 0 0,-5 2 47 0 0,0-3 158 0 0,3-2-17 0 0,2 0 43 0 0,-2 3-70 0 0,3 1 38 0 0,1-1 142 0 0,-5-4-46 0 0,-4 6-358 0 0,-1-1 1 0 0,0 1-1 0 0,1-1 1 0 0,-1 1-1 0 0,1-1 1 0 0,-1 1-1 0 0,1-1 0 0 0,-1 1 1 0 0,1-1-1 0 0,-1 1 1 0 0,1 0-1 0 0,0-1 1 0 0,-1 1-1 0 0,1 0 1 0 0,0-1-1 0 0,-1 1 0 0 0,1 0 1 0 0,-1 0-1 0 0,1 0 1 0 0,0-1-1 0 0,0 1 1 0 0,-1 0-1 0 0,1 0 0 0 0,0 0 1 0 0,-1 0-1 0 0,1 0-26 0 0,13-2 373 0 0,-4-4-79 0 0,-2 1-105 0 0,0 1-7 0 0,-1 1-42 0 0,9-5 114 0 0,-3 2 4 0 0,-7-4-26 0 0,2 5-123 0 0,8-4-28 0 0,-11 7-57 0 0,10-3 50 0 0,1-8-4 0 0,-14 11-65 0 0,-1 1-1 0 0,0 0 1 0 0,0 0-1 0 0,1-1 1 0 0,-1 1-1 0 0,0-1 1 0 0,0 1-1 0 0,0-1 1 0 0,0 0-1 0 0,-1 1 0 0 0,1-1 1 0 0,0 0-1 0 0,-1 1 1 0 0,1-1-1 0 0,-1 0 1 0 0,1 0-1 0 0,-1 0-4 0 0,0-1 54 0 0,0 0-1 0 0,0 3-33 0 0,-1-6-46 0 0,1 3 43 0 0,0 0 47 0 0,1 2 66 0 0,-6 3 6 0 0,-1-2-36 0 0,-5-1 28 0 0,9 1-113 0 0,0 0 1 0 0,0-1-1 0 0,0 1 0 0 0,0 0 1 0 0,0 0-1 0 0,0 0 0 0 0,1 0 1 0 0,-1 1-1 0 0,0-1 1 0 0,0 0-1 0 0,0 1 0 0 0,0 0-15 0 0,-6 3 53 0 0,-19 8 120 0 0,21-10-144 0 0,0 2 0 0 0,0-1 0 0 0,0 1 1 0 0,0-1-1 0 0,0 2 0 0 0,1-1 1 0 0,0 1-1 0 0,0-1 0 0 0,-4 6-29 0 0,-5 6 121 0 0,1 1 0 0 0,-7 11-121 0 0,17-25 20 0 0,1 1-1 0 0,0 0 1 0 0,0-1 0 0 0,1 1-1 0 0,-1 0 1 0 0,1 0 0 0 0,0 0-1 0 0,0 0-19 0 0,-3 9 50 0 0,-2 0 13 0 0,5-12-54 0 0,0 1-1 0 0,0-1 1 0 0,1 1-1 0 0,-1-1 1 0 0,0 1-1 0 0,1-1 1 0 0,-1 1-1 0 0,1 0 1 0 0,0-1-1 0 0,-1 1 1 0 0,1 0-1 0 0,0-1 1 0 0,0 1-1 0 0,0 0-8 0 0,-1 7 28 0 0,1-6-18 0 0,0 0 1 0 0,-1 0 0 0 0,1 0-1 0 0,0-1 1 0 0,1 1 0 0 0,-1 0 0 0 0,0 0-1 0 0,1 0 1 0 0,0 0 0 0 0,-1 0 0 0 0,2 1-11 0 0,0 0 16 0 0,0 1-2 0 0,0 0 0 0 0,1 0 0 0 0,-1 0 0 0 0,1-1 0 0 0,0 0 0 0 0,0 1 0 0 0,0-1 0 0 0,1 0 0 0 0,0 0 0 0 0,0-1 0 0 0,0 1 0 0 0,1 0-14 0 0,23 8 114 0 0,-21-11-99 0 0,0 1 0 0 0,0-1 0 0 0,0 0 1 0 0,0 0-1 0 0,3-1-15 0 0,15 1 66 0 0,-16-1-117 0 0,8 1-79 0 0,-7-2 15 0 0,1-2-47 0 0,18-10-124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3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7920 0 0,'0'0'174'0'0,"0"0"29"0"0,2 3 13 0 0,0-2-203 0 0,-1 1-1 0 0,0 0 1 0 0,0-1-1 0 0,0 1 1 0 0,0 0-1 0 0,0 0 1 0 0,0 0-1 0 0,0-1 1 0 0,-1 1-1 0 0,1 0 1 0 0,-1 0-1 0 0,1 0 1 0 0,-1 1-13 0 0,2 27 60 0 0,-2-28-60 0 0,-1 17 33 0 0,1-6 36 0 0,0-2 40 0 0,1 0 41 0 0,1-2 42 0 0,4 6 205 0 0,-2-2-47 0 0,-1 9 103 0 0,-3 26 604 0 0,0-2 85 0 0,0-42-931 0 0,1-1-61 0 0,-1-1-52 0 0,1 1-42 0 0,0 0-30 0 0,3 4-53 0 0,-2-4 41 0 0,-1 0 34 0 0,1-1 50 0 0,-1 0 62 0 0,0 1 77 0 0,0-1 91 0 0,-1 1 103 0 0,1-1 120 0 0,-1 0-227 0 0,0-1 35 0 0,2-11-187 0 0,3 0-67 0 0,-4 9-89 0 0,0-1 0 0 0,0 0 0 0 0,0 1 0 0 0,0-1 0 0 0,0 0 0 0 0,0 0 1 0 0,-1 0-1 0 0,1 0 0 0 0,-1 0 0 0 0,0 0 0 0 0,1 0 0 0 0,-1-1-16 0 0,0 1 17 0 0,0 0 1 0 0,1 0-1 0 0,-1 0 0 0 0,1-1 0 0 0,-1 1 0 0 0,1 0 0 0 0,0 0 1 0 0,0 0-1 0 0,0 0-17 0 0,18-28 75 0 0,-13 21-69 0 0,26-28 47 0 0,-21 21-53 0 0,0 0 0 0 0,2 0 0 0 0,4-3 0 0 0,-11 13-27 0 0,0 1 1 0 0,0-1 0 0 0,5-2 26 0 0,-1 2-32 0 0,19-14-66 0 0,-27 19 86 0 0,0 1 0 0 0,1-1-1 0 0,-1 0 1 0 0,0 0 0 0 0,0 1-1 0 0,0-1 1 0 0,0 1 0 0 0,0 0 0 0 0,1 0 12 0 0,15-3-68 0 0,2-6 51 0 0,-16 7 8 0 0,7 0-44 0 0,-9 2 49 0 0,1 0 0 0 0,-1 0 0 0 0,1 0 1 0 0,-1 0-1 0 0,1 1 0 0 0,-1-1 0 0 0,2 1 4 0 0,3 7-44 0 0,-6-8 43 0 0,-1 1 1 0 0,0-1-1 0 0,0 0 0 0 0,1 1 0 0 0,-1-1 1 0 0,1 1-1 0 0,-1-1 0 0 0,0 0 0 0 0,1 1 0 0 0,-1-1 1 0 0,1 0-1 0 0,-1 0 0 0 0,0 1 0 0 0,1-1 0 0 0,-1 0 1 0 0,1 0-1 0 0,-1 0 0 0 0,1 1 0 0 0,-1-1 1 0 0,1 0-1 0 0,-1 0 0 0 0,1 0 0 0 0,-1 0 0 0 0,1 0 1 0 0,-1 0-1 0 0,1 0 0 0 0,-1 0 0 0 0,1 0 1 0 0,0 0 0 0 0,0 0 0 0 0,1 0 0 0 0,0 0 0 0 0,-1 0 0 0 0,1 1 0 0 0,0-1 0 0 0,-1 0 0 0 0,1 1 0 0 0,0 0 0 0 0,-1-1 0 0 0,1 1 0 0 0,-1 0 0 0 0,1 0 0 0 0,-1 0 0 0 0,1 0 0 0 0,-1 0 0 0 0,0 0 0 0 0,1 0 0 0 0,-1 0 0 0 0,0 1 0 0 0,0-1 0 0 0,12 15 0 0 0,-7-3 0 0 0,4-7 0 0 0,6 22 10 0 0,-16-27-7 0 0,1 0 0 0 0,-1 0 0 0 0,1 0-1 0 0,-1 0 1 0 0,1 0 0 0 0,-1 0 0 0 0,0 1 0 0 0,1-1-1 0 0,-1 0 1 0 0,0 0 0 0 0,0 0 0 0 0,0 0 0 0 0,0 0-1 0 0,0 0 1 0 0,0 0 0 0 0,-1 1-3 0 0,0 27 62 0 0,1-27-63 0 0,0-1 0 0 0,0 1-1 0 0,0 0 1 0 0,-1 0 0 0 0,1-1 0 0 0,-1 1 0 0 0,1 0 0 0 0,-1 0-1 0 0,0-1 1 0 0,1 1 0 0 0,-1-1 0 0 0,0 1 0 0 0,0-1 1 0 0,0 1-8 0 0,0-1 0 0 0,0 1 1 0 0,0 0-1 0 0,0-1 0 0 0,0 1 0 0 0,1 0 0 0 0,-1-1 1 0 0,1 1-1 0 0,-1 0 0 0 0,1 0 0 0 0,0-1 1 0 0,0 1-1 0 0,0 0 8 0 0,-1 3-69 0 0,1-1-52 0 0,-7 10-667 0 0,4-11 644 0 0,2-1 117 0 0,0-1 39 0 0,-2 2-428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3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0 7848 0 0,'0'0'232'0'0,"-3"0"-14"0"0,0 0-182 0 0,-23 0-26 0 0,19 1-7 0 0,1 1 43 0 0,-4 3 148 0 0,2 0 25 0 0,-2 0 98 0 0,2-2-57 0 0,-9 2 140 0 0,-10 5 156 0 0,18-5-333 0 0,-2 1 48 0 0,-9 8 158 0 0,-34 18 726 0 0,37-23-843 0 0,1 0-56 0 0,7-5-104 0 0,-1 1 39 0 0,-22 15 546 0 0,19-11-448 0 0,0 3-35 0 0,5-2 6 0 0,0 0 0 0 0,0 1 0 0 0,-5 11-260 0 0,0-2 250 0 0,4-4-23 0 0,4-2-44 0 0,4 18 85 0 0,1-28-248 0 0,1 16 100 0 0,5-5-48 0 0,-3-10-59 0 0,1-1-1 0 0,-1 1 1 0 0,1-1-1 0 0,0 1 1 0 0,1-1-13 0 0,-4-3 1 0 0,0 0 8 0 0,1 1 1 0 0,-1-1-1 0 0,1 1 1 0 0,0-1 0 0 0,-1 0-1 0 0,1 0 1 0 0,0 0-1 0 0,-1 0 1 0 0,1 0 0 0 0,0 0-1 0 0,1 0-9 0 0,26 1 142 0 0,-14-2-127 0 0,21 0 85 0 0,-14 0-111 0 0,-5 0-86 0 0,0 0-109 0 0,-9 0 53 0 0,0 0-38 0 0,0 0-43 0 0,0 0-44 0 0,-4 0 27 0 0,-1 0-39 0 0,3 0-393 0 0,-2-1 94 0 0,1 1-54 0 0,2-2-756 0 0,2-2-598 0 0,1-5-1135 0 0,-10 9 3132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4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1 270 5960 0 0,'3'0'132'0'0,"11"0"-40"0"0,24 0 213 0 0,-26 0-242 0 0,0 0-39 0 0,-9 0-25 0 0,0 0 1 0 0,1-1-1 0 0,-1 1 1 0 0,0-1-1 0 0,0 0 1 0 0,1 0-1 0 0,-1 0 1 0 0,0 0-1 0 0,2-2 1 0 0,6-1 70 0 0,6-2 209 0 0,-7 3-113 0 0,10-6 157 0 0,-6 1-34 0 0,4 2 43 0 0,2-2 21 0 0,-6-2-74 0 0,-5 3-93 0 0,5-2 154 0 0,1 1-7 0 0,-6 0-162 0 0,7-6 74 0 0,0-1 55 0 0,-1-1 61 0 0,-13 14-301 0 0,0 0 0 0 0,-1 1 1 0 0,1-1-1 0 0,-1 0 0 0 0,0 0 0 0 0,0-1 0 0 0,0 1 1 0 0,0 0-1 0 0,0 0 0 0 0,0-1 0 0 0,0 1 1 0 0,-1 0-1 0 0,1-1 0 0 0,-1 0-60 0 0,0-8 255 0 0,1-13 216 0 0,-5 14-225 0 0,-6 5-5 0 0,5-9-7 0 0,-6 1 12 0 0,8 11 64 0 0,1 2 30 0 0,-6-3-76 0 0,-3-2-45 0 0,-10-4 106 0 0,20 9-312 0 0,1 0 0 0 0,-1 0 0 0 0,0-1 0 0 0,0 1 0 0 0,1 0-1 0 0,-1 0 1 0 0,0 0 0 0 0,0 0 0 0 0,0 0 0 0 0,1 0 0 0 0,-1 0-1 0 0,0 0 1 0 0,0 1 0 0 0,1-1 0 0 0,-1 0 0 0 0,0 0 0 0 0,0 1-1 0 0,1-1 1 0 0,-1 0 0 0 0,0 1 0 0 0,1-1 0 0 0,-1 1 0 0 0,0 0-13 0 0,-1 2 71 0 0,-4 4 50 0 0,4-6-97 0 0,-1-1 1 0 0,1 1-1 0 0,-1-1 1 0 0,1 1-1 0 0,-1-1 1 0 0,1 0 0 0 0,-2 0-25 0 0,-6 2 80 0 0,-3 3-72 0 0,8-3 4 0 0,-1 0 1 0 0,1 0-1 0 0,0 1 1 0 0,0-1-1 0 0,0 1 1 0 0,0 0-1 0 0,0 1 1 0 0,1-1-13 0 0,-9 10 62 0 0,-6 4 4 0 0,6 1-34 0 0,-3 13 177 0 0,15-28-180 0 0,0 0 0 0 0,1 0 0 0 0,-1-1 0 0 0,1 1 0 0 0,-1 0 0 0 0,1 0 0 0 0,0 0 1 0 0,0 0-1 0 0,0 0 0 0 0,1 3-29 0 0,0 9 120 0 0,-1 3-20 0 0,0-12-47 0 0,1 0 1 0 0,0 0 0 0 0,0 0-1 0 0,0 0 1 0 0,1 0 0 0 0,0 1-54 0 0,5 6 69 0 0,9 5 109 0 0,0 1 39 0 0,-4-2-72 0 0,9 9 187 0 0,4-5-4 0 0,-7-12-192 0 0,-3-4 26 0 0,0 0-19 0 0,2 1 0 0 0,0-2 35 0 0,-3-4-86 0 0,5 1-4 0 0,-4 3-33 0 0,-8-2-31 0 0,-1 0 1 0 0,0 0 0 0 0,1-1 0 0 0,-1 0 0 0 0,1 0 0 0 0,-1-1-1 0 0,1 0 1 0 0,-1 0 0 0 0,1 0 0 0 0,-1-1 0 0 0,3 0-25 0 0,8-4 16 0 0,-11 3-3 0 0,1 0 0 0 0,-1 1-1 0 0,1-1 1 0 0,0 2-1 0 0,-1-1 1 0 0,1 1-13 0 0,0-1 8 0 0,1 0 1 0 0,-1 0 0 0 0,0 0-1 0 0,0-1 1 0 0,0 0 0 0 0,6-2-9 0 0,-8 2-3 0 0,16-7-192 0 0,-5 3 1 0 0,-14 5 112 0 0,1 0 35 0 0,3 0-10 0 0,-3 1 11 0 0,-1-1-54 0 0,0 1-12 0 0,-1-1-45 0 0,0 1-16 0 0,0-1-43 0 0,0 0-49 0 0,0 0-52 0 0,0 0 8 0 0,0 0-44 0 0,0 0-46 0 0,0 0-50 0 0,0 0-51 0 0,0-1-56 0 0,0 0-59 0 0,0 0-60 0 0,3-4-1547 0 0,5-3-1259 0 0,-9 8 3375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1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1 8840 0 0,'0'0'197'0'0,"0"0"24"0"0,0 0 19 0 0,-2 0-29 0 0,-4 0-174 0 0,-10 0-19 0 0,11 0 24 0 0,3 0 47 0 0,-1 2 98 0 0,-11 9 177 0 0,-1-9-42 0 0,7-1-149 0 0,0 0-46 0 0,1 2-19 0 0,-4 1 4 0 0,1 1 14 0 0,-6 1 129 0 0,5-1-52 0 0,3-1-67 0 0,-2 2 37 0 0,2-1-51 0 0,1 1-24 0 0,-2 2 0 0 0,-6 6 66 0 0,-1-3 53 0 0,5-4-97 0 0,-10 6 118 0 0,8 2-26 0 0,-11 17 82 0 0,17-23-210 0 0,0 0 0 0 0,0 0-1 0 0,1 0 1 0 0,0 1 0 0 0,1 0 0 0 0,0 0-1 0 0,1 1 1 0 0,-1 3-84 0 0,-1 12 131 0 0,-2 4-10 0 0,1-4 13 0 0,4-18-99 0 0,0 1 0 0 0,1-1 1 0 0,0 1-1 0 0,0 0 1 0 0,1 0-1 0 0,1 0 1 0 0,-1 9-36 0 0,1 39 117 0 0,0-55-116 0 0,0 0 0 0 0,1-1-1 0 0,-1 1 1 0 0,0 0 0 0 0,0-1 0 0 0,1 1 0 0 0,-1 0-1 0 0,1-1 1 0 0,-1 1 0 0 0,1 0 0 0 0,0-1 0 0 0,-1 1-1 0 0,1-1 1 0 0,0 0 0 0 0,1 2-1 0 0,3 5-1 0 0,10 23 11 0 0,-12-26 3 0 0,-3-4-11 0 0,0-1 0 0 0,1 1 0 0 0,-1 0 0 0 0,0-1 1 0 0,0 1-1 0 0,1-1 0 0 0,-1 1 0 0 0,1 0 0 0 0,-1-1 0 0 0,1 1 0 0 0,-1-1 0 0 0,1 1 1 0 0,-1-1-1 0 0,1 0 0 0 0,-1 1 0 0 0,1-1 0 0 0,-1 1 0 0 0,1-1 0 0 0,0 0 0 0 0,-1 1 1 0 0,1-1-1 0 0,0 0-2 0 0,4 2 4 0 0,3 3 17 0 0,-7-4-20 0 0,1 0 1 0 0,-1 0-1 0 0,0 0 1 0 0,1 0-1 0 0,0-1 1 0 0,-1 1-1 0 0,1 0 1 0 0,-1-1-1 0 0,1 1 1 0 0,-1-1-1 0 0,1 0 1 0 0,0 0-1 0 0,-1 1 1 0 0,1-1-2 0 0,12 0-25 0 0,1 0-87 0 0,-2 1-31 0 0,0-1-34 0 0,-5 1-23 0 0,0-1 1 0 0,0-1-1 0 0,-1 1 1 0 0,1-1-1 0 0,6-2 200 0 0,-9 1-129 0 0,-2 0 15 0 0,-1 1-12 0 0,1-1-39 0 0,0 0-170 0 0,-2 1 119 0 0,1 0-39 0 0,-1 1-64 0 0,1-1-44 0 0,-1 1-38 0 0,1-1-34 0 0,0 1-125 0 0,0 0-34 0 0,3 0-1303 0 0</inkml:trace>
  <inkml:trace contextRef="#ctx0" brushRef="#br0" timeOffset="327.34">695 158 6392 0 0,'0'0'141'0'0,"0"0"23"0"0,0 0 12 0 0,0-2-24 0 0,0 1-145 0 0,0 0-1 0 0,0 1 1 0 0,0-1-1 0 0,0 0 1 0 0,0 1-1 0 0,-1-1 1 0 0,1 0-1 0 0,0 1 1 0 0,0-1-1 0 0,0 0 0 0 0,-1 1 1 0 0,1-1-1 0 0,0 1 1 0 0,-1-1-1 0 0,1 0-6 0 0,-4-1 109 0 0,-2 2 124 0 0,3 0 207 0 0,0 0 9 0 0,-10 0-13 0 0,0 0-71 0 0,8 2-39 0 0,-8 9-6 0 0,-1-6-11 0 0,7 8-46 0 0,-15 3-27 0 0,12 0-4 0 0,-3-7-99 0 0,-2 0 17 0 0,1 7 64 0 0,7-7-111 0 0,-7 13 126 0 0,6-6-18 0 0,3 13 51 0 0,-1-9-111 0 0,-6 13 143 0 0,7-20-187 0 0,1-3-33 0 0,1 8 100 0 0,3 2-11 0 0,1-10-76 0 0,1 6 103 0 0,4-6-37 0 0,-1-2-48 0 0,-1 1 37 0 0,1 0-58 0 0,-1-1-41 0 0,-3-6-41 0 0,0 0 1 0 0,0-1 0 0 0,1 0-1 0 0,-1 1 1 0 0,0-1 0 0 0,1 0-1 0 0,-1 1 1 0 0,1-1 0 0 0,-1 0 0 0 0,1 0-1 0 0,-1 0 1 0 0,1-1 0 0 0,0 1-1 0 0,0 0 1 0 0,0 0-3 0 0,24 4 53 0 0,-13 1-29 0 0,-4-1 46 0 0,3-3 90 0 0,1-1 17 0 0,2 4-23 0 0,2 0-5 0 0,-4-10 0 0 0,-5 2-61 0 0,21-3 139 0 0,-15 3-127 0 0,12-5 138 0 0,-2-3-15 0 0,-12 2-150 0 0,9-15-35 0 0,5 14-38 0 0,-23 8 0 0 0,-1-1 0 0 0,1 1 0 0 0,-1 0 0 0 0,0-1 0 0 0,0 0 0 0 0,0 1 0 0 0,0-2 0 0 0,15-17 0 0 0,-6 6-24 0 0,-7 6-36 0 0,0 0-1 0 0,-1 0 1 0 0,2-4 60 0 0,-3 7-10 0 0,3-20-156 0 0,-6 20 126 0 0,1 1-1 0 0,-1-1 0 0 0,0 1 1 0 0,0 0-1 0 0,0-1 1 0 0,-1 1-1 0 0,0 0 1 0 0,-2-4 40 0 0,-4-13-198 0 0,-6-2 22 0 0,2 4-27 0 0,7 10 90 0 0,-7-13-217 0 0,9 17 181 0 0,-1-1 1 0 0,0 0-1 0 0,-1 1 1 0 0,1 0-1 0 0,-1 0 1 0 0,-1 0 148 0 0,5 4-174 0 0,-1 0 49 0 0,1-2-16 0 0,2-3 40 0 0,0 7 59 0 0,-1-3-215 0 0,0 3 1 0 0,0 0 83 0 0,0 0 2 0 0,0 0-75 0 0,0 0-222 0 0,0 0-405 0 0,0 0-28 0 0</inkml:trace>
  <inkml:trace contextRef="#ctx0" brushRef="#br0" timeOffset="636.29">947 237 7136 0 0,'2'5'33'0'0,"0"-1"0"0"0,1 1 0 0 0,0-1 0 0 0,-1 0 0 0 0,2 1-33 0 0,5 2 129 0 0,-8-6-116 0 0,0-1 1 0 0,-1 1-1 0 0,1 0 0 0 0,0-1 0 0 0,-1 1 0 0 0,1 0 1 0 0,-1 0-1 0 0,1-1 0 0 0,-1 1 0 0 0,1 0 0 0 0,-1 0 1 0 0,1 0-1 0 0,-1 0 0 0 0,0 0 0 0 0,1-1 0 0 0,-1 1 1 0 0,0 0-1 0 0,0 0 0 0 0,0 0-13 0 0,13 24 137 0 0,-9-19-122 0 0,0 1 1 0 0,-1 1-1 0 0,1-1 1 0 0,0 3-16 0 0,3 6 31 0 0,3-1 67 0 0,3 0 70 0 0,2 0 73 0 0,-8-7 48 0 0,-1 1 46 0 0,-4-3-72 0 0,-2 2 40 0 0,1-1-62 0 0,0-2-42 0 0,1 1-1 0 0,3 1 49 0 0,1 5 116 0 0,-5-4-45 0 0,-1-5 148 0 0,0-3-5 0 0,0 0-10 0 0,0 0-3 0 0,0 0 0 0 0,0 0-24 0 0,0 0-102 0 0,0 0-46 0 0,-3-3-10 0 0,-7-7-25 0 0,7 7-144 0 0,0 2-35 0 0,1 0-23 0 0,-1 1-24 0 0,-2-1 17 0 0,5 1-26 0 0,-1-1 1 0 0,1 0-1 0 0,0 0 0 0 0,-1 1 0 0 0,1-1 0 0 0,0 0 0 0 0,0 0 1 0 0,-1 0-1 0 0,1 0 0 0 0,0 1 0 0 0,0-1 0 0 0,0 0 1 0 0,0 0-1 0 0,0 0 0 0 0,0 0-6 0 0,-2-15 70 0 0,-3 9-57 0 0,4 5-9 0 0,0 1 1 0 0,0-1-1 0 0,0 1 1 0 0,1-1-1 0 0,-1 1 1 0 0,0-1 0 0 0,1 1-1 0 0,-1-1 1 0 0,1 0-1 0 0,-1 1 1 0 0,1-1-1 0 0,0 0 1 0 0,0 1 0 0 0,0-1-1 0 0,0-1-4 0 0,-1-6 11 0 0,1-12 12 0 0,3 4 23 0 0,8-12-22 0 0,-6 0 19 0 0,6 8-22 0 0,-6 0 13 0 0,-5 18-33 0 0,0 0 0 0 0,1 0 0 0 0,-1 0 0 0 0,1 0 0 0 0,0 0 0 0 0,0 0 0 0 0,0 0 0 0 0,1 0 0 0 0,-1 0 0 0 0,1 0 0 0 0,-1 1 0 0 0,1-1 0 0 0,0 1 0 0 0,0-1 0 0 0,0 1 0 0 0,0 0 0 0 0,1 0 0 0 0,-1 0 0 0 0,0 0 0 0 0,1 0-1 0 0,31-20-33 0 0,-17 12-4 0 0,1 1 0 0 0,0 0-1 0 0,0 1 1 0 0,4 0 37 0 0,-12 4-21 0 0,-7 2 17 0 0,0 1-1 0 0,0 0 1 0 0,0 0-1 0 0,0 0 0 0 0,0 0 1 0 0,1 0-1 0 0,-1 1 1 0 0,0-1-1 0 0,0 1 1 0 0,3 0 4 0 0,4-1-1 0 0,21 0-5 0 0,-12 6-41 0 0,-9 0 41 0 0,-1 0-1 0 0,1 1 1 0 0,6 6 6 0 0,3 4-45 0 0,-14-10 44 0 0,1-1 0 0 0,-1 1-1 0 0,0 0 1 0 0,0 0 0 0 0,-1 1-1 0 0,1-1 1 0 0,-2 1 0 0 0,3 5 1 0 0,-3-6 0 0 0,-1 0 0 0 0,1 0 0 0 0,0 0 0 0 0,4 4 0 0 0,-5-7 0 0 0,0 0 0 0 0,0 0 0 0 0,-1 0 0 0 0,1 0 0 0 0,-1 1 0 0 0,1-1 0 0 0,-1 0 0 0 0,0 1 0 0 0,0-1 0 0 0,-1 1 0 0 0,1-1 0 0 0,-1 1 0 0 0,0 0 0 0 0,0 3-2 0 0,0-5 4 0 0,0 1-1 0 0,0-1 0 0 0,0 0 0 0 0,0 0 0 0 0,0 0 0 0 0,1 0 1 0 0,-1 1-1 0 0,0-1 0 0 0,1 0 0 0 0,0 1-1 0 0,4 5 20 0 0,-4-7-17 0 0,0 1-1 0 0,0-1 0 0 0,0 0 1 0 0,-1 1-1 0 0,1-1 0 0 0,0 1 1 0 0,-1 0-1 0 0,1-1 1 0 0,-1 1-1 0 0,1-1 0 0 0,-1 1 1 0 0,0 0-1 0 0,0-1 1 0 0,0 1-3 0 0,3 12-26 0 0,2-4-40 0 0,-4-9 53 0 0,0 1-1 0 0,0 0 1 0 0,0-1-1 0 0,0 1 1 0 0,-1-1-1 0 0,1 1 1 0 0,-1 0-1 0 0,1 0 1 0 0,-1-1-1 0 0,1 1 1 0 0,-1 0-1 0 0,0 0 1 0 0,0 0 13 0 0,0 3-91 0 0,0-1-59 0 0,0-2-74 0 0,0-1 68 0 0,0 0-35 0 0,0 0-37 0 0,0-1-35 0 0,0 1-357 0 0,0-1 86 0 0,0 0-49 0 0,0 0-686 0 0,0 0-541 0 0,0 0-1028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7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9728 0 0,'0'0'222'0'0,"0"0"30"0"0,3 0 18 0 0,4 0-117 0 0,-1 0-80 0 0,0 0-37 0 0,4-3-26 0 0,-2-1-27 0 0,4-3 26 0 0,-7 6 34 0 0,1 0 34 0 0,-4 1-9 0 0,0 0 1 0 0,-1 0 0 0 0,1 0-1 0 0,-1-1 1 0 0,1 1 0 0 0,0 0-1 0 0,-1-1 1 0 0,1 0 0 0 0,-1 1-1 0 0,1-1 1 0 0,-1 0-1 0 0,1 0 1 0 0,0 0-69 0 0,4-3 303 0 0,1 1 39 0 0,7 1 210 0 0,-11 2-445 0 0,1 0 0 0 0,-1 0 0 0 0,0-1 0 0 0,0 1 1 0 0,0-1-1 0 0,0 0 0 0 0,2-1-107 0 0,13-6 430 0 0,-7 5-133 0 0,2 2-52 0 0,1 1-51 0 0,-2 1-49 0 0,-2 0-34 0 0,24-1 315 0 0,-20 0-289 0 0,-1 0-107 0 0,5 0-84 0 0,-15 0-50 0 0,-3 0-48 0 0,3 0-218 0 0,-1 0 277 0 0,-1 0 3 0 0,1 0-15 0 0,-1 0-39 0 0,0 0-12 0 0,0 0-38 0 0,0 0-44 0 0,0 0-50 0 0,0 0-53 0 0,-1 0-49 0 0,1 0-45 0 0,-1 0-38 0 0,0 0-138 0 0,1 0-38 0 0,-1 0-166 0 0,0 0-449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8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79 9792 0 0,'0'0'222'0'0,"0"0"30"0"0,2 0 18 0 0,5-1-117 0 0,-1-1-80 0 0,4-4-31 0 0,-1-1-38 0 0,14-5-17 0 0,-2 8 84 0 0,-6 3 164 0 0,2-5 8 0 0,-1 0-51 0 0,-11 5-98 0 0,1 0-1 0 0,-1 1 1 0 0,1 0 0 0 0,3 0-94 0 0,-3 0 93 0 0,-1 0 0 0 0,1-1 1 0 0,0 1-1 0 0,3-2-93 0 0,7-3 180 0 0,-9 3-92 0 0,-1 0 0 0 0,1 1 0 0 0,0 0 0 0 0,-1 0 0 0 0,1 0 0 0 0,0 1-88 0 0,29 1 415 0 0,-13 0-215 0 0,0-1-51 0 0,0-1-55 0 0,-2-3-64 0 0,-4 0 2 0 0,-10 1-24 0 0,-1 2 1 0 0,1-1-1 0 0,0 1 1 0 0,0 0-1 0 0,3 0-8 0 0,-10 1 1 0 0,21 0 45 0 0,23 0-23 0 0,-28 3 57 0 0,-3 7 10 0 0,-10-7-6 0 0,-3 8 186 0 0,0 1-51 0 0,0 0-55 0 0,0-2-62 0 0,-3-5 65 0 0,2-4-146 0 0,0 0 1 0 0,0 1-1 0 0,-1-1 1 0 0,1 1 0 0 0,0-1-1 0 0,0 1 1 0 0,1-1-1 0 0,-1 1 1 0 0,0 0 0 0 0,0-1-1 0 0,1 1 1 0 0,-1 0-1 0 0,1 0 1 0 0,0-1 0 0 0,-1 2-22 0 0,-1 2 104 0 0,0-4-96 0 0,1 1 0 0 0,0-1 0 0 0,0 0 0 0 0,0 1 1 0 0,0-1-1 0 0,0 0 0 0 0,0 1 0 0 0,0-1 1 0 0,1 1-1 0 0,-1-1 0 0 0,0 1 0 0 0,1-1 0 0 0,-1 1 1 0 0,1 0-1 0 0,0-1 0 0 0,0 1 0 0 0,-1 0 1 0 0,1 0-9 0 0,0 0 7 0 0,0 0 1 0 0,0 0 0 0 0,0-1 0 0 0,-1 1 0 0 0,1 0 0 0 0,-1 0-1 0 0,1-1 1 0 0,-1 1 0 0 0,0 0 0 0 0,0-1 0 0 0,1 1 0 0 0,-1-1-1 0 0,-1 1-7 0 0,1-1 4 0 0,0 1 0 0 0,1-1 0 0 0,-1 1 0 0 0,0 0 0 0 0,0-1 0 0 0,1 1-1 0 0,-1 0 1 0 0,1 0 0 0 0,-1-1 0 0 0,1 1 0 0 0,0 0 0 0 0,0 0 0 0 0,0 0-4 0 0,0-1 8 0 0,-1 1-1 0 0,1 0 1 0 0,0-1 0 0 0,0 1 0 0 0,-1 0 0 0 0,1-1 0 0 0,-1 1 0 0 0,1-1 0 0 0,-1 1 0 0 0,0-1 0 0 0,0 1 0 0 0,0-1 0 0 0,0 1 0 0 0,0-1-8 0 0,-4 7 22 0 0,-1 8-16 0 0,-1 0 0 0 0,2 0 0 0 0,-1 7-6 0 0,-5 13 43 0 0,-4-1 51 0 0,8-20-30 0 0,0 0 0 0 0,-2 10-64 0 0,-2 17 129 0 0,8-28-76 0 0,-2-1 0 0 0,0 0 0 0 0,0 0 0 0 0,-3 3-53 0 0,-10 26 156 0 0,-2-3 5 0 0,-5-2 36 0 0,23-34-173 0 0,0 0 0 0 0,0 1-1 0 0,0-1 1 0 0,1 0-1 0 0,-1 1 1 0 0,1-1-1 0 0,0 1 1 0 0,0-1-1 0 0,0 3-23 0 0,-8 21 179 0 0,-6-5-25 0 0,12-18-114 0 0,0 0 0 0 0,0 0 0 0 0,0 0 0 0 0,0 0 0 0 0,1 0 0 0 0,0 1-1 0 0,0-1 1 0 0,-1 4-40 0 0,0 6 102 0 0,-1 3 73 0 0,3-15-148 0 0,0 0-1 0 0,0 0 0 0 0,0-1 0 0 0,0 1 0 0 0,0 0 1 0 0,-1 0-1 0 0,1-1 0 0 0,-2 2-26 0 0,-4 4 101 0 0,3-4-55 0 0,1 0 0 0 0,0 0 0 0 0,0 1 0 0 0,0-1 0 0 0,0 1 0 0 0,0 0-46 0 0,-2 7 129 0 0,-5 7 89 0 0,7-15-116 0 0,2 0-35 0 0,0-1-23 0 0,1 1-21 0 0,-1 2 26 0 0,-2-2 6 0 0,0-1-17 0 0,0 0 5 0 0,2 0 27 0 0,0 2 37 0 0,-1 1 60 0 0,0-5-101 0 0,1 0-65 0 0,1 0 0 0 0,0 1 1 0 0,0-1-1 0 0,0 0 0 0 0,0 0 1 0 0,-1 0-1 0 0,1 0 0 0 0,0 0 0 0 0,0 0 1 0 0,0 0-1 0 0,-1 0 0 0 0,1 0 1 0 0,0 0-1 0 0,0 0 0 0 0,0 0 1 0 0,-1 0-1 0 0,1 0 0 0 0,0 0 0 0 0,0 0 1 0 0,0 0-1 0 0,-1 0 0 0 0,1 0 1 0 0,0-1-1 0 0,0 1 0 0 0,0 0 1 0 0,-1 0-1 0 0,1 0 0 0 0,0 0 0 0 0,0 0 1 0 0,0 0-1 0 0,0-1 0 0 0,0 1 1 0 0,-1 0-1 0 0,1 0 0 0 0,0 0 1 0 0,0 0-1 0 0,0-1 0 0 0,0 1 0 0 0,0 0 1 0 0,0 0-1 0 0,0 0 0 0 0,0 0 1 0 0,0-1-1 0 0,0 1 0 0 0,0 0 1 0 0,0 0-1 0 0,0 0 0 0 0,0-1-1 0 0,7-8-13 0 0,-5 7-104 0 0,-2-1-33 0 0,0 0 60 0 0,0 1 36 0 0,0-1 26 0 0,0 0-40 0 0,1 1-73 0 0,1 2-3 0 0,3-1-67 0 0,-2 0-45 0 0,-2 0 216 0 0,-1 1-1 0 0,1 0 1 0 0,-1-1-1 0 0,0 1 1 0 0,1-1-1 0 0,-1 1 1 0 0,0 0-1 0 0,1-1 1 0 0,-1 1-1 0 0,0-1 1 0 0,0 1-1 0 0,0-1 1 0 0,1 1 0 0 0,-1-1-1 0 0,0 1 1 0 0,0-1-1 0 0,0 1 1 0 0,0-1-1 0 0,0 1 1 0 0,0-1-1 0 0,0 1 1 0 0,0-1 40 0 0,3-5-775 0 0,10-7-8 0 0</inkml:trace>
  <inkml:trace contextRef="#ctx0" brushRef="#br0" timeOffset="769.48">237 205 5904 0 0,'0'3'132'0'0,"0"4"-32"0"0,0-3-24 0 0,0 1 57 0 0,-2 8 6 0 0,-9 2-111 0 0,9-4-8 0 0,1-3 52 0 0,1-5-77 0 0,0 0 41 0 0,0 4 143 0 0,0-1 61 0 0,0 0 58 0 0,0 17 838 0 0,0-13-701 0 0,0-5-253 0 0,0-1-36 0 0,0 1-45 0 0,0-1-52 0 0,-1 7 226 0 0,-5 2 26 0 0,-1-1-12 0 0,6-1-34 0 0,1-3-99 0 0,0-6-106 0 0,0 0 0 0 0,0 0 0 0 0,0 0 0 0 0,0 0-1 0 0,0 1 1 0 0,0-1 0 0 0,-1 0 0 0 0,1 0 0 0 0,-1 0 0 0 0,0 1-50 0 0,-4 5 153 0 0,-1 2 64 0 0,4 4 47 0 0,1-6-115 0 0,0-1-39 0 0,-1 1-16 0 0,-3 3 5 0 0,1-1 15 0 0,3-7-76 0 0,-5 13 195 0 0,-6-1 36 0 0,1 1-57 0 0,7 0-48 0 0,1-3-48 0 0,-8 8 124 0 0,8-8-127 0 0,2-9-75 0 0,0 0 1 0 0,-1 0-1 0 0,1 0 1 0 0,-1 0-1 0 0,1-1 1 0 0,-1 1-1 0 0,0 0 1 0 0,-1 0-39 0 0,-13 25 165 0 0,3 3 369 0 0,-3 12-534 0 0,15-41 27 0 0,-4 12 137 0 0,-7 1 29 0 0,10-14-171 0 0,1-1 0 0 0,-1 1 1 0 0,1 0-1 0 0,-1 0 1 0 0,1 0-1 0 0,0 0 1 0 0,0 0-1 0 0,0 0 1 0 0,0 0-1 0 0,0 0 1 0 0,0 1-1 0 0,1-1 1 0 0,-1 0-1 0 0,1 1 1 0 0,0-1-1 0 0,-1 0 1 0 0,1 0-1 0 0,0 1 1 0 0,0-1-1 0 0,1 1 1 0 0,-1-1-23 0 0,0 0 17 0 0,0 0 1 0 0,-1 0 0 0 0,1 0 0 0 0,0 0-1 0 0,-1 0 1 0 0,0 0 0 0 0,1 0 0 0 0,-1 0 0 0 0,0-1-1 0 0,0 1 1 0 0,0 0 0 0 0,0 0-18 0 0,0 0 16 0 0,0-1 0 0 0,0 0 1 0 0,0 1-1 0 0,0-1 0 0 0,1 1 0 0 0,-1-1 0 0 0,1 1 1 0 0,-1-1-1 0 0,1 1 0 0 0,0 0 0 0 0,-1-1 1 0 0,1 1-17 0 0,0 1 136 0 0,0-1 0 0 0,0-1-131 0 0,0-1 0 0 0,0 1 1 0 0,0-1-1 0 0,0 1 1 0 0,0-1-1 0 0,0 1 1 0 0,0-1-1 0 0,0 1 1 0 0,0-1-1 0 0,0 1 1 0 0,0-1-1 0 0,0 0 0 0 0,-1 1 1 0 0,1-1-1 0 0,0 1 1 0 0,0-1-1 0 0,-1 1 1 0 0,1-1-1 0 0,0 0 1 0 0,-1 1-1 0 0,1-1 1 0 0,0 1-1 0 0,-1-1 1 0 0,1 0-1 0 0,0 0 0 0 0,-1 1 1 0 0,1-1-1 0 0,-1 0 1 0 0,1 0-1 0 0,-1 1 1 0 0,1-1-1 0 0,-1 0 1 0 0,1 0-1 0 0,-1 0 1 0 0,1 0-1 0 0,0 0 1 0 0,-1 0-1 0 0,1 0 0 0 0,-1 0 1 0 0,1 0-1 0 0,-1 0 1 0 0,0 0-6 0 0,-1 0 82 0 0,2 6-2 0 0,0 15-2 0 0,0-16-12 0 0,0-5-2 0 0,0 0 0 0 0,0 0 0 0 0,0 0 0 0 0,0 0 0 0 0,0 0 0 0 0,2 2-10 0 0,9 9-30 0 0,-6-7 59 0 0,2-3-51 0 0,-1-1-14 0 0,2 5-4 0 0,4 2-14 0 0,2-6 59 0 0,3-1-45 0 0,3 0 7 0 0,6 0 20 0 0,-14 1-40 0 0,-6 0 0 0 0,-1-1 1 0 0,1 0-1 0 0,0 0 0 0 0,-1 0 0 0 0,1-1 1 0 0,-1 0-1 0 0,1 0 0 0 0,0 0-1 0 0,5-2 16 0 0,23-10 21 0 0,-30 11-36 0 0,-1 0 0 0 0,1 1 0 0 0,-1-1 0 0 0,1 1 0 0 0,-1 0 0 0 0,1-1 0 0 0,0 2 0 0 0,0-1 0 0 0,0 0 0 0 0,0 1 0 0 0,2 0-1 0 0,13 0 30 0 0,-8 1-24 0 0,-1-1 0 0 0,0 0 0 0 0,1-1-1 0 0,7-2-5 0 0,14-7 11 0 0,28-6 57 0 0,-42 12-17 0 0,2 5-25 0 0,-10-1-14 0 0,-4 1 22 0 0,1-1 0 0 0,-1-1-1 0 0,0 1 1 0 0,1-1 0 0 0,-1 0-1 0 0,1-1 1 0 0,-1 1-1 0 0,1-1-33 0 0,16-9 187 0 0,-15 6-125 0 0,-6 4-50 0 0,-1 0 0 0 0,0 0 0 0 0,1 0 0 0 0,-1 1 1 0 0,1-1-1 0 0,-1 0 0 0 0,1 1 0 0 0,0-1 0 0 0,-1 1 1 0 0,1-1-1 0 0,0 1 0 0 0,-1 0 0 0 0,1 0 0 0 0,0 0-12 0 0,4 0 45 0 0,-4 0-31 0 0,-1 0-1 0 0,1 0 1 0 0,0 1 0 0 0,-1-1-1 0 0,1-1 1 0 0,0 1-1 0 0,-1 0 1 0 0,1 0 0 0 0,0-1-1 0 0,-1 1 1 0 0,1-1-1 0 0,1 0-13 0 0,2-9 98 0 0,-4 9-93 0 0,-1 1 0 0 0,1 0 0 0 0,-1-1 0 0 0,1 1 0 0 0,0 0 0 0 0,-1 0 0 0 0,1-1 0 0 0,0 1 0 0 0,-1 0 0 0 0,1 0 0 0 0,0 0 0 0 0,-1 0-1 0 0,1 0 1 0 0,0 0 0 0 0,0 0-5 0 0,1 0 86 0 0,-2 0 3 0 0,0 0-20 0 0,-2 3-15 0 0,-9 7-32 0 0,6-7 38 0 0,-6-3-13 0 0,6 2-88 0 0,-6 9-15 0 0,9-9-13 0 0,2-1-77 0 0,0-1-117 0 0,0 0 132 0 0,0 0-66 0 0,0 0 71 0 0,0 0-34 0 0,0 0-37 0 0,0 0-42 0 0,0 0-47 0 0,0 0-42 0 0,0 0-41 0 0,0 0-35 0 0,0 0-261 0 0,0 0-60 0 0,0 0-46 0 0,0 0-34 0 0,0 0-1441 0 0,0 0-1272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8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8464 0 0,'0'0'190'0'0,"0"0"28"0"0,0 0 10 0 0,0 0 54 0 0,0 0-74 0 0,0 0 35 0 0,0 0 285 0 0,0 0 15 0 0,0 0-13 0 0,0 0-55 0 0,0 0-24 0 0,0 2-3 0 0,0 9-14 0 0,0-11-427 0 0,0 0 0 0 0,0 0-1 0 0,0 0 1 0 0,0 0-1 0 0,0 0 1 0 0,0 0 0 0 0,0 0-1 0 0,0 0 1 0 0,0 1 0 0 0,0-1-1 0 0,0 0 1 0 0,0 0 0 0 0,0 0-1 0 0,0 0 1 0 0,0 0 0 0 0,0 0-1 0 0,0 0 1 0 0,0 0-1 0 0,0 0 1 0 0,0 0 0 0 0,0 0-1 0 0,0 1 1 0 0,0-1 0 0 0,0 0-1 0 0,0 0 1 0 0,0 0 0 0 0,0 0-1 0 0,0 0 1 0 0,0 0 0 0 0,0 0-1 0 0,0 0 1 0 0,0 0-1 0 0,0 0 1 0 0,1 0 0 0 0,-1 0-1 0 0,0 0 1 0 0,0 0 0 0 0,0 0-1 0 0,0 0 1 0 0,0 0 0 0 0,0 1-1 0 0,0-1 1 0 0,0 0 0 0 0,0 0-1 0 0,0 0 1 0 0,0 0-1 0 0,1 0 1 0 0,-1 0 0 0 0,0 0-1 0 0,0 0 1 0 0,0 0 0 0 0,0 0-1 0 0,0-1 1 0 0,0 1 0 0 0,0 0-1 0 0,0 0 1 0 0,0 0-7 0 0,7 1 183 0 0,0-1 50 0 0,14 1 430 0 0,-12-1-408 0 0,0-2-39 0 0,-1 0-107 0 0,-4 0-31 0 0,0-1-2 0 0,2-2 32 0 0,0 3 26 0 0,1 1 54 0 0,3 1 98 0 0,-8 0-249 0 0,1 0 0 0 0,-1 0-1 0 0,1-1 1 0 0,-1 1 0 0 0,1-1 0 0 0,-1 1 0 0 0,2-1-37 0 0,4-6 211 0 0,-8 6-202 0 0,0 1 1 0 0,0-1 0 0 0,1 1-1 0 0,-1-1 1 0 0,0 1 0 0 0,1 0-1 0 0,-1-1 1 0 0,1 1 0 0 0,-1 0-1 0 0,0-1 1 0 0,1 1-1 0 0,-1 0 1 0 0,1 0 0 0 0,-1-1-1 0 0,1 1 1 0 0,-1 0 0 0 0,1 0-1 0 0,-1 0 1 0 0,1 0-1 0 0,-1 0 1 0 0,1-1 0 0 0,-1 1-1 0 0,1 0 1 0 0,-1 0 0 0 0,1 0-1 0 0,-1 0 1 0 0,1 1 0 0 0,-1-1-1 0 0,1 0-9 0 0,6 0 88 0 0,21 0 97 0 0,-21 0-101 0 0,1 0 40 0 0,-6 0-63 0 0,-1-1-1 0 0,1 1 0 0 0,0-1 1 0 0,0 1-1 0 0,-1-1 0 0 0,1 1 0 0 0,0-1 1 0 0,-1 0-1 0 0,1 0 0 0 0,-1 0 0 0 0,1 0 1 0 0,-1 0-1 0 0,1 0 0 0 0,-1 0 0 0 0,1-1-60 0 0,1-1 532 0 0,-3 3-240 0 0,0 0-186 0 0,3 0-280 0 0,-1 0 55 0 0,0 0 26 0 0,1 0 3 0 0,0 0-61 0 0,-1 0-341 0 0,-2 0 202 0 0,0 0 127 0 0,0 0 42 0 0,0 0-6 0 0,0 0-32 0 0,1 0 74 0 0,-1 0-74 0 0,1 0-87 0 0,-1 0 72 0 0,1 0-40 0 0,0 0-44 0 0,0 0-40 0 0,0 0-37 0 0,0 0-34 0 0,1 0-241 0 0,0 0-55 0 0,1 0-786 0 0,-1 0-620 0 0,-2 0-1180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7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9280 0 0,'0'0'268'0'0,"0"0"4"0"0,0 0-157 0 0,0 0-41 0 0,0 0 84 0 0,0 0 171 0 0,0 0 307 0 0,3 3 32 0 0,7 7-24 0 0,-8-8-390 0 0,0-1-58 0 0,-1 0-52 0 0,1-1-42 0 0,0 0-25 0 0,0 0-36 0 0,3-1 7 0 0,-3 1-2 0 0,-1 0 48 0 0,-1 0-67 0 0,1 0 0 0 0,0 0 0 0 0,0 0 0 0 0,-1 0 0 0 0,1 0 0 0 0,0 0 0 0 0,-1 1 0 0 0,1-1 0 0 0,0 0 0 0 0,-1 0 0 0 0,1 1 0 0 0,0-1 0 0 0,-1 0 0 0 0,1 1 0 0 0,-1-1 0 0 0,1 0 0 0 0,0 1 0 0 0,-1-1 0 0 0,1 1 0 0 0,-1 0-27 0 0,5 7 328 0 0,0 0-50 0 0,3-1-56 0 0,-1-4-11 0 0,3 2 50 0 0,-2 0-41 0 0,-5-3-147 0 0,-1 0-1 0 0,1 0 0 0 0,-1 0 0 0 0,1 1 0 0 0,-1-1 0 0 0,0 1 0 0 0,0 0 1 0 0,2 2-73 0 0,3 6 137 0 0,6 9 74 0 0,-2-7-37 0 0,-9-11-150 0 0,-1 0 1 0 0,1 0-1 0 0,-1 0 0 0 0,0 0 0 0 0,0 0 1 0 0,0 0-1 0 0,0 0 0 0 0,0 0 0 0 0,0 0 1 0 0,0 0-1 0 0,-1 1 0 0 0,1-1-24 0 0,6 16 168 0 0,17 3 104 0 0,-10-4-80 0 0,4 12 163 0 0,-9-14-188 0 0,1-1-36 0 0,5 3-47 0 0,-11-12-75 0 0,0 0 0 0 0,0 0 0 0 0,0 0 0 0 0,0 1 0 0 0,-1 0-9 0 0,0-1 10 0 0,1 1-1 0 0,0-1 1 0 0,0 0 0 0 0,0 0-1 0 0,1 0-9 0 0,3 3 33 0 0,-5-5-14 0 0,0 0-1 0 0,0 0 1 0 0,0 1-1 0 0,0-1 1 0 0,0 1-1 0 0,0 0-18 0 0,2 6 44 0 0,-4-7-35 0 0,0-1 1 0 0,0 0-1 0 0,0 0 0 0 0,0 0 1 0 0,1 1-1 0 0,-1-1 1 0 0,1 0-1 0 0,-1-1 0 0 0,1 1-9 0 0,11 14 64 0 0,-7-3 0 0 0,4-7 0 0 0,-5 0-23 0 0,-5-5-40 0 0,0-1 0 0 0,0 1 0 0 0,1-1 1 0 0,-1 0-1 0 0,0 1 0 0 0,0-1 0 0 0,1 0 0 0 0,-1 1 0 0 0,0-1 0 0 0,0 0 0 0 0,1 1 0 0 0,-1-1 0 0 0,0 0 0 0 0,1 0 1 0 0,-1 1-1 0 0,1-1 0 0 0,-1 0 0 0 0,0 0 0 0 0,1 0 0 0 0,-1 0 0 0 0,0 1 0 0 0,1-1 0 0 0,-1 0 0 0 0,1 0 1 0 0,-1 0-1 0 0,1 0 0 0 0,-1 0 0 0 0,0 0 0 0 0,1 0 0 0 0,-1 0 0 0 0,1 0-1 0 0,-1 0 1 0 0,0 0 0 0 0,0 0 0 0 0,0 0 0 0 0,0 0 0 0 0,0 0 0 0 0,0 0 0 0 0,1 0 0 0 0,-1 0 0 0 0,0 0-1 0 0,0 0 1 0 0,0 0 0 0 0,0 0 0 0 0,0 0 0 0 0,0 0 0 0 0,0 0 0 0 0,0 0 0 0 0,0 0 0 0 0,0 0 0 0 0,1 0 0 0 0,-1 0 0 0 0,0 0 0 0 0,0 0 0 0 0,0 0 0 0 0,0 0-1 0 0,0 0 1 0 0,0 0 0 0 0,0 0 0 0 0,0 0 0 0 0,0 0 0 0 0,0 0 0 0 0,0 0 0 0 0,0 0 0 0 0,0 0 0 0 0,1 0 0 0 0,-1 1 0 0 0,0-1 0 0 0,0 0 0 0 0,0 0 0 0 0,0 0 0 0 0,0 0-1 0 0,0 0 1 0 0,0 0 0 0 0,0 0 0 0 0,0 0 0 0 0,0 0 0 0 0,0 0 0 0 0,0 0 0 0 0,0 1 0 0 0,0-1 0 0 0,0 0 0 0 0,0 0 0 0 0,0 0 0 0 0,0 0 0 0 0,0 0 0 0 0,0 0-1 0 0,0 0 1 0 0,0 0-1 0 0,0 11 64 0 0,0-8 0 0 0,0-3-25 0 0,0 0-98 0 0,0 0-9 0 0,0 0 14 0 0,0 0-30 0 0,0 0-64 0 0,0 0-158 0 0,0 0-287 0 0,0 0 341 0 0,0 0-10 0 0,0 0-61 0 0,0 0 114 0 0,0 0-36 0 0,0 0-39 0 0,0 0-37 0 0,0 0-421 0 0,0 0 112 0 0,0 0-51 0 0,0 0-790 0 0,0 0-613 0 0,0 0-1170 0 0</inkml:trace>
  <inkml:trace contextRef="#ctx0" brushRef="#br0" timeOffset="324.83">300 0 8840 0 0,'0'0'197'0'0,"0"0"24"0"0,-3 0 19 0 0,3 0-234 0 0,-1 0-1 0 0,1 0 0 0 0,-1 0 1 0 0,1 0-1 0 0,-1 0 0 0 0,1 0 1 0 0,-1 0-1 0 0,1 1 0 0 0,-1-1 1 0 0,1 0-1 0 0,0 0 0 0 0,-1 0 1 0 0,1 0-1 0 0,-1 0 0 0 0,1 1 1 0 0,-1-1-1 0 0,1 0 0 0 0,0 1 0 0 0,-1-1 1 0 0,1 0-1 0 0,0 0 0 0 0,-1 1 1 0 0,1-1-6 0 0,-1 9 83 0 0,1-8-81 0 0,0 0 1 0 0,0 0-1 0 0,0 0 1 0 0,0-1-1 0 0,0 1 1 0 0,0 0 0 0 0,0 0-1 0 0,0 0 1 0 0,0 0-1 0 0,-1-1 1 0 0,1 1-1 0 0,0 0 1 0 0,-1 0-1 0 0,1-1 1 0 0,0 1-1 0 0,-1 0 1 0 0,1 0-1 0 0,-1-1 1 0 0,0 1-3 0 0,-9 5 0 0 0,7-2 19 0 0,-1 2 38 0 0,0 2 41 0 0,1-2 42 0 0,1-1 16 0 0,-3 5 192 0 0,0 3 60 0 0,-1 1-9 0 0,1-4-67 0 0,-5 8 0 0 0,4 9-63 0 0,-4-6-11 0 0,5 5 11 0 0,-6-5 56 0 0,6-1-70 0 0,4-15-191 0 0,0 0 0 0 0,0-1 0 0 0,-1 1-1 0 0,1-1 1 0 0,-1 1 0 0 0,0-1 0 0 0,-1 2-64 0 0,-9 14 319 0 0,11-17-279 0 0,0 0 0 0 0,1 0 0 0 0,-1-1 0 0 0,1 1 0 0 0,-1 0 0 0 0,1 0 0 0 0,0 0 1 0 0,0 1-41 0 0,-1 6 146 0 0,0-1-37 0 0,-6 9 88 0 0,3-8-81 0 0,-1 3 67 0 0,1-3-50 0 0,2-6-88 0 0,1 0 0 0 0,-1 0-1 0 0,1-1 1 0 0,0 1 0 0 0,0 0 0 0 0,0 0 0 0 0,1 0 0 0 0,0 0 0 0 0,-1 4-45 0 0,-1 8 124 0 0,-9-3-43 0 0,9-10 4 0 0,2-3-92 0 0,0 0-99 0 0,0 0-95 0 0,0 0 50 0 0,0 0-38 0 0,0 0-43 0 0,0 0-40 0 0,0 0-37 0 0,0 0-32 0 0,0 0-226 0 0,0 0-55 0 0,0 0-741 0 0,0 0-590 0 0,0 0-1120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5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10032 0 0,'0'0'297'0'0,"0"0"-9"0"0,0 0-108 0 0,0 0-42 0 0,0 0 147 0 0,0 0 259 0 0,0 0 28 0 0,0 0-238 0 0,0 0-143 0 0,0 0-43 0 0,0 2 17 0 0,0 9 147 0 0,0 0-43 0 0,0 12 163 0 0,0 0-105 0 0,0 31 315 0 0,0-38-413 0 0,0-1 43 0 0,3-7-41 0 0,1 2-135 0 0,1 4 47 0 0,-2 2 55 0 0,-2 2 60 0 0,-1-11-151 0 0,0-5-71 0 0,-1 0 0 0 0,1 0-1 0 0,0 0 1 0 0,1 1 0 0 0,-1-1 0 0 0,0 0-1 0 0,0 0 1 0 0,1 0 0 0 0,0 0-1 0 0,0 1-35 0 0,5 12 177 0 0,-4-11-138 0 0,-1-1-1 0 0,0 1 1 0 0,0-1-1 0 0,-1 1 0 0 0,1 0 1 0 0,-1-1-1 0 0,1 4-38 0 0,-1 9 154 0 0,0 49 337 0 0,0-3-100 0 0,0 0-81 0 0,0 2-63 0 0,0-63-242 0 0,0 1 1 0 0,0 0-1 0 0,0-1 0 0 0,1 1 1 0 0,-1 0-1 0 0,1-1 0 0 0,-1 1 1 0 0,1-1-1 0 0,0 1 1 0 0,-1-1-1 0 0,1 1 0 0 0,0-1 1 0 0,0 1-1 0 0,0-1-5 0 0,4 7 13 0 0,-2 5 59 0 0,-3-10-43 0 0,0-3-69 0 0,0 0-77 0 0,0 0-152 0 0,0 0-237 0 0,0 0 289 0 0,0 0-28 0 0,0 0-71 0 0,0 0 109 0 0,0 0-40 0 0,0 0-41 0 0,0 0-40 0 0,0 0-36 0 0,0 0-33 0 0,0 0-252 0 0,0-1-55 0 0,2-1-820 0 0,2-2-639 0 0,5-5-1219 0 0</inkml:trace>
  <inkml:trace contextRef="#ctx0" brushRef="#br0" timeOffset="597.04">221 160 7920 0 0,'0'0'174'0'0,"0"0"29"0"0,0 0 13 0 0,3-3-31 0 0,10-7-147 0 0,-6 7-31 0 0,-1 0 75 0 0,-3 0 35 0 0,-2 0 33 0 0,0 2-126 0 0,-1 1 0 0 0,0 0 0 0 0,0-1 1 0 0,1 1-1 0 0,-1-1 0 0 0,0 1 0 0 0,1-1 0 0 0,-1 1 1 0 0,0 0-1 0 0,1-1 0 0 0,-1 1 0 0 0,0 0 0 0 0,1 0 1 0 0,-1-1-1 0 0,1 1 0 0 0,-1 0 0 0 0,1 0 0 0 0,-1-1 1 0 0,1 1-1 0 0,-1 0 0 0 0,1 0 0 0 0,-1 0 0 0 0,1 0 1 0 0,-1 0-1 0 0,1 0 0 0 0,-1 0 0 0 0,1 0 1 0 0,-1 0-1 0 0,1 0 0 0 0,-1 0 0 0 0,1 0 0 0 0,-1 0-24 0 0,11-1 464 0 0,0-3-105 0 0,-1-2-88 0 0,-1 0-65 0 0,0 0-57 0 0,2 0 34 0 0,2 2 75 0 0,-2 0-76 0 0,-3 1-52 0 0,8-6 113 0 0,-3 0-38 0 0,-6 4-76 0 0,2 1-37 0 0,-1 0 0 0 0,1 1 0 0 0,0 0 0 0 0,0 0 0 0 0,0 1 0 0 0,0 0-92 0 0,19-6 227 0 0,-6 1-4 0 0,-3 2-94 0 0,20-7 45 0 0,-22 5-52 0 0,-9 4-48 0 0,1 2-35 0 0,21 1-17 0 0,-14 1 24 0 0,13-1-46 0 0,-29 0-1 0 0,0 0 0 0 0,0 0 1 0 0,0 0-1 0 0,0 0 0 0 0,0 0 0 0 0,1 0 1 0 0,-1 0-1 0 0,0 0 0 0 0,0 0 0 0 0,0 0 1 0 0,0 0-1 0 0,0 0 0 0 0,0 0 0 0 0,0 0 1 0 0,0 0-1 0 0,0 0 0 0 0,0 0 0 0 0,1 0 1 0 0,-1 0-1 0 0,0 0 0 0 0,0 0 0 0 0,0 0 1 0 0,0 0-1 0 0,0 0 0 0 0,0 0 0 0 0,0 0 1 0 0,0 0-1 0 0,0 0 0 0 0,0 0 0 0 0,0 0 1 0 0,0 1-1 0 0,0-1 0 0 0,1 0 0 0 0,-1 0 1 0 0,0 0-1 0 0,0 0 0 0 0,0 0 0 0 0,0 0 1 0 0,0 0-1 0 0,0 0 0 0 0,0 0 0 0 0,0 0 1 0 0,0 0-1 0 0,0 1 0 0 0,0-1 0 0 0,0 0 1 0 0,0 0-1 0 0,0 0 0 0 0,0 0 0 0 0,0 0 1 0 0,0 0-1 0 0,0 0 0 0 0,0 0 0 0 0,0 0 1 0 0,0 0-1 0 0,0 1 0 0 0,0-1 1 0 0,0 1-1 0 0,0 1 0 0 0,0 0 0 0 0,1-1 0 0 0,-1 1 0 0 0,1 0-1 0 0,0-1 1 0 0,-1 1 0 0 0,1-1 0 0 0,0 1 0 0 0,0-1 0 0 0,1 2 1 0 0,3 6 2 0 0,-3 6-2 0 0,-2 17 10 0 0,0-1 44 0 0,0-2-41 0 0,-2-23 40 0 0,1-5-50 0 0,-1 0 1 0 0,1 0-1 0 0,0 1 0 0 0,0-1 0 0 0,1 0 0 0 0,-1 1 0 0 0,0-1 0 0 0,0 1 1 0 0,1-1-1 0 0,-1 1 0 0 0,0 1-3 0 0,-1 9 53 0 0,2 5 65 0 0,-1-15-110 0 0,1-1 1 0 0,0 1 0 0 0,-1 0-1 0 0,1-1 1 0 0,-1 1 0 0 0,1 0-1 0 0,-1-1 1 0 0,0 1 0 0 0,0-1-1 0 0,0 1 1 0 0,-1 0-9 0 0,-3 7 33 0 0,3-4-9 0 0,-11 21 32 0 0,10-10 15 0 0,3-15-67 0 0,0 0 0 0 0,1 0 0 0 0,-1-1 1 0 0,-1 1-1 0 0,1 0 0 0 0,0 0 0 0 0,0 0 0 0 0,0 0 0 0 0,0-1 0 0 0,-1 1 0 0 0,1 0 1 0 0,0 0-1 0 0,-1 0 0 0 0,1-1 0 0 0,-1 1-4 0 0,-5 4 10 0 0,5-5-10 0 0,1 0 0 0 0,0 0 0 0 0,-1 1 0 0 0,1-1 0 0 0,-1 0 0 0 0,1 1 0 0 0,0-1 0 0 0,-1 0 0 0 0,1 1 0 0 0,0-1 0 0 0,-1 0 0 0 0,1 1 0 0 0,0-1 0 0 0,-1 1 0 0 0,1-1 0 0 0,0 1 0 0 0,0-1 0 0 0,0 0 0 0 0,-1 1 0 0 0,1-1 0 0 0,0 1 0 0 0,0-1 0 0 0,0 1 0 0 0,0-1 0 0 0,0 1 0 0 0,0-1 0 0 0,0 1 0 0 0,0-1 1 0 0,0 1-1 0 0,0-1 0 0 0,0 1 0 0 0,0 0 0 0 0,0 0 0 0 0,0-1 0 0 0,0 1 0 0 0,0 0 1 0 0,0 0-1 0 0,0-1 0 0 0,0 1 0 0 0,0 0 0 0 0,0-1 1 0 0,-1 1-1 0 0,1 0 0 0 0,0 0 0 0 0,-1-1 1 0 0,1 1-1 0 0,0 0 0 0 0,-1-1 0 0 0,1 1 1 0 0,-1-1-1 0 0,1 1 0 0 0,-1-1 0 0 0,1 1 1 0 0,-1-1-1 0 0,1 1 0 0 0,-1-1 0 0 0,1 1 1 0 0,-1-1-1 0 0,-4 5 31 0 0,3 3 41 0 0,2-6 25 0 0,0-2-7 0 0,0 0 7 0 0,0 0 40 0 0,0 0 21 0 0,0 0 2 0 0,2 0-27 0 0,2 0-115 0 0,-3 1-17 0 0,1-1-1 0 0,0 0 1 0 0,0 0 0 0 0,0 0 0 0 0,0 0 0 0 0,-1 0-1 0 0,1-1 1 0 0,0 1 0 0 0,0-1 0 0 0,0 1 0 0 0,0-1-1 0 0,3-6 0 0 0,-5 7 0 0 0,0-1 0 0 0,1 1 0 0 0,-1-1 0 0 0,0 1 0 0 0,0 0 0 0 0,1-1 0 0 0,-1 1 0 0 0,0-1 0 0 0,1 1 0 0 0,-1 0 0 0 0,0-1 0 0 0,1 1 0 0 0,-1 0 0 0 0,1 0 0 0 0,-1-1 0 0 0,1 1 0 0 0,-1 0 0 0 0,1 0 0 0 0,-1 0 0 0 0,0-1 0 0 0,1 1 0 0 0,-1 0 0 0 0,1 0 0 0 0,-1 0 0 0 0,1 0 0 0 0,-1 0 0 0 0,1 0 0 0 0,-1 0 0 0 0,1 0 0 0 0,-1 0 0 0 0,1 0 0 0 0,0 1 0 0 0,78-1 0 0 0,-78 0 0 0 0,1 0 0 0 0,0 0 0 0 0,-1 0 0 0 0,1 1 0 0 0,0-1 0 0 0,-1 0 0 0 0,1 1 0 0 0,-1 0 0 0 0,1-1 0 0 0,-1 1 0 0 0,1 0 0 0 0,-1 0 0 0 0,1 0 0 0 0,-1 0 0 0 0,7 4 0 0 0,12 4 0 0 0,-15-8 0 0 0,0 2 0 0 0,0-1 0 0 0,0 0 0 0 0,0 1 0 0 0,-1 0 0 0 0,1 0 0 0 0,-1 0 0 0 0,1 2 0 0 0,-2-3 0 0 0,0 1 0 0 0,0-1 0 0 0,1 0 0 0 0,-1 0 0 0 0,0 0 0 0 0,2 1 0 0 0,-2-2 0 0 0,1 1 0 0 0,-1 0 0 0 0,1 0 0 0 0,-1 1 0 0 0,0-1 0 0 0,1 1 0 0 0,3 5 0 0 0,-3-5 0 0 0,-1 0 0 0 0,0 0 0 0 0,0 1 0 0 0,0-1 0 0 0,0 1 0 0 0,0 0 0 0 0,12 28-14 0 0,-14-30 6 0 0,0 1 0 0 0,0-1 0 0 0,0 1 1 0 0,-1-1-1 0 0,1 1 0 0 0,-1 0 0 0 0,0-1 0 0 0,0 1 0 0 0,0 0 8 0 0,-1 17 31 0 0,0-3 108 0 0,1-16-123 0 0,0 1 1 0 0,0 0-1 0 0,-1-1 1 0 0,1 1-1 0 0,0 0 1 0 0,-1-1-1 0 0,1 1 1 0 0,-1-1-1 0 0,0 1 1 0 0,1-1-1 0 0,-1 1 1 0 0,0-1-1 0 0,0 1 1 0 0,0-1-17 0 0,-4 7 80 0 0,-2 6 93 0 0,-15 26 423 0 0,13-28-441 0 0,-3 1-46 0 0,5-5-45 0 0,4-5-33 0 0,-1 0 0 0 0,1 1 0 0 0,0-1 0 0 0,-1 0 0 0 0,1-1 0 0 0,-2 1-31 0 0,-8 4 105 0 0,0 0-38 0 0,-21 13 33 0 0,26-14-74 0 0,7-5-18 0 0,-1 0-1 0 0,1 0 0 0 0,0 0 0 0 0,-1 0 1 0 0,1 0-1 0 0,-1-1 0 0 0,1 1 1 0 0,-1 0-1 0 0,1-1 0 0 0,-1 1 1 0 0,0-1-1 0 0,1 0 0 0 0,-1 1 1 0 0,1-1-1 0 0,-1 0 0 0 0,0 0-7 0 0,0 0 8 0 0,0 0-1 0 0,0 0 1 0 0,1 1-1 0 0,-1-1 1 0 0,0 1-1 0 0,0-1 1 0 0,1 1-1 0 0,-1-1 1 0 0,0 1-1 0 0,1 0 1 0 0,-1 0-1 0 0,1 0 1 0 0,-1 0-8 0 0,1 0 7 0 0,-1 0 0 0 0,1 0 1 0 0,-1 0-1 0 0,0-1 0 0 0,1 1 1 0 0,-1 0-1 0 0,0-1 1 0 0,0 1-1 0 0,1-1 0 0 0,-1 0 1 0 0,0 1-1 0 0,0-1 0 0 0,0 0-7 0 0,-5 0 30 0 0,5 0-27 0 0,0 0 1 0 0,0 0-1 0 0,0 0 1 0 0,0 0-1 0 0,-1 0 1 0 0,1 0-1 0 0,0-1 0 0 0,0 1 1 0 0,0-1-1 0 0,-1 0-3 0 0,-29-15 0 0 0,17 3 0 0 0,14 12-3 0 0,-11-10 1 0 0,0-5 70 0 0,9 8-56 0 0,0-2-51 0 0,2 2-26 0 0,1-1-42 0 0,0 5 8 0 0,-1-4 16 0 0,1 4 15 0 0,0 0-54 0 0,0 2-3 0 0,0-1-45 0 0,0 1-12 0 0,0-1-41 0 0,0 1-47 0 0,0 0-50 0 0,0 0 10 0 0,1 0-41 0 0,-1 1-45 0 0,0-1-47 0 0,1 0-50 0 0,-1 1-52 0 0,1-1-56 0 0,0 1-57 0 0,3-6-1466 0 0,5-2-1204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3:59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1 7256 0 0,'0'0'165'0'0,"0"0"22"0"0,0 0 7 0 0,-2 2-23 0 0,-9 9-70 0 0,10-10 72 0 0,0 1-38 0 0,-1 2 43 0 0,2 0-79 0 0,1 1-29 0 0,0-3 50 0 0,-1 9 171 0 0,0-3-130 0 0,0-1-35 0 0,-3 9 177 0 0,-8-5 76 0 0,11-10-355 0 0,0 0-1 0 0,-1 0 0 0 0,1 1 1 0 0,0-1-1 0 0,-1 0 1 0 0,1 1-1 0 0,0-1 1 0 0,0 0-1 0 0,0 0 1 0 0,1 2-24 0 0,-1 10 185 0 0,-2-6-58 0 0,0 2 33 0 0,1-6-129 0 0,-1 5 92 0 0,-1-1 0 0 0,1 1 0 0 0,0 0 0 0 0,1 0 0 0 0,-1 8-123 0 0,2-5 149 0 0,-2-3-43 0 0,0-1-18 0 0,-2 1-2 0 0,0 1 1 0 0,2-2 1 0 0,1 1 20 0 0,0 3 43 0 0,2-2-22 0 0,0 3 16 0 0,-2-3-15 0 0,0-1 12 0 0,-1 1 43 0 0,-3 1-29 0 0,1 1-11 0 0,1-3-20 0 0,2 0 10 0 0,0 2 40 0 0,0 34 121 0 0,0 22 4 0 0,2-51-224 0 0,-1-1 0 0 0,2 1 0 0 0,0 0-76 0 0,4 8 105 0 0,-4-17-62 0 0,-1 1 0 0 0,1-1 0 0 0,-1 0 0 0 0,0 0 0 0 0,-1 5-43 0 0,1 0 66 0 0,0-1 0 0 0,0 0 0 0 0,1 0 0 0 0,2 7-66 0 0,0 2 81 0 0,-1-7-17 0 0,-2-4-11 0 0,1 0 0 0 0,-1-1 0 0 0,2 1 0 0 0,-1-1 0 0 0,1 0 1 0 0,1 1-54 0 0,3 11 104 0 0,-2-3-44 0 0,0 2-33 0 0,-3-13-27 0 0,0 0 0 0 0,0 0 0 0 0,0-1 0 0 0,1 1 1 0 0,0 0-1 0 0,4 6 0 0 0,-6-8 1 0 0,1 0 0 0 0,0 1 0 0 0,0-1 0 0 0,0 0 0 0 0,0-1 0 0 0,1 1 0 0 0,-1 0 0 0 0,1 0 0 0 0,0-1 0 0 0,-1 0 1 0 0,1 1-2 0 0,4 1 11 0 0,7 5 29 0 0,2 1 38 0 0,-3-5 7 0 0,1 1 33 0 0,-4-2-58 0 0,8 3 51 0 0,1-5 54 0 0,-3-2-61 0 0,-6 1-27 0 0,0-1 1 0 0,0 0-1 0 0,0-1 0 0 0,0 0 0 0 0,0 0 1 0 0,0-1-1 0 0,0-1 0 0 0,0 0 0 0 0,7-3-77 0 0,65-34 530 0 0,-60 28-428 0 0,1 1-56 0 0,-8 2-23 0 0,1 0 0 0 0,-2-1 0 0 0,12-10-23 0 0,-3 2 5 0 0,9-8 6 0 0,-24 20 5 0 0,0-1 0 0 0,0 0 0 0 0,2-3-16 0 0,19-28 5 0 0,-23 29-5 0 0,-3 5 0 0 0,0 1 0 0 0,0-1 0 0 0,-1 0 0 0 0,1 0 0 0 0,-1 0 0 0 0,0 0 0 0 0,0 0 0 0 0,-1 0 0 0 0,1-1 0 0 0,-1 1 0 0 0,1-4 0 0 0,-2-20-24 0 0,0 19-16 0 0,0-4-48 0 0,0 12 83 0 0,0 0-1 0 0,0 0 0 0 0,-1 0 0 0 0,1 0 0 0 0,0 0 0 0 0,0-1 1 0 0,0 1-1 0 0,-1 0 0 0 0,1 0 0 0 0,0 0 0 0 0,-1 0 0 0 0,1 0 0 0 0,-1 0 1 0 0,0 0-1 0 0,1 0 0 0 0,-1 1 0 0 0,0-1 0 0 0,1 0 0 0 0,-1 0 0 0 0,0 0 1 0 0,0 1-1 0 0,0-1 0 0 0,0 0 0 0 0,1 1 0 0 0,-1-1 0 0 0,0 1 1 0 0,0-1-1 0 0,0 1 0 0 0,0-1 0 0 0,0 1 0 0 0,-1 0 0 0 0,1-1 6 0 0,-5 0-36 0 0,-1 0 1 0 0,1 1-1 0 0,-1-1 0 0 0,1 1 0 0 0,-5 1 36 0 0,-4-1-50 0 0,11 0 39 0 0,1 1 0 0 0,0-1 0 0 0,-1 1-1 0 0,1-1 1 0 0,0 1 0 0 0,0 0 0 0 0,0 0-1 0 0,0 1 1 0 0,-2 0 11 0 0,-6 2-27 0 0,-21 10-78 0 0,8 2 81 0 0,17-11 25 0 0,-30 26-11 0 0,7-9-36 0 0,-16 19 38 0 0,44-39 8 0 0,1-1 0 0 0,-1 1 0 0 0,1-1 0 0 0,0 1 0 0 0,0-1 0 0 0,-1 1 0 0 0,1 0 0 0 0,0 0 0 0 0,1 0 0 0 0,-1 0 0 0 0,-5 24 0 0 0,0-13-3 0 0,5-12-1 0 0,0 1 0 0 0,0-1 1 0 0,1 1-1 0 0,-1-1 0 0 0,1 1 0 0 0,-1-1 0 0 0,1 1 0 0 0,-1-1 1 0 0,1 1-1 0 0,0-1 0 0 0,-1 1 0 0 0,1-1 0 0 0,0 1 4 0 0,0 30-21 0 0,0-28-83 0 0,0 2 20 0 0,1 4-34 0 0,0-6 36 0 0,0 0-66 0 0,0-1-87 0 0,0-1 57 0 0,0 0-40 0 0,1 0-43 0 0,0 1-48 0 0,0-1-52 0 0,0 0-57 0 0,0 1-61 0 0,1 0-66 0 0,-2-3 183 0 0,0 1-44 0 0,0 1-38 0 0,0-1-35 0 0,0 0-133 0 0,1 1-34 0 0,4 4-1413 0 0,-6-6 2002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4:02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1 160 8272 0 0,'0'0'241'0'0,"0"-3"-10"0"0,0-3-188 0 0,2 4-44 0 0,6-4 19 0 0,0-9 86 0 0,-4 7 184 0 0,0 0 14 0 0,-1 2-61 0 0,0 1 4 0 0,0 0 54 0 0,0 0-1 0 0,1 1 54 0 0,-1 0 61 0 0,2-1 69 0 0,-1 1-226 0 0,-1 0-74 0 0,1 0-1 0 0,0 1 1 0 0,0-1-1 0 0,0 1 1 0 0,2-1-182 0 0,-1 2 145 0 0,-5 1-110 0 0,1 1 1 0 0,-1 0-1 0 0,1 0 1 0 0,0-1 0 0 0,-1 1-1 0 0,1 0 1 0 0,0-1-1 0 0,-1 1 1 0 0,1-1-1 0 0,-1 1 1 0 0,1-1-1 0 0,-1 1 1 0 0,1-1 0 0 0,-1 1-1 0 0,0-1 1 0 0,1 1-1 0 0,-1-1 1 0 0,0 0-1 0 0,1 1 1 0 0,-1-1-1 0 0,0 1 1 0 0,1-1-36 0 0,1-4 133 0 0,1 2-29 0 0,-1 0 0 0 0,1 0 1 0 0,0 1-1 0 0,0-1 1 0 0,1 1-1 0 0,-1 0 0 0 0,0 0 1 0 0,1 0-1 0 0,-1 1 1 0 0,4-2-105 0 0,0 0 160 0 0,4-1 156 0 0,3 3-79 0 0,7 3 2 0 0,-7 1-89 0 0,-8-1-45 0 0,1 0 0 0 0,-1 1 0 0 0,-1 0 1 0 0,1 0-1 0 0,1 2-105 0 0,0 0 63 0 0,-1 1-49 0 0,-3-4-5 0 0,0 1 0 0 0,0-1 0 0 0,0 0 1 0 0,1 0-1 0 0,-1 0 0 0 0,2 0-9 0 0,-2 0 8 0 0,1 0 1 0 0,-1 0-1 0 0,0 0 0 0 0,1 0 1 0 0,-1 1-1 0 0,0 0-8 0 0,2 2 13 0 0,0 1 1 0 0,-1 0-1 0 0,0 0 0 0 0,3 4-13 0 0,0 2 0 0 0,12 19 19 0 0,-9-12 85 0 0,-9-16-83 0 0,0-1 1 0 0,-1 1-1 0 0,1 0 0 0 0,-1 0 0 0 0,1 0 1 0 0,-1 0-1 0 0,0 0 0 0 0,0 0 0 0 0,-1 0 1 0 0,1 0-1 0 0,-1 0 0 0 0,1 0 0 0 0,-1 0 0 0 0,0 1-21 0 0,-10 1 116 0 0,6 8 4 0 0,3-10-90 0 0,0 1 0 0 0,-1-1 0 0 0,0 0 0 0 0,1 0 0 0 0,-1 0 0 0 0,-3 2-30 0 0,3-3 27 0 0,0 1 1 0 0,0 0-1 0 0,0 0 1 0 0,1 0-1 0 0,-1 0 0 0 0,-1 3-27 0 0,-4 5 88 0 0,-2-6-18 0 0,-1 0-8 0 0,3 6 13 0 0,6-8-64 0 0,-1-1 0 0 0,0 1 0 0 0,0 0 0 0 0,0-1 1 0 0,0 0-1 0 0,-1 0 0 0 0,1 0 0 0 0,0 0 0 0 0,-1 0 0 0 0,-3 0-11 0 0,1 2 8 0 0,-26 11 58 0 0,19-12-54 0 0,10-3 50 0 0,6-1 1 0 0,1 1-44 0 0,2-2-23 0 0,0-8 4 0 0,23-6 0 0 0,-27 15 0 0 0,1 0 0 0 0,0 1 0 0 0,0-1 0 0 0,0 1 0 0 0,0-1 0 0 0,0 1 0 0 0,0 0 0 0 0,0 0 0 0 0,0 0 0 0 0,0 0 0 0 0,1 1 0 0 0,4 0 0 0 0,61-1 0 0 0,-38 0-66 0 0,-26 0 65 0 0,0 0-1 0 0,0 1 1 0 0,0 0 0 0 0,0 0-1 0 0,0 1 1 0 0,0-1 0 0 0,0 1 0 0 0,0 0-1 0 0,-1 0 1 0 0,1 1 0 0 0,-1 0-1 0 0,0-1 1 0 0,5 4 1 0 0,7 8-20 0 0,-1 0 0 0 0,13 16 20 0 0,-3-4-21 0 0,-19-21 21 0 0,-5-3 0 0 0,1-1 0 0 0,-1 1 0 0 0,0-1 0 0 0,0 1 0 0 0,0-1 0 0 0,0 1 0 0 0,0 0 0 0 0,0 0 0 0 0,0-1 0 0 0,0 3 0 0 0,10 18 0 0 0,-7-8-9 0 0,-4 0 34 0 0,0-11-14 0 0,-1-1 1 0 0,1 1-1 0 0,-1 0 1 0 0,0-1 0 0 0,0 1-1 0 0,0 0 1 0 0,-1-1-1 0 0,1 1 1 0 0,0-1-1 0 0,-1 0 1 0 0,0 1-1 0 0,1-1 1 0 0,-2 0-12 0 0,-8 9 83 0 0,-17 17 218 0 0,20-19-267 0 0,4-6-21 0 0,0 0-1 0 0,1-1 0 0 0,-1 1 0 0 0,-1-1 0 0 0,1 0 1 0 0,0 0-1 0 0,0 0 0 0 0,-2 0-12 0 0,-17 8 48 0 0,21-8-47 0 0,-1 0 0 0 0,1 0 0 0 0,-1-1 0 0 0,0 1 0 0 0,1-1 0 0 0,-1 0 0 0 0,0 0 0 0 0,0 0 0 0 0,0 0 0 0 0,0 0 0 0 0,0-1-1 0 0,0 1 1 0 0,0-1 0 0 0,0 0 0 0 0,-2 0-1 0 0,2 0 0 0 0,-1 0 0 0 0,1 1 0 0 0,0-1 0 0 0,0 1 0 0 0,-1-1 0 0 0,1 1 0 0 0,0 0 0 0 0,0 0 0 0 0,-3 2 0 0 0,-9 2 0 0 0,-14 0 0 0 0,13 1-5 0 0,13-4-5 0 0,0-1-1 0 0,0 0 1 0 0,-1 0 0 0 0,1 0-1 0 0,0-1 1 0 0,-1 1 0 0 0,1-1-1 0 0,-2 1 11 0 0,-12-1-100 0 0,-7 1-72 0 0,10-2-23 0 0,5-1 25 0 0,2-1-48 0 0,1-2-55 0 0,1-1-64 0 0,5 4-278 0 0,-1 0 100 0 0,1 0 87 0 0,0 0 76 0 0,0-1 11 0 0,0 0 70 0 0,0 0 9 0 0,1-3-78 0 0,-1 3 123 0 0,0 0-42 0 0,0 2 50 0 0,0-1-38 0 0,0-13-1255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4:02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10080 0 0,'0'0'230'0'0,"0"0"30"0"0,0 0 18 0 0,0 0 32 0 0,0 0 130 0 0,0-2 59 0 0,0 1-466 0 0,0 0 0 0 0,0 1 0 0 0,1-1 0 0 0,-1 0 0 0 0,0 1 1 0 0,0-1-1 0 0,0 0 0 0 0,1 1 0 0 0,-1-1 0 0 0,0 1 0 0 0,0-1 0 0 0,1 0 0 0 0,-1 1 0 0 0,1-1 1 0 0,-1 1-1 0 0,0-1 0 0 0,1 1 0 0 0,-1-1 0 0 0,1 1 0 0 0,-1 0 0 0 0,1-1 0 0 0,-1 1 0 0 0,1-1-33 0 0,5-4 340 0 0,-4-3-72 0 0,1 3 56 0 0,10-6-10 0 0,0 6-2 0 0,-11 1-196 0 0,4-2 80 0 0,-4 5-152 0 0,1 0 1 0 0,-1 1-1 0 0,1-1 1 0 0,-1 1-1 0 0,1 0 1 0 0,-1 0 0 0 0,2 0-45 0 0,6-3 312 0 0,-6 2-253 0 0,-1-1-17 0 0,1 0 5 0 0,1-1 29 0 0,2 0 43 0 0,2-1 72 0 0,-5 2-142 0 0,16-7 116 0 0,-12 7-77 0 0,2 1 36 0 0,4-1 38 0 0,-4-4-73 0 0,-2 1-49 0 0,2 0 6 0 0,11-5-8 0 0,-19 9-31 0 0,-1 0-1 0 0,1 1 1 0 0,0 0-1 0 0,-1-1 0 0 0,1 1 1 0 0,0 0-1 0 0,-1 0 1 0 0,1 0-1 0 0,0 0 0 0 0,0 0-6 0 0,90 0 16 0 0,-90-1-11 0 0,7 1-8 0 0,-2 4 69 0 0,4 6 17 0 0,-9-7-4 0 0,1-1-23 0 0,7 9-30 0 0,-7-9 49 0 0,0-2-3 0 0,-3 0-67 0 0,1 0 0 0 0,0 0 1 0 0,-1 0-1 0 0,1 0 0 0 0,0 1 0 0 0,-1-1 0 0 0,1 0 0 0 0,0 0 1 0 0,-1 0-1 0 0,1 0 0 0 0,0 1 0 0 0,-1-1 0 0 0,1 0 0 0 0,-1 1 0 0 0,1-1-5 0 0,4 13 67 0 0,8 3-22 0 0,-12-15-38 0 0,1 1 1 0 0,-1-1-1 0 0,0 0 0 0 0,1 1 1 0 0,-1-1-1 0 0,0 1 1 0 0,0 0-1 0 0,0-1 0 0 0,0 1 1 0 0,0 0-1 0 0,-1-1 0 0 0,1 1 1 0 0,0 0-1 0 0,-1 0 0 0 0,0 0 1 0 0,1-1-1 0 0,-1 1 0 0 0,0 1-7 0 0,0 4 37 0 0,0-5-26 0 0,0 0 0 0 0,0 0 0 0 0,0 0 0 0 0,0 0 1 0 0,0 1-1 0 0,0-1 0 0 0,1 0 0 0 0,-1 0 0 0 0,1 0 0 0 0,0 1-11 0 0,4 5 35 0 0,-4-6-27 0 0,0-1 0 0 0,0 0 0 0 0,-1 1-1 0 0,1-1 1 0 0,0 1 0 0 0,0-1 0 0 0,-1 1 0 0 0,1 0-1 0 0,-1-1 1 0 0,0 1 0 0 0,1-1 0 0 0,-1 1 0 0 0,0 0-1 0 0,0 0-7 0 0,0 5 34 0 0,0-5-23 0 0,-1 0 0 0 0,1 0 0 0 0,0 0 0 0 0,1 1 0 0 0,-1-1 0 0 0,0 0 0 0 0,1 0 0 0 0,-1 0 0 0 0,1 0 0 0 0,0 1-11 0 0,4 5 35 0 0,-4-6-26 0 0,-1-1-1 0 0,1 0 0 0 0,0 1 1 0 0,0-1-1 0 0,0 1 0 0 0,-1-1 1 0 0,1 1-1 0 0,-1 0 1 0 0,1-1-1 0 0,-1 1 0 0 0,0 0 1 0 0,1-1-1 0 0,-1 1 0 0 0,0 0-8 0 0,0 90 336 0 0,1-74-250 0 0,6-2-28 0 0,-1 0 3 0 0,-4 2 28 0 0,-3 4 6 0 0,0-10-37 0 0,1-1 0 0 0,0 0 1 0 0,1 1-1 0 0,0-1 0 0 0,1 2-58 0 0,2 2 63 0 0,4 20 109 0 0,-7-21-79 0 0,-1 4 35 0 0,0 33 151 0 0,0 38 159 0 0,0-8-68 0 0,0-75-343 0 0,0-2-74 0 0,0-2-85 0 0,0-1-171 0 0,0-1-265 0 0,0 0 432 0 0,0 0 10 0 0,0 0-19 0 0,0 0-50 0 0,0 0-13 0 0,0 0-51 0 0,0 0-56 0 0,0 0-65 0 0,0 0-68 0 0,0 0-65 0 0,0 0-56 0 0,0 0-51 0 0,0 0-179 0 0,0 0-49 0 0,0 0-218 0 0,0 0-586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4:03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8696 0 0,'0'0'197'0'0,"0"0"24"0"0,3 3 18 0 0,0-1-209 0 0,0 1 1 0 0,0-1-1 0 0,1 0 0 0 0,0 0 0 0 0,-1 0 1 0 0,4 0-31 0 0,22 9 65 0 0,-28-11-65 0 0,20 7 27 0 0,-7-1 55 0 0,-3 1 59 0 0,4 3 61 0 0,-7-6-109 0 0,10 9 293 0 0,32 23 547 0 0,-26-19-483 0 0,-19-12-356 0 0,1 0 0 0 0,-1 0 0 0 0,-1 0 0 0 0,1 1 0 0 0,-1-1 0 0 0,1 2-94 0 0,14 23 342 0 0,-6-10-146 0 0,0-3-44 0 0,13 19 740 0 0,4 8-892 0 0,-19-28 160 0 0,-2-1-36 0 0,4 6 164 0 0,-1 1-38 0 0,9 21 160 0 0,-17-33-325 0 0,-1-1 1 0 0,0 1-1 0 0,0-1 1 0 0,-1 1-1 0 0,0 0 1 0 0,-1 0-1 0 0,0 0 1 0 0,0 2-86 0 0,-1 6 152 0 0,1-1-45 0 0,0-5-44 0 0,-1 0 0 0 0,0 0 0 0 0,-1 0 0 0 0,0 0 0 0 0,-2 6-63 0 0,0-1 53 0 0,-3 12 137 0 0,0-1 0 0 0,-8 19-190 0 0,10-36 57 0 0,1-1 0 0 0,0 1 0 0 0,1 0 0 0 0,0 1-57 0 0,0-4 41 0 0,1 1-1 0 0,-1-1 1 0 0,-1 0-1 0 0,1 0 1 0 0,-1 0-1 0 0,-1 1-40 0 0,-9 18 96 0 0,7-13-26 0 0,-1 0 0 0 0,-1 0-1 0 0,-8 12-69 0 0,4-11 45 0 0,-21 30 21 0 0,31-42-58 0 0,-1 0-1 0 0,1 0 1 0 0,-1 0-1 0 0,1 0 1 0 0,-1-1-1 0 0,0 1 1 0 0,0-1-1 0 0,0 0 1 0 0,-1 0-1 0 0,1 0 1 0 0,-1 0-8 0 0,-1 1 0 0 0,1-1 1 0 0,0 1 0 0 0,0 0 0 0 0,0 0 0 0 0,-3 3-1 0 0,-1 2-101 0 0,-1 2-94 0 0,-6 1-159 0 0,10-9 203 0 0,2-1-36 0 0,1-1 8 0 0,0 1-62 0 0,0-1-74 0 0,0 1-87 0 0,1 0 10 0 0,-1 0-57 0 0,1 0-51 0 0,-1 1-45 0 0,0-1-159 0 0,0 1-44 0 0,0 0-192 0 0,-1 2-518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4:00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221 521 7688 0 0,'0'0'166'0'0,"0"0"29"0"0,0 0 14 0 0,0 0-59 0 0,0 0 3 0 0,1 0 69 0 0,1 3 203 0 0,9 10 371 0 0,-6 0 32 0 0,1-9-298 0 0,-1 0-54 0 0,-3 6-84 0 0,1 4 56 0 0,2-4-101 0 0,0-2-100 0 0,0 1 62 0 0,-1 1-68 0 0,0-4-121 0 0,-1 0-33 0 0,-3-4-66 0 0,1-1-1 0 0,-1 0 1 0 0,1 1 0 0 0,-1-1 0 0 0,0 1 0 0 0,1-1-1 0 0,-1 0 1 0 0,0 1 0 0 0,0-1 0 0 0,0 1-21 0 0,2 17 185 0 0,3-9-106 0 0,1 9 64 0 0,-4-12-54 0 0,-2 1 35 0 0,2 3 55 0 0,4 2 30 0 0,0 0-3 0 0,-4-2-29 0 0,1 4 13 0 0,7-1 6 0 0,-7-10-23 0 0,-2-1-90 0 0,-2 5-16 0 0,1-8-42 0 0,0 3 123 0 0,0-3-11 0 0,0 0-1 0 0,0 0-1 0 0,0 0-6 0 0,0 0-1 0 0,0 0 0 0 0,0 0-8 0 0,0 0-34 0 0,0 0-20 0 0,0 0-2 0 0,0 0 3 0 0,0 0 10 0 0,0-1-71 0 0,0 0 0 0 0,0 1 0 0 0,0-1 0 0 0,0 0 0 0 0,0 0 0 0 0,0 0 0 0 0,0 0 0 0 0,0 1 0 0 0,0-1 0 0 0,0 0 0 0 0,0 0 0 0 0,0 0-1 0 0,-1 1 1 0 0,1-2-6 0 0,-7-8 48 0 0,6 10-46 0 0,1-1 0 0 0,-1 0 0 0 0,1 1 0 0 0,-1-1 0 0 0,1 0 0 0 0,-1 0 0 0 0,1 1 1 0 0,-1-1-1 0 0,1 0 0 0 0,-1 0 0 0 0,1 0 0 0 0,0 1 0 0 0,-1-1 0 0 0,1 0 1 0 0,0 0-1 0 0,0 0 0 0 0,0 0 0 0 0,0 0 0 0 0,0 0 0 0 0,0 1 0 0 0,0-1 0 0 0,0 0 1 0 0,0 0-1 0 0,0 0 0 0 0,0 0 0 0 0,1 0 0 0 0,-1 0 0 0 0,0 1 0 0 0,1-1-2 0 0,4-7 32 0 0,-4 6-29 0 0,0 1 1 0 0,-1-1-1 0 0,1 1 1 0 0,0 0-1 0 0,0-1 1 0 0,-1 0-1 0 0,1 1 1 0 0,-1-1-1 0 0,1 1 1 0 0,-1-1-1 0 0,0 0 0 0 0,1 1 1 0 0,-1-1-1 0 0,0 0-3 0 0,-1-10-1 0 0,1 8 8 0 0,0 0 0 0 0,0 0 0 0 0,0 0 0 0 0,0 0-1 0 0,0 0 1 0 0,1 0 0 0 0,0 0 0 0 0,0-2-7 0 0,3-4 9 0 0,2-10 7 0 0,0 5 23 0 0,-2 8-15 0 0,0-2-11 0 0,1 0 0 0 0,0 1 1 0 0,2-4-14 0 0,-3 8-7 0 0,0-1 0 0 0,0 1 1 0 0,0 0-1 0 0,1 0 1 0 0,-1 1-1 0 0,1-1 1 0 0,0 1-1 0 0,0 0 1 0 0,0 0-1 0 0,1 1 1 0 0,-1-1-1 0 0,0 1 0 0 0,4-1 7 0 0,-1 1-6 0 0,-3 2 11 0 0,-1-1 1 0 0,0 0 0 0 0,1 1 0 0 0,-1 0 0 0 0,1 0 0 0 0,-1 0 0 0 0,1 1 0 0 0,-1-1 0 0 0,0 1-1 0 0,4 1-5 0 0,2 3-36 0 0,-2 0 0 0 0,1 1 0 0 0,0 0 0 0 0,-1 0-1 0 0,0 0 1 0 0,3 5 36 0 0,2 0-17 0 0,-10-8 2 0 0,1 0 0 0 0,-1 0 0 0 0,0 0 0 0 0,1 1-1 0 0,-1-1 1 0 0,-1 1 0 0 0,1-1 0 0 0,-1 1 0 0 0,1 0 0 0 0,-1 1 15 0 0,1 8-9 0 0,-2-11 9 0 0,-1 1 0 0 0,1-1 0 0 0,-1 0 0 0 0,1 1-1 0 0,0-1 1 0 0,0 0 0 0 0,0 0 0 0 0,0 0 0 0 0,0 0 0 0 0,0 0 0 0 0,1 0 0 0 0,-1 0 0 0 0,1 0-1 0 0,0 0 1 0 0,-1 0-2 0 0,1-1 0 0 0,-1 1 0 0 0,1 0-1 0 0,-1 0 1 0 0,0 0 0 0 0,0 0-1 0 0,0 0 1 0 0,0 0 0 0 0,0 1-1 0 0,0-1 1 0 0,-1 0 0 0 0,1 1-1 0 0,-1-1 1 0 0,1 1 2 0 0,2 9-21 0 0,3 2 11 0 0,-5-13 10 0 0,0 0 0 0 0,0 1 0 0 0,0-1 0 0 0,-1 1 0 0 0,1-1 0 0 0,-1 1 0 0 0,1-1 0 0 0,-1 1 0 0 0,1-1 0 0 0,-1 1 0 0 0,0-1-1 0 0,0 1 1 0 0,0 0 0 0 0,0-1 0 0 0,0 1 0 0 0,1 0 0 0 0,-1-1 0 0 0,0 1 0 0 0,1 0 0 0 0,-1-1 0 0 0,1 1 0 0 0,-1-1 0 0 0,1 1 0 0 0,0-1 0 0 0,-1 1 0 0 0,1-1 0 0 0,0 1 0 0 0,0-1 0 0 0,4 7 0 0 0,-2 8 11 0 0,-3 13 116 0 0,0-26-49 0 0,0-3 2 0 0,0 0-2 0 0,0 0-12 0 0,-3 1 16 0 0,-2-2-79 0 0,2-1 11 0 0,1 2 30 0 0,1 1 25 0 0,-1 0 39 0 0,1-4-38 0 0,1-3-36 0 0,-1-1-10 0 0,-10-6 40 0 0,11 13-62 0 0,0 0-1 0 0,0-1 0 0 0,0 1 0 0 0,-1 0 0 0 0,1 0 0 0 0,0 0 0 0 0,0 0 0 0 0,0 0 1 0 0,0 0-1 0 0,0 0 0 0 0,0 0 0 0 0,0 0 0 0 0,0 0 0 0 0,0 0 0 0 0,-1 0 0 0 0,1-1 1 0 0,0 1-1 0 0,0 0 0 0 0,0 0 0 0 0,0 0 0 0 0,0 0 0 0 0,0 0 0 0 0,0 0 0 0 0,0 0 1 0 0,0-1-1 0 0,0 1 0 0 0,0 0 0 0 0,0 0 0 0 0,0 0 0 0 0,0 0 0 0 0,0 0 0 0 0,0 0 0 0 0,0-1 1 0 0,0 1-1 0 0,0 0 0 0 0,0 0 0 0 0,0 0 0 0 0,0 0 0 0 0,0 0 0 0 0,0 0 0 0 0,0 0 1 0 0,0-1-1 0 0,1 1 0 0 0,-1 0 0 0 0,0 0 0 0 0,0 0 0 0 0,0 0 0 0 0,0 0 0 0 0,0 0 1 0 0,0 0-1 0 0,0 0 0 0 0,0 0 0 0 0,0 0 0 0 0,1 0 0 0 0,-1-1 0 0 0,0 1 0 0 0,0 0-1 0 0,2-1 10 0 0,-1-1 0 0 0,1 0 0 0 0,-1 0 0 0 0,0 0 0 0 0,1 0 0 0 0,-1-1 0 0 0,0 1 0 0 0,0 0-10 0 0,6-21 44 0 0,6-12-40 0 0,-1 15-4 0 0,2-5 0 0 0,-13 22 0 0 0,-1 0 0 0 0,2 0 0 0 0,-1 0 0 0 0,0 0 0 0 0,0 0 0 0 0,1 0 0 0 0,0 0 0 0 0,-1 0 0 0 0,1 1 0 0 0,0-1 0 0 0,1 1 0 0 0,-1-1 0 0 0,0 1 0 0 0,1 0 0 0 0,-1 0 0 0 0,1 0 0 0 0,0 0 0 0 0,1-1 0 0 0,50-29-5 0 0,-32 20-50 0 0,-5 8 46 0 0,13 4-51 0 0,-14 1 27 0 0,-9-1 12 0 0,-5 0 18 0 0,0-1 0 0 0,1 1-1 0 0,-1 0 1 0 0,0 1 0 0 0,0-1 0 0 0,0 0-1 0 0,0 1 1 0 0,0-1 0 0 0,1 1-1 0 0,0 0 4 0 0,12 12 0 0 0,1 0 0 0 0,-3-8 0 0 0,-7 6-12 0 0,0-7-20 0 0,-5-4 31 0 0,-1 1 1 0 0,0-1-1 0 0,1 0 0 0 0,-1 0 0 0 0,1 1 0 0 0,-1-1 0 0 0,0 0 0 0 0,1 1 0 0 0,-1-1 1 0 0,0 0-1 0 0,1 1 0 0 0,-1-1 0 0 0,0 1 0 0 0,1-1 0 0 0,-1 1 0 0 0,0-1 0 0 0,0 0 1 0 0,0 1-1 0 0,1-1 0 0 0,-1 1 0 0 0,0-1 0 0 0,0 1 0 0 0,0-1 0 0 0,0 1 1 0 0,0-1-1 0 0,0 1 0 0 0,0-1 0 0 0,0 1 0 0 0,0-1 0 0 0,0 1 0 0 0,0-1 0 0 0,0 1 1 0 0,0 0 0 0 0,0 1 0 0 0,0-1 0 0 0,0 0 0 0 0,0 0 0 0 0,0 0 0 0 0,0 0 0 0 0,0 0 0 0 0,1 0 0 0 0,-1 1 0 0 0,0-1 0 0 0,1 0 0 0 0,-1 0 0 0 0,1 0 0 0 0,-1 0 0 0 0,1 0 0 0 0,0 0 0 0 0,0 0 0 0 0,5 11 0 0 0,-5-7 0 0 0,0 0 0 0 0,0 0 0 0 0,-1-1 0 0 0,0 1 0 0 0,0 2 0 0 0,0-5 0 0 0,1 0 0 0 0,-1-1 0 0 0,0 1 0 0 0,0 0 0 0 0,1-1 0 0 0,-1 1 0 0 0,1-1 0 0 0,-1 1 0 0 0,1 0 0 0 0,0-1 0 0 0,0 0 0 0 0,0 1 0 0 0,0-1 0 0 0,0 1 0 0 0,4 6 0 0 0,-3 8-21 0 0,-2-10-28 0 0,0 2 57 0 0,0-4-61 0 0,1-1-88 0 0,-1-1 24 0 0,1-1-38 0 0,-1 1-100 0 0,1-1-77 0 0,0 0-89 0 0,1 0-97 0 0,-1 0-107 0 0,1 0-119 0 0,-1-1 325 0 0,0 0-33 0 0,0 0-35 0 0,0 0-35 0 0,1 0-1702 0 0,-1 0-1264 0 0</inkml:trace>
  <inkml:trace contextRef="#ctx0" brushRef="#br0" timeOffset="3762.97">363 0 6536 0 0,'0'0'141'0'0,"0"0"23"0"0,0 0 13 0 0,0 0 30 0 0,0 0 76 0 0,0 0 33 0 0,-2 0 4 0 0,1 0-273 0 0,-1 0 1 0 0,1 0-1 0 0,0 1 0 0 0,0-1 1 0 0,0 0-1 0 0,0 0 1 0 0,0 0-1 0 0,0 1 1 0 0,0-1-1 0 0,0 1 0 0 0,-1-1 1 0 0,1 1-48 0 0,-7 5 333 0 0,-1 3 45 0 0,-3 9 15 0 0,5-4-176 0 0,-3-2-53 0 0,3-4-58 0 0,3-5-52 0 0,1 0 0 0 0,0 0 0 0 0,0 1 1 0 0,0-1-1 0 0,0 1 0 0 0,0 0-54 0 0,-1 5 128 0 0,-10 16 147 0 0,-14 23 52 0 0,-11 32 36 0 0,11-21-123 0 0,-2-4 22 0 0,13-29-94 0 0,-4 9-14 0 0,-5 9-20 0 0,15-27-80 0 0,2-1 0 0 0,-2 5-54 0 0,-3 17 20 0 0,9-6-20 0 0,0-16 1 0 0,-2 11 0 0 0,6-7 35 0 0,1 56 421 0 0,0-42-184 0 0,1-14-125 0 0,2-2-62 0 0,6 7-47 0 0,2-1-71 0 0,-6-11-9 0 0,1 1 1 0 0,-1-1 0 0 0,-1 2 40 0 0,-2-5-25 0 0,-2-8 20 0 0,1 0-1 0 0,-1 1 1 0 0,1-1 0 0 0,-1 0 0 0 0,1 0-1 0 0,0 0 1 0 0,0-1 0 0 0,0 2 5 0 0,23 18-3 0 0,-12-4 31 0 0,-10-14-24 0 0,0 0 1 0 0,0 0-1 0 0,0 0 1 0 0,0 0-1 0 0,0-1 1 0 0,0 1-1 0 0,1-1 1 0 0,-1 0-1 0 0,4 2-4 0 0,88 59 290 0 0,-76-55-251 0 0,2-3-33 0 0,0 1-49 0 0,1 4-49 0 0,8-5-10 0 0,3 9-2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54:01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253 427 6832 0 0,'-8'0'163'0'0,"-1"0"-50"0"0,-6 0-3 0 0,-20 0 39 0 0,25 0-52 0 0,-1 0 60 0 0,2 0 50 0 0,-1 0 78 0 0,1 0 93 0 0,-1 0 107 0 0,2 1-184 0 0,1 1-57 0 0,0 3-10 0 0,-2 3 43 0 0,-7 5 169 0 0,5-8-140 0 0,1-1-6 0 0,2 5-59 0 0,3 2 1 0 0,2-2-63 0 0,2-8-162 0 0,1-1 0 0 0,-1 1 0 0 0,0 0 0 0 0,1 0 0 0 0,-1-1 0 0 0,1 1 0 0 0,-1 0 0 0 0,0-1-1 0 0,0 1 1 0 0,1 0 0 0 0,-1-1 0 0 0,0 1 0 0 0,0-1-17 0 0,-11 8 249 0 0,12-7-232 0 0,-1-1 0 0 0,1 1-1 0 0,-1 0 1 0 0,1 0 0 0 0,0 0 0 0 0,-1 0 0 0 0,1-1 0 0 0,0 1 0 0 0,-1 0 0 0 0,1 0 0 0 0,0 0 0 0 0,0 0 0 0 0,0 0-17 0 0,-3 11 129 0 0,-3 1 77 0 0,1-4-13 0 0,3 3 44 0 0,1 0 11 0 0,1 10 164 0 0,4-9-176 0 0,-1-6-131 0 0,14 23 372 0 0,-8-22-314 0 0,4-3 50 0 0,-5 8-11 0 0,-7-11-183 0 0,1 0 1 0 0,0-1-1 0 0,0 0 1 0 0,0 1-1 0 0,0-1 1 0 0,0 0 0 0 0,0 0-1 0 0,0 0 1 0 0,1 0-20 0 0,7 1 89 0 0,2-1 44 0 0,-1 1-1 0 0,0 4 16 0 0,3 0 9 0 0,0-4-16 0 0,-10-2-102 0 0,0-1 1 0 0,1 1-1 0 0,-1-1 1 0 0,0 0-1 0 0,0 0 1 0 0,2-1-40 0 0,45-21 472 0 0,-41 18-374 0 0,-5 1-60 0 0,0 0-1 0 0,0 0 1 0 0,0 0-1 0 0,0-1 1 0 0,-1 1-1 0 0,2-3-37 0 0,6-6 79 0 0,-9 9-60 0 0,1 0 0 0 0,-1-1 0 0 0,0 1 0 0 0,0-1-1 0 0,-1 0 1 0 0,1 1 0 0 0,-1-1 0 0 0,0-2-19 0 0,7-13 47 0 0,2 4 6 0 0,-11 16-52 0 0,0-1-1 0 0,1 0 1 0 0,-1 1 0 0 0,0-1-1 0 0,0 0 1 0 0,0 0 0 0 0,0 1-1 0 0,1-1 1 0 0,-1 0-1 0 0,0 1 1 0 0,0-1 0 0 0,0 0-1 0 0,-1 0 1 0 0,1 1 0 0 0,0-1-1 0 0,0 0 1 0 0,0 0 0 0 0,0 1-1 0 0,-1-1 1 0 0,1 0-1 0 0,0 0 0 0 0,-4-7-18 0 0,-3-6 50 0 0,1 4-72 0 0,-1 1-95 0 0,3 5 19 0 0,0-1-40 0 0,3 4 170 0 0,0 0-39 0 0,-1 0-40 0 0,0-1-42 0 0,1 0-41 0 0,-1 0-42 0 0,0 0-44 0 0,0 0-45 0 0,0 0-44 0 0,0 0-46 0 0,0 1-47 0 0,0-1-47 0 0,1 0-49 0 0,-1 1-49 0 0,1-1-50 0 0,0 1-50 0 0,-1-1-1390 0 0,1 2-1162 0 0</inkml:trace>
  <inkml:trace contextRef="#ctx0" brushRef="#br0" timeOffset="557.59">774 490 9096 0 0,'0'0'200'0'0,"0"0"33"0"0,0-3 16 0 0,0-5-83 0 0,0-12-12 0 0,0 18-117 0 0,0 0-1 0 0,0 1 0 0 0,-1-1 1 0 0,1 0-1 0 0,0 1 1 0 0,-1-1-1 0 0,1 0 0 0 0,-1 1 1 0 0,0-1-1 0 0,1 1 0 0 0,-1-1 1 0 0,0 1-1 0 0,0-1 1 0 0,0 1-1 0 0,0 0 0 0 0,0 0 1 0 0,0-1-1 0 0,-1 1-36 0 0,0-1 207 0 0,0 1-56 0 0,0 0-46 0 0,0 1-37 0 0,0 0-24 0 0,-3 1 1 0 0,4-1 1 0 0,1 0 4 0 0,-14 0 348 0 0,1 0-82 0 0,1 0-73 0 0,1 0-65 0 0,-4 3-47 0 0,-1 10 13 0 0,0 0-14 0 0,5-8-57 0 0,10-5-67 0 0,0 0 0 0 0,-1 1 0 0 0,1-1 0 0 0,0 1 0 0 0,0-1 0 0 0,0 1 1 0 0,0-1-1 0 0,0 1 0 0 0,0 0 0 0 0,0-1 0 0 0,0 1 0 0 0,1 0 0 0 0,-1 0 0 0 0,0 0 0 0 0,0 0 0 0 0,1 0 1 0 0,-1 0-1 0 0,0 0-6 0 0,-4 9 49 0 0,-9 15 48 0 0,5-4-79 0 0,0 2 31 0 0,4-15-39 0 0,4-6-7 0 0,0-1 1 0 0,0 0 0 0 0,1 1 0 0 0,-1-1 0 0 0,0 1 0 0 0,0-1 0 0 0,1 1 0 0 0,-1 0-1 0 0,1-1 1 0 0,0 1 0 0 0,-1 0 0 0 0,1-1 0 0 0,0 1 0 0 0,0 0-4 0 0,0 17 29 0 0,0 4 14 0 0,0 1 57 0 0,0-22-86 0 0,1 0 1 0 0,-1 0-1 0 0,1 0 0 0 0,-1 0 1 0 0,1 0-1 0 0,0 0 1 0 0,0 0-1 0 0,0 0 0 0 0,0 0 1 0 0,0 0-1 0 0,1 0 1 0 0,-1-1-1 0 0,0 1 0 0 0,1 0 1 0 0,-1-1-1 0 0,1 1 1 0 0,0-1-1 0 0,0 0-14 0 0,-1 1 22 0 0,1-1-1 0 0,0 0 1 0 0,0 0 0 0 0,0 0-1 0 0,0 0 1 0 0,0 0-1 0 0,0 0 1 0 0,0 0 0 0 0,1-1-22 0 0,8 1 154 0 0,0-4 53 0 0,7-8-51 0 0,9 6-16 0 0,2-9 112 0 0,-3-5-98 0 0,-6 0-81 0 0,8-10-8 0 0,-2 2-12 0 0,-19 20-44 0 0,-3 4-9 0 0,-1-1 0 0 0,0 1 1 0 0,0 0-1 0 0,0-1 0 0 0,0 1 1 0 0,-1-2-1 0 0,14-26 0 0 0,-15 28 0 0 0,0 0 0 0 0,0 0 0 0 0,-1 1 0 0 0,1-1 0 0 0,-1 0 0 0 0,0 0 0 0 0,0 0 0 0 0,0 0 0 0 0,0 0 0 0 0,0-3 0 0 0,-1-9 0 0 0,1 6-2 0 0,1-12-26 0 0,-5 6-56 0 0,-6-3-1 0 0,4-8 24 0 0,-4 5 38 0 0,2-14-21 0 0,-2-4 24 0 0,6 29 7 0 0,1-1-1 0 0,0 1 1 0 0,0-1 0 0 0,1-6 13 0 0,-2-3 0 0 0,-6-17-12 0 0,6 18-11 0 0,-8-35-14 0 0,11 50 36 0 0,0 1 1 0 0,0-1 0 0 0,1 0-1 0 0,-1 1 1 0 0,1-1 0 0 0,0 0-1 0 0,0 1 1 0 0,0-1 0 0 0,1-1 0 0 0,-1-5-9 0 0,0 1-16 0 0,1 7 21 0 0,-1 1 1 0 0,0-1-1 0 0,0 1 0 0 0,0-1 1 0 0,0 1-1 0 0,0-1 0 0 0,0 1 1 0 0,-1-1-1 0 0,1 1 0 0 0,0-1 1 0 0,-1 1-1 0 0,1-1 1 0 0,-1 0 3 0 0,0 1-5 0 0,0 1 1 0 0,1 0-1 0 0,-1-1 1 0 0,1 1 0 0 0,-1 0-1 0 0,0 0 1 0 0,1-1 0 0 0,-1 1-1 0 0,0 0 1 0 0,1 0 0 0 0,-1 0-1 0 0,0 0 1 0 0,0 0 0 0 0,1 0-1 0 0,-1 0 5 0 0,1 0 0 0 0,-3 0-92 0 0,3 0 22 0 0,0 12-41 0 0,-1-9 98 0 0,1 0-1 0 0,0 0 1 0 0,0 1-1 0 0,0-1 1 0 0,0 0-1 0 0,1 0 1 0 0,-1 0-1 0 0,1 1 1 0 0,0-1-1 0 0,0 0 14 0 0,1 1-1 0 0,0-1 0 0 0,0 1 0 0 0,-1-1 0 0 0,0 1 0 0 0,1 0 0 0 0,-1-1 0 0 0,-1 1 0 0 0,1 0 1 0 0,0 0-1 0 0,-1 0 0 0 0,0 3 1 0 0,1-1 0 0 0,-1 0 0 0 0,1 0 0 0 0,0 0 0 0 0,1 0 0 0 0,-1 0 0 0 0,1 0 0 0 0,1-1 0 0 0,-1 1 0 0 0,1 0 0 0 0,10 29 0 0 0,-9-17 0 0 0,-2-10 0 0 0,0-1 0 0 0,0 1 0 0 0,0-1 0 0 0,1 0 0 0 0,1 1 0 0 0,3 8 1 0 0,6 8 47 0 0,-5 0 53 0 0,-2 7 45 0 0,4 1-2 0 0,-4-1 22 0 0,4 1 96 0 0,-5-1 39 0 0,-4-27-267 0 0,8 33 291 0 0,-6-1-68 0 0,-3 33 338 0 0,0-35-344 0 0,0 0-34 0 0,0-1-33 0 0,0 1-37 0 0,0 0-38 0 0,0 1-39 0 0,1-32-65 0 0,-1-1 1 0 0,0 1-1 0 0,-1-1 0 0 0,1 1 0 0 0,0-1 1 0 0,-1 1-1 0 0,0 0 0 0 0,1-1 0 0 0,-1 0 1 0 0,0 1-1 0 0,0-1 0 0 0,0 0 0 0 0,-1 1 1 0 0,1-1-1 0 0,0 0 0 0 0,-2 1-5 0 0,0 3 47 0 0,2 1-40 0 0,0-1-8 0 0,-3-1-35 0 0,2-2-98 0 0,0-1 34 0 0,1-1-34 0 0,0 0-37 0 0,1 0-43 0 0,0-1 214 0 0,-1 0-260 0 0,0 1-43 0 0,1-1-40 0 0,-1 1-37 0 0,1-1-248 0 0,0 0-61 0 0,0 0-47 0 0,0 0-34 0 0,0 0-1387 0 0,0 0-1235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47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346 18 8608 0 0,'0'0'197'0'0,"0"0"24"0"0,0 0 17 0 0,0 0 36 0 0,0 0 145 0 0,-3 0 58 0 0,0 0-341 0 0,-1-1 46 0 0,-6-4 526 0 0,6 2-461 0 0,0 1-106 0 0,2 1-121 0 0,0 0-42 0 0,-3-1 281 0 0,1 0-37 0 0,-4 2 129 0 0,-1 2-62 0 0,4 0-166 0 0,-2 2 22 0 0,-7 3 112 0 0,3-5 3 0 0,-5-3 97 0 0,-9 0 57 0 0,23 1-374 0 0,-1 0-1 0 0,1 1 0 0 0,0-1 1 0 0,-1 0-1 0 0,1 1 1 0 0,0 0-1 0 0,0-1 0 0 0,-2 2-39 0 0,-59 29 746 0 0,58-27-687 0 0,0 0 0 0 0,0 0 1 0 0,0 0-1 0 0,0 1 1 0 0,1-1-1 0 0,-2 3-59 0 0,-6 6 114 0 0,9-9-73 0 0,0-1-1 0 0,0 1 0 0 0,0 0 1 0 0,0 0-1 0 0,1 0 0 0 0,-1 2-40 0 0,-9 15 142 0 0,3 0-49 0 0,0 3 48 0 0,4-16-89 0 0,4-7-41 0 0,0 0 1 0 0,0 1-1 0 0,0-1 1 0 0,0 1-1 0 0,1-1 1 0 0,-1 1-1 0 0,1-1 0 0 0,-1 1 1 0 0,1 0-1 0 0,-1-1 1 0 0,1 1-1 0 0,0 0 1 0 0,0-1-1 0 0,0 1 0 0 0,0 1-11 0 0,0 6 41 0 0,1 12 45 0 0,-5-6 11 0 0,1-10-61 0 0,2-3-26 0 0,0 0 0 0 0,0-1 0 0 0,0 1-1 0 0,0 0 1 0 0,0 0 0 0 0,1 0 0 0 0,-1 0-1 0 0,0 0 1 0 0,1 0 0 0 0,0 0 0 0 0,-1 0-1 0 0,1 0 1 0 0,0 0 0 0 0,0 0 0 0 0,0 0 0 0 0,0 0-1 0 0,1 0 1 0 0,-1 0 0 0 0,0 0-10 0 0,7 11 65 0 0,-6-11-56 0 0,0-1 1 0 0,-1 1-1 0 0,1-1 0 0 0,0 0 1 0 0,-1 1-1 0 0,1-1 0 0 0,-1 1 1 0 0,1-1-1 0 0,-1 1 0 0 0,0 0 1 0 0,0-1-1 0 0,1 1 0 0 0,-1-1-9 0 0,0 2 14 0 0,0-1-1 0 0,0 0 1 0 0,1 0-1 0 0,-1 0 1 0 0,1 1-1 0 0,0-1 1 0 0,-1 0-1 0 0,1 0 1 0 0,0 0-14 0 0,19 28 94 0 0,-14-21-70 0 0,7 12 49 0 0,-11-17-57 0 0,0 1 0 0 0,1-1-1 0 0,-1 0 1 0 0,1 0 0 0 0,0-1-1 0 0,0 1 1 0 0,0-1 0 0 0,1 1-1 0 0,-1-1 1 0 0,1 0 0 0 0,1 1-16 0 0,2 0 1 0 0,17 12 45 0 0,8-2 67 0 0,-13-3-97 0 0,-16-9-9 0 0,-1 0 0 0 0,1 0-1 0 0,0-1 1 0 0,0 1 0 0 0,0 0 0 0 0,0-1-1 0 0,0 0 1 0 0,1 0 0 0 0,-1 0 0 0 0,0 0-1 0 0,0 0 1 0 0,1-1 0 0 0,0 1-7 0 0,0-1 8 0 0,-1 0-1 0 0,1 1 1 0 0,-1-1 0 0 0,1 1 0 0 0,-1 0 0 0 0,0 0 0 0 0,0 0-1 0 0,2 1-7 0 0,11 4 18 0 0,10-1 35 0 0,-13 2-35 0 0,-11-7-15 0 0,-1 1 1 0 0,0 0-1 0 0,1 0 1 0 0,-1-1-1 0 0,1 1 1 0 0,-1 0 0 0 0,1-1-1 0 0,-1 0 1 0 0,1 1-1 0 0,-1-1 1 0 0,1 0 0 0 0,0 0-1 0 0,-1 0-3 0 0,15 1-89 0 0,2 0-15 0 0,-6-1-5 0 0,-3-2-21 0 0,-1 0-46 0 0,-4 0 33 0 0,0 0-37 0 0,-1 0-37 0 0,1 0-38 0 0,0 0-21 0 0,0 0-34 0 0,0 0-34 0 0,1 0-35 0 0,11-11-863 0 0</inkml:trace>
  <inkml:trace contextRef="#ctx0" brushRef="#br0" timeOffset="266.35">172 428 8984 0 0,'0'0'200'0'0,"0"0"33"0"0,0 0 15 0 0,3-2-36 0 0,2-2-176 0 0,8-3-28 0 0,-3 5 77 0 0,-2 2 74 0 0,-4 0-37 0 0,1 0 33 0 0,8-3 320 0 0,-3-3-85 0 0,-2 1-112 0 0,-2 3-59 0 0,-1 0-39 0 0,1-1 37 0 0,1 0-45 0 0,6-3 144 0 0,-2 1-47 0 0,7-5 101 0 0,8 5-30 0 0,-5-6-118 0 0,0 6-94 0 0,-17 4-99 0 0,1 0 1 0 0,0 0-1 0 0,-1-1 0 0 0,1 1 1 0 0,-1-1-1 0 0,0 0 1 0 0,2-1-30 0 0,19-10 135 0 0,11 3-88 0 0,-2 1-16 0 0,-32 8-14 0 0,6-2 16 0 0,0 0-121 0 0,-4 1-6 0 0,0 1-35 0 0,0 0-39 0 0,-1 0-39 0 0,1 0-42 0 0,0 0-44 0 0,0 1-45 0 0,0-1-48 0 0,0 1-49 0 0,1 0-52 0 0,0-1-53 0 0,0 1-56 0 0,12 0-1151 0 0,11 0-999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09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8088 0 0,'0'0'182'0'0,"0"0"29"0"0,0 0 12 0 0,0 0-79 0 0,0 0-18 0 0,0 0 40 0 0,0 0 134 0 0,0 0 246 0 0,0 0 20 0 0,0 2-24 0 0,0 2-365 0 0,0-1-105 0 0,0-1 0 0 0,0 0 0 0 0,0 1 0 0 0,0-1 0 0 0,0 0 0 0 0,1 1 0 0 0,-1-1-1 0 0,1 0 1 0 0,0 2-72 0 0,2 2 120 0 0,13 24 627 0 0,-6-19-467 0 0,-7-7-170 0 0,0 0-1 0 0,-1 0 1 0 0,1 0-1 0 0,-1 0 1 0 0,1 1 0 0 0,-1-1-1 0 0,-1 0 1 0 0,1 2-110 0 0,1 3 148 0 0,0-1-35 0 0,-1-3-52 0 0,7 24 416 0 0,-1-1-60 0 0,0 6 21 0 0,4 16 138 0 0,3 17 139 0 0,-12-59-592 0 0,0-1-1 0 0,0 1 0 0 0,4 5-122 0 0,4 11 221 0 0,-7-11-67 0 0,3 8 49 0 0,-1 11 17 0 0,-5-16-98 0 0,-1-11-66 0 0,1 1 1 0 0,0-1-1 0 0,0 1 0 0 0,0-1 0 0 0,1 0 1 0 0,0 2-57 0 0,4 16 218 0 0,-4-6-101 0 0,-2 10 81 0 0,0-7-30 0 0,0-19-155 0 0,0 1 0 0 0,0 0 0 0 0,0-1 1 0 0,1 1-1 0 0,-1-1 0 0 0,0 1 0 0 0,1-1 0 0 0,0 1 1 0 0,-1-1-1 0 0,1 1 0 0 0,0-1 0 0 0,0 1 0 0 0,-1-1-13 0 0,7 12 79 0 0,-6-9-59 0 0,0 0 1 0 0,-1 0-1 0 0,1 0 0 0 0,-1 0 0 0 0,0-1 0 0 0,0 1 0 0 0,0 1-20 0 0,0 10 115 0 0,-1-11-93 0 0,1-4-19 0 0,4 8 31 0 0,6 9 38 0 0,-8-4 5 0 0,-2-10-22 0 0,0-3-111 0 0,0 0-65 0 0,0 0-21 0 0,0 0 25 0 0,0 0-51 0 0,0 0-120 0 0,0 0 9 0 0,0 0-34 0 0,0-3-831 0 0,0 1 879 0 0,0 1 60 0 0,0-1 4 0 0,0 1-37 0 0,0 0 4 0 0,0 0-38 0 0,0 0-43 0 0,0 0-48 0 0,0 0-53 0 0,0 1-48 0 0,0-1-43 0 0,0 1-38 0 0,0 0-152 0 0,0-1-36 0 0,0 1-1598 0 0</inkml:trace>
  <inkml:trace contextRef="#ctx0" brushRef="#br0" timeOffset="284.76">538 284 8328 0 0,'0'0'241'0'0,"0"3"0"0"0,-1 1-191 0 0,1 5-5 0 0,0-8-44 0 0,0 0-1 0 0,0 0 1 0 0,0 0-1 0 0,0 0 1 0 0,1 0-1 0 0,-1 0 1 0 0,0 0-1 0 0,0 0 1 0 0,1 0-1 0 0,-1 0 1 0 0,0 0-1 0 0,1-1 1 0 0,-1 1-1 0 0,11 5 0 0 0,-8-2 16 0 0,1 2 35 0 0,-1 2 37 0 0,0-2 40 0 0,0-1 18 0 0,1 5 195 0 0,2 3 55 0 0,0 1 15 0 0,-1-4-44 0 0,3 8 149 0 0,-7-15-428 0 0,0 0-1 0 0,0 0 0 0 0,-1 0 1 0 0,1 0-1 0 0,-1 0 0 0 0,1 0 1 0 0,-1 3-88 0 0,2 8 437 0 0,3-4-81 0 0,1 2-15 0 0,-5 6-20 0 0,-1-11-185 0 0,1 2 34 0 0,2 5 141 0 0,2-4-128 0 0,-1 0-17 0 0,-2-1-18 0 0,0-1 15 0 0,-2 2 51 0 0,0-7-161 0 0,1 1 0 0 0,-1-1-1 0 0,0 0 1 0 0,1 0 0 0 0,0 0-1 0 0,0 1 1 0 0,0-1 0 0 0,1 2-53 0 0,4 9 214 0 0,-5-13-184 0 0,-1 0 0 0 0,1 1-1 0 0,-1-1 1 0 0,1 1 0 0 0,-1-1-1 0 0,0 0 1 0 0,0 1 0 0 0,0-1-1 0 0,0 1 1 0 0,0 0-30 0 0,3 16 262 0 0,-1-12-219 0 0,5 18 140 0 0,-3 6 81 0 0,-3-19-164 0 0,5 1-26 0 0,1 2 1 0 0,-5-1 28 0 0,-2 1-49 0 0,-1-14-53 0 0,1 1-1 0 0,0 0 1 0 0,0 0 0 0 0,0 0 0 0 0,1 0-1 0 0,-1 0 1 0 0,0-1 0 0 0,0 1 0 0 0,0 0-1 0 0,0 0 1 0 0,1 0 0 0 0,-1-1 0 0 0,0 1-1 0 0,1 1 0 0 0,0-2 1 0 0,-1 0 0 0 0,1 1 0 0 0,0-1-1 0 0,-1 0 1 0 0,1 1 0 0 0,0-1-1 0 0,-1 0 1 0 0,1 0 0 0 0,0 0 0 0 0,-1 0-1 0 0,1 0 1 0 0,0 0 0 0 0,-1 0-1 0 0,1 0 1 0 0,0 0-1 0 0,-1 0 0 0 0,0 0 0 0 0,0 0 0 0 0,0 0 1 0 0,0 0-1 0 0,0 0 0 0 0,0 0 0 0 0,0 0 0 0 0,0 0 0 0 0,0 0 1 0 0,1 0-1 0 0,-1 0 0 0 0,0 0 0 0 0,0 0 0 0 0,0 0 0 0 0,0 0 1 0 0,0 0-1 0 0,0 0 0 0 0,0 0 0 0 0,0 0 0 0 0,0 0 0 0 0,0 0 1 0 0,1 0-1 0 0,-1 0 0 0 0,0 0 0 0 0,0 0 0 0 0,0 0 0 0 0,0 1 1 0 0,0-1-1 0 0,0 0 0 0 0,0 0 0 0 0,0 0 0 0 0,0 0 0 0 0,0 0 1 0 0,0 0-1 0 0,0 0 0 0 0,0 0 0 0 0,0 0 0 0 0,0 0 0 0 0,0 0 1 0 0,1 0-1 0 0,-1 0 0 0 0,0 1 0 0 0,0-1 0 0 0,0 0 0 0 0,0 0 1 0 0,0 0-1 0 0,0 0 0 0 0,0 0 0 0 0,0 0 0 0 0,0 0 0 0 0,0 0 1 0 0,0 0-1 0 0,0 0 0 0 0,0 1 0 0 0,0-1 0 0 0,-1 0 0 0 0,1 0 1 0 0,0 0-2 0 0,0 0-188 0 0,0 0 54 0 0,0 0 50 0 0,0 0 43 0 0,0 1 54 0 0,0-1 81 0 0,0 1 51 0 0,1 1 253 0 0,-1 0-218 0 0,0-2-135 0 0,0 1-46 0 0,0 0-55 0 0,0-1-64 0 0,0 1-101 0 0,1 0-106 0 0,-1-1-117 0 0,0 0 174 0 0,0 0-35 0 0,0 1-36 0 0,0-1-37 0 0,0 0-40 0 0,0 0-42 0 0,1 0-42 0 0,-1 0-44 0 0,0 0-47 0 0,0-1-48 0 0,2-1-554 0 0,2-2-338 0 0,3-3-822 0 0</inkml:trace>
  <inkml:trace contextRef="#ctx0" brushRef="#br0" timeOffset="754.16">853 332 7344 0 0,'0'0'165'0'0,"0"0"22"0"0,0 0 9 0 0,3 2-20 0 0,1 3-145 0 0,-1-1-30 0 0,1-1 0 0 0,0 1 0 0 0,0-1 0 0 0,0 1 0 0 0,2 0-1 0 0,4 1 42 0 0,-4-3 34 0 0,-1 1 39 0 0,0 0 41 0 0,0 2 44 0 0,1 1 13 0 0,-3-3-27 0 0,1 0-1 0 0,-1 1 1 0 0,0-1-1 0 0,-1 1 1 0 0,2 1-186 0 0,1 4 376 0 0,-1 4 75 0 0,10 11 98 0 0,-7-14-292 0 0,-1 1 58 0 0,-2-2 22 0 0,2 3 60 0 0,2 1-85 0 0,-6-9-243 0 0,1 0 0 0 0,-2 1 0 0 0,1-1 0 0 0,0 1 0 0 0,-1-1 0 0 0,0 1 0 0 0,0 2-69 0 0,5 13 247 0 0,-1-5-17 0 0,0-2-42 0 0,-2 6 48 0 0,-1-4-2 0 0,3-6-48 0 0,1 4-2 0 0,-3 1-10 0 0,-2 3 38 0 0,-1 2 50 0 0,-1 0 62 0 0,1-8-65 0 0,-1-2 37 0 0,4-3-106 0 0,8 4-20 0 0,-9-7-2 0 0,-2-3-2 0 0,0 0-13 0 0,0 0-8 0 0,0 0-1 0 0,0 0 4 0 0,0 0 18 0 0,-2-3 8 0 0,-9-7 2 0 0,9 6-40 0 0,0 1-64 0 0,2-1-43 0 0,1-1-28 0 0,-1 2 29 0 0,0-30 113 0 0,0 6-78 0 0,0 25-64 0 0,0 0 0 0 0,1 1 0 0 0,-1-1 0 0 0,0 0 0 0 0,0 1 0 0 0,1-1 0 0 0,-1 0-1 0 0,1 1 1 0 0,-1-1 0 0 0,1 1 0 0 0,0-1 0 0 0,-1 1 0 0 0,1-1 0 0 0,0 0-1 0 0,6-10-1 0 0,-2-17 12 0 0,-1 12 12 0 0,-1 11-17 0 0,-2-1 0 0 0,1 0 0 0 0,-1 0 0 0 0,0 0 0 0 0,0-2-6 0 0,-1 5 0 0 0,1 0 0 0 0,-1 1 0 0 0,1-1 0 0 0,0 0 0 0 0,0 1 0 0 0,0-1 0 0 0,0 1 0 0 0,0 0 0 0 0,1-1 0 0 0,0 1 0 0 0,0 0 0 0 0,0 0 0 0 0,0 0 0 0 0,0 0 0 0 0,0 0 0 0 0,1 1 0 0 0,-1-1 0 0 0,1 1 0 0 0,2-2 0 0 0,-1 0 0 0 0,0 0 0 0 0,-1 0 0 0 0,1 0 0 0 0,-1 0 0 0 0,0 0 0 0 0,2-5 0 0 0,-1 2 0 0 0,-4 7 0 0 0,0-1-1 0 0,0 1 1 0 0,0-1 0 0 0,0 1-1 0 0,1-1 1 0 0,-1 1 0 0 0,0 0-1 0 0,0-1 1 0 0,1 1 0 0 0,-1-1-1 0 0,0 1 1 0 0,1-1 0 0 0,-1 1-1 0 0,0 0 1 0 0,1-1 0 0 0,-1 1-1 0 0,1 0 1 0 0,-1 0-1 0 0,0-1 1 0 0,1 1 0 0 0,-1 0-1 0 0,1 0 1 0 0,-1-1 0 0 0,1 1-1 0 0,-1 0 1 0 0,1 0 0 0 0,-1 0-1 0 0,1 0 1 0 0,-1 0 0 0 0,1 0-1 0 0,-1 0 1 0 0,1 0 0 0 0,-1 0-1 0 0,1 0 1 0 0,-1 0 0 0 0,1 0-1 0 0,-1 0 1 0 0,1 0 0 0 0,15-2-53 0 0,-11-1 43 0 0,5-2-6 0 0,-4 7-1 0 0,0 0-1 0 0,0 0 0 0 0,-1 1 1 0 0,4 1 17 0 0,7 9-54 0 0,-9-5 24 0 0,-3-5 24 0 0,-1 0 1 0 0,0 0-1 0 0,0 0 1 0 0,0 1-1 0 0,0 0 0 0 0,0 0 6 0 0,1 6 0 0 0,-3-7 0 0 0,0-1 0 0 0,1 0 0 0 0,-1 0 0 0 0,0 0 0 0 0,0 1 0 0 0,1-1 0 0 0,0-1 0 0 0,-1 1 0 0 0,1 0 0 0 0,5 4 0 0 0,-1 1 0 0 0,0-1 0 0 0,-1 1 0 0 0,0 1 0 0 0,1 0 0 0 0,-4-4 0 0 0,0 0 0 0 0,0 0 0 0 0,-1 1 0 0 0,1-1 0 0 0,-1 0 0 0 0,0 1 0 0 0,-1-1 0 0 0,1 0 0 0 0,-1 1 0 0 0,1-1 0 0 0,-2 2 0 0 0,1-4 0 0 0,1-1 0 0 0,-1 1 0 0 0,0 0 0 0 0,0-1 0 0 0,1 1 0 0 0,-1 0 0 0 0,1-1 0 0 0,-1 1 0 0 0,1-1 0 0 0,0 1 0 0 0,0-1 0 0 0,0 1 0 0 0,0-1 0 0 0,0 0 0 0 0,4 8 0 0 0,10 22 0 0 0,-9-18 0 0 0,0-8 0 0 0,-5-5 0 0 0,-1 0 0 0 0,1 0 0 0 0,-1 1 0 0 0,0-1 0 0 0,1 0 0 0 0,-1 0 0 0 0,1 1 0 0 0,-1-1 0 0 0,0 1 0 0 0,1-1 0 0 0,-1 0 0 0 0,0 1 0 0 0,0-1 0 0 0,1 1 0 0 0,-1-1 0 0 0,0 0 0 0 0,0 1 0 0 0,1-1 0 0 0,-1 1 0 0 0,0-1 0 0 0,0 1 0 0 0,0-1 0 0 0,0 1 0 0 0,0-1 0 0 0,0 1 0 0 0,0-1 0 0 0,0 1 0 0 0,0-1 0 0 0,0 1 0 0 0,0-1 0 0 0,0 1 0 0 0,0 0 0 0 0,0-1 0 0 0,-1 1 0 0 0,1-1 0 0 0,0 1 0 0 0,0-1 0 0 0,0 1 0 0 0,0-1 0 0 0,0 1 0 0 0,0-1 0 0 0,0 1 0 0 0,0-1 0 0 0,0 1 0 0 0,0-1 0 0 0,1 1 0 0 0,-1-1 0 0 0,0 1 0 0 0,0-1 0 0 0,0 1 0 0 0,1-1 0 0 0,-1 1 0 0 0,0-1 0 0 0,0 0 0 0 0,1 1 0 0 0,-1-1 0 0 0,0 1 0 0 0,1-1 0 0 0,-1 0 0 0 0,1 1 0 0 0,-1-1 0 0 0,0 0 0 0 0,1 1 0 0 0,-1-1 0 0 0,1 0 0 0 0,-1 0 0 0 0,1 0 0 0 0,-1 1 0 0 0,1-1 0 0 0,-1 0 0 0 0,1 0 0 0 0,6 3 0 0 0,-6-2 0 0 0,0-1 0 0 0,0 1 0 0 0,0 0 0 0 0,0 0 0 0 0,0 0 0 0 0,0 0 0 0 0,0 0 0 0 0,0 0 0 0 0,0 0 0 0 0,0 0 0 0 0,0 0 0 0 0,0 1 0 0 0,-1 4 1 0 0,1 1-15 0 0,3-1-94 0 0,6 4-19 0 0,-7-7-1 0 0,-3-3 18 0 0,0 0-65 0 0,0 0-132 0 0,1 0 6 0 0,1 0-38 0 0,-2 0 257 0 0,1 0-1 0 0,0 0 1 0 0,-1 0-1 0 0,1 0 1 0 0,0 0-1 0 0,0 0 0 0 0,-1 0 1 0 0,1 0-1 0 0,0 1 1 0 0,-1-1-1 0 0,1 0 1 0 0,-1 0-1 0 0,1 1 0 0 0,0-1 1 0 0,-1 0 82 0 0,1 1-93 0 0,-1 0 1 0 0,0 0-1 0 0,1-1 0 0 0,-1 1 1 0 0,0 0-1 0 0,1 0 0 0 0,-1 0 1 0 0,0 0-1 0 0,0-1 0 0 0,0 1 1 0 0,0 0-1 0 0,0 0 0 0 0,0 0 1 0 0,0 1 92 0 0</inkml:trace>
  <inkml:trace contextRef="#ctx0" brushRef="#br0" timeOffset="1171.33">1674 710 7568 0 0,'2'0'166'0'0,"18"1"4"0"0,15 0 180 0 0,-23-2-273 0 0,0-2-48 0 0,-2 0 23 0 0,-2 0 43 0 0,0 1 52 0 0,1-2 54 0 0,1 0 56 0 0,-2-1 119 0 0,2-1 196 0 0,-3 5-231 0 0,2 0 50 0 0,-5 1-230 0 0,0-1 0 0 0,1 1-1 0 0,-1-1 1 0 0,0 0 0 0 0,0 0 0 0 0,0 0 0 0 0,0-1 0 0 0,2-1-161 0 0,5-1 355 0 0,2-1 56 0 0,6-5 8 0 0,-6 1-115 0 0,2 2 53 0 0,-2 5-169 0 0,1-1-37 0 0,1-4 61 0 0,6-2 80 0 0,-20 9-283 0 0,36-14 268 0 0,-17 2-157 0 0,-14 8-42 0 0,1 3-52 0 0,-1 1-11 0 0,2-5-6 0 0,-6 4-7 0 0,-1 0-1 0 0,0 0 0 0 0,1 0 0 0 0,0 0 0 0 0,-1 0 1 0 0,1 1-1 0 0,-1-1 0 0 0,1 1 0 0 0,0-1 0 0 0,-1 1 1 0 0,3-1-2 0 0,1-1 48 0 0,5-9-26 0 0,-4 6 21 0 0,4-5-12 0 0,-7 6 52 0 0,-2 1-35 0 0,-5-6 24 0 0,4 9-71 0 0,0-1 5 0 0,-1 1 1 0 0,0 0 0 0 0,1-1 0 0 0,-1 1 0 0 0,0 0 0 0 0,1 0 0 0 0,-1 0 0 0 0,0-1 0 0 0,1 1 0 0 0,-1 0 0 0 0,0 0 0 0 0,1 0 0 0 0,-1 0 0 0 0,0 0 0 0 0,1 0-7 0 0,0 0 0 0 0,0 0 1 0 0,0 0 1 0 0,-1 0-1 0 0,1 0 1 0 0,0 0-1 0 0,0 0 1 0 0,0 0-1 0 0,0 0 1 0 0,0 0-1 0 0,0 0 1 0 0,0 0-1 0 0,0 0 1 0 0,0 0-1 0 0,0 0 1 0 0,-1 0-1 0 0,1 0 1 0 0,0 0-1 0 0,0 0 1 0 0,0 0-1 0 0,0 0 1 0 0,0 0-1 0 0,0 0 1 0 0,0 0-1 0 0,0 0 1 0 0,0 0 0 0 0,0 0-1 0 0,0 0 1 0 0,-1 0-1 0 0,1 0 1 0 0,0 0-1 0 0,0 0 1 0 0,0 0-1 0 0,0 0 1 0 0,0 0-1 0 0,0-1 1 0 0,0 1-1 0 0,0 0 1 0 0,0 0-1 0 0,0 0 1 0 0,0 0-1 0 0,0 0 1 0 0,0 0-1 0 0,0 0 1 0 0,0 0-1 0 0,0 0 1 0 0,0 0-1 0 0,0-1 1 0 0,0 1 0 0 0,0 0-1 0 0,0 0 1 0 0,0 0-1 0 0,0 0 1 0 0,0 0-1 0 0,0 0 1 0 0,0 0-1 0 0,0 0 1 0 0,0 0-1 0 0,0 0-1 0 0,0-11-6 0 0,0 11 2 0 0,0 0 1 0 0,0-1 0 0 0,0 1-1 0 0,0 0 1 0 0,0 0 0 0 0,0-1 0 0 0,0 1-1 0 0,0 0 1 0 0,0 0 0 0 0,0 0-1 0 0,-1-1 1 0 0,1 1 0 0 0,0 0 0 0 0,0 0-1 0 0,0 0 1 0 0,0-1 0 0 0,0 1 0 0 0,-1 0-1 0 0,1 0 1 0 0,0 0 0 0 0,0 0-1 0 0,0 0 1 0 0,0-1 0 0 0,-1 1 0 0 0,1 0-1 0 0,0 0 1 0 0,0 0 0 0 0,0 0 0 0 0,-1 0-1 0 0,1 0 1 0 0,0 0 0 0 0,0 0-1 0 0,-1 0 1 0 0,1 0 0 0 0,0 0 3 0 0,-21-11-116 0 0,14 8 44 0 0,1 2 39 0 0,-9 1 35 0 0,10 1-15 0 0,-2 0-36 0 0,-5-2 37 0 0,-18 0 5 0 0,12 5-40 0 0,12-1 40 0 0,0 0 5 0 0,0 0-1 0 0,0 0 1 0 0,0 1 0 0 0,0 0-1 0 0,0 0 1 0 0,0 1 2 0 0,3-2-6 0 0,-1 0 1 0 0,0 0-1 0 0,0 0 0 0 0,0-1 1 0 0,-3 2 5 0 0,5-3-2 0 0,-1 1 0 0 0,0-1 0 0 0,0 1 0 0 0,0 0 0 0 0,1 0 0 0 0,-1 0 0 0 0,1 0 0 0 0,0 0 0 0 0,-1 0 0 0 0,1 1 0 0 0,0-1 0 0 0,0 1 1 0 0,0 0 1 0 0,-5 16 28 0 0,3-6 44 0 0,4-9-42 0 0,-1 1 0 0 0,-1-1 0 0 0,1 1 0 0 0,-1-1 0 0 0,1 0 0 0 0,-2 2-30 0 0,-10 13 165 0 0,2-1-57 0 0,10-15-101 0 0,0-1 0 0 0,0 1 0 0 0,1-1 0 0 0,-1 1-1 0 0,1-1 1 0 0,-1 1 0 0 0,1 0 0 0 0,0 2-7 0 0,0 58 0 0 0,0-60 0 0 0,0 0 0 0 0,1 1 0 0 0,-1-1 0 0 0,1 0 0 0 0,0 0 0 0 0,0 1 0 0 0,0-1 0 0 0,0 0 0 0 0,2 2 0 0 0,1 5 0 0 0,-2-2 0 0 0,0-6 0 0 0,10 23 0 0 0,-12-24 0 0 0,1 1 0 0 0,-1-1 0 0 0,1 0 0 0 0,0 1 0 0 0,-1-1 0 0 0,1 0 0 0 0,0 1 0 0 0,0-1 0 0 0,0 0 0 0 0,0 0 0 0 0,0 0 0 0 0,0 0 0 0 0,0 0 0 0 0,0 0 0 0 0,0 0 0 0 0,1 0 0 0 0,-1 0 0 0 0,0 0 0 0 0,1-1 0 0 0,-1 1 0 0 0,1-1 0 0 0,-1 1 0 0 0,0-1 0 0 0,2 1 0 0 0,20 8 0 0 0,-15-4 0 0 0,-7-4 3 0 0,1 0 1 0 0,-1 0-1 0 0,0-1 1 0 0,1 1-1 0 0,0 0 1 0 0,-1 0 0 0 0,1-1-1 0 0,-1 1 1 0 0,1-1-1 0 0,0 0 1 0 0,-1 1-1 0 0,1-1 1 0 0,0 0-1 0 0,-1 0 1 0 0,2 0-4 0 0,22 0 16 0 0,-4 1-35 0 0,0-1-36 0 0,0-1-42 0 0,-4-2-49 0 0,17-7-234 0 0,-28 9 277 0 0,-1 0 0 0 0,1 0 0 0 0,0 1 0 0 0,3 0 103 0 0</inkml:trace>
  <inkml:trace contextRef="#ctx0" brushRef="#br0" timeOffset="1622.75">2557 426 7920 0 0,'0'0'174'0'0,"0"0"29"0"0,0 0 13 0 0,-3 0-31 0 0,-20 0-119 0 0,20 0-8 0 0,1 1 83 0 0,1 1 161 0 0,1 5-42 0 0,-2-2-38 0 0,1-3-162 0 0,0-1 1 0 0,0 0-1 0 0,0 0 0 0 0,0 0 0 0 0,0 0 1 0 0,0 0-1 0 0,0 0 0 0 0,0 0 0 0 0,-1 0 0 0 0,1 0 1 0 0,0 0-1 0 0,-1-1 0 0 0,1 1 0 0 0,-1 0 0 0 0,0-1-60 0 0,-7 5 331 0 0,7-4-284 0 0,1 0 0 0 0,-1 0 1 0 0,1 1-1 0 0,-1-1 0 0 0,1 1 0 0 0,0-1 1 0 0,0 1-1 0 0,0 0 0 0 0,0-1 0 0 0,0 1 1 0 0,0 0-1 0 0,0 0 0 0 0,0 0-47 0 0,-5 14 245 0 0,2-3-67 0 0,2-6-108 0 0,-3 8 193 0 0,-1 1-20 0 0,1 0-11 0 0,0-2 129 0 0,-2-1-72 0 0,0 0-61 0 0,0 0-47 0 0,-3 4 18 0 0,-1 7 41 0 0,5-5-30 0 0,0-1-51 0 0,2-7-68 0 0,0 9 166 0 0,5 10 89 0 0,-1-17-157 0 0,3-8-12 0 0,0-3-127 0 0,3 3 8 0 0,-4-2 8 0 0,0 0 47 0 0,0-3 8 0 0,0 0-55 0 0,8 0-14 0 0,-8 0-13 0 0,5 1 37 0 0,-5-1-48 0 0,0 0-1 0 0,1 0 1 0 0,-1 0 0 0 0,0 0 0 0 0,0 0-1 0 0,0-1 1 0 0,0 1 0 0 0,0-1 0 0 0,1 1-1 0 0,0-1-27 0 0,3-3 78 0 0,21-10 201 0 0,-20 9-214 0 0,-3-1-35 0 0,-3 5-25 0 0,-1 0-1 0 0,0 0 0 0 0,1 0 1 0 0,-1 0-1 0 0,1 1 0 0 0,-1-1 0 0 0,1 0 1 0 0,0 0-1 0 0,-1 1 0 0 0,1-1 0 0 0,0 0 1 0 0,-1 1-1 0 0,1-1 0 0 0,0 0 0 0 0,0 1 1 0 0,0-1-1 0 0,0 1 0 0 0,-1 0 0 0 0,1-1 1 0 0,0 1-1 0 0,0 0 0 0 0,1-1-4 0 0,-1 1 3 0 0,0 0 1 0 0,0-1-1 0 0,0 1 0 0 0,0 0 0 0 0,0-1 0 0 0,0 1 1 0 0,0-1-1 0 0,0 1 0 0 0,-1-1 0 0 0,1 0 0 0 0,0 1 0 0 0,0-1-3 0 0,0-1 5 0 0,0 1 0 0 0,0 0 0 0 0,0-1 0 0 0,0 1-1 0 0,-1-1 1 0 0,1 1 0 0 0,0-1 0 0 0,-1 0-1 0 0,1 0-4 0 0,-1-1 3 0 0,1 1 1 0 0,0-1-1 0 0,0 1 0 0 0,0 0 0 0 0,0-1 0 0 0,0 1 1 0 0,1 0-1 0 0,-1 0 0 0 0,1 0 0 0 0,0-1-3 0 0,4-3 13 0 0,-1 1 1 0 0,1-1-1 0 0,-1 0 0 0 0,0 0 1 0 0,-1-1-1 0 0,0 1 0 0 0,0-1 1 0 0,2-5-14 0 0,10-25 10 0 0,-11 11-10 0 0,5 5 22 0 0,-4-5 83 0 0,4 5 15 0 0,-4-6-7 0 0,3 6-30 0 0,-3 11-124 0 0,1 5-26 0 0,-6 5 63 0 0,-1 0-1 0 0,0 0 1 0 0,1-1-1 0 0,-1 1 0 0 0,0 0 1 0 0,1 0-1 0 0,-1-1 1 0 0,0 1-1 0 0,1 0 0 0 0,-1 0 1 0 0,0-1-1 0 0,1 1 0 0 0,-1 0 1 0 0,0-1-1 0 0,0 1 1 0 0,0 0-1 0 0,1-1 0 0 0,-1 1 1 0 0,0-1-1 0 0,0 1 1 0 0,0 0-1 0 0,0-1 0 0 0,0 1 1 0 0,1-1-1 0 0,-1 1 0 0 0,0-1 1 0 0,0 1-1 0 0,0 0 1 0 0,0-1-1 0 0,0 1 0 0 0,-1-1 5 0 0,1 1-1 0 0,0 0-1 0 0,0 0 1 0 0,0 0-1 0 0,0 0 0 0 0,0 0 1 0 0,0 0-1 0 0,0-1 0 0 0,0 1 1 0 0,0 0-1 0 0,0 0 0 0 0,0 0 1 0 0,0 0-1 0 0,0 0 1 0 0,0 0-1 0 0,0 0 0 0 0,0 0 1 0 0,0 0-1 0 0,0 0 0 0 0,0-1 1 0 0,0 1-1 0 0,0 0 0 0 0,0 0 1 0 0,0 0-1 0 0,1 0 1 0 0,-1 0-1 0 0,0 0 0 0 0,0 0 1 0 0,0 0-1 0 0,0 0 0 0 0,0 0 1 0 0,0 0-1 0 0,0 0 0 0 0,0 0 1 0 0,0 0-1 0 0,0-1 1 0 0,0 1-1 0 0,0 0 0 0 0,0 0 1 0 0,1 0-1 0 0,-1 0 0 0 0,0 0 1 0 0,0 0-1 0 0,0 0 0 0 0,0 0 1 0 0,0 0-1 0 0,0 0 1 0 0,0 0-1 0 0,0 0 0 0 0,0 0 1 0 0,0 0-1 0 0,1 0 0 0 0,-1 0 1 0 0,0 0-1 0 0,0 0 0 0 0,0 0 1 0 0,0 0-1 0 0,0 0 2 0 0,6 1-18 0 0,-4 2-60 0 0,-5 2-1 0 0,-2 0 56 0 0,2-3 26 0 0,2 1-4 0 0,-1-1-1 0 0,0 0 1 0 0,1 1-1 0 0,-1-1 1 0 0,1 1-1 0 0,0 0 0 0 0,-1-1 1 0 0,1 1-1 0 0,1 0 1 0 0,-1 0-1 0 0,0 0 1 0 0,1-1-1 0 0,-1 1 0 0 0,1 1 2 0 0,0 44-52 0 0,1-29 38 0 0,-2-13 14 0 0,1 0 0 0 0,0 0 0 0 0,1 0 0 0 0,0 1 0 0 0,-1-1 0 0 0,2 0 0 0 0,-1 0 0 0 0,1-1 0 0 0,0 1 0 0 0,0 0 0 0 0,1-1 0 0 0,2 6 0 0 0,19 30 36 0 0,-3-17-2 0 0,-5-13-40 0 0,0-3 37 0 0,0 0-51 0 0,0 0-57 0 0,-1-1-66 0 0,-11-5 135 0 0,2 0-37 0 0,0-2-39 0 0,0 1-44 0 0,0-1-46 0 0,0 0-49 0 0,0-1-52 0 0,1 1-54 0 0,1-1-261 0 0,-4 1 245 0 0,0 0-35 0 0,12 0-869 0 0</inkml:trace>
  <inkml:trace contextRef="#ctx0" brushRef="#br0" timeOffset="2014.2">3109 442 8032 0 0,'0'0'233'0'0,"0"3"-9"0"0,2 5-174 0 0,4 4-46 0 0,-1-3-11 0 0,-1-1 48 0 0,0 0 74 0 0,1 2 97 0 0,1 3 207 0 0,4 10 324 0 0,-6-15-537 0 0,0 1-46 0 0,7 9 506 0 0,-6 6 13 0 0,8-14 8 0 0,-12-8-704 0 0,1-1 60 0 0,0 2 49 0 0,0 0 42 0 0,3 4 215 0 0,4 5 314 0 0,-6-6-403 0 0,0-2-45 0 0,-1 0-73 0 0,1 9 335 0 0,-3-12-469 0 0,0-1 1 0 0,-1 0-1 0 0,1 0 0 0 0,0 0 0 0 0,0 0 0 0 0,0 0 0 0 0,0 0 1 0 0,0 0-1 0 0,0 0 0 0 0,0 0 0 0 0,0 0 0 0 0,0 1 0 0 0,0-1 1 0 0,0 0-1 0 0,0 0 0 0 0,0 0 0 0 0,0 0 0 0 0,0 0 0 0 0,0 0 0 0 0,1 0 1 0 0,-1 0-1 0 0,0 0 0 0 0,0 0 0 0 0,0 0 0 0 0,0 1 0 0 0,0-1 1 0 0,0 0-1 0 0,0 0 0 0 0,0 0 0 0 0,0 0 0 0 0,0 0 0 0 0,0 0 1 0 0,0 0-1 0 0,0 0 0 0 0,0 0 0 0 0,0 0 0 0 0,1 0 0 0 0,-1 0 1 0 0,0 0-1 0 0,0 0 0 0 0,0 0 0 0 0,0 0 0 0 0,0 0 0 0 0,0 0 1 0 0,0 0-1 0 0,0 0 0 0 0,0 0 0 0 0,0 0 0 0 0,1 0 0 0 0,-1 0 1 0 0,0 0-1 0 0,0 0 0 0 0,0 0 0 0 0,0 0 0 0 0,0 0 0 0 0,0 0 1 0 0,0 0-9 0 0,8 3 339 0 0,-3 2-60 0 0,-4-4-259 0 0,-1-1 0 0 0,0 1 0 0 0,1-1 0 0 0,-1 1 0 0 0,1-1 0 0 0,-1 1 0 0 0,1-1 0 0 0,-1 1 0 0 0,1-1 0 0 0,-1 0 0 0 0,1 1 0 0 0,-1-1 0 0 0,1 0 0 0 0,0 1 0 0 0,-1-1 0 0 0,1 0 0 0 0,-1 0 0 0 0,1 0 0 0 0,0 1 0 0 0,-1-1 0 0 0,1 0 0 0 0,0 0 0 0 0,0 0-20 0 0,1 0 289 0 0,-2 0-5 0 0,0 0-17 0 0,0 0-10 0 0,0 0-1 0 0,-2 1-44 0 0,-2-1-34 0 0,-6 0 86 0 0,0-1-103 0 0,7 1-80 0 0,-2-3 113 0 0,4 2-181 0 0,0 0-1 0 0,-1 0 1 0 0,1-1 0 0 0,0 1 0 0 0,0 0 0 0 0,0-1-1 0 0,1 1 1 0 0,-1-1 0 0 0,0 1 0 0 0,0-1 0 0 0,1 1 0 0 0,-1-1-1 0 0,1 0 1 0 0,0 1 0 0 0,-1-1 0 0 0,1 1 0 0 0,0-1-1 0 0,0-1-12 0 0,0 2 11 0 0,0-1 0 0 0,0 0 0 0 0,-1 1-1 0 0,1-1 1 0 0,0 1 0 0 0,-1-1-1 0 0,1 0 1 0 0,-1 1 0 0 0,0-1 0 0 0,1 1-1 0 0,-1-1 1 0 0,0 1 0 0 0,-1-1-11 0 0,1 0 11 0 0,0 0 0 0 0,0 1 1 0 0,0-1-1 0 0,1 0 0 0 0,-1 0 1 0 0,0 1-1 0 0,1-1 0 0 0,-1 0 1 0 0,1 0-1 0 0,-1 0 0 0 0,1 0 1 0 0,0 0-1 0 0,0-2-11 0 0,-1-6 35 0 0,1 5-11 0 0,-1 0 0 0 0,1 1 0 0 0,0-1 0 0 0,0 0 0 0 0,0 0 0 0 0,1 1 0 0 0,0-1 0 0 0,0 0 0 0 0,1-2-24 0 0,8-11 14 0 0,-5-9-14 0 0,-2 21 9 0 0,0 0-1 0 0,0 0 1 0 0,0 0-1 0 0,0 0 1 0 0,1 0-1 0 0,0 1 1 0 0,1-1-9 0 0,-1 1 0 0 0,0 0 1 0 0,1 0-1 0 0,-1 1 0 0 0,1-1 1 0 0,0 1-1 0 0,0 0 1 0 0,1 1-1 0 0,-1-1 1 0 0,1 1-1 0 0,0 1 0 0 0,1-1 0 0 0,-4 2 0 0 0,-1 0 0 0 0,1 0 0 0 0,-1 1 0 0 0,1-1 0 0 0,-1 0 0 0 0,0 0 0 0 0,1-1 0 0 0,-1 1 0 0 0,0 0 0 0 0,0-1 0 0 0,0 1 0 0 0,0-1 0 0 0,0 0 0 0 0,0 0 0 0 0,-1 1 0 0 0,0 0 0 0 0,0 0 0 0 0,1-1 0 0 0,-1 1 0 0 0,0 0 0 0 0,1 0 0 0 0,-1 1 0 0 0,0-1 0 0 0,1 0 0 0 0,-1 0 0 0 0,1 1 0 0 0,0-1 0 0 0,-1 1 0 0 0,1-1 0 0 0,-1 1 0 0 0,1 0 0 0 0,0-1 0 0 0,-1 1 0 0 0,1 0 0 0 0,0 0 0 0 0,0 0 0 0 0,2 1-8 0 0,0-2-1 0 0,0 1 0 0 0,0 0 1 0 0,0-1-1 0 0,0 0 1 0 0,-1 0-1 0 0,3 0 9 0 0,4-4-9 0 0,-7 4 9 0 0,0-1-1 0 0,0 1 1 0 0,0 0 0 0 0,0 0 0 0 0,1 0-1 0 0,-1 1 1 0 0,0-1 0 0 0,0 1 0 0 0,0 0-1 0 0,3 0 1 0 0,80 0 3 0 0,-66 0-49 0 0,-2 0-51 0 0,-15 0-6 0 0,0 0 48 0 0,1 1 37 0 0,5 3 83 0 0,-7-3-90 0 0,0 0-56 0 0,1 1-81 0 0,-1-1-102 0 0,0 0 88 0 0,-1 0-33 0 0,0-1-37 0 0,1 1-38 0 0,-1-1-41 0 0,0 1-45 0 0,1-1-45 0 0,0 1-50 0 0,-1-1-52 0 0,1 0-55 0 0,0 0-57 0 0,0 0-59 0 0,4 0-1638 0 0,4 0-1324 0 0</inkml:trace>
  <inkml:trace contextRef="#ctx0" brushRef="#br0" timeOffset="2287.15">364 1 12928 0 0,'0'0'297'0'0,"0"0"39"0"0,0 0 16 0 0,0 0-148 0 0,0 0-97 0 0,0 0-32 0 0,0 0-54 0 0,0 0-69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4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49 8272 0 0,'0'-2'241'0'0,"-3"-12"-10"0"0,-10-1-135 0 0,1 6 74 0 0,-10 2 232 0 0,-2 6 54 0 0,7 1-190 0 0,7 1-139 0 0,0-1-38 0 0,9 0-69 0 0,-1 0-1 0 0,0 0 0 0 0,1 1 0 0 0,-1-1 0 0 0,0 0 0 0 0,1 1 1 0 0,-1-1-1 0 0,1 1 0 0 0,-1 0 0 0 0,1-1 0 0 0,-1 1 0 0 0,1 0 0 0 0,-1 0 1 0 0,1 0-20 0 0,-7 4 82 0 0,-11 3 110 0 0,-6 0-7 0 0,8-3-79 0 0,13-3-72 0 0,0 0 0 0 0,0 1 1 0 0,1-1-1 0 0,-1 1 1 0 0,1 0-1 0 0,-1 0 0 0 0,1 0 1 0 0,0 1-1 0 0,0-1 1 0 0,0 2-35 0 0,-9 7 112 0 0,-2 5 18 0 0,4-1-36 0 0,3-5-36 0 0,4-6-29 0 0,0-1-1 0 0,1 1 0 0 0,0-1 0 0 0,0 1 1 0 0,0 0-1 0 0,0 2-28 0 0,1-2 26 0 0,-1-1 0 0 0,0 1 0 0 0,0 0 0 0 0,0-1 0 0 0,-1 1 0 0 0,-1 1-26 0 0,1-1 23 0 0,1 1 0 0 0,-1-1 0 0 0,1 1 0 0 0,0 0 0 0 0,1-1 0 0 0,-2 7-23 0 0,2-7 17 0 0,0 1 0 0 0,-1 0 0 0 0,0 0 0 0 0,0 0 0 0 0,0-1 0 0 0,-3 5-17 0 0,3-7 7 0 0,0-1 1 0 0,0 1 0 0 0,1 0-1 0 0,-1-1 1 0 0,1 1-1 0 0,-1 0 1 0 0,1 0 0 0 0,0 0-1 0 0,0 0 1 0 0,1 0 0 0 0,-1 0-1 0 0,1 1 1 0 0,-1-1 0 0 0,1 0-1 0 0,0 0 1 0 0,0 0 0 0 0,1 3-8 0 0,-1 7 14 0 0,0 27 74 0 0,0-20 9 0 0,0-19-90 0 0,0-1-1 0 0,0 1 1 0 0,-1-1-1 0 0,1 1 1 0 0,0-1 0 0 0,0 1-1 0 0,0-1 1 0 0,0 1-1 0 0,0-1 1 0 0,0 1 0 0 0,0-1-1 0 0,1 1 1 0 0,-1-1-1 0 0,0 1 1 0 0,0-1 0 0 0,0 1-1 0 0,0-1 1 0 0,1 1-1 0 0,-1-1 1 0 0,0 1 0 0 0,0-1-1 0 0,1 0 1 0 0,-1 1 0 0 0,0-1-1 0 0,1 1 1 0 0,-1-1-1 0 0,1 0 1 0 0,-1 1 0 0 0,0-1-1 0 0,1 0 1 0 0,-1 0-1 0 0,1 1 1 0 0,-1-1 0 0 0,1 0-1 0 0,-1 0 1 0 0,1 0-1 0 0,-1 1 1 0 0,1-1 0 0 0,-1 0-1 0 0,1 0 1 0 0,-1 0-1 0 0,1 0 1 0 0,-1 0 0 0 0,1 0-1 0 0,-1 0 1 0 0,1 0-7 0 0,4 2 167 0 0,6 9 7 0 0,-9-8 29 0 0,1-3 12 0 0,1 0-133 0 0,-2 0-44 0 0,1 0 0 0 0,-1 0 1 0 0,1 0-1 0 0,-1 0 0 0 0,0 0 0 0 0,1-1 1 0 0,-1 1-1 0 0,0-1 0 0 0,2 0-38 0 0,4-3 89 0 0,18-8 188 0 0,-20 10-252 0 0,6-2 64 0 0,-6 2-21 0 0,1 0 0 0 0,-1-1 0 0 0,0 0 0 0 0,2-2-68 0 0,2-3 68 0 0,-3 0-20 0 0,-2 4-14 0 0,-1-1 1 0 0,1 1-1 0 0,0 0 1 0 0,3-2-35 0 0,-3 2 27 0 0,1 0 0 0 0,-1 0 0 0 0,0-1 0 0 0,0 1 0 0 0,-1-1 0 0 0,0 0 0 0 0,1 0 0 0 0,1-4-27 0 0,14-18 184 0 0,-5 9-62 0 0,-6 0-51 0 0,-6 12-65 0 0,-1 0 0 0 0,1 0 0 0 0,0 0 1 0 0,4-4-7 0 0,-5 7-1 0 0,0 0 1 0 0,0 0 0 0 0,-1 0 0 0 0,1-1 0 0 0,-1 1 0 0 0,1 0-1 0 0,-1-1 1 0 0,0 1 0 0 0,0-1 0 0 0,-1 1 0 0 0,1-1 0 0 0,-1 1 0 0 0,0-2 0 0 0,1 4 0 0 0,-1-1 0 0 0,0 0 0 0 0,0 0 0 0 0,1 1 0 0 0,-1-1 0 0 0,1 0 0 0 0,-1 0 0 0 0,1 1 0 0 0,0-1 0 0 0,-1 0 0 0 0,1 1 0 0 0,0-1 0 0 0,0 1 0 0 0,0-1 0 0 0,0 1 0 0 0,0-1 0 0 0,0 1 0 0 0,0-1 0 0 0,-1 0 0 0 0,1 1 0 0 0,0-1 0 0 0,-1 0 0 0 0,0 0 0 0 0,1 1 0 0 0,-1-1 0 0 0,0 0 0 0 0,0 0 0 0 0,0-8 1 0 0,0-14-31 0 0,3 13-64 0 0,7 6-7 0 0,-9 5 93 0 0,-1-1 1 0 0,0 0 0 0 0,1 1 0 0 0,-1-1 0 0 0,0 0 0 0 0,0 1 0 0 0,1-1 0 0 0,-1 0 0 0 0,0 1-1 0 0,0-1 1 0 0,0 0 0 0 0,0 1 0 0 0,0-1 0 0 0,0 0 0 0 0,0 1 7 0 0,0 0 0 0 0,0-3-152 0 0,0 3-21 0 0,1 2 24 0 0,-1 0 66 0 0,0 2 41 0 0,-1 1 30 0 0,1-2-25 0 0,2 8 13 0 0,2-3 38 0 0,1 4 31 0 0,-10 0 3 0 0,4-10-41 0 0,0-1 0 0 0,1 1 0 0 0,-1 0 0 0 0,0-1 0 0 0,1 1-1 0 0,-1 0 1 0 0,1-1 0 0 0,0 1 0 0 0,-1 0 0 0 0,1 1-7 0 0,0 155 11 0 0,0-157-11 0 0,0 1 0 0 0,0 0 0 0 0,1 0 0 0 0,-1 0 0 0 0,1-1 0 0 0,-1 1 0 0 0,1 0 0 0 0,-1-1 0 0 0,1 1 0 0 0,0 0 0 0 0,0-1 0 0 0,0 1 0 0 0,0-1 0 0 0,0 1 0 0 0,0-1 0 0 0,0 1 0 0 0,0-1 0 0 0,-1 1 0 0 0,1 0 0 0 0,0-1 0 0 0,-1 1 0 0 0,1 0 0 0 0,-1 0 0 0 0,0-1 0 0 0,1 1 0 0 0,-1 0 0 0 0,0 0 0 0 0,0 4 1 0 0,1 13-4 0 0,-1-19 4 0 0,1 0-1 0 0,-1 1 1 0 0,0-1-1 0 0,0 1 1 0 0,0-1-1 0 0,1 0 1 0 0,-1 1-1 0 0,0-1 1 0 0,1 1-1 0 0,-1-1 1 0 0,0 0-1 0 0,1 0 1 0 0,-1 1-1 0 0,1-1 1 0 0,-1 0-1 0 0,0 0 1 0 0,1 1-1 0 0,-1-1 1 0 0,1 0-1 0 0,-1 0 1 0 0,1 0-1 0 0,-1 0 0 0 0,0 0 1 0 0,1 1-1 0 0,-1-1 1 0 0,1 0-1 0 0,-1 0 1 0 0,1 0-1 0 0,-1 0 1 0 0,1 0-1 0 0,-1-1 1 0 0,0 1 0 0 0,0 0 0 0 0,0 0 0 0 0,0 0 0 0 0,0 0-1 0 0,0 0 1 0 0,1 0 0 0 0,-1 0 0 0 0,0 0 0 0 0,0 0 0 0 0,0 0 0 0 0,0 0 0 0 0,0 0 0 0 0,0 0 0 0 0,0 0 0 0 0,0 0 0 0 0,0 0 0 0 0,0 0 0 0 0,1 0 0 0 0,-1 0 0 0 0,0 0-1 0 0,0 1 1 0 0,0-1 0 0 0,0 0 0 0 0,0 0 0 0 0,0 0 0 0 0,0 0 0 0 0,0 0 0 0 0,0 0 0 0 0,0 0 0 0 0,0 0 0 0 0,0 0 0 0 0,0 0 0 0 0,1 0 0 0 0,-1 0 0 0 0,0 0-1 0 0,0 0 1 0 0,0 1 0 0 0,0-1 0 0 0,0 0 0 0 0,0 0 0 0 0,0 0 0 0 0,0 0 0 0 0,0 0 0 0 0,0 0 0 0 0,0 0 0 0 0,0 0 0 0 0,0 0 0 0 0,0 0 0 0 0,0 1 0 0 0,0-1 0 0 0,0 0-1 0 0,0 0 1 0 0,0 0 0 0 0,0 0 0 0 0,0 0 0 0 0,0 0-1 0 0,0 1-180 0 0,0-1 57 0 0,0 0 51 0 0,0 1 45 0 0,0-1 65 0 0,0 1 79 0 0,0 1 444 0 0,0-2-475 0 0,0 1-34 0 0,0-1-46 0 0,0 1-57 0 0,0-1-70 0 0,0 1-79 0 0,0-1-56 0 0,0 1-80 0 0,0-1-88 0 0,0 1-96 0 0,0 0-104 0 0,0 0-111 0 0,0-1-119 0 0,0 1 379 0 0,0-1-32 0 0,0 0-1259 0 0,0 0-1001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5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7344 0 0,'7'9'94'0'0,"0"3"35"0"0,-6-11-117 0 0,-1 0 1 0 0,0-1-1 0 0,1 1 1 0 0,-1 0-1 0 0,0 0 1 0 0,1 0-1 0 0,-1 0 1 0 0,0 0-1 0 0,0-1 1 0 0,0 1-1 0 0,0 0 1 0 0,0 0-1 0 0,0 0 1 0 0,0 0-1 0 0,0 0 1 0 0,0 0-1 0 0,-1-1 1 0 0,1 1-1 0 0,0 0 1 0 0,0 0-1 0 0,-1 0 1 0 0,1 0-1 0 0,0-1 1 0 0,-1 1-1 0 0,1 0 1 0 0,-1 0-13 0 0,-3 1 68 0 0,4-2-64 0 0,0 0 0 0 0,0 1-1 0 0,-1-1 1 0 0,1 0 0 0 0,0 0 0 0 0,0 0 0 0 0,-1 0 0 0 0,1 0 0 0 0,0 1-1 0 0,0-1 1 0 0,0 0 0 0 0,-1 0 0 0 0,1 0 0 0 0,0 1 0 0 0,0-1 0 0 0,0 0-1 0 0,0 0 1 0 0,0 0 0 0 0,-1 1 0 0 0,1-1 0 0 0,0 0 0 0 0,0 0-1 0 0,0 1 1 0 0,0-1 0 0 0,0 0 0 0 0,0 1 0 0 0,0-1 0 0 0,0 0-4 0 0,3 16 43 0 0,-1-8-45 0 0,0-1 0 0 0,-1 1 1 0 0,0-1-1 0 0,0 5 2 0 0,-1 1 67 0 0,1-3 115 0 0,1 2 204 0 0,4 7 370 0 0,-2-10-462 0 0,-2-4 114 0 0,0 1-40 0 0,-1 1-38 0 0,-1 0-38 0 0,0-1-40 0 0,0 1-37 0 0,-1-1-40 0 0,1 0-37 0 0,-1 0-24 0 0,1-1-55 0 0,0 4 352 0 0,0-1-61 0 0,0-1-50 0 0,0-1-37 0 0,0 9 499 0 0,0-8-406 0 0,0 4 156 0 0,0-9-220 0 0,0 1-48 0 0,0-2-171 0 0,0-1-35 0 0,0 1-28 0 0,0 0-38 0 0,0 1-24 0 0,0-1 51 0 0,0 0 46 0 0,0 0 58 0 0,0 0 40 0 0,0 0 61 0 0,0 1 72 0 0,0-1 81 0 0,-3-1-260 0 0,3 0-91 0 0,-1 0 0 0 0,1 0 0 0 0,-1 0 0 0 0,0-1 0 0 0,1 1 0 0 0,-1 0 0 0 0,0 0 0 0 0,1-1 0 0 0,-1 1 0 0 0,1 0-1 0 0,-1-1 1 0 0,1 1 0 0 0,-1 0 0 0 0,1-1 0 0 0,-1 1 0 0 0,1-1 0 0 0,-1 1 0 0 0,1-1 0 0 0,0 1 0 0 0,-1-1-1 0 0,1 1 1 0 0,0-1 0 0 0,-1 1 0 0 0,1-1 0 0 0,0 0 0 0 0,0 1 0 0 0,-1-1 0 0 0,1 0 0 0 0,0 1 0 0 0,0-1-1 0 0,0 1 1 0 0,0-1 0 0 0,0 0 0 0 0,0 0-6 0 0,0-31 133 0 0,0 17-123 0 0,1 13-10 0 0,-1-1 0 0 0,1 1 0 0 0,-1 0 0 0 0,1-1 0 0 0,0 1 0 0 0,0 0 0 0 0,0 0 0 0 0,0-1 0 0 0,0 1 0 0 0,0 0 0 0 0,1 0 0 0 0,-1 0 0 0 0,1 1 0 0 0,-1-1 0 0 0,1 0 0 0 0,0 0 0 0 0,0 1 0 0 0,0-1 0 0 0,0 1 0 0 0,1-1 0 0 0,-1-1 0 0 0,1 0 0 0 0,0 1 0 0 0,-1-1 0 0 0,0 0 0 0 0,0 0 0 0 0,1-1 0 0 0,1-7 0 0 0,-3 10 0 0 0,-1-1 0 0 0,1 1 0 0 0,0 0 0 0 0,-1-1 0 0 0,1 1 0 0 0,0 0 0 0 0,0-1 0 0 0,0 1 0 0 0,0 0 0 0 0,0 0 0 0 0,0-1 0 0 0,0 1 0 0 0,1 0 0 0 0,-1 0 0 0 0,0 1 0 0 0,1-2 0 0 0,3-2 0 0 0,1 1 0 0 0,-1-1 0 0 0,1 1 0 0 0,-1 0 0 0 0,1 0 0 0 0,0 1 0 0 0,0-1 0 0 0,1 1 0 0 0,-1 1 0 0 0,0-1 0 0 0,4 1 0 0 0,-7 1-3 0 0,0 0-1 0 0,1-1 0 0 0,-1 1 0 0 0,0-1 1 0 0,0 0-1 0 0,0 1 0 0 0,1-1 0 0 0,1-2 4 0 0,11-1-30 0 0,8 12 18 0 0,-12-6 12 0 0,0-1 0 0 0,0-1 0 0 0,8 0 0 0 0,-5 0 0 0 0,-14 0 0 0 0,1 0 0 0 0,0 0 0 0 0,-1 0 0 0 0,1 0 0 0 0,-1 0 0 0 0,1 1 0 0 0,0-1 0 0 0,-1 0 0 0 0,1 1 0 0 0,-1 0 0 0 0,1-1 0 0 0,-1 1 0 0 0,1 0 0 0 0,-1 0 0 0 0,1 0 0 0 0,-1 0 0 0 0,1 1 0 0 0,6 4 0 0 0,10 6 2 0 0,0 2 1 0 0,0 1-3 0 0,5 7 49 0 0,-7-7-16 0 0,15 15 13 0 0,-20-14 17 0 0,-6-1 55 0 0,-3 8 106 0 0,1-17-151 0 0,1-1-36 0 0,0 2-40 0 0,1 2-43 0 0,0-1-21 0 0,-5-8 64 0 0,0 1-1 0 0,1-1 1 0 0,-1 0 0 0 0,0 0-1 0 0,0 0 1 0 0,0 0-1 0 0,0 0 1 0 0,0 0 0 0 0,0 0-1 0 0,0 1 1 0 0,0-1-1 0 0,0 0 1 0 0,0 0 0 0 0,1 0-1 0 0,-1 0 1 0 0,0 0-1 0 0,0 1 1 0 0,0-1 0 0 0,0 0-1 0 0,0 0 1 0 0,0 0-1 0 0,0 0 1 0 0,0 0-1 0 0,0 1 1 0 0,0-1 0 0 0,0 0-1 0 0,0 0 1 0 0,0 0-1 0 0,0 0 1 0 0,-1 0 0 0 0,1 1-1 0 0,0-1 1 0 0,0 0-1 0 0,0 0 1 0 0,0 0 0 0 0,0 0-1 0 0,0 0 1 0 0,0 0-1 0 0,0 1 1 0 0,0-1 0 0 0,0 0-1 0 0,-1 0 1 0 0,1 0-1 0 0,0 0 1 0 0,0 0 0 0 0,0 0-1 0 0,0 0 1 0 0,0 0-1 0 0,0 0 1 0 0,-1 0 0 0 0,1 1 2 0 0,-4 2-70 0 0,2 0 50 0 0,2-1-39 0 0,2 2-156 0 0,2-1-26 0 0,4 2-192 0 0,1 0-203 0 0,-6 0 277 0 0,-11 0-630 0 0,8-4 919 0 0,-1-1 0 0 0,1 1-1 0 0,-1 0 1 0 0,1 0 0 0 0,0 0-1 0 0,0-1 1 0 0,0 1 0 0 0,-1 0-1 0 0,1 0 1 0 0,0 0 0 0 0,0 0-1 0 0,0-1 1 0 0,0 1 0 0 0,0 1 71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5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379 395 10480 0 0,'-6'0'96'0'0,"4"0"-62"0"0,0 1 0 0 0,1-1 0 0 0,-1 0 0 0 0,0 0 0 0 0,1 0 0 0 0,-1-1 1 0 0,0 1-1 0 0,1 0 0 0 0,-1-1 0 0 0,1 1 0 0 0,-1-1 0 0 0,-1 0-34 0 0,-2-9 288 0 0,-6 4-32 0 0,7 0-177 0 0,4 5-78 0 0,0 1-1 0 0,-1 0 1 0 0,1-1 0 0 0,0 1 0 0 0,-1-1-1 0 0,1 1 1 0 0,0 0 0 0 0,-1-1 0 0 0,1 1-1 0 0,0 0 1 0 0,-1-1 0 0 0,1 1 0 0 0,0 0-1 0 0,-1-1 1 0 0,1 1 0 0 0,-1 0 0 0 0,1 0-1 0 0,-1 0 1 0 0,1-1 0 0 0,-1 1-1 0 0,1 0 1 0 0,-1 0 0 0 0,1 0 0 0 0,-1 0-1 0 0,1 0 1 0 0,-1 0 0 0 0,1 0 0 0 0,-1 0-1 0 0,1 0 1 0 0,-1 0 0 0 0,1 0 0 0 0,-1 0-1 0 0,-10 0 53 0 0,0-1 69 0 0,8 1-82 0 0,1 0 0 0 0,-1 0 0 0 0,1 1 0 0 0,-1-1 0 0 0,1 0 0 0 0,-1 1 1 0 0,1-1-1 0 0,-1 1 0 0 0,1 0-40 0 0,-6 3 132 0 0,-3 2 67 0 0,-5 0 44 0 0,11-5-200 0 0,-11 5 115 0 0,11-5-96 0 0,1 1 0 0 0,0 0 0 0 0,-1 0 0 0 0,1 1 0 0 0,0-1 0 0 0,0 1 1 0 0,0 0-1 0 0,-1 1-62 0 0,-13 11 218 0 0,0-2-64 0 0,12-9-108 0 0,0 0 0 0 0,1 0 0 0 0,0 0 0 0 0,0 1 0 0 0,0 0 0 0 0,-3 4-46 0 0,-27 42 377 0 0,27-38-325 0 0,1-1-55 0 0,-6 12 49 0 0,3 10-38 0 0,4-13 5 0 0,3-3 37 0 0,4-16-47 0 0,-1-1 0 0 0,-1 0 1 0 0,1 1-1 0 0,0-1 0 0 0,0 1 0 0 0,0-1 1 0 0,-1 0-1 0 0,1 1 0 0 0,-1-1 1 0 0,1 1-4 0 0,-3 4 23 0 0,2-5-19 0 0,0 1 0 0 0,0-1-1 0 0,0 1 1 0 0,0 0 0 0 0,0-1-1 0 0,0 1 1 0 0,1 0 0 0 0,-1-1-1 0 0,1 1 1 0 0,-1 0 0 0 0,1-1-1 0 0,0 1 1 0 0,0 0 0 0 0,0 0-1 0 0,0 0 1 0 0,0-1 0 0 0,0 1 0 0 0,0 0-1 0 0,1 0 1 0 0,-1 0-4 0 0,7 5 57 0 0,-6-7-55 0 0,-1 0 1 0 0,0 0-1 0 0,1 1 0 0 0,-1-1 0 0 0,0 0 0 0 0,1 0 0 0 0,-1 0 1 0 0,0 1-1 0 0,1-1 0 0 0,-1 0 0 0 0,0 0 0 0 0,0 1 1 0 0,1-1-1 0 0,-1 0 0 0 0,0 1 0 0 0,0-1 0 0 0,0 0 0 0 0,1 1 1 0 0,-1-1-1 0 0,0 0 0 0 0,0 1 0 0 0,0-1 0 0 0,0 0 0 0 0,0 1 1 0 0,0-1-1 0 0,0 0 0 0 0,0 1 0 0 0,0-1 0 0 0,0 1 0 0 0,0-1 1 0 0,0 0-1 0 0,0 1 0 0 0,0-1 0 0 0,0 0 0 0 0,0 1 1 0 0,0-1-1 0 0,0 0 0 0 0,-1 1 0 0 0,1-1 0 0 0,0 0 0 0 0,0 1 1 0 0,0-1-1 0 0,-1 0 0 0 0,1 1 0 0 0,0-1 0 0 0,0 0-2 0 0,-11 13 66 0 0,8-10 7 0 0,3-3 39 0 0,3 0 15 0 0,5 0-70 0 0,19 0 288 0 0,-15-3-235 0 0,15-7 18 0 0,-15 5-51 0 0,-8 1-34 0 0,3-6-25 0 0,35-21 36 0 0,-17 8-34 0 0,-19 19-10 0 0,-1-1 1 0 0,1-1-1 0 0,-1 1 0 0 0,-1-1 1 0 0,1 0-1 0 0,3-5-10 0 0,-1 0 18 0 0,-4 5-11 0 0,1 0 0 0 0,0 0 0 0 0,0 1 0 0 0,0 0 1 0 0,4-3-8 0 0,-5 4 0 0 0,1 1 0 0 0,0-1 0 0 0,0 0 0 0 0,-1 1 0 0 0,0-1 0 0 0,0-1 0 0 0,0 1 0 0 0,0 0 0 0 0,0-1 0 0 0,-1 1 0 0 0,0-1 0 0 0,0 0 0 0 0,1-4 0 0 0,-1-13 0 0 0,-1 1 0 0 0,0-1 0 0 0,-2-6 0 0 0,0 0 0 0 0,2 11-2 0 0,-1 7 1 0 0,0 1-1 0 0,0 0 1 0 0,-1 0-1 0 0,0 0 1 0 0,0 0-1 0 0,-1 0 1 0 0,0 0-1 0 0,-1 0 1 0 0,0 1 0 0 0,0-1 1 0 0,-3-7-40 0 0,2 0 1 0 0,-2-12 39 0 0,3 11-34 0 0,-1 1 0 0 0,-5-12 34 0 0,-11-13-43 0 0,16 34 31 0 0,0 0-1 0 0,0 0 0 0 0,1 0 0 0 0,1 0 0 0 0,-3-8 13 0 0,3 6-34 0 0,1 0-1 0 0,0 0 1 0 0,0-1 0 0 0,1-4 34 0 0,0 11-67 0 0,0 6 9 0 0,0 40-35 0 0,0-28 94 0 0,0-12-1 0 0,0 1 0 0 0,0-1 0 0 0,1 0 0 0 0,-1 0 0 0 0,1 0 0 0 0,0 1 0 0 0,0-1 0 0 0,0 0 0 0 0,1 1 0 0 0,4 16 0 0 0,-5-16 0 0 0,-1 1 0 0 0,1 0 0 0 0,-1 0 0 0 0,0 0 0 0 0,0 0 0 0 0,-1 0 0 0 0,0 3 0 0 0,-7 26 16 0 0,13-14 31 0 0,-2-9-13 0 0,4 20 61 0 0,-5-20-55 0 0,0 0 0 0 0,1-1 0 0 0,1 4-40 0 0,-1-8 19 0 0,-2-3-7 0 0,1 0 1 0 0,-1 0-1 0 0,0 0 1 0 0,0 1-1 0 0,0-1 1 0 0,-1 0-1 0 0,1 3-12 0 0,-6 25 84 0 0,5-26-73 0 0,1-1-1 0 0,0 0 1 0 0,0 0 0 0 0,0 0-1 0 0,1 0 1 0 0,-1 0 0 0 0,1 0-1 0 0,0 0 1 0 0,1 1-11 0 0,9 19 50 0 0,-2 15 4 0 0,-2-4-21 0 0,3-14 32 0 0,-9-12-53 0 0,4 8 8 0 0,15 4 43 0 0,-16-4-47 0 0,-2-8-16 0 0,1 3 86 0 0,-2-8-90 0 0,0 0-42 0 0,-1-1-34 0 0,1 0-47 0 0,0 0-57 0 0,0 0-64 0 0,-1 0-14 0 0,1-1-56 0 0,0 1-61 0 0,-1-1-65 0 0,1 0-71 0 0,0 0-75 0 0,0 0-81 0 0,0 0-85 0 0,4 5-1248 0 0,3 2-1149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6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9912 0 0,'0'0'290'0'0,"0"0"-3"0"0,0 0-127 0 0,0 0-54 0 0,-3 0 108 0 0,-2 3 62 0 0,0 4 80 0 0,1 17 500 0 0,4-2-210 0 0,0-7-242 0 0,0-4-103 0 0,1-1-45 0 0,-1-1-52 0 0,0-2-75 0 0,1 3 103 0 0,0-2-65 0 0,1-1-29 0 0,2 2-6 0 0,0-1-7 0 0,-2 0 0 0 0,0 0 26 0 0,-2 2 62 0 0,-1 0-58 0 0,1 10 129 0 0,4-3-14 0 0,-3-14-244 0 0,1 4 83 0 0,1 1 0 0 0,-1 0 0 0 0,0 0 0 0 0,-1 0-1 0 0,1 8-108 0 0,0-1 209 0 0,3-6-55 0 0,1 4-13 0 0,-3 1-1 0 0,-2 40 375 0 0,-1-30-342 0 0,-1-8-104 0 0,1-3-67 0 0,0-11-237 0 0,0-1 94 0 0,0 1 82 0 0,0-1 67 0 0,0 0 67 0 0,0 0 52 0 0,0 1 426 0 0,0-1-362 0 0,0-1-122 0 0,0 0-45 0 0,0 1-49 0 0,0-1-53 0 0,0 0-59 0 0,0 1-67 0 0,0-1-98 0 0,0 1-94 0 0,0-1-103 0 0,0 1-114 0 0,0 0-121 0 0,0-1 318 0 0,0 0-34 0 0,0 1-34 0 0,0-1-37 0 0,0 1-38 0 0,0-1-37 0 0,0 0-1576 0 0,0 0-1232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7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 8840 0 0,'0'0'197'0'0,"0"0"24"0"0,0 0 19 0 0,-2 0-29 0 0,-29 0 46 0 0,6 0 110 0 0,3 0 64 0 0,-25 0 656 0 0,32 0-782 0 0,-1 0-35 0 0,8 1-169 0 0,2 1 54 0 0,-11 11 453 0 0,10-6-338 0 0,-2-1-94 0 0,-6-4-10 0 0,14-2-158 0 0,0 0-1 0 0,0 0 0 0 0,0 0 1 0 0,0 0-1 0 0,0 0 1 0 0,1 0-1 0 0,-1 0 1 0 0,0 1-1 0 0,0-1 1 0 0,0 0-1 0 0,1 0 1 0 0,-1 1-1 0 0,0-1 1 0 0,0 0-1 0 0,0 1-7 0 0,-4 10 98 0 0,-2-7-40 0 0,7-4-57 0 0,0 0 0 0 0,-1 1 0 0 0,1-1 0 0 0,-1 0 1 0 0,1 1-1 0 0,-1-1 0 0 0,1 0 0 0 0,0 0 0 0 0,-1 1 1 0 0,1-1-1 0 0,0 1 0 0 0,-1-1 0 0 0,1 0 0 0 0,0 1 0 0 0,0-1 1 0 0,-1 1-1 0 0,1-1 0 0 0,0 1 0 0 0,0-1 0 0 0,0 1 1 0 0,0-1-1 0 0,0 1 0 0 0,-1-1 0 0 0,1 1 0 0 0,0-1 0 0 0,0 1 1 0 0,0-1-1 0 0,0 1 0 0 0,0-1 0 0 0,0 1 0 0 0,1-1 1 0 0,-1 1-2 0 0,0 31 64 0 0,2-17-64 0 0,25 17 53 0 0,-18-9-16 0 0,0-1 10 0 0,3-1 1 0 0,-10-17-19 0 0,1 0 0 0 0,-1 0 0 0 0,1 0 0 0 0,0 0-1 0 0,0 0 1 0 0,1 1-29 0 0,0-1 25 0 0,0 1-1 0 0,1 1 0 0 0,-2-1 0 0 0,1 0 1 0 0,-1 1-25 0 0,1 0 20 0 0,-1-1 1 0 0,1 1 0 0 0,0-1 0 0 0,0 0 0 0 0,1 0-21 0 0,3 2 31 0 0,-5-4-15 0 0,0 0 0 0 0,1 0 0 0 0,-1 1 0 0 0,0-1 0 0 0,-1 1 1 0 0,1 0-17 0 0,2 7 49 0 0,-4-9-26 0 0,0 0-1 0 0,0 0 0 0 0,0 1 1 0 0,0-1-1 0 0,1 0 0 0 0,-1 0 1 0 0,1 0-1 0 0,-1 0 0 0 0,1 0-22 0 0,6 5 95 0 0,-5-4-43 0 0,1 0-1 0 0,-1 1 1 0 0,0-1 0 0 0,0 1 0 0 0,0-1 0 0 0,-1 1-52 0 0,3 7 144 0 0,-1-2-58 0 0,3 0-7 0 0,-4-5 7 0 0,-2 0-45 0 0,-2 4-10 0 0,1-8-18 0 0,-1 8 74 0 0,0-3-35 0 0,-4-1-4 0 0,-1 0 5 0 0,1 3-1 0 0,5-7-49 0 0,0 0 1 0 0,-1 1-1 0 0,1-1 0 0 0,0 1 1 0 0,0-1-1 0 0,-1 1 1 0 0,1-1-1 0 0,0 0 1 0 0,-1 1-1 0 0,1-1 1 0 0,0 0-1 0 0,-1 1 1 0 0,1-1-1 0 0,-1 0 0 0 0,1 0 1 0 0,-1 1-1 0 0,1-1 1 0 0,-1 0-1 0 0,1 0 1 0 0,0 0-1 0 0,-1 0 1 0 0,1 1-1 0 0,-1-1 1 0 0,1 0-1 0 0,-1 0 0 0 0,1 0 1 0 0,-1 0-1 0 0,1 0 1 0 0,-1 0-1 0 0,1 0 1 0 0,-1-1-1 0 0,0 1-3 0 0,0 0 6 0 0,1 0-1 0 0,-1 0 0 0 0,0 0 1 0 0,1 0-1 0 0,-1 0 1 0 0,0 0-1 0 0,1 0 1 0 0,-1 1-1 0 0,0-1 0 0 0,1 0 1 0 0,-1 0-1 0 0,0 1 1 0 0,1-1-1 0 0,-1 0 1 0 0,1 1-1 0 0,-1-1 0 0 0,1 0 1 0 0,-1 1-1 0 0,0-1 1 0 0,1 1-1 0 0,-1-1 1 0 0,1 1-1 0 0,0-1 0 0 0,-1 1 1 0 0,1-1-1 0 0,-1 1-5 0 0,1 0 6 0 0,0-1-1 0 0,-1 1 1 0 0,1-1-1 0 0,-1 1 1 0 0,1-1 0 0 0,-1 1-1 0 0,1-1 1 0 0,-1 1-1 0 0,1-1 1 0 0,-1 1-1 0 0,1-1 1 0 0,-1 0-1 0 0,0 1 1 0 0,1-1-1 0 0,-1 0 1 0 0,1 0 0 0 0,-1 1-1 0 0,0-1 1 0 0,1 0-1 0 0,-1 0 1 0 0,0 0-1 0 0,0 0 1 0 0,1 0-1 0 0,-1 0 1 0 0,0 0 0 0 0,1 0-6 0 0,-13 0 61 0 0,-1 0-36 0 0,-1 0-36 0 0,1 0-36 0 0,-1 0-36 0 0,2 0-37 0 0,0 0-36 0 0,2 0-36 0 0,-10-3-296 0 0,-8-10-21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7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 12240 0 0,'0'0'273'0'0,"-3"-3"40"0"0,-7-7 23 0 0,7 7-137 0 0,3 3-96 0 0,0 0-74 0 0,0 0-108 0 0,0 0-87 0 0,0 0 40 0 0,0 0-34 0 0,0 0-35 0 0,0 0-35 0 0,0 0-318 0 0,0 0 70 0 0,0 0-47 0 0,0 0-624 0 0,0 0-496 0 0,0 0-939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8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0 269 7856 0 0,'0'0'174'0'0,"3"-3"29"0"0,1-1-160 0 0,17-13 257 0 0,-11 11-231 0 0,2 1-42 0 0,-6 3-15 0 0,-1 0 1 0 0,0-1-1 0 0,0 0 1 0 0,4-3-13 0 0,25-19 155 0 0,-8 6 86 0 0,11-13 714 0 0,-26 25-747 0 0,9-6 99 0 0,-7 2-145 0 0,-7 6-104 0 0,0 0-1 0 0,0 0 1 0 0,0 1-1 0 0,4-1-57 0 0,14-12 121 0 0,-22 15-112 0 0,1 0 0 0 0,-1 0 0 0 0,0 0 0 0 0,0 0 0 0 0,0-1 0 0 0,-1 1 0 0 0,1-1 0 0 0,1-1-9 0 0,-1-1 16 0 0,-2 4-14 0 0,0 0 1 0 0,1 1 0 0 0,-1-1-1 0 0,0 1 1 0 0,1-1-1 0 0,-1 0 1 0 0,0 1 0 0 0,1-1-1 0 0,-1 1 1 0 0,1-1-1 0 0,-1 1 1 0 0,1-1 0 0 0,-1 1-1 0 0,1-1 1 0 0,-1 1-1 0 0,1-1 1 0 0,0 1 0 0 0,-1 0-1 0 0,1 0 1 0 0,-1-1 0 0 0,1 1-1 0 0,0 0-2 0 0,4-3 4 0 0,-4 3 1 0 0,0-1 0 0 0,0 0-1 0 0,0 1 1 0 0,0-1 0 0 0,0 0-1 0 0,0 0 1 0 0,0 0 0 0 0,0 0-1 0 0,-1 0 1 0 0,1 0 0 0 0,0 0-1 0 0,0 0-4 0 0,3-14 159 0 0,-4 12 9 0 0,0 3 7 0 0,0 0 9 0 0,0 0 32 0 0,0 0 9 0 0,-3 0 6 0 0,-4 0-123 0 0,-21 0 373 0 0,18 3-342 0 0,-9 8 70 0 0,-12 11 245 0 0,18-10-293 0 0,0 0 15 0 0,2-2-70 0 0,-11 11 87 0 0,14-11-81 0 0,-1 2 53 0 0,-6 16 95 0 0,-1 1 21 0 0,0-9 2 0 0,5-4-47 0 0,7-1-47 0 0,1-2-54 0 0,-3 3 54 0 0,1-4-56 0 0,2 8 4 0 0,2-1 29 0 0,1-18-146 0 0,-1 1-1 0 0,1 0 1 0 0,0 0-1 0 0,0-1 1 0 0,0 1-1 0 0,0 0 1 0 0,0 0-1 0 0,1-1 1 0 0,-1 1-1 0 0,0 0 0 0 0,1 0 1 0 0,-1-1-1 0 0,1 1-19 0 0,2 4 36 0 0,1-1 0 0 0,0 0 0 0 0,0 0-1 0 0,0 0 1 0 0,0 0 0 0 0,4 2-36 0 0,8 4 67 0 0,-13-10-63 0 0,1 0 0 0 0,-1 0 0 0 0,1-1 1 0 0,-1 1-1 0 0,1-1 0 0 0,0 0-4 0 0,18 4 9 0 0,-7 1 12 0 0,3 1 4 0 0,-1-4-43 0 0,5-2-81 0 0,-9 1-12 0 0,1-1 0 0 0,-1 0 0 0 0,0-1 0 0 0,7-2 111 0 0,-2-1-103 0 0,-10 2 36 0 0,0 0-33 0 0,0 0-46 0 0,1 1-57 0 0,-3 0 29 0 0,1 0-35 0 0,0 1-39 0 0,1 0-41 0 0,8 0-285 0 0,10 0-328 0 0,8 0-642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9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7920 0 0,'0'0'174'0'0,"0"0"29"0"0,0 0 13 0 0,-3 0-31 0 0,5 1-136 0 0,-2 4 73 0 0,1 3 99 0 0,-1 8 199 0 0,0 3 37 0 0,0-7-199 0 0,1-4-100 0 0,0-1-75 0 0,6 6 243 0 0,-3-4 22 0 0,-1 6 89 0 0,-4-6-226 0 0,0 3 32 0 0,1-3-39 0 0,2-1 13 0 0,0-1 57 0 0,2 1-53 0 0,-1-1-54 0 0,2 13 235 0 0,-4-8-186 0 0,-1-4-45 0 0,0 2 46 0 0,0-6-150 0 0,1-1 1 0 0,-1 0-1 0 0,0 0 1 0 0,1 0-1 0 0,0 0 1 0 0,0 0-1 0 0,0 2-67 0 0,8 13 398 0 0,-6-6-100 0 0,-2-4-140 0 0,-1 0-35 0 0,1 9 132 0 0,15 20 444 0 0,-6-11-432 0 0,-9-24-247 0 0,-1-1-5 0 0,0-1-1 0 0,0 1 1 0 0,0 0-1 0 0,0 0 0 0 0,0-1 1 0 0,0 1-1 0 0,1 0 1 0 0,-1-1-1 0 0,0 1 1 0 0,0 0-1 0 0,1-1 1 0 0,-1 1-1 0 0,1-1 1 0 0,-1 1-1 0 0,0 0 1 0 0,1-1-1 0 0,-1 1 1 0 0,1-1-1 0 0,-1 1 1 0 0,1-1-1 0 0,0 1 1 0 0,-1-1-1 0 0,1 0 1 0 0,-1 1-1 0 0,1-1 1 0 0,0 0-1 0 0,0 1-14 0 0,5 2 112 0 0,3 4 49 0 0,-4 2 47 0 0,-4-8-187 0 0,-1 0 1 0 0,0-1-1 0 0,0 1 0 0 0,1 0 0 0 0,-1-1 0 0 0,0 1 1 0 0,1-1-1 0 0,-1 1 0 0 0,1 0 0 0 0,-1-1 1 0 0,1 1-1 0 0,-1-1 0 0 0,1 1 0 0 0,-1-1 1 0 0,1 1-1 0 0,-1-1 0 0 0,1 1 0 0 0,0-1 1 0 0,-1 0-1 0 0,1 1 0 0 0,0-1 0 0 0,-1 0 1 0 0,1 0-1 0 0,0 0 0 0 0,0 1 0 0 0,-1-1 0 0 0,1 0-21 0 0,2 0 320 0 0,-3 0 2 0 0,3 0 4 0 0,16 0 132 0 0,-12 0-288 0 0,-2-3 12 0 0,11-6-42 0 0,-13 8-122 0 0,-1 0 0 0 0,0 0-1 0 0,0-1 1 0 0,0 1-1 0 0,0 0 1 0 0,0-1 0 0 0,0 1-1 0 0,0-1 1 0 0,0 1-1 0 0,0-1 1 0 0,-1 0 0 0 0,1-1-18 0 0,3-7 80 0 0,-4 8-63 0 0,0-1 1 0 0,0 1 0 0 0,0 0-1 0 0,1 0 1 0 0,-1 0-1 0 0,1 0 1 0 0,-1 0 0 0 0,1 0-1 0 0,0 0-17 0 0,1-1 30 0 0,0-1 0 0 0,0 1-1 0 0,0-1 1 0 0,0 1-1 0 0,1-4-29 0 0,6-20 78 0 0,-5 12-64 0 0,0 3-14 0 0,0-1 0 0 0,1 1 0 0 0,7-9 0 0 0,-10 16 0 0 0,0 0 0 0 0,0-1 0 0 0,-1 1 0 0 0,0-1 0 0 0,0 0 0 0 0,0 1 0 0 0,0-3 0 0 0,0 1 0 0 0,0-1 0 0 0,1 1 0 0 0,2-6 0 0 0,8-9 6 0 0,-9 15 11 0 0,1-1-1 0 0,-2 1 1 0 0,1-1-1 0 0,2-6-16 0 0,-5 11 0 0 0,0 0 0 0 0,0 1 0 0 0,0-1 0 0 0,1 0 0 0 0,-1 1 0 0 0,1-1 0 0 0,0 1 0 0 0,0-1 0 0 0,7-4-6 0 0,-8 7 4 0 0,-1 0 0 0 0,1-1 0 0 0,-1 1 0 0 0,1 0 0 0 0,-1-1 0 0 0,0 1 0 0 0,1 0 0 0 0,-1-1-1 0 0,0 1 1 0 0,1 0 0 0 0,-1-1 0 0 0,0 1 0 0 0,0 0 0 0 0,1-1 0 0 0,-1 1 0 0 0,0-1 0 0 0,0 1-1 0 0,0-1 1 0 0,1 1 0 0 0,-1-1 0 0 0,0 1 0 0 0,0-1 0 0 0,0 1 0 0 0,0-1 0 0 0,0 1 0 0 0,0-1 0 0 0,0 1-1 0 0,0-1 1 0 0,0 1 0 0 0,0-1 0 0 0,0 1 0 0 0,-1-1 2 0 0,1 0-2 0 0,0 1 0 0 0,0-1 1 0 0,0 0-1 0 0,0 0 0 0 0,0 0 0 0 0,0 0 0 0 0,1 0 1 0 0,-1 1-1 0 0,0-1 0 0 0,0 0 0 0 0,1 0 0 0 0,-1 0 1 0 0,0 1-1 0 0,1-2 2 0 0,10-3-54 0 0,-10 3-42 0 0,0 1 53 0 0,0-1 44 0 0,0 0 64 0 0,0 0 17 0 0,-1 1-61 0 0,1 0-46 0 0,0 0-52 0 0,1 1-117 0 0,0-1 48 0 0,-1 1-36 0 0,1 0-42 0 0,0 0-43 0 0,0 0-48 0 0,1 0-51 0 0,1 0 224 0 0,0 0-44 0 0,4 0-292 0 0,-2 0 112 0 0,11 0-742 0 0,-10 0 657 0 0,-1 0 92 0 0,0 0 62 0 0,-4 0 209 0 0,14 2-806 0 0,0 11-2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9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429 50 6824 0 0,'-2'-2'149'0'0,"-9"-9"23"0"0,8 9-35 0 0,1 0-50 0 0,-1 2-32 0 0,-2 0-30 0 0,0-1 20 0 0,-16-9-15 0 0,4-1-21 0 0,14 9 18 0 0,-4-1 45 0 0,-7-2 502 0 0,2 5-161 0 0,3 0-20 0 0,-1 1 63 0 0,0 0 98 0 0,0-1 109 0 0,2 0-439 0 0,4-1-144 0 0,1 1 0 0 0,-1 0 0 0 0,0 0 0 0 0,1 0 0 0 0,-1 0 0 0 0,1 1 0 0 0,-1-1 0 0 0,1 1 0 0 0,-2 1-80 0 0,-26 13 542 0 0,-1 1 43 0 0,16-5-363 0 0,-4 10-29 0 0,11-11-92 0 0,-7 8 154 0 0,1 0-40 0 0,-5 9 48 0 0,3 0-50 0 0,4-6-55 0 0,2-7-30 0 0,8-9-83 0 0,0-1-1 0 0,0 1 1 0 0,0 0 0 0 0,0 0 0 0 0,0 4-45 0 0,-6 12 198 0 0,-2 9 60 0 0,10-28-239 0 0,1 0 0 0 0,0 0 0 0 0,0 0 0 0 0,0 0-1 0 0,0 0 1 0 0,0 0 0 0 0,0 0 0 0 0,1 0 0 0 0,-1 0-1 0 0,0 0 1 0 0,1-1 0 0 0,0 1 0 0 0,-1 0 0 0 0,2 1-19 0 0,14 26 254 0 0,-6-23-134 0 0,-5 4-6 0 0,0-7-70 0 0,0 0 0 0 0,1 0 0 0 0,-1-1 1 0 0,0 1-1 0 0,1-1-44 0 0,14 1 76 0 0,5-3 37 0 0,-10 0-28 0 0,-13-1-76 0 0,0 1-1 0 0,-1 0 1 0 0,1 0-1 0 0,-1 0 0 0 0,1-1 1 0 0,-1 1-1 0 0,1-1 0 0 0,-1 1 1 0 0,1-1-1 0 0,-1 0 0 0 0,1 1 1 0 0,-1-1-1 0 0,0 0-8 0 0,13-6 33 0 0,12 2-7 0 0,-19 2 18 0 0,0 0 0 0 0,0 0 0 0 0,6-5-44 0 0,3-1 12 0 0,-6 4-8 0 0,-7 4 2 0 0,-1 0 1 0 0,0 0-1 0 0,0 0 0 0 0,0-1 0 0 0,1 1 1 0 0,-1 0-1 0 0,0-1 0 0 0,-1 0 0 0 0,1 0-6 0 0,14-14 26 0 0,-1-1-1 0 0,0-1 0 0 0,3-7-25 0 0,2-2 0 0 0,-16 24 0 0 0,-1-1 0 0 0,0 0 0 0 0,0 0 0 0 0,0-1 0 0 0,-1 1 0 0 0,1-1 0 0 0,0-2 0 0 0,3-11 0 0 0,-5 14 0 0 0,0 1 0 0 0,0-1 0 0 0,1 0 0 0 0,0 0 0 0 0,0 1 0 0 0,2-4 0 0 0,15-27-50 0 0,-3 1-69 0 0,-1 2-63 0 0,-5 18 85 0 0,-7 11 0 0 0,-3 2-7 0 0,0 0-6 0 0,0 0-2 0 0,2 2 2 0 0,9 9 13 0 0,-7-6-10 0 0,-4 2 68 0 0,1-1 8 0 0,4 2-11 0 0,-4-6 39 0 0,0-1 0 0 0,0 0-1 0 0,0 1 1 0 0,-1-1 0 0 0,1 1-1 0 0,0-1 1 0 0,-1 1 0 0 0,1 0-1 0 0,-1-1 1 0 0,1 1 0 0 0,-1 0-1 0 0,0-1 1 0 0,0 1 0 0 0,0 0 3 0 0,0 79-72 0 0,1-76 76 0 0,-1 0 1 0 0,1 0 0 0 0,0-1 0 0 0,0 1 0 0 0,1 2-5 0 0,1 0 8 0 0,-1-1 0 0 0,-1 1 0 0 0,1 0 0 0 0,-1 0 0 0 0,0 2-8 0 0,-1-7 0 0 0,0 0 0 0 0,0 0 0 0 0,1 0 0 0 0,-1 0 0 0 0,0 0 0 0 0,1-1 0 0 0,-1 1 0 0 0,1 0 0 0 0,0 0 0 0 0,0 0 0 0 0,-1-1 0 0 0,1 1 0 0 0,1 1 0 0 0,-1-1 0 0 0,0-1 0 0 0,0 0 0 0 0,0 1 0 0 0,0-1 0 0 0,-1 1 0 0 0,1-1 0 0 0,-1 1 0 0 0,1-1 0 0 0,-1 1 0 0 0,0 0 0 0 0,1-1 0 0 0,-1 1 0 0 0,0 1 0 0 0,0-1 2 0 0,0-1 1 0 0,0 1-1 0 0,0 0 1 0 0,1-1 0 0 0,-1 1-1 0 0,1-1 1 0 0,-1 1-1 0 0,1 0 1 0 0,0-1 0 0 0,-1 1-1 0 0,1-1 1 0 0,0 0-1 0 0,0 1 1 0 0,0-1-3 0 0,4 7 24 0 0,0 6 1 0 0,2-10 13 0 0,-7-4-37 0 0,1 1 0 0 0,-1-1 1 0 0,1 0-1 0 0,-1 0 0 0 0,0 0 0 0 0,1 1 1 0 0,-1-1-1 0 0,0 0 0 0 0,1 1 0 0 0,-1-1 1 0 0,0 0-1 0 0,0 1 0 0 0,1-1 1 0 0,-1 0-1 0 0,0 1 0 0 0,0-1 0 0 0,1 0 1 0 0,-1 1-1 0 0,0-1 0 0 0,0 0 0 0 0,0 1 1 0 0,0-1-1 0 0,0 1 0 0 0,0-1 1 0 0,0 1-1 0 0,1-1 0 0 0,-1 0 0 0 0,0 1 1 0 0,0-1-1 0 0,-1 1 0 0 0,1-1-1 0 0,3 6 43 0 0,10 4-32 0 0,3-7-25 0 0,-3-3-52 0 0,-11 0 5 0 0,-1 0-74 0 0,-1 0-82 0 0,0 0 61 0 0,0 0-37 0 0,0 0-39 0 0,0 0-38 0 0,0 0-370 0 0,0 0 86 0 0,1 0-51 0 0,0 0-718 0 0,4 0-566 0 0,3 0-1076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2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10864 0 0,'0'0'317'0'0,"0"0"2"0"0,0 0-250 0 0,0 0-16 0 0,0 3 2 0 0,0 32 0 0 0,0 1 86 0 0,0 0 74 0 0,0 0 63 0 0,0 0 44 0 0,0-1 37 0 0,0 135 1488 0 0,0-118-1340 0 0,0 1-84 0 0,-2-30-270 0 0,-4 15 126 0 0,0-1-1 0 0,4-14-125 0 0,2 43 461 0 0,0 28 214 0 0,0-17-202 0 0,0-75-543 0 0,0-2-4 0 0,0 0-46 0 0,0 0-73 0 0,0 0-35 0 0,0 0-123 0 0,0 0 82 0 0,0 0-70 0 0,0 0 64 0 0,0 0-33 0 0,0 0-38 0 0,0 0-42 0 0,0 0-46 0 0,0 0-43 0 0,0 0-40 0 0,0 0-36 0 0,0 0-258 0 0,0 0-60 0 0,0 0-47 0 0,0 0-34 0 0,0 0-1432 0 0,0 0-1267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08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160 111 6160 0 0,'0'0'133'0'0,"0"0"23"0"0,0 0 13 0 0,0 0-45 0 0,0 0 8 0 0,0 0 64 0 0,0 0 180 0 0,0 0 332 0 0,0 0 27 0 0,0 0-304 0 0,0 0-187 0 0,0 0-57 0 0,0 0 16 0 0,0 0 63 0 0,0 0-30 0 0,0 0 12 0 0,0 0 68 0 0,0 0 32 0 0,0 0 4 0 0,0 0-19 0 0,0 0-77 0 0,0 3-31 0 0,0 13 17 0 0,0 32 521 0 0,0-26-467 0 0,0-2-82 0 0,0 0-69 0 0,0-13-106 0 0,-1 0 0 0 0,0 0 0 0 0,-1 0 1 0 0,0 0-1 0 0,0 2-39 0 0,-3 8 66 0 0,0 14 87 0 0,4-27-128 0 0,-3 8 109 0 0,1 1-1 0 0,1 0 1 0 0,0 0 0 0 0,1 8-134 0 0,0-12 94 0 0,1-1 1 0 0,-1 0-1 0 0,-1 0 1 0 0,0 0-1 0 0,-1 3-94 0 0,-2 11 166 0 0,3 2-68 0 0,1-14-66 0 0,0 0-1 0 0,0 0 1 0 0,-1 0 0 0 0,-2 7-32 0 0,0 2 32 0 0,-1 7 26 0 0,1-4 78 0 0,-2 0-1 0 0,0 3-135 0 0,0-10 91 0 0,5-12-72 0 0,-1 0 1 0 0,1 1 0 0 0,0-1 0 0 0,0 1 0 0 0,1-1 0 0 0,-1 1-1 0 0,1-1 1 0 0,0 1 0 0 0,-1 0-20 0 0,1 1 33 0 0,-1 1 0 0 0,0 0 0 0 0,0 0-1 0 0,0 0 1 0 0,-1 0 0 0 0,0 0-33 0 0,0-1 35 0 0,1 0-1 0 0,0 0 1 0 0,0 0-1 0 0,0 0 0 0 0,0 5-34 0 0,1-8 11 0 0,0-1 0 0 0,0 1-1 0 0,-1 0 1 0 0,1-1 0 0 0,0 1-1 0 0,-1 0 1 0 0,1-1-1 0 0,-1 1 1 0 0,1-1 0 0 0,-1 1-1 0 0,0-1 1 0 0,1 1 0 0 0,-1-1-1 0 0,0 1-10 0 0,-5 11 50 0 0,3 5 17 0 0,3 12 116 0 0,0-21-110 0 0,-3-3 37 0 0,2-5-81 0 0,-7 5 15 0 0,4 0 75 0 0,2-6-153 0 0,-9 0 34 0 0,11 0 0 0 0,0 0 0 0 0,0 0 1 0 0,0 0-1 0 0,0 0 0 0 0,0 0 1 0 0,-1 0-1 0 0,1 0 0 0 0,0 0 1 0 0,0 0-1 0 0,0 0 0 0 0,0 0 1 0 0,0 0-1 0 0,0 0 0 0 0,0 0 1 0 0,0 0-1 0 0,0 0 0 0 0,0 0 1 0 0,-1 0-1 0 0,1 0 0 0 0,0 0 1 0 0,0 0-1 0 0,0 0 0 0 0,0 0 1 0 0,0 0-1 0 0,0 0 0 0 0,0 0 1 0 0,0 0-1 0 0,0 0 0 0 0,0 0 1 0 0,0-1-1 0 0,0 1 0 0 0,-1 0 1 0 0,1 0-1 0 0,0 0 0 0 0,0 0 1 0 0,0 0-1 0 0,0 0 0 0 0,0 0 1 0 0,0 0-1 0 0,0 0 0 0 0,0 0 1 0 0,0 0-1 0 0,0-1 0 0 0,0 1 1 0 0,0 0-1 0 0,0 0 0 0 0,0 0 1 0 0,0 0-1 0 0,0 0 0 0 0,0 0 1 0 0,0 0-1 0 0,0 0 0 0 0,0 0 1 0 0,0 0-1 0 0,0-1 0 0 0,0 1 0 0 0,0 0 0 0 0,0-7-245 0 0,-1-5-72 0 0,0-9-178 0 0,1 7 72 0 0,2 2-42 0 0,-1 5 181 0 0,1 1-40 0 0,11-23-450 0 0</inkml:trace>
  <inkml:trace contextRef="#ctx0" brushRef="#br0" timeOffset="349.1">129 1 6048 0 0,'0'0'133'0'0,"0"0"23"0"0,0 0 11 0 0,0 0-49 0 0,0 0 13 0 0,0 0 69 0 0,2 0 191 0 0,9 2 217 0 0,-1 4-100 0 0,-2-1-119 0 0,-2-2-91 0 0,-1-1-61 0 0,0 0-62 0 0,-2 0-37 0 0,3 1 16 0 0,-2 1-43 0 0,-1-1 83 0 0,-2-1-67 0 0,0 1-42 0 0,-2 0-42 0 0,1 0-17 0 0,1-1 39 0 0,10 4 186 0 0,-10-6-230 0 0,1 1 0 0 0,-1-1 0 0 0,0 1 0 0 0,0-1 0 0 0,0 1 0 0 0,0-1 0 0 0,0 1 1 0 0,-1 0-1 0 0,1-1 0 0 0,0 1 0 0 0,0 0 0 0 0,0 0 0 0 0,-1 0 0 0 0,1 0 0 0 0,0 0 0 0 0,0 0-21 0 0,3 9 236 0 0,0-1-29 0 0,6 3 60 0 0,3 1 8 0 0,-1 0-74 0 0,26 25 211 0 0,-36-37-390 0 0,-1 1-1 0 0,1 0 1 0 0,-1 0 0 0 0,0 0 0 0 0,0 0 0 0 0,0 0 0 0 0,0 0 0 0 0,0 0 0 0 0,0 0 0 0 0,0 1 0 0 0,-1-1 0 0 0,1 0-22 0 0,6 16 221 0 0,17 3 120 0 0,-13-7-150 0 0,15 25 344 0 0,-19-27-418 0 0,-1 0-53 0 0,-2-3 4 0 0,-1 0 0 0 0,0 0 0 0 0,0 1 0 0 0,-1-1-68 0 0,1 1 67 0 0,-1 0 1 0 0,2-1 0 0 0,-1 1-1 0 0,1-1-67 0 0,16 27 225 0 0,-11-21-83 0 0,-1 1-1 0 0,-1 0 0 0 0,0 0 1 0 0,3 11-142 0 0,-6-9 115 0 0,-3-10-55 0 0,1-1 0 0 0,0 1 0 0 0,1-1 0 0 0,0 0 0 0 0,0 2-60 0 0,3 4 135 0 0,-1 0 1 0 0,-1 0 0 0 0,2 10-136 0 0,2 7 183 0 0,-4-14-43 0 0,-4-2-51 0 0,1 3 19 0 0,5-1 7 0 0,-5-13-92 0 0,1 0 0 0 0,-1 0-1 0 0,0 1 1 0 0,0-1 0 0 0,-1 0-1 0 0,1 1 1 0 0,-1-1-1 0 0,1 2-22 0 0,-2-3 13 0 0,1 0 0 0 0,1-1 0 0 0,-1 1 0 0 0,0 0-1 0 0,0-1 1 0 0,1 1 0 0 0,-1 0 0 0 0,1-1 0 0 0,-1 1-1 0 0,1-1 1 0 0,0 1 0 0 0,-1-1 0 0 0,1 1-1 0 0,0-1 1 0 0,1 2-13 0 0,3 4 56 0 0,0 5 28 0 0,3 3-42 0 0,-6-10-33 0 0,-1-4-242 0 0,-1 0 84 0 0,1 1 74 0 0,-1-1 62 0 0,0 1 82 0 0,0 0 75 0 0,0 3 502 0 0,0-2-462 0 0,0-1-154 0 0,0-1-67 0 0,0 0-42 0 0,0 0-46 0 0,-1 0-52 0 0,1-1-56 0 0,0 1-61 0 0,1 0-66 0 0,-1 0-72 0 0,0 0-75 0 0,0 0-81 0 0,0 0-87 0 0,0 0-90 0 0,1 0-96 0 0,-1 0-101 0 0,0-1-1100 0 0,0 0-1166 0 0</inkml:trace>
  <inkml:trace contextRef="#ctx0" brushRef="#br0" timeOffset="632.77">50 600 9560 0 0,'0'0'216'0'0,"0"0"32"0"0,0 0 10 0 0,0 0-107 0 0,2 0-78 0 0,10 1-58 0 0,1 0 79 0 0,0-1 91 0 0,-1-1 106 0 0,-1-2 123 0 0,0-3-106 0 0,0 2-47 0 0,14 1 159 0 0,-11 3-260 0 0,1 0 45 0 0,44 0 666 0 0,-34-3-600 0 0,-6-1-192 0 0,-10 1-60 0 0,1 1 0 0 0,0 0 0 0 0,1 1 0 0 0,6 0-19 0 0,-10 1 57 0 0,-1-1-86 0 0,0 0-84 0 0,0 0-83 0 0,0 0-83 0 0,-1-1-81 0 0,1 1-80 0 0,-1-1-78 0 0,-1 1 87 0 0,0 0-40 0 0,0 0-42 0 0,1 0-40 0 0,7-1-1166 0 0,7 1-984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2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142 269 5904 0 0,'0'0'132'0'0,"2"0"17"0"0,-2 0-144 0 0,1 1 1 0 0,-1-1-1 0 0,0 0 0 0 0,1 0 0 0 0,-1 0 0 0 0,1 0 0 0 0,-1 0 1 0 0,0 0-1 0 0,1 0 0 0 0,-1 0 0 0 0,0 0 0 0 0,1 0 1 0 0,-1 0-1 0 0,0-1 0 0 0,1 1 0 0 0,-1 0 0 0 0,0 0 1 0 0,1 0-1 0 0,-1 0 0 0 0,0 0 0 0 0,1-1 0 0 0,-1 1 1 0 0,0 0-1 0 0,0 0 0 0 0,1-1 0 0 0,-1 1 0 0 0,0 0 0 0 0,0 0 1 0 0,1-1-1 0 0,-1 1 0 0 0,0 0 0 0 0,0-1 0 0 0,0 1 1 0 0,0 0-1 0 0,1 0 0 0 0,-1-1 0 0 0,0 1-5 0 0,0-1 6 0 0,0 1-1 0 0,0 0 0 0 0,0-1 1 0 0,0 1-1 0 0,1-1 0 0 0,-1 1 1 0 0,0 0-1 0 0,0-1 0 0 0,1 1 1 0 0,-1 0-1 0 0,0-1 1 0 0,0 1-1 0 0,1 0 0 0 0,-1 0 1 0 0,0-1-1 0 0,1 1 0 0 0,-1 0 1 0 0,0 0-1 0 0,1-1 0 0 0,-1 1 1 0 0,1 0-6 0 0,2-1 3 0 0,0 0 0 0 0,0 1 0 0 0,1-1 0 0 0,-1 1 1 0 0,0-1-1 0 0,0 1 0 0 0,3 1-3 0 0,-1-2-2 0 0,0 0 82 0 0,1-2 99 0 0,2-1 192 0 0,5-2 212 0 0,-9 5-437 0 0,0 1-47 0 0,-2 0 386 0 0,1 0-112 0 0,2 0-262 0 0,11-2 313 0 0,-15 2-410 0 0,-1 0-1 0 0,1 0 1 0 0,-1 0 0 0 0,1-1-1 0 0,-1 1 1 0 0,0 0 0 0 0,1 0-1 0 0,-1-1 1 0 0,0 1 0 0 0,1 0-1 0 0,-1-1 1 0 0,0 1-1 0 0,1-1 1 0 0,-1 1 0 0 0,0 0-1 0 0,0-1 1 0 0,1 1 0 0 0,-1-1-1 0 0,0 1 1 0 0,0 0 0 0 0,0-1-1 0 0,0 1 1 0 0,1-1 0 0 0,-1 1-1 0 0,0-1 1 0 0,0 1-1 0 0,0-1 1 0 0,0 1 0 0 0,0-1-1 0 0,0 1-13 0 0,0 0 5 0 0,0-1 0 0 0,0 1 0 0 0,0 0 0 0 0,0 0 0 0 0,0 0 0 0 0,0 0 0 0 0,0 0 0 0 0,-1 0 0 0 0,1 0 0 0 0,0 0 0 0 0,0 0 0 0 0,0 0 0 0 0,0-1 0 0 0,1 1 0 0 0,-1 0 0 0 0,0 0 0 0 0,0 0 0 0 0,0 0 0 0 0,0 0 0 0 0,0 0 0 0 0,0 0 0 0 0,0 0 0 0 0,0 0 0 0 0,0 0 0 0 0,0 0 0 0 0,0-1 0 0 0,0 1 0 0 0,0 0 0 0 0,0 0 0 0 0,0 0 0 0 0,0 0 0 0 0,0 0 0 0 0,0 0 0 0 0,0 0 0 0 0,0 0 0 0 0,1 0 0 0 0,-1 0 0 0 0,0 0 0 0 0,0 0 0 0 0,0 0 0 0 0,0 0 0 0 0,0 0 0 0 0,0 0 0 0 0,0 0 0 0 0,0 0 0 0 0,0 0 0 0 0,0 0 0 0 0,1 0-1 0 0,-1 0 1 0 0,0 0 0 0 0,0 0 0 0 0,0 0 0 0 0,0 0 0 0 0,0 0 0 0 0,0 0 0 0 0,0 0 0 0 0,0 0-5 0 0,7-1 169 0 0,-2-5 15 0 0,-1 2-23 0 0,0 1-7 0 0,1 2 18 0 0,2 0 52 0 0,-7 1-213 0 0,1 0 0 0 0,-1 0 0 0 0,1 0-1 0 0,-1 0 1 0 0,1 0 0 0 0,-1 0-1 0 0,1 0 1 0 0,-1 0 0 0 0,1 0 0 0 0,-1 0-1 0 0,1-1 1 0 0,-1 1 0 0 0,0 0 0 0 0,1 0-1 0 0,-1 0 1 0 0,1-1 0 0 0,-1 1 0 0 0,0 0-1 0 0,1-1 1 0 0,-1 1 0 0 0,0 0 0 0 0,1-1-1 0 0,-1 1 1 0 0,0 0 0 0 0,1-1 0 0 0,-1 1-1 0 0,0-1 1 0 0,0 1 0 0 0,0-1-1 0 0,1 1-10 0 0,0-17 309 0 0,-1 12-240 0 0,0 3 61 0 0,3 2-40 0 0,-3 0-86 0 0,1 0-1 0 0,-1 0 1 0 0,1 0-1 0 0,-1 0 1 0 0,1 0-1 0 0,-1 0 1 0 0,1-1-1 0 0,-1 1 0 0 0,1 0 1 0 0,-1 0-1 0 0,1 0 1 0 0,-1 0-1 0 0,1-1 1 0 0,-1 1-1 0 0,1 0 1 0 0,-1-1-1 0 0,1 1 1 0 0,-1 0-1 0 0,0-1 1 0 0,1 1-1 0 0,-1 0 1 0 0,1-1-1 0 0,-1 1 0 0 0,0-1-3 0 0,1 0 10 0 0,-1 0-1 0 0,0 1 0 0 0,1-1 1 0 0,-1 0-1 0 0,0 0 0 0 0,0 0 0 0 0,0 0 1 0 0,0 0-1 0 0,0 1 0 0 0,0-1 1 0 0,0 0-1 0 0,0 0 0 0 0,0 0 1 0 0,0 0-10 0 0,-1-2 30 0 0,0 1 1 0 0,1 0 0 0 0,-1-1 0 0 0,0 1 0 0 0,0 0-1 0 0,-1 0 1 0 0,1-1 0 0 0,0 1 0 0 0,-1 0 0 0 0,0-1-31 0 0,-1 0 166 0 0,2-1-74 0 0,1 0-46 0 0,1-1-25 0 0,-1 3 32 0 0,0-2-24 0 0,-2-28 307 0 0,-1 18-194 0 0,-5 3-39 0 0,4 6-5 0 0,4-1-63 0 0,-1 1-12 0 0,-10 0 41 0 0,6-5 2 0 0,-8 4-2 0 0,0-4-37 0 0,7 6 34 0 0,-4 5-47 0 0,10-1-6 0 0,-5 3 72 0 0,-1 2-55 0 0,-12 13 39 0 0,8-9-49 0 0,-6 1-9 0 0,5-5 33 0 0,10-4-38 0 0,0-1-1 0 0,1 1 1 0 0,-1-1 0 0 0,0 1 0 0 0,0-1 0 0 0,1 1-1 0 0,-1 0 1 0 0,0-1 0 0 0,1 1 0 0 0,-1 0-1 0 0,1 0 1 0 0,-1 0 0 0 0,1 0 0 0 0,-1-1 0 0 0,1 1-1 0 0,-1 0 1 0 0,1 1-1 0 0,-10 13-2 0 0,-14 3 2 0 0,6 6 0 0 0,2-13 12 0 0,12-7-1 0 0,0 1 0 0 0,1 0 0 0 0,-1 0 0 0 0,1 0 0 0 0,0 1 0 0 0,-1 1-11 0 0,-5 16 86 0 0,-2-4-29 0 0,8-15-39 0 0,1 0 0 0 0,-1 1 0 0 0,1-1 0 0 0,-1 1 1 0 0,1 1-19 0 0,1 11 44 0 0,0 0 13 0 0,-3-6 11 0 0,2-7-47 0 0,1-1-1 0 0,-1 1 1 0 0,0-1 0 0 0,1 1-1 0 0,0 0 1 0 0,0 0 0 0 0,0 0-1 0 0,0 0 1 0 0,1 0 0 0 0,-1 3-21 0 0,1-6 11 0 0,0 1 1 0 0,0 0-1 0 0,0 0 0 0 0,0-1 1 0 0,0 1-1 0 0,-1 0 1 0 0,1-1-1 0 0,-1 1 1 0 0,1-1-1 0 0,-1 1 1 0 0,0-1-1 0 0,0 1 1 0 0,1-1-1 0 0,-1 1 1 0 0,-1 0-12 0 0,-3 6 60 0 0,5-8-55 0 0,0 1 0 0 0,-1-1 0 0 0,1 1 1 0 0,0-1-1 0 0,0 0 0 0 0,0 1 0 0 0,0-1 1 0 0,-1 1-1 0 0,1-1 0 0 0,0 1 0 0 0,0-1 1 0 0,0 1-1 0 0,0-1 0 0 0,0 1 1 0 0,0-1-1 0 0,0 1 0 0 0,0-1 0 0 0,0 1 1 0 0,1-1-1 0 0,-1 1 0 0 0,0-1 0 0 0,0 0 1 0 0,0 1-1 0 0,0-1 0 0 0,1 1 0 0 0,-1-1 1 0 0,0 1-1 0 0,0-1 0 0 0,1 0 1 0 0,-1 1-1 0 0,0-1 0 0 0,1 0 0 0 0,-1 1 1 0 0,0-1-1 0 0,1 0 0 0 0,-1 0 0 0 0,1 1 1 0 0,-1-1-1 0 0,1 0-5 0 0,-1 1 8 0 0,1-1 1 0 0,-1 1-1 0 0,1-1 0 0 0,0 1 1 0 0,-1-1-1 0 0,1 1 0 0 0,-1-1 1 0 0,1 1-1 0 0,-1 0 1 0 0,1-1-1 0 0,-1 1 0 0 0,0 0 1 0 0,1-1-1 0 0,-1 1 0 0 0,0 0 1 0 0,1 0-1 0 0,-1-1 0 0 0,0 1 1 0 0,0 0-1 0 0,0 0 1 0 0,0 0-1 0 0,0 0-8 0 0,0-1 6 0 0,0 0 1 0 0,0 1 0 0 0,0-1-1 0 0,0 1 1 0 0,0-1-1 0 0,0 1 1 0 0,0-1-1 0 0,0 1 1 0 0,0-1 0 0 0,0 1-1 0 0,0-1 1 0 0,0 1-1 0 0,0-1 1 0 0,1 1-1 0 0,-1-1 1 0 0,0 1 0 0 0,0-1-1 0 0,0 1 1 0 0,1-1-1 0 0,-1 1 1 0 0,0-1 0 0 0,1 0-1 0 0,-1 1 1 0 0,0-1-1 0 0,1 0 1 0 0,-1 1-1 0 0,0-1 1 0 0,1 0 0 0 0,-1 1-1 0 0,1-1 1 0 0,-1 0-1 0 0,1 0-6 0 0,5 5 106 0 0,0 5 61 0 0,4-4 5 0 0,-5 0-51 0 0,-5-5-113 0 0,0-1 0 0 0,0 1 0 0 0,1-1 0 0 0,-1 0 0 0 0,0 1 0 0 0,0-1 0 0 0,1 1 1 0 0,-1-1-1 0 0,0 0 0 0 0,1 1 0 0 0,-1-1 0 0 0,1 0 0 0 0,-1 1 0 0 0,1-1 0 0 0,-1 0 0 0 0,0 0 0 0 0,1 0 0 0 0,-1 1 0 0 0,1-1 1 0 0,-1 0-1 0 0,1 0 0 0 0,-1 0 0 0 0,1 0 0 0 0,-1 0 0 0 0,1 0 0 0 0,-1 0 0 0 0,1 0 0 0 0,-1 0 0 0 0,1 0 0 0 0,-1 0 0 0 0,1 0 0 0 0,0 0-7 0 0,30 0 365 0 0,-7 0-162 0 0,0 0-39 0 0,-5-3-73 0 0,-7-2-69 0 0,-10 4-23 0 0,1 0 0 0 0,-1 0-1 0 0,0 0 1 0 0,1 0 0 0 0,-1 0 0 0 0,1 0-1 0 0,-1 1 1 0 0,1 0 0 0 0,-1-1 0 0 0,1 1-1 0 0,2 0 1 0 0,-4 0 1 0 0,1 0-1 0 0,0 0 0 0 0,0-1 0 0 0,0 1 0 0 0,-1 0 0 0 0,1-1 1 0 0,0 0-1 0 0,-1 1 0 0 0,1-1 0 0 0,0 0 0 0 0,-1 0 0 0 0,1 0 1 0 0,-1 0-1 0 0,1 0-2 0 0,-1 0 0 0 0,1 0 0 0 0,-1 0 0 0 0,1 1 0 0 0,0-1 0 0 0,-1 0 0 0 0,1 1 0 0 0,0-1-1 0 0,0 1 1 0 0,-1 0 0 0 0,1 0 0 0 0,0-1 0 0 0,0 1 2 0 0,5 1-46 0 0,-5-1 26 0 0,0 0 0 0 0,1 0 0 0 0,-1 0 0 0 0,0 0 0 0 0,0 0 0 0 0,0-1 0 0 0,0 1 0 0 0,0-1 0 0 0,0 1 0 0 0,1-1 20 0 0,3-2-8 0 0,0 0-78 0 0,0-1-63 0 0,0 1-47 0 0,18-11-729 0 0,-8 12 248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3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11616 0 0,'0'0'340'0'0,"0"0"-123"0"0,0 0-100 0 0,0 0 61 0 0,0 0-75 0 0,0 0 102 0 0,0 0 181 0 0,0 0 20 0 0,0 0 14 0 0,0 0 52 0 0,0 0 28 0 0,0 0 4 0 0,0 0-35 0 0,0 0-145 0 0,0 0-62 0 0,0 0-7 0 0,0 0-30 0 0,0 0-101 0 0,0 0-41 0 0,0 0-10 0 0,-1 0-48 0 0,-1 0-63 0 0,1 0-41 0 0,-3 0 36 0 0,2 0-54 0 0,1 0 3 0 0,-1 0-38 0 0,1 0-43 0 0,-1 0-50 0 0,2 0-276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1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424 427 6216 0 0,'0'0'133'0'0,"-3"-3"23"0"0,-8-7 15 0 0,3 6-55 0 0,1 5-53 0 0,4-1-54 0 0,1 0-11 0 0,0 0 0 0 0,1 0 0 0 0,-1-1 0 0 0,0 1 0 0 0,0-1 1 0 0,1 1-1 0 0,-1-1 0 0 0,0 1 0 0 0,1-1 0 0 0,-1 0 0 0 0,0 0 0 0 0,1 0 0 0 0,-1 0 2 0 0,-8-4 25 0 0,-3 2 72 0 0,8 3 63 0 0,0 0 71 0 0,-13 0 710 0 0,11 0-610 0 0,4 0-225 0 0,0 0-37 0 0,1 0-43 0 0,0 0-50 0 0,-8 1 370 0 0,2 2-74 0 0,-1 3 31 0 0,1 1-81 0 0,-8 5 152 0 0,9-10-216 0 0,-1-1 38 0 0,0 0 26 0 0,-1 2-46 0 0,-3 3 19 0 0,0 1-56 0 0,-7 5 79 0 0,9-9-67 0 0,3 1-42 0 0,1 1-18 0 0,1 2 0 0 0,-5 3 51 0 0,-2-2 34 0 0,-2-1-29 0 0,-7 7 8 0 0,11-7-79 0 0,4-3-4 0 0,1 0 0 0 0,-1 1 0 0 0,1-1 0 0 0,0 1 0 0 0,1 0 0 0 0,-1 0 0 0 0,1 1 0 0 0,-3 4-72 0 0,2 1 145 0 0,-6 7 107 0 0,9-15-117 0 0,0-1-49 0 0,1 1-32 0 0,1 1-28 0 0,0 0-7 0 0,0-2 24 0 0,-11 11 133 0 0,11-12-23 0 0,2 0-77 0 0,6 0-35 0 0,-7-1-10 0 0,-1 0-29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1 0 0 0,0-1 0 0 0,0 0 0 0 0,0 0 0 0 0,0 0 0 0 0,0 0 0 0 0,1 0 0 0 0,-1 0 0 0 0,0 0 0 0 0,0 0 0 0 0,0 0 0 0 0,0 0 0 0 0,0 1 0 0 0,0-1 0 0 0,0 0 0 0 0,0 0 0 0 0,0 0 0 0 0,0 0 0 0 0,0 0 1 0 0,0 0-1 0 0,-1 0 0 0 0,1 0 0 0 0,0 0 0 0 0,0 0-2 0 0,2 11 185 0 0,2-3-38 0 0,-3-7-130 0 0,0-1 0 0 0,0 1 0 0 0,0 0 0 0 0,0 0 0 0 0,0 0 0 0 0,0-1 0 0 0,1 1 0 0 0,-1 0 0 0 0,0-1 0 0 0,0 1 0 0 0,1-1 0 0 0,-1 0-17 0 0,16 3 103 0 0,9-3 8 0 0,-11-1-40 0 0,-12 1-66 0 0,-1 0 1 0 0,1 0-1 0 0,-1 0 1 0 0,1-1-1 0 0,0 1 0 0 0,-1-1 1 0 0,0 1-1 0 0,1-1 1 0 0,-1 0-1 0 0,1 0 0 0 0,1-1-5 0 0,-2 0 5 0 0,0 1-1 0 0,1 0 0 0 0,-1 0 1 0 0,1 0-1 0 0,-1 1 0 0 0,0-1 0 0 0,1 1 1 0 0,0-1-1 0 0,-1 1 0 0 0,1 0 1 0 0,1 0-5 0 0,0 0 4 0 0,-1-1 0 0 0,0 1 0 0 0,1-1 0 0 0,-1 1 0 0 0,0-1 0 0 0,0 0 0 0 0,0 0 0 0 0,0-1 0 0 0,2 0-4 0 0,6-3 17 0 0,0 1-14 0 0,0-1-1 0 0,0 0 1 0 0,0-1 0 0 0,7-5-3 0 0,17-10 0 0 0,-31 19 0 0 0,-1-1 0 0 0,0 1 0 0 0,0-1 0 0 0,0 1 0 0 0,0-1 0 0 0,0 0 0 0 0,0 0 0 0 0,1-2 0 0 0,0 0 0 0 0,1 1 0 0 0,0 0 0 0 0,2-2 0 0 0,20-10 0 0 0,7-2-14 0 0,-21 8-50 0 0,-11 11-23 0 0,-1 11 44 0 0,-1 19-68 0 0,0 1 82 0 0,0-30 24 0 0,0-1 1 0 0,0 1-1 0 0,0 0 1 0 0,1 0-1 0 0,-1-1 1 0 0,1 1-1 0 0,-1 0 1 0 0,1-1-1 0 0,0 1 1 0 0,-1 0-1 0 0,1-1 1 0 0,0 1-1 0 0,0-1 5 0 0,0 1 0 0 0,0-1 0 0 0,0 1 0 0 0,0 0 0 0 0,0-1 0 0 0,0 1-1 0 0,-1 0 1 0 0,1-1 0 0 0,-1 1 0 0 0,1 0 0 0 0,-1 0 0 0 0,0-1 0 0 0,0 1 0 0 0,0 0 0 0 0,0 5 0 0 0,0-5 0 0 0,0 0 0 0 0,0 1 0 0 0,0-1 0 0 0,0 0 0 0 0,0 0 0 0 0,0 0 0 0 0,1 0 0 0 0,-1 1 0 0 0,1-1 0 0 0,0 1 0 0 0,15 28 0 0 0,-16-30 0 0 0,1 0 0 0 0,0 0 0 0 0,-1 0 0 0 0,1 0 0 0 0,0 0 0 0 0,0-1 0 0 0,0 1 0 0 0,-1 0 0 0 0,1-1 0 0 0,0 1 0 0 0,0 0 0 0 0,0-1 0 0 0,0 1 0 0 0,0-1 0 0 0,0 1 0 0 0,1-1 0 0 0,9 7 0 0 0,-6 3 0 0 0,-4-9 0 0 0,0-1 0 0 0,0 0 0 0 0,-1 1 0 0 0,1-1 0 0 0,0 0 0 0 0,0 0 0 0 0,0 1 0 0 0,0-1 0 0 0,-1 0 0 0 0,1 0 0 0 0,0 0 0 0 0,0 0 0 0 0,0 0 0 0 0,0 0 0 0 0,16 0-156 0 0,-11 0 55 0 0,0 0-46 0 0,-1 0-21 0 0,-1 0-48 0 0,0 0-57 0 0,-1 0-64 0 0,-2 0 111 0 0,-1 0-34 0 0,1 0-348 0 0,0-1 85 0 0,0 1-45 0 0,0-2-665 0 0,2-1-61 0 0,1-1-45 0 0,3-2-532 0 0</inkml:trace>
  <inkml:trace contextRef="#ctx0" brushRef="#br0" timeOffset="485.97">802 1 8352 0 0,'0'0'190'0'0,"0"0"28"0"0,0 0 7 0 0,0 2-33 0 0,0 0-188 0 0,0-1 0 0 0,0 1 0 0 0,-1-1 0 0 0,1 1 0 0 0,0-1 0 0 0,-1 0 0 0 0,1 1 0 0 0,-1-1 0 0 0,0 0 0 0 0,1 1 0 0 0,-1-1 0 0 0,-1 1-4 0 0,1 0-1 0 0,0 0 1 0 0,0 0-1 0 0,0-1 0 0 0,0 1 0 0 0,0 0 1 0 0,1 0-1 0 0,-1 0 0 0 0,1 0 1 0 0,-1 0-1 0 0,1 0 0 0 0,0 1 0 0 0,-1-1 1 0 0,1 1 0 0 0,0 3 19 0 0,1 2 34 0 0,-1 11 135 0 0,0-13-77 0 0,0 1 1 0 0,0-1-1 0 0,-1 0 1 0 0,0 1-1 0 0,0 1-111 0 0,-5 8 291 0 0,1-1 16 0 0,3 4-50 0 0,2 26 275 0 0,0-3-78 0 0,0-1-61 0 0,0 55 457 0 0,0-33-274 0 0,-1-53-493 0 0,0 1 0 0 0,0-1 0 0 0,-1 1 0 0 0,0-1 0 0 0,-1 0 1 0 0,-1 2-84 0 0,1 5 199 0 0,3 3-26 0 0,1-10-88 0 0,-1 7 117 0 0,0 27 48 0 0,0-34-160 0 0,0-1 44 0 0,0-1 34 0 0,0 0 57 0 0,0 0 65 0 0,0 1 76 0 0,2-12-284 0 0,12-7-3 0 0,-1 5-12 0 0,-8-6-54 0 0,6 5-13 0 0,-10 5 1 0 0,0 1 0 0 0,0-1-1 0 0,0 1 1 0 0,0-1 0 0 0,0 1-1 0 0,0-1 1 0 0,0 1 0 0 0,0-1-1 0 0,0 0 1 0 0,0 0 0 0 0,0 1-1 0 0,-1-1 1 0 0,1 0 0 0 0,0 0-1 0 0,0 0 1 0 0,-1 0-1 0 0,5-10 30 0 0,-4 9-27 0 0,0 0-1 0 0,0-1 1 0 0,0 1-1 0 0,1 0 1 0 0,-1 0 0 0 0,1 0-1 0 0,-1 0 1 0 0,1 0-1 0 0,0 0-2 0 0,1-2 0 0 0,1 0 0 0 0,-1 0 0 0 0,0 0 0 0 0,0 0 0 0 0,0-1 0 0 0,0 1 0 0 0,-1-1 0 0 0,0 0 0 0 0,1-1 0 0 0,8-20-47 0 0,7-4-101 0 0,-13 23 120 0 0,2-2-72 0 0,0 0 1 0 0,1 0-1 0 0,0 1 1 0 0,6-5 99 0 0,5-4-186 0 0,-17 15 161 0 0,0 0 0 0 0,0 0 0 0 0,1 1 0 0 0,-1-1 0 0 0,1 1 0 0 0,-1 0 0 0 0,1 0 0 0 0,-1 0 0 0 0,1 0 1 0 0,0 0-1 0 0,-1 0 0 0 0,1 1 0 0 0,0-1 0 0 0,1 1 25 0 0,19-1-135 0 0,1 2 40 0 0,0 0 50 0 0,-23-1 43 0 0,0 0 1 0 0,0 0-1 0 0,0 0 1 0 0,-1 0-1 0 0,1 0 1 0 0,0 0-1 0 0,0 1 1 0 0,-1-1-1 0 0,1 0 1 0 0,0 1-1 0 0,0-1 1 0 0,-1 0-1 0 0,1 1 1 0 0,0-1 0 0 0,-1 1-1 0 0,1-1 1 0 0,0 1-1 0 0,-1-1 1 0 0,1 1-1 0 0,-1-1 1 0 0,1 1-1 0 0,-1 0 1 0 0,1-1-1 0 0,-1 1 1 0 0,0 0-1 0 0,1 0 1 0 0,-1-1-1 0 0,0 1 1 0 0,1 0 1 0 0,-1 1-2 0 0,1-1 0 0 0,-1 0 0 0 0,1 0 0 0 0,0 0 0 0 0,-1 0 0 0 0,1 0 0 0 0,0 0 0 0 0,0 0 0 0 0,0 0 0 0 0,0 0 0 0 0,0 0 0 0 0,0 0 0 0 0,0-1 0 0 0,0 1 1 0 0,0 0 1 0 0,0-1-2 0 0,0 0 0 0 0,0 1 0 0 0,-1-1 1 0 0,1 1-1 0 0,0-1 0 0 0,0 0 1 0 0,0 1-1 0 0,-1 0 0 0 0,1-1 0 0 0,0 1 1 0 0,0 0-1 0 0,-1-1 0 0 0,1 1 1 0 0,-1 0-1 0 0,1 0 0 0 0,0-1 1 0 0,-1 1-1 0 0,0 0 0 0 0,1 0 0 0 0,-1 0 1 0 0,1 0-1 0 0,-1 0 0 0 0,0-1 1 0 0,0 1-1 0 0,0 0 0 0 0,1 0 0 0 0,-1 1 2 0 0,2 9-27 0 0,1-4 5 0 0,0 0 0 0 0,1 0 1 0 0,4 6 21 0 0,1 3-13 0 0,6 16 13 0 0,-11-15 15 0 0,-4 1 57 0 0,-1-6 2 0 0,1-10-62 0 0,0 0 0 0 0,0-1 0 0 0,-1 1 0 0 0,1 0-1 0 0,-1 0 1 0 0,1-1 0 0 0,-1 1 0 0 0,1 0 0 0 0,-1-1 0 0 0,0 1 0 0 0,0 0 0 0 0,0-1 0 0 0,0 1-12 0 0,-5 10 97 0 0,4-1 3 0 0,-2 6 66 0 0,3-14-144 0 0,0-1 0 0 0,-1 0-1 0 0,1 1 1 0 0,-1-1 0 0 0,0 0 0 0 0,0 0 0 0 0,0 0 0 0 0,0 0 0 0 0,0-1 0 0 0,0 1 0 0 0,0 0 0 0 0,-1-1 0 0 0,0 1-22 0 0,-10 3 132 0 0,7 6-4 0 0,-18 3 88 0 0,19-12-182 0 0,4-2-24 0 0,0 1 0 0 0,-1-1 0 0 0,1 1 0 0 0,0-1 1 0 0,-1 0-1 0 0,1 0 0 0 0,-1 0 0 0 0,1 1 0 0 0,0-1 0 0 0,-2-1-10 0 0,-15 4 80 0 0,12-1-69 0 0,-29 8 114 0 0,16-9-101 0 0,-26-1-24 0 0,42 0-10 0 0,0 0 0 0 0,1 0-1 0 0,-1 0 1 0 0,0-1-1 0 0,1 1 1 0 0,-1-1-1 0 0,0 1 1 0 0,1-1-1 0 0,-1 0 1 0 0,0 0-1 0 0,1-1 1 0 0,-1 1 10 0 0,-9-4-151 0 0,4 3 20 0 0,-3 1-48 0 0,8 1 149 0 0,1 0-34 0 0,0 1-34 0 0,-1-1-133 0 0,0 0-92 0 0,0 0-94 0 0,0 0-98 0 0,-1-1-99 0 0,1 1-103 0 0,-1-1-106 0 0,0 0-108 0 0,-6-4-999 0 0,-9-3-1094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0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32 205 7200 0 0,'0'0'165'0'0,"0"3"22"0"0,0 0-122 0 0,0 12 129 0 0,-3-7-95 0 0,0-6-73 0 0,-4 4-18 0 0,6-3-8 0 0,0 0 0 0 0,1 0 0 0 0,0 1 0 0 0,-1-1 0 0 0,1 0 0 0 0,0 0 0 0 0,0 1 0 0 0,0 3 31 0 0,0-1 57 0 0,0 1 52 0 0,0 0 43 0 0,0 3 146 0 0,0 1 57 0 0,0 24 1014 0 0,0-20-865 0 0,0-7-305 0 0,0 0-40 0 0,0-1-47 0 0,0 1-54 0 0,0-2 162 0 0,-3 0-35 0 0,0 1 7 0 0,-4 0 69 0 0,5-4 182 0 0,2-3-2 0 0,0 0-23 0 0,0 0-94 0 0,0 0-41 0 0,0 0-8 0 0,0 0-26 0 0,0 0-100 0 0,0 0-42 0 0,0 0-8 0 0,0 0-8 0 0,0 0-23 0 0,0 0-16 0 0,2-3-3 0 0,-1 2-74 0 0,1 0 0 0 0,-1 0 0 0 0,1 0 0 0 0,-1-1 1 0 0,1 1-1 0 0,-1 1 0 0 0,1-1 0 0 0,-1 0 1 0 0,1 0-1 0 0,0 1 0 0 0,0-1 0 0 0,-1 0 0 0 0,1 1 1 0 0,0 0-1 0 0,0-1-6 0 0,4-1 53 0 0,4-12-21 0 0,-7-1 16 0 0,-3 14-47 0 0,0 0-1 0 0,0 1 1 0 0,0-1-1 0 0,0 0 1 0 0,0 1-1 0 0,0-1 1 0 0,0 0-1 0 0,0 1 1 0 0,0-1-1 0 0,1 0 1 0 0,-1 1-1 0 0,0-1 1 0 0,1 0-1 0 0,-1 1 1 0 0,0-1 0 0 0,1 1-1 0 0,-1-1 1 0 0,0 1-1 0 0,1-1 1 0 0,-1 1-1 0 0,1-1 1 0 0,-1 1-1 0 0,1-1 1 0 0,-1 1-1 0 0,1-1 1 0 0,0 1-1 0 0,-1 0 0 0 0,1-1 1 0 0,0 1-1 0 0,-1-1 0 0 0,1 1 1 0 0,-1 0-1 0 0,1-1 1 0 0,-1 1-1 0 0,0-1 0 0 0,1 0 1 0 0,-1 1-1 0 0,1-1 1 0 0,-1 1-1 0 0,0-1 0 0 0,1 0 1 0 0,-1 1-1 0 0,0-1 1 0 0,0 0-1 0 0,0 1 0 0 0,1-1 1 0 0,-1 0-1 0 0,0 1 1 0 0,0-1-1 0 0,0 0 0 0 0,0 1 1 0 0,0-1-1 0 0,0 0 0 0 0,0-1 4 0 0,0 1 0 0 0,0-1 0 0 0,0 0 0 0 0,1 0 0 0 0,-1 1 0 0 0,1-1 0 0 0,-1 0 0 0 0,1 0 0 0 0,0 1 0 0 0,0-1 0 0 0,-1 1 0 0 0,1-1 0 0 0,1 1-4 0 0,-1-1 0 0 0,0 1 0 0 0,-1-1 0 0 0,1 0 0 0 0,0 1 1 0 0,0-1-1 0 0,-1 0 0 0 0,1 1 0 0 0,-1-1 0 0 0,1 0 0 0 0,-1 0 0 0 0,0 1 0 0 0,0-1 0 0 0,0 0 1 0 0,0-3-1 0 0,0 3 0 0 0,14-23 0 0 0,1-6 0 0 0,-12 15 0 0 0,-3 16-1 0 0,0-1 1 0 0,0 1 0 0 0,0-1 0 0 0,0 1 0 0 0,0-1 0 0 0,-1 1 0 0 0,2-1 0 0 0,-1 1 0 0 0,0-1 0 0 0,0 1 0 0 0,0-1 0 0 0,0 1 0 0 0,0-1 0 0 0,0 1 0 0 0,0-1 0 0 0,1 1 0 0 0,-1-1 0 0 0,0 1 0 0 0,0-1 0 0 0,1 1 0 0 0,-1 0 0 0 0,0-1 0 0 0,1 1 0 0 0,-1-1 0 0 0,0 1 0 0 0,1 0 0 0 0,-1-1 0 0 0,0 1 0 0 0,1 0 0 0 0,-1 0 0 0 0,1-1 0 0 0,0 1 0 0 0,5-4-15 0 0,-5 3 9 0 0,-1 0 0 0 0,0 0 0 0 0,1 1 1 0 0,-1-1-1 0 0,0 0 0 0 0,0 0 1 0 0,1 0-1 0 0,-1 0 0 0 0,0 1 0 0 0,0-1 1 0 0,0 0-1 0 0,0 0 0 0 0,0 0 1 0 0,0-1 5 0 0,0 2-3 0 0,0-1 0 0 0,-1 1 0 0 0,1-1 0 0 0,0 1 0 0 0,0-1 0 0 0,0 1 0 0 0,0-1 0 0 0,0 1 1 0 0,0-1-1 0 0,0 1 0 0 0,1 0 0 0 0,-1-1 0 0 0,0 1 0 0 0,0-1 0 0 0,0 1 0 0 0,0-1 0 0 0,1 1 1 0 0,-1-1-1 0 0,0 1 0 0 0,0-1 0 0 0,1 1 0 0 0,-1 0 0 0 0,0-1 0 0 0,1 1 0 0 0,-1 0 1 0 0,0-1-1 0 0,1 1 0 0 0,-1 0 0 0 0,1-1 0 0 0,-1 1 0 0 0,1 0 0 0 0,-1-1 3 0 0,7-3-21 0 0,-2-6-59 0 0,6 4 20 0 0,-8-1 45 0 0,-3 7 14 0 0,0 0 0 0 0,0 0 0 0 0,0-1 0 0 0,0 1 1 0 0,0 0-1 0 0,0 0 0 0 0,0 0 0 0 0,0 0 1 0 0,0-1-1 0 0,0 1 0 0 0,0 0 0 0 0,0 0 0 0 0,1 0 1 0 0,-1 0-1 0 0,0-1 0 0 0,0 1 0 0 0,0 0 1 0 0,0 0-1 0 0,0 0 0 0 0,0 0 0 0 0,0 0 1 0 0,1-1-1 0 0,-1 1 0 0 0,0 0 0 0 0,0 0 0 0 0,0 0 1 0 0,0 0-1 0 0,1 0 0 0 0,-1 0 0 0 0,0 0 1 0 0,0 0-1 0 0,0 0 0 0 0,0 0 0 0 0,1 0 0 0 0,-1 0 1 0 0,0 0 0 0 0,9-2-50 0 0,9 2-42 0 0,-12 0 53 0 0,-4 1 30 0 0,0-1-1 0 0,-1 0 1 0 0,1 0 0 0 0,0 0-1 0 0,-1 0 1 0 0,1 0 0 0 0,0-1-1 0 0,-1 1 1 0 0,1 0 0 0 0,-1-1-1 0 0,1 1 1 0 0,1-2 9 0 0,1-4-10 0 0,-4 5 10 0 0,1 1 0 0 0,-1 0 0 0 0,0-1 0 0 0,0 1 0 0 0,1-1 0 0 0,-1 1 0 0 0,0 0 0 0 0,1-1 0 0 0,-1 1 0 0 0,0 0 0 0 0,1-1 0 0 0,-1 1 0 0 0,1 0 0 0 0,-1-1 0 0 0,1 1 0 0 0,-1 0 0 0 0,0 0 0 0 0,1 0 0 0 0,-1-1 0 0 0,1 1 0 0 0,-1 0 0 0 0,1 0 0 0 0,-1 0 0 0 0,1 0 0 0 0,-1 0 0 0 0,1 0 0 0 0,-1 0 0 0 0,1 0 0 0 0,-1 0 0 0 0,1 0 0 0 0,-1 0 0 0 0,1 0 0 0 0,26 0-99 0 0,-8 0-20 0 0,-4 0-68 0 0,-8 0 52 0 0,1 0-35 0 0,5 0-201 0 0,-7 0 138 0 0,0 0-35 0 0,0 0-38 0 0,1 0-40 0 0,-1 0-43 0 0,0 0-46 0 0,-4 0 113 0 0,0 0-46 0 0,-1 0-39 0 0,1 0-34 0 0,0 0-128 0 0,0 0-34 0 0,3 0-1325 0 0</inkml:trace>
  <inkml:trace contextRef="#ctx0" brushRef="#br0" timeOffset="282.19">632 268 9384 0 0,'0'0'208'0'0,"0"0"33"0"0,0 3 16 0 0,0 3-329 0 0,0 1 33 0 0,0 6 51 0 0,0 1 110 0 0,0 0 94 0 0,0-4-17 0 0,0 0 33 0 0,0 10 312 0 0,0 44 1510 0 0,0-51-1654 0 0,0 0-46 0 0,0-10-36 0 0,0-1-140 0 0,0 9-68 0 0,0-9-12 0 0,0-2-96 0 0,0 0-94 0 0,0 0-91 0 0,0 0 44 0 0,0 0-36 0 0,0 0-40 0 0,0 0-38 0 0,0 0-352 0 0,0 0 77 0 0,0 0-51 0 0,0 0-686 0 0,0 0-542 0 0,0 0-1026 0 0</inkml:trace>
  <inkml:trace contextRef="#ctx0" brushRef="#br0" timeOffset="461.7">616 0 9240 0 0,'0'0'208'0'0,"0"0"33"0"0,0 0 14 0 0,0 0-186 0 0,0 0-92 0 0,0 0-72 0 0,0 0-96 0 0,0 0-112 0 0,0 0-99 0 0,0 0 46 0 0,0 0-36 0 0,0 0-470 0 0,0 0-372 0 0,0 0-705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7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17 7368 0 0,'0'0'165'0'0,"0"0"22"0"0,0 0 10 0 0,-3 0-16 0 0,3 0-178 0 0,-1 0-1 0 0,0 0 1 0 0,0 0-1 0 0,1 0 1 0 0,-1-1-1 0 0,0 1 1 0 0,1 0-1 0 0,-1 0 1 0 0,0 0-1 0 0,1 0 1 0 0,-1-1-1 0 0,0 1 1 0 0,1 0-1 0 0,-1-1 1 0 0,1 1-3 0 0,-3-6 20 0 0,3 1 56 0 0,0 3 80 0 0,0 2 178 0 0,0 0 300 0 0,0 0 26 0 0,0 0-23 0 0,0 0-112 0 0,0 0-49 0 0,0 0-10 0 0,0 0-37 0 0,0 0-144 0 0,0 0-58 0 0,0 0-16 0 0,0 5 13 0 0,0 2-56 0 0,-1 0-27 0 0,2 14 139 0 0,2-14-125 0 0,3 6 30 0 0,-5-10-138 0 0,0 0 0 0 0,0 0 0 0 0,0 0 1 0 0,0 0-1 0 0,-1 0 0 0 0,1 0 0 0 0,-1 3-47 0 0,1 5 156 0 0,-1 4 62 0 0,0 49 214 0 0,0 1-38 0 0,0 66 295 0 0,0-52-330 0 0,0 2-33 0 0,0 43 116 0 0,0 5-40 0 0,0-126-545 0 0,0-3-65 0 0,0 0 93 0 0,0 0-65 0 0,0 0-87 0 0,0 0 82 0 0,0 0-41 0 0,0 0-44 0 0,0 0-41 0 0,0 0-37 0 0,0 0-35 0 0,0 0-248 0 0,0 0-57 0 0,0 0-808 0 0,0 0-636 0 0,0 0-1210 0 0</inkml:trace>
  <inkml:trace contextRef="#ctx0" brushRef="#br0" timeOffset="636.22">1 379 6992 0 0,'0'0'157'0'0,"0"0"23"0"0,0 0 12 0 0,2 0-27 0 0,-1 1-162 0 0,0-1-1 0 0,-1 0 0 0 0,1 0 0 0 0,0-1 1 0 0,-1 1-1 0 0,1 0 0 0 0,0 0 0 0 0,-1 0 0 0 0,1 0 1 0 0,0-1-1 0 0,-1 1 0 0 0,1 0 0 0 0,0 0 1 0 0,-1-1-1 0 0,1 1-2 0 0,4-11 41 0 0,-3 10 5 0 0,1 1-34 0 0,0 1 24 0 0,-1-2 41 0 0,1 0 38 0 0,0-2 62 0 0,1-1-79 0 0,-2 1-51 0 0,0 1 1 0 0,0-1-1 0 0,1 1 0 0 0,-1 0 1 0 0,1 0-1 0 0,0 0 0 0 0,-1 0 0 0 0,1 0 1 0 0,2 0-48 0 0,13 0 201 0 0,-5 2-23 0 0,-5-1-51 0 0,1-2 35 0 0,-6 2-126 0 0,6-2 82 0 0,20-7 307 0 0,-16 5-267 0 0,-1 0-64 0 0,-2 1-67 0 0,-1 0 23 0 0,0 0-1 0 0,1 1 1 0 0,-1 0-1 0 0,1 1-49 0 0,0-1 44 0 0,0 1-1 0 0,-1-1 1 0 0,0-1-1 0 0,1 0-43 0 0,15-7 138 0 0,23-6-138 0 0,-45 16 9 0 0,14-4 6 0 0,16-8-15 0 0,-24 9-1 0 0,0 0 0 0 0,1 1 1 0 0,-1 0-1 0 0,1 1 1 0 0,0 0 3 0 0,0-1 1 0 0,-1 0-1 0 0,0-1 0 0 0,0 0-3 0 0,1 0 9 0 0,-1 1 0 0 0,0-1-1 0 0,1 2 1 0 0,0-1-9 0 0,0 1 5 0 0,-1-1-1 0 0,1 0 1 0 0,-1 0 0 0 0,0-1-5 0 0,10-7 0 0 0,-15 9 0 0 0,0-1 0 0 0,1 0 0 0 0,-1 1 0 0 0,1 0 0 0 0,0 0 0 0 0,0 0 0 0 0,0 1 0 0 0,0 0 0 0 0,0 0 0 0 0,0 0 0 0 0,0 0 0 0 0,1 1 0 0 0,-2 0 0 0 0,0-1 0 0 0,0 1 0 0 0,0-1 0 0 0,-1 0 0 0 0,1 0 0 0 0,0 0 0 0 0,0 0 0 0 0,0-1 0 0 0,-1 0 0 0 0,3-1 0 0 0,-4 2-4 0 0,0 1 0 0 0,0-1 1 0 0,0 1-1 0 0,-1-1 0 0 0,1 1 1 0 0,0 0-1 0 0,0 0 1 0 0,0 0-1 0 0,0 0 0 0 0,0 0 1 0 0,1 0 3 0 0,-1 1-6 0 0,0-1 0 0 0,0 0 1 0 0,-1 0-1 0 0,1 0 1 0 0,0 0-1 0 0,0-1 1 0 0,0 1-1 0 0,0 0 0 0 0,0-1 1 0 0,0 1-1 0 0,1-1 6 0 0,10-10-70 0 0,-11 8-24 0 0,1 3 34 0 0,-2 0 60 0 0,-1 0-1 0 0,1 0 0 0 0,0 0 1 0 0,0 0-1 0 0,-1 1 0 0 0,1-1 0 0 0,0 0 1 0 0,-1 0-1 0 0,1 0 0 0 0,0 0 1 0 0,-1 1-1 0 0,1-1 0 0 0,-1 0 0 0 0,1 1 1 0 0,0-1 0 0 0,4 11 0 0 0,1-7 10 0 0,-5-4-7 0 0,-1 0 0 0 0,1 1-1 0 0,-1-1 1 0 0,1 0-1 0 0,-1 1 1 0 0,0-1-1 0 0,1 0 1 0 0,-1 1 0 0 0,0-1-1 0 0,1 0 1 0 0,-1 1-1 0 0,0-1 1 0 0,1 0 0 0 0,-1 1-1 0 0,0-1 1 0 0,0 1-1 0 0,1-1 1 0 0,-1 1-1 0 0,0-1 1 0 0,0 1 0 0 0,0-1-1 0 0,0 1 1 0 0,0-1-1 0 0,0 1 1 0 0,0-1 0 0 0,1 1-1 0 0,-2-1 1 0 0,1 1-1 0 0,0-1 1 0 0,0 1-1 0 0,0-1 1 0 0,0 1-3 0 0,0 40 695 0 0,0 0-92 0 0,0 0-78 0 0,0 0-66 0 0,0 0-59 0 0,0 0-37 0 0,0 93 719 0 0,0-77-589 0 0,0 1 81 0 0,0-1 107 0 0,0-56-663 0 0,0 0 0 0 0,0-1 0 0 0,0 1 1 0 0,0 0-1 0 0,0 0 0 0 0,0-1 1 0 0,0 1-1 0 0,-1 0 0 0 0,1 0 0 0 0,0-1 1 0 0,0 1-1 0 0,-1 0 0 0 0,1-1 1 0 0,-1 1-1 0 0,1 0 0 0 0,0-1 1 0 0,-1 1-1 0 0,1-1 0 0 0,-1 1 0 0 0,1-1 1 0 0,-1 1-1 0 0,0-1 0 0 0,1 1 1 0 0,-1-1-1 0 0,0 1-18 0 0,1-1 17 0 0,-1 0 0 0 0,1 1 0 0 0,-1-1 0 0 0,1 0 0 0 0,0 1 0 0 0,-1-1-1 0 0,1 1 1 0 0,-1-1 0 0 0,1 0 0 0 0,0 1 0 0 0,-1-1 0 0 0,1 1 0 0 0,0-1 0 0 0,-1 1 0 0 0,1-1 0 0 0,0 1 0 0 0,0 0 0 0 0,0-1 0 0 0,0 1 0 0 0,-1-1 0 0 0,1 1 0 0 0,0-1 0 0 0,0 1-1 0 0,0 0-16 0 0,0 2 288 0 0,0-3-17 0 0,0 0-74 0 0,0 0-33 0 0,0 0-4 0 0,0 0-8 0 0,0 0-34 0 0,-1-2-32 0 0,1 0-39 0 0,3-6-12 0 0,-2 7-9 0 0,5-4 43 0 0,-1 1 35 0 0,-3-6 38 0 0,0-2 45 0 0,5-4 39 0 0,2-6 30 0 0,-3 9-224 0 0,-1 0-50 0 0,3-8-111 0 0,5 4 49 0 0,-3 5 27 0 0,3-7-26 0 0,-10 14 48 0 0,1 0 0 0 0,-1 0 0 0 0,1 1-1 0 0,-1-1 1 0 0,1 1 0 0 0,1 0 0 0 0,-1 0 0 0 0,0 0-1 0 0,2 0 32 0 0,3-3-38 0 0,21-12-100 0 0,-28 18 133 0 0,0 0 0 0 0,0 0-1 0 0,0 1 1 0 0,0-1 0 0 0,1 1-1 0 0,-1-1 1 0 0,0 1 0 0 0,0 0-1 0 0,1-1 6 0 0,13 1-5 0 0,-12-1 15 0 0,0 0-1 0 0,1 1 1 0 0,-1 0-1 0 0,0 0 1 0 0,1 1-1 0 0,-1-1 1 0 0,1 1-1 0 0,-1 0 0 0 0,4 1-9 0 0,21 14 0 0 0,-14 13 0 0 0,-9-18 0 0 0,4 7-14 0 0,-10-18 12 0 0,1 0-1 0 0,-1 0 1 0 0,0 0 0 0 0,0 1-1 0 0,0-1 1 0 0,1 0 0 0 0,-1 0 0 0 0,0 1-1 0 0,0-1 1 0 0,0 0 0 0 0,0 1 0 0 0,1-1-1 0 0,-1 0 1 0 0,0 1 0 0 0,0-1 0 0 0,0 0-1 0 0,0 1 1 0 0,0-1 0 0 0,0 0 0 0 0,0 0-1 0 0,0 1 1 0 0,0-1 0 0 0,0 0 0 0 0,0 1-1 0 0,0-1 1 0 0,0 0 2 0 0,0 0 0 0 0,0 3-2 0 0,0 0 0 0 0,0-1 0 0 0,0 1 0 0 0,0-1 0 0 0,1 1 0 0 0,-1-1-1 0 0,1 2 3 0 0,7 3 0 0 0,-8-6 0 0 0,1-1 0 0 0,-1 0 0 0 0,0 0 0 0 0,1 1 0 0 0,-1-1 0 0 0,1 0 0 0 0,-1 1 0 0 0,0-1 0 0 0,1 1 0 0 0,-1-1 0 0 0,0 1 0 0 0,0-1 0 0 0,1 0 0 0 0,-1 1 0 0 0,0-1 0 0 0,0 1 0 0 0,0-1 0 0 0,1 1 0 0 0,-1-1 0 0 0,0 1 0 0 0,0-1 0 0 0,0 1 0 0 0,0-1 0 0 0,0 1 0 0 0,0-1 0 0 0,0 1 0 0 0,0-1 0 0 0,0 1 0 0 0,0 0 0 0 0,-1 6 0 0 0,1 5-37 0 0,3 0-47 0 0,2-4 24 0 0,-4-6 46 0 0,0-1 0 0 0,0 0 0 0 0,0 1 0 0 0,-1-1 0 0 0,1 1 0 0 0,0-1 1 0 0,-1 1-1 0 0,1 0 0 0 0,-1-1 0 0 0,1 1 0 0 0,-1-1 0 0 0,0 1 0 0 0,0 0 0 0 0,0 0 14 0 0,0 3 21 0 0,0 1-96 0 0,0 0-95 0 0,0 1-93 0 0,0-1-93 0 0,0 0-90 0 0,0-1-91 0 0,0-2-87 0 0,0-2 346 0 0,0 0-37 0 0,0-1-412 0 0,1 1 109 0 0,-1-1-50 0 0,2 0-777 0 0,2 0-604 0 0,5 0-1152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56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11720 0 0,'0'0'264'0'0,"0"0"34"0"0,0 0 22 0 0,0 0-130 0 0,0 0-92 0 0,0 0-27 0 0,3 3-43 0 0,-3-3-28 0 0,6 7 25 0 0,-2-1 29 0 0,0 0 101 0 0,3 9 232 0 0,10 21 635 0 0,-12-25-737 0 0,0 1-41 0 0,-2-4-102 0 0,-1-1-34 0 0,1 1-40 0 0,-1-1-45 0 0,2 11 149 0 0,-3-10-85 0 0,1-1 0 0 0,0 1 0 0 0,1-1 0 0 0,-1 0 0 0 0,2 1-87 0 0,16 36 389 0 0,-1-1-49 0 0,21 44 305 0 0,-34-74-566 0 0,1 8 98 0 0,4 6 62 0 0,-4-12-140 0 0,17 21 119 0 0,-4-6-61 0 0,0-1-38 0 0,-10-10-98 0 0,-9-17-21 0 0,0 1 0 0 0,0-1 0 0 0,0 0 0 0 0,1 1 0 0 0,-1-1 0 0 0,1 0 0 0 0,-1 0 0 0 0,1 0 0 0 0,0 0 0 0 0,0 0 0 0 0,0-1-1 0 0,1 2 1 0 0,4 0 0 0 0,-6-3 2 0 0,-1 0 0 0 0,0 1 0 0 0,1-1 0 0 0,-1 0 0 0 0,1 0 0 0 0,-1 0 0 0 0,1 1 0 0 0,-1-1-1 0 0,1 0 1 0 0,-1 1 0 0 0,0-1 0 0 0,1 0 0 0 0,-1 1 0 0 0,1-1 0 0 0,-1 0 0 0 0,0 1 0 0 0,1-1 0 0 0,-1 1 0 0 0,0-1 0 0 0,0 1 0 0 0,0-1 0 0 0,1 0 0 0 0,-1 1 0 0 0,0-1 0 0 0,0 1-1 0 0,0-1 1 0 0,0 1 0 0 0,0-1 0 0 0,0 1 0 0 0,0-1 0 0 0,0 1 0 0 0,0-1 0 0 0,0 1 0 0 0,0 0 0 0 0,0-1 0 0 0,0 1 0 0 0,0-1 0 0 0,0 1-2 0 0,0 12 30 0 0,0-11 16 0 0,0-2-74 0 0,0 0-35 0 0,0 0-117 0 0,0 0 73 0 0,0 0-74 0 0,0 0 62 0 0,0 0-33 0 0,0 0-38 0 0,0 0-42 0 0,0 0-46 0 0,0 0-43 0 0,0 0-39 0 0,0 0-36 0 0,0 0-257 0 0,0 0-59 0 0,0 0-46 0 0,0 0-35 0 0,0 0-1419 0 0,0 0-1258 0 0</inkml:trace>
  <inkml:trace contextRef="#ctx0" brushRef="#br0" timeOffset="257.44">427 16 8840 0 0,'0'0'197'0'0,"0"0"24"0"0,0 0 19 0 0,-3 0-29 0 0,-6 2-171 0 0,8-1-40 0 0,1-1 0 0 0,0 1 1 0 0,0-1-1 0 0,-1 1 0 0 0,1-1 0 0 0,0 1 0 0 0,0-1 0 0 0,0 1 0 0 0,0-1 0 0 0,-1 1 0 0 0,1-1 0 0 0,0 1 0 0 0,0-1 0 0 0,0 1 0 0 0,0-1 0 0 0,0 1 0 0 0,0 0 0 0 0,1 0 0 0 0,-1-1 3 0 0,0 1-1 0 0,0 0 0 0 0,0 0 0 0 0,0 0 0 0 0,0 0 0 0 0,0-1 0 0 0,0 1 0 0 0,0 0 0 0 0,-1 0 0 0 0,1 0 1 0 0,0-1-1 0 0,0 1 0 0 0,-1 0 0 0 0,1 0 0 0 0,0 0 0 0 0,-1-1 0 0 0,1 1 0 0 0,-1 0 0 0 0,0 0-2 0 0,-12 7 192 0 0,2 7-31 0 0,2-1-35 0 0,-2-1 37 0 0,6-8-88 0 0,1 0 1 0 0,0 0 0 0 0,0 0-1 0 0,1 1 1 0 0,-1-1 0 0 0,1 1-1 0 0,0 0-75 0 0,-17 30 400 0 0,8-21-230 0 0,-5 7 91 0 0,1 4 51 0 0,3-3-5 0 0,-22 25 320 0 0,17-25-289 0 0,-8 9 82 0 0,5-3-50 0 0,7-16-173 0 0,10-10-135 0 0,0 0 1 0 0,1 1-1 0 0,-1-1 1 0 0,1 1 0 0 0,0 0-1 0 0,0 0 1 0 0,1 0 0 0 0,-3 4-63 0 0,-10 18 298 0 0,3-12 97 0 0,-1 1 0 0 0,-10 9-395 0 0,19-20 11 0 0,1 0 45 0 0,-5 10 205 0 0,4-7-188 0 0,2-3-92 0 0,-1 1-50 0 0,-1 0-121 0 0,1-2 46 0 0,0 1-37 0 0,2-3-121 0 0,0 0-63 0 0,-1 0-56 0 0,1 1-49 0 0,-1-1-42 0 0,1 1-35 0 0,-2 0-624 0 0,1 0-824 0 0,2-1-1140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9.7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395 65 9728 0 0,'0'0'222'0'0,"0"0"30"0"0,-3-3 18 0 0,3 3-270 0 0,-7-6 153 0 0,1 2-80 0 0,-1 1-35 0 0,1 0-30 0 0,1-7-8 0 0,-6 5 0 0 0,7-2 47 0 0,0 2 105 0 0,-6 4 111 0 0,-1-1 91 0 0,-3-5 71 0 0,2 0-56 0 0,3 5-77 0 0,1 3 3 0 0,-1 2 66 0 0,-10 8-87 0 0,-4-6-10 0 0,17 2-116 0 0,4-3-64 0 0,-12 1 138 0 0,8 0-124 0 0,-1 0 1 0 0,0 0-1 0 0,1 0 0 0 0,0 1 0 0 0,1 0 1 0 0,-4 4-99 0 0,-8 8 204 0 0,-10 8 92 0 0,2-2-88 0 0,2 0-37 0 0,3 1-38 0 0,8 0-39 0 0,11-22-82 0 0,0 0-1 0 0,0-1 1 0 0,1 0-1 0 0,-1 1 1 0 0,0-1-1 0 0,0 0 1 0 0,-1 1-1 0 0,1-1 1 0 0,0 0-1 0 0,-1 0 1 0 0,1 0-1 0 0,-1 0 1 0 0,0 0 0 0 0,0 0-12 0 0,1 0 10 0 0,-1-1 1 0 0,1 1-1 0 0,-1-1 1 0 0,1 1-1 0 0,0 0 1 0 0,0 0-1 0 0,0 0 1 0 0,0 0-1 0 0,0-1 1 0 0,1 1-1 0 0,-1 0 1 0 0,0 2-11 0 0,-1 26 170 0 0,2-19-123 0 0,0 13 41 0 0,0-24-84 0 0,0 0-1 0 0,0 1 1 0 0,0-1-1 0 0,0 0 0 0 0,0 1 1 0 0,0-1-1 0 0,0 0 1 0 0,0 0-1 0 0,0 1 0 0 0,0-1 1 0 0,0 0-1 0 0,0 1 0 0 0,1-1 1 0 0,-1 0-1 0 0,0 1 1 0 0,0-1-1 0 0,0 0 0 0 0,0 1 1 0 0,0-1-1 0 0,1 0 1 0 0,-1 0-1 0 0,0 1 0 0 0,0-1 1 0 0,0 0-1 0 0,1 0 0 0 0,-1 0-3 0 0,8 13 73 0 0,0 5 34 0 0,5 8 121 0 0,-13-25-198 0 0,1 1 1 0 0,0 0 0 0 0,1-1 0 0 0,-1 1-1 0 0,0-1 1 0 0,0 0 0 0 0,0 1 0 0 0,1-1-1 0 0,-1 0 1 0 0,1 0 0 0 0,1 1-31 0 0,9 4 222 0 0,-1 0-46 0 0,-3-2-70 0 0,5-1 24 0 0,9-3 7 0 0,-7 0-54 0 0,-5 0-46 0 0,-6 1-29 0 0,-1-1 0 0 0,1 0 0 0 0,-1 0 0 0 0,1 0 0 0 0,0-1 0 0 0,-1 1-1 0 0,1-1 1 0 0,-1 0 0 0 0,3 0-8 0 0,7-5 23 0 0,0 0-1 0 0,-1-1 0 0 0,1 0 0 0 0,-1-2-22 0 0,32-17 46 0 0,-37 23-35 0 0,-1 0-1 0 0,0 0 1 0 0,0-1 0 0 0,0 0-1 0 0,0-1 1 0 0,5-4-11 0 0,-8 5 10 0 0,1 1 0 0 0,0 0 0 0 0,0 0 0 0 0,1 1 0 0 0,3-3-10 0 0,-5 3 5 0 0,0 1 1 0 0,1-1-1 0 0,-1-1 0 0 0,0 1 0 0 0,0 0 0 0 0,0-1 0 0 0,-1 1 0 0 0,1-1 0 0 0,0 0 1 0 0,-1 0-1 0 0,1-1-5 0 0,6-10 28 0 0,1 0 1 0 0,1 1-1 0 0,6-7-28 0 0,-16 19 3 0 0,1 0 0 0 0,-1 0 1 0 0,0 0-1 0 0,0 0 0 0 0,0-1 0 0 0,1 1 0 0 0,-2-1 1 0 0,1 1-1 0 0,0-1 0 0 0,0 1 0 0 0,0-1 0 0 0,-1 1 1 0 0,1-1-1 0 0,-1 0 0 0 0,1 1 0 0 0,-1-1 0 0 0,0 0 1 0 0,1 1-1 0 0,-1-1 0 0 0,0 0-3 0 0,0 0 5 0 0,0 1-1 0 0,0-1 1 0 0,0 1-1 0 0,1-1 1 0 0,-1 0-1 0 0,0 1 1 0 0,1-1-1 0 0,-1 1 1 0 0,1-1-1 0 0,0 0-4 0 0,0 1 1 0 0,-1 0-1 0 0,1 0 1 0 0,0 0 0 0 0,-1 0-1 0 0,1 0 1 0 0,0 1 0 0 0,0-1-1 0 0,0 0 1 0 0,0 0 0 0 0,0 1-1 0 0,0-1 1 0 0,0 1-1 0 0,0-1 0 0 0,12-4 0 0 0,-13 4 1 0 0,1 1 0 0 0,-1-1 0 0 0,0 0-1 0 0,0 1 1 0 0,1-1 0 0 0,-1 0-1 0 0,0 1 1 0 0,0-1 0 0 0,0 0 0 0 0,0 1-1 0 0,0-1 1 0 0,1 0 0 0 0,-1 1-1 0 0,0-1 1 0 0,-1 0-1 0 0,2 2 7 0 0,-1-1 0 0 0,0 0 0 0 0,0 1-1 0 0,0-1 1 0 0,0 1 0 0 0,0-1 0 0 0,-1 1 0 0 0,1-1 0 0 0,0 0 0 0 0,0 1-1 0 0,0-1 1 0 0,0 1 0 0 0,0-1 0 0 0,0 0 0 0 0,-1 1 0 0 0,1-1 0 0 0,0 0-1 0 0,0 1 1 0 0,-1-1 0 0 0,1 0 0 0 0,0 1 0 0 0,0-1 0 0 0,-1 0 0 0 0,1 1-1 0 0,0-1 1 0 0,-1 0 0 0 0,1 0 0 0 0,0 1 0 0 0,-1-1 0 0 0,1 0-1 0 0,-1 0-6 0 0,-6 5 184 0 0,1 6 108 0 0,-1 3-53 0 0,5-10-145 0 0,1-2-44 0 0,0 1-1 0 0,0-1 0 0 0,1 1 0 0 0,-1 0 1 0 0,1-1-1 0 0,0 1 0 0 0,0 0 1 0 0,0-1-50 0 0,0 26 274 0 0,1-16-176 0 0,-1-1-78 0 0,0 10 31 0 0,0-15-43 0 0,0 7 29 0 0,3-4 36 0 0,7-3 18 0 0,4 18 42 0 0,-12-19-118 0 0,11 18-19 0 0,-2-9-102 0 0,-10-14 84 0 0,0 1-1 0 0,0 1 1 0 0,-1-1-1 0 0,1 0 1 0 0,0 0-1 0 0,0 0 0 0 0,-1 0 1 0 0,1 1-1 0 0,0-1 1 0 0,-1 0-1 0 0,1 0 0 0 0,-1 1 1 0 0,0-1-1 0 0,1 0 1 0 0,-1 1-1 0 0,0-1 1 0 0,0 1-1 0 0,0-1 23 0 0,0 1-126 0 0,0-1 42 0 0,1-1-37 0 0,-1 1-13 0 0,0-1-37 0 0,1 1-42 0 0,0-1-47 0 0,-1 0 260 0 0,0 1-311 0 0,1 0-48 0 0,1 0-43 0 0,-1 1-40 0 0,0 0-287 0 0,1 0-65 0 0,0 0-52 0 0,-1 1-38 0 0,0 0-332 0 0,0 0-33 0 0,0 6-2616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1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10568 0 0,'0'0'233'0'0,"0"0"39"0"0,0 3 17 0 0,-2 5-93 0 0,-3 0-90 0 0,-1 3-57 0 0,5-10-49 0 0,1 0 1 0 0,0 0 0 0 0,0-1 0 0 0,-1 1 0 0 0,1 0-1 0 0,0 0 1 0 0,0 0 0 0 0,0 0 0 0 0,0-1 0 0 0,0 1-1 0 0,0 0 1 0 0,0 0 0 0 0,0 0 0 0 0,0 0-1 0 0,0 0 1 0 0,0-1 0 0 0,1 1 0 0 0,-1 0 0 0 0,1 0-1 0 0,3 8 1 0 0,3 3-1 0 0,-5-1 31 0 0,-2 8 134 0 0,0-15-129 0 0,1-1 0 0 0,-1 1 0 0 0,1 0 0 0 0,-1-1 0 0 0,1 0-1 0 0,0 1 1 0 0,1-1 0 0 0,-1 1-36 0 0,5 8 148 0 0,-2 2 56 0 0,-5 8 30 0 0,1-11-92 0 0,0-4-49 0 0,0 0 1 0 0,1 0 0 0 0,1-1 0 0 0,-1 1 0 0 0,1 0-1 0 0,0-1-93 0 0,3 11 194 0 0,-3-6-41 0 0,2 4 24 0 0,0 2 38 0 0,-1-4-23 0 0,0-2 26 0 0,2 3 75 0 0,-2-4-120 0 0,0 2-6 0 0,0-4-23 0 0,0-1 13 0 0,0 1 46 0 0,2 0-69 0 0,-4-7-113 0 0,0 0 0 0 0,0 1 0 0 0,0-1 0 0 0,0 1 0 0 0,0-1 0 0 0,-1 1 0 0 0,1 0 0 0 0,-1-1 0 0 0,1 1 0 0 0,-1-1 0 0 0,0 1 0 0 0,0 0 0 0 0,1-1 0 0 0,-1 1 0 0 0,0 1-21 0 0,-1 0 25 0 0,1 0 1 0 0,1-1-1 0 0,-1 1 1 0 0,0 0-1 0 0,1 0 1 0 0,-1 0 0 0 0,1 1-26 0 0,7 3 158 0 0,-4-3-8 0 0,-3 6 33 0 0,-1 3 151 0 0,0-11 8 0 0,0-2-15 0 0,0 0-72 0 0,0 0-30 0 0,0 0-8 0 0,0 0-2 0 0,0 0-6 0 0,0 0-1 0 0,0 0 0 0 0,0 0-8 0 0,0 0-32 0 0,-2-2-9 0 0,-9-11-6 0 0,11 11-140 0 0,-1 0 0 0 0,1 1-1 0 0,-1-1 1 0 0,1 0 0 0 0,0 1-1 0 0,0-1 1 0 0,-1 0 0 0 0,1 1-1 0 0,0-1 1 0 0,1 0-13 0 0,-2-17 23 0 0,0 6-22 0 0,1-1-1 0 0,1 0 1 0 0,0 1-1 0 0,1-6 0 0 0,25-60 0 0 0,-25 66 1 0 0,-2 11-6 0 0,1-1 0 0 0,-1 1 0 0 0,1 0 0 0 0,-1-1 0 0 0,1 1 0 0 0,0 0 0 0 0,0 0 0 0 0,0 0 1 0 0,0 0-1 0 0,0 0 0 0 0,1 0 0 0 0,-1 0 0 0 0,0 0 0 0 0,1 0 0 0 0,0 0 5 0 0,1-2-11 0 0,1 0 0 0 0,-1 0 0 0 0,0-1 1 0 0,0 1-1 0 0,0-3 11 0 0,-1 4-5 0 0,-1 0 0 0 0,1 1 0 0 0,-1-1 0 0 0,1 1 0 0 0,0-1 0 0 0,0 1 0 0 0,0-1 0 0 0,0 1 0 0 0,0 0 0 0 0,0 0 0 0 0,1 0 0 0 0,-1 0 0 0 0,1 1 5 0 0,8-4 0 0 0,-9 4-1 0 0,0 0 0 0 0,1 0-1 0 0,-1-1 1 0 0,0 1 0 0 0,0 0-1 0 0,0-1 1 0 0,0 1 0 0 0,0-1-1 0 0,0 0 2 0 0,14-11-48 0 0,-16 13 48 0 0,1-1-1 0 0,0 1 1 0 0,-1 0-1 0 0,1 0 1 0 0,0-1-1 0 0,-1 1 0 0 0,1 0 1 0 0,0 0-1 0 0,0 0 1 0 0,-1 0-1 0 0,1 0 1 0 0,0 0-1 0 0,0 0 0 0 0,-1 0 1 0 0,1 0-1 0 0,0 1 1 0 0,-1-1-1 0 0,1 0 1 0 0,0 0-1 0 0,-1 0 0 0 0,1 1 1 0 0,21 10-2 0 0,-7-4-32 0 0,-2 0-43 0 0,0 0-66 0 0,0 3 12 0 0,-3 4 34 0 0,-8-10 86 0 0,-1-1 0 0 0,1 0 0 0 0,-1 1 0 0 0,0-1 0 0 0,-1 0 0 0 0,1 1 0 0 0,-1-1 0 0 0,1 1-1 0 0,-1 1 12 0 0,0-3-2 0 0,0-1-1 0 0,0 1 1 0 0,1 0-1 0 0,-1-1 0 0 0,0 1 1 0 0,1 0-1 0 0,-1-1 1 0 0,1 1-1 0 0,0-1 0 0 0,0 1 1 0 0,-1-1-1 0 0,1 1 1 0 0,0-1-1 0 0,0 0 3 0 0,4 8-24 0 0,11 22 12 0 0,-15-27 11 0 0,0 1-1 0 0,0-1 1 0 0,0 0-1 0 0,-1 0 1 0 0,1 1-1 0 0,-1-1 1 0 0,0 1-1 0 0,-1-1 1 0 0,0 4 1 0 0,1 8-72 0 0,0-7-55 0 0,0 1 68 0 0,0 0 59 0 0,0-1 49 0 0,0 8 126 0 0,0 20 363 0 0,0-34-742 0 0,0-3-20 0 0,0 0 55 0 0,0 0-35 0 0,0 0-121 0 0,0 0 17 0 0,0 0-34 0 0,0 0-898 0 0,0 0-52 0 0,0 0-10 0 0</inkml:trace>
  <inkml:trace contextRef="#ctx0" brushRef="#br0" timeOffset="434.27">678 331 7368 0 0,'0'0'165'0'0,"0"0"22"0"0,3 0 10 0 0,4 0-85 0 0,-2 0-53 0 0,21 0 7 0 0,-1 0 29 0 0,-19 0-35 0 0,1 0 81 0 0,1 0 68 0 0,-1 0 59 0 0,3 0 116 0 0,0 0 49 0 0,18 0 976 0 0,-19 0-1111 0 0,-2-1-82 0 0,0-1-38 0 0,1-2-10 0 0,1 0-12 0 0,-1 1-1 0 0,0 2 38 0 0,2 1 82 0 0,-6-1-190 0 0,0 1-1 0 0,0 0 1 0 0,0-1 0 0 0,0 0 0 0 0,0 0 0 0 0,0 0 0 0 0,-1-1 0 0 0,1 1 0 0 0,0-1 0 0 0,2-1-85 0 0,5-1 222 0 0,6 3-19 0 0,-1 0-21 0 0,-3-5-6 0 0,-3 1-49 0 0,4 3-54 0 0,-10 2-65 0 0,0 0 0 0 0,0-1 0 0 0,0 0 1 0 0,0 0-1 0 0,0 0 0 0 0,0 0 0 0 0,-1 0 1 0 0,1-1-1 0 0,0 0 0 0 0,2-1-8 0 0,10 1 27 0 0,-16 2-24 0 0,1 0 0 0 0,0 0 0 0 0,0 0 0 0 0,0 0 0 0 0,0 0 0 0 0,-1 0 1 0 0,1-1-1 0 0,0 1 0 0 0,0 0 0 0 0,0 0 0 0 0,0-1 0 0 0,-1 1 0 0 0,1 0 0 0 0,0-1 1 0 0,0 1-4 0 0,0-4 9 0 0,1 1-6 0 0,13-6 50 0 0,-2-2-32 0 0,-7 6 22 0 0,7-8-32 0 0,0-3-11 0 0,-10 0 0 0 0,-3 16 0 0 0,0-1 0 0 0,0 0 0 0 0,0 0 0 0 0,0 0 0 0 0,0 0 0 0 0,0 0 0 0 0,-1 1 0 0 0,1-1 0 0 0,0 0 0 0 0,0 0 0 0 0,-1 0 0 0 0,1 1 0 0 0,0-1 0 0 0,-1-1 0 0 0,-10-3 0 0 0,6-5 0 0 0,4 9 0 0 0,1 1 0 0 0,-1-1 0 0 0,0 1 0 0 0,0 0 0 0 0,1-1 0 0 0,-1 1 0 0 0,0 0 0 0 0,0 0 0 0 0,0 0 0 0 0,0 0 0 0 0,0 0 0 0 0,1 0 0 0 0,-1 0 0 0 0,-1 0 0 0 0,-14 0 0 0 0,1 3 0 0 0,9-1 0 0 0,0 1 0 0 0,-1 0 0 0 0,1 1 0 0 0,0-1 0 0 0,1 1 0 0 0,-1 1 0 0 0,0-1 0 0 0,-57 60 271 0 0,49-50-155 0 0,-3 3 41 0 0,14-14-119 0 0,0 0 0 0 0,1 0 1 0 0,0 1-1 0 0,0-1 0 0 0,0 0 0 0 0,0 2-38 0 0,0-1 34 0 0,0-1 0 0 0,0 0 0 0 0,0 0-1 0 0,0 1 1 0 0,-1-1 0 0 0,0 0-34 0 0,1-1 17 0 0,1 0 0 0 0,-1-1 0 0 0,1 1 0 0 0,0 0 0 0 0,0 0 0 0 0,-1 0 0 0 0,1 0 0 0 0,1 0 0 0 0,-1 0 1 0 0,0 0-1 0 0,0 1 0 0 0,1-1 0 0 0,-1 1-17 0 0,0 13 131 0 0,1 3 35 0 0,0-1 21 0 0,0-16-186 0 0,1 0 1 0 0,-1 0-1 0 0,1 0 0 0 0,-1 0 0 0 0,1-1 1 0 0,0 1-1 0 0,0 0 0 0 0,-1 0 0 0 0,1 0 1 0 0,1-1-1 0 0,-1 1 0 0 0,0-1 0 0 0,0 1 0 0 0,0-1 1 0 0,1 1-1 0 0,-1-1 0 0 0,1 0 0 0 0,-1 1 1 0 0,3 0-2 0 0,4 3 16 0 0,0 1 0 0 0,1-1 1 0 0,3 1-17 0 0,-8-4 5 0 0,-2-2-5 0 0,0 1 0 0 0,0 0 0 0 0,0-1 1 0 0,0 0-1 0 0,-1 1 0 0 0,1-1 0 0 0,0 0 1 0 0,0 0-1 0 0,0 0 0 0 0,0 0 1 0 0,1-1-1 0 0,-1 1 4 0 0,0 0 1 0 0,0 0-1 0 0,0 0 1 0 0,0 0-1 0 0,-1 0 1 0 0,1 0 0 0 0,0 1-1 0 0,0-1 1 0 0,0 0-1 0 0,0 1 1 0 0,1 0-5 0 0,5 4 9 0 0,-7-4-9 0 0,0 0 0 0 0,1 0 0 0 0,-1 0 0 0 0,1-1 1 0 0,-1 1-1 0 0,1 0 0 0 0,-1-1 0 0 0,1 1 0 0 0,0-1 0 0 0,-1 1 0 0 0,1-1 0 0 0,0 0 0 0 0,-1 0 0 0 0,1 0 0 0 0,27 0 30 0 0,-20 0-57 0 0,0 0-53 0 0,-1 0-42 0 0,0 0-60 0 0,1 0-74 0 0,1 0-85 0 0,19 0-248 0 0</inkml:trace>
  <inkml:trace contextRef="#ctx0" brushRef="#br0" timeOffset="900.52">1783 95 7016 0 0,'-3'0'201'0'0,"-10"2"-4"0"0,-3 9-155 0 0,9-9-32 0 0,4-1 25 0 0,0 1 42 0 0,0 2 83 0 0,2-1 47 0 0,-1 0 96 0 0,1-3-264 0 0,1 1 0 0 0,-1-1 0 0 0,1 0 0 0 0,-1 1 0 0 0,1-1 0 0 0,-1 0 0 0 0,1 1 0 0 0,-1-1-1 0 0,0 0 1 0 0,1 0 0 0 0,-1 0 0 0 0,1 0 0 0 0,-1 0 0 0 0,0 1 0 0 0,1-1 0 0 0,-1 0 0 0 0,1 0 0 0 0,-1 0-1 0 0,0-1 1 0 0,1 1-39 0 0,-11 2 528 0 0,3 1-90 0 0,2 2-70 0 0,0 1-51 0 0,-11 7 350 0 0,7-8-275 0 0,1-1-54 0 0,8-3-290 0 0,-1-1-1 0 0,1 1 1 0 0,0 1-1 0 0,0-1 1 0 0,0 0 0 0 0,-1 0-1 0 0,1 0 1 0 0,0 1-1 0 0,0 0-47 0 0,-6 9 237 0 0,-6 10 188 0 0,-1-8-97 0 0,2-7-158 0 0,-8 8 158 0 0,7 0-30 0 0,0 5 86 0 0,-2-1 0 0 0,1-1 0 0 0,-7 5-384 0 0,11-8 177 0 0,3 6 22 0 0,2-3-17 0 0,-2-7-20 0 0,4-7 46 0 0,2 1-93 0 0,1 0-58 0 0,1 1-31 0 0,-1-3 40 0 0,0 27 309 0 0,0-26-199 0 0,5-2 55 0 0,3-1-53 0 0,1 0-51 0 0,-2-1-44 0 0,-4 1-46 0 0,12-3 101 0 0,1-10-63 0 0,0 0-50 0 0,-6 8 12 0 0,-7 4-34 0 0,-1 0 1 0 0,0 0-1 0 0,1 0 0 0 0,-1 0 0 0 0,0-1 1 0 0,0 1-1 0 0,0-1 0 0 0,0 0 0 0 0,0 1-3 0 0,1-2 0 0 0,1 0 0 0 0,0 0 0 0 0,0 1 0 0 0,0-1 0 0 0,0 1 0 0 0,0 0 0 0 0,1 0 0 0 0,0 1 0 0 0,18-10 0 0 0,-20 9 0 0 0,0 0 0 0 0,-1 0 0 0 0,1 0-1 0 0,-1 0 1 0 0,0 0 0 0 0,1-1 0 0 0,-1 1-1 0 0,0-1 1 0 0,0 1 0 0 0,0-3 0 0 0,5-8-40 0 0,-3 6 2 0 0,-1 2 15 0 0,0 1-1 0 0,0 0 1 0 0,0 0 0 0 0,1 0-1 0 0,0 1 1 0 0,-1-1-1 0 0,3 0 24 0 0,-2 1-28 0 0,0 0 0 0 0,0-1 0 0 0,-1 0 0 0 0,0 1 0 0 0,1-1 0 0 0,-1-1 0 0 0,1 0 28 0 0,4-11-109 0 0,4-8-34 0 0,-1 0 35 0 0,-9 21 89 0 0,-1-4-9 0 0,-1-11-70 0 0,0 15 19 0 0,0 6 13 0 0,0 44 52 0 0,0-43 16 0 0,-1 0-1 0 0,1 0 0 0 0,-1 0 0 0 0,0 0 0 0 0,0 0 0 0 0,0-1 0 0 0,-1 1 0 0 0,1 0 0 0 0,-1-1 0 0 0,-1 4-1 0 0,2-6 6 0 0,1 0 0 0 0,-1 1 0 0 0,1 0 0 0 0,-1-1 0 0 0,1 1 0 0 0,0-1 0 0 0,-1 1 0 0 0,1-1 0 0 0,0 1 0 0 0,0 0 0 0 0,0-1 0 0 0,1 1 0 0 0,-1-1 0 0 0,0 1 0 0 0,1-1 0 0 0,-1 1 0 0 0,1-1 0 0 0,-1 1 0 0 0,1-1 0 0 0,-1 1 0 0 0,1-1 0 0 0,0 1-1 0 0,0-1 1 0 0,0 1-6 0 0,1 0 11 0 0,-1-1-1 0 0,0 1 0 0 0,0 1 0 0 0,0-1 0 0 0,-1 0 1 0 0,1 0-1 0 0,0 0 0 0 0,-1 0 0 0 0,0 0 0 0 0,1 3-10 0 0,-1-4 5 0 0,0 1 0 0 0,0 0-1 0 0,1-1 1 0 0,-1 1-1 0 0,0 0 1 0 0,1-1-1 0 0,-1 1 1 0 0,1-1-1 0 0,0 1 1 0 0,-1-1-1 0 0,1 1 1 0 0,0-1-1 0 0,0 1 1 0 0,0-1-5 0 0,4 7 0 0 0,11 24 0 0 0,-11-19 0 0 0,6-8 0 0 0,-5 6 11 0 0,-6-10-9 0 0,1 0 1 0 0,-1 0 0 0 0,1 1-1 0 0,-1-1 1 0 0,1-1 0 0 0,-1 1-1 0 0,1 0 1 0 0,0 0 0 0 0,0 0 0 0 0,-1 0-1 0 0,1 0 1 0 0,0 0 0 0 0,0-1-1 0 0,0 1 1 0 0,0 0 0 0 0,0-1-3 0 0,31 16 10 0 0,-29-15-9 0 0,1 0-1 0 0,-1 0 0 0 0,1 0 0 0 0,0-1 1 0 0,0 0-1 0 0,-1 1 0 0 0,1-1 0 0 0,2-1 0 0 0,10 0-49 0 0,-4 1-81 0 0,-11 0 160 0 0,1 0-35 0 0,0 0-34 0 0,0 0-37 0 0,1 0-132 0 0,0 0-104 0 0,0 0-109 0 0,0 0-112 0 0,0 0-113 0 0,0-1-118 0 0,0 0-121 0 0,0 0-124 0 0,4-3-1062 0 0,2-5-1180 0 0</inkml:trace>
  <inkml:trace contextRef="#ctx0" brushRef="#br0" timeOffset="1261.99">2303 205 11200 0 0,'3'3'256'0'0,"6"8"-5"0"0,-9-10-217 0 0,1 1 1 0 0,0-1 0 0 0,-1 1 0 0 0,1-1 0 0 0,-1 1 0 0 0,0-1 0 0 0,1 1 0 0 0,-1-1 0 0 0,0 1 0 0 0,0 1-35 0 0,1 4 139 0 0,1-1-40 0 0,3 4 3 0 0,-4-8-99 0 0,0-1 0 0 0,0 1 0 0 0,0 0-1 0 0,-1-1 1 0 0,1 1 0 0 0,0 0-1 0 0,-1-1 1 0 0,1 1 0 0 0,-1 0-1 0 0,0 0 1 0 0,1-1 0 0 0,-1 1 0 0 0,0 0-3 0 0,0 0 0 0 0,0-1 0 0 0,0 1 0 0 0,0 0 0 0 0,1-1 0 0 0,-1 1 0 0 0,1-1 0 0 0,-1 1 0 0 0,1 0 0 0 0,-1-1 0 0 0,1 1 0 0 0,0-1 0 0 0,0 0 1 0 0,0 2-1 0 0,2 2 40 0 0,0 1 59 0 0,-1 1 81 0 0,-1 2 102 0 0,-1-3-181 0 0,1 1 47 0 0,2 6 263 0 0,15 24 1152 0 0,-15-30-1314 0 0,1-1-39 0 0,1 26 889 0 0,-3-29-970 0 0,1 2 11 0 0,1 2 49 0 0,-2-2-9 0 0,0 1 44 0 0,-2 2 97 0 0,1-1-137 0 0,3 3 222 0 0,-1-6-262 0 0,0-1-56 0 0,-1-1-87 0 0,1 1 233 0 0,-3-3-2 0 0,0 0-9 0 0,0 0-40 0 0,0 0-21 0 0,0 0-2 0 0,0 0 2 0 0,-8 0 31 0 0,-1 0 44 0 0,1-1-54 0 0,3-4-59 0 0,3-5-65 0 0,2 8-46 0 0,0 1 0 0 0,0-1 1 0 0,-1 0-1 0 0,1 0 0 0 0,0 1 0 0 0,-1-1 1 0 0,0 0-1 0 0,1 0 0 0 0,-1 1 0 0 0,0-1 1 0 0,0 1-1 0 0,0-1 0 0 0,0 1-13 0 0,0-1 12 0 0,0 1-1 0 0,0-1 0 0 0,1 0 1 0 0,-1 1-1 0 0,0-1 0 0 0,1 0 1 0 0,-1 1-1 0 0,1-1 0 0 0,-1 0 1 0 0,1 0-1 0 0,0 1 0 0 0,-1-1 1 0 0,1 0-12 0 0,0-36 76 0 0,0-50-70 0 0,0 86-6 0 0,1 0 0 0 0,-1 1 0 0 0,0-1 0 0 0,0 0 0 0 0,1 1 0 0 0,-1-1 0 0 0,1 1 0 0 0,-1-1 0 0 0,1 0 0 0 0,0 1 0 0 0,0 0 0 0 0,0-1 0 0 0,0 1 0 0 0,0-1 0 0 0,4-6 0 0 0,0-5 0 0 0,5 8 0 0 0,-3-6 0 0 0,-7 10 0 0 0,1-1 0 0 0,-1 1 0 0 0,0 0 0 0 0,1 0 0 0 0,0 0 0 0 0,-1 0 0 0 0,1 0 0 0 0,0 1 0 0 0,-1-1 0 0 0,1 0 0 0 0,0 0 0 0 0,0 0 0 0 0,0 1 0 0 0,-1-1 0 0 0,1 0 0 0 0,1 0 0 0 0,32-17 0 0 0,-26 14-10 0 0,-1 0 0 0 0,2 0 0 0 0,-1 1-1 0 0,2 0 11 0 0,24-11-23 0 0,-19 7 23 0 0,-6 2 0 0 0,0 0 0 0 0,0 1 0 0 0,0 1 0 0 0,3-1 0 0 0,20-2-10 0 0,-1-4-33 0 0,-15 7 19 0 0,0 0-80 0 0,-8 1-6 0 0,0 0-35 0 0,10-3-264 0 0,11 1-340 0 0,-22 4 557 0 0,-3 0 30 0 0,0 0-10 0 0,0 0-49 0 0,-1-1-6 0 0,0 1-49 0 0,0-1-54 0 0,1 1-61 0 0,-1-1-66 0 0,0 0-61 0 0,0 0-54 0 0,0-1-48 0 0,1 1-178 0 0,0-1-46 0 0,0 0-215 0 0,3-1-579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0.3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6000 0 0,'0'0'174'0'0,"0"0"-32"0"0,0 0 23 0 0,0 0 90 0 0,0 0 246 0 0,0 0 450 0 0,0 0 38 0 0,0 0-405 0 0,0 0-240 0 0,0 0-59 0 0,0 0 63 0 0,0 0 159 0 0,0 3-26 0 0,0 5-293 0 0,0 1 39 0 0,0 21 631 0 0,0-17-522 0 0,0-6-167 0 0,0 0-33 0 0,0 2 87 0 0,1-1-55 0 0,1 0-23 0 0,2 1 3 0 0,2 7 53 0 0,-5-11-102 0 0,0 1 0 0 0,-1-1 0 0 0,1 1 0 0 0,-2 3-99 0 0,1-3 98 0 0,1 0-1 0 0,-1-1 1 0 0,1 1 0 0 0,0 3-98 0 0,1-3 78 0 0,5 23 241 0 0,-6-20-188 0 0,1 0 1 0 0,-1 0 0 0 0,-1 8-132 0 0,2 9 223 0 0,4 8 63 0 0,0 4 66 0 0,-4-7-27 0 0,-2 8 7 0 0,0-28-183 0 0,2-2-36 0 0,0-1-13 0 0,2 2 8 0 0,1 5 39 0 0,-3-4 5 0 0,-1 0 0 0 0,0 0 0 0 0,-1 0 0 0 0,-1 6-152 0 0,1-2 104 0 0,0 8 48 0 0,-1 11 120 0 0,1-15-135 0 0,-1 0-48 0 0,1-7-69 0 0,0 1-40 0 0,1-3-33 0 0,-1 0-37 0 0,0 0-43 0 0,1 0-46 0 0,1-12-741 0 0,0 0 702 0 0,0 0 42 0 0,-1 1-5 0 0,1-1-42 0 0,-1 1-2 0 0,0 0-42 0 0,0 0-49 0 0,0 0-54 0 0,0 0-58 0 0,-1 1-55 0 0,1-1-48 0 0,-1 1-42 0 0,0 0-162 0 0,0 0-41 0 0,1-1-197 0 0,-1 1-530 0 0</inkml:trace>
  <inkml:trace contextRef="#ctx0" brushRef="#br0" timeOffset="270.12">411 237 9312 0 0,'0'3'268'0'0,"0"1"-151"0"0,0 8 68 0 0,0-5-135 0 0,3-1-33 0 0,9 22-4 0 0,-10-21 2 0 0,-1 2 28 0 0,2-2 22 0 0,5 7 179 0 0,-5-1-55 0 0,2 3 96 0 0,5 3 80 0 0,-5-12-264 0 0,-1 3 74 0 0,1 1 81 0 0,4 17 416 0 0,-6-19-465 0 0,0-1-25 0 0,2 29 997 0 0,-2-27-974 0 0,1 2-24 0 0,-1-4-22 0 0,0-1 19 0 0,0 1 61 0 0,2 0-19 0 0,1 2 89 0 0,-4 3 53 0 0,-2-2-115 0 0,-1-9-186 0 0,1 1 1 0 0,0 0 0 0 0,0 0 0 0 0,0 0 0 0 0,0 0-1 0 0,0-1 1 0 0,1 1 0 0 0,-1 0 0 0 0,1 0 0 0 0,0-1-1 0 0,0 2-61 0 0,5 1 186 0 0,-5-5-175 0 0,-1 0 0 0 0,1 0 0 0 0,-1 0 0 0 0,1 1 0 0 0,-1-1 0 0 0,0 0-1 0 0,1 1 1 0 0,-1-1 0 0 0,1 0 0 0 0,-1 1 0 0 0,0-1 0 0 0,1 1 0 0 0,-1-1-1 0 0,0 0 1 0 0,0 1 0 0 0,1-1 0 0 0,-1 1 0 0 0,0-1 0 0 0,0 1 0 0 0,0-1-1 0 0,0 1 1 0 0,0-1 0 0 0,0 1 0 0 0,1-1 0 0 0,-1 1 0 0 0,0-1 0 0 0,0 1-1 0 0,0-1 1 0 0,0 1 0 0 0,-1-1 0 0 0,1 1 0 0 0,0 0-11 0 0,0 2 73 0 0,0-1-65 0 0,0 0 7 0 0,0 2 84 0 0,0 3 83 0 0,0-3-46 0 0,0 2 35 0 0,0-3-254 0 0,0-3-46 0 0,0 1-69 0 0,0 0 61 0 0,1 0 53 0 0,-1-1 46 0 0,0 1 49 0 0,0 0 55 0 0,-1 1 296 0 0,1-1-262 0 0,0 0-102 0 0,0-1-40 0 0,0 0-33 0 0,0 1-38 0 0,0-1-41 0 0,0 1-45 0 0,-1-1-51 0 0,1 0-54 0 0,0 1-58 0 0,1 0-63 0 0,-1-1-66 0 0,0 1-72 0 0,0-1-75 0 0,0 1-80 0 0,0 0-83 0 0,0-1-1318 0 0,0 0-1208 0 0</inkml:trace>
  <inkml:trace contextRef="#ctx0" brushRef="#br0" timeOffset="791.44">379 95 9416 0 0,'0'0'208'0'0,"0"0"33"0"0,0 0 16 0 0,1 0-106 0 0,1 0-78 0 0,8 0-36 0 0,6 0-120 0 0,-13 0 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7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348 285 9096 0 0,'0'0'200'0'0,"-3"0"33"0"0,0 1 83 0 0,-3-5-178 0 0,-14-7-81 0 0,13 9-51 0 0,1-1 57 0 0,3-2 85 0 0,1 0 55 0 0,-9-1 234 0 0,9 4-292 0 0,0-2 2 0 0,0 1-4 0 0,0 1-9 0 0,-2 1 126 0 0,0 0-75 0 0,-1 1 46 0 0,-3-1 11 0 0,-3-5-25 0 0,3 2-52 0 0,2 1-1 0 0,0 2 27 0 0,-2 0 66 0 0,-37 1 344 0 0,23 0-383 0 0,0 0-57 0 0,13 0-124 0 0,2 0-36 0 0,5 0 9 0 0,0 1 1 0 0,0-1 0 0 0,0 0-1 0 0,0 0 1 0 0,0 1 0 0 0,0-1-1 0 0,1 1 1 0 0,-1 0 0 0 0,0 0-1 0 0,0-1 1 0 0,1 1 0 0 0,-1 0-1 0 0,0 0 1 0 0,1 1 0 0 0,-1-1-1 0 0,1 0 1 0 0,-1 0 0 0 0,1 1-1 0 0,-1 0-10 0 0,-13 10 86 0 0,-1-6-74 0 0,0 7-2 0 0,3 3 33 0 0,8-3-32 0 0,-2-10-11 0 0,6-3 0 0 0,1 0 0 0 0,0 0 0 0 0,0 0 0 0 0,0 0 0 0 0,0 0 0 0 0,-1 0 0 0 0,1 0 0 0 0,0 0 0 0 0,0 0 0 0 0,0 0 0 0 0,-1 0 0 0 0,1 0 0 0 0,0 1 0 0 0,0-1 0 0 0,0 0 0 0 0,0 0 0 0 0,0 0 0 0 0,-1 0 0 0 0,1 0 0 0 0,0 0 0 0 0,0 0 0 0 0,0 1 0 0 0,0-1 0 0 0,0 0 0 0 0,0 0 0 0 0,-1 0 0 0 0,1 0 0 0 0,0 1 0 0 0,0-1 0 0 0,0 0 0 0 0,0 0 0 0 0,0 0 0 0 0,0 1 0 0 0,0-1 0 0 0,0 0 0 0 0,0 0 0 0 0,-1 27 0 0 0,0-15-6 0 0,1 14-58 0 0,3-17 62 0 0,2 1-21 0 0,1-1 0 0 0,-1 0 1 0 0,7 8 22 0 0,5 1 4 0 0,1 1-4 0 0,-11-10 3 0 0,1-1 0 0 0,1 0 1 0 0,-1 0-1 0 0,8 3-3 0 0,-9-6 14 0 0,19 12 183 0 0,17 9-197 0 0,-33-20 42 0 0,0 1 0 0 0,0 0 0 0 0,0 0 0 0 0,2 4-42 0 0,12 9 80 0 0,-5-10 8 0 0,-1 11 1 0 0,-4-16-38 0 0,-2 0 19 0 0,-9 4 8 0 0,-3-7 26 0 0,5 3 1 0 0,16 16 6 0 0,-20-20-107 0 0,-1-1 1 0 0,0 0 0 0 0,1 0 0 0 0,-1 1 0 0 0,0-1 0 0 0,1 0 0 0 0,-1 0-1 0 0,0 1 1 0 0,0-1 0 0 0,1 0 0 0 0,-1 1 0 0 0,0-1 0 0 0,0 0 0 0 0,0 1 0 0 0,1-1-1 0 0,-1 0 1 0 0,0 1 0 0 0,0-1 0 0 0,0 1 0 0 0,0-1 0 0 0,0 0 0 0 0,0 1 0 0 0,0-1-5 0 0,1 5 72 0 0,-2 24 422 0 0,0-24-440 0 0,0-2-51 0 0,-12 3 133 0 0,9-4-102 0 0,1 0 0 0 0,0 1 0 0 0,0 0 0 0 0,0-1 0 0 0,0 1 0 0 0,-2 3-34 0 0,2-3 34 0 0,1 0 0 0 0,-1 0 0 0 0,0 0 0 0 0,0-1 0 0 0,-1 1 0 0 0,-2 1-34 0 0,-11 4 163 0 0,-7 0 13 0 0,2 0-18 0 0,6-1-23 0 0,9-4-54 0 0,-1-3-47 0 0,0 0-49 0 0,0 3-54 0 0,2 0 15 0 0,4-2 38 0 0,1 0-1 0 0,-1 0 1 0 0,0 0-1 0 0,0 0 1 0 0,0-1-1 0 0,1 1 1 0 0,-1 0-1 0 0,0-1 1 0 0,0 1-1 0 0,0-1 0 0 0,0 0 1 0 0,0 0-1 0 0,0 1 1 0 0,0-1-1 0 0,0-1 1 0 0,0 1-1 0 0,0 0 1 0 0,0 0-1 0 0,-1-1 17 0 0,-10-5-135 0 0,4 1-15 0 0,-3 3-70 0 0,6 2 85 0 0,4 0 92 0 0,0 1 1 0 0,1-1-1 0 0,-1 0 1 0 0,0 0-1 0 0,1 0 1 0 0,-1-1-1 0 0,0 1 1 0 0,1 0-1 0 0,-1-1 1 0 0,1 1-1 0 0,-1-1 1 0 0,-1 0 42 0 0,0-4-166 0 0,1 0-40 0 0,-5 0-167 0 0,7 5 347 0 0,-1 0 0 0 0,1 0-1 0 0,-1-1 1 0 0,1 1-1 0 0,0 0 1 0 0,-1 0 0 0 0,1-1-1 0 0,0 1 1 0 0,-1 0-1 0 0,1 0 1 0 0,0-1 0 0 0,0 1-1 0 0,-1 0 1 0 0,1-1-1 0 0,0 1 1 0 0,0-1 0 0 0,-1 1-1 0 0,1 0 1 0 0,0-1-1 0 0,0 1 1 0 0,0-1 0 0 0,0 1-1 0 0,0 0 1 0 0,0-1-1 0 0,0 1 1 0 0,0-1 0 0 0,0 1-1 0 0,0 0 1 0 0,0-1-1 0 0,0 1 1 0 0,0-1 26 0 0,0-1-259 0 0,-1 1 13 0 0,0 0-42 0 0,0 0-100 0 0,1 1 388 0 0,-2-2-508 0 0,0 0-107 0 0,0-1 97 0 0,0 1-41 0 0,0-2-643 0 0,-1-3-497 0 0,3-2-951 0 0,0 9 2649 0 0</inkml:trace>
  <inkml:trace contextRef="#ctx0" brushRef="#br0" timeOffset="373.47">774 411 6648 0 0,'0'0'149'0'0,"0"0"23"0"0,0 0 12 0 0,-3 0-25 0 0,-4 1-126 0 0,3 4-28 0 0,-1 2-11 0 0,0-4 19 0 0,0-1 82 0 0,2 3 136 0 0,0 1 94 0 0,-7-1 407 0 0,5 5 32 0 0,-8-4-39 0 0,9-4-544 0 0,-1 2 43 0 0,-14 13 617 0 0,12-9-528 0 0,1-1-88 0 0,4-3-163 0 0,0-2-41 0 0,-5 14 218 0 0,-1 0-70 0 0,3-2-59 0 0,-7 17 92 0 0,9-14 24 0 0,3 3 10 0 0,1-10-113 0 0,-1 2 65 0 0,2-2-46 0 0,2-1-17 0 0,4 2 4 0 0,-6-8-95 0 0,0 0-1 0 0,0 0 0 0 0,0 0 0 0 0,0 0 1 0 0,-1 1-1 0 0,1-1 0 0 0,0 1-33 0 0,1 9 70 0 0,-3-10-56 0 0,1-1 1 0 0,-1 0-1 0 0,1 1 0 0 0,-1-1 0 0 0,1 0 1 0 0,0 0-1 0 0,0 0 0 0 0,0 0 0 0 0,0 1 1 0 0,1-1-1 0 0,-1-1 0 0 0,1 1 0 0 0,-1 0 1 0 0,1 0-15 0 0,17 17 187 0 0,0 0 90 0 0,22 22 392 0 0,-39-39-649 0 0,0-1 0 0 0,0 1 0 0 0,0-1 0 0 0,1 1 0 0 0,-1-1 0 0 0,0 0 0 0 0,1 0 0 0 0,-1 0 0 0 0,1 0-1 0 0,-1 0 1 0 0,1-1 0 0 0,0 1 0 0 0,2 0-20 0 0,34-1 204 0 0,-25 0-127 0 0,-3-3 50 0 0,17-12 6 0 0,46-30 271 0 0,-58 31-275 0 0,-2-6 0 0 0,-3 2-17 0 0,1 4-4 0 0,1-1-39 0 0,-9 10-5 0 0,0-1 0 0 0,0 0-1 0 0,0 0 1 0 0,-1-1 0 0 0,0 1 0 0 0,0-1 0 0 0,0-1-64 0 0,1-16 120 0 0,-4 6-70 0 0,0-18-1 0 0,-1 35-49 0 0,1-1 0 0 0,0 1 0 0 0,0 0 0 0 0,-1-1 0 0 0,1 1 0 0 0,-1 0 0 0 0,1 0 1 0 0,-1-1-1 0 0,1 1 0 0 0,-1 0 0 0 0,0 0 0 0 0,0 0 0 0 0,1 0 0 0 0,-1 0 0 0 0,0 0 0 0 0,0 0 0 0 0,0 0 0 0 0,0 0 0 0 0,0 0 0 0 0,-1 1 0 0 0,1-1 0 0 0,-10-4 0 0 0,9 4 0 0 0,0 0 0 0 0,0 0 0 0 0,-1 0 0 0 0,1-1 0 0 0,0 1 0 0 0,0-1 0 0 0,0 1 0 0 0,0-1 0 0 0,0 0 0 0 0,-5-4 73 0 0,0 0-38 0 0,-9-5-70 0 0,0 2-119 0 0,-1 2-95 0 0,3 1-3 0 0,-1 2-34 0 0,-29-7-655 0 0,23 5 520 0 0,4 2 38 0 0,-5-2-208 0 0,0 3-68 0 0,4 3-205 0 0</inkml:trace>
  <inkml:trace contextRef="#ctx0" brushRef="#br0" timeOffset="749.92">1326 1 11464 0 0,'0'0'333'0'0,"0"0"0"0"0,2 2-162 0 0,-1-1-191 0 0,1 0 38 0 0,2 3 118 0 0,11 12 525 0 0,-12-12-553 0 0,-1-1-39 0 0,2 7 159 0 0,10 14 363 0 0,-12-20-516 0 0,0-1 1 0 0,0 0 0 0 0,-1 1 0 0 0,1-1-1 0 0,-1 1 1 0 0,1 3-76 0 0,-1-1 125 0 0,0-1 1 0 0,0 1-1 0 0,0 0 1 0 0,-1 4-126 0 0,0 3 207 0 0,2 0-35 0 0,2 5 33 0 0,0 1-40 0 0,4 15 84 0 0,-1 0-80 0 0,1 1 83 0 0,0-2 37 0 0,16 60 618 0 0,-13-57-556 0 0,-6 1 178 0 0,0-26-420 0 0,2 7 65 0 0,-5-2 21 0 0,-2-14-174 0 0,0-1 0 0 0,0 1-1 0 0,0-1 1 0 0,0 1 0 0 0,1-1 0 0 0,-1 1 0 0 0,1-1 0 0 0,-1 1 0 0 0,1-1 0 0 0,0 1-1 0 0,0-1 1 0 0,-1 1 0 0 0,1-1-21 0 0,6 12 131 0 0,-5 2-32 0 0,-1 30 257 0 0,-2-31-299 0 0,1 49 163 0 0,0-61-275 0 0,0-1-42 0 0,0-1-151 0 0,0 0 112 0 0,0 0 50 0 0,0 0-34 0 0,0 0-13 0 0,0 0-34 0 0,0 0-40 0 0,0 0-45 0 0,0 0-48 0 0,0 0-45 0 0,0 0-42 0 0,0 0-37 0 0,0 0-275 0 0,0 0-62 0 0,0 0-49 0 0,0 0-36 0 0,0 0-1514 0 0,0 0-1338 0 0</inkml:trace>
  <inkml:trace contextRef="#ctx0" brushRef="#br0" timeOffset="1138.43">1720 316 11200 0 0,'0'0'256'0'0,"0"0"34"0"0,0 0 20 0 0,3 3-40 0 0,12 12-185 0 0,-8-7-59 0 0,-2 2-32 0 0,-4-6 26 0 0,2 3 41 0 0,-1-2 29 0 0,2 1 59 0 0,-1 2 47 0 0,1-2 46 0 0,-1-2 43 0 0,10 4 290 0 0,-11-6-533 0 0,-1-1 1 0 0,0 1-1 0 0,0-1 1 0 0,0 1-1 0 0,0 0 1 0 0,-1-1 0 0 0,1 1-1 0 0,0 0 1 0 0,-1-1-1 0 0,1 1 1 0 0,-1 1-43 0 0,4 6 214 0 0,1 3 72 0 0,2 2-38 0 0,6 4 37 0 0,4 9 108 0 0,-12-17-228 0 0,0 3 36 0 0,0 2-62 0 0,2 0 1 0 0,-1-1-1 0 0,2 0 1 0 0,3 6-140 0 0,13 10 292 0 0,-22-27-243 0 0,1 0-1 0 0,-1 0 0 0 0,0 0 0 0 0,0 0 0 0 0,0 1 1 0 0,0 0-49 0 0,0 0 47 0 0,0-1 1 0 0,0 1 0 0 0,0-1 0 0 0,0 0 0 0 0,1 0-1 0 0,0 1-47 0 0,0-1 7 0 0,0 0 34 0 0,2 2 63 0 0,8 8 203 0 0,-5-8-190 0 0,5 0 78 0 0,-9 2-61 0 0,0-2-8 0 0,0-4 9 0 0,5-1 91 0 0,-4 0-156 0 0,5 1 101 0 0,13-2 329 0 0,-19-1-385 0 0,1-9 101 0 0,6 6 0 0 0,-6-3-46 0 0,3-9 29 0 0,-6 13-136 0 0,-1 3-42 0 0,-1-1-1 0 0,1 1 1 0 0,-1-1 0 0 0,1 1-1 0 0,-1-1 1 0 0,0 1-1 0 0,0-1 1 0 0,0 1-1 0 0,0-1 1 0 0,0 1-21 0 0,3-15 145 0 0,8 3-35 0 0,-9 12-95 0 0,-1-1 1 0 0,1 0-1 0 0,-1 0 1 0 0,1 0-1 0 0,-1 0 1 0 0,1 0-1 0 0,-1 0 1 0 0,0 0-1 0 0,1-2-15 0 0,0-13 73 0 0,-3 14-66 0 0,1-1 1 0 0,0 1-1 0 0,1 0 1 0 0,-1-1-1 0 0,1 1 0 0 0,-1 0 1 0 0,1 0-1 0 0,0-1-7 0 0,2-6 19 0 0,10-25 33 0 0,-11 32-37 0 0,0-1 0 0 0,0 1 0 0 0,-1-1 0 0 0,0 0 0 0 0,1 0 0 0 0,-1 0 0 0 0,-1 0-1 0 0,1 1 1 0 0,0-1 0 0 0,-1-3-15 0 0,0 5 10 0 0,0 0 0 0 0,0 0 0 0 0,0 1 0 0 0,1-1-1 0 0,-1 0 1 0 0,0 1 0 0 0,1-1 0 0 0,-1 0 0 0 0,1 1-1 0 0,0-1 1 0 0,-1 1 0 0 0,1-1 0 0 0,0 1 0 0 0,0-1-1 0 0,0 0-9 0 0,4-6 45 0 0,-1 1 0 0 0,-1 0-35 0 0,2-2-45 0 0,-1 1-41 0 0,-1-8-102 0 0,-4 15 165 0 0,1 1 0 0 0,0-1 0 0 0,0 0-1 0 0,0 0 1 0 0,0 0 0 0 0,1 0-1 0 0,-1 0 1 0 0,0 1 0 0 0,0-1 0 0 0,0 0-1 0 0,1 0 1 0 0,-1 0 0 0 0,0 1-1 0 0,1-1 1 0 0,-1 0 13 0 0,6-2-112 0 0,-1 1-79 0 0,-3-1 25 0 0,-1-1-39 0 0,1-3-164 0 0,-1 6 363 0 0,0-1-62 0 0,0 0-58 0 0,1 1-54 0 0,-1-1-49 0 0,1 0-45 0 0,-1 0-42 0 0,1 1-36 0 0,1-2-362 0 0,0 0-82 0 0,0 0-160 0 0,4-2-1360 0 0,-5 4 1524 0 0,4-2-1468 0 0,4 3-1262 0 0</inkml:trace>
  <inkml:trace contextRef="#ctx0" brushRef="#br0" timeOffset="1533.38">2477 474 6880 0 0,'0'0'157'0'0,"0"0"23"0"0,3 3 11 0 0,10 7-31 0 0,-4-7-111 0 0,14-2-83 0 0,-15-1 65 0 0,-1-1 57 0 0,-2 1 3 0 0,-1 0 34 0 0,0 0 39 0 0,-1 0 43 0 0,5-1 190 0 0,0 1-35 0 0,0-2-34 0 0,-1 1-35 0 0,-1-1-35 0 0,0 0-35 0 0,0 0-37 0 0,0 1-35 0 0,0-1-25 0 0,0-1 115 0 0,0 1-39 0 0,4-3 121 0 0,5-2 181 0 0,-9 6-299 0 0,1 0 43 0 0,0 1-6 0 0,-2-2-45 0 0,2 0-2 0 0,2-2 56 0 0,3-2 46 0 0,-2 2-41 0 0,-3 1-149 0 0,3 0 65 0 0,2-1 39 0 0,-8 2-120 0 0,0 0 1 0 0,0 0 0 0 0,0 0-1 0 0,-1 0 1 0 0,1-1 0 0 0,-1 1-1 0 0,1-1 1 0 0,0-1-92 0 0,38-22 443 0 0,-39 22-295 0 0,-2 0-76 0 0,-2-4-11 0 0,1 8-38 0 0,0 0-21 0 0,-1 0 0 0 0,1 0 0 0 0,0 0 0 0 0,0 0 1 0 0,0 0-1 0 0,0 0 0 0 0,0-1 0 0 0,0 1 1 0 0,0 0-1 0 0,0 0 0 0 0,0 0 0 0 0,0 0 0 0 0,0 0 1 0 0,0 0-1 0 0,0 0 0 0 0,0 0 0 0 0,0 0 1 0 0,0 0-1 0 0,0-1 0 0 0,0 1 0 0 0,1 0 0 0 0,-1 0 1 0 0,0 0-1 0 0,0 0 0 0 0,0 0 0 0 0,0 0 1 0 0,0 0-1 0 0,0 0 0 0 0,0 0 0 0 0,0 0 0 0 0,0 0 1 0 0,0 0-1 0 0,0 0 0 0 0,0-1 0 0 0,0 1 1 0 0,0 0-1 0 0,0 0 0 0 0,1 0 0 0 0,-1 0 0 0 0,0 0 1 0 0,0 0-1 0 0,0 0 0 0 0,0 0 0 0 0,0 0 1 0 0,0 0-1 0 0,0 0 0 0 0,0 0 0 0 0,0 0 0 0 0,0 0 1 0 0,1 0-1 0 0,-1 0 0 0 0,0 0 0 0 0,0 0 1 0 0,0 0-1 0 0,0 0 0 0 0,0 0 0 0 0,0 0-2 0 0,5 0 20 0 0,1 0-33 0 0,-6 0 11 0 0,0 1 1 0 0,0-1-1 0 0,0 0 0 0 0,0 0 1 0 0,0 0-1 0 0,0 0 1 0 0,0 0-1 0 0,0 0 1 0 0,1 0-1 0 0,-1 0 0 0 0,0 0 1 0 0,0 0-1 0 0,0 0 1 0 0,0 0-1 0 0,0 0 0 0 0,0 0 1 0 0,0 0-1 0 0,0 0 1 0 0,0 0-1 0 0,0 0 0 0 0,0-1 1 0 0,1 1-1 0 0,-1 0 1 0 0,0 0-1 0 0,0 0 0 0 0,0 0 1 0 0,0 0-1 0 0,0 0 1 0 0,0 0-1 0 0,0 0 1 0 0,0 0-1 0 0,0 0 0 0 0,0 0 1 0 0,0 0-1 0 0,0 0 1 0 0,0 0-1 0 0,0 0 0 0 0,0-1 1 0 0,0 1-1 0 0,0 0 1 0 0,1 0-1 0 0,-1 0 0 0 0,0 0 1 0 0,0 0-1 0 0,0 0 1 0 0,0 0-1 0 0,0 0 0 0 0,0 0 1 0 0,0 0-1 0 0,0-1 1 0 0,0 1-1 0 0,0 0 1 0 0,-1 0-1 0 0,1 0 0 0 0,0 0 1 0 0,0 0-1 0 0,0 0 2 0 0,0 0-2 0 0,1-1-1 0 0,-1 1 0 0 0,0 0 1 0 0,0 0-1 0 0,0-1 0 0 0,0 1 1 0 0,0 0-1 0 0,0-1 0 0 0,0 1 1 0 0,0 0-1 0 0,0 0 0 0 0,0-1 1 0 0,0 1-1 0 0,0 0 0 0 0,0 0 1 0 0,0-1-1 0 0,0 1 0 0 0,0 0 1 0 0,-1-1-1 0 0,1 1 0 0 0,0 0 1 0 0,0 0-1 0 0,0 0 0 0 0,0-1 1 0 0,0 1-1 0 0,-1 0 0 0 0,1 0 1 0 0,0-1-1 0 0,0 1 0 0 0,0 0 1 0 0,-1 0-1 0 0,1 0 0 0 0,0 0 3 0 0,-2-1-6 0 0,1 0 0 0 0,0 0 1 0 0,0 0-1 0 0,-1 0 0 0 0,1 0 0 0 0,0-1 0 0 0,0 1 0 0 0,0 0 0 0 0,0 0 1 0 0,1-1-1 0 0,-1 1 0 0 0,0-1 0 0 0,0 1 0 0 0,1-1 0 0 0,-1 0 6 0 0,0 1 6 0 0,1 0-1 0 0,-1-1 0 0 0,0 1 1 0 0,0 0-1 0 0,0 0 0 0 0,0 0 1 0 0,0 0-1 0 0,0 0 0 0 0,0 0 1 0 0,0 1-1 0 0,0-1 0 0 0,-1 0-5 0 0,-2 0 40 0 0,-1-1 0 0 0,1 2-1 0 0,0-1 1 0 0,-1 0 0 0 0,1 1-1 0 0,0 0 1 0 0,-1 0 0 0 0,1 0-1 0 0,-4 1-39 0 0,-8 0 125 0 0,14-1-115 0 0,0 0 0 0 0,1 0 1 0 0,-1 1-1 0 0,0-1 0 0 0,1 1 1 0 0,-1-1-1 0 0,1 1 1 0 0,-1-1-1 0 0,0 1 0 0 0,1 0 1 0 0,0-1-1 0 0,-1 1 1 0 0,1 0-1 0 0,-1 0-10 0 0,-6 4 42 0 0,-3 1 26 0 0,0-1 13 0 0,-1 1 1 0 0,1 1 0 0 0,-3 2-82 0 0,-6 8 167 0 0,-4 2 27 0 0,4-4-62 0 0,4 4 11 0 0,-6 16 153 0 0,10-15-133 0 0,1-5-16 0 0,2-3-50 0 0,-7 10 45 0 0,7-5-1 0 0,5-6-31 0 0,4 6-6 0 0,-1-1 13 0 0,-6-4 31 0 0,2-2 54 0 0,5-9-186 0 0,-1 0-1 0 0,1-1 1 0 0,0 1 0 0 0,0 0-1 0 0,0-1 1 0 0,0 1 0 0 0,0 0-1 0 0,0-1 1 0 0,0 1-1 0 0,0 0 1 0 0,1 0 0 0 0,-1-1-1 0 0,0 1 1 0 0,0 0 0 0 0,0-1-1 0 0,1 1 1 0 0,-1 0-16 0 0,5 7 163 0 0,-4-7-127 0 0,0 0-1 0 0,0 1 0 0 0,0-1 1 0 0,-1 1-1 0 0,1-1 0 0 0,0 1 1 0 0,-1-1-1 0 0,1 1 1 0 0,-1 0-1 0 0,1-1 0 0 0,-1 1 1 0 0,0 0-1 0 0,0-1 0 0 0,0 1-35 0 0,0 0 21 0 0,0 0 0 0 0,1-1 0 0 0,-1 1-1 0 0,0-1 1 0 0,1 1 0 0 0,-1 0 0 0 0,1-1-1 0 0,-1 1 1 0 0,1-1 0 0 0,0 1 0 0 0,0 0-21 0 0,13 14 175 0 0,-7-11-107 0 0,0-1 1 0 0,0 1-1 0 0,1-1 1 0 0,0 0-69 0 0,-2-1 53 0 0,-4-3-42 0 0,-1 1 0 0 0,0-1-1 0 0,1 1 1 0 0,-1-1 0 0 0,0 0 0 0 0,1 0 0 0 0,-1 0-1 0 0,1 1 1 0 0,-1-1 0 0 0,1-1-11 0 0,17 4 101 0 0,-10 1-58 0 0,23 5 15 0 0,-29-8-57 0 0,0-1-1 0 0,1 0 0 0 0,-1 0 1 0 0,0 0-1 0 0,1 0 0 0 0,-1 0 0 0 0,0-1 1 0 0,0 1-1 0 0,1-1 0 0 0,0-1 0 0 0,7-2-15 0 0,-1 0-14 0 0,-2 1-99 0 0,0 2-96 0 0,-4 0 61 0 0,0 1-39 0 0,3 0-153 0 0,-2-1 89 0 0,11-4-375 0 0,-13 4 478 0 0,0 0-34 0 0,0-1-31 0 0,0 1-49 0 0,-1 0-58 0 0,1 0-68 0 0,-1 0-47 0 0,0 1-59 0 0,0-1-52 0 0,0 1-46 0 0,0 0-173 0 0,0 0-45 0 0,1 0-209 0 0,0 0-565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19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12152 0 0,'0'0'273'0'0,"0"-3"40"0"0,0 3-296 0 0,0-1 0 0 0,0 1-1 0 0,0-1 1 0 0,0 1 0 0 0,0-1 0 0 0,0 1-1 0 0,0-1 1 0 0,0 1 0 0 0,0-1-1 0 0,0 1 1 0 0,0-1 0 0 0,-1 1-1 0 0,1-1 1 0 0,0 1 0 0 0,0-1 0 0 0,-1 1-1 0 0,1 0 1 0 0,0-1 0 0 0,0 1-1 0 0,-1 0 1 0 0,1-1 0 0 0,0 1-1 0 0,-1 0 1 0 0,1-1 0 0 0,-1 1 0 0 0,1 0-1 0 0,0-1 1 0 0,-1 1-17 0 0,-6-1 163 0 0,5 1-95 0 0,1 0-64 0 0,1 0-55 0 0,0 0-37 0 0,0 0-126 0 0,0 0-10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06.0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32 12624 0 0,'0'0'368'0'0,"0"0"-128"0"0,-2 0-108 0 0,-4 0-38 0 0,-1 0-55 0 0,-7 0 29 0 0,12 0 19 0 0,2 3 102 0 0,0-3-167 0 0,0 1 0 0 0,0 0 0 0 0,0-1-1 0 0,0 1 1 0 0,0-1 0 0 0,-1 1 0 0 0,1-1 0 0 0,0 1 0 0 0,0-1 0 0 0,0 1-1 0 0,-1 0 1 0 0,1-1 0 0 0,0 1 0 0 0,-1-1 0 0 0,1 1 0 0 0,0-1 0 0 0,-1 0 0 0 0,1 1-1 0 0,0-1 1 0 0,-1 1 0 0 0,1-1 0 0 0,-1 0 0 0 0,1 1 0 0 0,-1-1-22 0 0,0 1 24 0 0,0-1 0 0 0,1 0 0 0 0,-1 1 0 0 0,1-1 0 0 0,-1 1 1 0 0,1-1-1 0 0,-1 1 0 0 0,1 0 0 0 0,-1-1 0 0 0,1 1 0 0 0,-1-1 0 0 0,1 1 0 0 0,0 0 1 0 0,-1-1-1 0 0,1 1 0 0 0,0 0 0 0 0,0 0 0 0 0,-1-1 0 0 0,1 1 0 0 0,0 0 0 0 0,0 0 1 0 0,0-1-1 0 0,0 1 0 0 0,0 0 0 0 0,0 0-24 0 0,-2 11 260 0 0,-3-3-54 0 0,-1 4 15 0 0,4-4-102 0 0,1 0 0 0 0,0 0 0 0 0,0 0 1 0 0,1 0-1 0 0,1 0 0 0 0,0 3-119 0 0,-1 14 234 0 0,0-8-79 0 0,-1-1-35 0 0,0 27 149 0 0,6-10-20 0 0,5 11 7 0 0,-4-1-7 0 0,4-7-1 0 0,-5 5-8 0 0,6-8-33 0 0,-6-2-14 0 0,6 0-1 0 0,-7-15-86 0 0,8 26 140 0 0,-9-26-114 0 0,-3-4-50 0 0,2 4 16 0 0,4-1 5 0 0,-5-13-87 0 0,0 0 1 0 0,0 1 0 0 0,0-1 0 0 0,0 0 0 0 0,0 1 0 0 0,-1-1 0 0 0,1 1 0 0 0,-1 1-17 0 0,1 21 86 0 0,-1-23-72 0 0,0 1-1 0 0,1 0 0 0 0,0 0 1 0 0,0-1-1 0 0,0 1 0 0 0,0 0 1 0 0,1-1-1 0 0,-1 1 0 0 0,3 2-13 0 0,-3-3 1 0 0,0-1 0 0 0,0 0 0 0 0,-1 0 0 0 0,1 1 0 0 0,-1-1 0 0 0,0 0 0 0 0,1 1 0 0 0,-1-1 0 0 0,0 0 0 0 0,0 1 0 0 0,0-1 0 0 0,-1 0 0 0 0,1 1-1 0 0,-1 14 59 0 0,1 25-36 0 0,0-39-12 0 0,0-3-55 0 0,0 0-71 0 0,0 0-125 0 0,0 0-15 0 0,-1 0 66 0 0,-1-3-44 0 0,1 3 90 0 0,1-1 53 0 0,-1 0 34 0 0,0 0 31 0 0,0 0-6 0 0,0 0-53 0 0,-1 0-60 0 0,1-1-92 0 0,0 1-47 0 0,-1-1-94 0 0,0 0-108 0 0,-1 0-121 0 0,-10-11-891 0 0</inkml:trace>
  <inkml:trace contextRef="#ctx0" brushRef="#br0" timeOffset="261.7">1 206 7792 0 0,'0'0'230'0'0,"0"-3"-16"0"0,0-2-177 0 0,0 5-36 0 0,0-1-1 0 0,1 1 1 0 0,-1-1 0 0 0,0 1-1 0 0,0 0 1 0 0,0-1-1 0 0,0 1 1 0 0,1 0 0 0 0,-1-1-1 0 0,0 1 1 0 0,0 0 0 0 0,1-1-1 0 0,-1 1 1 0 0,0 0-1 0 0,1-1 1 0 0,-1 1 0 0 0,0 0-1 0 0,1 0 1 0 0,-1 0 0 0 0,0-1-1 0 0,1 1 0 0 0,6-1 84 0 0,-5 1 64 0 0,1-3 168 0 0,6-4 111 0 0,-4 4-151 0 0,0 0 1 0 0,-1 1-1 0 0,1-1 1 0 0,6-1-277 0 0,1 1 336 0 0,1 0-66 0 0,-7 3-181 0 0,0-1-37 0 0,1 1 55 0 0,0-1-1 0 0,0 0 1 0 0,0 0-1 0 0,0-1 1 0 0,-1 0-1 0 0,1 0 1 0 0,0-1-1 0 0,0 0-106 0 0,24-8 369 0 0,-26 10-313 0 0,0-1 0 0 0,0 1 1 0 0,0 1-1 0 0,0-1 0 0 0,4 1-56 0 0,3-1 67 0 0,1-1 1 0 0,-1-1-1 0 0,0 0 1 0 0,0 0-1 0 0,0-1 1 0 0,0 0 0 0 0,0-1-1 0 0,5-4-67 0 0,-3 2 97 0 0,0 1 0 0 0,1 1 1 0 0,14-4-98 0 0,1 3 127 0 0,-4 0-35 0 0,9-3-3 0 0,0-4-40 0 0,-24 9-37 0 0,-1 1 0 0 0,0 0 0 0 0,1 1 0 0 0,7-1-12 0 0,1 0 23 0 0,5-3-9 0 0,-18 4-15 0 0,0 0 1 0 0,0 1-1 0 0,1 0 1 0 0,-1 0 0 0 0,5 1 0 0 0,-3 0 36 0 0,11 0 144 0 0,-14 0-165 0 0,1 0-46 0 0,0 0-78 0 0,1 0-101 0 0,-4 0 60 0 0,0 0-32 0 0,0 0-37 0 0,0 0-39 0 0,0 0-48 0 0,0 0-49 0 0,1 0-45 0 0,-1 0-39 0 0,1 0-131 0 0,-1 0-39 0 0,2 0-159 0 0,2 0-425 0 0</inkml:trace>
  <inkml:trace contextRef="#ctx0" brushRef="#br0" timeOffset="673.38">1010 458 8928 0 0,'0'0'200'0'0,"0"0"33"0"0,-2 3 14 0 0,-19 17-93 0 0,17-16-71 0 0,2 1-72 0 0,0 0-15 0 0,-3 2-11 0 0,-1-3 62 0 0,1-2 6 0 0,0 1 35 0 0,1 1 47 0 0,0 2 72 0 0,-1 4 155 0 0,-2 4 101 0 0,0-6-222 0 0,-6 4 204 0 0,-1 2-24 0 0,11-11-305 0 0,0 0 0 0 0,1-1-1 0 0,-1 1 1 0 0,1 1 0 0 0,-2 2-116 0 0,-1 4 293 0 0,0 1 13 0 0,-4 0-83 0 0,-1 2-62 0 0,5 8-43 0 0,2-8-68 0 0,-3 2 4 0 0,0 3 16 0 0,5-1 17 0 0,0 7-4 0 0,0-11-18 0 0,1-1 1 0 0,0 1-1 0 0,1 0 1 0 0,0-1-1 0 0,1 6-65 0 0,0-15 12 0 0,-1 0 0 0 0,1 0 0 0 0,0-1 1 0 0,0 1-1 0 0,-1 0 0 0 0,2-1 0 0 0,-1 0 0 0 0,0 1 0 0 0,0-1 0 0 0,3 2-12 0 0,-2-2 12 0 0,-1 0 0 0 0,1 0 0 0 0,-1 1 0 0 0,0-1 0 0 0,0 1 0 0 0,0-1 1 0 0,1 2-13 0 0,1 6 53 0 0,1 1 70 0 0,7 0 43 0 0,-5-7-122 0 0,2-1 58 0 0,3 1 80 0 0,7-1 163 0 0,13-2 238 0 0,-22-1-438 0 0,-1 0-45 0 0,-2 0-64 0 0,7-2 213 0 0,-2-3-57 0 0,7-13 72 0 0,-15 13-215 0 0,-1 1 1 0 0,1 1-1 0 0,0-1 1 0 0,4-2-50 0 0,3 0 57 0 0,-8 4-38 0 0,1 0 0 0 0,-1 0-1 0 0,0 0 1 0 0,0 0-1 0 0,0 0 1 0 0,0 0-1 0 0,-1-1 1 0 0,1 1-1 0 0,-1-1 1 0 0,1 0-1 0 0,-1 0-18 0 0,6-11 36 0 0,-1-1-1 0 0,0 0 1 0 0,-1 0-1 0 0,0 0 1 0 0,0-8-36 0 0,4-6 85 0 0,-6 17-54 0 0,-2 9-24 0 0,-1-1 1 0 0,1 0-1 0 0,-1 1 0 0 0,0-1 1 0 0,0 0-1 0 0,0 0 1 0 0,-1 0-1 0 0,1 0 1 0 0,-1 0-1 0 0,0 0 0 0 0,0 0 1 0 0,0 0-1 0 0,-1 0 1 0 0,0 0-1 0 0,1 0 0 0 0,-2-1-7 0 0,-2-6 26 0 0,2 8-18 0 0,1 0 0 0 0,0 0 0 0 0,0 0 0 0 0,0 0-1 0 0,0 0 1 0 0,0-1 0 0 0,1 1 0 0 0,-1 0-1 0 0,1-3-7 0 0,-2-10 58 0 0,-5-2-37 0 0,3 7-20 0 0,2 6 1 0 0,0 0-1 0 0,-1 0 0 0 0,1 0 0 0 0,-1 0 0 0 0,0 1 0 0 0,0-1 1 0 0,-4-2-2 0 0,-7-9-23 0 0,3 6-30 0 0,1 0-46 0 0,-1 0-57 0 0,0 0-68 0 0,7 6 164 0 0,1 2-43 0 0,0 0-48 0 0,1 1-77 0 0,0-1-34 0 0,0 1-77 0 0,0 0-86 0 0,-1 0-98 0 0,1 0-82 0 0,-1 0-109 0 0,1 0-118 0 0,0 0 369 0 0,1 1-33 0 0,-5-5-1641 0 0,-4-3-1210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3.7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301 80 8608 0 0,'0'0'197'0'0,"0"0"24"0"0,0 0 17 0 0,3-3-38 0 0,7-10-160 0 0,-7 3-19 0 0,-3 4 56 0 0,0 0 84 0 0,0-1 184 0 0,0 7-334 0 0,0 0 1 0 0,0 0-1 0 0,0 0 1 0 0,0 0-1 0 0,0 0 0 0 0,0-1 1 0 0,0 1-1 0 0,0 0 1 0 0,0 0-1 0 0,0 0 1 0 0,0 0-1 0 0,0 0 1 0 0,0 0-1 0 0,0 0 1 0 0,0 0-1 0 0,0 0 1 0 0,0 0-1 0 0,0-1 0 0 0,0 1 1 0 0,0 0-1 0 0,0 0 1 0 0,0 0-1 0 0,0 0 1 0 0,0 0-1 0 0,0 0 1 0 0,0 0-1 0 0,0 0 1 0 0,0 0-1 0 0,0 0 1 0 0,0 0-1 0 0,0 0 0 0 0,-1-1 1 0 0,1 1-1 0 0,0 0 1 0 0,0 0-1 0 0,0 0 1 0 0,0 0-1 0 0,0 0 1 0 0,0 0-1 0 0,0 0 1 0 0,0 0-1 0 0,0 0 1 0 0,0 0-1 0 0,0 0 0 0 0,-1 0 1 0 0,1 0-1 0 0,0 0 1 0 0,0 0-1 0 0,0 0 1 0 0,0 0-1 0 0,0 0 1 0 0,0 0-1 0 0,0 0 1 0 0,0 0-1 0 0,0 0 1 0 0,0 0-1 0 0,-1 0-11 0 0,1 0 34 0 0,-1 0-1 0 0,1 0 1 0 0,-1 0-1 0 0,1 0 1 0 0,-1 0 0 0 0,1 0-1 0 0,-1 0 1 0 0,1 0-1 0 0,0 0 1 0 0,-1 0-1 0 0,1 0 1 0 0,-1 0 0 0 0,1-1-1 0 0,-1 1 1 0 0,1 0-1 0 0,-1 0 1 0 0,1-1 0 0 0,0 1-1 0 0,-1 0 1 0 0,1-1-1 0 0,-1 1 1 0 0,1 0 0 0 0,0-1-1 0 0,0 1 1 0 0,-1 0-1 0 0,1-1 1 0 0,0 1 0 0 0,-1-1-34 0 0,0-6 376 0 0,1 7-367 0 0,0 0 0 0 0,0 0 0 0 0,0 0 0 0 0,0 0 0 0 0,0 0 0 0 0,0 0 0 0 0,0 0 0 0 0,1-1 0 0 0,-1 1-1 0 0,0 0 1 0 0,0 0 0 0 0,0 0 0 0 0,0 0 0 0 0,-1 0 0 0 0,1 0 0 0 0,0 0 0 0 0,0 0 0 0 0,0 0 0 0 0,0 0 0 0 0,0-1-1 0 0,0 1 1 0 0,0 0 0 0 0,0 0 0 0 0,0 0 0 0 0,0 0 0 0 0,0 0 0 0 0,0 0 0 0 0,0 0 0 0 0,0 0 0 0 0,0 0 0 0 0,0 0-1 0 0,0 0 1 0 0,0 0 0 0 0,0 0 0 0 0,0 0 0 0 0,-1 0 0 0 0,1 0 0 0 0,0-1 0 0 0,0 1 0 0 0,0 0 0 0 0,0 0 0 0 0,0 0 0 0 0,0 0-1 0 0,0 0 1 0 0,0 0 0 0 0,0 0 0 0 0,0 0 0 0 0,-1 0 0 0 0,1 0 0 0 0,0 0 0 0 0,0 0 0 0 0,0 0 0 0 0,0 0 0 0 0,0 0-1 0 0,0 0 1 0 0,0 1 0 0 0,0-1-9 0 0,-7-2 270 0 0,2-3 45 0 0,1 0-58 0 0,0 3-33 0 0,-1 0 13 0 0,-2 2 60 0 0,1 0-115 0 0,-18-1 408 0 0,16 2-473 0 0,1 1-100 0 0,-22 14 243 0 0,22-3-139 0 0,-6-4-65 0 0,10-7-44 0 0,0 0 0 0 0,0 0 1 0 0,0 0-1 0 0,0 0 0 0 0,0 0 1 0 0,1 1-1 0 0,-1-1 0 0 0,1 1 1 0 0,-2 3-13 0 0,-15 23 85 0 0,-26 49 174 0 0,25-44-129 0 0,3-7-27 0 0,10-11-75 0 0,-8 21 53 0 0,11-30-66 0 0,1-1 0 0 0,1 1 0 0 0,-1 0 0 0 0,1 0 0 0 0,1 0 1 0 0,-1 0-1 0 0,1 0 0 0 0,0 1 0 0 0,1-1 0 0 0,0 1-15 0 0,-1 7 9 0 0,1-6-9 0 0,-1 1 1 0 0,2 0-1 0 0,-1-1 0 0 0,1 1 1 0 0,1 1-1 0 0,9 10-1 0 0,-8-8 1 0 0,-3-11 0 0 0,1 1 0 0 0,-1-1 0 0 0,1 0 0 0 0,0 0 0 0 0,-1 1 0 0 0,1-1 0 0 0,0 0 0 0 0,0 0 0 0 0,1 0 0 0 0,-1 0 0 0 0,0 0 0 0 0,1 0 0 0 0,-1 0 0 0 0,1 0 0 0 0,6 5 0 0 0,-5-4 0 0 0,0 0 0 0 0,1 0 0 0 0,-1 1 0 0 0,0-1 0 0 0,-1 1 0 0 0,1 0 0 0 0,0 1 1 0 0,0-1 0 0 0,1 1 0 0 0,-1-1 0 0 0,1 0 0 0 0,0-1 0 0 0,0 1 0 0 0,1 0 0 0 0,-1-1 0 0 0,1 0 0 0 0,-1 0 0 0 0,1-1-1 0 0,4 2 0 0 0,28 13-26 0 0,-20-11-25 0 0,-2-1-39 0 0,-14-4 82 0 0,0-1 0 0 0,0 0-1 0 0,0 1 1 0 0,0-1-1 0 0,0 0 1 0 0,0 0 0 0 0,0 0-1 0 0,1 0 1 0 0,-1 0-1 0 0,0 0 1 0 0,0 0 0 0 0,0 0-1 0 0,0 0 1 0 0,0-1-1 0 0,0 1 1 0 0,0 0 0 0 0,0-1-1 0 0,0 1 1 0 0,0 0-1 0 0,0-1 1 0 0,0 0 0 0 0,0 1-1 0 0,-1-1 1 0 0,2 0 8 0 0,9-5-126 0 0,-5 4 61 0 0,1 2-49 0 0,2-1-73 0 0,6 1-157 0 0,9 0-239 0 0,-17-1 428 0 0,-1 0 39 0 0,-4 0 58 0 0,-1 0 0 0 0,1 0 1 0 0,0 0-1 0 0,0 0 1 0 0,-1 0-1 0 0,1-1 0 0 0,0 1 1 0 0,-1 0-1 0 0,1-1 1 0 0,-1 1 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5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79 8640 0 0,'0'0'197'0'0,"0"0"24"0"0,0-2 17 0 0,-3-11-38 0 0,-10-13-143 0 0,12 26-48 0 0,2-3 55 0 0,-1 0 84 0 0,-2 0 168 0 0,-9-7 284 0 0,10 8-363 0 0,-1 1-42 0 0,1 0-36 0 0,0 1-33 0 0,-1-1-13 0 0,1 1-33 0 0,0 0-20 0 0,-1 1-17 0 0,-1-1 24 0 0,2-1-11 0 0,0 1 36 0 0,-1-3 94 0 0,0-1-14 0 0,1 1-16 0 0,-1 1-1 0 0,0 1-15 0 0,-1 1 45 0 0,-1 0 55 0 0,-1-1 64 0 0,0 2-89 0 0,0 1-46 0 0,-4 3 73 0 0,-7 2 50 0 0,7-6-132 0 0,-5 2 64 0 0,4 3-46 0 0,2-2-52 0 0,-5 2 132 0 0,5 7-2 0 0,-1-6-143 0 0,-3 4 63 0 0,4 2 33 0 0,5-8-157 0 0,0-1 0 0 0,0 0 0 0 0,0 0 0 0 0,-1 0 0 0 0,1 0 0 0 0,-1-1 0 0 0,-2 2-52 0 0,0 0 70 0 0,0 1 0 0 0,1-1 0 0 0,0 1 0 0 0,-4 5-70 0 0,2-2 44 0 0,3-4-13 0 0,0 1 0 0 0,1-1 1 0 0,0 1-1 0 0,0 0 0 0 0,-2 4-31 0 0,-1 19 89 0 0,2-13-45 0 0,-3 11 8 0 0,5-7 20 0 0,2-4-40 0 0,3 0 32 0 0,10 0-36 0 0,3-3 32 0 0,-3-10-4 0 0,9-3-38 0 0,-10 0-1 0 0,-10-1-7 0 0,0 1-1 0 0,-1 0 1 0 0,1 0 0 0 0,0 0-1 0 0,-1-1 1 0 0,1 1 0 0 0,-1-1-1 0 0,1 0 1 0 0,-1 1-1 0 0,1-1 1 0 0,-1 0 0 0 0,1 0-1 0 0,-1 0 1 0 0,1 0-10 0 0,6-4 37 0 0,3 1 15 0 0,-10 3-47 0 0,0 1 0 0 0,0 0 0 0 0,0-1 1 0 0,0 1-1 0 0,0-1 0 0 0,0 1 0 0 0,0-1 0 0 0,0 0 0 0 0,0 1 0 0 0,0-1 0 0 0,0 0 0 0 0,0 0 1 0 0,0 0-1 0 0,0 1 0 0 0,-1-1 0 0 0,1 0 0 0 0,0 0 0 0 0,0-1-5 0 0,3-8 45 0 0,-3 7-36 0 0,0 1 1 0 0,1 0-1 0 0,-1 0 0 0 0,0-1 1 0 0,0 1-1 0 0,1 0 1 0 0,0 0-1 0 0,-1 0 0 0 0,1 0-9 0 0,-1 1 6 0 0,1 0 0 0 0,-1 0 0 0 0,0 0 0 0 0,0 0 0 0 0,0-1 0 0 0,1 1 0 0 0,-2-1-1 0 0,1 1 1 0 0,0-1 0 0 0,0 1 0 0 0,0-1 0 0 0,-1 1 0 0 0,1-1 0 0 0,-1 0-1 0 0,1 1 1 0 0,-1-1 0 0 0,0 0 0 0 0,1 1 0 0 0,-1-1 0 0 0,0 0-6 0 0,0 0 3 0 0,0 1 0 0 0,0-1 0 0 0,0 1 1 0 0,1-1-1 0 0,-1 0 0 0 0,1 1 0 0 0,-1-1 0 0 0,1 1 1 0 0,-1-1-1 0 0,1 1 0 0 0,0 0 0 0 0,0-1 1 0 0,0 1-4 0 0,5-12 35 0 0,-4-2-4 0 0,0 1-1 0 0,-2-1 1 0 0,0 0 0 0 0,-1-10-31 0 0,1 4 30 0 0,0-9-24 0 0,0-4-93 0 0,0 34 82 0 0,-1-1 0 0 0,1 0-1 0 0,0 0 1 0 0,0 0 0 0 0,0 0 0 0 0,1 1 0 0 0,-1-1-1 0 0,0 0 1 0 0,0 0 0 0 0,0 0 0 0 0,1 1-1 0 0,-1-1 1 0 0,0 0 0 0 0,1 0 0 0 0,-1 1 0 0 0,0-1-1 0 0,1 0 1 0 0,-1 1 0 0 0,1-1 0 0 0,-1 0-1 0 0,1 1 1 0 0,0-1 0 0 0,-1 1 0 0 0,1-1 0 0 0,0 1-1 0 0,0-1 6 0 0,-1 1-4 0 0,1-1-1 0 0,-1 1 0 0 0,1 0 0 0 0,-1-1 0 0 0,0 1 1 0 0,1 0-1 0 0,-1-1 0 0 0,0 1 0 0 0,1 0 1 0 0,-1-1-1 0 0,0 1 0 0 0,1-1 0 0 0,-1 1 0 0 0,0-1 1 0 0,0 1-1 0 0,1-1 0 0 0,-1 1 0 0 0,0-1 1 0 0,0 1-1 0 0,0-1 0 0 0,0 1 0 0 0,0-1 0 0 0,0 1 1 0 0,0-1-1 0 0,0 1 0 0 0,0-1 5 0 0,0-2-103 0 0,0 3-1 0 0,0 0 2 0 0,0 0 4 0 0,0 0 2 0 0,0 0 0 0 0,3 0 16 0 0,-2 0 79 0 0,0 0 0 0 0,0 0 0 0 0,0 0 0 0 0,0 1 0 0 0,0-1 0 0 0,0 0 0 0 0,0 0 0 0 0,1 1 0 0 0,-1-1 0 0 0,-1 0 0 0 0,1 1 0 0 0,0-1 0 0 0,0 1 0 0 0,0-1 0 0 0,0 1 0 0 0,0 0 0 0 0,0-1-1 0 0,0 1 1 0 0,-1 0 0 0 0,1 0 0 0 0,0 0 0 0 0,-1-1 0 0 0,1 1 0 0 0,-1 0 0 0 0,1 0 0 0 0,-1 0 0 0 0,1 0 1 0 0,0 2-7 0 0,0 0 0 0 0,0 1 1 0 0,0-1-1 0 0,-1 0 0 0 0,1 0 0 0 0,-1 0 1 0 0,0 0-1 0 0,0 2 7 0 0,0-3-1 0 0,0 0 0 0 0,0-1 0 0 0,0 1 0 0 0,1 0 0 0 0,-1 0 0 0 0,0 0 0 0 0,1-1 0 0 0,-1 1 0 0 0,1 0-1 0 0,0-1 1 0 0,0 1 0 0 0,0 0 0 0 0,-1-1 0 0 0,2 1 1 0 0,-1 0 0 0 0,0-1 0 0 0,0 1 1 0 0,0-1-1 0 0,-1 1 0 0 0,1 0 0 0 0,0-1 0 0 0,-1 1 0 0 0,1 0 0 0 0,-1 0 0 0 0,0 0 0 0 0,1-1 0 0 0,-1 1 0 0 0,0 0 0 0 0,0 1 0 0 0,0 4 0 0 0,1 0-1 0 0,0 1 1 0 0,1-1-1 0 0,1 7 1 0 0,0-6-12 0 0,-2 0-1 0 0,1 0 0 0 0,-1 0 0 0 0,1 9 13 0 0,-3-2-9 0 0,1-7-5 0 0,0-1 1 0 0,0 1-1 0 0,1 0 0 0 0,0-1 1 0 0,0 3 13 0 0,4 6-12 0 0,-3-9 12 0 0,0-1 0 0 0,-1 1-1 0 0,0-1 1 0 0,0 1 0 0 0,0 0-1 0 0,-1 0 1 0 0,0 8 0 0 0,0-7 0 0 0,0-1 0 0 0,0 1 0 0 0,0 0 0 0 0,1 0 0 0 0,1 1 0 0 0,2 5 0 0 0,-2-5 0 0 0,0 1 0 0 0,0-1 0 0 0,0 0 0 0 0,-2 1 0 0 0,1-1 0 0 0,-1 2 0 0 0,0 52 6 0 0,0-41 29 0 0,0 1 44 0 0,0-16-40 0 0,-1 0 0 0 0,0-1-1 0 0,0 1 1 0 0,-1 0 0 0 0,1-1-1 0 0,-1 1-38 0 0,-3 9 82 0 0,2-4-23 0 0,-1 6 73 0 0,-7 2 61 0 0,-5 8 20 0 0,0 1 16 0 0,0-10-10 0 0,7-7-100 0 0,2-2-44 0 0,5-7-56 0 0,1-1 0 0 0,-1 0 0 0 0,1 1 0 0 0,-1-1 0 0 0,0 0 0 0 0,0 0 1 0 0,-1 1-20 0 0,-16 6 169 0 0,0 2-55 0 0,15-8-85 0 0,0 0-1 0 0,0-1 0 0 0,-1 1 0 0 0,1-1 0 0 0,-3 1-28 0 0,-3-2 41 0 0,1 0-1 0 0,-1 0 1 0 0,1-1 0 0 0,-1 0 0 0 0,-1 0-41 0 0,-4-1 32 0 0,-14-1-17 0 0,27 2-16 0 0,0-1 1 0 0,1 0 0 0 0,-1 0 0 0 0,0 0 0 0 0,0 0 0 0 0,1 0 0 0 0,-1 0 0 0 0,0 0 0 0 0,1-1 0 0 0,-1 1-1 0 0,0-1 1 0 0,-17-10-23 0 0,17 11 12 0 0,1 0-1 0 0,-1 1 1 0 0,0-1-1 0 0,1 0 1 0 0,-1 0-1 0 0,1 0 1 0 0,-1 0-1 0 0,1 0 1 0 0,-1-1-1 0 0,1 1 1 0 0,0 0-1 0 0,-1-1 1 0 0,1 1-1 0 0,0 0 1 0 0,0-1-1 0 0,0 0 1 0 0,0-1 11 0 0,-3-14-48 0 0,4 11-11 0 0,0-1-44 0 0,0 1-28 0 0,0 0-50 0 0,0 0-56 0 0,0-1-66 0 0,1 1-50 0 0,-1 0-72 0 0,0 0-79 0 0,0 1-85 0 0,0-24-867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5.4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64 8408 0 0,'0'0'190'0'0,"0"0"28"0"0,0 0 8 0 0,0 3-28 0 0,1 11-183 0 0,-1-2 68 0 0,0-4 53 0 0,1-1 36 0 0,6 5 367 0 0,-2-7-346 0 0,-4-4 45 0 0,0 0-43 0 0,0 1-41 0 0,-1-1-34 0 0,1 1-14 0 0,-1-1-36 0 0,0 3 15 0 0,0 0-22 0 0,1-2 69 0 0,30 61 1692 0 0,-26-56-1649 0 0,4 3 163 0 0,3 6 200 0 0,-9-11-402 0 0,-3 2-39 0 0,0-5 256 0 0,0-2 21 0 0,0 0 2 0 0,0 0-10 0 0,0 0-36 0 0,0 0-12 0 0,0 0-5 0 0,0 3-11 0 0,0-2-291 0 0,0-1 0 0 0,0 0 0 0 0,0 1 1 0 0,0-1-1 0 0,0 1 0 0 0,0-1 0 0 0,0 1 0 0 0,0-1 0 0 0,0 1 1 0 0,0-1-1 0 0,0 1 0 0 0,-1-1 0 0 0,1 1 0 0 0,0-1 0 0 0,0 0 1 0 0,-1 1-1 0 0,1-1 0 0 0,0 1 0 0 0,0-1 0 0 0,-1 0 1 0 0,1 1-1 0 0,0-1 0 0 0,-1 0 0 0 0,1 0 0 0 0,-1 1 0 0 0,1-1 1 0 0,0 0-1 0 0,-1 0 0 0 0,1 1 0 0 0,-1-1-11 0 0,-16 1 308 0 0,12-1-229 0 0,0-2 136 0 0,-42-46 314 0 0,43 44-508 0 0,1-1-1 0 0,0 0 0 0 0,0 0 0 0 0,0 0 0 0 0,1-1 0 0 0,-2-4-20 0 0,-6-10 50 0 0,5 12-29 0 0,4 6-19 0 0,0 1 1 0 0,1 0-1 0 0,-1-1 0 0 0,0 1 1 0 0,0-1-1 0 0,1 1 0 0 0,-1-1 1 0 0,1 0-1 0 0,-1 1 0 0 0,1-1 0 0 0,0 0 1 0 0,-1 1-1 0 0,1-1 0 0 0,0 0-2 0 0,0-29 0 0 0,3 15 0 0 0,13-13-13 0 0,8 15-59 0 0,-20 12 67 0 0,44-19-59 0 0,-40 16 43 0 0,-7 4 18 0 0,0 0-1 0 0,1 0 1 0 0,-1 1 0 0 0,1-1 0 0 0,-1 0 0 0 0,1 0-1 0 0,0 1 1 0 0,-1-1 0 0 0,1 1 0 0 0,-1 0-1 0 0,1-1 1 0 0,0 1 0 0 0,0 0 0 0 0,-1 0-1 0 0,2 0 4 0 0,26 0-80 0 0,-25 0 40 0 0,1 0 38 0 0,1 0 18 0 0,0 0-76 0 0,0 0-83 0 0,-1 0 30 0 0,0 0-35 0 0,16 0-292 0 0,-17 0 242 0 0,-3 1-32 0 0,0-1-72 0 0,0 1 103 0 0,0 0-39 0 0,-1-1 238 0 0,1 0-278 0 0,0 1-40 0 0,1 2-420 0 0,0-2 107 0 0,0 1-53 0 0,3 1-797 0 0,1-1-624 0 0,4-1-1186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5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8696 0 0,'0'0'197'0'0,"0"0"24"0"0,0 0 18 0 0,2 3-34 0 0,9 10-163 0 0,-8-5 10 0 0,-2 1 90 0 0,-1 3 112 0 0,-1 6 213 0 0,1-2-13 0 0,0 31 1133 0 0,0-26-957 0 0,0-10-315 0 0,0-1-34 0 0,0 0-40 0 0,0-1-48 0 0,0-1 69 0 0,1-1-52 0 0,2 0-7 0 0,1 2 50 0 0,2 3 23 0 0,-2-3-42 0 0,-1 2-72 0 0,0 0-8 0 0,0-3-19 0 0,0 0 14 0 0,1-1 44 0 0,-1 0-65 0 0,11 19 283 0 0,-2-14-190 0 0,-6-9-114 0 0,-1-1-41 0 0,2 1 22 0 0,-2 0 3 0 0,0 1 36 0 0,1 2 66 0 0,11 3 70 0 0,-14-7-211 0 0,1-1-1 0 0,-1 0 0 0 0,1 0 0 0 0,-1-1 1 0 0,1 1-1 0 0,-1-1 0 0 0,1 0 1 0 0,0 0-1 0 0,-1 0 0 0 0,1 0 0 0 0,-1 0 1 0 0,1-1-1 0 0,0 0 0 0 0,-1 0 0 0 0,3-1-51 0 0,13-8 192 0 0,4 5-34 0 0,-12-8-20 0 0,-4 7-100 0 0,9-1 64 0 0,6-3 38 0 0,-9 1-77 0 0,-6 2-31 0 0,-3 4-24 0 0,-1-1 1 0 0,0 1-1 0 0,0 0 0 0 0,0-1 0 0 0,0 1 0 0 0,-1-2-8 0 0,3-4 45 0 0,9-16 44 0 0,-11 20-81 0 0,-1 0-1 0 0,0 0 1 0 0,0 0 0 0 0,0 0 0 0 0,0-1 0 0 0,-1 1-1 0 0,0-1 1 0 0,0 1 0 0 0,0-1 0 0 0,-1 1 0 0 0,0-6-8 0 0,-4-27 21 0 0,3 32-27 0 0,-1 1 0 0 0,1-1 1 0 0,-1 1-1 0 0,-3-5 6 0 0,-3-10-122 0 0,6 15 63 0 0,0 0 1 0 0,-1 0-1 0 0,1 0 0 0 0,-1 0 1 0 0,0 1-1 0 0,0-1 1 0 0,0 1-1 0 0,-2-1 59 0 0,-8-11-244 0 0,8 3-20 0 0,-6 8-7 0 0,6-6-37 0 0,-2 6 1 0 0,7 5 285 0 0,0 0 0 0 0,-1 0 0 0 0,1 0 0 0 0,-1-1 0 0 0,1 1 0 0 0,0 0 0 0 0,-1 0 0 0 0,1-1 0 0 0,0 1 0 0 0,-1 0 0 0 0,1-1 0 0 0,0 1 0 0 0,0 0 0 0 0,-1-1 0 0 0,1 1 0 0 0,0 0 0 0 0,0-1 0 0 0,0 1 0 0 0,-1 0 0 0 0,1-1 0 0 0,0 1 0 0 0,0-1 0 0 0,0 1 0 0 0,0-1 0 0 0,0 1 0 0 0,0 0 0 0 0,0-1 0 0 0,0 1 0 0 0,0-1 0 0 0,0 1 0 0 0,0-1 22 0 0,0 0-127 0 0,0 0 11 0 0,0 1-16 0 0,-1 0-43 0 0,1 0-11 0 0,0 0-44 0 0,-1 0-50 0 0,0 0-56 0 0,0 0-61 0 0,0 0-56 0 0,0 0-49 0 0,0 0-45 0 0,-1 0-157 0 0,1 0-44 0 0,-1 0-190 0 0,-2 0-517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6.3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1 223 8952 0 0,'0'0'200'0'0,"0"0"33"0"0,0 0 15 0 0,2 0-36 0 0,12 0-199 0 0,-7 0 44 0 0,1 0 41 0 0,0 0 43 0 0,0 0 50 0 0,0 0 53 0 0,0 0 57 0 0,5-2 149 0 0,-3-4-93 0 0,-2 1-128 0 0,4 0 46 0 0,-4 1-97 0 0,1-3 33 0 0,-6 5 1 0 0,0 1-77 0 0,0 0-50 0 0,1 1-45 0 0,0 0-12 0 0,-2-1 34 0 0,6-3 50 0 0,16-9 162 0 0,-15 7-139 0 0,0-2 52 0 0,11-6-44 0 0,4 1-35 0 0,-24 13-107 0 0,5-2 19 0 0,-4 2-18 0 0,0 0 1 0 0,-1-1-1 0 0,1 1 0 0 0,0 0 1 0 0,-1-1-1 0 0,1 1 1 0 0,-1 0-1 0 0,1-1 0 0 0,-1 1 1 0 0,1-1-1 0 0,-1 1 1 0 0,1-1-1 0 0,-1 1 0 0 0,1-1 1 0 0,-1 1-1 0 0,1-1 1 0 0,-1 0-1 0 0,0 1 0 0 0,1-1 1 0 0,-1 1-1 0 0,0-1 1 0 0,0 0-3 0 0,3-4-1 0 0,-3 4 2 0 0,1 0-1 0 0,0 0 1 0 0,-1 0 0 0 0,1 0 0 0 0,0 1 0 0 0,0-1 0 0 0,0 0 0 0 0,0 0 0 0 0,0 1 0 0 0,-1-1 0 0 0,1 0 0 0 0,0 1 0 0 0,0-1 0 0 0,1 1 0 0 0,-1 0 0 0 0,0-1-1 0 0,10-5 45 0 0,-6-8-23 0 0,6-1 21 0 0,-8-1-32 0 0,-6 0-11 0 0,2 15 0 0 0,1 0 0 0 0,-1 0 0 0 0,0-1 0 0 0,0 1 0 0 0,0 0 0 0 0,0 0 0 0 0,0 0 0 0 0,0 1 0 0 0,0-1 0 0 0,0 0 0 0 0,0 0 0 0 0,-1 0 0 0 0,-30-15-16 0 0,30 15 8 0 0,0 0 1 0 0,0 1 0 0 0,0-1 0 0 0,-1 0 0 0 0,1 1 0 0 0,0 0 0 0 0,-1-1 0 0 0,1 1 0 0 0,0 0-1 0 0,-1 0 1 0 0,1 0 0 0 0,0 1 0 0 0,-1-1 0 0 0,1 1 0 0 0,0-1 0 0 0,0 1 0 0 0,-1 0 7 0 0,-5 2-18 0 0,0 0 1 0 0,1 1-1 0 0,0 0 1 0 0,-1 1 17 0 0,-7 3-17 0 0,4-2 21 0 0,5-4-5 0 0,0 1 0 0 0,0 1 0 0 0,1-1 0 0 0,-1 1 0 0 0,-1 2 1 0 0,3-3 16 0 0,0 1-1 0 0,0 0 1 0 0,1 1-1 0 0,0-1 1 0 0,-1 1-16 0 0,-14 16 47 0 0,12-15-33 0 0,1-1 0 0 0,1 1 0 0 0,-1-1-1 0 0,1 1 1 0 0,-3 5-14 0 0,1 5 68 0 0,3 3 40 0 0,3-16-88 0 0,0 0 1 0 0,0 0-1 0 0,-1 0 1 0 0,1 0 0 0 0,-1 0-1 0 0,0 0 1 0 0,-1 2-21 0 0,-6 13 127 0 0,7-15-98 0 0,0 1 0 0 0,1-1 0 0 0,-1 0 1 0 0,1 0-1 0 0,-1 0 0 0 0,1 1 1 0 0,0-1-1 0 0,0 0 0 0 0,1 0 1 0 0,-1 1-30 0 0,1 8 99 0 0,-1-11-86 0 0,0 1 1 0 0,0 0 0 0 0,0-1 0 0 0,1 1 0 0 0,-1 0 0 0 0,0-1 0 0 0,1 1 0 0 0,0-1 0 0 0,-1 1 0 0 0,1-1 0 0 0,0 1 0 0 0,0-1-1 0 0,0 1 1 0 0,0-1-14 0 0,4 7 64 0 0,-2 0 5 0 0,-1-5-41 0 0,-1 0 0 0 0,1 0-1 0 0,-1 0 1 0 0,1 0 0 0 0,0 0 0 0 0,1 0-1 0 0,-1 0 1 0 0,0-1 0 0 0,1 1-1 0 0,-1-1 1 0 0,1 1 0 0 0,0-1 0 0 0,3 2-28 0 0,5 3 61 0 0,-5-4-27 0 0,0 1 0 0 0,0 0 0 0 0,0 1 0 0 0,3 3-34 0 0,-6-6 4 0 0,-1 0 1 0 0,1 0-1 0 0,0-1 1 0 0,-1 1-1 0 0,1-1 1 0 0,0 1-1 0 0,0-1 1 0 0,0 0-1 0 0,0 0 1 0 0,0 0-1 0 0,0-1 1 0 0,1 1-1 0 0,-1-1 1 0 0,1 0-5 0 0,13 1 56 0 0,-1-1-1 0 0,7-1-55 0 0,2 0 75 0 0,-18 1-61 0 0,26-1 52 0 0,-12-1-58 0 0,-5-3-47 0 0,-1-3-58 0 0,7-5-117 0 0,-18 12 169 0 0,0 0 0 0 0,0 1 0 0 0,1-1 0 0 0,-1 1 1 0 0,3 0 44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6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65 9728 0 0,'0'3'222'0'0,"-1"5"-58"0"0,1 15 213 0 0,3-9-170 0 0,4-1-163 0 0,-2-5-42 0 0,-1 1 1 0 0,0 0-1 0 0,2 8-2 0 0,-3 3 96 0 0,-1 4 636 0 0,1-11-291 0 0,0-3-127 0 0,0-2-68 0 0,-1 0-96 0 0,1 10 498 0 0,-3-10-354 0 0,3 0-34 0 0,1 0-25 0 0,2 2 91 0 0,-3 4 77 0 0,-3 0 111 0 0,0-6 102 0 0,0-7 50 0 0,0-5-1 0 0,0-4 58 0 0,0 2-418 0 0,0 0-53 0 0,0-2-18 0 0,0 4-168 0 0,0 0-38 0 0,0 0-45 0 0,0 1-52 0 0,0 0-56 0 0,0 1-60 0 0,0 0 190 0 0,0 0 0 0 0,0 0-1 0 0,0 0 1 0 0,0 1 0 0 0,1-1-1 0 0,-1 0 1 0 0,1 0 0 0 0,-1 1-1 0 0,1-1 1 0 0,0 0-1 0 0,-1 1 1 0 0,1-1 0 0 0,0 1-1 0 0,1-2-4 0 0,-1 2 4 0 0,0-1 0 0 0,0 1 0 0 0,-1-1-1 0 0,1 1 1 0 0,0-1 0 0 0,-1 0 0 0 0,1 0-1 0 0,-1 1 1 0 0,1-1 0 0 0,-1 0 0 0 0,0 0-1 0 0,0 0 1 0 0,1 1 0 0 0,-1-2-4 0 0,-1-7 8 0 0,0 7-2 0 0,1-1 1 0 0,0 1-1 0 0,0-1 0 0 0,0 0 0 0 0,1 1 0 0 0,-1-1 0 0 0,1 0 1 0 0,0 1-1 0 0,0-2-6 0 0,2-4 6 0 0,1-4-4 0 0,1-1-1 0 0,0 1 0 0 0,7-12-1 0 0,20-12 0 0 0,-28 30-1 0 0,-3 5 0 0 0,0 0 0 0 0,1 0 0 0 0,-1 1 0 0 0,1-1 0 0 0,-1 0 0 0 0,1 0 0 0 0,0 1 1 0 0,-1-1-1 0 0,1 1 0 0 0,0-1 0 0 0,0 1 0 0 0,0 0 0 0 0,0 0 0 0 0,2-1 1 0 0,-1 0-11 0 0,0 0 1 0 0,0 0-1 0 0,0-1 1 0 0,0 1 0 0 0,-1-1-1 0 0,1 1 1 0 0,0-2 10 0 0,-1 2-5 0 0,-1 0 0 0 0,1 0 0 0 0,-1 0 0 0 0,1 0 0 0 0,0 1 0 0 0,-1-1 0 0 0,1 1 0 0 0,0-1 0 0 0,0 1 0 0 0,0 0 0 0 0,1 0 1 0 0,-1 0-1 0 0,0 0 0 0 0,0 0 0 0 0,1 0 0 0 0,-1 0 0 0 0,0 1 0 0 0,1-1 0 0 0,-1 1 5 0 0,10 0-44 0 0,-9-1 42 0 0,0 1 0 0 0,1 0 0 0 0,-1 0-1 0 0,0 0 1 0 0,0 0 0 0 0,1 1-1 0 0,-1-1 1 0 0,0 1 0 0 0,0 0-1 0 0,1 0 3 0 0,5 3 0 0 0,0 2 0 0 0,-1-1 0 0 0,1 1 0 0 0,-1 0 0 0 0,0 1 0 0 0,4 3 0 0 0,-2-2 0 0 0,1-2 34 0 0,-9-5-24 0 0,0 0 0 0 0,0-1-1 0 0,0 1 1 0 0,-1 0 0 0 0,1 1 0 0 0,0-1-1 0 0,-1 0 1 0 0,1 0 0 0 0,-1 1-1 0 0,1-1 1 0 0,-1 1 0 0 0,1 0-1 0 0,-1 0-9 0 0,6 13 63 0 0,-3 2-17 0 0,-3-13-30 0 0,0 0 0 0 0,0 1 0 0 0,0-1 0 0 0,1 0 0 0 0,0 1-1 0 0,0 0-15 0 0,11 15 25 0 0,-11-18-21 0 0,0 0 0 0 0,-1 0 0 0 0,1 1-1 0 0,-1-1 1 0 0,1 1 0 0 0,-1-1 0 0 0,0 1 0 0 0,0-1 0 0 0,0 1 0 0 0,-1 0 0 0 0,1-1 0 0 0,0 1-1 0 0,-1 0 1 0 0,0 0 0 0 0,0-1 0 0 0,0 1-4 0 0,0 76 167 0 0,-1-67-228 0 0,-6 1 26 0 0,2-4-32 0 0,3-4-3 0 0,2 1-37 0 0,-1-4-145 0 0,1-1 2 0 0,-2 1-34 0 0,-9 11-757 0 0,9 3-49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7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302 33 10136 0 0,'0'0'230'0'0,"0"0"30"0"0,0 0 19 0 0,-1-1-118 0 0,-1-1-83 0 0,-3-3-66 0 0,-17-16 66 0 0,17 18 2 0 0,-1 3 72 0 0,2 0-40 0 0,-1 3 287 0 0,-9 7 35 0 0,-1-7-63 0 0,2-1-64 0 0,3 4-70 0 0,1-1-69 0 0,-1 0 81 0 0,-8 4 95 0 0,10-5-207 0 0,1 0 0 0 0,-1 1 0 0 0,1 0 0 0 0,0 0 0 0 0,-5 6-137 0 0,3-2 178 0 0,1 2 40 0 0,-12 14 91 0 0,-5-5-69 0 0,24-19-225 0 0,-1 0 1 0 0,1 0-1 0 0,0 0 1 0 0,0 0-1 0 0,-1 0 0 0 0,1 0 1 0 0,0 1-1 0 0,0-1 1 0 0,0 0-1 0 0,0 1 1 0 0,1-1-1 0 0,-1 1-15 0 0,-4 16 142 0 0,3-5-58 0 0,-16 40 264 0 0,10-29-234 0 0,4-2 20 0 0,6 0-53 0 0,0-17-73 0 0,-1 0 1 0 0,1-1-1 0 0,0 1 0 0 0,0 0 0 0 0,1-1 0 0 0,-1 0 1 0 0,1 1-1 0 0,0-1 0 0 0,0 0 0 0 0,1 0 0 0 0,0 0-8 0 0,8 9 9 0 0,-8-8 5 0 0,1 0 0 0 0,-1-1 1 0 0,1 1-1 0 0,0-1 0 0 0,0 0 0 0 0,2 1-14 0 0,11 4 58 0 0,-4-3-39 0 0,5-1 28 0 0,12-6-41 0 0,-21 0-6 0 0,0 1-4 0 0,3 0-98 0 0,-7-1 4 0 0,-1-1-35 0 0,11-8-278 0 0,0 7-32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4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66 10080 0 0,'0'0'230'0'0,"-3"-3"30"0"0,0-1-143 0 0,3 4-100 0 0,-1-1 0 0 0,1 1 0 0 0,0-1 0 0 0,-1 1 0 0 0,1-1 1 0 0,-1 1-1 0 0,1-1 0 0 0,-1 1 0 0 0,1 0 0 0 0,-1-1 1 0 0,1 1-1 0 0,-1 0 0 0 0,1-1 0 0 0,-1 1 0 0 0,0 0 0 0 0,1 0 1 0 0,-1-1-18 0 0,-11 0 107 0 0,-8 0-65 0 0,13 1-49 0 0,-8 0 7 0 0,5 3 68 0 0,2 1 57 0 0,-2 2 118 0 0,-3-3 81 0 0,-1-1 5 0 0,4 4-65 0 0,2-1-81 0 0,-2 0 60 0 0,1-1-42 0 0,-4 5 50 0 0,-3 7 102 0 0,4-5-147 0 0,1 1-40 0 0,-4 7 26 0 0,4 5-45 0 0,0-5-68 0 0,9-17-68 0 0,0 1 1 0 0,0 0-1 0 0,0 0 1 0 0,0 0 0 0 0,1 0-1 0 0,0 0 1 0 0,-1 0-1 0 0,1 0 1 0 0,0 0-1 0 0,0 1 1 0 0,1-1-1 0 0,-1 0 1 0 0,1 2-12 0 0,0 24 29 0 0,0 0 45 0 0,0-28-67 0 0,0 1 0 0 0,0 0 1 0 0,0 0-1 0 0,0-1 0 0 0,1 1 0 0 0,-1 0 1 0 0,0-1-1 0 0,1 1 0 0 0,-1-1 1 0 0,1 1-1 0 0,0-1 0 0 0,0 1 1 0 0,0-1-1 0 0,-1 1 0 0 0,2 0-7 0 0,3 6 31 0 0,0 2 12 0 0,-4-7-35 0 0,0-1 0 0 0,0 0 0 0 0,0 0 1 0 0,0 1-1 0 0,1-1 0 0 0,-1 0 0 0 0,1 0 1 0 0,-1 0-1 0 0,1 0-8 0 0,5 5 10 0 0,-5-5-10 0 0,0 1 0 0 0,0-1 0 0 0,0 0 0 0 0,1 0 0 0 0,-1 0 0 0 0,1 0 0 0 0,-1-1 0 0 0,1 1 0 0 0,-1-1 1 0 0,3 1-1 0 0,21 4 0 0 0,-11-1 5 0 0,-11-3 2 0 0,-1-1 1 0 0,0 0-1 0 0,0 0 0 0 0,1 0 1 0 0,-1 0-1 0 0,1-1 0 0 0,-1 1 1 0 0,2-1-8 0 0,18 0 68 0 0,1 0-8 0 0,-22 0-53 0 0,0 0 1 0 0,-1 0-1 0 0,1 0 1 0 0,0 0-1 0 0,-1-1 1 0 0,1 1 0 0 0,0 0-1 0 0,-1-1 1 0 0,1 1-1 0 0,-1-1 1 0 0,1 0 0 0 0,-1 1-1 0 0,1-1 1 0 0,-1 0-1 0 0,0 0 1 0 0,1 0 0 0 0,0-1-8 0 0,6-4 40 0 0,14-8 53 0 0,17-11 93 0 0,21-15 110 0 0,-35 19-157 0 0,1-13-53 0 0,-21 26-63 0 0,1-1-1 0 0,1 1 1 0 0,6-6-23 0 0,-10 10 4 0 0,0 0-1 0 0,0 0 1 0 0,0 0 0 0 0,-1 0 0 0 0,1-1-4 0 0,6-12 48 0 0,-6 11-14 0 0,-2-5 13 0 0,-8-3-22 0 0,2 8-12 0 0,2-1 25 0 0,-3-5-4 0 0,0 2-36 0 0,4 8-7 0 0,1 0 0 0 0,-1 1 0 0 0,1-1-1 0 0,-1 1 1 0 0,1-1 0 0 0,-1 1 0 0 0,0 0 0 0 0,0-1 0 0 0,1 1 0 0 0,-2 0 9 0 0,-7-4-62 0 0,-3-1-22 0 0,4-1-43 0 0,0-1-161 0 0,6 7 183 0 0,1-1 0 0 0,-1 1 0 0 0,0 0 0 0 0,1 0 1 0 0,-1 1-1 0 0,0-1 0 0 0,0 0 105 0 0,-10-2-391 0 0,7 1 154 0 0,2 0 33 0 0,2 0-1 0 0,-1 0-54 0 0,0 1-67 0 0,0 0-79 0 0,0 0 57 0 0,1 0-42 0 0,-1 1-39 0 0,0 0-33 0 0,0-1-131 0 0,-1 1-32 0 0,-7 0-1368 0 0</inkml:trace>
  <inkml:trace contextRef="#ctx0" brushRef="#br0" timeOffset="412.03">585 82 6624 0 0,'2'2'192'0'0,"4"3"-88"0"0,0-1-37 0 0,2 0-25 0 0,6 3-28 0 0,13 6-13 0 0,-19-7 31 0 0,-1 0 33 0 0,-2-2 28 0 0,0-1 48 0 0,0 1 78 0 0,4 1 174 0 0,6 3 294 0 0,-6-1-321 0 0,-7-4-312 0 0,2 0 95 0 0,1 2 189 0 0,4 4 331 0 0,-6-5-410 0 0,0 0-51 0 0,0 0-87 0 0,2 7 266 0 0,0-1-29 0 0,0-2-65 0 0,-3-6-57 0 0,-1 0-64 0 0,0 0-54 0 0,-1 0-42 0 0,0 0-27 0 0,-1 3-2 0 0,1-4 6 0 0,0-1 6 0 0,0 0-52 0 0,0 0 0 0 0,0 0-1 0 0,0 0 1 0 0,0 0-1 0 0,0 0 1 0 0,0 0 0 0 0,0 0-1 0 0,0 0 1 0 0,0 0-1 0 0,0 1 1 0 0,0-1 0 0 0,0 0-1 0 0,0 0 1 0 0,0 0 0 0 0,0 0-1 0 0,0 0 1 0 0,0 0-1 0 0,0 0 1 0 0,0 0 0 0 0,0 0-1 0 0,0 0 1 0 0,0 1 0 0 0,0-1-1 0 0,0 0 1 0 0,0 0-1 0 0,0 0 1 0 0,0 0 0 0 0,0 0-1 0 0,0 0 1 0 0,0 0-1 0 0,1 0 1 0 0,-1 0 0 0 0,0 0-1 0 0,0 0 1 0 0,0 0 0 0 0,0 0-1 0 0,0 0 1 0 0,0 0-1 0 0,0 0 1 0 0,0 0 0 0 0,0 1-1 0 0,0-1 1 0 0,0 0 0 0 0,1 0-1 0 0,-1 0 1 0 0,0 0-1 0 0,0 0 1 0 0,0 0 0 0 0,0 0-1 0 0,0 0 1 0 0,0 0 0 0 0,0 0-1 0 0,0-1 1 0 0,0 1-1 0 0,0 0 1 0 0,1 0 0 0 0,-1 0-7 0 0,10 0 366 0 0,-10 0-360 0 0,0 0 0 0 0,0 0 0 0 0,1 0-1 0 0,-1 0 1 0 0,0 0 0 0 0,0 0 0 0 0,0 0-1 0 0,0 0 1 0 0,0 0 0 0 0,0 0 0 0 0,0 0 0 0 0,0 0-1 0 0,0 0 1 0 0,0 0 0 0 0,1 0 0 0 0,-1 0-1 0 0,0 0 1 0 0,0 0 0 0 0,0 0 0 0 0,0 0 0 0 0,0 0-1 0 0,0 0 1 0 0,0 0 0 0 0,0 0 0 0 0,0 0-1 0 0,0 1 1 0 0,0-1 0 0 0,0 0 0 0 0,1 0 0 0 0,-1 0-1 0 0,0 0 1 0 0,0 0 0 0 0,0 0 0 0 0,0 0-1 0 0,0 0 1 0 0,0 0 0 0 0,0 0 0 0 0,0 0 0 0 0,0 0-1 0 0,0 0 1 0 0,0 1 0 0 0,0-1 0 0 0,0 0-1 0 0,0 0 1 0 0,0 0 0 0 0,0 0 0 0 0,0 0 0 0 0,0 0-1 0 0,0 0 1 0 0,0 0 0 0 0,0 0 0 0 0,0 0-1 0 0,0 1 1 0 0,0-1 0 0 0,0 0 0 0 0,0 0 0 0 0,0 0-6 0 0,0 2 64 0 0,0 1 108 0 0,0 1 105 0 0,0 5 461 0 0,0-6-530 0 0,0-1-98 0 0,0-1-54 0 0,0 0-69 0 0,0 0-79 0 0,-3 4 380 0 0,-7 6-16 0 0,7-8-67 0 0,3-3-28 0 0,0 7 35 0 0,-2-4-100 0 0,-5-6-40 0 0,0-2-13 0 0,1 2-14 0 0,5 3-40 0 0,1 0 0 0 0,-1 0-1 0 0,1 0 1 0 0,-1 0-1 0 0,1-1 1 0 0,0 1 0 0 0,-1 0-1 0 0,1 0 1 0 0,-1 0-1 0 0,1-1 1 0 0,0 1-1 0 0,-1 0 1 0 0,1-1 0 0 0,-1 1-1 0 0,1 0 1 0 0,0-1-1 0 0,0 1 1 0 0,-1 0 0 0 0,1-1-1 0 0,0 1 1 0 0,0-1-1 0 0,-1 1 1 0 0,1 0-1 0 0,0-1 1 0 0,0 1 0 0 0,0-1-1 0 0,0 1 1 0 0,-1-1-1 0 0,1 1 1 0 0,0-1 0 0 0,0 1-1 0 0,0-1 1 0 0,0 1-1 0 0,0 0 1 0 0,0-1 0 0 0,1 0-6 0 0,-4-4 104 0 0,-3-3-35 0 0,0-1 0 0 0,1 0 1 0 0,0 0-1 0 0,1 0-68 0 0,4 9 0 0 0,-4-15 67 0 0,4-6-47 0 0,1 12-19 0 0,1-20-1 0 0,-1 27 0 0 0,-1 0 0 0 0,1 0 0 0 0,0 0 0 0 0,0 0 0 0 0,0 1 0 0 0,0-1 0 0 0,1 0 0 0 0,-1 1 0 0 0,0-1 0 0 0,1 1 0 0 0,0-1 0 0 0,0-1 0 0 0,1 0 0 0 0,-1 0 0 0 0,0 0 0 0 0,0-1 0 0 0,0 1 0 0 0,1-2 0 0 0,-2 2 0 0 0,1-1 0 0 0,0 1 0 0 0,0 0 0 0 0,0-1 0 0 0,1 1 0 0 0,0 0 0 0 0,45-45 0 0 0,-47 47 0 0 0,1-1 0 0 0,0 0 0 0 0,0 1 0 0 0,0 0 0 0 0,0-1 0 0 0,0 1 0 0 0,0 0 0 0 0,0 0 0 0 0,1 0 0 0 0,-1 1 0 0 0,0-1 0 0 0,1 0 0 0 0,-1 1 0 0 0,0 0 0 0 0,1-1 0 0 0,-1 1 0 0 0,1 0 0 0 0,-1 0 0 0 0,1 0 0 0 0,-1 0 0 0 0,0 0 0 0 0,0 0 0 0 0,0 0 0 0 0,-1 0 0 0 0,1 0 0 0 0,0-1 0 0 0,0 1 0 0 0,-1-1 0 0 0,1 0 0 0 0,0 1 0 0 0,-1-1 0 0 0,1 0 0 0 0,0 0 0 0 0,0 0 0 0 0,-1 0 0 0 0,1 0 0 0 0,-1 0 0 0 0,1 0 0 0 0,-1 0 0 0 0,1 0 0 0 0,0 1 0 0 0,0-1 0 0 0,-1 1 0 0 0,1-1 0 0 0,0 1 0 0 0,0 0 0 0 0,0 0 0 0 0,-1 0 0 0 0,2 0 0 0 0,6-1 0 0 0,-6 1 0 0 0,-1-1 0 0 0,1 1 0 0 0,0 0 0 0 0,0 0 0 0 0,0 0 0 0 0,0 1 0 0 0,0-1 0 0 0,0 1 0 0 0,0-1 0 0 0,0 1 0 0 0,1 0 0 0 0,14 10 0 0 0,-5-8 0 0 0,-11-3 0 0 0,1 1 0 0 0,-1-1 0 0 0,0 1 0 0 0,0 0 0 0 0,1-1 0 0 0,-1 1 0 0 0,0 0 0 0 0,0 1 0 0 0,0-1 0 0 0,0 0 0 0 0,0 0 0 0 0,0 1 0 0 0,0-1 0 0 0,0 1 0 0 0,13 11 11 0 0,-12-11-5 0 0,-1-1-1 0 0,1 0 0 0 0,-1 1 1 0 0,0-1-1 0 0,0 1 0 0 0,0-1 1 0 0,0 1-1 0 0,0 0 1 0 0,0 0-1 0 0,0 1-5 0 0,0-1 0 0 0,0 0 0 0 0,0 0 0 0 0,-1 0 0 0 0,2-1 0 0 0,-1 1 0 0 0,0 0 0 0 0,0-1 0 0 0,0 0 0 0 0,1 1-1 0 0,0-1 1 0 0,2 1 0 0 0,-2 1 0 0 0,20 21 0 0 0,-7-8 11 0 0,-14-15-7 0 0,-1 1 1 0 0,1-1-1 0 0,-1 1 0 0 0,0-1 0 0 0,0 1 1 0 0,0 0-1 0 0,1 0 0 0 0,-1-1 1 0 0,-1 1-1 0 0,1 0-4 0 0,2 22 21 0 0,-3-19 32 0 0,0 0 11 0 0,0 6-27 0 0,0 24 125 0 0,0-25-153 0 0,-3-5 55 0 0,-7 5-32 0 0,7-7-30 0 0,3-3-39 0 0,0 0-36 0 0,0 0-41 0 0,0 0-39 0 0,0 0-132 0 0,0 0-44 0 0,0 0-144 0 0,0 0-280 0 0,0 0-545 0 0,0 0-12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2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253 631 7920 0 0,'0'0'174'0'0,"0"0"29"0"0,0 0 13 0 0,0-2-31 0 0,0 1-182 0 0,0 0-1 0 0,0 1 1 0 0,0-1-1 0 0,0 0 1 0 0,0 0-1 0 0,0 1 1 0 0,0-1-1 0 0,0 0 1 0 0,0 1-1 0 0,-1-1 1 0 0,1 0-1 0 0,0 1 1 0 0,-1-1-1 0 0,1 1 1 0 0,0-1-3 0 0,-7-2 10 0 0,1 1 40 0 0,-1-2 47 0 0,0-3 110 0 0,7 7-207 0 0,-2-1 215 0 0,0-1-57 0 0,0 2-48 0 0,0-1-38 0 0,0 1-23 0 0,-2 1 7 0 0,3 0-1 0 0,1-1 2 0 0,-6 0 252 0 0,1-1-54 0 0,-2 1 46 0 0,1 1-96 0 0,0-1-74 0 0,1 2-52 0 0,-3 3 59 0 0,-2 1 57 0 0,-3-4 46 0 0,-1 1 1 0 0,-1 8 32 0 0,14-9-243 0 0,-1 0 1 0 0,1-1-1 0 0,-1 1 0 0 0,0-1 0 0 0,0 1 0 0 0,0-1 1 0 0,0 0-1 0 0,0 0 0 0 0,0 0 0 0 0,-1 0-31 0 0,-9 3 94 0 0,10-4-68 0 0,-1 1 0 0 0,0-1 0 0 0,1 1 0 0 0,-1 0 1 0 0,0 0-1 0 0,1 0 0 0 0,-1 0 0 0 0,1 1 0 0 0,0-1 0 0 0,-1 1 0 0 0,1-1 0 0 0,0 1 0 0 0,0 0 0 0 0,0 0 0 0 0,0 0 0 0 0,0 0 0 0 0,1 0 1 0 0,-1 0-1 0 0,-1 3-26 0 0,-2 5 121 0 0,4-8-100 0 0,0 1 0 0 0,0-1 1 0 0,0 0-1 0 0,0 0 0 0 0,-1 0 0 0 0,1 0 0 0 0,-1 0 0 0 0,1 0 1 0 0,-1 0-22 0 0,0 0 17 0 0,1 0 0 0 0,-1-1 1 0 0,1 1-1 0 0,-1 0 1 0 0,1 0-1 0 0,0 0 1 0 0,0 0-1 0 0,0 0 1 0 0,0 1-1 0 0,1-1 0 0 0,-1 0 1 0 0,1 0-1 0 0,-1 2-17 0 0,0 31 263 0 0,1-21-176 0 0,1-2 108 0 0,4-4-48 0 0,-4-7-133 0 0,-1 0 0 0 0,1 0 1 0 0,0 0-1 0 0,0-1 0 0 0,0 1 0 0 0,0 0 0 0 0,0 0 0 0 0,1-1 1 0 0,-1 1-1 0 0,0-1 0 0 0,0 1 0 0 0,0-1 0 0 0,1 1-14 0 0,3 0 33 0 0,1 0-1 0 0,0-1 1 0 0,0 1-1 0 0,-1-1 1 0 0,1 0-1 0 0,2-1-32 0 0,8 1 111 0 0,18-3 67 0 0,8-8-28 0 0,-28 8-103 0 0,2 3-24 0 0,4-2-7 0 0,-11-1 2 0 0,-1 0 0 0 0,1-1 0 0 0,-1 0 1 0 0,5-3-19 0 0,-5 3 15 0 0,0-1 0 0 0,1 1 0 0 0,-1 1 1 0 0,7-2-16 0 0,-2 2 10 0 0,-11 3-10 0 0,1 0 1 0 0,-1-1 0 0 0,0 1 0 0 0,0-1 0 0 0,1 0 0 0 0,-1 1 0 0 0,0-1 0 0 0,0 0 0 0 0,0 0 0 0 0,0-1 0 0 0,0 1 0 0 0,0 0 0 0 0,0-1 0 0 0,0 1 0 0 0,0-1-1 0 0,2-2 11 0 0,0 1 0 0 0,-1 0 0 0 0,2 0 1 0 0,-1 0-1 0 0,4-1-11 0 0,-5 2 5 0 0,1 0 0 0 0,-1 0 0 0 0,0 0 1 0 0,0 0-1 0 0,0-1 0 0 0,0 1 0 0 0,0-1 0 0 0,-1 1 1 0 0,1-1-1 0 0,-1 0 0 0 0,1-1-5 0 0,8-19 19 0 0,-10 19-12 0 0,1-1 0 0 0,0 1 0 0 0,0 0 0 0 0,0 0 0 0 0,0 0 0 0 0,1 0 0 0 0,0 0 0 0 0,1-1-7 0 0,-3 3 0 0 0,1 0 1 0 0,0 0-1 0 0,-1 0 1 0 0,1-1 0 0 0,-1 1-1 0 0,0-1 1 0 0,1 1-1 0 0,-1-1 1 0 0,-1 1 0 0 0,1-1-1 0 0,0 0 1 0 0,0 1-1 0 0,-1-1 1 0 0,0-1-1 0 0,1-8 15 0 0,-1 0 1 0 0,0 1-1 0 0,-1-1-15 0 0,0-16 10 0 0,2-8-10 0 0,0-26-22 0 0,-5 21-44 0 0,-7-9-22 0 0,6-8 0 0 0,-1 25 32 0 0,4 19 21 0 0,-1-1-1 0 0,2 0 1 0 0,0-5 35 0 0,1-43-51 0 0,0-1-59 0 0,0 63 109 0 0,0-1 0 0 0,-1 0 0 0 0,1 1 0 0 0,0-1 0 0 0,-1 1 0 0 0,1-1 0 0 0,-1 0 0 0 0,1 1 1 0 0,-1-1-1 0 0,0 1 0 0 0,1-1 0 0 0,-1 1 0 0 0,0 0 0 0 0,0-1 1 0 0,-4-6 0 0 0,-1-5 0 0 0,6 12-2 0 0,-1 1 1 0 0,1 0 0 0 0,-1-1 0 0 0,0 1 0 0 0,1 0 0 0 0,-1 0-1 0 0,0 0 1 0 0,1-1 0 0 0,-1 1 0 0 0,0 0 0 0 0,1 0 0 0 0,-1 0 0 0 0,0 0-1 0 0,1 0 1 0 0,-1 0 1 0 0,1 0 0 0 0,-3 0-80 0 0,-4 2-23 0 0,1 2 52 0 0,4-2 45 0 0,0 1 0 0 0,0-1 0 0 0,0 1 1 0 0,1-1-1 0 0,-1 1 0 0 0,0 3 6 0 0,-1-1-23 0 0,2-3 22 0 0,1 0 0 0 0,-1 1-1 0 0,0-1 1 0 0,1 0 0 0 0,-1 1-1 0 0,1-1 1 0 0,0 0 0 0 0,0 1-1 0 0,0-1 1 0 0,0 3 1 0 0,-1 11 3 0 0,-4-1-3 0 0,3-11 0 0 0,1-1 0 0 0,0 1 0 0 0,0-1 0 0 0,0 1 0 0 0,0-1 0 0 0,1 1 0 0 0,-1 0 0 0 0,1-1 0 0 0,0 3 0 0 0,-1 38 7 0 0,0-13 21 0 0,1 0 0 0 0,1 0-1 0 0,3 3-27 0 0,1-10 40 0 0,1 8 40 0 0,-4-7 24 0 0,-1-6-5 0 0,1-1 1 0 0,1 0-1 0 0,2 6-99 0 0,-3-13 44 0 0,5 22 139 0 0,-1-6-5 0 0,-3-8-23 0 0,-1-2 14 0 0,-2 3 50 0 0,0 13 65 0 0,0 38 342 0 0,0-7-257 0 0,3-59-309 0 0,-2-4-116 0 0,1 1 114 0 0,0 0 0 0 0,-1-1-49 0 0,0 0-37 0 0,0 0-44 0 0,0 0-30 0 0,0 0-45 0 0,1 1-51 0 0,-1-1-60 0 0,-1-1-186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3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1 157 6808 0 0,'0'1'162'0'0,"0"1"-84"0"0,1 14-63 0 0,1-7 90 0 0,1-5 75 0 0,0-2 61 0 0,1 0 105 0 0,-1 10 235 0 0,-3-8-344 0 0,0 1 91 0 0,0 1 110 0 0,0 7 664 0 0,0-8-755 0 0,0-1-121 0 0,0-1-47 0 0,0 1-56 0 0,0-1-67 0 0,0-2-9 0 0,0 0 0 0 0,0-1 1 0 0,0 1-1 0 0,0 0 0 0 0,0 0 1 0 0,0-1-1 0 0,0 1 1 0 0,0 0-1 0 0,1 0 0 0 0,-1-1 1 0 0,0 1-1 0 0,0 0 0 0 0,1-1 1 0 0,-1 1-1 0 0,1-1 0 0 0,-1 1 1 0 0,0 0-1 0 0,1-1 1 0 0,-1 1-1 0 0,1-1 0 0 0,0 1 1 0 0,-1-1-1 0 0,1 1 0 0 0,-1-1 1 0 0,1 1-48 0 0,4 3 470 0 0,-3 4-84 0 0,-2-5 116 0 0,0-1-12 0 0,0-1-312 0 0,0 1-66 0 0,1 0-41 0 0,-1 0-78 0 0,0 2-68 0 0,0 0 79 0 0,0-2 95 0 0,0 0-2 0 0,0-1 37 0 0,0 0 10 0 0,0 0 34 0 0,0 1 35 0 0,0-1 40 0 0,0 0 42 0 0,0 0 45 0 0,0 0 48 0 0,-1 0 51 0 0,4-3-303 0 0,-2 0-122 0 0,0 1 0 0 0,1 0 0 0 0,-1 0 0 0 0,0-1-1 0 0,0 1 1 0 0,0 0 0 0 0,-1-1 0 0 0,1 1-1 0 0,0-1 1 0 0,0 1 0 0 0,-1-1 0 0 0,1 0 0 0 0,-1 1-1 0 0,0-1 1 0 0,1 1 0 0 0,-1-1 0 0 0,0 0-1 0 0,0 0-13 0 0,0 1 4 0 0,0 1 0 0 0,0-1 0 0 0,0 1-1 0 0,0-1 1 0 0,0 1 0 0 0,0-1-1 0 0,0 1 1 0 0,0-1 0 0 0,0 1-1 0 0,0-1 1 0 0,0 1 0 0 0,0-1 0 0 0,1 1-1 0 0,-1-1 1 0 0,0 1 0 0 0,0-1-1 0 0,0 1 1 0 0,1-1 0 0 0,-1 1-1 0 0,0 0 1 0 0,1-1 0 0 0,-1 1 0 0 0,0-1-1 0 0,1 1 1 0 0,-1 0 0 0 0,1-1-1 0 0,-1 1 1 0 0,0 0 0 0 0,1-1-4 0 0,6-6 27 0 0,-6 5-21 0 0,-1 0-1 0 0,1 0 1 0 0,-1 0 0 0 0,0 0-1 0 0,1 0 1 0 0,-1 0-1 0 0,0 0 1 0 0,-1 0 0 0 0,1-2-6 0 0,0 0 12 0 0,0-1 1 0 0,0 1 0 0 0,0-1 0 0 0,0 1 0 0 0,1 0-1 0 0,0-1 1 0 0,1-3-13 0 0,8-11 13 0 0,-7 15-13 0 0,0 0 0 0 0,0 0 0 0 0,-1-1 0 0 0,0 1 0 0 0,1-3 0 0 0,2-13 0 0 0,-4 15 0 0 0,0 0 0 0 0,0 1 0 0 0,1-1 0 0 0,-1 1 0 0 0,1-1 0 0 0,0 1 0 0 0,1-2 0 0 0,9-15 0 0 0,-9 17-13 0 0,-1-1 0 0 0,0 1-1 0 0,1 0 1 0 0,0 0 0 0 0,0 1-1 0 0,1-2 14 0 0,3-2-12 0 0,-5 4 3 0 0,0 1 1 0 0,0 0 0 0 0,0 0-1 0 0,0 0 1 0 0,1 0 0 0 0,-1 0-1 0 0,1 0 1 0 0,-1 1 0 0 0,1-1-1 0 0,1 0 9 0 0,22-3-29 0 0,-15-1-2 0 0,-10 5 30 0 0,0 1-1 0 0,0-1 0 0 0,-1 0 0 0 0,1 1 0 0 0,0-1 0 0 0,0 1 1 0 0,-1 0-1 0 0,1-1 0 0 0,0 1 0 0 0,0 0 0 0 0,0-1 0 0 0,0 1 0 0 0,-1 0 1 0 0,1 0-1 0 0,0 0 0 0 0,0 0 0 0 0,0 0 0 0 0,0 0 0 0 0,0 0 1 0 0,0 0-1 0 0,0 0 0 0 0,0 0 0 0 0,-1 0 0 0 0,1 1 0 0 0,0-1 0 0 0,0 0 2 0 0,47 27-113 0 0,-43-25 107 0 0,-5-2 5 0 0,1 0 1 0 0,0 1-1 0 0,-1-1 1 0 0,1 0-1 0 0,0 1 1 0 0,-1-1 0 0 0,1 0-1 0 0,-1 1 1 0 0,1-1-1 0 0,-1 1 1 0 0,1-1-1 0 0,-1 1 1 0 0,1-1 0 0 0,-1 1-1 0 0,1-1 1 0 0,-1 1-1 0 0,0 0 1 0 0,1-1-1 0 0,-1 1 1 0 0,0-1 0 0 0,0 1-1 0 0,1 0 1 0 0,1 4-8 0 0,12 14-48 0 0,14 8 46 0 0,-9-10 9 0 0,-18-15 1 0 0,1 0 0 0 0,-1 0 0 0 0,1 0 0 0 0,-1 0 0 0 0,0 0 0 0 0,0 0 0 0 0,0 0 0 0 0,0 0 0 0 0,0 1 0 0 0,0-1 0 0 0,-1 0 0 0 0,1 3 0 0 0,3 7 0 0 0,9-1 0 0 0,-12-10 0 0 0,1 1 0 0 0,-1-1 0 0 0,0 1 0 0 0,0-1 0 0 0,0 1 0 0 0,-1 0 0 0 0,1-1 0 0 0,0 1 0 0 0,-1 0 0 0 0,1 0 0 0 0,-1 0 0 0 0,9 20 0 0 0,4 1 35 0 0,0 1 16 0 0,-8-11 2 0 0,2-9-36 0 0,-2 0 6 0 0,-4 1 18 0 0,-1 3 35 0 0,0-2-41 0 0,0-3 79 0 0,0-7 225 0 0,0-3-117 0 0,0 0-137 0 0,0 1-76 0 0,0 0-74 0 0,0 1 79 0 0,1 0 1 0 0,-1 0-1 0 0,1-1 0 0 0,0 1 0 0 0,0 0 1 0 0,1-1-15 0 0,8-15 7 0 0,-7 18-7 0 0,-1-1 0 0 0,0 0 0 0 0,0 0 0 0 0,-1-1 0 0 0,1 1 0 0 0,0-4 0 0 0,-1 5 0 0 0,-1 0 0 0 0,1 1 0 0 0,0-1 0 0 0,0 0 0 0 0,1 1 0 0 0,-1-1 0 0 0,0 1 0 0 0,1-1 0 0 0,0 1 0 0 0,-1 0 0 0 0,1-1 0 0 0,1 1 0 0 0,1-3 0 0 0,0-1 1 0 0,0 1-1 0 0,0-1 0 0 0,1-3 0 0 0,-3 5-1 0 0,0 1 0 0 0,0 0 0 0 0,0-1 1 0 0,0 1-1 0 0,0 0 0 0 0,1 0 1 0 0,-1 0-1 0 0,1 0 0 0 0,0 1 0 0 0,0-1 1 0 0,0 1-1 0 0,0 0 0 0 0,0 0 0 0 0,0 0 1 0 0,3-2 0 0 0,7 1-21 0 0,-10 3 17 0 0,-1-1 1 0 0,0 1 0 0 0,1-1 0 0 0,-1 1-1 0 0,0-1 1 0 0,0 0 0 0 0,0 0 0 0 0,1 0-1 0 0,-1 0 1 0 0,0-1 0 0 0,-1 1 0 0 0,1-1-1 0 0,0 1 1 0 0,0-1 3 0 0,0 0-5 0 0,0 1 1 0 0,0-1-1 0 0,0 1 0 0 0,0-1 0 0 0,0 1 1 0 0,0 0-1 0 0,1 0 0 0 0,-1 0 0 0 0,0 0 0 0 0,1 0 1 0 0,-1 1-1 0 0,1-1 0 0 0,-1 1 0 0 0,1-1 5 0 0,37 1-31 0 0,-19 0-10 0 0,-18 0 41 0 0,0 1 0 0 0,1-1 0 0 0,-1 1 0 0 0,0-1 0 0 0,0 1 0 0 0,1 0 0 0 0,-1 0 0 0 0,0 1 0 0 0,2 0 0 0 0,5 2 0 0 0,-6-3 0 0 0,-1 1 0 0 0,0-1 0 0 0,1 1 0 0 0,-1-1 0 0 0,0 1 0 0 0,0 0 0 0 0,0 0 0 0 0,0 0 0 0 0,-1 0 0 0 0,1 1 0 0 0,16 12 0 0 0,-8-9 1 0 0,6 5 27 0 0,-14-10-12 0 0,-1 1 0 0 0,0 0 0 0 0,0 1 0 0 0,0-1 0 0 0,0 0-1 0 0,2 3-15 0 0,-1 0 27 0 0,1 1-1 0 0,1-1 0 0 0,-1 0 1 0 0,1-1-1 0 0,0 1 0 0 0,0-1 1 0 0,0 0-1 0 0,3 2-26 0 0,-2-2 34 0 0,0 0 0 0 0,-1 1 1 0 0,0-1-1 0 0,0 1 0 0 0,0 0 0 0 0,0 0 0 0 0,-1 1 0 0 0,3 4-34 0 0,-2 1 59 0 0,6 7-19 0 0,-8-13 7 0 0,-2 2-38 0 0,0-1-1 0 0,9 7 20 0 0,-6-7-125 0 0,-5 4 24 0 0,1-10 59 0 0,0 1-25 0 0,0 0-25 0 0,0-1-31 0 0,0 1-52 0 0,0-1-25 0 0,0 0-52 0 0,0 0-60 0 0,0 0-67 0 0,0 0-73 0 0,0 0-67 0 0,0 0-60 0 0,0 0-53 0 0,0 0-179 0 0,0 0-52 0 0,0 0-217 0 0,0 0-582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5.5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1 395 9040 0 0,'0'0'200'0'0,"0"0"33"0"0,0 0 15 0 0,2 3-36 0 0,12 11-175 0 0,-3 0-35 0 0,-8-5 12 0 0,-3-4 43 0 0,1 3 111 0 0,0-2-31 0 0,1 1 45 0 0,1 2 27 0 0,1 2 38 0 0,12 38 968 0 0,-13-37-932 0 0,-1 1-18 0 0,-1-2-56 0 0,1 4 249 0 0,3-5-87 0 0,1 2 2 0 0,-1 14 207 0 0,2-12-248 0 0,-2-3 12 0 0,-3-1-72 0 0,0 3 106 0 0,4-3-79 0 0,-1-2-102 0 0,0 3 57 0 0,2 3 10 0 0,-4-7-146 0 0,-2-6-169 0 0,0 1 36 0 0,0 3 77 0 0,-1-1 68 0 0,0 1 53 0 0,0 10 558 0 0,0-10-464 0 0,-1-2-93 0 0,0-2-146 0 0,0 0-43 0 0,-6-4 56 0 0,-5-3 5 0 0,0 4 46 0 0,3-1-52 0 0,0-11-35 0 0,1 2-4 0 0,4 7 42 0 0,3-2-45 0 0,0 1-9 0 0,-3-1 1 0 0,3 6 0 0 0,0 1 0 0 0,1-1 0 0 0,-1 0 0 0 0,1 1 0 0 0,-1-1 0 0 0,0 0 0 0 0,1 0 0 0 0,0 0 0 0 0,-1 0 0 0 0,1 0 0 0 0,-1 1 0 0 0,1-1 0 0 0,0 0 0 0 0,0 0 0 0 0,0 0 0 0 0,-1 0 0 0 0,1 0 0 0 0,0 0 0 0 0,0 0 0 0 0,0 0 0 0 0,0 0 0 0 0,1 0 0 0 0,-1 0 0 0 0,0 0 0 0 0,0 0 0 0 0,0 0 0 0 0,1 0 0 0 0,4-7 1 0 0,-4 7 3 0 0,0 0-1 0 0,0-1 1 0 0,-1 1 0 0 0,1-1 0 0 0,0 1 0 0 0,-1-1-1 0 0,1 1 1 0 0,0-1 0 0 0,-1 0 0 0 0,0 1-1 0 0,1-1 1 0 0,-1 0 0 0 0,0 1 0 0 0,0-1-4 0 0,1-3 0 0 0,0 1 1 0 0,0 0 0 0 0,1-1-1 0 0,-1 1 1 0 0,1 0 0 0 0,0 0-1 0 0,0 0 1 0 0,1 0-1 0 0,-1 0 1 0 0,1 1 0 0 0,2-4-1 0 0,2-2-7 0 0,24-38-119 0 0,-29 44 116 0 0,1 0 0 0 0,-1 0-1 0 0,1 1 1 0 0,-1-1 0 0 0,1 1-1 0 0,0 0 1 0 0,0-1 0 0 0,0 1-1 0 0,0 1 1 0 0,0-1-1 0 0,1 0 11 0 0,7-4-30 0 0,-8 4 16 0 0,1-1 0 0 0,-1 1 0 0 0,1 1-1 0 0,0-1 1 0 0,0 0 0 0 0,0 1-1 0 0,0 0 1 0 0,0 0 14 0 0,9-3-38 0 0,3-1-17 0 0,-13 3 42 0 0,0 1 0 0 0,0 0 0 0 0,1 0 0 0 0,-1 0 0 0 0,1 0-1 0 0,-1 1 1 0 0,0 0 0 0 0,2-1 13 0 0,1 1-17 0 0,27 2-83 0 0,-29-1 92 0 0,-1 0 0 0 0,1 0 0 0 0,-1 1 0 0 0,0-1 0 0 0,1 1 0 0 0,-1 0 0 0 0,3 2 8 0 0,1 1-21 0 0,2 0 14 0 0,-1 1 0 0 0,0 0 0 0 0,0 0 0 0 0,-1 0 0 0 0,1 1 0 0 0,-2 0 0 0 0,1 1 0 0 0,1 2 7 0 0,3 12-36 0 0,-10-17 34 0 0,1-1 0 0 0,0 0 0 0 0,0 1-1 0 0,0-1 1 0 0,0 0 0 0 0,1 0 0 0 0,0-1-1 0 0,1 2 3 0 0,-3-3 0 0 0,1 0 0 0 0,0 0 0 0 0,-1 0 0 0 0,0 0 0 0 0,1 0 0 0 0,-1 0 0 0 0,0 0 0 0 0,0 1 0 0 0,0-1 0 0 0,0 0 0 0 0,-1 1 0 0 0,1-1 0 0 0,0 0 0 0 0,-1 1 0 0 0,0-1 0 0 0,0 1 0 0 0,1-1 0 0 0,-2 1 0 0 0,1-1 0 0 0,0 1 0 0 0,0 0 0 0 0,-1 9 0 0 0,4 4 0 0 0,0-11 1 0 0,2 6 9 0 0,-5-11-8 0 0,0 1-1 0 0,0-1 0 0 0,0 1 1 0 0,0 0-1 0 0,0-1 1 0 0,0 1-1 0 0,0-1 1 0 0,-1 1-1 0 0,1-1 1 0 0,0 1-1 0 0,0-1 1 0 0,0 1-1 0 0,-1-1 1 0 0,1 1-1 0 0,0-1 0 0 0,0 0 1 0 0,-1 1-1 0 0,1-1-1 0 0,-5 10 21 0 0,2 18 52 0 0,4-21-63 0 0,-1-6-11 0 0,0 1-1 0 0,0 0 1 0 0,0-1 0 0 0,0 1 0 0 0,0 0 0 0 0,0-1 0 0 0,0 1 0 0 0,-1-1 0 0 0,1 1-1 0 0,-1 0 1 0 0,1-1 0 0 0,-1 2 1 0 0,-2-1-57 0 0,-1 0 58 0 0,1 0 13 0 0,1 0-57 0 0,2 0-25 0 0,-1 1-41 0 0,1 0-52 0 0,0 2-59 0 0,0 6-316 0 0,0-9-28 0 0</inkml:trace>
  <inkml:trace contextRef="#ctx0" brushRef="#br0" timeOffset="581">1121 537 10720 0 0,'0'0'314'0'0,"-3"-2"-6"0"0,-2-4-230 0 0,0-1-46 0 0,0-7-20 0 0,-2 10-13 0 0,6 3 2 0 0,1 1 0 0 0,0 0 1 0 0,-1 0-1 0 0,1 0 0 0 0,-1-1 0 0 0,1 1 0 0 0,0 0 0 0 0,-1 0 0 0 0,1-1 0 0 0,0 1 0 0 0,0 0 0 0 0,-1-1 0 0 0,1 1 0 0 0,0 0 0 0 0,0-1 0 0 0,-1 1 0 0 0,1 0 0 0 0,0-1 0 0 0,0 1 0 0 0,0-1 0 0 0,0 1 0 0 0,0 0 0 0 0,-1-1 0 0 0,1 1 0 0 0,0-1 0 0 0,0 1 1 0 0,0 0-1 0 0,0-1 0 0 0,0 1 0 0 0,0-1 0 0 0,0 1-1 0 0,0 0 3 0 0,1-1-1 0 0,-1 1 1 0 0,0 0 0 0 0,0 0 0 0 0,0 0 0 0 0,0 0 0 0 0,0 0 0 0 0,0 0 0 0 0,0 0 0 0 0,0 0 0 0 0,0 0-1 0 0,0 0 1 0 0,0 0 0 0 0,0-1 0 0 0,0 1 0 0 0,0 0 0 0 0,0 0 0 0 0,0 0 0 0 0,0 0 0 0 0,0 0 0 0 0,-1 0-1 0 0,1 0 1 0 0,0 0 0 0 0,0 0 0 0 0,0 0 0 0 0,0-1 0 0 0,0 1 0 0 0,0 0 0 0 0,0 0 0 0 0,0 0 0 0 0,0 0-1 0 0,0 0 1 0 0,0 0 0 0 0,0 0 0 0 0,0 0 0 0 0,0 0 0 0 0,0 0 0 0 0,-1 0 0 0 0,1 0 0 0 0,0 0 0 0 0,0 0-1 0 0,0 0 1 0 0,0 0 0 0 0,0 0 0 0 0,0 0 0 0 0,0 0 0 0 0,0 0 0 0 0,0 0 0 0 0,0 0 0 0 0,-1 0 0 0 0,1 0-1 0 0,0 0 1 0 0,0 0 0 0 0,0 0 0 0 0,0 0 0 0 0,0 0 0 0 0,0 0-3 0 0,-12-1 210 0 0,-19 1 193 0 0,13 4-189 0 0,5 4-94 0 0,-8 6 9 0 0,11-7-66 0 0,6-5-26 0 0,0 0 0 0 0,0 0 1 0 0,0 0-1 0 0,0 0 1 0 0,-4 0-38 0 0,-12 7 126 0 0,-1 14 41 0 0,17-19-132 0 0,-1 0 0 0 0,0-1-1 0 0,0 0 1 0 0,0 0 0 0 0,-1 0 0 0 0,0 0-35 0 0,-16 8 125 0 0,2 3 54 0 0,0 1-1 0 0,0 1 0 0 0,2 1 1 0 0,-1 0-179 0 0,11-9 46 0 0,5-5-23 0 0,0 0 0 0 0,0 0 0 0 0,0 1 0 0 0,0-1 0 0 0,0 1 0 0 0,0 0-23 0 0,-2 9 73 0 0,-1-9-58 0 0,6-4-13 0 0,-1 0-1 0 0,1 0 0 0 0,0 0 1 0 0,-1 0-1 0 0,1 0 0 0 0,0 0 1 0 0,-1 1-1 0 0,1-1 0 0 0,0 0 1 0 0,-1 0-1 0 0,1 0 0 0 0,0 1 1 0 0,-1-1-1 0 0,1 0 0 0 0,0 0 1 0 0,0 1-1 0 0,-1-1 0 0 0,1 0 1 0 0,0 1-1 0 0,0-1 0 0 0,0 0 1 0 0,0 1-1 0 0,-1-1 1 0 0,1 0-1 0 0,0 1 0 0 0,0-1 1 0 0,0 1-1 0 0,0-1 0 0 0,0 0 1 0 0,0 1-1 0 0,0-1 0 0 0,0 0 1 0 0,0 1-1 0 0,0-1 0 0 0,0 1 1 0 0,0-1-1 0 0,0 0 0 0 0,0 1 1 0 0,0-1-1 0 0,0 0 0 0 0,1 1 1 0 0,-1-1-1 0 0,0 1 0 0 0,0-1 1 0 0,0 0-1 0 0,1 0 1 0 0,-1 1-1 0 0,0-1 0 0 0,0 0-1 0 0,11 14 27 0 0,-7-9 55 0 0,-4 0-42 0 0,1 0-7 0 0,28 11 143 0 0,-26-15-159 0 0,0 0 0 0 0,0 0 0 0 0,-1-1 0 0 0,1 1 0 0 0,0-1 0 0 0,0 0 0 0 0,0 0 0 0 0,0 0 0 0 0,0 0 0 0 0,3-1-17 0 0,9 1 62 0 0,96 0 148 0 0,-109 0-206 0 0,1 0 0 0 0,0 0 0 0 0,0-1 0 0 0,0 1 0 0 0,0-1 0 0 0,-1 1 0 0 0,1-1 0 0 0,1-1-4 0 0,17-9 48 0 0,5-2-14 0 0,-17 9-10 0 0,-1 0 0 0 0,1 0 1 0 0,2-3-25 0 0,0 0 23 0 0,-4 4-12 0 0,-1-1 0 0 0,-1 0 0 0 0,1-1 0 0 0,4-3-11 0 0,11-9-18 0 0,-18 16 11 0 0,-1-1 0 0 0,1 0 0 0 0,0 0 0 0 0,-1 0 0 0 0,1-1 0 0 0,-1 1 0 0 0,1-1 7 0 0,7-26-24 0 0,11-3-19 0 0,-15 11 33 0 0,-4 11 10 0 0,11-26-15 0 0,-10 27 0 0 0,0 1 0 0 0,0-1 0 0 0,1-8 15 0 0,-1-30-13 0 0,-3 34 13 0 0,0 1 1 0 0,3-11-1 0 0,7-24-11 0 0,-3 0-30 0 0,7-35 29 0 0,13-26-52 0 0,-26 88 66 0 0,-1 17-4 0 0,0 0 1 0 0,0-1-1 0 0,0 1 0 0 0,1 0 1 0 0,-1-1-1 0 0,1 1 1 0 0,0 0-1 0 0,0-1 2 0 0,4-7-17 0 0,1-2-7 0 0,-4-23 1 0 0,-2 23-32 0 0,0 10-15 0 0,-3 6 10 0 0,2-2 58 0 0,0 0 0 0 0,0 1 1 0 0,0-1-1 0 0,-1 1 1 0 0,2 0-1 0 0,-1-1 1 0 0,0 1-1 0 0,0 0 1 0 0,0 0-1 0 0,1-1 1 0 0,-1 1-1 0 0,1 0 1 0 0,0 0-1 0 0,-1 0 1 0 0,1 0 1 0 0,-1 15-43 0 0,1-15 42 0 0,0-1 1 0 0,0 1-1 0 0,0 0 0 0 0,-1-1 0 0 0,1 1 0 0 0,-1-1 1 0 0,1 1-1 0 0,-1-1 0 0 0,1 1 0 0 0,-1-1 0 0 0,0 1 0 0 0,0-1 1 0 0,0 0 0 0 0,-5 12 12 0 0,4-4 7 0 0,1 1 0 0 0,0-1 0 0 0,0 0 0 0 0,1 0 0 0 0,1 0 0 0 0,-1 2-19 0 0,1 0 25 0 0,-1 1-1 0 0,0-1 1 0 0,-2 10-25 0 0,-4 2 10 0 0,4-16-2 0 0,1-1 1 0 0,-1 0-1 0 0,1 0 0 0 0,0 1 0 0 0,1-1 1 0 0,0 2-9 0 0,0 14 4 0 0,0 3 55 0 0,0 49 226 0 0,0-47-157 0 0,0 24 91 0 0,0-35-120 0 0,0 3 40 0 0,-1-11-39 0 0,0 0 0 0 0,0 1-1 0 0,0-1 1 0 0,-4 8-100 0 0,3-9 94 0 0,1 0 1 0 0,-1 1-1 0 0,1-1 0 0 0,0 7-94 0 0,1 0 157 0 0,-1-2-45 0 0,1-9-77 0 0,0 0 1 0 0,-1 0-1 0 0,1 0 1 0 0,-1 0-1 0 0,0 0 1 0 0,0 0-1 0 0,-1 2-35 0 0,-4 9 153 0 0,2 3 76 0 0,4 12-17 0 0,1-12-101 0 0,-1-7-41 0 0,0-2 28 0 0,0-7-93 0 0,0-1 0 0 0,0 1-1 0 0,0 0 1 0 0,0 0 0 0 0,0-1-1 0 0,0 1 1 0 0,0 0-1 0 0,0-1 1 0 0,-1 1 0 0 0,1 0-1 0 0,0-1 1 0 0,0 1 0 0 0,-1-1-1 0 0,1 1 1 0 0,-1 0-5 0 0,1-1 5 0 0,-1 0 1 0 0,1 1 0 0 0,-1-1 0 0 0,0 0-1 0 0,1 0 1 0 0,-1 1 0 0 0,0-1-1 0 0,1 0 1 0 0,-1 0 0 0 0,0 0-1 0 0,1 0 1 0 0,-1 0 0 0 0,0 0-1 0 0,1 0 1 0 0,-1 0-6 0 0,1 0 1 0 0,0 0 1 0 0,0 0-1 0 0,0 0 0 0 0,0 0 1 0 0,-1 0-1 0 0,1 0 0 0 0,0 0 0 0 0,0 0 1 0 0,0 0-1 0 0,0 0 0 0 0,0 0 1 0 0,0 0-1 0 0,0 0 0 0 0,0 0 0 0 0,0 0 1 0 0,0 0-1 0 0,-1 0 0 0 0,1 0 1 0 0,0 0-1 0 0,0 0 0 0 0,0 0 0 0 0,0 0 1 0 0,0 0-1 0 0,0 0 0 0 0,0 0 1 0 0,0 0-1 0 0,0 0 0 0 0,0 1 0 0 0,0-1 1 0 0,0 0-1 0 0,-1 0 0 0 0,1 0 1 0 0,0 0-1 0 0,0 0 0 0 0,0 0 0 0 0,0 0 1 0 0,0 0-1 0 0,0 0 0 0 0,0 0 1 0 0,0 0-1 0 0,0 0 0 0 0,0 1 0 0 0,0-1 1 0 0,0 0-1 0 0,0 0 0 0 0,0 0 1 0 0,0 0-1 0 0,0 0 0 0 0,0 0 0 0 0,0 0 1 0 0,0 0-1 0 0,0 0 0 0 0,0 0 1 0 0,0 1-1 0 0,0-1 0 0 0,0 0 0 0 0,0 0-1 0 0,0 1 3 0 0,0-1 0 0 0,0 1 0 0 0,0 0 0 0 0,0-1 0 0 0,0 1-1 0 0,0 0 1 0 0,0-1 0 0 0,0 1 0 0 0,0 0 0 0 0,-1-1 0 0 0,1 1 0 0 0,0 0-1 0 0,-1-1 1 0 0,1 1 0 0 0,0-1-3 0 0,-6 3-45 0 0,1-3-42 0 0,3 0-142 0 0,2 0 103 0 0,0 0-65 0 0,0 0-87 0 0,0 0 86 0 0,0 0-41 0 0,0 0-45 0 0,0 0-42 0 0,-1 0-39 0 0,1 0-35 0 0,0 0-254 0 0,0 0-58 0 0,-1 0-46 0 0,0 0-32 0 0,-3 0-1404 0 0,-5 0-1240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4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616 65 9136 0 0,'0'0'266'0'0,"0"0"1"0"0,0 0-199 0 0,-3-3-40 0 0,-10-7-17 0 0,6 6 30 0 0,-1 1 76 0 0,0-1 61 0 0,0 1 49 0 0,-4-2 165 0 0,-14-7 598 0 0,18 7-684 0 0,0-1-47 0 0,1 0-100 0 0,6 5 77 0 0,-1 0-54 0 0,0 0-47 0 0,0 1-38 0 0,-2 0 19 0 0,-1 0-58 0 0,4 1-11 0 0,0-1 45 0 0,-15 0 349 0 0,0 0-107 0 0,2 0-94 0 0,-19 0 261 0 0,32 0-496 0 0,1 0 1 0 0,-1-1 0 0 0,1 1 0 0 0,-1 0 0 0 0,1 0-1 0 0,-1 0 1 0 0,1 0 0 0 0,-1 0 0 0 0,1 0 0 0 0,-1 1 0 0 0,1-1-1 0 0,0 0 1 0 0,-1 0 0 0 0,1 0 0 0 0,-1 0 0 0 0,1 0-1 0 0,-1 1 1 0 0,1-1 0 0 0,-1 0 0 0 0,1 0 0 0 0,0 1 0 0 0,-1-1-1 0 0,1 0 1 0 0,-1 1 0 0 0,1-1 0 0 0,0 1 0 0 0,-1-1-1 0 0,1 0 1 0 0,0 1 0 0 0,0-1 0 0 0,-1 1 0 0 0,1-1-6 0 0,-4 7 72 0 0,-10-2 34 0 0,-1 8-20 0 0,7-5-71 0 0,5-5-15 0 0,-1 0 1 0 0,1 0-1 0 0,0 1 1 0 0,0-1-1 0 0,0 1 1 0 0,1 0-1 0 0,-1 1 0 0 0,3-4 0 0 0,0-1 0 0 0,0 1 0 0 0,-1-1 0 0 0,1 1 0 0 0,0 0 0 0 0,-1-1 0 0 0,1 1 0 0 0,-1-1 0 0 0,1 1 0 0 0,0-1 0 0 0,-1 1 0 0 0,1-1 0 0 0,-1 1 0 0 0,0-1 0 0 0,1 1 0 0 0,-1-1 0 0 0,1 0 0 0 0,-1 1 0 0 0,1-1 0 0 0,-1 0 0 0 0,0 1 0 0 0,0-1 0 0 0,-4 2 0 0 0,4-1 0 0 0,0-1 0 0 0,0 1 0 0 0,0 0 0 0 0,0-1 0 0 0,1 1 0 0 0,-1 0 0 0 0,0 0 0 0 0,0-1 0 0 0,0 1 0 0 0,1 0 0 0 0,-1 0 0 0 0,0 0 0 0 0,1 0 0 0 0,-1 0 0 0 0,1 0 0 0 0,-1 0 0 0 0,1 0 0 0 0,-1 0 0 0 0,1 0 0 0 0,0 0 0 0 0,0 1 0 0 0,-1-1 0 0 0,1 0 0 0 0,0 0 0 0 0,0 0 0 0 0,0 0 0 0 0,0 0 0 0 0,0 1 0 0 0,1-1 0 0 0,-1 0 0 0 0,0 0 0 0 0,0 2 0 0 0,1-1 0 0 0,-1 0 0 0 0,0 1 0 0 0,-1-1 0 0 0,1 1 0 0 0,0-1 0 0 0,-1 0 0 0 0,1 1 0 0 0,-1-1 0 0 0,0 0 0 0 0,0 2 0 0 0,-6 11 20 0 0,1 0 0 0 0,1 1 0 0 0,1 0 0 0 0,0 1-20 0 0,2-7 33 0 0,0 0 1 0 0,2 0 0 0 0,-1 0 0 0 0,1 1 0 0 0,1 5-34 0 0,0 14 63 0 0,-1 56 89 0 0,0 5 68 0 0,0 2 77 0 0,0 0 92 0 0,0-89-372 0 0,1 0 1 0 0,-1 0-1 0 0,1 0 0 0 0,0 0 1 0 0,0 0-1 0 0,0-1 0 0 0,0 1 1 0 0,1 0-1 0 0,0-1 0 0 0,1 4-17 0 0,-2-4 16 0 0,0 0 0 0 0,0 0-1 0 0,-1 0 1 0 0,1 0-1 0 0,-1 0 1 0 0,0 1-1 0 0,0-1 1 0 0,0 0-1 0 0,0 0 1 0 0,-1 1-16 0 0,1 8 20 0 0,0 4 60 0 0,2-1 0 0 0,9-1-52 0 0,-9-12-5 0 0,-2-2-68 0 0,0 0-35 0 0,0 0-127 0 0,0 0 94 0 0,0 0-61 0 0,0 0-82 0 0,0 0 79 0 0,0 0-39 0 0,0 0-41 0 0,0 0-40 0 0,0 0-400 0 0,0 0 96 0 0,0 0-54 0 0,0 0-770 0 0,0 0-605 0 0,0 0-1150 0 0</inkml:trace>
  <inkml:trace contextRef="#ctx0" brushRef="#br0" timeOffset="665.97">1 444 6880 0 0,'0'0'157'0'0,"0"0"23"0"0,2 0 11 0 0,12 0-68 0 0,-3 0-64 0 0,13 0-47 0 0,-16 0 40 0 0,-3 0 15 0 0,-1 0 38 0 0,1 0 45 0 0,1 0 54 0 0,5-2 221 0 0,0-4 77 0 0,3 0 39 0 0,0 4-76 0 0,-7 2-324 0 0,1 0 35 0 0,36 0 777 0 0,-35-1-793 0 0,-1-1-39 0 0,8-2 126 0 0,6-2 67 0 0,3 3-41 0 0,-10 3-116 0 0,-6 1-41 0 0,1-1 0 0 0,-1-1 0 0 0,0 0 1 0 0,5-1-117 0 0,4-2 129 0 0,-8 2-70 0 0,-1-1 1 0 0,1 2-1 0 0,0-1 1 0 0,0 2-1 0 0,2-1-59 0 0,36 1 141 0 0,1 0-54 0 0,103 0 24 0 0,-148 0-110 0 0,0 1 0 0 0,0-1 0 0 0,0 0 0 0 0,0 1 0 0 0,-1 0 0 0 0,1 0 0 0 0,0 0 0 0 0,0 1 0 0 0,-1-1 0 0 0,1 1 0 0 0,2 1-1 0 0,-4-2 0 0 0,0 0 0 0 0,0 0 0 0 0,1-1 0 0 0,-1 1 0 0 0,1-1 0 0 0,-1 1 0 0 0,0-1 0 0 0,1 0 0 0 0,-1 0 0 0 0,3-1 0 0 0,11 3 0 0 0,-12 0 0 0 0,0 0 0 0 0,0 0 0 0 0,0 1 0 0 0,0 0 0 0 0,-1 0 0 0 0,1 0 0 0 0,-1 0 0 0 0,0 0 0 0 0,0 1 0 0 0,0 0 0 0 0,8 8 0 0 0,-9-11 0 0 0,-1 1 0 0 0,0-1 0 0 0,0 0 0 0 0,1 0 0 0 0,-1 1 0 0 0,0-1 0 0 0,0 0 0 0 0,0 1 0 0 0,-1-1 0 0 0,1 1 0 0 0,0-1 0 0 0,0 1 0 0 0,-1 0 0 0 0,1-1 0 0 0,-1 1 0 0 0,0 0 0 0 0,1-1 0 0 0,-1 1 0 0 0,0 0 0 0 0,0 0 0 0 0,0 1 0 0 0,1 1 0 0 0,-1-1 0 0 0,1 0 0 0 0,-1 0 0 0 0,1 1 0 0 0,0-1 0 0 0,0 0 0 0 0,0 0 0 0 0,2 2 0 0 0,1 6 0 0 0,12 36 53 0 0,-15-44-48 0 0,0 1 1 0 0,0 0-1 0 0,-1-1 0 0 0,1 1 0 0 0,-1-1 1 0 0,0 1-1 0 0,0 0 0 0 0,0-1 1 0 0,-1 3-6 0 0,1 3 16 0 0,0 10 21 0 0,0-2 74 0 0,0-1 46 0 0,0 21 267 0 0,0-13-222 0 0,0-20-160 0 0,0-2-47 0 0,0 0 5 0 0,0 2 59 0 0,0 2 58 0 0,0 5 82 0 0,0-11-201 0 0,0 0 1 0 0,0 0-1 0 0,0 1 1 0 0,0-1 0 0 0,0 0-1 0 0,0 0 1 0 0,0 0-1 0 0,0 0 1 0 0,0 0-1 0 0,0 0 1 0 0,0 0 0 0 0,0 0-1 0 0,0 0 1 0 0,0 0-1 0 0,0 1 1 0 0,0-1 0 0 0,0 0-1 0 0,0 0 1 0 0,0 0-1 0 0,0 0 1 0 0,0 0 0 0 0,0 0-1 0 0,0 0 1 0 0,0 0-1 0 0,0 0 1 0 0,-1 0 0 0 0,1 0-1 0 0,0 1 1 0 0,0-1-1 0 0,0 0 1 0 0,0 0 0 0 0,0 0-1 0 0,0 0 1 0 0,0 0-1 0 0,0 0 1 0 0,0 0 0 0 0,0 0-1 0 0,0 0 1 0 0,0 0-1 0 0,0 0 1 0 0,-1 0 0 0 0,1 0-1 0 0,0 0 1 0 0,0 0-1 0 0,0 0 1 0 0,0 0 0 0 0,0 0-1 0 0,0 0 1 0 0,0 0-1 0 0,0 0 1 0 0,0 0 0 0 0,0 0-1 0 0,-1 0 1 0 0,1 0-1 0 0,0 0 1 0 0,0 0 0 0 0,0 0 1 0 0,-2 0-33 0 0,0 0-19 0 0,1 0-23 0 0,0 0-42 0 0,-1 0-20 0 0,1 0-41 0 0,0 0-48 0 0,1 0-54 0 0,-1 0-57 0 0,0 0-55 0 0,1 0-47 0 0,-1 0-43 0 0,1 0-142 0 0,0 0-42 0 0,0 0-173 0 0,0 0-464 0 0</inkml:trace>
  <inkml:trace contextRef="#ctx0" brushRef="#br0" timeOffset="925.03">742 207 3656 0 0,'0'0'76'0'0,"0"0"16"0"0,3 0 7 0 0,-3 0-96 0 0,1 0 0 0 0,0 0 0 0 0,-1 0 0 0 0,1 0 1 0 0,-1 0-1 0 0,1 0 0 0 0,-1 1 0 0 0,1-1 1 0 0,0 0-1 0 0,-1 0 0 0 0,1 0 0 0 0,-1 1 0 0 0,1-1 1 0 0,-1 0-1 0 0,1 1 0 0 0,-1-1 0 0 0,0 0 1 0 0,1 1-1 0 0,-1-1 0 0 0,1 1 0 0 0,-1-1 0 0 0,0 1 1 0 0,1-1-1 0 0,-1 1-3 0 0,1 0 1 0 0,-1-1 0 0 0,1 1 1 0 0,-1 0-1 0 0,0-1 0 0 0,1 1 1 0 0,0-1-1 0 0,-1 1 0 0 0,1-1 0 0 0,-1 1 1 0 0,1-1-1 0 0,0 0 0 0 0,-1 1 0 0 0,1-1 1 0 0,0 0-1 0 0,-1 1 0 0 0,1-1 1 0 0,0 0-1 0 0,-1 0 0 0 0,1 1 0 0 0,0-1 1 0 0,0 0-1 0 0,-1 0 0 0 0,1 0 1 0 0,0 0-1 0 0,0 0-1 0 0,15 0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3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0 9960 0 0,'0'0'222'0'0,"0"0"30"0"0,0 0 20 0 0,0 0-24 0 0,0 0-184 0 0,2 0-37 0 0,-1 0 49 0 0,0 0-50 0 0,0 0-40 0 0,1 0-127 0 0,-1 0 105 0 0,0 0 52 0 0,0 0 68 0 0,0 0 66 0 0,0 0 85 0 0,1 0 103 0 0,0 0 116 0 0,-2 3-62 0 0,1 5-215 0 0,4 3-5 0 0,2 3-8 0 0,-5 0-14 0 0,-2 11 35 0 0,0-14-82 0 0,0 3 50 0 0,-3 20 66 0 0,-10 27 227 0 0,6-31-266 0 0,1-2-77 0 0,1 17 68 0 0,0-22-67 0 0,3-13-45 0 0,0 1 1 0 0,0 0 0 0 0,1 0-1 0 0,0 1-59 0 0,1-3 66 0 0,-1 0-1 0 0,0-1 0 0 0,-1 1 1 0 0,0-1-1 0 0,0 3-65 0 0,0-5 62 0 0,0 1-1 0 0,1 0 0 0 0,0 0 0 0 0,0 0 1 0 0,0 0-62 0 0,1 6 130 0 0,0-3-45 0 0,0 14 50 0 0,0-22-120 0 0,0 0 0 0 0,0 0 0 0 0,0 0 1 0 0,0 0-1 0 0,-1 0 0 0 0,1 0 0 0 0,-1 0 0 0 0,0 0 0 0 0,1-1 0 0 0,-1 1 0 0 0,0 0 0 0 0,0 0 0 0 0,-1 1-15 0 0,1-2 13 0 0,0 1 0 0 0,0-1 0 0 0,1 0 0 0 0,-1 1-1 0 0,0-1 1 0 0,1 1 0 0 0,-1-1 0 0 0,1 1 0 0 0,-1 0-1 0 0,1-1 1 0 0,0 1 0 0 0,0 0 0 0 0,0 0-13 0 0,0 31 164 0 0,0-2-26 0 0,0-18-94 0 0,0-11-120 0 0,0-2-62 0 0,0 0 49 0 0,0 0-69 0 0,0 0-84 0 0,0 0 71 0 0,0 0-37 0 0,0 0-42 0 0,0 0-39 0 0,0 0-394 0 0,0 0 94 0 0,0 0-54 0 0,0 0-759 0 0,0 0-598 0 0,0 0-1137 0 0</inkml:trace>
  <inkml:trace contextRef="#ctx0" brushRef="#br0" timeOffset="520.54">1 363 6624 0 0,'3'0'192'0'0,"24"-2"-65"0"0,-18-3-50 0 0,-1-1-57 0 0,2 1 18 0 0,0 1 63 0 0,2 0 115 0 0,-8 2-120 0 0,0 1 0 0 0,0 0 0 0 0,0 1 0 0 0,0-1-1 0 0,0 1 1 0 0,1 0-96 0 0,4-1 231 0 0,-1 0-52 0 0,0-1-19 0 0,1-2 14 0 0,7-1 69 0 0,15-1 240 0 0,-27 5-430 0 0,26-6 358 0 0,-21 6-246 0 0,-1-1 0 0 0,1 1 1 0 0,7 0-166 0 0,1 1 220 0 0,-2-2-40 0 0,5-1 30 0 0,-2 0-49 0 0,15-3 93 0 0,-9 4-49 0 0,-6 3-18 0 0,11-1 132 0 0,-11-3-137 0 0,-14 2-156 0 0,26-6 133 0 0,-21 5-114 0 0,0 1-1 0 0,-1 0 1 0 0,9 0-45 0 0,1 1 60 0 0,-10 0-31 0 0,-1 1 1 0 0,0-2 0 0 0,1 1-1 0 0,-1-1 1 0 0,3-1-30 0 0,7-3 17 0 0,-11 3-8 0 0,1 1 0 0 0,-1-1 0 0 0,1 1 0 0 0,0 0 1 0 0,0 0-1 0 0,0 1-9 0 0,-3 0-1 0 0,71 0 73 0 0,-44 0-68 0 0,-30 0-4 0 0,0 0 0 0 0,0 0 0 0 0,-1 0 0 0 0,1 0 0 0 0,0 0 0 0 0,0 0 0 0 0,0 0 0 0 0,0 0 0 0 0,-1 0 0 0 0,1 1 0 0 0,0-1 0 0 0,0 0 0 0 0,0 1 0 0 0,0 0 0 0 0,4 9 0 0 0,6-5 0 0 0,-11-4 0 0 0,1 0 0 0 0,-1 0 0 0 0,0-1 0 0 0,1 1 0 0 0,-1 0 0 0 0,0 0 0 0 0,0 0 0 0 0,0 0 0 0 0,1-1 0 0 0,-1 1 0 0 0,0 0 0 0 0,0 0 0 0 0,0 0 0 0 0,-1 0 0 0 0,2 17-4 0 0,0-13 13 0 0,-1 0-1 0 0,0 0 0 0 0,0 1 1 0 0,0-1-1 0 0,-1 0 1 0 0,1 0-1 0 0,-1 1 1 0 0,-1 0-9 0 0,-3 5 0 0 0,4-8 3 0 0,0 0-1 0 0,-1 0 0 0 0,1 0 1 0 0,0 0-1 0 0,1 0 0 0 0,-1 1 0 0 0,0-1 1 0 0,1 0-1 0 0,0 3-2 0 0,-2 10 90 0 0,-4-1-27 0 0,0 1-2 0 0,4 0 24 0 0,2 9 102 0 0,0-3 34 0 0,0-21-215 0 0,0-1 1 0 0,0 1 0 0 0,0-1 0 0 0,-1 1-1 0 0,1-1 1 0 0,0 1 0 0 0,0-1-1 0 0,0 1 1 0 0,1-1 0 0 0,-1 1 0 0 0,0-1-1 0 0,0 1 1 0 0,0-1 0 0 0,0 1 0 0 0,0-1-1 0 0,1 1 1 0 0,-1-1 0 0 0,0 1-1 0 0,0-1 1 0 0,1 0 0 0 0,-1 1 0 0 0,0-1-1 0 0,1 1 1 0 0,-1-1 0 0 0,0 0 0 0 0,1 1-1 0 0,-1-1 1 0 0,0 0 0 0 0,1 0 0 0 0,-1 1-1 0 0,1-1 1 0 0,0 0-7 0 0,5 5 99 0 0,-1 8 35 0 0,-3-10-112 0 0,0-1 0 0 0,-1 1 0 0 0,1-1 0 0 0,0 0 1 0 0,1 1-1 0 0,-1-1 0 0 0,0 0 0 0 0,0 0 0 0 0,1 0 1 0 0,0-1-1 0 0,-1 1 0 0 0,1-1 0 0 0,1 2-22 0 0,5 0 97 0 0,0 1 0 0 0,-1-1-1 0 0,10 2-96 0 0,1-4 131 0 0,-5-1-21 0 0,3 4 63 0 0,7 3-9 0 0,-12-5-67 0 0,1 0-1 0 0,0-1 1 0 0,5 0-97 0 0,1-1 136 0 0,3 0 55 0 0,-17 0-140 0 0,6 0 41 0 0,-4 1-42 0 0,0-1 0 0 0,0 0 0 0 0,0-1 0 0 0,0 0 0 0 0,5-1-50 0 0,3-3 90 0 0,-12 3-70 0 0,1 1 0 0 0,-1 0 0 0 0,0 0 0 0 0,1 0 0 0 0,-1 0 0 0 0,0 1 0 0 0,1-1-1 0 0,1 1-19 0 0,-3 0 12 0 0,-1 0-1 0 0,1 0 1 0 0,0 0-1 0 0,-1 0 0 0 0,1-1 1 0 0,0 1-1 0 0,-1 0 1 0 0,1-1-1 0 0,0 1 0 0 0,-1-1 1 0 0,1 0-1 0 0,-1 0 1 0 0,1 0-1 0 0,-1 1 0 0 0,1-2-11 0 0,6-3 45 0 0,-3 3-19 0 0,-4 1-19 0 0,-1 1-1 0 0,1 0 0 0 0,0 0 1 0 0,-1-1-1 0 0,1 1 1 0 0,-1 0-1 0 0,1-1 0 0 0,0 1 1 0 0,-1-1-1 0 0,1 1 1 0 0,-1-1-1 0 0,1 1 0 0 0,-1-1 1 0 0,1 1-1 0 0,-1-1 0 0 0,0 1 1 0 0,1-1-1 0 0,-1 1 1 0 0,0-1-1 0 0,1 0 0 0 0,-1 1 1 0 0,0-1-7 0 0,3-4 25 0 0,7-8 69 0 0,-6 6 13 0 0,-5-2-81 0 0,1 6-5 0 0,0-4 12 0 0,0 5-23 0 0,0 0 0 0 0,0 0 0 0 0,0-1 0 0 0,0 1 0 0 0,0 0 0 0 0,0 0 0 0 0,-1 0 0 0 0,1 0 0 0 0,-1 0-1 0 0,0-1-9 0 0,0 1 2 0 0,-24-45 11 0 0,4 19-45 0 0,-8 7-128 0 0,-3-2-84 0 0,1 12-20 0 0,0-9 6 0 0,25 15 190 0 0,1 1 0 0 0,-1 0 0 0 0,-1 0 0 0 0,1 0 0 0 0,-1 1 0 0 0,1 0 0 0 0,-1 0 0 0 0,0 1 0 0 0,-3-1 68 0 0,-32-2-304 0 0,8-6 2 0 0,17 7 141 0 0,-26-8-248 0 0,38 11 339 0 0,2 0-4 0 0,1 1-19 0 0,-1 0-37 0 0,1 0-15 0 0,0 0-38 0 0,0 0-45 0 0,0 0-49 0 0,-1 0-54 0 0,1 0-49 0 0,-1 0-45 0 0,0 0-38 0 0,0 0-136 0 0,-1 0-38 0 0,0 0-165 0 0,-3 0-441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1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97 9872 0 0,'0'0'222'0'0,"0"0"30"0"0,0 0 20 0 0,0 0 16 0 0,0 2 15 0 0,0 16 269 0 0,0 1-37 0 0,0 1-39 0 0,0 0-40 0 0,0 0-42 0 0,0 0-46 0 0,0-1-45 0 0,0 0-48 0 0,2-8-29 0 0,4-1-77 0 0,0 6 44 0 0,-7-5-33 0 0,-4-3-73 0 0,-1 2 45 0 0,4 3 35 0 0,2-11-284 0 0,0 1 58 0 0,0 0 52 0 0,0 1 46 0 0,0 0 63 0 0,0 1 46 0 0,0 1 82 0 0,0 2 182 0 0,0 0 179 0 0,0-6-269 0 0,0-3-179 0 0,0-1-56 0 0,0-2-65 0 0,0-2-79 0 0,0-23 185 0 0,0 10-78 0 0,0 4-41 0 0,0 1-35 0 0,-1 13 6 0 0,1-1 1 0 0,1 0-1 0 0,-1 1 0 0 0,0-1 0 0 0,0 0 0 0 0,1 1 0 0 0,-1-1 0 0 0,1 0 0 0 0,-1 1 0 0 0,1-1 0 0 0,0 1 0 0 0,0-1 0 0 0,-1 1 0 0 0,1-1 0 0 0,6-10 10 0 0,-4-1 11 0 0,-3 10-19 0 0,1 1 1 0 0,-1 0-1 0 0,1-1 0 0 0,0 1 1 0 0,-1 0-1 0 0,1 0 0 0 0,0 0 1 0 0,0 0-1 0 0,1 0 0 0 0,-1 0 0 0 0,0 0 1 0 0,1 0-1 0 0,-1 0 0 0 0,1 0-2 0 0,3-4 0 0 0,0 0 0 0 0,0 0 0 0 0,-1 0 0 0 0,2-3 0 0 0,-3 4 0 0 0,0 0 0 0 0,0 0 0 0 0,1 0 0 0 0,0 1 0 0 0,0-1 0 0 0,0 1 0 0 0,0 0 0 0 0,0 1 0 0 0,4-3 0 0 0,7-4 0 0 0,0-1 0 0 0,-1 0 0 0 0,0-2 0 0 0,-12 10 0 0 0,1 0 0 0 0,0 1 0 0 0,0-1-1 0 0,0 0 1 0 0,0 1 0 0 0,0 0 0 0 0,1 0-1 0 0,-1 0 1 0 0,1 0 0 0 0,-1 0 0 0 0,1 1-1 0 0,0 0 1 0 0,0-1 0 0 0,0 1 0 0 0,14-4-15 0 0,-8 2-14 0 0,25-10-96 0 0,-34 12 122 0 0,1 0 0 0 0,0 0 0 0 0,-1 1-1 0 0,1-1 1 0 0,0 0 0 0 0,0 1-1 0 0,-1 0 1 0 0,1-1 0 0 0,0 1-1 0 0,0 0 1 0 0,0 0 0 0 0,0 0-1 0 0,-1 0 1 0 0,1 0 0 0 0,0 0 0 0 0,0 1-1 0 0,0-1 1 0 0,-1 1 0 0 0,1-1-1 0 0,0 1 1 0 0,0 0 0 0 0,0 0 3 0 0,1 0-6 0 0,16 1-22 0 0,-18-2 22 0 0,0 0 1 0 0,1 0 0 0 0,-1 0 0 0 0,1 0 0 0 0,-1 1 0 0 0,1-1-1 0 0,-1 0 1 0 0,0 1 0 0 0,1-1 0 0 0,0 1 5 0 0,3 3-6 0 0,0 0 1 0 0,0 0 0 0 0,0 0 0 0 0,0 0-1 0 0,-1 1 1 0 0,2 2 5 0 0,6 6-42 0 0,-9-10 40 0 0,-1 0 0 0 0,0 0 0 0 0,0 0 0 0 0,1 0 0 0 0,-2 1 0 0 0,2 0 2 0 0,-2 0-2 0 0,1-1 0 0 0,0 1 0 0 0,0-1 0 0 0,1 0 0 0 0,-1 0 0 0 0,1 1 2 0 0,-1-2-4 0 0,0 0 0 0 0,-1-1 0 0 0,1 1-1 0 0,-1 0 1 0 0,0 0 0 0 0,0 1 0 0 0,0-1-1 0 0,0 0 1 0 0,0 0 0 0 0,0 0 0 0 0,-1 1-1 0 0,1-1 1 0 0,-1 0 0 0 0,1 1 4 0 0,2 10-1 0 0,3 0 1 0 0,-5-12 0 0 0,0 1 0 0 0,0-1 0 0 0,0 1 0 0 0,-1-1 0 0 0,1 0 0 0 0,-1 1 0 0 0,1 0 0 0 0,-1-1 0 0 0,0 1 0 0 0,1-1 0 0 0,-1 1 0 0 0,0-1 0 0 0,0 1 0 0 0,0 1 0 0 0,0-1 0 0 0,0 1 0 0 0,1-1 0 0 0,-1 1 0 0 0,0-1 0 0 0,1 1 0 0 0,0-1 0 0 0,0 1 0 0 0,0-1 0 0 0,0 0 0 0 0,1 2 0 0 0,-1-1 0 0 0,0-1 0 0 0,0 0 0 0 0,0 1 0 0 0,0-1 0 0 0,0 1 0 0 0,-1-1 0 0 0,1 1 0 0 0,-1-1 0 0 0,1 1 0 0 0,-1-1 0 0 0,0 3 0 0 0,0 27 61 0 0,0-1 65 0 0,0-27-167 0 0,-1-1 47 0 0,-1 6 156 0 0,0-6-118 0 0,1-1-50 0 0,-1 0-36 0 0,0 0-52 0 0,0 0-60 0 0,0 0-72 0 0,0 1-83 0 0,2-4 72 0 0,1 1 33 0 0,0 0-116 0 0,1 0 124 0 0,-1 0 47 0 0,4 0-214 0 0,-3 0 161 0 0,-1 1-103 0 0,-1-1 100 0 0,0 0-44 0 0,1 0-139 0 0,-1 0-50 0 0,1 0-46 0 0,-1 0-39 0 0,1 0-149 0 0,-1 0-40 0 0,0 0-180 0 0,0 0-487 0 0</inkml:trace>
  <inkml:trace contextRef="#ctx0" brushRef="#br0" timeOffset="376.74">663 191 6832 0 0,'0'0'200'0'0,"0"3"-8"0"0,2 2-330 0 0,2-1 119 0 0,2-1 105 0 0,2-1 91 0 0,2-2 74 0 0,0 1 63 0 0,11-2 438 0 0,0 0 111 0 0,-11 1-667 0 0,1 0 86 0 0,-1 0 6 0 0,0 0 33 0 0,27 0 806 0 0,-21 0-687 0 0,0 0-69 0 0,-8 0-227 0 0,0 0-33 0 0,14-3 303 0 0,1-7 82 0 0,-12 6-285 0 0,6 4-50 0 0,-1-1-35 0 0,-3-6 0 0 0,-12 6-108 0 0,1 1 0 0 0,-1-1 1 0 0,1 0-1 0 0,-1 0 0 0 0,1 1 0 0 0,-1-1 1 0 0,1 1-1 0 0,0-1 0 0 0,-1 1 1 0 0,1 0-1 0 0,0 0 0 0 0,-1-1 0 0 0,1 1 1 0 0,0 0-19 0 0,4 0 20 0 0,1-1-1 0 0,-1-1 1 0 0,0 1 0 0 0,0-1 0 0 0,0 0 0 0 0,0-1 0 0 0,0 1 0 0 0,-1-1 0 0 0,4-3-20 0 0,4 0 29 0 0,0 0 19 0 0,-7-4-36 0 0,0 5-9 0 0,-5 5-1 0 0,-1 0-1 0 0,1 0 1 0 0,-1-1 0 0 0,0 1 0 0 0,1 0-1 0 0,-1 0 1 0 0,1-1 0 0 0,-1 1 0 0 0,0-1 0 0 0,1 1-1 0 0,-1 0 1 0 0,0-1 0 0 0,1 1 0 0 0,-1-1-1 0 0,0 1 1 0 0,0 0 0 0 0,0-1 0 0 0,1 1 0 0 0,-1-1-1 0 0,0 1 1 0 0,0-1 0 0 0,0 1 0 0 0,0-1-1 0 0,0 1 1 0 0,0-1 0 0 0,0 1 0 0 0,0-1-1 0 0,0 1 1 0 0,0-1 0 0 0,0 1 0 0 0,0-1 0 0 0,0 0-2 0 0,0-11 29 0 0,1-26 140 0 0,-5 25-150 0 0,1 6 6 0 0,2 4-14 0 0,-1-1 0 0 0,0 1 0 0 0,1-1-1 0 0,-1 1 1 0 0,-1 0 0 0 0,1-1 0 0 0,0 1 0 0 0,-1 0-1 0 0,0 0 1 0 0,-2-1-11 0 0,4 3 1 0 0,1 0 0 0 0,-1 1 0 0 0,0-1-1 0 0,0 1 1 0 0,0 0 0 0 0,0-1 0 0 0,0 1 0 0 0,0 0-1 0 0,0 0 1 0 0,0 0 0 0 0,0-1 0 0 0,0 1 0 0 0,0 0-1 0 0,0 0 1 0 0,0 0 0 0 0,0 0 0 0 0,-1 1-1 0 0,-30 0 0 0 0,26-1 0 0 0,3-1 0 0 0,0 1 0 0 0,0 0 0 0 0,0 0 0 0 0,0 0 0 0 0,0 1 0 0 0,0-1 0 0 0,1 1 0 0 0,-1-1 0 0 0,0 1 0 0 0,0 0 0 0 0,0 0 0 0 0,0 0 0 0 0,1 0 0 0 0,-1 1 0 0 0,1-1 0 0 0,-1 1 0 0 0,1 0 0 0 0,-2 1 0 0 0,-9 8 0 0 0,0 0 0 0 0,0-1 0 0 0,-9 5 0 0 0,-3 5-4 0 0,-9 15-59 0 0,12-11 58 0 0,17-19 5 0 0,1 1 0 0 0,0 0 0 0 0,1-1 0 0 0,-1 1 0 0 0,1 1 0 0 0,0 0 0 0 0,0-2 0 0 0,2-2 0 0 0,0 0 1 0 0,1 0 0 0 0,-1 0 0 0 0,1 0-1 0 0,-1 0 1 0 0,1-1 0 0 0,0 1 0 0 0,0 0-1 0 0,1 0 1 0 0,-1 0 0 0 0,0 0 0 0 0,1 0-1 0 0,0 0 1 0 0,0 1-1 0 0,1 1 16 0 0,0 1 0 0 0,0-1 0 0 0,1 1 0 0 0,0-1-1 0 0,0 0 1 0 0,0 0 0 0 0,1 0 0 0 0,3 3-16 0 0,6 8 29 0 0,-4-1 29 0 0,7-3-38 0 0,-9-8-11 0 0,-1 0 7 0 0,2 0 1 0 0,-1 0-1 0 0,0-1 1 0 0,1 0-1 0 0,-1-1 0 0 0,1 0 1 0 0,7 2-17 0 0,0-1 42 0 0,5-1 1 0 0,-17-3-38 0 0,1 1 1 0 0,-1 0-1 0 0,0 1 0 0 0,1-1 1 0 0,-1 1-1 0 0,0-1 0 0 0,1 1 1 0 0,-1 0-6 0 0,6 3 21 0 0,-5-3-11 0 0,-1 1-1 0 0,0-1 0 0 0,1 0 1 0 0,-1 0-1 0 0,1 0 1 0 0,0-1-1 0 0,-1 1 1 0 0,1-1-1 0 0,-1 0 0 0 0,1 0 1 0 0,0 0-1 0 0,-1 0 1 0 0,3-1-10 0 0,9-5 30 0 0,-12 5-24 0 0,0 0-1 0 0,0 0 1 0 0,0 0-1 0 0,0 0 1 0 0,0 0-1 0 0,1 1 1 0 0,-1-1-1 0 0,0 1 1 0 0,3 0-6 0 0,-2 0 9 0 0,-1-1 0 0 0,1 1 0 0 0,-1-1 0 0 0,1 0 1 0 0,-1 1-1 0 0,0-2 0 0 0,1 1 0 0 0,0-1-9 0 0,12-3-9 0 0,-3 1-23 0 0,-9 3 17 0 0,0 0 0 0 0,0 0 0 0 0,-1-1 0 0 0,1 1 0 0 0,0-1 0 0 0,0 0 0 0 0,-1 0 0 0 0,1-1 15 0 0,1 0 31 0 0,1 1-42 0 0,-1-1-39 0 0,2 1-34 0 0,3-2-108 0 0,0-1-63 0 0,-1 0-49 0 0,0-2-35 0 0,-4 1 75 0 0,-3 4 135 0 0,1 1-35 0 0,-1 0-6 0 0,0-1-34 0 0,0 1-42 0 0,0 0-44 0 0,0 1-49 0 0,1-1-46 0 0,0 1-39 0 0,0-1-36 0 0,0 1-131 0 0,1 0-35 0 0,7 0-1374 0 0</inkml:trace>
  <inkml:trace contextRef="#ctx0" brushRef="#br0" timeOffset="754.4">1767 223 5904 0 0,'0'0'169'0'0,"3"-3"2"0"0,1-1-140 0 0,9-3-24 0 0,-4 5 84 0 0,-6 2 61 0 0,0-3 175 0 0,7-7 294 0 0,-8 8-377 0 0,-1 1-43 0 0,0 0-37 0 0,1 1-35 0 0,-1-1-12 0 0,0 1-35 0 0,0 0-21 0 0,1 1-16 0 0,1-1 19 0 0,-2-1-8 0 0,0 1 36 0 0,4-7 254 0 0,-5 6-328 0 0,0 1 0 0 0,0 0 0 0 0,0-1 0 0 0,1 1 0 0 0,-1-1 0 0 0,0 1 0 0 0,0 0 0 0 0,1-1 0 0 0,-1 1 0 0 0,0 0 0 0 0,1 0 0 0 0,-1-1 0 0 0,0 1 0 0 0,1 0 0 0 0,-1 0 0 0 0,0-1 0 0 0,1 1 0 0 0,-1 0 0 0 0,0 0 0 0 0,1 0 0 0 0,-1 0 0 0 0,1 0 0 0 0,-1-1 0 0 0,1 1 0 0 0,-1 0 0 0 0,0 0 0 0 0,1 0 0 0 0,-1 0 0 0 0,1 0 0 0 0,-1 0 0 0 0,1 0-18 0 0,4-2 414 0 0,-4 1-356 0 0,2-2 46 0 0,2-4 59 0 0,-3 3-71 0 0,-1 1 21 0 0,-1-1 44 0 0,1-1 55 0 0,-1 0 67 0 0,0 5-263 0 0,0-1 0 0 0,0 1 0 0 0,0 0 0 0 0,0-1 0 0 0,0 1 0 0 0,0-1 1 0 0,0 1-1 0 0,0-1 0 0 0,0 1 0 0 0,0 0 0 0 0,1-1 0 0 0,-1 1 0 0 0,0-1 1 0 0,0 1-1 0 0,0 0 0 0 0,0-1 0 0 0,1 1 0 0 0,-1 0 0 0 0,0-1 0 0 0,0 1 0 0 0,1 0 1 0 0,-1-1-1 0 0,0 1 0 0 0,1 0 0 0 0,-1 0 0 0 0,0-1 0 0 0,1 1 0 0 0,-1 0 1 0 0,0 0-1 0 0,1-1 0 0 0,-1 1-16 0 0,7-5 253 0 0,6-10 336 0 0,-20 4-315 0 0,4 8-100 0 0,2 1-63 0 0,1 0-41 0 0,1-1-38 0 0,0 0-9 0 0,-1 0 31 0 0,-1 1 37 0 0,-2-1 58 0 0,-7-7 59 0 0,6 7-25 0 0,1 2-80 0 0,-1 1-50 0 0,-1 1-24 0 0,2-1 35 0 0,-8-1 108 0 0,7 1-123 0 0,1 0 0 0 0,0 0 0 0 0,0 0 0 0 0,0 0 0 0 0,-1 0 0 0 0,1 0-1 0 0,0 1 1 0 0,0 0 0 0 0,0-1 0 0 0,-1 2-49 0 0,-4 2 82 0 0,-18 7 165 0 0,7 0-133 0 0,15-8-77 0 0,0 0 1 0 0,-1-1-1 0 0,1 1 0 0 0,-1-1 0 0 0,-1 1-37 0 0,-15 2 93 0 0,17-4-73 0 0,-1 0 1 0 0,0 0 0 0 0,1 1-1 0 0,-1-1 1 0 0,1 1 0 0 0,-1 0 0 0 0,0 1-21 0 0,-17 11 109 0 0,14-9-76 0 0,1 0 1 0 0,-1 0 0 0 0,1 1-1 0 0,0 0 1 0 0,0 0-34 0 0,3-2 9 0 0,0-1-1 0 0,-1 1 1 0 0,1-1 0 0 0,0-1-1 0 0,-3 2-8 0 0,4-3 6 0 0,0 1-1 0 0,1-1 0 0 0,-1 1 1 0 0,0-1-1 0 0,1 1 0 0 0,0 0 1 0 0,-1 0-1 0 0,1 0 1 0 0,0 1-1 0 0,0-1 0 0 0,0 0 1 0 0,0 1-1 0 0,0 0-5 0 0,-4 12 53 0 0,2 1-32 0 0,0 1-3 0 0,-3-2 30 0 0,7-14-47 0 0,-1 1 0 0 0,0-1 0 0 0,1 0 1 0 0,-1 1-1 0 0,1-1 0 0 0,-1 1 0 0 0,1-1 0 0 0,0 1 0 0 0,-1-1 0 0 0,1 1 0 0 0,0-1 0 0 0,0 1 1 0 0,0 0-2 0 0,11 24-1 0 0,-1-10 1 0 0,-7-12 0 0 0,-1 0 1 0 0,1 0 0 0 0,0 0-1 0 0,0-1 1 0 0,1 1 0 0 0,-1-1-1 0 0,1 0 1 0 0,-1 0 0 0 0,1 0-1 0 0,0-1 1 0 0,0 1 0 0 0,1-1 0 0 0,-1 0-1 0 0,1 0 0 0 0,3 2-10 0 0,0-1 1 0 0,0-1-1 0 0,6 2 10 0 0,5-1-54 0 0,-1-2-36 0 0,0-1-31 0 0,25 0-101 0 0,-28 0 114 0 0,-3 0-10 0 0,1 0-35 0 0,0 0-45 0 0,-1 0-52 0 0,22-3-412 0 0,11-10-30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0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6968 0 0,'0'0'157'0'0,"0"0"23"0"0,0 0 11 0 0,0 0-66 0 0,0 0-10 0 0,0 0 40 0 0,0 0 130 0 0,0 0 237 0 0,0 0 20 0 0,-2 0-25 0 0,-3 1-409 0 0,1 1 44 0 0,0 7 246 0 0,3 8 232 0 0,1-9-385 0 0,1 5 47 0 0,-2-3-192 0 0,1 2 84 0 0,0 3 78 0 0,-1 21 415 0 0,2-24-476 0 0,0 0-46 0 0,1-4-84 0 0,9 14 233 0 0,-6 4-19 0 0,6-5-80 0 0,-6 0-76 0 0,-3-13-80 0 0,0-1 0 0 0,0 0 1 0 0,1 0-1 0 0,1 3-49 0 0,-1-3 58 0 0,0 0 0 0 0,-1 0 1 0 0,2 7-59 0 0,5 13 159 0 0,2-7-13 0 0,-5-8-77 0 0,3 10 84 0 0,0 4 11 0 0,-2-13-105 0 0,-3-8-18 0 0,0 0 0 0 0,0 0 0 0 0,0-1 0 0 0,3 3-41 0 0,-4-5 25 0 0,0 1 1 0 0,0 0-1 0 0,0 0 1 0 0,0 0-1 0 0,-1 0 1 0 0,0 1 0 0 0,1-1-26 0 0,0 4 56 0 0,-3-6-50 0 0,0-1 0 0 0,0 1-1 0 0,0-1 1 0 0,1 1 0 0 0,-1-1 0 0 0,0 1-1 0 0,0-1 1 0 0,1 1 0 0 0,-1-1 0 0 0,0 0 0 0 0,1 1-1 0 0,-1-1 1 0 0,0 1 0 0 0,1-1 0 0 0,-1 0-1 0 0,0 1 1 0 0,1-1 0 0 0,-1 0 0 0 0,1 0 0 0 0,-1 1-1 0 0,1-1 1 0 0,-1 0 0 0 0,1 0 0 0 0,-1 0-1 0 0,1 0 1 0 0,-1 1 0 0 0,1-1 0 0 0,-1 0 0 0 0,1 0-1 0 0,-1 0 1 0 0,1 0 0 0 0,-1 0 0 0 0,1 0-1 0 0,-1 0 1 0 0,1 0 0 0 0,-1-1 0 0 0,1 1 0 0 0,-1 0-6 0 0,13 0 199 0 0,-2 0-38 0 0,10-4 74 0 0,-19 3-217 0 0,0 1 0 0 0,0-1 0 0 0,0 0 0 0 0,0 0 1 0 0,0 0-1 0 0,0 0 0 0 0,0-1 0 0 0,-1 1 0 0 0,1 0 1 0 0,0-1-1 0 0,-1 0 0 0 0,1 1 0 0 0,-1-1 0 0 0,0 0 1 0 0,1 1-1 0 0,-1-1 0 0 0,0 0 0 0 0,0-1-18 0 0,29-50 345 0 0,19-21 60 0 0,-30 45-214 0 0,-9 11-78 0 0,-5 2-76 0 0,1 1-58 0 0,4-4-41 0 0,0-2 3 0 0,-1-3-17 0 0,-7 19 63 0 0,5-8 45 0 0,-5 8 1 0 0,1 1 1 0 0,0-1 0 0 0,0 1-1 0 0,0 0 1 0 0,3-3-34 0 0,7-9 68 0 0,-8 3-55 0 0,-4 13-13 0 0,0-1 0 0 0,-1 1 0 0 0,1 0 0 0 0,0-1 0 0 0,0 1 0 0 0,0 0 0 0 0,-1 0 0 0 0,1 0 0 0 0,0-1 0 0 0,0 1 0 0 0,0 0 0 0 0,0 0 0 0 0,0 0 0 0 0,0 1 0 0 0,15 1-28 0 0,-14 0 7 0 0,1-1-1 0 0,-1 1 0 0 0,0-1 0 0 0,1 1 0 0 0,-1 0 0 0 0,0 0 0 0 0,0 0 0 0 0,-1 0 1 0 0,1 0-1 0 0,0 0 0 0 0,0 1 22 0 0,-1-2-22 0 0,0 1 1 0 0,-1 0 0 0 0,1-1-1 0 0,0 1 1 0 0,-1 0-1 0 0,1 0 1 0 0,-1-1 0 0 0,1 1-1 0 0,-1 0 1 0 0,0 0-1 0 0,0 1 22 0 0,1 8-88 0 0,2-1 34 0 0,1 1 24 0 0,5 4 29 0 0,-5-9 3 0 0,-1-1-1 0 0,0 1 0 0 0,0 0 0 0 0,2 5-1 0 0,21 47-14 0 0,-24-53 0 0 0,0 0 0 0 0,0-1-1 0 0,0 0 1 0 0,0 1 0 0 0,1-1 0 0 0,0 0 0 0 0,2 2 14 0 0,23 23-38 0 0,-11-13 37 0 0,6 8 35 0 0,-20-21-12 0 0,2-1 0 0 0,3 0 50 0 0,11-1 9 0 0,-11-1-6 0 0,-1 0 60 0 0,1-1 84 0 0,-2 0-112 0 0,1-1 46 0 0,14-14 451 0 0,-10 5-254 0 0,-5 4-172 0 0,-2 1-84 0 0,-1 2-64 0 0,4-10 153 0 0,-1 2-88 0 0,-3 6-66 0 0,2-25 104 0 0,0 23-101 0 0,-4 6-23 0 0,0 1 0 0 0,0 0 0 0 0,0-1 0 0 0,-1 1 1 0 0,1-1-1 0 0,0 1 0 0 0,-1-1 0 0 0,1 0 0 0 0,-1 1 1 0 0,1-1-1 0 0,-1 1 0 0 0,0-1 0 0 0,0 0 0 0 0,0 0-9 0 0,0-21 164 0 0,0-1-97 0 0,0 0-115 0 0,0 12-25 0 0,0 1-37 0 0,3-3-13 0 0,2 4-49 0 0,1 0-74 0 0,-4-4-101 0 0,0 3 46 0 0,-2 9 240 0 0,1 0 0 0 0,0 1 1 0 0,0-1-1 0 0,0 0 1 0 0,0 1-1 0 0,0-1 0 0 0,0 1 1 0 0,0-1-1 0 0,0 1 0 0 0,1-1 61 0 0,-1 1-319 0 0,1 0 58 0 0,-2-1 50 0 0,1 1 46 0 0,-1-1 18 0 0,1 1 45 0 0,-1-1 24 0 0,0 0 12 0 0,0-2-54 0 0,0 3 37 0 0,0 0-36 0 0,4-5-254 0 0,-2 5 204 0 0,-1-1-36 0 0,1 1-2 0 0,-1 0-37 0 0,1 0-43 0 0,0 0-48 0 0,-1 0-53 0 0,1 1-48 0 0,-1-1-43 0 0,1 1-38 0 0,0 0-145 0 0,0-1-37 0 0,3 1-1528 0 0</inkml:trace>
  <inkml:trace contextRef="#ctx0" brushRef="#br0" timeOffset="368.65">1090 237 7248 0 0,'0'0'209'0'0,"0"0"32"0"0,3 0-14 0 0,4 1-92 0 0,6 6 281 0 0,-9-4-334 0 0,-2-1-55 0 0,0 0 163 0 0,-1-1-42 0 0,3 0 44 0 0,0-1-88 0 0,1-1-40 0 0,-4 1-19 0 0,1 0 35 0 0,-2 0-54 0 0,1 0 0 0 0,0 0 0 0 0,-1 0 0 0 0,1 0 0 0 0,0 0 0 0 0,-1 0 0 0 0,1 0 0 0 0,0-1 0 0 0,-1 1 0 0 0,1 0 0 0 0,0 0 0 0 0,-1-1-1 0 0,1 1 1 0 0,-1 0 0 0 0,1-1 0 0 0,0 1 0 0 0,-1 0 0 0 0,1-1 0 0 0,-1 1 0 0 0,1-1 0 0 0,-1 1 0 0 0,1-1 0 0 0,-1 1 0 0 0,0-1 0 0 0,1 1 0 0 0,-1-1-26 0 0,1 0 26 0 0,-1 1-1 0 0,0-1 0 0 0,1 1 1 0 0,-1-1-1 0 0,1 1 0 0 0,-1-1 1 0 0,1 1-1 0 0,-1-1 0 0 0,1 1 1 0 0,-1-1-1 0 0,1 1 0 0 0,0 0 1 0 0,-1-1-1 0 0,1 1 0 0 0,-1 0 1 0 0,1 0-1 0 0,0-1 1 0 0,-1 1-1 0 0,1 0 0 0 0,0 0 1 0 0,-1 0-1 0 0,1 0 0 0 0,0 0 1 0 0,0 0-1 0 0,-1 0 0 0 0,1 0-25 0 0,6 0 196 0 0,-5 0-130 0 0,0 1-1 0 0,1-1 0 0 0,-1 0 1 0 0,0-1-1 0 0,0 1 0 0 0,0 0 1 0 0,0 0-1 0 0,1-1 0 0 0,-1 0 1 0 0,1 0-66 0 0,5-4 201 0 0,-7 4-170 0 0,0 1 1 0 0,1-1 0 0 0,-1 0-1 0 0,1 0 1 0 0,-1 0-1 0 0,1 1 1 0 0,-1-1-1 0 0,1 1 1 0 0,0-1-1 0 0,-1 1 1 0 0,1 0-1 0 0,0-1 1 0 0,-1 1-1 0 0,1 0-31 0 0,13-3 183 0 0,-1-7 8 0 0,-11 8-25 0 0,1 0-71 0 0,-1 2-51 0 0,3 1 3 0 0,-3-1 19 0 0,-3 1-55 0 0,0-1 0 0 0,1 0-1 0 0,-1 0 1 0 0,1 0 0 0 0,-1 0-1 0 0,1 0 1 0 0,-1 0 0 0 0,1 0 0 0 0,-1 0-1 0 0,1 0 1 0 0,-1 0 0 0 0,1 0-1 0 0,-1-1 1 0 0,1 1 0 0 0,-1 0-1 0 0,1 0 1 0 0,-1 0 0 0 0,1-1 0 0 0,-1 1-1 0 0,1 0 1 0 0,-1 0 0 0 0,0-1-1 0 0,1 1 1 0 0,-1 0 0 0 0,0-1-1 0 0,1 1 1 0 0,-1-1 0 0 0,0 1 0 0 0,1 0-1 0 0,-1-1 1 0 0,0 1 0 0 0,0-1-11 0 0,5-6 167 0 0,8 2 57 0 0,-12 4-217 0 0,0 1 0 0 0,1-1 0 0 0,-1 0 0 0 0,0 0 0 0 0,0 0 0 0 0,0 0 0 0 0,0 0 0 0 0,0 0 1 0 0,0 0-1 0 0,-1 0 0 0 0,1 0 0 0 0,0-1-7 0 0,0 1 1 0 0,-1-1-1 0 0,1 1 1 0 0,0 0 0 0 0,-1 0-1 0 0,1 0 1 0 0,0 0 0 0 0,0-1-1 0 0,0 1 1 0 0,0 0 0 0 0,0 1 0 0 0,0-1-1 0 0,0 0 1 0 0,0 0 0 0 0,0 0-1 0 0,0 1 1 0 0,1-1-1 0 0,-2 1 0 0 0,0 0 0 0 0,0 0 0 0 0,0 0 0 0 0,0-1 0 0 0,1 1 0 0 0,-1 0 0 0 0,0 0 0 0 0,0 0 0 0 0,0 0 0 0 0,0 0 0 0 0,0 0-1 0 0,0 0 1 0 0,0 0 0 0 0,1 0 0 0 0,-1 0 0 0 0,0 0 0 0 0,0 0 0 0 0,0 0 0 0 0,0-1 0 0 0,0 1 0 0 0,0 0 0 0 0,0 0 0 0 0,0 0 0 0 0,0 0 0 0 0,0 0 0 0 0,0 0 0 0 0,0 0 0 0 0,0-1 0 0 0,0 1 0 0 0,0 0 0 0 0,0 0 0 0 0,0 0 0 0 0,0 0 0 0 0,0 0 0 0 0,0 0 0 0 0,0-1 0 0 0,0 1-1 0 0,0 0 1 0 0,0 0 0 0 0,-6-13 8 0 0,-1 0 3 0 0,7 7 13 0 0,-1-1 15 0 0,-3 1 63 0 0,-6-4-28 0 0,4 6 22 0 0,-1 3-53 0 0,1 0-5 0 0,-7-9 73 0 0,13 10-109 0 0,0 0-1 0 0,0 0 1 0 0,0-1 0 0 0,0 1 0 0 0,0 0 0 0 0,0 0 0 0 0,0 0 0 0 0,0 0 0 0 0,0 0 0 0 0,-1 0 0 0 0,1 0 0 0 0,0 0 0 0 0,0-1 0 0 0,0 1 0 0 0,0 0 0 0 0,0 0 0 0 0,0 0 0 0 0,0 0 0 0 0,0 0 0 0 0,0 0 0 0 0,-1 0 0 0 0,1 0 0 0 0,0 0 0 0 0,0 0 0 0 0,0 0 0 0 0,0 0 0 0 0,0 0 0 0 0,0 0 0 0 0,-1 0 0 0 0,1 0-1 0 0,0 0 1 0 0,0 0 0 0 0,0 0 0 0 0,0 0 0 0 0,0 0 0 0 0,0 0 0 0 0,0 0 0 0 0,-1 0 0 0 0,1 0 0 0 0,0 0 0 0 0,0 0 0 0 0,0 0 0 0 0,0 0 0 0 0,0 0 0 0 0,0 1 0 0 0,0-1 0 0 0,0 0 0 0 0,-1 0 0 0 0,1 0 0 0 0,0 0 0 0 0,0 0 0 0 0,0 0 0 0 0,0 0 0 0 0,0 0 0 0 0,0 1 0 0 0,0-1 0 0 0,0 0-2 0 0,-1 1 12 0 0,0 0 0 0 0,-1 0 0 0 0,1 0 0 0 0,0 1 0 0 0,-1-2 0 0 0,1 1 0 0 0,-1 0 0 0 0,1 0 0 0 0,-1 0 0 0 0,1-1 0 0 0,-1 1 0 0 0,1-1 0 0 0,-1 1 0 0 0,0-1 0 0 0,1 1 0 0 0,-1-1 0 0 0,0 0 0 0 0,0 0-12 0 0,1 0 6 0 0,0 0 1 0 0,1 0 0 0 0,-1 0-1 0 0,0 0 1 0 0,0 0 0 0 0,0 1-1 0 0,1-1 1 0 0,-1 0 0 0 0,0 0-1 0 0,0 1 1 0 0,1-1 0 0 0,-1 1-1 0 0,0-1 1 0 0,1 0 0 0 0,-1 1 0 0 0,0-1-1 0 0,1 1 1 0 0,-1-1 0 0 0,1 1-1 0 0,-1 0 1 0 0,1-1 0 0 0,-1 1-1 0 0,1 0 1 0 0,-1-1 0 0 0,1 1-1 0 0,0 0 1 0 0,-1-1 0 0 0,1 1-1 0 0,0 1-6 0 0,-1-1 9 0 0,1 0 0 0 0,-1 0 0 0 0,0 0 0 0 0,1 0 0 0 0,-1 0 0 0 0,0 0-1 0 0,0 0 1 0 0,1 0 0 0 0,-1 0 0 0 0,0 0 0 0 0,0 0 0 0 0,0 0 0 0 0,0 0-1 0 0,0-1 1 0 0,-1 1-9 0 0,-8 4 118 0 0,8-4-88 0 0,-1 0 1 0 0,1 0 0 0 0,0 0-1 0 0,0 0 1 0 0,0 1 0 0 0,0-1-1 0 0,0 1 1 0 0,0-1 0 0 0,0 1-31 0 0,-17 16 257 0 0,7-7-149 0 0,1 0-52 0 0,0 1-62 0 0,1 2-73 0 0,3-5 43 0 0,3-4 9 0 0,0 1 0 0 0,1-1 1 0 0,0 1-1 0 0,0 0 0 0 0,-2 4 27 0 0,0 19 7 0 0,4-25 4 0 0,-6 21 73 0 0,-1-6 22 0 0,5-14-77 0 0,2-3-22 0 0,0 0 0 0 0,0 0 0 0 0,0-1 0 0 0,0 1 0 0 0,0 0 0 0 0,0 0 0 0 0,1 0 0 0 0,-1 0 0 0 0,1 0 0 0 0,-1 0 0 0 0,1 0 0 0 0,0 0 0 0 0,0 0 0 0 0,0 0 0 0 0,0 0 0 0 0,0 0 0 0 0,0 0 0 0 0,1 0 0 0 0,-1 0-7 0 0,11 19 72 0 0,-8-8-38 0 0,-3-10-27 0 0,1-1 0 0 0,-1 0 0 0 0,1 1 0 0 0,0-1 0 0 0,-1 0 0 0 0,1 0 0 0 0,0 0 0 0 0,1 0 0 0 0,-1 1 0 0 0,0-1 0 0 0,0-1 0 0 0,1 1 0 0 0,-1 0 0 0 0,1 0-7 0 0,8 8 18 0 0,-3-3-35 0 0,-1 0 0 0 0,1-1-1 0 0,0 0 1 0 0,1 0 0 0 0,-1 0 0 0 0,5 1 17 0 0,3-1 1 0 0,17-1-1 0 0,-8 1-9 0 0,8 2 100 0 0,28 4-91 0 0,-19-9 14 0 0,-14-3 79 0 0,-18 0-110 0 0,0 0-45 0 0,-1 0-33 0 0,0 0-49 0 0,0 0-53 0 0,0 0-64 0 0,-2 0-8 0 0,0 0-53 0 0,1 0-57 0 0,-1 0-61 0 0,0 0-65 0 0,-1 0-70 0 0,1 0-74 0 0,-1 0-77 0 0,10 0-1225 0 0,4 0-1110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17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50 253 5904 0 0,'3'0'169'0'0,"10"0"2"0"0,3-3-135 0 0,-12 1-26 0 0,10-5 96 0 0,-4 1 118 0 0,-5-1 23 0 0,-5 6-231 0 0,1 1-1 0 0,-1 0 0 0 0,0-1 1 0 0,0 1-1 0 0,0-1 0 0 0,1 1 1 0 0,-1 0-1 0 0,0-1 1 0 0,0 1-1 0 0,1 0 0 0 0,-1 0 1 0 0,0-1-1 0 0,1 1 0 0 0,-1 0 1 0 0,0 0-1 0 0,1-1 1 0 0,-1 1-1 0 0,1 0 0 0 0,-1 0 1 0 0,0 0-1 0 0,1 0 0 0 0,-1-1 1 0 0,1 1-1 0 0,-1 0 1 0 0,0 0-1 0 0,1 0 0 0 0,-1 0 1 0 0,1 0-1 0 0,-1 0 0 0 0,1 0 1 0 0,-1 0-16 0 0,5-2 364 0 0,2-3-180 0 0,8-3 148 0 0,-1 0-5 0 0,-7 2-150 0 0,-5 4 160 0 0,1-1 6 0 0,2-2-214 0 0,2-1 69 0 0,16-17 541 0 0,-14 13-458 0 0,-4 5-161 0 0,-1 1-37 0 0,-1 0-44 0 0,-1 1-52 0 0,3-10 178 0 0,2 8-57 0 0,-7 5-102 0 0,1 0 0 0 0,-1-1 0 0 0,0 1 1 0 0,1 0-1 0 0,-1 0 0 0 0,0-1 0 0 0,1 1 0 0 0,-1 0 0 0 0,0 0 1 0 0,1-1-1 0 0,-1 1 0 0 0,0 0 0 0 0,0-1 0 0 0,1 1 0 0 0,-1 0 0 0 0,0-1 1 0 0,0 1-1 0 0,0-1 0 0 0,1 1 0 0 0,-1 0 0 0 0,0-1 0 0 0,0 1 0 0 0,0-1 1 0 0,0 1-1 0 0,0 0 0 0 0,0-1 0 0 0,0 1 0 0 0,0-1 0 0 0,0 1 1 0 0,0-1-1 0 0,0 1-6 0 0,3-5 144 0 0,7-6 9 0 0,-8 8 1 0 0,0 0-59 0 0,-2-1-33 0 0,-1-2 4 0 0,1 6-36 0 0,0-5 151 0 0,0 2-78 0 0,0 1-49 0 0,0-2-8 0 0,0 3 4 0 0,0 0-46 0 0,0 1 0 0 0,0 0 0 0 0,0 0 0 0 0,0 0 1 0 0,0 0-1 0 0,0 0 0 0 0,0 0 0 0 0,0 0 0 0 0,0 0 0 0 0,0 0 0 0 0,0 0 0 0 0,0-1 0 0 0,0 1 0 0 0,0 0 0 0 0,0 0 0 0 0,0 0 0 0 0,0 0 0 0 0,0 0 0 0 0,0 0 0 0 0,0 0 0 0 0,0 0 0 0 0,0 0 0 0 0,0 0 0 0 0,0 0 0 0 0,0-1 0 0 0,0 1 1 0 0,0 0-1 0 0,0 0 0 0 0,0 0 0 0 0,0 0 0 0 0,0 0 0 0 0,0 0 0 0 0,0 0 0 0 0,1 0 0 0 0,-1 0 0 0 0,0 0 0 0 0,0 0 0 0 0,0 0 0 0 0,0 0 0 0 0,0 0 0 0 0,0 0 0 0 0,0 0 0 0 0,0 0 0 0 0,0 0 0 0 0,0 0 0 0 0,1 0 0 0 0,-1 0 1 0 0,0 0-1 0 0,0 0 0 0 0,0 0 0 0 0,0 0 0 0 0,0 0 0 0 0,0 0 0 0 0,0 0 0 0 0,0 0 0 0 0,0 0 0 0 0,0 0-4 0 0,4 0 87 0 0,3-3 58 0 0,-6-1-46 0 0,0 0 49 0 0,0-1 84 0 0,-4 2-35 0 0,-8-7-18 0 0,9 6-8 0 0,1 0-88 0 0,2-4-13 0 0,-1 8-45 0 0,0-2 138 0 0,0 2-3 0 0,-3 0 0 0 0,-8 0-12 0 0,-20 0 270 0 0,22 0-326 0 0,2 0-40 0 0,5 0 76 0 0,-1 0-6 0 0,1 0-106 0 0,1 0 0 0 0,-1 0 0 0 0,0 1 1 0 0,1-1-1 0 0,-1 1 0 0 0,1 0 0 0 0,-1-1 1 0 0,0 1-1 0 0,1 0 0 0 0,-1 0 0 0 0,0 1-16 0 0,-7 3 59 0 0,-21 8 145 0 0,-11 6 49 0 0,18-1-123 0 0,20-15-111 0 0,0 0 1 0 0,1 0 0 0 0,0 0 0 0 0,0 0 0 0 0,0 1 0 0 0,0 0-20 0 0,0 0 16 0 0,0-1 0 0 0,0 1-1 0 0,0-1 1 0 0,0 0-1 0 0,-1 0 1 0 0,0 1-16 0 0,-4 5 7 0 0,-2 6 48 0 0,8-12-36 0 0,-1 1-1 0 0,0-1 1 0 0,0 0-1 0 0,-1 0 1 0 0,1 0-1 0 0,-2 1-18 0 0,-1 3 80 0 0,1 0-38 0 0,2-4-38 0 0,1 0 0 0 0,0 1 0 0 0,0-1 0 0 0,0 0 0 0 0,1 1 0 0 0,-1 1-4 0 0,0 12 38 0 0,1-6 41 0 0,0-1 36 0 0,1-1 58 0 0,-1-3-16 0 0,0 1 36 0 0,1-1 39 0 0,-1 0 44 0 0,-1 6 129 0 0,1-4-180 0 0,0-1-47 0 0,1-1-47 0 0,0 0-44 0 0,1 0-45 0 0,1 0-42 0 0,1 0-42 0 0,1 0-40 0 0,9 10-303 0 0,-12-11 274 0 0,4 3-343 0 0,-1-5 290 0 0,0-1 85 0 0,4 4 30 0 0,1 2 58 0 0,2 4 55 0 0,5 6 86 0 0,-5-4-24 0 0,-4-9-5 0 0,16 4 4 0 0,-18-8-68 0 0,0 0 0 0 0,0 0 1 0 0,0 0-1 0 0,4-1-57 0 0,6 1 90 0 0,-11 0-68 0 0,-1-1 0 0 0,0 0 1 0 0,1 0-1 0 0,-1 0 0 0 0,1 0 1 0 0,-1-1-1 0 0,0 1 0 0 0,0-1 0 0 0,4-1-22 0 0,8-11 48 0 0,-15 12-42 0 0,1-1 0 0 0,-1 1 0 0 0,0 0 0 0 0,1-1 1 0 0,-1 1-1 0 0,1 0 0 0 0,0 0 0 0 0,-1 0 0 0 0,1 0 1 0 0,0 0-1 0 0,-1 1 0 0 0,1-1 0 0 0,0 0 0 0 0,0 1 1 0 0,0 0-1 0 0,-1-1 0 0 0,1 1 0 0 0,1 0-6 0 0,8-2 5 0 0,-11 1-9 0 0,1 1 1 0 0,-1 0-1 0 0,0-1 1 0 0,1 1 0 0 0,-1 0-1 0 0,0-1 1 0 0,1 1-1 0 0,-1 0 1 0 0,0-1 0 0 0,0 1-1 0 0,1-1 1 0 0,-1 1 0 0 0,0-1-1 0 0,0 1 1 0 0,0-1-1 0 0,0 1 1 0 0,0-1 0 0 0,0 1-1 0 0,1 0 1 0 0,-1-1 0 0 0,0 1-1 0 0,0-1 1 0 0,0 1-1 0 0,-1-1 1 0 0,1 1 3 0 0,3-6-81 0 0,-2 5-95 0 0,1-1 70 0 0,-1 1 56 0 0,1-1 47 0 0,0 0 43 0 0,5-4 169 0 0,-4 3-155 0 0,-1 0-54 0 0,0 1-42 0 0,0 0-51 0 0,0 0-61 0 0,1 0-71 0 0,-1 0-81 0 0,0-1-92 0 0,0 1-101 0 0,0 1 106 0 0,-1-1-53 0 0,1 1-56 0 0,-1-1-58 0 0,1 1-61 0 0,-1-1-64 0 0,1 1-68 0 0,-1-1-70 0 0,3-2-1023 0 0,4-3-1036 0 0,-6 5 2181 0 0</inkml:trace>
  <inkml:trace contextRef="#ctx0" brushRef="#br0" timeOffset="1697.97">807 505 11048 0 0,'-2'0'324'0'0,"-5"1"-152"0"0,3 2-49 0 0,3 1-43 0 0,1 1-33 0 0,0-3-45 0 0,0 0 1 0 0,-1 0-1 0 0,1-1 1 0 0,0 1-1 0 0,0 0 0 0 0,-1 0 1 0 0,1 0-1 0 0,-1-1 1 0 0,0 2-3 0 0,-4 5 1 0 0,-2 4 1 0 0,6 0 53 0 0,1-10-5 0 0,-1 0-1 0 0,1 0 1 0 0,0 0-1 0 0,-1 0 0 0 0,1 0 1 0 0,-1 0-1 0 0,0 0 1 0 0,0 0-1 0 0,0 1-49 0 0,-11 16 361 0 0,1 1-40 0 0,8-2 108 0 0,3-16-377 0 0,0-1-1 0 0,0 0 1 0 0,0 1 0 0 0,0-1 0 0 0,0 1-1 0 0,0-1 1 0 0,-1 0 0 0 0,1 1 0 0 0,-1-1 0 0 0,1 1-52 0 0,-27 30 1084 0 0,25-27-891 0 0,-1 0-32 0 0,-1 4 84 0 0,-5 3-19 0 0,3-6-118 0 0,-10 11 368 0 0,12-12-378 0 0,1-1-90 0 0,-2 7 60 0 0,5-10-66 0 0,0 0-1 0 0,-1 0 0 0 0,1 0 1 0 0,-1 0-1 0 0,1 0 0 0 0,-1 0 1 0 0,1 0-1 0 0,-1 0 0 0 0,0 0 1 0 0,0 0-1 0 0,1 0 0 0 0,-1 0 1 0 0,0 0-1 0 0,0 0 0 0 0,0-1 1 0 0,0 1-1 0 0,0 0 0 0 0,-1 0-1 0 0,-2 1-29 0 0,1-2-80 0 0,1 1-22 0 0,0-1-66 0 0,0 1-78 0 0,0 0-90 0 0,0 0 1 0 0,1 0-60 0 0,-1 0-53 0 0,0 0-46 0 0,0 1-158 0 0,1 0-45 0 0,-2 0-189 0 0,0 1-508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9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396 97 7920 0 0,'0'0'174'0'0,"0"0"29"0"0,0 0 13 0 0,-3-3-31 0 0,-7-10-147 0 0,7 6-49 0 0,-3-1 8 0 0,3 8 46 0 0,-1-1 38 0 0,2 1 99 0 0,-1-2 207 0 0,0-1-243 0 0,1 1 96 0 0,-2-2 105 0 0,-5-5 549 0 0,6 6-621 0 0,1 1-107 0 0,0 0-47 0 0,1 1-59 0 0,0 0-69 0 0,1 1 80 0 0,-3-3 209 0 0,0 0-56 0 0,0 0-49 0 0,1 1-41 0 0,-2-1 42 0 0,-6-1 81 0 0,6 4-132 0 0,-1 0 60 0 0,-3-1 66 0 0,1-1-65 0 0,1-2-31 0 0,-2-2-13 0 0,5 3 14 0 0,-1 2-71 0 0,0 1-45 0 0,-1 1-23 0 0,3-1 31 0 0,-5 0 25 0 0,5 0-56 0 0,-1 0 0 0 0,1-1 0 0 0,0 2 0 0 0,0-1 0 0 0,0 0 0 0 0,0 0 0 0 0,0 1 0 0 0,-1-1 0 0 0,1 1 1 0 0,-1 0-18 0 0,-28 15 132 0 0,15-3-79 0 0,-31 34-42 0 0,45-45-11 0 0,0 0 0 0 0,1 0 0 0 0,-1 0 0 0 0,1 0 0 0 0,0 0 0 0 0,-1 1 0 0 0,1-1 0 0 0,0 0 0 0 0,0 1 0 0 0,1-1 0 0 0,-1 0 0 0 0,0 1 0 0 0,1 0 0 0 0,-1-1 0 0 0,1 1 0 0 0,-1-1 0 0 0,0 0 0 0 0,1 1 0 0 0,-1-1 0 0 0,-1 1 0 0 0,1-1 0 0 0,0 0 0 0 0,0 0 0 0 0,-1 0 0 0 0,1 0 0 0 0,-1 0 0 0 0,0 0 0 0 0,-5 5-6 0 0,4-5 1 0 0,1 0-1 0 0,0 0 1 0 0,0 0-1 0 0,0 1 1 0 0,0-1-1 0 0,0 0 1 0 0,0 1 0 0 0,1 0-1 0 0,-1-1 1 0 0,0 2 5 0 0,-3 17-14 0 0,4-17 14 0 0,0 1 0 0 0,0 0 0 0 0,-1-1 1 0 0,1 1-1 0 0,-1-1 0 0 0,0 0 1 0 0,-1 2-1 0 0,0-2 0 0 0,1-1 0 0 0,0 1 0 0 0,1 0 0 0 0,-1-1 0 0 0,0 1 0 0 0,1 0 0 0 0,0 0 0 0 0,0 1 0 0 0,-3 8 0 0 0,-1 2 0 0 0,3-12 0 0 0,1 1 0 0 0,0-1 0 0 0,0 0 0 0 0,0 1 0 0 0,0-1 0 0 0,1 0 0 0 0,-1 1 0 0 0,1 1 0 0 0,0-3-2 0 0,0 1 0 0 0,0 0 1 0 0,0-1-1 0 0,0 1 1 0 0,-1 0-1 0 0,1-1 1 0 0,-1 1-1 0 0,0-1 1 0 0,0 1-1 0 0,0-1 0 0 0,0 0 1 0 0,-1 2 1 0 0,1-2-3 0 0,0 1 0 0 0,0-1 0 0 0,0 1 0 0 0,0-1 0 0 0,0 1 1 0 0,1-1-1 0 0,-1 1 0 0 0,1-1 0 0 0,-1 1 0 0 0,1 0 0 0 0,0-1 0 0 0,0 2 3 0 0,0 8-10 0 0,0-5 10 0 0,0 0 0 0 0,0 0 0 0 0,0-1 0 0 0,1 1 0 0 0,1 5 0 0 0,0-6 0 0 0,1 2 0 0 0,8 12 0 0 0,-9-15-1 0 0,-1-3 2 0 0,-1-1-1 0 0,1 1 1 0 0,-1-1-1 0 0,1 1 0 0 0,-1-1 1 0 0,1 0-1 0 0,0 1 1 0 0,0-1-1 0 0,0 0 1 0 0,0 0-1 0 0,0 0 1 0 0,0 0-1 0 0,0 1 1 0 0,0-1-1 0 0,0-1 1 0 0,0 1-1 0 0,1 0 0 0 0,-1 0 1 0 0,0 0-1 0 0,1-1 1 0 0,-1 1-1 0 0,0 0 1 0 0,1-1-1 0 0,1 1 0 0 0,26-1 88 0 0,-24-3 84 0 0,-1-1-95 0 0,-2 1-41 0 0,0 1 1 0 0,0 0-1 0 0,1-1 0 0 0,-1 1 0 0 0,1 0 0 0 0,0 0 0 0 0,-1 0 0 0 0,1 1 0 0 0,2-2-36 0 0,5 1 70 0 0,7-4 70 0 0,-5-6 3 0 0,5-14 164 0 0,-3 4-66 0 0,-5 11-118 0 0,8-1 48 0 0,-14 10-145 0 0,0 0 0 0 0,0 0 0 0 0,0 0-1 0 0,0 0 1 0 0,-1 0 0 0 0,1-1 0 0 0,-1 1 0 0 0,0-1-1 0 0,2-2-25 0 0,3-6 48 0 0,-3 5-17 0 0,-1 0 1 0 0,1 0-1 0 0,0 1 0 0 0,1 0 0 0 0,2-3-31 0 0,7-6 45 0 0,30-31 62 0 0,-39 40-93 0 0,-1 0 0 0 0,0 0 0 0 0,0 0 0 0 0,0-1 1 0 0,-1 0-1 0 0,1 0 0 0 0,0-2-14 0 0,2-9 4 0 0,1 2 1 0 0,0-1-1 0 0,5-6-4 0 0,3-6 0 0 0,-12 13 0 0 0,-6-1 0 0 0,-8 3-12 0 0,8 7-43 0 0,4-4 45 0 0,-1 10 5 0 0,0-3-50 0 0,-3 3-4 0 0,3 0 58 0 0,-1 0-1 0 0,0 0 1 0 0,0 0-1 0 0,1 0 0 0 0,-1 0 1 0 0,0 1-1 0 0,1-1 1 0 0,-1 0-1 0 0,0 0 0 0 0,1 0 1 0 0,-1 1-1 0 0,0-1 1 0 0,1 0-1 0 0,-1 1 0 0 0,1-1 2 0 0,-1 1-4 0 0,1-1-1 0 0,-1 1 0 0 0,1 0 1 0 0,0 0-1 0 0,0 0 0 0 0,-1-1 1 0 0,1 1-1 0 0,0 0 0 0 0,0 0 1 0 0,0 0-1 0 0,0 0 0 0 0,0 0 1 0 0,0-1-1 0 0,0 2 5 0 0,0 0-10 0 0,0 0 1 0 0,0-1-1 0 0,-1 1 0 0 0,1 0 0 0 0,-1 0 0 0 0,1-1 0 0 0,-1 1 1 0 0,1 0-1 0 0,-1-1 0 0 0,0 1 0 0 0,0 0 0 0 0,0-1 1 0 0,0 1 9 0 0,0-1-5 0 0,0 1 1 0 0,0-1 0 0 0,0 1 0 0 0,1 0 0 0 0,-1-1 0 0 0,0 1 0 0 0,1 0 0 0 0,-1-1 0 0 0,1 1 0 0 0,0 0 0 0 0,-1 0 0 0 0,1-1 0 0 0,0 1 4 0 0,-1 16-91 0 0,1-13 72 0 0,0 0 1 0 0,-1 0 0 0 0,2 1 0 0 0,-1-1-1 0 0,0 0 1 0 0,1 0 0 0 0,0 1 0 0 0,1 0 18 0 0,2 5-14 0 0,-2-8 14 0 0,-1-1-1 0 0,0 2 1 0 0,0-1 0 0 0,0 0-1 0 0,0 0 1 0 0,0 0 0 0 0,-1 0-1 0 0,1 0 1 0 0,-1 1-1 0 0,0 1 1 0 0,-1 5 0 0 0,1 11-18 0 0,4-4-24 0 0,-4-15 40 0 0,3 6 0 0 0,0 0 0 0 0,-1 0 0 0 0,0 0 0 0 0,-1 0 1 0 0,1 8 1 0 0,-2-13 0 0 0,0 0 0 0 0,0 0 0 0 0,1 1 0 0 0,-1-1 0 0 0,1 0 0 0 0,0 0 0 0 0,0 0 0 0 0,0 1 0 0 0,1 1 0 0 0,4 11 0 0 0,-1 13 12 0 0,1-14 22 0 0,-5-12-31 0 0,1 1 0 0 0,-1-1 1 0 0,0 0-1 0 0,0 1 0 0 0,-1-1 0 0 0,1 0 0 0 0,-1 1 1 0 0,0 1-4 0 0,0-3 2 0 0,0-1 1 0 0,0 1 0 0 0,1 0 0 0 0,-1-1 0 0 0,0 1-1 0 0,1 0 1 0 0,-1-1 0 0 0,1 1 0 0 0,-1-1 0 0 0,1 1-1 0 0,0 0 1 0 0,-1-1 0 0 0,1 0 0 0 0,0 1-3 0 0,6 11 40 0 0,-6 2-18 0 0,-1-12-9 0 0,0 1 0 0 0,0-1 1 0 0,0 0-1 0 0,0 0 0 0 0,1 0 0 0 0,0 0 0 0 0,-1 0 0 0 0,2 1-13 0 0,3 5 31 0 0,-4-8-26 0 0,0 1 0 0 0,0-1 0 0 0,0 1 0 0 0,-1-1 0 0 0,1 1 0 0 0,0-1 0 0 0,-1 1 1 0 0,1 0-1 0 0,-1-1 0 0 0,0 1 0 0 0,1 1-5 0 0,-1 0 64 0 0,0-3 4 0 0,0 0-56 0 0,0 0-91 0 0,0 0-116 0 0,0 0-12 0 0,0 0-33 0 0,0 0-658 0 0,0 0-48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29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9152 0 0,'0'0'208'0'0,"0"0"33"0"0,0 0 14 0 0,0 2-42 0 0,0 24 139 0 0,0 1 62 0 0,0 0 76 0 0,0 4 87 0 0,1-24-451 0 0,0 1-1 0 0,0-1 1 0 0,0 0 0 0 0,3 7-126 0 0,-2-6 130 0 0,0 0 0 0 0,-1 0 1 0 0,1 0-1 0 0,-1 9-130 0 0,-1-2 148 0 0,-1-7-61 0 0,1 0 1 0 0,1-1-1 0 0,-1 1 0 0 0,1 0 0 0 0,1 1-87 0 0,8 22 282 0 0,-5 1-1 0 0,0-16-137 0 0,-3-9-72 0 0,0 0-1 0 0,-1-1 1 0 0,1 1 0 0 0,-1 0 0 0 0,-1-1 0 0 0,1 1-72 0 0,-2-4 38 0 0,1 1 0 0 0,1-1 1 0 0,-1 0-1 0 0,0 0 1 0 0,1 0-1 0 0,0 0 0 0 0,-1 0 1 0 0,2 2-39 0 0,9 15 267 0 0,-8-16-216 0 0,-1 0 0 0 0,0 1 0 0 0,0-1 0 0 0,-1 1 0 0 0,1-1 0 0 0,-1 1 0 0 0,0-1 0 0 0,0 1 0 0 0,-1 0 0 0 0,1-1 1 0 0,-1 5-52 0 0,1 1 142 0 0,0-2-35 0 0,6 11 85 0 0,-3-9-88 0 0,1 4 35 0 0,-2-4-53 0 0,5 14 63 0 0,-6-6 15 0 0,-2-17-146 0 0,0 1 0 0 0,0-1 0 0 0,1 1 0 0 0,-1-1 0 0 0,0 0 0 0 0,0 1 0 0 0,1-1 0 0 0,-1 0 0 0 0,0 1 0 0 0,1 0-18 0 0,4 6 98 0 0,1 2 48 0 0,-4 3 42 0 0,-2-2-42 0 0,0 4-2 0 0,3 1-23 0 0,-3-15-120 0 0,0-1 0 0 0,0 0 0 0 0,0 1 0 0 0,0-1 0 0 0,0 0 0 0 0,1 0 0 0 0,-1 1 0 0 0,0-1 0 0 0,0 0 0 0 0,0 0 0 0 0,0 1 0 0 0,0-1 0 0 0,1 0 0 0 0,-1 0 0 0 0,0 0 0 0 0,0 1 0 0 0,0-1 0 0 0,1 0 0 0 0,-1 0-1 0 0,0 0 1 0 0,0 1 0 0 0,1-1 0 0 0,-1 0 0 0 0,0 0 0 0 0,0 0 0 0 0,1 0 0 0 0,-1 0 0 0 0,0 0 0 0 0,1 0 0 0 0,-1 0 0 0 0,0 0 0 0 0,0 0 0 0 0,1 0 0 0 0,-1 0 0 0 0,0 0 0 0 0,1 0 0 0 0,-1 0 0 0 0,0 0-1 0 0,0 0 0 0 0,1 0 0 0 0,-1 0 0 0 0,0 0 0 0 0,0 0 0 0 0,0 0 0 0 0,0 0 0 0 0,0 0 0 0 0,0 0 0 0 0,1 0 0 0 0,-1 0 0 0 0,0 0 0 0 0,0 0 0 0 0,0 0 0 0 0,0 0 0 0 0,0 0 0 0 0,1 0 0 0 0,-1 0 0 0 0,0 0 0 0 0,0 1 0 0 0,0-1 0 0 0,0 0 0 0 0,0 0 0 0 0,0 0 0 0 0,1 0 0 0 0,-1 0 0 0 0,0 0 1 0 0,0 0-1 0 0,0 0 0 0 0,0 1 0 0 0,0-1 0 0 0,0 0 0 0 0,0 0 0 0 0,0 0 0 0 0,0 0 0 0 0,0 0 0 0 0,0 0 0 0 0,0 1 0 0 0,0-1 0 0 0,0 0 0 0 0,0 0 0 0 0,0 0 0 0 0,0 0 0 0 0,0 0 0 0 0,0 1 0 0 0,0-1 0 0 0,0 0 0 0 0,0 0 0 0 0,0 0 0 0 0,0 0 0 0 0,0 0 0 0 0,0 1 0 0 0,0-1 0 0 0,0 0 0 0 0,1 39 6 0 0,-1-37-99 0 0,0-1-110 0 0,0-1-190 0 0,0 0 294 0 0,0 0 1 0 0,0 0-20 0 0,0 0-43 0 0,0 0-15 0 0,0 0-45 0 0,0 0-51 0 0,0 0-56 0 0,0 0-63 0 0,0 0-56 0 0,0 0-52 0 0,0 0-44 0 0,0 0-158 0 0,0 0-44 0 0,0 0-192 0 0,0 0-516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0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8840 0 0,'0'0'197'0'0,"0"0"24"0"0,0 0 19 0 0,0 2-29 0 0,1 7-173 0 0,5 2-33 0 0,1 2-2 0 0,-5-1 36 0 0,-2 83 955 0 0,0-32-374 0 0,1-39-384 0 0,6 7 8 0 0,-5-22-173 0 0,0 0 1 0 0,-1 0-1 0 0,0 0 1 0 0,0 1-1 0 0,0-1-71 0 0,-2 6 92 0 0,1-7-38 0 0,0 0 0 0 0,0 0 0 0 0,1-1 0 0 0,0 1 1 0 0,0 1-55 0 0,0-5 17 0 0,8 33 228 0 0,-6-1 77 0 0,-2-28-186 0 0,-1 0 0 0 0,1 0 1 0 0,1 0-1 0 0,-1 0 0 0 0,3 3-136 0 0,-2-4 130 0 0,-1 0 0 0 0,1 0 1 0 0,-1 1-1 0 0,0-1 0 0 0,-1 3-130 0 0,-1 18 408 0 0,0 24 315 0 0,3-37-530 0 0,1-2-51 0 0,3 0 66 0 0,-1-4-28 0 0,-3 3 34 0 0,-2-5-83 0 0,-1-5-87 0 0,1 0-1 0 0,0 0 0 0 0,0 1 0 0 0,0-1 0 0 0,1 0 1 0 0,-1 0-1 0 0,0 0 0 0 0,1 0 0 0 0,-1 0 0 0 0,1 1-43 0 0,4 5 114 0 0,-4-6-92 0 0,0-1 0 0 0,0 1 0 0 0,0-1 0 0 0,0 1 0 0 0,-1-1 0 0 0,1 1-1 0 0,0-1 1 0 0,-1 1 0 0 0,1-1 0 0 0,-1 1 0 0 0,0 0 0 0 0,0-1 0 0 0,1 1-1 0 0,-1 0-21 0 0,0 9 133 0 0,0-3-65 0 0,0 7 43 0 0,0-11-173 0 0,0-1-88 0 0,0-2 44 0 0,0 0-34 0 0,0 0-37 0 0,0 0-42 0 0,0-1-46 0 0,0 1-43 0 0,0-1-40 0 0,0 1-35 0 0,0-1-250 0 0,1 0-59 0 0,-1 0-47 0 0,1 0-33 0 0,4 0-1385 0 0,3 0-1227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3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396 63 7376 0 0,'0'0'216'0'0,"-3"0"-11"0"0,-2 0-170 0 0,-1-6-25 0 0,4 3 16 0 0,-1-1 38 0 0,0 1 65 0 0,0 1 40 0 0,2 2-144 0 0,1 0 0 0 0,-1 0 0 0 0,1 0 1 0 0,0-1-1 0 0,-1 1 0 0 0,1 0 0 0 0,0 0 0 0 0,-1-1 1 0 0,1 1-1 0 0,0 0 0 0 0,-1-1 0 0 0,1 1 0 0 0,0 0 0 0 0,0-1 1 0 0,-1 1-1 0 0,1 0 0 0 0,0-1 0 0 0,0 1 0 0 0,0 0 0 0 0,0-1 1 0 0,-1 1-1 0 0,1-1 0 0 0,0 1 0 0 0,0 0 0 0 0,0-1 1 0 0,0 1-1 0 0,0-1 0 0 0,0 1 0 0 0,0-1 0 0 0,0 1 0 0 0,0-1-25 0 0,0 1 11 0 0,0 0 0 0 0,0 0 1 0 0,0 0-1 0 0,0 0 0 0 0,0 0 0 0 0,0 0 0 0 0,0 0 0 0 0,0 0 0 0 0,0 0 0 0 0,0-1 0 0 0,0 1 0 0 0,0 0 0 0 0,0 0 0 0 0,0 0 0 0 0,0 0 0 0 0,0 0 0 0 0,0 0 0 0 0,0 0 0 0 0,0 0 0 0 0,0 0 0 0 0,0 0 0 0 0,0-1 0 0 0,0 1 0 0 0,0 0 0 0 0,0 0 0 0 0,0 0 0 0 0,0 0 1 0 0,0 0-1 0 0,0 0 0 0 0,0 0 0 0 0,0 0 0 0 0,0 0 0 0 0,0 0 0 0 0,0 0 0 0 0,-1 0 0 0 0,1 0 0 0 0,0 0 0 0 0,0 0 0 0 0,0 0 0 0 0,0 0 0 0 0,0 0 0 0 0,0 0 0 0 0,0-1 0 0 0,0 1 0 0 0,0 0 0 0 0,0 0 0 0 0,-1 0 0 0 0,1 0 0 0 0,0 0 0 0 0,0 0 0 0 0,0 1 1 0 0,0-1-1 0 0,0 0 0 0 0,0 0 0 0 0,0 0 0 0 0,0 0 0 0 0,0 0-11 0 0,-10-1 427 0 0,1 0-114 0 0,-2-2-51 0 0,-1-5-3 0 0,9 5-58 0 0,0 2-73 0 0,0 0-46 0 0,-1 1-41 0 0,0 0-9 0 0,2-1 33 0 0,-6-4 68 0 0,-2 0 65 0 0,-6 2 53 0 0,4 3-132 0 0,-2 0 58 0 0,-38 0 563 0 0,28 0-472 0 0,10 0-157 0 0,1 0-50 0 0,8 1-50 0 0,0-1 0 0 0,0 1 1 0 0,0 0-1 0 0,1 1 1 0 0,-1-1-1 0 0,0 1 1 0 0,0 1-12 0 0,-40 17 74 0 0,40-17-72 0 0,4-2-2 0 0,0 0 0 0 0,0-1 0 0 0,0 1 0 0 0,0 0 0 0 0,0 0 0 0 0,1-1 0 0 0,-1 1 0 0 0,0 0 0 0 0,0 0 0 0 0,1 0 0 0 0,-1 0 0 0 0,1 0 0 0 0,-1 0 0 0 0,1 0 0 0 0,-1 0 0 0 0,1 1 0 0 0,-7 9 0 0 0,-3-6 0 0 0,5 5 0 0 0,-6-4 0 0 0,11-6 0 0 0,-1 1 0 0 0,1 0 0 0 0,-1 0 0 0 0,1 0 0 0 0,0-1 0 0 0,0 1 0 0 0,0 0 0 0 0,-1 0 0 0 0,1 0 0 0 0,0 0 0 0 0,0-1 0 0 0,0 1 0 0 0,0 0 0 0 0,0 1 0 0 0,0-2 0 0 0,0 1 0 0 0,0-1 0 0 0,0 1 0 0 0,0-1 0 0 0,0 1 0 0 0,0-1 0 0 0,0 1 0 0 0,0-1 0 0 0,0 1 0 0 0,0-1 0 0 0,0 1 0 0 0,0-1 0 0 0,0 1 0 0 0,1-1 0 0 0,-1 1 0 0 0,0-1 0 0 0,0 1 0 0 0,0-1 0 0 0,1 0 0 0 0,-1 1 0 0 0,0-1 0 0 0,1 1 0 0 0,-1-1 0 0 0,0 0 0 0 0,1 1 0 0 0,-1-1 0 0 0,0 0 0 0 0,1 1 0 0 0,-1-1 0 0 0,1 0 0 0 0,-1 0 0 0 0,1 1 0 0 0,6 3 0 0 0,-1 7 11 0 0,-6-10-7 0 0,1 0 0 0 0,-1 1 0 0 0,1-1 0 0 0,-1 0 0 0 0,1 0-1 0 0,-1 0 1 0 0,1-1 0 0 0,0 1 0 0 0,-1 0 0 0 0,1 0 0 0 0,0 0 0 0 0,0 0-1 0 0,0-1 1 0 0,0 1 0 0 0,0 0 0 0 0,0 0-4 0 0,9 3 53 0 0,-7-3-44 0 0,-1 0 0 0 0,0 0 0 0 0,0 1 0 0 0,1-1 0 0 0,-1 0 0 0 0,0 1 0 0 0,0-1 0 0 0,-1 1 1 0 0,1 0-10 0 0,9 7-22 0 0,7 1-81 0 0,3 2-12 0 0,-3-3 57 0 0,2-4 41 0 0,0 0 57 0 0,17 11 148 0 0,-8-4-112 0 0,-24-10-70 0 0,-1 1-1 0 0,1-1 0 0 0,-1 1 0 0 0,0 0 1 0 0,3 3-6 0 0,14 21 0 0 0,-14-21 3 0 0,1 0 0 0 0,0-1 0 0 0,0 1 0 0 0,4 0-3 0 0,24 18 20 0 0,-33-22-18 0 0,0 0 1 0 0,0 1-1 0 0,0-1 0 0 0,-1 1 1 0 0,1 0-1 0 0,-1 0 0 0 0,0 0 1 0 0,1 0-1 0 0,-1 1-2 0 0,1 4-16 0 0,-2 2 80 0 0,-2 23 325 0 0,1-21-254 0 0,0-11-128 0 0,0 0 1 0 0,0 0-1 0 0,-1 0 1 0 0,1 0-1 0 0,0-1 1 0 0,0 1-1 0 0,-1 0 1 0 0,1 0-1 0 0,0 0 1 0 0,-1 0-1 0 0,1-1 1 0 0,-1 1-1 0 0,1 0 1 0 0,-1-1-1 0 0,1 1 1 0 0,-1 0-1 0 0,0-1 1 0 0,1 1-1 0 0,-1 0 1 0 0,0-1-8 0 0,-17 11 112 0 0,13-9-87 0 0,-26 3 135 0 0,23 0-126 0 0,6-4-26 0 0,1 0 0 0 0,-1 0 0 0 0,1 0-1 0 0,0 0 1 0 0,-1-1 0 0 0,0 1 0 0 0,1-1 0 0 0,-1 1-1 0 0,1-1 1 0 0,-1 1 0 0 0,0-1 0 0 0,1 0 0 0 0,-1 0 0 0 0,0 0-8 0 0,0 0 5 0 0,1 1 0 0 0,-1-1 1 0 0,1 0-1 0 0,-1 0 0 0 0,0 1 1 0 0,1-1-1 0 0,-1 1 1 0 0,1-1-1 0 0,-1 1 0 0 0,1 0 1 0 0,-1-1-1 0 0,1 1 1 0 0,-2 1-6 0 0,-7 4-22 0 0,-7-4-48 0 0,-37-2-76 0 0,16 0 127 0 0,32 1 17 0 0,1 1-63 0 0,3 0-54 0 0,-1 1-44 0 0,0 2-166 0 0,2-5 290 0 0,0 0 1 0 0,1 1-1 0 0,-1-1 0 0 0,0 1 1 0 0,1-1-1 0 0,-1 0 1 0 0,0 0-1 0 0,0 1 0 0 0,1-1 1 0 0,-1 0-1 0 0,0 0 0 0 0,0 0 1 0 0,1 0-1 0 0,-1 0 1 0 0,0 0 38 0 0,-15 0-668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4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29 5784 0 0,'0'0'132'0'0,"0"0"17"0"0,0 0 10 0 0,0 0-50 0 0,0 0 2 0 0,0 0 51 0 0,0 0 148 0 0,0 0 272 0 0,0 0 24 0 0,0 0-13 0 0,0 0-60 0 0,0 0-21 0 0,0 0-6 0 0,0 0-16 0 0,-3 0-54 0 0,-1-1-324 0 0,1 1 39 0 0,-7-5 447 0 0,6 3-383 0 0,1-1-80 0 0,2 2-113 0 0,0-1-37 0 0,-1 1 171 0 0,0 0-36 0 0,-1 0 32 0 0,-1 1-80 0 0,-1 0-42 0 0,2 1 56 0 0,-10 1 158 0 0,3 4-57 0 0,8-5-164 0 0,1 0 1 0 0,-1 0 0 0 0,0-1 0 0 0,1 1-1 0 0,-1 0 1 0 0,0-1 0 0 0,1 1 0 0 0,-1-1 0 0 0,0 1-1 0 0,0-1 1 0 0,1 0 0 0 0,-1 1 0 0 0,0-1-24 0 0,-5-1 69 0 0,5 1-48 0 0,-1 0 1 0 0,1 0-1 0 0,0 0 1 0 0,0 0-1 0 0,0 0 1 0 0,0 1-1 0 0,0-1 1 0 0,-1 1-1 0 0,1-1 1 0 0,-1 1-22 0 0,-1 1 39 0 0,-21 12 111 0 0,17-1-127 0 0,7-11-19 0 0,-2-1 1 0 0,1 0 0 0 0,0 1 0 0 0,0-1 0 0 0,0 0 0 0 0,-1 0 0 0 0,1-1 0 0 0,-1 1-5 0 0,0 0 6 0 0,0 0-1 0 0,0 0 1 0 0,1 0 0 0 0,-1 1 0 0 0,0-1 0 0 0,1 0-1 0 0,-1 1 1 0 0,1 0 0 0 0,-1 0 0 0 0,1 0-1 0 0,0 0 1 0 0,0 0 0 0 0,0 0 0 0 0,0 0-6 0 0,-5 9 9 0 0,6-7-4 0 0,-1-1 0 0 0,0 0 0 0 0,0 0 0 0 0,0 0 0 0 0,0 0 1 0 0,-1 0-1 0 0,1-1 0 0 0,-1 1 0 0 0,0-1 0 0 0,0 1 0 0 0,0-1-5 0 0,-8 4 9 0 0,-9 8 23 0 0,7 0 31 0 0,0 4 34 0 0,0 0 1 0 0,-3 0-98 0 0,-5 4 32 0 0,19-20-32 0 0,1-1 1 0 0,0 0-1 0 0,0 0 1 0 0,-1 0-1 0 0,1 1 1 0 0,0-1-1 0 0,0 1 1 0 0,0-1-1 0 0,1 1 1 0 0,-1-1-1 0 0,0 1 1 0 0,0-1-1 0 0,1 1 1 0 0,-1-1 0 0 0,1 1-1 0 0,0 0 1 0 0,-1 0-1 0 0,1-1 1 0 0,0 1-1 0 0,0 0 0 0 0,0 0 9 0 0,0 0 0 0 0,-1-1-1 0 0,1 1 1 0 0,0 0 0 0 0,-1 0-1 0 0,1-1 1 0 0,-1 1 0 0 0,1 0-1 0 0,-1-1 1 0 0,0 1 0 0 0,0 0 0 0 0,0-1-1 0 0,0 1-8 0 0,0-1 15 0 0,0 1-1 0 0,0-1 1 0 0,0 1-1 0 0,1-1 1 0 0,-1 1-1 0 0,0 0 1 0 0,1 0-1 0 0,-1-1 1 0 0,1 1-1 0 0,0 0 1 0 0,-1 0-1 0 0,1-1 1 0 0,0 1-15 0 0,0 6 72 0 0,0 9 60 0 0,4 6 10 0 0,-4-22-127 0 0,1 1 0 0 0,0 0 0 0 0,0 0 0 0 0,0-1 0 0 0,0 1 0 0 0,0 0 0 0 0,0-1 1 0 0,0 1-1 0 0,1-1 0 0 0,0 1-15 0 0,14 9 148 0 0,-7-9-48 0 0,18-1 238 0 0,-16-2-270 0 0,6 1 75 0 0,5 0 0 0 0,1 0-14 0 0,-6 0-13 0 0,4-3 0 0 0,6-9-23 0 0,-22 9-70 0 0,0 0 0 0 0,0 1 0 0 0,1 0 0 0 0,4-2-23 0 0,3 2 40 0 0,-10 1-36 0 0,-1 1-1 0 0,0 0 1 0 0,1-1-1 0 0,-1 1 1 0 0,0-1-1 0 0,0 0 1 0 0,0 0-1 0 0,1 0 1 0 0,-1 0-1 0 0,0 0 1 0 0,0-1-1 0 0,0 1 1 0 0,-1-1-1 0 0,1 1 1 0 0,0-1-1 0 0,1-1-3 0 0,17-15 3 0 0,39-24 58 0 0,-54 38-61 0 0,0 0 0 0 0,1 0 0 0 0,-2-1 0 0 0,1 1 0 0 0,0-1 0 0 0,-1 0 0 0 0,0 0 0 0 0,2-4 0 0 0,-2 3 0 0 0,1 0 0 0 0,-1 0 0 0 0,1 0 0 0 0,0 1 0 0 0,1-1 0 0 0,4-2 0 0 0,14-15 0 0 0,-16 17 0 0 0,-6 4 6 0 0,0 0-1 0 0,1-1 0 0 0,-1 1 1 0 0,0 0-1 0 0,0 0 0 0 0,0-1 1 0 0,-1 1-1 0 0,1-1 0 0 0,-1 0 1 0 0,1-1-6 0 0,4-22 10 0 0,-4 20-10 0 0,0 1 0 0 0,0-1 0 0 0,1 1 0 0 0,0 0 0 0 0,0 0 0 0 0,0 0 0 0 0,0 0 0 0 0,5-3 0 0 0,5-8 0 0 0,-8 3 0 0 0,1 9-2 0 0,-5 3 0 0 0,-1 1 0 0 0,1 0 1 0 0,-1 0-1 0 0,1-1 1 0 0,-1 1-1 0 0,0 0 1 0 0,1-1-1 0 0,-1 1 0 0 0,1 0 1 0 0,-1-1-1 0 0,0 1 1 0 0,0 0-1 0 0,1-1 0 0 0,-1 1 1 0 0,0-1-1 0 0,0 1 1 0 0,1-1-1 0 0,-1 1 1 0 0,0-1-1 0 0,0 1 0 0 0,0-1 1 0 0,0 1-1 0 0,0 0 1 0 0,1-1-1 0 0,-1 1 1 0 0,0-1-1 0 0,0 1 0 0 0,0-1 1 0 0,-1 1-1 0 0,1-1 1 0 0,0 1-1 0 0,0-1 2 0 0,0 0 0 0 0,0 1-1 0 0,0-1 0 0 0,0 1 1 0 0,-1-1-1 0 0,1 1 1 0 0,0-1-1 0 0,0 1 1 0 0,0-1-1 0 0,0 0 0 0 0,0 1 1 0 0,1-1-1 0 0,-1 1 1 0 0,0-1-1 0 0,0 1 0 0 0,0-1 1 0 0,0 1-1 0 0,1-1 1 0 0,-1 1-1 0 0,0 0 1 0 0,0-1-1 0 0,1 1 0 0 0,-1-1 1 0 0,0 1-1 0 0,1-1 1 0 0,-1 1-1 0 0,0 0 0 0 0,1-1 1 0 0,-1 1-1 0 0,1 0 1 0 0,-1 0-1 0 0,0-1 1 0 0,1 1-1 0 0,-1 0 0 0 0,1 0 1 0 0,-1-1-1 0 0,1 1 1 0 0,-1 0-1 0 0,1 0 1 0 0,-1 0-1 0 0,1 0 0 0 0,-1 0 1 0 0,1 0-1 0 0,-1 0 1 0 0,1 0-1 0 0,-1 0 0 0 0,1 0 1 0 0,-1 0-1 0 0,0 0 0 0 0,0 0 0 0 0,1 0 0 0 0,-1 0 0 0 0,0 0 0 0 0,0 0 0 0 0,0 0-1 0 0,0 0 1 0 0,0 0 0 0 0,0 0 0 0 0,0 0 0 0 0,0 0 0 0 0,0 0 0 0 0,0 0 0 0 0,1 0 0 0 0,-1 0-1 0 0,0 0 1 0 0,0 0 0 0 0,0 0 0 0 0,0 0 0 0 0,0 0 0 0 0,0 0 0 0 0,0 0 0 0 0,0 0-1 0 0,0 0 1 0 0,0 0 0 0 0,0 0 0 0 0,0 0 0 0 0,1-1 0 0 0,-1 1 0 0 0,0 0 0 0 0,0 0-1 0 0,0 0 1 0 0,0 0 0 0 0,0 0 0 0 0,0 0 0 0 0,0 0 0 0 0,0 0 0 0 0,0 0 0 0 0,0 0-1 0 0,0 0 1 0 0,0 0 0 0 0,0-1 0 0 0,0 1 0 0 0,0 0 0 0 0,0 0 0 0 0,0 0 0 0 0,0 0-1 0 0,0 0 1 0 0,0 0 0 0 0,0 0 0 0 0,0 0 0 0 0,0 0 0 0 0,0 0 0 0 0,0-1 0 0 0,0 1-1 0 0,0 0 2 0 0,0-4-37 0 0,0-2-148 0 0,0 8 83 0 0,0 4 69 0 0,0 2 40 0 0,0 5 39 0 0,-1 3-29 0 0,0-12 7 0 0,1 0 0 0 0,0 1 0 0 0,0-1 0 0 0,0 1 0 0 0,0-1 0 0 0,1 0 0 0 0,-1 1-1 0 0,1-1 1 0 0,1 4-24 0 0,9 10 80 0 0,-6 8 8 0 0,1-10-5 0 0,-5-13-60 0 0,1 0-1 0 0,-1 1 1 0 0,0-1 0 0 0,0 0-1 0 0,-1 1 1 0 0,1-1 0 0 0,-1 1-1 0 0,0 1-22 0 0,0-4 15 0 0,0 1 0 0 0,0 0 0 0 0,1 0-1 0 0,-1-1 1 0 0,0 1 0 0 0,0 0 0 0 0,1-1-1 0 0,-1 1 1 0 0,1-1 0 0 0,0 1 0 0 0,-1-1-1 0 0,1 1 1 0 0,0-1 0 0 0,0 1-1 0 0,1 0-14 0 0,3 6 70 0 0,-2-1 10 0 0,9 20 157 0 0,-6-3-77 0 0,0-19-59 0 0,-2-2-43 0 0,1 5 63 0 0,4 8 18 0 0,-7-11-94 0 0,3 26 259 0 0,6-18-152 0 0,-9-10 0 0 0,-2-3 0 0 0,0 0-14 0 0,0 0-54 0 0,0 0 5 0 0,0 0-1 0 0,0 0-45 0 0,0 0-87 0 0,0 0-38 0 0,0 0-134 0 0,0 0 92 0 0,0 0 42 0 0,0 0-35 0 0,0 0-12 0 0,0 0-35 0 0,0 0-39 0 0,0 0-46 0 0,0 0-47 0 0,0 0-45 0 0,0 0-42 0 0,0 0-38 0 0,0 0-272 0 0,0 0-62 0 0,0 0-49 0 0,0 0-36 0 0,0 0-1504 0 0,0 0-1330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7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0 270 7080 0 0,'3'0'157'0'0,"0"0"-96"0"0,-1 0-33 0 0,0 0 0 0 0,0 0 1 0 0,0 0-1 0 0,0 0 1 0 0,-1 0-1 0 0,1 0 1 0 0,0 0-1 0 0,0-1 1 0 0,0 1-1 0 0,-1-1 0 0 0,2 0-28 0 0,3-9 171 0 0,4 3-129 0 0,11-2-49 0 0,-8 6-7 0 0,6-3 21 0 0,-6-4 92 0 0,-7 5 80 0 0,2 0 48 0 0,16-6 547 0 0,-12 6-428 0 0,-7 3-224 0 0,0-1-46 0 0,3-3 171 0 0,-1 0-34 0 0,4-6 128 0 0,-1 3-125 0 0,7-5 60 0 0,-12 10-201 0 0,4-1-1 0 0,-4 3 6 0 0,1-2 47 0 0,3 0 70 0 0,-8 4-186 0 0,1-1 4 0 0,0 0 1 0 0,0 0 0 0 0,0 0 0 0 0,-1 0 0 0 0,1-1-1 0 0,0 1 1 0 0,-1 0 0 0 0,1-1 0 0 0,-1 1-1 0 0,2-2-15 0 0,5-11 96 0 0,-7 13-88 0 0,-1 0-1 0 0,1 0 0 0 0,0 0 0 0 0,0 0 1 0 0,0 0-1 0 0,-1 0 0 0 0,1 0 0 0 0,0 1 1 0 0,0-1-1 0 0,1 0 0 0 0,-1 0 0 0 0,0 1 1 0 0,0-1-1 0 0,0 1 0 0 0,0-1-7 0 0,9-5 97 0 0,-10 5-89 0 0,1 1 0 0 0,-1-1-1 0 0,1 1 1 0 0,-1-1 0 0 0,0 0 0 0 0,1 1 0 0 0,-1-1 0 0 0,0 0-1 0 0,0 1 1 0 0,0-1 0 0 0,1 0 0 0 0,-1 0 0 0 0,0 1-1 0 0,0-1 1 0 0,0 0 0 0 0,0 0 0 0 0,0 1-8 0 0,0-7 64 0 0,-1 6-44 0 0,1-1 0 0 0,0 0 0 0 0,0 1 0 0 0,0-1 0 0 0,0 0-1 0 0,0 1 1 0 0,1-1 0 0 0,-1 0 0 0 0,0 1 0 0 0,1-1 0 0 0,-1 1 0 0 0,2-2-20 0 0,1 0 64 0 0,0-2 93 0 0,-9-3 5 0 0,6 8-157 0 0,-3-3 247 0 0,3 3 4 0 0,-3-2 2 0 0,-7-9 13 0 0,6 9-38 0 0,1 1-99 0 0,0 1-65 0 0,-2 3-11 0 0,4-3 6 0 0,1 0-63 0 0,-5 11 255 0 0,-2-6-142 0 0,-7 0-11 0 0,11-4-83 0 0,1 0 0 0 0,-1 0 0 0 0,1 0-1 0 0,0 0 1 0 0,-1 0 0 0 0,1 1 0 0 0,0-1 0 0 0,0 1-20 0 0,-4 11 100 0 0,-16 21 26 0 0,15-23-96 0 0,-6 4 29 0 0,11-13-50 0 0,1-1 0 0 0,-1 1-1 0 0,0 0 1 0 0,1 0 0 0 0,0-1 0 0 0,-1 1 0 0 0,1 0 0 0 0,0 0 0 0 0,0 1 0 0 0,0-1-9 0 0,-5 25 92 0 0,-4-6 4 0 0,5 5 0 0 0,-2-13-37 0 0,6-12-49 0 0,1 0 1 0 0,-1 1-1 0 0,0-1 0 0 0,0 1 0 0 0,1 0 0 0 0,-1-1 0 0 0,1 1 0 0 0,-1-1 0 0 0,1 1 0 0 0,0 0 1 0 0,-1 0-1 0 0,1-1 0 0 0,0 1 0 0 0,0 0-10 0 0,0 8 42 0 0,-1-5-11 0 0,1 0-1 0 0,-1 0 0 0 0,1-1 1 0 0,0 1-1 0 0,1 0 1 0 0,-1 0-1 0 0,1-1 0 0 0,0 1 1 0 0,1 2-31 0 0,0-2 10 0 0,12 19 72 0 0,-4-18-54 0 0,-3 5 21 0 0,-7-10-47 0 0,1 0 0 0 0,-1 0 0 0 0,0 0 0 0 0,1 0 1 0 0,0 0-1 0 0,-1 0 0 0 0,1 0 0 0 0,0 0 0 0 0,-1 0 0 0 0,1-1 0 0 0,0 1 0 0 0,0 0 0 0 0,0 0 0 0 0,-1-1 0 0 0,1 1 0 0 0,1 0-1 0 0,16 8 69 0 0,-5-2-45 0 0,-9-6 20 0 0,0 0-47 0 0,1 0-40 0 0,-1 0-36 0 0,2-1-56 0 0,0 0-38 0 0,1 0-71 0 0,4-1-170 0 0,5 0-299 0 0,0 1 40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41.0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8272 0 0,'0'3'241'0'0,"0"25"-37"0"0,0-11-148 0 0,0-2-37 0 0,0-7 17 0 0,2-2 63 0 0,1-1 49 0 0,-1 0 34 0 0,5 10 396 0 0,-6-6-356 0 0,-1 1 163 0 0,0-1-74 0 0,0 1-55 0 0,0 10 278 0 0,0-7-152 0 0,0-5-102 0 0,0 0 57 0 0,0-7-314 0 0,0-1-1 0 0,0 1 1 0 0,0-1-1 0 0,0 1 1 0 0,0 0-1 0 0,0-1 1 0 0,0 1-1 0 0,0-1 1 0 0,0 1-1 0 0,0-1 0 0 0,0 1 1 0 0,1-1-1 0 0,-1 1 1 0 0,0-1-1 0 0,0 0 1 0 0,0 1-1 0 0,1-1 1 0 0,-1 1-1 0 0,0-1 1 0 0,1 1-1 0 0,-1-1 1 0 0,0 0-1 0 0,1 1 1 0 0,-1-1-1 0 0,0 0 1 0 0,1 1-1 0 0,-1-1 0 0 0,1 0 1 0 0,-1 1-23 0 0,8 6 426 0 0,-8-5-587 0 0,0 1 101 0 0,1 2 89 0 0,-1 0 79 0 0,1 2 112 0 0,-1 0 82 0 0,0 3 143 0 0,0 3 329 0 0,0 0 338 0 0,0-11-774 0 0,0-1-32 0 0,0-2 13 0 0,0-4-88 0 0,0-3-107 0 0,0 3-108 0 0,0-1-36 0 0,0-2 86 0 0,0 6-50 0 0,0 0-1 0 0,-1 0 1 0 0,2 0-1 0 0,-1 0 1 0 0,0 0 0 0 0,0-1-1 0 0,1 1 1 0 0,-1 0-1 0 0,1 0 1 0 0,0-1-16 0 0,3-5 31 0 0,8-18 68 0 0,-10 17-73 0 0,3-4-9 0 0,-1-1 0 0 0,2 1-1 0 0,5-12-16 0 0,-8 21 11 0 0,-1 1 0 0 0,0-1-1 0 0,0-1 1 0 0,-1 1 0 0 0,2-4-11 0 0,6-11 6 0 0,-7 16-6 0 0,0 1 0 0 0,0 0 0 0 0,1-1 0 0 0,-1 1 0 0 0,1 0 0 0 0,0 1 0 0 0,0-2 0 0 0,19-13 0 0 0,-19 12 6 0 0,1 1 0 0 0,0-1 0 0 0,0 1 0 0 0,1 0 0 0 0,-1 0 0 0 0,1 1 0 0 0,-1-1 0 0 0,1 1 0 0 0,1 0-6 0 0,18-7-18 0 0,-20 7 9 0 0,0 1 1 0 0,0-1-1 0 0,0 1 0 0 0,0 0 1 0 0,0 0-1 0 0,0 0 1 0 0,0 1-1 0 0,3-1 9 0 0,2 1-23 0 0,2 0 1 0 0,0 0-1 0 0,0 1 1 0 0,-1 0-1 0 0,4 1 23 0 0,-9-1-2 0 0,-2 1 0 0 0,1-1-1 0 0,0 1 1 0 0,0-1 0 0 0,0 1 0 0 0,-1 0-1 0 0,1 1 1 0 0,-1-1 0 0 0,0 1 0 0 0,1-1-1 0 0,-1 1 1 0 0,0 1 2 0 0,3 2 28 0 0,-3-4-9 0 0,0 1 0 0 0,0 0 0 0 0,-1 0 1 0 0,1 0-1 0 0,-1 0 0 0 0,0 0 0 0 0,0 0 1 0 0,0 1-1 0 0,0-1 0 0 0,-1 1 1 0 0,1-1-1 0 0,0 4-19 0 0,24 67 194 0 0,-22-53-135 0 0,-5 9-15 0 0,1-18-16 0 0,0 16 33 0 0,1-19-46 0 0,-1 1 1 0 0,0-1-1 0 0,0 0 0 0 0,-1 1 1 0 0,0-1-1 0 0,-1 1-15 0 0,-2-1 8 0 0,1-5-39 0 0,1 1-47 0 0,0 0-62 0 0,0 0-81 0 0,2 1-95 0 0,0 8-604 0 0,0-12-57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42.3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16096 0 0,'0'0'365'0'0,"0"0"56"0"0,0 0 24 0 0,0 0-189 0 0,0 0-124 0 0,0 0 76 0 0,0 0-75 0 0,0 0 136 0 0,0 0 248 0 0,0 0 24 0 0,0 0-224 0 0,0 0-135 0 0,0 0-38 0 0,0 0 21 0 0,0 0 65 0 0,0 0-20 0 0,0 0-20 0 0,0 0-78 0 0,0 0-31 0 0,0 0-8 0 0,0 0-29 0 0,0 0-118 0 0,-3 0-57 0 0,2 0 173 0 0,0 0-51 0 0,-1 0-50 0 0,1 0-52 0 0,-1 0-53 0 0,0 0-53 0 0,0 0-56 0 0,0 0-56 0 0,0 0-57 0 0,0 0-58 0 0,0 0-59 0 0,1 0-60 0 0,-1 0-61 0 0,0 0-63 0 0,1 0-63 0 0,0 0-63 0 0,0 0-429 0 0,0 0-34 0 0,0 0-2674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41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426 31 11688 0 0,'-13'-13'264'0'0,"11"11"-117"0"0,1 1-33 0 0,-3 0 32 0 0,0 1-70 0 0,-1 1-33 0 0,2-1 49 0 0,-1 1 4 0 0,-3-1 29 0 0,-3-4 41 0 0,-16-6-155 0 0,9 8-6 0 0,8 4 27 0 0,1 2 23 0 0,1-1 37 0 0,1 0 2 0 0,-6 1 123 0 0,-4-4-5 0 0,-1 2-15 0 0,1 5 41 0 0,-6 8-29 0 0,13-8-131 0 0,-5 2 48 0 0,-22 13 127 0 0,31-19-220 0 0,1-1 0 0 0,0 1 0 0 0,0 0 1 0 0,0 0-1 0 0,1 0 0 0 0,-1 1 0 0 0,1-1 0 0 0,-3 4-33 0 0,-7 7 103 0 0,-13 7 81 0 0,14-7-83 0 0,-14 25 190 0 0,14-18-181 0 0,7-13-18 0 0,0 0-1 0 0,1 1 0 0 0,-3 6-91 0 0,-1 8 101 0 0,7-22-95 0 0,1 1 0 0 0,-1-1 0 0 0,1 1 0 0 0,0 0 0 0 0,0-1 1 0 0,0 1-1 0 0,0 0 0 0 0,0-1 0 0 0,0 1 0 0 0,0 0-6 0 0,1 1 2 0 0,-1-1 0 0 0,1 1 0 0 0,0-1 0 0 0,0 1 1 0 0,0-1-1 0 0,1 1 0 0 0,-1 0-2 0 0,3 5 11 0 0,-3-5-5 0 0,0 0 1 0 0,0 0 0 0 0,0 0-1 0 0,0-1 1 0 0,0 1 0 0 0,0 0-1 0 0,1-1 1 0 0,-1 1 0 0 0,1-1-1 0 0,0 1 1 0 0,0-1 0 0 0,0 0-1 0 0,0 1 1 0 0,0-1 0 0 0,1 0-1 0 0,-1-1 1 0 0,0 1 0 0 0,3 1-7 0 0,5 1 24 0 0,-1 0 1 0 0,1 0 0 0 0,5 0-25 0 0,2 1 12 0 0,-2 1 19 0 0,-11-5-28 0 0,-1 1-1 0 0,0-1 1 0 0,1 0 0 0 0,-1 0 0 0 0,0-1 0 0 0,1 1 0 0 0,-1-1-1 0 0,2 0-2 0 0,-1 0-5 0 0,0 1-50 0 0,0-1-48 0 0,-1 0-44 0 0,1 0-96 0 0,0 0-58 0 0,-1 0-51 0 0,1 0-44 0 0,-1 0-129 0 0,1-1-42 0 0,7-1-1276 0 0,-3-2-145 0 0,2-5-1140 0 0,-10 9 3094 0 0</inkml:trace>
  <inkml:trace contextRef="#ctx0" brushRef="#br0" timeOffset="425.6">678 315 9504 0 0,'0'0'216'0'0,"3"0"32"0"0,8-3-35 0 0,-2-2-45 0 0,0 0-73 0 0,16-7-42 0 0,-21 11-54 0 0,0-1-1 0 0,1 1 1 0 0,-1 0 0 0 0,0 1-1 0 0,0-1 1 0 0,0 1 0 0 0,2-1 1 0 0,4 1 16 0 0,-3-2 33 0 0,-2-1 35 0 0,0 0 36 0 0,3-2 140 0 0,5-2 243 0 0,5-1 143 0 0,-2-1-92 0 0,-8 4-321 0 0,-1-1-34 0 0,1-1-39 0 0,1-1-40 0 0,-7 6-49 0 0,1 0 0 0 0,-1 0 0 0 0,1 0 1 0 0,0 0-1 0 0,0 0 0 0 0,3-1-71 0 0,7-4 257 0 0,2-5 43 0 0,-10 7-228 0 0,-3 3-53 0 0,0 1 0 0 0,0-1-1 0 0,0 0 1 0 0,-1 1 0 0 0,1-1 0 0 0,-1 0 0 0 0,1 0 0 0 0,-1 0 0 0 0,0 0 0 0 0,0 0-1 0 0,1 0 1 0 0,-1 0 0 0 0,-1-1 0 0 0,1 1 0 0 0,0 0 0 0 0,-1-1 0 0 0,1 1 0 0 0,-1-2-19 0 0,0 2 8 0 0,1 1 1 0 0,-1-1-1 0 0,0 0 1 0 0,1 0 0 0 0,-1 1-1 0 0,1-1 1 0 0,-1 0 0 0 0,1 1-1 0 0,0-1 1 0 0,-1 0 0 0 0,1 1-1 0 0,0-1 1 0 0,0 1-9 0 0,0-1 8 0 0,0 1 0 0 0,0-1 1 0 0,0 0-1 0 0,0 1 0 0 0,-1-1 0 0 0,1 0 0 0 0,0 1 0 0 0,-1-1 1 0 0,0 0-1 0 0,1 0 0 0 0,-1 1 0 0 0,0-1 0 0 0,0 0-8 0 0,0-5 31 0 0,1 5-26 0 0,-1 0 0 0 0,0-1 0 0 0,0 1 0 0 0,0 0 0 0 0,-1 0 0 0 0,1 0 0 0 0,0 0 0 0 0,-1-1 0 0 0,1 1 1 0 0,-1-1-6 0 0,-4-5 34 0 0,-2-4 30 0 0,5-2 54 0 0,3 14-116 0 0,-1-1 1 0 0,0 1-1 0 0,0 0 1 0 0,0-1-1 0 0,0 1 1 0 0,0-1-1 0 0,0 1 1 0 0,0-1-1 0 0,0 1 1 0 0,0 0-1 0 0,-1-1 1 0 0,1 1-1 0 0,0-1 1 0 0,0 1-1 0 0,0 0 1 0 0,0-1-1 0 0,0 1 1 0 0,-1 0-1 0 0,1-1 1 0 0,0 1-1 0 0,0 0 1 0 0,-1-1-1 0 0,1 1 1 0 0,0 0-1 0 0,-1-1 1 0 0,1 1-1 0 0,0 0 1 0 0,-1 0 0 0 0,1-1-1 0 0,0 1 1 0 0,-1 0-1 0 0,1 0 1 0 0,0 0-1 0 0,-1 0 1 0 0,1-1-1 0 0,-1 1 1 0 0,1 0-1 0 0,0 0 1 0 0,-1 0-1 0 0,1 0 1 0 0,-1 0-1 0 0,1 0 1 0 0,-1 0-1 0 0,1 0 1 0 0,0 0-1 0 0,-1 0 1 0 0,1 0-1 0 0,-1 0 1 0 0,1 1-3 0 0,-1-1 5 0 0,0 0 0 0 0,0 0-1 0 0,0 0 1 0 0,1 0 0 0 0,-1 0 0 0 0,0 0 0 0 0,0 0 0 0 0,0 0 0 0 0,0-1 0 0 0,1 1-1 0 0,-1 0 1 0 0,0 0 0 0 0,0-1 0 0 0,0 1 0 0 0,1 0 0 0 0,-1-1 0 0 0,0 1 0 0 0,1-1 0 0 0,-1 0-5 0 0,-3-3 31 0 0,4 4-29 0 0,0 0-1 0 0,0 0 1 0 0,0 0-1 0 0,-1 0 1 0 0,1 0 0 0 0,0-1-1 0 0,0 1 1 0 0,0 0-1 0 0,0 0 1 0 0,0 0-1 0 0,0 0 1 0 0,0 0-1 0 0,0 0 1 0 0,0 0-1 0 0,-1 0 1 0 0,1-1 0 0 0,0 1-1 0 0,0 0 1 0 0,0 0-1 0 0,0 0 1 0 0,0 0-1 0 0,-1 0 1 0 0,1 0-1 0 0,0 0 1 0 0,0 0-1 0 0,0 0 1 0 0,0 0-1 0 0,0 0 1 0 0,-1 0 0 0 0,1 0-1 0 0,0 0 1 0 0,0 0-1 0 0,0 0 1 0 0,0 0-1 0 0,0 0 1 0 0,-1 0-1 0 0,1 0 1 0 0,0 0-1 0 0,0 0 1 0 0,0 0-1 0 0,0 0 1 0 0,0 0 0 0 0,0 1-1 0 0,-1-1 1 0 0,1 0-1 0 0,0 0 1 0 0,0 0-1 0 0,0 0 1 0 0,0 0-1 0 0,0 0 1 0 0,0 0-2 0 0,-9 5 34 0 0,-22 1 98 0 0,12 4-120 0 0,6-6-12 0 0,9-3 0 0 0,0 0 0 0 0,0 0 0 0 0,1 1 0 0 0,-1-1 0 0 0,0 1 0 0 0,0 0 0 0 0,1 0 0 0 0,-1 1 0 0 0,-16 9 0 0 0,8-5 0 0 0,1 0 0 0 0,0 1 0 0 0,-9 8 0 0 0,8 1 0 0 0,10-14 0 0 0,0-1 0 0 0,0 1 0 0 0,0 0 0 0 0,0 0 0 0 0,0-1 0 0 0,0 1 0 0 0,-1-1 0 0 0,1 0 0 0 0,-4 2 0 0 0,1 0 0 0 0,3-3 0 0 0,0 0 0 0 0,-1 1 0 0 0,1-1 0 0 0,0 1 0 0 0,0-1 0 0 0,1 1 0 0 0,-1 0 0 0 0,0 1 0 0 0,-7 16 0 0 0,8-15 0 0 0,0 1 0 0 0,-1-1 0 0 0,0 0 0 0 0,0 0 0 0 0,-2 3 0 0 0,1-3-1 0 0,1 0 1 0 0,1 0 0 0 0,-1 0 0 0 0,0 0 0 0 0,1 1 0 0 0,0-1-1 0 0,0 1 1 0 0,0-1 0 0 0,1 3 0 0 0,-2 43 56 0 0,2-40-20 0 0,0-8-27 0 0,0 0-1 0 0,0-1 0 0 0,0 1 1 0 0,0 0-1 0 0,1-1 0 0 0,-1 1 1 0 0,1 0-1 0 0,-1-1 0 0 0,1 1 1 0 0,-1-1-1 0 0,1 1 1 0 0,0-1-1 0 0,0 1 0 0 0,0-1-8 0 0,5 12 74 0 0,-3 0-14 0 0,-2-11-46 0 0,-1 1 0 0 0,1-1 0 0 0,-1 0 0 0 0,1 0 0 0 0,0 1-1 0 0,0-1 1 0 0,0 0 0 0 0,0 0 0 0 0,0 0 0 0 0,0 0 0 0 0,1 0 0 0 0,-1 0 0 0 0,1 0 0 0 0,-1 0-14 0 0,12 11 113 0 0,1 2 48 0 0,-12-13-104 0 0,1 1 1 0 0,0 0-1 0 0,0-1 0 0 0,0 0 1 0 0,4 2-58 0 0,11 4 273 0 0,7 0-8 0 0,-8-3-117 0 0,-1 1 9 0 0,-13-4-121 0 0,0-1 1 0 0,1 0-1 0 0,-1 0 1 0 0,0 0-1 0 0,1-1 1 0 0,-1 1-1 0 0,1-1 0 0 0,1 1-36 0 0,14-1 207 0 0,1 0-90 0 0,4-3-50 0 0,13-13 30 0 0,-27 12-125 0 0,8-3-65 0 0,-2 5-59 0 0,-13 2 164 0 0,-1 0-58 0 0,1-1-55 0 0,-1 1-52 0 0,0-1-50 0 0,0 1-47 0 0,0-1-43 0 0,0 0-42 0 0,0 0-38 0 0,-1-1-36 0 0,3 0-504 0 0,-1-1-109 0 0,1-1-86 0 0,2-2-1087 0 0,4-4-1246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40.2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97 8352 0 0,'0'2'190'0'0,"0"9"39"0"0,0 0-60 0 0,0 2-50 0 0,0 0-41 0 0,0 3-23 0 0,0 27 7 0 0,0-29-11 0 0,1 3 314 0 0,1-9-195 0 0,2 2 43 0 0,2 5 80 0 0,-1 14 313 0 0,1-13-187 0 0,-2-4-92 0 0,-1 7 68 0 0,-2-9-142 0 0,1-2-32 0 0,5 3 151 0 0,-1-3-175 0 0,0 3 20 0 0,0 0-11 0 0,1-1 50 0 0,-1-4-44 0 0,0-2 43 0 0,5 1 176 0 0,-3-1-57 0 0,5 6 107 0 0,-11-9-413 0 0,-1 1 0 0 0,1-1 0 0 0,0 1 0 0 0,0-1 0 0 0,0 0 0 0 0,0 0 0 0 0,0 0 0 0 0,0 0-68 0 0,19 4 616 0 0,2-3 75 0 0,1-3 76 0 0,4 0 202 0 0,-11-1-684 0 0,-2-4 65 0 0,-10 2-197 0 0,0 1-1 0 0,0-1 1 0 0,-1 0-1 0 0,1 0 1 0 0,0-1-153 0 0,11-10 300 0 0,12-15 198 0 0,-16 13-293 0 0,-3-3-38 0 0,-4 10-134 0 0,-4 7-22 0 0,1 0-1 0 0,-1 0 1 0 0,0 0 0 0 0,0 0 0 0 0,0 0-1 0 0,-1 0 1 0 0,1-1 0 0 0,-1 1 0 0 0,0 0-1 0 0,0-3-10 0 0,1-18 48 0 0,0 12-30 0 0,0-1 0 0 0,-2 0 0 0 0,1 1 1 0 0,-1-1-1 0 0,-2-5-18 0 0,-3 2 21 0 0,1 1-61 0 0,3-1-57 0 0,2 14 76 0 0,0 0 0 0 0,0 1 0 0 0,-1-1 1 0 0,1 0-1 0 0,0 1 0 0 0,-1-1 0 0 0,1 0 0 0 0,-1 1 0 0 0,1-1 1 0 0,-1 1-1 0 0,0-1 0 0 0,1 0 0 0 0,-1 1 0 0 0,0-1 21 0 0,-5-10-139 0 0,5 10-46 0 0,0-1 56 0 0,1 1 50 0 0,-1-1 40 0 0,1-2 47 0 0,-1-4 98 0 0,1 5-85 0 0,0 0-47 0 0,0-1-72 0 0,0 1-101 0 0,0 2 54 0 0,0-1-34 0 0,0 1-37 0 0,0 0-41 0 0,0-1-44 0 0,0 1-47 0 0,0-1-148 0 0,1 1-81 0 0,-1-1-86 0 0,0 0-94 0 0,0 1-98 0 0,0-1-104 0 0,0 0-111 0 0,0 1-116 0 0,0-5-987 0 0,0-2-1208 0 0</inkml:trace>
  <inkml:trace contextRef="#ctx0" brushRef="#br0" timeOffset="382.59">616 207 5384 0 0,'0'0'116'0'0,"0"0"17"0"0,3 0 12 0 0,-2 0-129 0 0,6 1 76 0 0,3 9-46 0 0,-2-2-42 0 0,-4-2 30 0 0,0-1 75 0 0,6-3 81 0 0,1-2 58 0 0,1 0 77 0 0,-1 0 43 0 0,15 0 559 0 0,-10 0-413 0 0,-7 0-261 0 0,1 0-57 0 0,3-3 159 0 0,-3-3-74 0 0,-2 2-81 0 0,2-1 87 0 0,0 0-35 0 0,10-3 150 0 0,-1 0-125 0 0,-1 2-113 0 0,-15 5-128 0 0,15-6 233 0 0,-5-3-80 0 0,0 0-79 0 0,5 4-7 0 0,-15 5-91 0 0,-1 1 0 0 0,1-1 1 0 0,-1 0-1 0 0,1 0 0 0 0,-1 0 0 0 0,0 0 0 0 0,1 0 1 0 0,-1 0-1 0 0,0 0 0 0 0,0-1 0 0 0,0 1 0 0 0,0-1 1 0 0,0 0-13 0 0,1 0 16 0 0,-1 0 0 0 0,1 0 0 0 0,0 0 0 0 0,0 0 0 0 0,0 0 0 0 0,2 0-16 0 0,-4 2 3 0 0,1-1 0 0 0,-1 1 0 0 0,0-1 0 0 0,1 0 0 0 0,-1 1 0 0 0,0-1 1 0 0,0 0-1 0 0,1 0 0 0 0,-1 0 0 0 0,0 0 0 0 0,0 0 0 0 0,0 0 0 0 0,0 0 0 0 0,0 0 1 0 0,0 0-1 0 0,0-1 0 0 0,0 1 0 0 0,-1 0 0 0 0,1-1 0 0 0,0 1 0 0 0,-1 0 0 0 0,1-1 1 0 0,-1 1-1 0 0,0-1 0 0 0,1 1 0 0 0,-1-1 0 0 0,0 1 0 0 0,0-1 0 0 0,0 1-3 0 0,0-1 4 0 0,0 0 0 0 0,1 1 0 0 0,-1-1-1 0 0,0 0 1 0 0,1 1 0 0 0,-1-1 0 0 0,1 1 0 0 0,-1-1-1 0 0,1 1 1 0 0,0-1 0 0 0,0 1 0 0 0,-1-1-1 0 0,1 1 1 0 0,1-1-4 0 0,2-6 1 0 0,12-23-1 0 0,-13 15 0 0 0,-3 15 0 0 0,0 0 0 0 0,0 0 0 0 0,0 0 0 0 0,0 1 0 0 0,0-1 0 0 0,0 0 0 0 0,0 0 0 0 0,-1 0 0 0 0,1 0 0 0 0,0 0 0 0 0,0 1 0 0 0,-1-1 0 0 0,1 0 0 0 0,-1 0 0 0 0,-5-2 16 0 0,-3 2-36 0 0,6 1 0 0 0,-1 0-1 0 0,1 0 1 0 0,-1 0-1 0 0,1 1 1 0 0,0-1-1 0 0,0 1 1 0 0,-3 1 20 0 0,-39 27-80 0 0,38-24 77 0 0,0 1 0 0 0,0-1-1 0 0,1 2 1 0 0,-4 4 3 0 0,-3 2 0 0 0,7-7-1 0 0,0 1 1 0 0,1 0 0 0 0,0 0 0 0 0,0 1 0 0 0,1-1 0 0 0,-1 1-1 0 0,1 1 1 0 0,-7 18 15 0 0,-4 16-15 0 0,12-35 9 0 0,1 1 1 0 0,-1 0 0 0 0,1-1-1 0 0,1 1 1 0 0,0 0-1 0 0,0 0 1 0 0,1 9-10 0 0,-1-10 0 0 0,1-5 0 0 0,0 0 0 0 0,-1 0 0 0 0,1 0 0 0 0,0 0 0 0 0,1 0 0 0 0,-1 0 0 0 0,0 0 0 0 0,1 0 0 0 0,0 0 0 0 0,-1 0 0 0 0,2 0 0 0 0,8 13 0 0 0,-9-13-1 0 0,1-1 1 0 0,-1 1 0 0 0,1-1 0 0 0,0 0 0 0 0,-1 1 0 0 0,1-1-1 0 0,0 0 1 0 0,0 0 0 0 0,1 0 0 0 0,-1-1 0 0 0,0 1 0 0 0,1 0-1 0 0,-1-1 1 0 0,21 17 13 0 0,-22-16-9 0 0,0-1-2 0 0,1 0 1 0 0,-1 0 0 0 0,0 1 0 0 0,0-1-1 0 0,0 0 1 0 0,1 0 0 0 0,-1 0 0 0 0,0-1-1 0 0,1 1 1 0 0,-1 0 0 0 0,1 0 0 0 0,-1-1 0 0 0,1 1-1 0 0,-1-1 1 0 0,1 0 0 0 0,-1 1 0 0 0,1-1-1 0 0,0 0 1 0 0,-1 0 0 0 0,1 0 0 0 0,0 0-1 0 0,-1 0-2 0 0,4 1 10 0 0,1-1-1 0 0,-1 1 0 0 0,0 0 0 0 0,0 1 0 0 0,4 1-9 0 0,11 2-13 0 0,2-2-41 0 0,-14-3-27 0 0,9-4 113 0 0,-13 2-74 0 0,1 0-73 0 0,-1 1-10 0 0,-1 0-50 0 0,1-1-56 0 0,0 1-64 0 0,-1 0 23 0 0,0 1-42 0 0,-1-1-38 0 0,1 1-32 0 0,4-1-647 0 0,4 1-677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8.3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443 33 8832 0 0,'-2'-2'31'0'0,"1"1"-3"0"0,0-1 1 0 0,-1 1-1 0 0,1 0 1 0 0,0 0-1 0 0,-1 0 1 0 0,1 0-1 0 0,-1 0 1 0 0,1 0 0 0 0,-2-1-29 0 0,-5 1 135 0 0,-1 0 55 0 0,5 2-182 0 0,4-1-12 0 0,-7-5 21 0 0,-11-4 53 0 0,16 8-20 0 0,1 1 1 0 0,0-1 0 0 0,-1 1-1 0 0,0-1 1 0 0,1 1-1 0 0,-1 0 1 0 0,1 0 0 0 0,-1 0-1 0 0,1 0 1 0 0,-1 0-1 0 0,0 0 1 0 0,1 0-1 0 0,-1 0 1 0 0,1 0 0 0 0,-1 1-1 0 0,1-1 1 0 0,-1 1-1 0 0,1-1 1 0 0,-1 1 0 0 0,1 0-1 0 0,-1-1 1 0 0,1 1-1 0 0,0 0 1 0 0,-1 1-51 0 0,0-1 91 0 0,0 0-1 0 0,0 0 1 0 0,0 0-1 0 0,0 0 1 0 0,0 0-1 0 0,0-1 1 0 0,-1 1 0 0 0,1-1-1 0 0,0 1 1 0 0,-2-1-91 0 0,-11 1 385 0 0,2 1-100 0 0,-1 2-44 0 0,-5 5-8 0 0,3 0 56 0 0,-4 3 108 0 0,3 3-190 0 0,1 1 13 0 0,1-5 11 0 0,-11 7 82 0 0,5 9-61 0 0,7-14-126 0 0,10-10-86 0 0,0 0-1 0 0,1 1 1 0 0,-1-1-1 0 0,1 1 1 0 0,0 0-1 0 0,0 0 1 0 0,1 0 0 0 0,-3 4-40 0 0,-58 118 888 0 0,52-97-707 0 0,6 3-51 0 0,5 34 27 0 0,0-33-103 0 0,0-30-50 0 0,0-1-1 0 0,0 0 0 0 0,0 1 1 0 0,0-1-1 0 0,1 1 0 0 0,-1-1 1 0 0,1 0-1 0 0,-1 1 0 0 0,1-1 1 0 0,0 0-1 0 0,0 0 1 0 0,0 1-1 0 0,0-1 0 0 0,0 0 1 0 0,0 0-1 0 0,1 0 0 0 0,-1 0 1 0 0,1 0-1 0 0,0 0-3 0 0,11 14 43 0 0,-11-14-39 0 0,-1 1 1 0 0,0-1-1 0 0,1 1 0 0 0,0-1 1 0 0,0 0-1 0 0,-1 0 1 0 0,1 0-1 0 0,1 0 0 0 0,-1 0 1 0 0,0 0-1 0 0,0 0 1 0 0,1-1-1 0 0,-1 1-4 0 0,21 16 28 0 0,-9-8-68 0 0,-11-9 44 0 0,0 0 0 0 0,1 1 0 0 0,-1-1 1 0 0,0-1-1 0 0,1 1 0 0 0,1 0-4 0 0,9 0-17 0 0,0-1-61 0 0,-4-1-22 0 0,-1 1-51 0 0,4-1-148 0 0,-7 1 101 0 0,0 0-34 0 0,-3 0-16 0 0,0 0-39 0 0,3 0-389 0 0,-1 0 92 0 0,0 0-54 0 0,4 0-751 0 0,4 0-593 0 0,6 0-1126 0 0</inkml:trace>
  <inkml:trace contextRef="#ctx0" brushRef="#br0" timeOffset="327.11">774 222 7112 0 0,'0'0'157'0'0,"-2"0"23"0"0,-19 0 156 0 0,13 0-273 0 0,-22 2-8 0 0,20 4 117 0 0,2-1 55 0 0,4-2-100 0 0,3-3-94 0 0,0 0 0 0 0,1 0 0 0 0,-1 1 0 0 0,0-1 0 0 0,1 0 0 0 0,-1 1 0 0 0,1-1-1 0 0,-1 1 1 0 0,0-1 0 0 0,1 1 0 0 0,-1-1 0 0 0,1 1 0 0 0,0-1 0 0 0,-1 1-1 0 0,1-1 1 0 0,-1 1 0 0 0,1-1 0 0 0,0 1 0 0 0,-1 0 0 0 0,1-1 0 0 0,0 1-1 0 0,-1 0-32 0 0,-1 4 136 0 0,-4 3 123 0 0,-8-1 213 0 0,-1 2 15 0 0,5 1-225 0 0,3 1-52 0 0,-3 6 117 0 0,-4 0 66 0 0,6-9-264 0 0,2-1-39 0 0,4-3-57 0 0,-1-1 0 0 0,1 1 0 0 0,0 0 0 0 0,1 1 0 0 0,-1-1 0 0 0,0 0 0 0 0,1 3-33 0 0,-4 8 116 0 0,-6 4 0 0 0,4-9-25 0 0,2 0 47 0 0,0 2 63 0 0,4 1 78 0 0,1-4-165 0 0,0 26 448 0 0,0-19-393 0 0,3-5-101 0 0,10-1-9 0 0,2 1-14 0 0,-2 2 126 0 0,-12-13-164 0 0,-1 0 1 0 0,0 0-1 0 0,0 1 1 0 0,1-1-1 0 0,-1 0 1 0 0,0 0-1 0 0,0 0 1 0 0,1 1-1 0 0,-1-1 1 0 0,0 0-1 0 0,0 0 1 0 0,1 0-1 0 0,-1 0 1 0 0,0 0-1 0 0,1 0 1 0 0,-1 0-1 0 0,0 1 1 0 0,1-1-1 0 0,-1 0 1 0 0,0 0-1 0 0,1 0 1 0 0,-1 0-1 0 0,0 0 1 0 0,1-1-1 0 0,-1 1 1 0 0,0 0-8 0 0,13 1 103 0 0,2 0 31 0 0,1-1 37 0 0,-11 0-86 0 0,0 0-1 0 0,-1-1 1 0 0,1 1 0 0 0,0-1 0 0 0,4-1-85 0 0,19-9 224 0 0,1 6-16 0 0,-8-6-66 0 0,-8 8-84 0 0,-9 2-36 0 0,0 0 0 0 0,0 0 0 0 0,0-1 0 0 0,0 0 0 0 0,0 1 0 0 0,-1-1 0 0 0,1 0 0 0 0,0-1-22 0 0,1-1 23 0 0,1 0 1 0 0,-1 0 0 0 0,0 0 0 0 0,-1-1 0 0 0,1 0 0 0 0,-1 0-1 0 0,0 0 1 0 0,2-4-24 0 0,23-25 146 0 0,-20 15-90 0 0,-4 2-34 0 0,-3 6-30 0 0,-1 0-1 0 0,0 1 1 0 0,0-1 0 0 0,-1-5 8 0 0,-2 1-122 0 0,-5-4-18 0 0,3 9 51 0 0,0-1-18 0 0,0 0-50 0 0,0 0-43 0 0,-1 1-34 0 0,0-3-81 0 0,2 7 91 0 0,0 1-1 0 0,0-1 0 0 0,-1 0 0 0 0,0 1 1 0 0,0 0-1 0 0,-1-1 225 0 0,3 3-509 0 0,-1 3-3 0 0,-1 0 305 0 0,2 0 5 0 0,-1 0-39 0 0,2 0-91 0 0,-1 0-105 0 0,1 0-95 0 0,1 0 82 0 0,0 0-37 0 0,0 0-561 0 0,0 0-439 0 0,0 0-834 0 0</inkml:trace>
  <inkml:trace contextRef="#ctx0" brushRef="#br0" timeOffset="644.17">948 364 5672 0 0,'13'13'111'0'0,"9"8"77"0"0,-12-7-135 0 0,-6-4-53 0 0,-3-8 0 0 0,0 1 0 0 0,0-1 0 0 0,1 0 0 0 0,-1 0 0 0 0,0 0 0 0 0,1 0 0 0 0,-1 0 0 0 0,1 0 0 0 0,0 0 0 0 0,4 4 38 0 0,1 0 64 0 0,4 5 153 0 0,-7-8-136 0 0,-1 0-1 0 0,0 0 1 0 0,-1 1-1 0 0,1-1 1 0 0,0 1-1 0 0,0 0-118 0 0,1 7 404 0 0,1-3-56 0 0,4 5 91 0 0,4 4 163 0 0,-11-11-361 0 0,-1 0 35 0 0,2-1 276 0 0,7 6-2 0 0,-8-9-243 0 0,-1 0-84 0 0,0 0-67 0 0,-1 0-56 0 0,0 0-32 0 0,-1 2 6 0 0,1-3 0 0 0,0-1 6 0 0,0 3 456 0 0,0-3-10 0 0,0 0-36 0 0,0 0-12 0 0,0 0-4 0 0,0 0-28 0 0,0 0-104 0 0,-3-3-44 0 0,-7-7-8 0 0,7 7-24 0 0,0 0-132 0 0,1 1-55 0 0,-1 0-35 0 0,1-1-31 0 0,-1 0 33 0 0,0 0 66 0 0,2-1-50 0 0,2-5-21 0 0,-1 7-9 0 0,3-23 47 0 0,5-5-22 0 0,-6 24-38 0 0,-1 3-14 0 0,0 0 0 0 0,0 0 0 0 0,-1-1 0 0 0,1 1 1 0 0,-1 0-1 0 0,0-1 0 0 0,0 1 0 0 0,0-1-5 0 0,2-16 28 0 0,1 11-27 0 0,2 0 1 0 0,-1-1 0 0 0,1 1-1 0 0,1 1 1 0 0,-1-1 0 0 0,2 0-2 0 0,2-4 0 0 0,-7 10 0 0 0,0 1 0 0 0,1-1 0 0 0,-1 1 0 0 0,0-1 0 0 0,1 1 0 0 0,0 0 0 0 0,0 0 0 0 0,-1 0 0 0 0,4-1 0 0 0,11-10 0 0 0,-7 1 0 0 0,-9 11 0 0 0,0-1 0 0 0,0 1 0 0 0,0-1 0 0 0,0 1 0 0 0,1 0 0 0 0,-1-1 0 0 0,0 1 0 0 0,1 0 0 0 0,-1 0 0 0 0,1 0 0 0 0,-1 0 0 0 0,1 0 0 0 0,0 0 0 0 0,-1 1 0 0 0,1-1 0 0 0,0 0 0 0 0,1 1 0 0 0,21-13-16 0 0,-17 9-5 0 0,0 0 0 0 0,0 1-1 0 0,0-1 1 0 0,4 0 21 0 0,-7 3-5 0 0,-3 0 2 0 0,1 0 0 0 0,0 1 1 0 0,-1-1-1 0 0,1 1 0 0 0,0-1 0 0 0,0 1 0 0 0,0 0 1 0 0,-1-1-1 0 0,1 1 0 0 0,0 0 0 0 0,0 0 0 0 0,0 0 1 0 0,0 1-1 0 0,-1-1 0 0 0,1 0 0 0 0,0 1 0 0 0,0-1 1 0 0,-1 1-1 0 0,1-1 0 0 0,0 1 0 0 0,0 0 1 0 0,0 0 2 0 0,29 4-11 0 0,-11 8-18 0 0,5 1 82 0 0,-22-13-29 0 0,1 0 0 0 0,0 1 0 0 0,-1-1 0 0 0,1 1 0 0 0,-1 0 0 0 0,0 0 0 0 0,1 0 0 0 0,-1 0 0 0 0,0 1 0 0 0,0-1 0 0 0,-1 1 0 0 0,3 2-24 0 0,1 1 41 0 0,10 7 106 0 0,-3-5-10 0 0,-3 4-26 0 0,-2-3-41 0 0,1-2 38 0 0,-8-6-102 0 0,0 0 1 0 0,0-1 0 0 0,-1 1 0 0 0,1 0 0 0 0,-1-1 0 0 0,1 1 0 0 0,0 0-1 0 0,-1 0 1 0 0,1-1 0 0 0,-1 1 0 0 0,1 0 0 0 0,-1 0 0 0 0,0 0 0 0 0,1 0-1 0 0,-1 0 1 0 0,0 0 0 0 0,0 0 0 0 0,0 0 0 0 0,0 0-7 0 0,12 18 52 0 0,-10-16-41 0 0,0 0 0 0 0,0 0 0 0 0,0 0 0 0 0,-1 0 0 0 0,1 0 0 0 0,-1 0 0 0 0,0 0 0 0 0,0 0 0 0 0,0 1 0 0 0,0-1 0 0 0,0 0 0 0 0,-1 1-11 0 0,0 3 43 0 0,0 0-42 0 0,0-2-45 0 0,0-1-43 0 0,0-1-47 0 0,0 0-45 0 0,0-1-48 0 0,0 0-47 0 0,0 0-49 0 0,0-1-50 0 0,0 0-50 0 0,0 1-51 0 0,0-1-52 0 0,0 1-53 0 0,0 1-54 0 0,0-1-54 0 0,0 5-1439 0 0,0 2-1210 0 0</inkml:trace>
  <inkml:trace contextRef="#ctx0" brushRef="#br0" timeOffset="1310.44">2131 159 8952 0 0,'-9'-1'132'0'0,"-6"-7"335"0"0,11 6-395 0 0,1 0-62 0 0,-6-2 121 0 0,0 4-46 0 0,-23 1-46 0 0,8-1-2 0 0,13 3 150 0 0,-1 2-74 0 0,-7 2 91 0 0,16-5-152 0 0,-1-1 1 0 0,1 1 0 0 0,-1 0-1 0 0,1 0 1 0 0,0 1-1 0 0,0-1 1 0 0,0 1-53 0 0,-34 28 627 0 0,25-23-456 0 0,0 0-38 0 0,-4 5 64 0 0,3 0-32 0 0,9-7-104 0 0,0-1 0 0 0,0 1 0 0 0,1 0 0 0 0,-2 2-61 0 0,-6 19 134 0 0,-1 15 4 0 0,8-27-71 0 0,-1 0 0 0 0,-1 0 1 0 0,-2 4-68 0 0,8-17 20 0 0,-1 1 0 0 0,0 0 0 0 0,1 0 1 0 0,-1 0-1 0 0,1 0 0 0 0,0 0 1 0 0,0 0-1 0 0,0 0 0 0 0,0 0 0 0 0,0 0 1 0 0,1 0-1 0 0,-1-1 0 0 0,1 1 1 0 0,0 1-21 0 0,0-2 30 0 0,1 1 0 0 0,-1-1 1 0 0,0 0-1 0 0,0 0 0 0 0,1 0 1 0 0,-1 0-1 0 0,1-1 1 0 0,0 1-1 0 0,1 1-30 0 0,8 10 211 0 0,-5-3-68 0 0,1-1-40 0 0,12 6 15 0 0,24 9 28 0 0,-37-21-102 0 0,9 1 57 0 0,6-5-2 0 0,-12 1-52 0 0,1 0 22 0 0,-8 0-48 0 0,0 0-1 0 0,0 0 1 0 0,0 0-1 0 0,0 0 1 0 0,0 0-1 0 0,0 0 1 0 0,0-1-1 0 0,0 1 1 0 0,0-1-1 0 0,0 1 1 0 0,0-1-21 0 0,17-10 260 0 0,-7 8-118 0 0,4-1 65 0 0,0-7 56 0 0,-7 3-83 0 0,1-1-67 0 0,5-5-39 0 0,-11 11-73 0 0,0-1 1 0 0,0-1-1 0 0,-1 1 1 0 0,1 0-1 0 0,-1-1 1 0 0,2-2-2 0 0,26-72 0 0 0,-30 76 0 0 0,0 0 0 0 0,0 0 0 0 0,-1 1 0 0 0,1-1 0 0 0,-1 0 0 0 0,0 0 0 0 0,1 0 0 0 0,-1 0 0 0 0,-1 0 0 0 0,1 0 0 0 0,0-1 0 0 0,-1-5 0 0 0,1-59-16 0 0,-4 45-54 0 0,-5 1-62 0 0,6 12 63 0 0,3-18-274 0 0,0 22 261 0 0,0 3-38 0 0,0 3 9 0 0,0 0 31 0 0,0 0-11 0 0,0 3 18 0 0,2 5 25 0 0,3 3 20 0 0,2 3 1 0 0,-5-3-26 0 0,-1 5-10 0 0,5-1 18 0 0,1 1 0 0 0,-5 3-19 0 0,-2-12 46 0 0,1 1 1 0 0,0-1-1 0 0,1 1 1 0 0,1 5 17 0 0,-1-5-1 0 0,0 0 1 0 0,0 0-1 0 0,-1 1 1 0 0,0 7 0 0 0,-1 2 0 0 0,0-5 0 0 0,0 0 0 0 0,1 0 0 0 0,1 6 0 0 0,4 4 5 0 0,-1-2 35 0 0,-3 4 37 0 0,-2-8-31 0 0,-1 18 33 0 0,5-8 15 0 0,0-9-3 0 0,2 9 87 0 0,-3 4 93 0 0,-3-16-121 0 0,1-7-59 0 0,-1-1 0 0 0,0 1 0 0 0,-1 0 0 0 0,0 0 0 0 0,-1 1-91 0 0,-8 22 223 0 0,9-28-204 0 0,-1 9 63 0 0,-1-1 0 0 0,-1 1 0 0 0,1-1 0 0 0,-2 0 0 0 0,0-1 0 0 0,0 1 0 0 0,-1 0-82 0 0,-8 11 318 0 0,-18 24 489 0 0,15-19-372 0 0,-4-2-7 0 0,-1-6-64 0 0,-3-6-75 0 0,-5-2-86 0 0,20-6-173 0 0,7-4-25 0 0,0 1 1 0 0,0-1-1 0 0,0 0 1 0 0,0 0-1 0 0,0 0 0 0 0,-1-1 1 0 0,1 1-1 0 0,0-1 1 0 0,0 1-1 0 0,-3-1-5 0 0,-3 0 20 0 0,6 1-15 0 0,0-1 0 0 0,0 0 0 0 0,0 0-1 0 0,0 0 1 0 0,0 0 0 0 0,0 0 0 0 0,1-1 0 0 0,-1 1 0 0 0,0-1 0 0 0,0 0-1 0 0,-1 0-4 0 0,-14-10 12 0 0,-8 6 36 0 0,23 4-90 0 0,-1 0 1 0 0,2 0-1 0 0,-1-1 0 0 0,0 1 0 0 0,0-1 0 0 0,0 0 0 0 0,1 1 0 0 0,-1-1 0 0 0,1 0 0 0 0,-2-2 42 0 0,-3-4-246 0 0,4 4 67 0 0,-1-1-47 0 0,0 0-128 0 0,-1-2-98 0 0,0 1-113 0 0,2 3 236 0 0,0 0-34 0 0,1 1-61 0 0,1 1-58 0 0,-1-1-51 0 0,1 0-44 0 0,-1 1-165 0 0,0-1-43 0 0,-1-1-201 0 0,0 0-539 0 0</inkml:trace>
  <inkml:trace contextRef="#ctx0" brushRef="#br0" timeOffset="1667.36">2399 191 9096 0 0,'0'0'200'0'0,"0"0"33"0"0,3 2 16 0 0,0 2-203 0 0,13 13 115 0 0,-14-14-150 0 0,0 1 0 0 0,0 0 0 0 0,0 0 0 0 0,0 0 0 0 0,1 4-11 0 0,-1 0 8 0 0,4 9 39 0 0,0 1 42 0 0,1-1 43 0 0,0-4 46 0 0,1-1 82 0 0,-1-2-43 0 0,0 2 2 0 0,3 4 64 0 0,0 1-4 0 0,-3-5-64 0 0,0-2-4 0 0,1 1 41 0 0,-5-5-164 0 0,0 1 33 0 0,6 17 355 0 0,0 0-4 0 0,-5-17-354 0 0,-1-1-35 0 0,26 28 673 0 0,-24-23-494 0 0,0-1-17 0 0,1-2-44 0 0,-5-6-37 0 0,1 0-44 0 0,-1 2 15 0 0,-3 4-31 0 0,2-8-63 0 0,0 2 223 0 0,0-2-12 0 0,0 0-53 0 0,0 0-27 0 0,0 0-4 0 0,0 0 3 0 0,-2 0 10 0 0,-25 0 187 0 0,22-2-194 0 0,1-3-119 0 0,1 2-19 0 0,-1-1 0 0 0,0 0 0 0 0,0 1 0 0 0,0 0-1 0 0,-2-2-35 0 0,-4 1 70 0 0,8 3-62 0 0,1 1 1 0 0,-1-1-1 0 0,1 1 1 0 0,0-1-1 0 0,-1 0 1 0 0,1 0-1 0 0,0 0 1 0 0,-1 0-1 0 0,1 0 1 0 0,0 0-1 0 0,0 0 1 0 0,0 0-1 0 0,0 0 1 0 0,0 0-1 0 0,0-1 1 0 0,0 0-9 0 0,-4-4 24 0 0,-13-24 84 0 0,7 3 10 0 0,0 0-56 0 0,8 21-52 0 0,0 0 1 0 0,0-1 0 0 0,1 1-1 0 0,0-1 1 0 0,0 0 0 0 0,1 0-1 0 0,0 0 1 0 0,0-2-11 0 0,1-38 80 0 0,0 43-79 0 0,0 1 1 0 0,0 0-1 0 0,0 0 0 0 0,1-1 0 0 0,0 1 1 0 0,0 0-1 0 0,0 0 0 0 0,0 0 1 0 0,0 0-1 0 0,1-2-1 0 0,3-6 0 0 0,-3 6 0 0 0,0-1 0 0 0,1 1-1 0 0,0 0 1 0 0,0-1 0 0 0,0 1-1 0 0,1 1 1 0 0,0-1 0 0 0,4-4 0 0 0,20-18-38 0 0,-7 7-22 0 0,-19 18 44 0 0,0 1-1 0 0,0-1 1 0 0,0 1-1 0 0,0 0 0 0 0,0-1 1 0 0,0 1-1 0 0,0 0 1 0 0,0 0-1 0 0,0 0 1 0 0,0 1-1 0 0,1-1 0 0 0,-1 1 1 0 0,0-1-1 0 0,1 1 17 0 0,10-3-84 0 0,3-3-39 0 0,2 0-46 0 0,-12 5 75 0 0,1 0-37 0 0,-1 1-78 0 0,-1 1-45 0 0,0-1-82 0 0,0 0-37 0 0,9-3-832 0 0,1-10-196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6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0 8776 0 0,'0'0'257'0'0,"0"0"-2"0"0,0 0-190 0 0,3 0-37 0 0,3 0 3 0 0,-2 0 45 0 0,-2 0 80 0 0,-1 0 186 0 0,-1 0 330 0 0,0 0 31 0 0,0 0-34 0 0,0 0-451 0 0,0 0 62 0 0,0 3 141 0 0,0 10 4 0 0,-1 1-95 0 0,0 3-60 0 0,1-1-67 0 0,1 4-17 0 0,3 8 51 0 0,-4-25-208 0 0,4 10 120 0 0,-1 0 0 0 0,-1 0 0 0 0,0-1 0 0 0,0 10-149 0 0,-2 32 457 0 0,0-9-2 0 0,0 59 674 0 0,0-72-811 0 0,0 0-33 0 0,0-4-68 0 0,0 1-44 0 0,0-1-52 0 0,0 1-60 0 0,-1-20 7 0 0,0-1-1 0 0,0 0 1 0 0,0 0 0 0 0,-4 8-68 0 0,3-9 70 0 0,1 1 0 0 0,-1-1 0 0 0,1 1-1 0 0,0 5-69 0 0,1 8 147 0 0,0-1-62 0 0,0 42 23 0 0,0-33-14 0 0,0-25-86 0 0,-1 0 0 0 0,1 0 0 0 0,-1 0 0 0 0,0 0 0 0 0,0-1 1 0 0,0 1-1 0 0,-1 0 0 0 0,1 0 0 0 0,-1-1 0 0 0,-1 3-8 0 0,0 2 5 0 0,3-2-54 0 0,0-6 49 0 0,0 2-93 0 0,0-2-111 0 0,0 0-195 0 0,0 0 215 0 0,0 0-44 0 0,0 0-78 0 0,0 0 100 0 0,0 0-41 0 0,0 0-43 0 0,0 0-42 0 0,0 0-38 0 0,0 0-35 0 0,0 0-259 0 0,-1-1-57 0 0,0 0-843 0 0,-4-4-737 0 0,-4-4-1103 0 0</inkml:trace>
  <inkml:trace contextRef="#ctx0" brushRef="#br0" timeOffset="616.99">1 395 8384 0 0,'0'0'242'0'0,"0"0"5"0"0,0 0-100 0 0,0 0-50 0 0,0 0 99 0 0,0 0 181 0 0,0 0 21 0 0,0 0 4 0 0,0 0 12 0 0,2 0 2 0 0,12 0 30 0 0,1 1-79 0 0,5-1-29 0 0,1 1-71 0 0,2-2-12 0 0,5-3 57 0 0,-7-6-143 0 0,8 4-45 0 0,3-4-10 0 0,-15 6-55 0 0,-5 1-28 0 0,1 0 1 0 0,11-6-32 0 0,52-22 54 0 0,-36 14-71 0 0,-4 2-41 0 0,-7 2-38 0 0,-23 9 55 0 0,2 1-1 0 0,-1 0 1 0 0,0 0 0 0 0,2 0 41 0 0,-6 3-8 0 0,16-5-107 0 0,0-1-90 0 0,2-1-128 0 0,9-9-257 0 0,-18 9 227 0 0,0 2 60 0 0,-1 1 46 0 0,0 1 34 0 0,-4 1 23 0 0,1 0 0 0 0,-1-1-1 0 0,6-2 201 0 0,9-4-357 0 0,-10 5 101 0 0,-5 2 69 0 0,0-2-55 0 0,-4 3 150 0 0,3-2-77 0 0,-1 0 50 0 0,1 1 21 0 0,2 0 3 0 0,2 0-4 0 0,-2 2-5 0 0,1 0-25 0 0,1 0-50 0 0,-9 0 178 0 0,-1 0 1 0 0,1 0-1 0 0,-1 0 1 0 0,1 0 0 0 0,-1 0-1 0 0,1 0 1 0 0,-1 0-1 0 0,1 0 1 0 0,0 0-1 0 0,-1 0 1 0 0,0 0-1 0 0,1 1 1 0 0,-1-1-1 0 0,1 0 1 0 0,-1 0 0 0 0,1 1-1 0 0,-1-1 1 0 0,1 0-1 0 0,-1 0 1 0 0,0 1-1 0 0,1-1 1 0 0,-1 0-1 0 0,1 1 1 0 0,-1-1 0 0 0,0 1-1 0 0,0-1 1 0 0,1 1-1 0 0,-1-1 1 0 0,0 0-1 0 0,0 1 1 0 0,1-1-1 0 0,-1 1 1 0 0,0-1 0 0 0,0 1-1 0 0,0-1 1 0 0,0 1-1 0 0,0-1 1 0 0,0 1-1 0 0,0-1 1 0 0,0 1-1 0 0,0-1 1 0 0,0 1-1 0 0,0-1 1 0 0,0 1 0 0 0,0-1-1 0 0,0 1 1 0 0,0-1-1 0 0,0 1 1 0 0,-5 13 44 0 0,-2-1 71 0 0,5-9-48 0 0,1-1-20 0 0,1 0 0 0 0,-1 0 0 0 0,0 0 1 0 0,1 0-1 0 0,0-1 0 0 0,-1 1 0 0 0,1 0 0 0 0,0 0 1 0 0,0 0-1 0 0,1 3-47 0 0,0 9 192 0 0,-1-5-96 0 0,1 10 105 0 0,-5-2 38 0 0,1-9-145 0 0,1-6-58 0 0,1 1 0 0 0,0-1 0 0 0,0 0 0 0 0,0 1 0 0 0,0 0 0 0 0,0-1 0 0 0,1 1 0 0 0,0-1 0 0 0,-1 1 0 0 0,1 0 0 0 0,1-1 0 0 0,-1 1 0 0 0,1 1-36 0 0,3 12 147 0 0,-2-11-72 0 0,0 1 0 0 0,0-1 0 0 0,-1 1 1 0 0,0 0-1 0 0,-1-1 0 0 0,1 1-75 0 0,-1 54 617 0 0,0-52-453 0 0,1-1-37 0 0,1 0-9 0 0,2 1 14 0 0,2 7 54 0 0,-4 15 183 0 0,-2-27-294 0 0,0 0 0 0 0,1 1 1 0 0,-1-1-1 0 0,0 0 0 0 0,2 4-75 0 0,9 13 341 0 0,-6 8-11 0 0,-1-13-182 0 0,0-6-4 0 0,-2 1 42 0 0,0 2 50 0 0,-1 3 59 0 0,-1-13-240 0 0,0 0-1 0 0,1 0 1 0 0,-1 0-1 0 0,1 0 1 0 0,-1 1 0 0 0,1-1-1 0 0,1 2-54 0 0,6 13 337 0 0,-5-10-129 0 0,-2 1-63 0 0,-1 1-49 0 0,-1-1-34 0 0,1-1-15 0 0,0-5 19 0 0,0-3 20 0 0,0 0 95 0 0,0 0 41 0 0,0 0 8 0 0,0 0 8 0 0,0 0 22 0 0,3-3 10 0 0,5-8-32 0 0,-7 10-209 0 0,0-1-1 0 0,-1 1 0 0 0,1-1 0 0 0,-1 1 0 0 0,1-1 0 0 0,-1 1 0 0 0,0-1 0 0 0,0 1 0 0 0,1-1 0 0 0,-1-1-28 0 0,2-12 128 0 0,4-4-61 0 0,-1 9-30 0 0,2-12 45 0 0,-4 9-41 0 0,8-21 8 0 0,-8 26-37 0 0,0 0 0 0 0,0 0 0 0 0,1 1 0 0 0,0-1-1 0 0,1 1 1 0 0,-1-1 0 0 0,1 2 0 0 0,1-1 0 0 0,2-2-12 0 0,-6 6 2 0 0,1 0 0 0 0,-1 0 0 0 0,0 0-1 0 0,0-1 1 0 0,0 1 0 0 0,0-2-2 0 0,0 2 0 0 0,0-1 0 0 0,0 1 0 0 0,0 0 0 0 0,0 0 0 0 0,1 0-1 0 0,0-1 1 0 0,13-12 0 0 0,0 3 0 0 0,-1 10-14 0 0,1 6-56 0 0,-14-2 65 0 0,0 0-1 0 0,-1 1 0 0 0,1-1 0 0 0,-1 1 1 0 0,0-1-1 0 0,1 1 0 0 0,-1-1 1 0 0,0 1-1 0 0,0 0 0 0 0,0 0 0 0 0,0-1 1 0 0,0 1-1 0 0,0 1 6 0 0,1 0-8 0 0,-1 0 0 0 0,1 0 1 0 0,0 0-1 0 0,0 0 0 0 0,0 0 0 0 0,1 0 8 0 0,-2-1-1 0 0,1-1 0 0 0,-1 1 0 0 0,0-1 0 0 0,1 1 0 0 0,-1 0 0 0 0,0-1 0 0 0,0 1 0 0 0,0 0 0 0 0,0 0 0 0 0,-1-1 0 0 0,1 2 1 0 0,2 26 0 0 0,-3 101 72 0 0,0-73-80 0 0,0-55 8 0 0,0-1-1 0 0,0 1 1 0 0,0 0-1 0 0,0-1 0 0 0,1 1 1 0 0,-1 0-1 0 0,1-1 1 0 0,-1 1-1 0 0,1-1 1 0 0,0 1-1 0 0,0-1 0 0 0,0 1 1 0 0,0-1-1 0 0,0 1 1 0 0,0-1-1 0 0,0 0 0 0 0,0 0 1 0 0,1 1 0 0 0,0 0-28 0 0,-2-1-40 0 0,0-1-27 0 0,0 2-97 0 0,0 9-176 0 0,0-9 198 0 0,1-2-43 0 0,0 0-76 0 0,-1 0 96 0 0,1 0-39 0 0,-1 0 232 0 0,1 0-274 0 0,0 0-39 0 0,1 1-418 0 0,0-1 105 0 0,0 0-55 0 0,0 2-795 0 0,1 2-626 0 0,-3 5-1188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5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301 81 7312 0 0,'0'0'165'0'0,"0"0"22"0"0,0 0 9 0 0,-3-3 54 0 0,-2-2-58 0 0,0-1 35 0 0,2 4 269 0 0,0-1 15 0 0,-11-7 35 0 0,8 8-324 0 0,0 1 35 0 0,1-2 262 0 0,4 3-514 0 0,0-2 48 0 0,-1 0 54 0 0,-1 0 39 0 0,-11-12 708 0 0,10 11-655 0 0,0 0-87 0 0,-7-2 195 0 0,2 1-76 0 0,0-3 67 0 0,7 6-123 0 0,0 0-43 0 0,-1 0 25 0 0,-1 0-99 0 0,-1 2-71 0 0,4 0 26 0 0,-1-1 33 0 0,-9-1 46 0 0,8 1-72 0 0,-1-1 1 0 0,1 1-1 0 0,0 0 0 0 0,0 0 1 0 0,-1 1-1 0 0,1-1 0 0 0,0 1 1 0 0,0-1-1 0 0,0 1 1 0 0,-1 0-21 0 0,-27 15 16 0 0,22-11-16 0 0,8-4 0 0 0,0 0 0 0 0,-1 0 0 0 0,1 0 0 0 0,-1-1 0 0 0,1 1 0 0 0,-1 0 0 0 0,1-1 0 0 0,-1 1 0 0 0,1-1 0 0 0,-1 1 0 0 0,0-1 0 0 0,1 0 0 0 0,-1 0 0 0 0,0 0 0 0 0,-14 3 0 0 0,0 10 0 0 0,1 3 0 0 0,2 0 0 0 0,10-1 0 0 0,3 1 0 0 0,3 0 0 0 0,23 15 0 0 0,-21-20 0 0 0,-4-9 0 0 0,0 0 0 0 0,0 1 0 0 0,0-1 0 0 0,0 0 0 0 0,1 0 0 0 0,-1 0 0 0 0,1 0 0 0 0,-1 0 0 0 0,1 0 0 0 0,4 4 4 0 0,-4-3 11 0 0,1-1 0 0 0,0 1 0 0 0,0 0 0 0 0,0-1 0 0 0,0 0-1 0 0,0 1 1 0 0,1-1 0 0 0,-1-1 0 0 0,0 1 0 0 0,1 0-1 0 0,0-1 1 0 0,2 1-15 0 0,-1 1 16 0 0,0-1 0 0 0,0 1 0 0 0,0 0 0 0 0,0 0 0 0 0,-1 1 0 0 0,1-1 1 0 0,-1 1-1 0 0,3 3-16 0 0,27 22 107 0 0,-24-22-76 0 0,11 7 41 0 0,-7-6 16 0 0,1 1 38 0 0,3 8-10 0 0,-15-14-94 0 0,0 1 0 0 0,0-2 0 0 0,0 1 0 0 0,0 0 0 0 0,1-1 1 0 0,2 2-23 0 0,4 2 106 0 0,-3 1-77 0 0,-3-2-4 0 0,7 11 34 0 0,-8-5 27 0 0,-2-1 49 0 0,-1 3 85 0 0,1-12-216 0 0,-1-1 1 0 0,0 1 0 0 0,0-1-1 0 0,0 0 1 0 0,0 1 0 0 0,0-1-1 0 0,-1 1 1 0 0,1-1 0 0 0,0 1-1 0 0,0-1 1 0 0,0 0 0 0 0,0 1-1 0 0,0-1 1 0 0,0 0 0 0 0,-1 1-1 0 0,1-1 1 0 0,0 1 0 0 0,0-1-1 0 0,-1 0 1 0 0,1 1 0 0 0,0-1-1 0 0,0 0 1 0 0,-1 0 0 0 0,1 1-1 0 0,0-1 1 0 0,-1 0 0 0 0,1 0-1 0 0,0 1 1 0 0,-1-1 0 0 0,1 0-1 0 0,-1 0-4 0 0,-6 5 84 0 0,3 2-6 0 0,4-7-73 0 0,-1 1 0 0 0,1-1 0 0 0,0 0-1 0 0,0 1 1 0 0,-1-1 0 0 0,1 1 0 0 0,0-1 0 0 0,-1 0 0 0 0,1 1 0 0 0,0-1 0 0 0,-1 0 0 0 0,1 1 0 0 0,-1-1 0 0 0,1 0 0 0 0,0 0 0 0 0,-1 1 0 0 0,1-1-1 0 0,-1 0 1 0 0,1 0 0 0 0,-1 0 0 0 0,1 0 0 0 0,-1 1 0 0 0,1-1 0 0 0,-1 0 0 0 0,1 0 0 0 0,-1 0 0 0 0,1 0 0 0 0,-1 0 0 0 0,1 0 0 0 0,-1 0 0 0 0,1-1-1 0 0,-1 1-3 0 0,-1 0 10 0 0,0 0 0 0 0,1 1 0 0 0,-1-1 0 0 0,0 0 0 0 0,0 1 0 0 0,1-1 0 0 0,-1 1 0 0 0,0 0 0 0 0,1-1 0 0 0,-1 1 1 0 0,0 0-1 0 0,1 0 0 0 0,-1 0-11 0 0,1 0 10 0 0,-1 0 0 0 0,1 0 0 0 0,-1 0 0 0 0,0 0 0 0 0,1-1 1 0 0,-1 1-1 0 0,0-1 0 0 0,1 1 0 0 0,-1-1 0 0 0,0 1 0 0 0,0-1 0 0 0,1 0 1 0 0,-1 0-12 0 0,-28 0 90 0 0,-35 0-90 0 0,62 0-227 0 0,0 0 99 0 0,0-1 83 0 0,1 0 69 0 0,-2 0 138 0 0,-1-2 224 0 0,2 2-259 0 0,2 0-79 0 0,-1 0-37 0 0,1 0-46 0 0,-1 0-55 0 0,0 0-63 0 0,1 0-72 0 0,-1 1-80 0 0,0-1-90 0 0,0 1 79 0 0,1-1-47 0 0,-1 1-48 0 0,1 0-51 0 0,-1-1-54 0 0,0 1-56 0 0,0 0-58 0 0,0 0-62 0 0,-2 0-1301 0 0,-5 0-1133 0 0</inkml:trace>
  <inkml:trace contextRef="#ctx0" brushRef="#br0" timeOffset="266.15">553 144 10336 0 0,'0'0'233'0'0,"0"0"39"0"0,3 2 15 0 0,4 6-158 0 0,-1-2-41 0 0,1 1-8 0 0,-3-3-108 0 0,1-2 47 0 0,0 0-16 0 0,2 3-8 0 0,-3 1 31 0 0,-2-1 6 0 0,2 3 75 0 0,2 2 117 0 0,0 6 77 0 0,-5-11-229 0 0,1-1 0 0 0,0 0 1 0 0,0 0-1 0 0,1 0 0 0 0,0 2-72 0 0,13 12 323 0 0,-13-15-250 0 0,0 1 1 0 0,0 0-1 0 0,0 0 1 0 0,-1 0-1 0 0,0 0 1 0 0,1 2-74 0 0,9 15 235 0 0,-5-10-139 0 0,0 1-26 0 0,-1-4 5 0 0,1 0 27 0 0,0 0 51 0 0,-2-4-100 0 0,-2 0-10 0 0,1 0 0 0 0,-1 0 0 0 0,1-1 0 0 0,0 0 0 0 0,2 1-43 0 0,8 2 114 0 0,-9 4-8 0 0,20 4 65 0 0,-21-12-152 0 0,2 0-19 0 0,11 0 81 0 0,-5-3-111 0 0,-5 1-68 0 0,1 0-87 0 0,-5 0 86 0 0,0 0-51 0 0,-1 0-68 0 0,0 0-116 0 0,-1 0 116 0 0,-1 0-34 0 0,1 0-340 0 0,0 0 83 0 0,-1 0-46 0 0,0 0-654 0 0,0 0-513 0 0,0 0-978 0 0</inkml:trace>
  <inkml:trace contextRef="#ctx0" brushRef="#br0" timeOffset="538.41">1011 49 8176 0 0,'0'0'182'0'0,"0"0"29"0"0,0 0 13 0 0,0 3-32 0 0,-1 0-180 0 0,0 1 75 0 0,-1 1 84 0 0,-1 1 138 0 0,1-2-153 0 0,0 0-39 0 0,0-2-74 0 0,1 1-35 0 0,0 15 282 0 0,1-5-52 0 0,-1-5-79 0 0,-2 1 40 0 0,-1 1-55 0 0,0 3 46 0 0,-8 20 293 0 0,9-23-356 0 0,0 0-37 0 0,-1 8 95 0 0,2-11-77 0 0,1 1-1 0 0,-2-1 1 0 0,1 1-1 0 0,-1-1 0 0 0,-1 1-107 0 0,-5 16 294 0 0,1 10 54 0 0,2-3-33 0 0,-2-7-53 0 0,0-4 99 0 0,1 1 0 0 0,-3 21-361 0 0,5-22 203 0 0,1 3 51 0 0,-5 10 180 0 0,0-1 0 0 0,-4 2-434 0 0,-1 7 364 0 0,3-14-104 0 0,1-1 3 0 0,2 2 39 0 0,3 0-94 0 0,4-16-117 0 0,-1 0 0 0 0,-1 0 1 0 0,0 0-1 0 0,-1 1-91 0 0,-5 10 156 0 0,3-11-34 0 0,1 1 1 0 0,1 0-1 0 0,-1 5-122 0 0,2-5 99 0 0,2-5-12 0 0,0-1 1 0 0,-1 1-1 0 0,-1-1 0 0 0,1 1 0 0 0,-1-1 0 0 0,-1 1-87 0 0,2-3 63 0 0,-1 0 1 0 0,1 0-1 0 0,0 1 0 0 0,1-1 0 0 0,-1 1 0 0 0,1-1 0 0 0,0 1 0 0 0,0-1 0 0 0,1 1 0 0 0,0 3-63 0 0,-3 18 231 0 0,2-23-193 0 0,1 0-1 0 0,-2-1 0 0 0,1 1 0 0 0,0 0 1 0 0,-1 0-1 0 0,0-1 0 0 0,0 1 0 0 0,0 0-37 0 0,-11 21 290 0 0,10-3-85 0 0,1-8-77 0 0,-4-2-30 0 0,0 1 23 0 0,4 1 49 0 0,2-14-401 0 0,0 0 74 0 0,0 1 65 0 0,0-1 58 0 0,0 1 84 0 0,0-1 100 0 0,0 2 573 0 0,0-2-611 0 0,0 1-44 0 0,0-1-58 0 0,0 1-74 0 0,0 0-88 0 0,0-1-103 0 0,0 1-70 0 0,0-1-102 0 0,0 1-113 0 0,0 0-123 0 0,0-1 282 0 0,0 0-34 0 0,0 1-35 0 0,0-1-38 0 0,0 0-37 0 0,0 1-40 0 0,0-1-41 0 0,0 1-42 0 0,0-1-588 0 0,0 0-35 0 0,0 0-2664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4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317 316 8376 0 0,'0'0'190'0'0,"0"0"28"0"0,-3-3 8 0 0,-10-8-28 0 0,-3 9-158 0 0,7 2 5 0 0,0 0 76 0 0,-22 0 477 0 0,17 0-402 0 0,3 1 32 0 0,-2 6 15 0 0,1-1-20 0 0,1-4-29 0 0,-3 0 35 0 0,4 4-46 0 0,2-1-61 0 0,3-3-58 0 0,4-2-50 0 0,1 1 0 0 0,-1-1 0 0 0,1 0 0 0 0,-1 0 0 0 0,0 1 0 0 0,1-1 0 0 0,-1 1 0 0 0,1-1 0 0 0,-1 0 0 0 0,1 1 0 0 0,-1-1 0 0 0,1 1 0 0 0,-1-1 0 0 0,1 1 0 0 0,-1-1 0 0 0,1 1 0 0 0,0 0 0 0 0,-1-1 0 0 0,1 1 0 0 0,0 0 0 0 0,-1-1 0 0 0,1 1-14 0 0,-2 4 54 0 0,-1-1 1 0 0,0 1 0 0 0,0-1 1 0 0,-1-1-1 0 0,1 1 0 0 0,-1 0 1 0 0,1-1-1 0 0,-3 1-55 0 0,2 0 47 0 0,0-1 1 0 0,0 1-1 0 0,1-1 0 0 0,-1 1 1 0 0,1 0-1 0 0,0 0 0 0 0,-1 2-47 0 0,-2 7 117 0 0,3-3-45 0 0,-7 12 42 0 0,6-14-41 0 0,-1-1 0 0 0,1 1 0 0 0,0 1 0 0 0,1-1-73 0 0,-6 18 119 0 0,4 3 15 0 0,0-14-44 0 0,3-12-70 0 0,1 1 0 0 0,0-1 0 0 0,0 0 0 0 0,0 1 0 0 0,0-1 0 0 0,1 0 0 0 0,-1 1 0 0 0,1 1-20 0 0,0 5 61 0 0,0-8-45 0 0,-1 0 0 0 0,1 0 0 0 0,0 0 0 0 0,0 0 0 0 0,1 0-1 0 0,-1 0 1 0 0,0 0 0 0 0,1 0 0 0 0,-1 0 0 0 0,1 0 0 0 0,0 0-16 0 0,14 27 188 0 0,-8-24-127 0 0,-6-5-57 0 0,-1 0 0 0 0,0 0 0 0 0,1 1 0 0 0,-1-1 0 0 0,1 0 0 0 0,-1 0 0 0 0,0 0 0 0 0,1 1 0 0 0,-1-1 0 0 0,0 0 0 0 0,0 1 0 0 0,1-1 0 0 0,-1 0 0 0 0,0 1 0 0 0,0-1 0 0 0,1 0 0 0 0,-1 1 0 0 0,0-1 0 0 0,0 1 0 0 0,0-1 0 0 0,0 0 0 0 0,1 1 0 0 0,-1-1 0 0 0,0 1 0 0 0,0-1 0 0 0,0 0 0 0 0,0 1 0 0 0,0-1 0 0 0,0 1 0 0 0,0-1 0 0 0,0 1-4 0 0,0-1 2 0 0,0 0 1 0 0,0 0-1 0 0,-1 0 1 0 0,1 0-1 0 0,0 0 0 0 0,0 0 1 0 0,0 0-1 0 0,0 1 1 0 0,0-1-1 0 0,0 0 0 0 0,0 0 1 0 0,0 0-1 0 0,0 0 1 0 0,0 0-1 0 0,0 0 0 0 0,0 0 1 0 0,0 0-1 0 0,0 0 1 0 0,1 0-1 0 0,-1 1 0 0 0,0-1 1 0 0,0 0-1 0 0,0 0 1 0 0,0 0-1 0 0,0 0 1 0 0,0 0-1 0 0,0 0 0 0 0,0 0 1 0 0,0 0-1 0 0,0 0 1 0 0,0 0-1 0 0,0 0 0 0 0,0 0 1 0 0,0 0-1 0 0,0 0 1 0 0,0 0-1 0 0,1 1 0 0 0,-1-1 1 0 0,0 0-1 0 0,0 0 1 0 0,0 0-1 0 0,0 0 0 0 0,0 0 1 0 0,0 0-1 0 0,0 0 1 0 0,0 0-1 0 0,0 0 1 0 0,0 0-1 0 0,1 0 0 0 0,-1 0 1 0 0,0 0-1 0 0,0 0 1 0 0,0 0-1 0 0,0 0 0 0 0,0 0 1 0 0,0 0-1 0 0,0-1-2 0 0,12 2 154 0 0,19 0 144 0 0,-13-5-30 0 0,-13 1-190 0 0,26-14 436 0 0,-20 8-339 0 0,-7 6-120 0 0,-1 0 0 0 0,1 0 0 0 0,0 0 0 0 0,0 1 0 0 0,0-1 0 0 0,2 1-55 0 0,15-11 172 0 0,-10 7-109 0 0,-8 4-48 0 0,1 1-1 0 0,-1-1 1 0 0,0 0-1 0 0,0 0 1 0 0,0-1 0 0 0,-1 1-1 0 0,1-1 1 0 0,0 1-1 0 0,-1-1 1 0 0,0 0-1 0 0,1 0-14 0 0,4-8 29 0 0,-4 5-16 0 0,1 0 0 0 0,1 0 0 0 0,-1 0 0 0 0,4-4-13 0 0,4-3 51 0 0,0-5-22 0 0,-9 12-18 0 0,1 1 0 0 0,0-1-1 0 0,0 1 1 0 0,0 0 0 0 0,1 0-11 0 0,2-2 9 0 0,-3 4-7 0 0,-1 0 1 0 0,0 0-1 0 0,0-1 0 0 0,0 1 0 0 0,0-1 0 0 0,0 0-2 0 0,13-29 83 0 0,-1 3-42 0 0,-13 14-41 0 0,-2 15 0 0 0,0 0 0 0 0,0 1 0 0 0,0-1 0 0 0,0 0 0 0 0,0 0 0 0 0,1 0 0 0 0,-1 0 0 0 0,0 1 0 0 0,0-1 0 0 0,0 0 0 0 0,1 0 0 0 0,-1 0 0 0 0,0 1 0 0 0,1-1 0 0 0,-1 0 0 0 0,11-4 0 0 0,-11 4-1 0 0,1 0 1 0 0,-1 1-1 0 0,0-1 0 0 0,0 0 0 0 0,1 1 0 0 0,-1-1 0 0 0,0 1 0 0 0,0-1 0 0 0,0 0 0 0 0,0 0 0 0 0,1 1 0 0 0,-1-1 0 0 0,0 0 0 0 0,0 1 0 0 0,-1-1 1 0 0,1 1-1 0 0,0 0 0 0 0,0 0 0 0 0,0 0 0 0 0,0 0 0 0 0,0 0 0 0 0,0-1 0 0 0,0 1 0 0 0,0 0 0 0 0,0 0 0 0 0,0 0-1 0 0,0 0 1 0 0,0 0 0 0 0,0 0 0 0 0,0 0 0 0 0,0 0 0 0 0,0 0 0 0 0,0 0 0 0 0,0-1 0 0 0,0 1 0 0 0,0 0 0 0 0,0 0 0 0 0,0 0 0 0 0,1 0 0 0 0,-1 0 0 0 0,0 0 0 0 0,0 0 0 0 0,0 0 0 0 0,0 0 0 0 0,0 0 0 0 0,0 0 0 0 0,0 0 0 0 0,0 0 0 0 0,0-1 0 0 0,0 1 0 0 0,0 0 0 0 0,0 0 0 0 0,0 0 0 0 0,0 0 0 0 0,1 0 0 0 0,-1 0 0 0 0,0 0 0 0 0,0 0 0 0 0,0 0 0 0 0,0 0-1 0 0,0 0 1 0 0,0 0 0 0 0,0 0 0 0 0,0 0 0 0 0,0 0 0 0 0,0 0 0 0 0,1 0 0 0 0,-1 0 0 0 0,0 0 0 0 0,0 0 0 0 0,0 0 0 0 0,0 0 0 0 0,0 0 1 0 0,1 0 0 0 0,-1 0 0 0 0,0 0-1 0 0,1 0 1 0 0,-1 0 0 0 0,1 0-1 0 0,-1 0 1 0 0,1 0 0 0 0,-1 0-1 0 0,0 0 1 0 0,1 0 0 0 0,-1 0-1 0 0,1 1 1 0 0,-1-1 0 0 0,1 0-1 0 0,-1 0 1 0 0,0 0 0 0 0,1 1-1 0 0,-1-1 1 0 0,0 0 0 0 0,1 0-1 0 0,-1 1 1 0 0,0-1 0 0 0,1 0-1 0 0,-1 1 1 0 0,0-1 0 0 0,1 0-1 0 0,-1 1 1 0 0,0-1 0 0 0,0 0-1 0 0,1 1 1 0 0,-1-1 0 0 0,0 1 0 0 0,0-1-1 0 0,0 0 1 0 0,0 1 0 0 0,0-1-1 0 0,0 1 1 0 0,1-1 0 0 0,-1 1-1 0 0,0-1 1 0 0,0 0 0 0 0,0 1-1 0 0,0-1 1 0 0,-1 1 0 0 0,1-1-1 0 0,0 1 1 0 0,0-1 0 0 0,0 2 0 0 0,0 0 0 0 0,0 0 0 0 0,0-1 0 0 0,1 1 0 0 0,-1 0 0 0 0,1 0 0 0 0,-1-1 0 0 0,1 1 0 0 0,0 1 0 0 0,7 13 3 0 0,5 10-41 0 0,-3-5 9 0 0,1-3 29 0 0,-6 9 0 0 0,22 25 0 0 0,-22-25 0 0 0,-3-22 8 0 0,0 1 0 0 0,0-1 0 0 0,1 0 0 0 0,0 1 0 0 0,0-1 0 0 0,0-1 0 0 0,1 1 0 0 0,3 4-8 0 0,-3-4 0 0 0,0 0 0 0 0,0 1 0 0 0,0 0 0 0 0,0 0 0 0 0,-1 0 0 0 0,0 1 0 0 0,0-1 0 0 0,2 7 0 0 0,5-8 0 0 0,-4 8 0 0 0,-4-8 7 0 0,2-1-36 0 0,14 14-275 0 0,-16-16 261 0 0,-1 0-14 0 0,0-2-13 0 0,-1 1-24 0 0,0-1-44 0 0,1 0-20 0 0,-1 0-44 0 0,0 0-51 0 0,0 0-59 0 0,0 0-61 0 0,0 0-58 0 0,0 0-52 0 0,0 0-44 0 0,0 0-156 0 0,0 0-45 0 0,0 0-188 0 0,0 0-505 0 0</inkml:trace>
  <inkml:trace contextRef="#ctx0" brushRef="#br0" timeOffset="465.72">948 0 9328 0 0,'0'0'208'0'0,"0"0"33"0"0,0 0 15 0 0,0 0 32 0 0,0 0 107 0 0,0 0 42 0 0,0 0 10 0 0,0 0-33 0 0,0 3-139 0 0,-1 8-115 0 0,1 2 35 0 0,-1 40 556 0 0,3-38-552 0 0,0-2-65 0 0,4 2 54 0 0,-2-2-32 0 0,-1 9 34 0 0,-3-7-68 0 0,0-7-47 0 0,0 0 0 0 0,0-1 0 0 0,1 1 0 0 0,-1 0 1 0 0,2 1-76 0 0,9 22 238 0 0,-6 1-36 0 0,-1-16-106 0 0,-1-9-49 0 0,-2-1-1 0 0,1 1 1 0 0,-1 0-1 0 0,0 0 1 0 0,0-1 0 0 0,-1 1-47 0 0,0 8 89 0 0,-1-7-32 0 0,1 0 1 0 0,0 0-1 0 0,1-1 0 0 0,0 1 1 0 0,1 1-58 0 0,-1-5 21 0 0,6 26 143 0 0,-6-21-98 0 0,1-1 0 0 0,-1 1 0 0 0,0 8-66 0 0,-2 1 100 0 0,1-11-48 0 0,0 1 0 0 0,0-1 0 0 0,1 0 0 0 0,0 1 0 0 0,0 2-52 0 0,4 7 87 0 0,-3-10-37 0 0,0-1 0 0 0,0 1 0 0 0,-1 0 0 0 0,0 0-1 0 0,0 3-49 0 0,-1 5 134 0 0,0-1-50 0 0,0 17 18 0 0,0-30-99 0 0,0-1-1 0 0,0 0 1 0 0,0 0-1 0 0,0 1 1 0 0,0-1-1 0 0,0 0 1 0 0,0 1-1 0 0,0-1 1 0 0,0 0-1 0 0,0 1 1 0 0,0-1-1 0 0,0 0 0 0 0,-1 1 1 0 0,1-1-1 0 0,0 0 1 0 0,0 1-1 0 0,0-1 1 0 0,0 0-1 0 0,0 0 1 0 0,-1 1-1 0 0,1-1 1 0 0,0 0-1 0 0,0 0 1 0 0,-1 1-1 0 0,1-1 0 0 0,0 0-2 0 0,-11 11 66 0 0,8-5 29 0 0,3 3-68 0 0,1-6-7 0 0,-1 10 52 0 0,0-10-1 0 0,0-3 0 0 0,0 0-78 0 0,-1 0-34 0 0,1 0-34 0 0,0 0-18 0 0,-1 0-35 0 0,1 0-38 0 0,-1 0-44 0 0,0 0-47 0 0,0 0-45 0 0,0 0-41 0 0,0 0-37 0 0,-1 0-251 0 0,1 0-60 0 0,-1 0-49 0 0,1 0-35 0 0,-1 0-1393 0 0,1 0-1238 0 0</inkml:trace>
  <inkml:trace contextRef="#ctx0" brushRef="#br0" timeOffset="917.33">774 394 9096 0 0,'0'0'200'0'0,"0"0"33"0"0,0 0 16 0 0,0-2-31 0 0,1-6-141 0 0,1 5-10 0 0,3 1 147 0 0,0-1 82 0 0,0-3 127 0 0,-5 5-394 0 0,0 1-1 0 0,0-1 0 0 0,1 1 0 0 0,-1-1 1 0 0,0 1-1 0 0,1 0 0 0 0,-1-1 0 0 0,0 1 1 0 0,1-1-1 0 0,-1 1 0 0 0,0 0 0 0 0,1 0 1 0 0,-1-1-1 0 0,1 1 0 0 0,-1 0 0 0 0,0 0 0 0 0,1-1 1 0 0,-1 1-1 0 0,1 0 0 0 0,-1 0 0 0 0,1 0 1 0 0,-1 0-1 0 0,1 0 0 0 0,-1-1 0 0 0,1 1 1 0 0,-1 0-1 0 0,1 0 0 0 0,-1 0 0 0 0,1 1 1 0 0,-1-1-1 0 0,1 0 0 0 0,0 0-28 0 0,5-1 301 0 0,0 0-58 0 0,1-1-7 0 0,2-3 57 0 0,3-1 45 0 0,-2 3-48 0 0,0-1-105 0 0,3-1 75 0 0,7-2 147 0 0,-7 2-166 0 0,-3 2-91 0 0,0 0-69 0 0,19-2 243 0 0,-14-1-112 0 0,1 1 9 0 0,3 3-59 0 0,5-1-37 0 0,-1-2-46 0 0,-15 3-55 0 0,-1 0 1 0 0,1 0-1 0 0,0 1 1 0 0,-1 1 0 0 0,2-1-25 0 0,-2 1 15 0 0,-1-1 0 0 0,0 0 0 0 0,1 0 0 0 0,-1 0 0 0 0,4-2-15 0 0,14-3-18 0 0,-13 5-18 0 0,-1 0 1 0 0,1 0-1 0 0,2 1 36 0 0,-3 0-36 0 0,1 0-1 0 0,-1-1 1 0 0,4 0 36 0 0,4-5-63 0 0,0 1-83 0 0,-7 4 17 0 0,-1-1-32 0 0,11 0-228 0 0,3-4-186 0 0,-4 1-20 0 0,2 3-46 0 0,-8 2 206 0 0,15 0-415 0 0,-18 0 464 0 0,-5 0 136 0 0,1 0-40 0 0,0 0-45 0 0,1 0-53 0 0,6 1-156 0 0,-10 0 319 0 0,1 0-1 0 0,0 0 1 0 0,-1 1 0 0 0,1 0 0 0 0,-1 0-1 0 0,1 0 226 0 0,6 5-429 0 0,-2-1 124 0 0,0 1 64 0 0,-1 0 78 0 0,1 1 94 0 0,-4-3-40 0 0,-1 1 38 0 0,-2-1 38 0 0,0 0 34 0 0,0 7 101 0 0,-2 2 123 0 0,2-1-22 0 0,3 2-22 0 0,-1 2 33 0 0,-8-4 82 0 0,0-5-90 0 0,2 0-87 0 0,2 0 61 0 0,0 0 50 0 0,0 1 40 0 0,1 4 163 0 0,-1-8-251 0 0,0-1-1 0 0,0 0 0 0 0,-1 0 0 0 0,1 0 0 0 0,-1 0 1 0 0,-1 4-182 0 0,-1 2 216 0 0,-1 1-16 0 0,2-2-19 0 0,-1-2 26 0 0,-1 1 69 0 0,-1 0-20 0 0,4-7-207 0 0,0 0 1 0 0,0 1-1 0 0,1-1 1 0 0,-1 1-1 0 0,0-1 1 0 0,0 1-1 0 0,1-1 1 0 0,-1 1-1 0 0,1 0 1 0 0,0-1-1 0 0,-1 1 1 0 0,1 0-1 0 0,0-1 1 0 0,0 1-50 0 0,0 27 795 0 0,0-26-431 0 0,0-1-118 0 0,0-1-217 0 0,1 4 30 0 0,-1-1 0 0 0,-1-1 32 0 0,-2 0 59 0 0,-7 8 16 0 0,7-9-121 0 0,3-2-38 0 0,0 0-113 0 0,0 0-70 0 0,0 0-14 0 0</inkml:trace>
  <inkml:trace contextRef="#ctx0" brushRef="#br0" timeOffset="1168.33">1468 174 7376 0 0,'0'0'216'0'0,"0"0"22"0"0,0 0-30 0 0,0 0-14 0 0,0-3-2 0 0,0 2-182 0 0,0 1 1 0 0,0-1 0 0 0,0 0-1 0 0,0 1 1 0 0,0-1 0 0 0,1 0-1 0 0,-1 0 1 0 0,0 1 0 0 0,0-1-1 0 0,0 1 1 0 0,1-1 0 0 0,-1 0-1 0 0,0 1 1 0 0,1-1 0 0 0,-1 0-11 0 0,1 1 2 0 0,-1 0 0 0 0,1-1 1 0 0,0 1-1 0 0,0 0 0 0 0,0-1 0 0 0,-1 1 1 0 0,1 0-1 0 0,0 0 0 0 0,0 0 1 0 0,0 0-1 0 0,0 0 0 0 0,0 0 0 0 0,-1 0 1 0 0,2 0-3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1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0 8952 0 0,'0'0'200'0'0,"0"0"33"0"0,0 0 15 0 0,0 3 39 0 0,0 0-153 0 0,0-1-65 0 0,0 0 1 0 0,-1 0-1 0 0,1-1 1 0 0,1 1-1 0 0,-1 0 1 0 0,0 0-1 0 0,0 0 1 0 0,1 0-1 0 0,-1-1 1 0 0,1 1-1 0 0,0 1-69 0 0,2-1 183 0 0,4 4 128 0 0,-5 3-118 0 0,-2 3 61 0 0,0 7 139 0 0,3 1 71 0 0,16 44 356 0 0,-11-36-515 0 0,-7-21-207 0 0,0 0-1 0 0,0 1 1 0 0,-1-1-1 0 0,0 0 1 0 0,-1 4-98 0 0,1-4 98 0 0,0 1 0 0 0,0-1 0 0 0,0 0-1 0 0,1 1 1 0 0,1 3-98 0 0,-1-7 33 0 0,6 26 204 0 0,-5-22-148 0 0,-1 1 0 0 0,0 0 1 0 0,0 7-90 0 0,0-8 79 0 0,-1 1 0 0 0,1-1 0 0 0,1 0 0 0 0,-1 0 0 0 0,2 3-79 0 0,3 15 238 0 0,-4-6-46 0 0,-2-5-37 0 0,-1-6-34 0 0,1 0 0 0 0,1 0 0 0 0,0 1 0 0 0,1 3-121 0 0,2 6 138 0 0,3 14 114 0 0,-5-8-36 0 0,-3-10-79 0 0,1-9-66 0 0,0 0-1 0 0,0 1 1 0 0,0-1 0 0 0,1 1 0 0 0,0-1-1 0 0,0 1-70 0 0,5 8 182 0 0,-1-2-59 0 0,-2 9-16 0 0,-3-14-80 0 0,0 19 93 0 0,0 1 52 0 0,0-26-164 0 0,0-1-1 0 0,0 1 1 0 0,0-1 0 0 0,0 1-1 0 0,1 0 1 0 0,-1-1-1 0 0,1 1 1 0 0,-1-1 0 0 0,1 1-1 0 0,0-1 1 0 0,0 0 0 0 0,-1 1-1 0 0,1-1-7 0 0,6 12 42 0 0,-6-2-20 0 0,0 20 99 0 0,-1-31-120 0 0,0 3 79 0 0,0-3-16 0 0,0 0-75 0 0,0 0-38 0 0,0 0-107 0 0,0 0-129 0 0,0 0 5 0 0,0 0-35 0 0,-2 0-817 0 0,1 0 1054 0 0,0 0 0 0 0,1 0 0 0 0,-1 0 0 0 0,0 0-1 0 0,1 0 1 0 0,-1 0 0 0 0,0 0 0 0 0,1-1 0 0 0,-1 1-1 0 0,0 0 1 0 0,1 0 0 0 0,-1-1 0 0 0,0 1-1 0 0,1 0 1 0 0,-1-1 78 0 0,1 1-84 0 0,-1-1-1 0 0,1 0 1 0 0,0 0-1 0 0,-1 0 1 0 0,1 1-1 0 0,0-1 1 0 0,0 0-1 0 0,0 0 1 0 0,-1 0-1 0 0,1 0 1 0 0,0 1 0 0 0,0-1-1 0 0,0 0 1 0 0,1-1 84 0 0</inkml:trace>
  <inkml:trace contextRef="#ctx0" brushRef="#br0" timeOffset="298.52">1 426 7800 0 0,'0'0'174'0'0,"0"0"29"0"0,0 0 13 0 0,3 0-31 0 0,-1 0-230 0 0,0 0 33 0 0,4 1 79 0 0,-1-1 33 0 0,0 0 34 0 0,0 1 46 0 0,19-2 623 0 0,-18-1-631 0 0,-1 0-47 0 0,3-2 41 0 0,4-3 104 0 0,0 5-48 0 0,0 0 14 0 0,-3-2-43 0 0,4-3-9 0 0,16 2-4 0 0,2-6-55 0 0,-13 7-61 0 0,-10 3-35 0 0,-1-1-1 0 0,1 0 1 0 0,-1-1-1 0 0,0 0 1 0 0,1 0-29 0 0,4-2 8 0 0,0 1 1 0 0,-1 0-1 0 0,1 1 0 0 0,8-2-8 0 0,24-6 39 0 0,-3-2-37 0 0,0 0-54 0 0,16-8-89 0 0,-50 18 110 0 0,0 0 1 0 0,-1-1-1 0 0,0 0 0 0 0,0 0 0 0 0,0-1 0 0 0,4-3 31 0 0,1-1-87 0 0,0 1-56 0 0,2 1-79 0 0,1 2-102 0 0,0 2 9 0 0,-5 1 48 0 0,-1 0-32 0 0,0-3-42 0 0,1-2-50 0 0,7-9-441 0 0</inkml:trace>
  <inkml:trace contextRef="#ctx0" brushRef="#br0" timeOffset="627.98">821 111 7344 0 0,'0'0'165'0'0,"0"0"22"0"0,0 0 9 0 0,0 2-20 0 0,0-1-174 0 0,0-1-1 0 0,0 1 1 0 0,0-1 0 0 0,0 1 0 0 0,0 0 0 0 0,0-1 0 0 0,0 1 0 0 0,0-1 0 0 0,-1 1-1 0 0,1-1 1 0 0,0 1 0 0 0,0-1 0 0 0,-1 1 0 0 0,1-1 0 0 0,0 1 0 0 0,-1-1 0 0 0,1 1-1 0 0,-1-1 1 0 0,1 1 0 0 0,0-1 0 0 0,-1 0 0 0 0,1 1 0 0 0,-1-1 0 0 0,0 1-2 0 0,1-1-1 0 0,-1 0 1 0 0,0 1 0 0 0,1-1-1 0 0,-1 1 1 0 0,1-1 0 0 0,-1 1-1 0 0,1-1 1 0 0,-1 1-1 0 0,1 0 1 0 0,-1-1 0 0 0,1 1-1 0 0,-1-1 1 0 0,1 1 0 0 0,0 0-1 0 0,0 0 1 0 0,-1-1 0 0 0,1 1-1 0 0,0 0 1 0 0,0-1 0 0 0,0 1-1 0 0,0 0 1 0 0,0 0-1 0 0,0-1 1 0 0,0 1 0 0 0,0 0 0 0 0,0 16 67 0 0,0 0 117 0 0,0-2 40 0 0,0-1 47 0 0,0 34 744 0 0,0-27-619 0 0,0 0-82 0 0,0-11-205 0 0,0 1-41 0 0,0-5 35 0 0,0 0 0 0 0,1 1 0 0 0,0-1-1 0 0,1 0 1 0 0,1 5-103 0 0,3 12 254 0 0,-4-1-60 0 0,-3 3 51 0 0,1-15-104 0 0,0 0 1 0 0,0 0-1 0 0,1 0 1 0 0,0 0-1 0 0,1 1-141 0 0,3 5 180 0 0,-3-9-93 0 0,-1-1 0 0 0,1 1 0 0 0,-1-1 0 0 0,0 1 0 0 0,0 0 0 0 0,-1 3-87 0 0,0 7 142 0 0,-1 12 95 0 0,5 1 53 0 0,0-15-172 0 0,3 20 147 0 0,-6-21-142 0 0,0 4 46 0 0,-1-4-54 0 0,-1 24 167 0 0,5-17-153 0 0,-4-19 6 0 0,1 0-47 0 0,-1-1-42 0 0,1 1-34 0 0,1 1-88 0 0,0 2-150 0 0,0-2 130 0 0,-1-2 103 0 0,0 1 54 0 0,-1-1 16 0 0,1 0 34 0 0,-1 0 36 0 0,0 0 42 0 0,1 0 1 0 0,-1-1 34 0 0,0 1 35 0 0,0 0 38 0 0,1 0 39 0 0,-1 0 42 0 0,0 0 44 0 0,0 0 46 0 0,-1-9-311 0 0,1-15 139 0 0,3 9-185 0 0,1 6-72 0 0,-1 0-1 0 0,0 0 0 0 0,-1 0 0 0 0,2-6-38 0 0,-4 13 3 0 0,1-3 4 0 0,1 0 1 0 0,0 0-1 0 0,-1 0 0 0 0,1 0 0 0 0,1 1 0 0 0,-1-1 0 0 0,0 1 0 0 0,1 0 0 0 0,0-1 0 0 0,1 0-7 0 0,16-21 1 0 0,-14 14-1 0 0,-4 8 0 0 0,0-1 0 0 0,-1 1 0 0 0,1 0 0 0 0,1 0 0 0 0,-1 0 0 0 0,0 1 0 0 0,1-1 0 0 0,-1 0 0 0 0,1 1 0 0 0,0 0 0 0 0,0-1 0 0 0,8-4 0 0 0,-4 4 0 0 0,-1-1 0 0 0,-1 0 0 0 0,1-1 0 0 0,4-3 0 0 0,-8 5 5 0 0,1 0-1 0 0,0 1 0 0 0,0-1 0 0 0,0 1 0 0 0,0-1 1 0 0,0 1-1 0 0,0 0 0 0 0,1 0 0 0 0,-1 1 0 0 0,1-1 1 0 0,-1 1-1 0 0,1 0 0 0 0,0 0 0 0 0,2-1-4 0 0,8 1-19 0 0,2 0-41 0 0,30 3-52 0 0,-23 3 84 0 0,-2 4 36 0 0,13 20-61 0 0,-24-24 45 0 0,-9-5 8 0 0,0 1 0 0 0,1-1-1 0 0,-1 1 1 0 0,0 0 0 0 0,1 0-1 0 0,-1-1 1 0 0,0 1 0 0 0,0 0-1 0 0,1 0 1 0 0,-1 1 0 0 0,9 21 0 0 0,-9-20 0 0 0,0-1 0 0 0,0 1 0 0 0,1 0 0 0 0,-1-1 0 0 0,1 1 0 0 0,-1 0 0 0 0,1-1 0 0 0,0 0 0 0 0,11 9 0 0 0,-7 10 0 0 0,4-11 0 0 0,-5 14-20 0 0,-4-21-54 0 0,1 0 44 0 0,-1 0 38 0 0,2 1 46 0 0,-1-1-16 0 0,-1 0-60 0 0,0 0-47 0 0,0-1-59 0 0,0 1-34 0 0,-1 0-59 0 0,0 0-67 0 0,0 1-75 0 0,0-3 84 0 0,0 0-44 0 0,1 0-39 0 0,-1 0-36 0 0,0 1-259 0 0,0 0-59 0 0,1 1-48 0 0,0-1-33 0 0,3 4-1428 0 0,5 4-1264 0 0</inkml:trace>
  <inkml:trace contextRef="#ctx0" brushRef="#br0" timeOffset="1114.92">1847 552 8144 0 0,'0'0'182'0'0,"0"0"29"0"0,-3 0 13 0 0,-1 0-52 0 0,-21 0-113 0 0,6 1-14 0 0,8 0 74 0 0,2 5 236 0 0,1-1-73 0 0,2-2-95 0 0,1-1-62 0 0,-2 1 49 0 0,2 0-13 0 0,0 1 44 0 0,-1 2 98 0 0,-7 7-34 0 0,-4 3 48 0 0,0 3-44 0 0,8-4-126 0 0,2 1-39 0 0,-4 3-24 0 0,8-15-53 0 0,0 1 1 0 0,1-1-1 0 0,-1 0 1 0 0,1 1 0 0 0,-1 2-32 0 0,-2 19 194 0 0,-2-10-15 0 0,-2 5 96 0 0,7-15-231 0 0,-5 18 181 0 0,3 6 106 0 0,4-27-298 0 0,0-1 0 0 0,0 1 1 0 0,0-1-1 0 0,0 1 1 0 0,0-1-1 0 0,0 0 0 0 0,1 1 1 0 0,-1-1-1 0 0,1 1 1 0 0,0-1-1 0 0,0 0 0 0 0,0 1 1 0 0,0-1-1 0 0,0 0 1 0 0,0 0-1 0 0,1 0 0 0 0,-1 0 1 0 0,1 1-34 0 0,1 0 256 0 0,9-3 271 0 0,1 1-136 0 0,1-1-58 0 0,0-1-72 0 0,-4-2-89 0 0,8-8 27 0 0,-5 8-119 0 0,-10 3-63 0 0,-1-1-1 0 0,0 1 1 0 0,1-1 0 0 0,-1 1 0 0 0,0-1 0 0 0,0 0 0 0 0,0 0-1 0 0,1 0 1 0 0,-1-1 0 0 0,0 1 0 0 0,0 0 0 0 0,-1-1 0 0 0,1 1-1 0 0,0-1-16 0 0,11-11 120 0 0,-7 6-76 0 0,0 1 0 0 0,1-1 0 0 0,-1 2 0 0 0,6-4-44 0 0,-6 5 15 0 0,-1 0 0 0 0,0 0-1 0 0,0-1 1 0 0,0 1 0 0 0,-1-1-1 0 0,1 0 1 0 0,-1 0 0 0 0,2-4-15 0 0,-2 4 3 0 0,0 0-1 0 0,0 1 1 0 0,0-1 0 0 0,3-1-3 0 0,-4 3 1 0 0,0 0 1 0 0,0 0-1 0 0,0 0 1 0 0,-1 0-1 0 0,1 0 1 0 0,-1 0-1 0 0,1-1-1 0 0,1-8 33 0 0,0 3-15 0 0,22-17-5 0 0,-11 13 18 0 0,-14 12-33 0 0,-1 1 1 0 0,1 0 0 0 0,-1 0-1 0 0,0 0 1 0 0,1-1 0 0 0,-1 1-1 0 0,0 0 1 0 0,1 0 0 0 0,-1 0-1 0 0,1 0 1 0 0,-1 0-1 0 0,0 0 1 0 0,1 0 0 0 0,-1 0-1 0 0,1 0 1 0 0,-1 0 0 0 0,0 0-1 0 0,1 0 1 0 0,-1 0 0 0 0,1 0-1 0 0,-1 0 1 0 0,0 0 0 0 0,1 1-1 0 0,-1-1 1 0 0,0 0-1 0 0,1 0 1 0 0,-1 0 0 0 0,1 1 1 0 0,-1 0-1 0 0,1-1 0 0 0,-1 1 0 0 0,1 0 0 0 0,-1 0 0 0 0,1-1 0 0 0,-1 1 0 0 0,0 0 0 0 0,1 0 0 0 0,-1 0 0 0 0,0 0 0 0 0,0 0 0 0 0,1 0 0 0 0,-1 0 1 0 0,0 35 4 0 0,-1-24-7 0 0,1 98 3 0 0,0-108 0 0 0,0 0 0 0 0,1 0 0 0 0,-1 0 0 0 0,0-1 0 0 0,1 1 0 0 0,-1 0 0 0 0,1 0 0 0 0,0-1 0 0 0,-1 1 0 0 0,1-1 0 0 0,0 1 0 0 0,0 0 0 0 0,0-1 0 0 0,0 1 0 0 0,0-1 0 0 0,0 1 0 0 0,0-1 0 0 0,0 1 0 0 0,-1 0 0 0 0,1-1 0 0 0,-1 1 0 0 0,1 0 0 0 0,-1-1 0 0 0,1 1 0 0 0,-1 0 0 0 0,0 0 0 0 0,0 0 0 0 0,0-2 0 0 0,0 1 0 0 0,0-1 0 0 0,0 1 0 0 0,0-1 0 0 0,0 1 0 0 0,0-1 0 0 0,0 1 0 0 0,0-1 0 0 0,0 1 0 0 0,0-1 0 0 0,0 1 0 0 0,0-1 0 0 0,0 1 0 0 0,0-1 0 0 0,0 1 0 0 0,1-1 0 0 0,-1 1 0 0 0,0-1 0 0 0,0 0 0 0 0,1 1 0 0 0,-1-1 0 0 0,0 1 0 0 0,1-1 0 0 0,-1 0 0 0 0,0 1 0 0 0,1-1 0 0 0,-1 0 0 0 0,1 1 0 0 0,-1-1 0 0 0,0 0 0 0 0,1 0 0 0 0,0 1 0 0 0,5 3 0 0 0,-5-3 0 0 0,-1 0 0 0 0,0-1 0 0 0,1 1 0 0 0,-1 0 0 0 0,0 0 0 0 0,0 0 0 0 0,1 0 0 0 0,-1-1 0 0 0,0 1 0 0 0,0 0 0 0 0,0 0 0 0 0,0 0 0 0 0,0 0 0 0 0,0 0 0 0 0,0 0 0 0 0,0 0 0 0 0,0 0 0 0 0,0 0 0 0 0,0 0 0 0 0,0-1 0 0 0,0 1 0 0 0,0 0 0 0 0,0 0 0 0 0,0 0 0 0 0,1 0 0 0 0,-1-1 0 0 0,0 1 0 0 0,1 0 0 0 0,-1 0 0 0 0,5 1 1 0 0,1-1-91 0 0,0-1-96 0 0,0 0-102 0 0,-2 0-35 0 0,-2 0-660 0 0,1 0-45 0 0,10 0-10 0 0</inkml:trace>
  <inkml:trace contextRef="#ctx0" brushRef="#br0" timeOffset="1414.8">2320 174 11144 0 0,'0'0'248'0'0,"0"0"34"0"0,0 0 22 0 0,0 2-29 0 0,2 9-190 0 0,3-2-61 0 0,-4-7-24 0 0,1-1 0 0 0,-1 1 0 0 0,-1 0-1 0 0,1 0 1 0 0,0-1 0 0 0,0 1 0 0 0,-1 0 0 0 0,1 0-1 0 0,-1 0 1 0 0,0 0 0 0 0,1 0 0 0 0,-1 1 0 0 0,0 5 12 0 0,0-1 43 0 0,0 4 72 0 0,0 13 242 0 0,3-11-220 0 0,1 3 44 0 0,-2-9-99 0 0,0-1 1 0 0,0 1 0 0 0,-1 0 0 0 0,0 0-1 0 0,-1-1 1 0 0,1 1-95 0 0,-1-1 83 0 0,1 1 0 0 0,-1-1 1 0 0,1 0-1 0 0,1 1 0 0 0,1 3-83 0 0,3 14 189 0 0,-4-1-42 0 0,-2 2 37 0 0,-1-13-56 0 0,1 0-1 0 0,1 0 1 0 0,0 0 0 0 0,1 2-128 0 0,2 5 121 0 0,3 14 108 0 0,-5-8-19 0 0,-2-7-50 0 0,-1-1-39 0 0,0-4 26 0 0,1 0 1 0 0,1 12-148 0 0,3-1 175 0 0,6 8 57 0 0,-4-1-1 0 0,-3-16-128 0 0,5 20 157 0 0,-7-21-129 0 0,0 4 48 0 0,-2-10-100 0 0,1 14 41 0 0,3-8-95 0 0,2-6-25 0 0,-4-6 0 0 0,0-1 0 0 0,0 1 0 0 0,0-1 0 0 0,0 0 0 0 0,-1 1 0 0 0,1 0 0 0 0,0-1 0 0 0,-1 1 0 0 0,1-1 0 0 0,-1 1 0 0 0,0 0 0 0 0,0-1 0 0 0,0 1 0 0 0,1 0 0 0 0,-1 1-110 0 0,0 1 75 0 0,0 1 96 0 0,0 4 164 0 0,0-5-160 0 0,0 0-63 0 0,0 0-96 0 0,0 0-96 0 0,0-3 49 0 0,0 1-33 0 0,0 0-37 0 0,0 0-39 0 0,0-1-43 0 0,0 1-44 0 0,0-2-62 0 0,0 0-61 0 0,0 0-55 0 0,0 0-47 0 0,0 0-167 0 0,0 0-47 0 0,0 0-200 0 0,0 0-540 0 0</inkml:trace>
  <inkml:trace contextRef="#ctx0" brushRef="#br0" timeOffset="1588.53">2210 600 12992 0 0,'0'0'381'0'0,"0"0"-138"0"0,0 0-111 0 0,0 0-38 0 0,2 0-55 0 0,11-3-8 0 0,-4-2 1 0 0,-8 4-22 0 0,0 0 1 0 0,1 0-1 0 0,-1 0 0 0 0,1 1 0 0 0,-1-1 1 0 0,1 0-1 0 0,-1 1 0 0 0,1-1 0 0 0,-1 1 1 0 0,1-1-1 0 0,0 1 0 0 0,-1 0 0 0 0,1 0 1 0 0,0 0-11 0 0,14-2 88 0 0,-1-4-38 0 0,1 0 45 0 0,3 4 76 0 0,-2 0-28 0 0,10-5 143 0 0,-11 2-142 0 0,3 1-49 0 0,-1-1-63 0 0,-8 3-35 0 0,0 0 1 0 0,0 0 0 0 0,0 1-1 0 0,8-1 3 0 0,-13 3-20 0 0,1-2 0 0 0,0 1-1 0 0,-1-1 1 0 0,4 0 20 0 0,23-12-77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1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710 111 7344 0 0,'-2'0'165'0'0,"1"0"-154"0"0,0 0 0 0 0,1 0 1 0 0,-1 0-1 0 0,1 0 0 0 0,-1 0 0 0 0,1 0 0 0 0,-1 0 1 0 0,0 0-1 0 0,1-1 0 0 0,-1 1 0 0 0,1 0 0 0 0,-1 0 0 0 0,1-1 1 0 0,-1 1-1 0 0,1 0 0 0 0,-1-1 0 0 0,1 1 0 0 0,0-1 1 0 0,-1 1-1 0 0,1 0 0 0 0,-1-1 0 0 0,1 1 0 0 0,0-1 0 0 0,-1 0-11 0 0,1 1 12 0 0,-1-1 0 0 0,1 0-1 0 0,0 1 1 0 0,-1-1 0 0 0,1 1-1 0 0,-1-1 1 0 0,0 1-1 0 0,1-1 1 0 0,-1 1 0 0 0,1-1-1 0 0,-1 1 1 0 0,0 0-1 0 0,1-1 1 0 0,-1 1 0 0 0,0 0-1 0 0,1-1 1 0 0,-1 1-1 0 0,0 0 1 0 0,0 0 0 0 0,1 0-1 0 0,-1 0 1 0 0,0 0 0 0 0,0 0-1 0 0,1 0 1 0 0,-1 0-12 0 0,-10-2 38 0 0,-2-5-35 0 0,5 2-8 0 0,-2 1 50 0 0,0 0 77 0 0,-4-2 140 0 0,11 4-161 0 0,-1 0 1 0 0,0 0-1 0 0,0 0 0 0 0,1-1 0 0 0,0 1 0 0 0,-1-1 0 0 0,0-1-101 0 0,-3-2 274 0 0,-18-9 685 0 0,15 10-603 0 0,5 2-197 0 0,-1 1 42 0 0,0 1-36 0 0,-2 0 29 0 0,0 1-44 0 0,-9-1 159 0 0,4-5 15 0 0,12 5-281 0 0,-1 0-1 0 0,1 0 1 0 0,-1 0-1 0 0,1 1 0 0 0,-1-1 1 0 0,1 1-1 0 0,-1-1 1 0 0,1 1-1 0 0,-1 0 0 0 0,1-1 1 0 0,-1 1-1 0 0,0 0 1 0 0,1 0-43 0 0,-12 0 298 0 0,1 0-69 0 0,0 0-29 0 0,-18 0 196 0 0,18 0-223 0 0,-1 3 26 0 0,3 2-42 0 0,1 0-45 0 0,-8 3 131 0 0,0 1-63 0 0,-8 5 28 0 0,21-12-174 0 0,1 1 0 0 0,0-1-1 0 0,0 1 1 0 0,0 0 0 0 0,0-1 0 0 0,0 2-1 0 0,1-1 1 0 0,-1 0 0 0 0,1 0 0 0 0,-2 4-34 0 0,0 3 118 0 0,3-7-92 0 0,0-1-1 0 0,0 0 1 0 0,-1 0 0 0 0,1 0 0 0 0,0 1 0 0 0,-1-1 0 0 0,1 0 0 0 0,-1-1 0 0 0,0 1-26 0 0,-12 17 170 0 0,7-4-110 0 0,2 2-35 0 0,0 20 0 0 0,4-12 39 0 0,1 133 631 0 0,1-150-653 0 0,0 0 0 0 0,1 1-1 0 0,-1-1 1 0 0,2-1 0 0 0,2 9-42 0 0,-4-14 11 0 0,2 15 125 0 0,-3-4-38 0 0,2 7 24 0 0,-1-16-96 0 0,6 21 133 0 0,1-7 8 0 0,-2-4-135 0 0,-5-11-32 0 0,1 0 0 0 0,-1 0 0 0 0,-1 0 0 0 0,1 1 0 0 0,0-1 0 0 0,-1 0 0 0 0,1 0 0 0 0,-1 3 0 0 0,0-4-2 0 0,0 0-1 0 0,0 0 1 0 0,0 0-1 0 0,1 0 1 0 0,-1 0-1 0 0,0 0 0 0 0,1-1 1 0 0,0 1-1 0 0,-1 0 1 0 0,1 0-1 0 0,0 0 0 0 0,0-1 1 0 0,1 2 2 0 0,4 9-3 0 0,-4-1 43 0 0,-2 0 15 0 0,0 1 21 0 0,0 10 59 0 0,0-20-194 0 0,0-2-33 0 0,0 0-11 0 0,0 0 24 0 0,0 0-24 0 0,0 0-67 0 0,0 0-174 0 0,0 0-316 0 0,0 0-31 0 0</inkml:trace>
  <inkml:trace contextRef="#ctx0" brushRef="#br0" timeOffset="550.22">0 411 8408 0 0,'0'0'190'0'0,"0"0"28"0"0,3-2 8 0 0,10-9-28 0 0,-11 10-194 0 0,-1 1 0 0 0,1-1 0 0 0,0 1 0 0 0,-1 0 0 0 0,1-1 0 0 0,0 1 0 0 0,-1 0 0 0 0,1 0 0 0 0,0 0 0 0 0,0 0-4 0 0,6 1-10 0 0,14 0 12 0 0,-8-5 84 0 0,-8 0 31 0 0,7-3 166 0 0,13 2 225 0 0,-11-1-153 0 0,1 1 21 0 0,3 3-63 0 0,-5 1-97 0 0,0 0-35 0 0,5-2 42 0 0,-2 0-39 0 0,19-3 144 0 0,-10 4-66 0 0,-8 1-79 0 0,0 0-36 0 0,17-5 60 0 0,-7 2-98 0 0,15 0 10 0 0,-17 4-56 0 0,-1 1 15 0 0,-1-2 0 0 0,9-1-78 0 0,0-4 45 0 0,-19 3-31 0 0,1 1 0 0 0,0 1-1 0 0,5-1-13 0 0,21 2-3 0 0,56 0 115 0 0,-67 0-121 0 0,0 0-54 0 0,4 0-93 0 0,-1 0-117 0 0,-16 0 85 0 0,-1 0-39 0 0,1 0-43 0 0,-1 0-45 0 0,-6 0 153 0 0,-1-2 52 0 0,11-7-79 0 0,-16 7 133 0 0,-2 1-35 0 0,2-1-38 0 0,-1 1 48 0 0,-1 0 31 0 0,0 2 25 0 0,7 0-33 0 0,3 0-79 0 0,-7-1 59 0 0,6 0 74 0 0,-9 0 65 0 0,-2 0 18 0 0,0 0 11 0 0,0 0 46 0 0,0 0 22 0 0,-2 0 2 0 0,1 0-154 0 0,1 0 0 0 0,-1 0 0 0 0,1 0 0 0 0,-1 0 0 0 0,1 0 0 0 0,0 0-1 0 0,-1 0 1 0 0,1 0 0 0 0,-1 0 0 0 0,1 0 0 0 0,-1 0 0 0 0,1 0 0 0 0,0 0 0 0 0,-1 1 0 0 0,1-1 0 0 0,0 0 0 0 0,-1 0 0 0 0,1 0 0 0 0,0 1 0 0 0,-1-1 0 0 0,1 0 0 0 0,0 1 0 0 0,-1-1 0 0 0,1 0 0 0 0,0 1 0 0 0,0-1 0 0 0,-1 0 0 0 0,1 1 0 0 0,0-1 0 0 0,0 0 0 0 0,0 1-6 0 0,-5 6 71 0 0,-6-2 23 0 0,6 8-4 0 0,3-9-66 0 0,-1-1 1 0 0,1 0 0 0 0,-1 0 0 0 0,0 0 0 0 0,0 0-1 0 0,-2 2-24 0 0,2-3 32 0 0,0 1-1 0 0,0 0 0 0 0,0 0 0 0 0,0 0 0 0 0,1 1 1 0 0,-2 2-32 0 0,-2 7 105 0 0,2-1-42 0 0,-5 10 25 0 0,-9 8 55 0 0,14-24-100 0 0,-1 0 0 0 0,1 1 0 0 0,1-1-1 0 0,0 1 1 0 0,0 0 0 0 0,-1 3-43 0 0,-1 19 144 0 0,-1-14-23 0 0,4-11-90 0 0,1-1-1 0 0,0 0 1 0 0,0 0 0 0 0,0 1 0 0 0,1-1 0 0 0,-1 1 0 0 0,1-1 0 0 0,-1 2-31 0 0,1 14 203 0 0,0-2-49 0 0,0-2-49 0 0,0-3-49 0 0,0-10-43 0 0,0 0 1 0 0,0-1-1 0 0,1 1 0 0 0,-1 0 0 0 0,0-1 0 0 0,0 1 0 0 0,1 0 0 0 0,-1-1 1 0 0,1 1-1 0 0,0-1 0 0 0,-1 1 0 0 0,1-1 0 0 0,0 1 0 0 0,0-1 1 0 0,1 1-14 0 0,3 6 60 0 0,-3-3-27 0 0,-2-4-23 0 0,0 0 0 0 0,1-1-1 0 0,-1 1 1 0 0,0 0-1 0 0,1-1 1 0 0,-1 1 0 0 0,0-1-1 0 0,1 1 1 0 0,-1-1-1 0 0,1 1 1 0 0,-1-1-1 0 0,1 1 1 0 0,-1-1 0 0 0,1 1-1 0 0,-1-1 1 0 0,1 1-1 0 0,-1-1 1 0 0,1 0-1 0 0,0 1 1 0 0,-1-1 0 0 0,1 0-1 0 0,0 0-9 0 0,4 3 44 0 0,3 2 32 0 0,-7-4-58 0 0,1 0-1 0 0,-1-1 1 0 0,1 1-1 0 0,-1 0 0 0 0,1 0 1 0 0,-1-1-1 0 0,1 1 0 0 0,-1-1 1 0 0,1 1-1 0 0,0-1 0 0 0,-1 1 1 0 0,1-1-1 0 0,0 0 1 0 0,-1 0-18 0 0,1 0 19 0 0,0 0 0 0 0,-1 0 0 0 0,1 1 0 0 0,-1-1 0 0 0,1 1 0 0 0,-1-1 0 0 0,1 1 0 0 0,-1-1 0 0 0,0 1 0 0 0,1 0 0 0 0,-1-1 0 0 0,0 1 0 0 0,1 1-19 0 0,13 5 228 0 0,-1-9-14 0 0,-3-1-104 0 0,8-3 87 0 0,-12 3-93 0 0,1-1 34 0 0,11-6 95 0 0,-7 7-125 0 0,4-2 41 0 0,0-6 34 0 0,-4 1-41 0 0,-1 2-57 0 0,-8 7-68 0 0,-1-1 0 0 0,1 0 1 0 0,-1 0-1 0 0,1 0 1 0 0,-1 0-1 0 0,0-1 0 0 0,1 0-17 0 0,4-9 84 0 0,20-20 103 0 0,-21 18-132 0 0,0-6-39 0 0,-3 10-3 0 0,-2 7-4 0 0,0 0 1 0 0,0 0-1 0 0,0 0 0 0 0,-1 0 0 0 0,0 0 1 0 0,1-1-1 0 0,-1 1-9 0 0,-1 0 1 0 0,1 0 0 0 0,-1 1-1 0 0,1-1 1 0 0,-1 0 0 0 0,0 0 0 0 0,0 1 0 0 0,0-1 0 0 0,-1-2-1 0 0,-5-12 1 0 0,1-4-1 0 0,4 14 0 0 0,0-1 0 0 0,0 1 0 0 0,0 0 0 0 0,-3-3 0 0 0,2 3-12 0 0,1 0 0 0 0,-1 0 0 0 0,-1-7 12 0 0,-3-8-116 0 0,2 10 11 0 0,-2-1-40 0 0,-8-8-63 0 0,4 6 1 0 0,1 3-58 0 0,4 6 88 0 0,0 0-35 0 0,-7-10-375 0 0,11 0-18 0 0</inkml:trace>
  <inkml:trace contextRef="#ctx0" brushRef="#br0" timeOffset="872.08">1420 411 10368 0 0,'3'0'233'0'0,"-2"0"-211"0"0,-1 0 0 0 0,1 1 0 0 0,0-1 0 0 0,0 0 0 0 0,0 0 0 0 0,-1 1 0 0 0,1-1 1 0 0,0 1-1 0 0,0-1 0 0 0,-1 1 0 0 0,1-1 0 0 0,0 1 0 0 0,-1-1 0 0 0,1 1 0 0 0,-1-1 0 0 0,1 1 0 0 0,-1 0 0 0 0,1-1 0 0 0,-1 1 0 0 0,1 0-22 0 0,5 8 197 0 0,-1 1-59 0 0,-4-7-115 0 0,2 3 16 0 0,-1 1-30 0 0,2-5-9 0 0,3 4 0 0 0,-2 15 0 0 0,-1-16 24 0 0,0-2 52 0 0,0 0 125 0 0,-3 7 118 0 0,2 3 244 0 0,3-3-96 0 0,-2-2-133 0 0,2 6 336 0 0,-5-13-530 0 0,1 0-39 0 0,-1 0-22 0 0,1 0-11 0 0,2 0 40 0 0,-4 0-36 0 0,1 0 34 0 0,0 1 91 0 0,-1 1 89 0 0,1 1 111 0 0,-1-2-151 0 0,0 1 34 0 0,0-2-276 0 0,0 1 83 0 0,0-1 71 0 0,0 0 62 0 0,0 0 108 0 0,0 0 53 0 0,0 0 891 0 0,0-1-682 0 0,0 0-334 0 0,0-1-38 0 0,0 0 3 0 0,0 0-99 0 0,0 0-110 0 0,0 0-93 0 0,0-1-103 0 0,0 1-115 0 0,-3-5 379 0 0,2 5-76 0 0,0 0 0 0 0,0 0 0 0 0,0-1 0 0 0,0 1 0 0 0,0 0 0 0 0,0-1-1 0 0,0 1 1 0 0,0-1 0 0 0,0 1 0 0 0,1-1 0 0 0,-1 1 0 0 0,1-1-1 0 0,-1 1 1 0 0,1-1 0 0 0,0 0 0 0 0,-1 1 0 0 0,1-1 0 0 0,0-1-4 0 0,0 0 1 0 0,0 0 0 0 0,-1-1 1 0 0,1 1-1 0 0,-1 0 1 0 0,0 0-1 0 0,0-1 0 0 0,0 1 1 0 0,0 0-1 0 0,-1 0 1 0 0,1 0-1 0 0,-1 0-1 0 0,0-1 6 0 0,-1-6 37 0 0,3-48-33 0 0,0 56-10 0 0,1 1 0 0 0,-1-1 0 0 0,0 0 0 0 0,0 1 0 0 0,1-1 0 0 0,-1 0 0 0 0,1 1 0 0 0,-1-1 0 0 0,1 1 0 0 0,0-1 0 0 0,0 1 0 0 0,0-1 0 0 0,-1 1 0 0 0,2-1 0 0 0,2-6 0 0 0,6-11 2 0 0,-1-1-92 0 0,2 3-69 0 0,-9 15 124 0 0,0-1 0 0 0,1 1-1 0 0,0-1 1 0 0,-1 1 0 0 0,1 0 0 0 0,0 0 0 0 0,0 0 0 0 0,0 1 0 0 0,1-1-1 0 0,-1 1 1 0 0,0-1 0 0 0,2 1 35 0 0,9-6-156 0 0,-4 1 20 0 0,-2 1 0 0 0,1 0-33 0 0,2 1-42 0 0,0-1-48 0 0,0 1 94 0 0,-1 0 14 0 0,-2 1-28 0 0,-1 2-54 0 0,2 0-105 0 0,9-1-390 0 0,11-12-21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30.5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11376 0 0,'0'0'256'0'0,"0"0"34"0"0,0 0 21 0 0,0 0-35 0 0,0 0-127 0 0,0 0-54 0 0,0 0 97 0 0,2 2 176 0 0,11 16 142 0 0,-1 5-106 0 0,-3-3-186 0 0,2-2-95 0 0,8 15 68 0 0,-3 3 93 0 0,-8-18-91 0 0,0-1 0 0 0,1 0 0 0 0,1-1 1 0 0,1 2-194 0 0,1-3 102 0 0,-4-6-30 0 0,-1 1 0 0 0,-1-1 0 0 0,0 1 0 0 0,0 0-72 0 0,3 6 132 0 0,0-1-1 0 0,1 0 0 0 0,10 11-131 0 0,-2-3 143 0 0,-6-8-57 0 0,-5-6-15 0 0,0 0-1 0 0,0 1 1 0 0,-1 0-1 0 0,0 0-70 0 0,-3-2 45 0 0,12 17 120 0 0,1-11-15 0 0,-12-11-120 0 0,0 0-1 0 0,0 0 0 0 0,0 0 1 0 0,0 0-1 0 0,-1 0 0 0 0,1 1 1 0 0,-1 0-1 0 0,0-1 0 0 0,0 1 1 0 0,0 0-1 0 0,-1 1 0 0 0,2 1-29 0 0,-3-2 29 0 0,2 0-1 0 0,-1 0 0 0 0,1 0 0 0 0,-1 0 1 0 0,1 0-1 0 0,1 1-28 0 0,20 13 141 0 0,-14-2-12 0 0,-7-13-123 0 0,3 1 36 0 0,18 13 184 0 0,-15-12-173 0 0,-2-2-24 0 0,-7-3-28 0 0,1 0 1 0 0,-1 0-1 0 0,1 0 1 0 0,-1 0-1 0 0,1 1 0 0 0,-1-1 1 0 0,0 0-1 0 0,1 0 1 0 0,-1 0-1 0 0,1 1 1 0 0,-1-1-1 0 0,0 0 1 0 0,1 1-1 0 0,-1-1 1 0 0,0 0-1 0 0,1 1 1 0 0,-1-1-1 0 0,0 0 1 0 0,0 1-1 0 0,1-1 0 0 0,-1 1 1 0 0,0-1-1 0 0,0 0 1 0 0,1 1-1 0 0,-1-1 1 0 0,0 1-1 0 0,0-1 1 0 0,0 1-1 0 0,0-1 1 0 0,0 1-1 0 0,0-1 1 0 0,0 1-1 0 0,0-1 0 0 0,0 1 1 0 0,0-1-1 0 0,0 1-1 0 0,0-1 2 0 0,0 0-1 0 0,0 0 0 0 0,0 0 1 0 0,0 0-1 0 0,0 0 0 0 0,0 0 1 0 0,0 0-1 0 0,0 0 0 0 0,0 0 1 0 0,0 0-1 0 0,0 1 0 0 0,0-1 0 0 0,0 0 1 0 0,0 0-1 0 0,0 0 0 0 0,0 0 1 0 0,0 0-1 0 0,0 0 0 0 0,0 0 1 0 0,0 0-1 0 0,0 0 0 0 0,0 0 1 0 0,0 1-1 0 0,0-1 0 0 0,0 0 1 0 0,0 0-1 0 0,0 0 0 0 0,0 0 0 0 0,0 0 1 0 0,0 0-1 0 0,0 0 0 0 0,1 0 1 0 0,-1 0-1 0 0,0 0 0 0 0,0 0 1 0 0,0 0-1 0 0,0 0 0 0 0,0 0 1 0 0,0 0-1 0 0,0 0 0 0 0,0 0 0 0 0,0 0 1 0 0,0 0-1 0 0,0 0 0 0 0,1 0 1 0 0,-1 0-1 0 0,0 0 0 0 0,0 0 1 0 0,0 0-1 0 0,0 0 0 0 0,0 0 1 0 0,0 0-1 0 0,0 0 0 0 0,0 0 1 0 0,0 0-1 0 0,0 0 0 0 0,1 0-1 0 0,9 0 73 0 0,-7 0-15 0 0,-3 0-105 0 0,0 0-32 0 0,-1 0-4 0 0,-1 0-76 0 0,-3 0-143 0 0,2-2-94 0 0,0-1-163 0 0,1-8-340 0 0,2-4-390 0 0</inkml:trace>
  <inkml:trace contextRef="#ctx0" brushRef="#br0" timeOffset="248.75">442 48 8640 0 0,'-2'0'197'0'0,"1"0"-188"0"0,1 0 1 0 0,0 0-1 0 0,-1 0 1 0 0,1 0-1 0 0,-1 0 1 0 0,1 0-1 0 0,-1 0 1 0 0,1 0-1 0 0,0 0 0 0 0,-1 0 1 0 0,1 0-1 0 0,-1 0 1 0 0,1 1-1 0 0,0-1 1 0 0,-1 0-1 0 0,1 0 0 0 0,-1 0 1 0 0,1 1-1 0 0,0-1 1 0 0,-1 0-1 0 0,1 1 1 0 0,0-1-1 0 0,0 0 0 0 0,-1 0 1 0 0,1 1-1 0 0,0-1 1 0 0,0 1-1 0 0,-1-1 1 0 0,1 0-1 0 0,0 1 0 0 0,0-1-9 0 0,-5 7 167 0 0,-2-2-36 0 0,3-2-50 0 0,2 7-53 0 0,2-8-29 0 0,0 0 1 0 0,-1 0-1 0 0,1 0 1 0 0,0-1-1 0 0,-1 1 1 0 0,1 0-1 0 0,-1-1 1 0 0,0 1-1 0 0,0 0 0 0 0,1-1 1 0 0,-1 1-1 0 0,0-1 1 0 0,0 1-1 0 0,0-1 1 0 0,-1 0-1 0 0,1 1 1 0 0,0-1-1 0 0,0 0 1 0 0,-1 1 0 0 0,-11 14 60 0 0,8-6 86 0 0,0-3-39 0 0,-6 9 76 0 0,3-4-45 0 0,-3 9 182 0 0,0-7-149 0 0,-5 7 65 0 0,1 7 65 0 0,7-7-100 0 0,-5 14 168 0 0,9-25-207 0 0,-1-1 0 0 0,0 1 0 0 0,0-1 0 0 0,-5 4-162 0 0,-2 3 188 0 0,-5 6 96 0 0,2 4 46 0 0,0-1-3 0 0,-2-3-54 0 0,10-12-101 0 0,0-1 0 0 0,0 1 0 0 0,-3 8-172 0 0,-7 11 306 0 0,2-10-16 0 0,3-6-64 0 0,-1 7-18 0 0,2-3-35 0 0,2-7-4 0 0,7-7 0 0 0,1 0-61 0 0,0 0-40 0 0,1 1-38 0 0,0-1-13 0 0,-1-1 27 0 0,-9 14 37 0 0,7 0-58 0 0,3-10-41 0 0,0-3-91 0 0,0-1-95 0 0,0-1 52 0 0,0 0-40 0 0,0 0-43 0 0,0-1-40 0 0,0 1-37 0 0,0-1-34 0 0,0 1-228 0 0,0-1-55 0 0,0 0-748 0 0,0 0-594 0 0,0 0-1127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1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11952 0 0,'0'0'266'0'0,"0"0"44"0"0,0 0 14 0 0,0 0-132 0 0,0 0-91 0 0,0 0-40 0 0,0 2-22 0 0,0 6-30 0 0,0 13 54 0 0,0-9 168 0 0,-1-1 30 0 0,1-9-186 0 0,0 1 1 0 0,0-1-1 0 0,0 0 0 0 0,0 1 1 0 0,1-1-1 0 0,-1 0 1 0 0,1 0-1 0 0,-1 1 1 0 0,2 0-76 0 0,3 6 210 0 0,0 1 71 0 0,-2 3 41 0 0,-2-5-105 0 0,6 9 411 0 0,-4-12-451 0 0,-1 0-43 0 0,0 0-60 0 0,-1 0-77 0 0,-1-3 113 0 0,0 1-13 0 0,0 8-27 0 0,0-9-114 0 0,0-2-55 0 0,0 0 26 0 0,0 0-75 0 0,0 0-88 0 0,0 0 69 0 0,0 0-39 0 0,0 0-43 0 0,0 0-39 0 0,0 0-36 0 0,0 0-33 0 0,0 0-233 0 0,0 0-54 0 0,0 0-760 0 0,0 0-602 0 0,0 0-1140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1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8864 0 0,'0'0'200'0'0,"0"0"33"0"0,0 0 14 0 0,3 3-41 0 0,7 8-152 0 0,-7-9 4 0 0,-3-2-55 0 0,0 1-63 0 0,0 0-61 0 0,0 0-86 0 0,0 1-102 0 0,0 0-90 0 0,0 0 50 0 0,0 0-35 0 0,0 3-455 0 0,0 1-363 0 0,0 4-689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1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96 10960 0 0,'0'0'322'0'0,"0"0"-7"0"0,0 2-167 0 0,0 2-87 0 0,0-2-26 0 0,0-1 0 0 0,0 1 0 0 0,0 0 0 0 0,0 0 1 0 0,0 0-1 0 0,0 0 0 0 0,0-1 0 0 0,1 1 1 0 0,-1 0-1 0 0,1 0 0 0 0,0 1-35 0 0,5 1 166 0 0,0 1 45 0 0,-5 4-43 0 0,0-1-54 0 0,1-1 96 0 0,3 0 128 0 0,3 2 237 0 0,-3-4-308 0 0,-1 0-38 0 0,0 1-18 0 0,1 8 156 0 0,6-9-58 0 0,-5 5-24 0 0,1 4-71 0 0,-5-9-138 0 0,1 8 123 0 0,-3-11-37 0 0,3 1-8 0 0,7 8-12 0 0,-7-9-39 0 0,-3-2-21 0 0,0 0-2 0 0,0 0-2 0 0,0 0-6 0 0,0 0 13 0 0,0 0-10 0 0,0 0 15 0 0,0-32 226 0 0,0-2-89 0 0,0 11-149 0 0,0-1-79 0 0,1 15 20 0 0,1 0 0 0 0,0 0 0 0 0,1 1-1 0 0,0-1 1 0 0,0 0 0 0 0,1 1 0 0 0,0 0 0 0 0,3-5-19 0 0,-2 3 27 0 0,-4 8-26 0 0,1 1 0 0 0,-1-1 0 0 0,0 1 0 0 0,1-1 0 0 0,-1 1 0 0 0,1 0 0 0 0,0-1-1 0 0,-1 1 1 0 0,1 0 0 0 0,0 0 0 0 0,0 0 0 0 0,0 0 0 0 0,0 0-1 0 0,2 0-3 0 0,-1-1 0 0 0,0 0 0 0 0,0 1 0 0 0,-1-1 0 0 0,1 0 0 0 0,1-1 3 0 0,16-13-98 0 0,-16 14 86 0 0,0 0-1 0 0,1 0 1 0 0,-1 0 0 0 0,1 1-1 0 0,-1-1 1 0 0,4 1 12 0 0,5-1-38 0 0,1 1 0 0 0,0 0 1 0 0,7 1 37 0 0,-11 0-32 0 0,-4 0 20 0 0,0 0 0 0 0,1 0-1 0 0,-1 1 1 0 0,0 0 0 0 0,0 0 0 0 0,0 0 0 0 0,0 1-1 0 0,0 0 1 0 0,0 0 0 0 0,0 0 0 0 0,-1 1-1 0 0,2 0 13 0 0,-1 0 0 0 0,31 17 0 0 0,-33-18 0 0 0,0 1 0 0 0,-1-1 0 0 0,1 1 0 0 0,-1-1 0 0 0,0 1 0 0 0,1 0 0 0 0,-1 0 0 0 0,-1 1 0 0 0,6 14 0 0 0,-8-16 0 0 0,1 0 0 0 0,0 1 0 0 0,-1-1 0 0 0,1 0 0 0 0,0 0 0 0 0,0 0 0 0 0,0 0 0 0 0,1 0 0 0 0,-1 0 0 0 0,0 0 0 0 0,1 0 0 0 0,-1-1 0 0 0,19 22 24 0 0,-6-1 38 0 0,0-1 4 0 0,-12-18-57 0 0,0 0 1 0 0,-1-1-1 0 0,1 1 0 0 0,-1 0 0 0 0,1 0 0 0 0,-1 0 0 0 0,0 0 0 0 0,0 0 0 0 0,0 0 0 0 0,-1 1 0 0 0,1-1 0 0 0,-1 0 0 0 0,1 3-9 0 0,-1-4 5 0 0,0 1 0 0 0,0 0 1 0 0,0-1-1 0 0,1 1 0 0 0,-1-1 1 0 0,1 1-1 0 0,-1-1 0 0 0,1 1 0 0 0,0-1 1 0 0,0 0-1 0 0,1 2-5 0 0,0-1 6 0 0,-1-1 0 0 0,0 0 0 0 0,0 1-1 0 0,0-1 1 0 0,-1 1 0 0 0,1-1 0 0 0,0 1 0 0 0,-1-1 0 0 0,0 1 0 0 0,0-1-1 0 0,0 3-5 0 0,0 20 86 0 0,0 13 2 0 0,1-37-85 0 0,-1-1 1 0 0,0 1-1 0 0,0-1 1 0 0,0 1-1 0 0,0-1 1 0 0,0 1 0 0 0,0-1-1 0 0,0 1 1 0 0,0-1-1 0 0,0 1 1 0 0,0-1-1 0 0,0 1 1 0 0,0-1-1 0 0,-1 1 1 0 0,1-1-1 0 0,0 1 1 0 0,0-1-1 0 0,0 1 1 0 0,-1-1-1 0 0,1 1 1 0 0,0-1 0 0 0,0 0-1 0 0,-1 1 1 0 0,1-1-1 0 0,0 1 1 0 0,-1-1-1 0 0,1 0 1 0 0,-1 1-1 0 0,1-1 1 0 0,-1 0-1 0 0,1 0 1 0 0,0 1-1 0 0,-1-1 1 0 0,1 0 0 0 0,-1 0-1 0 0,1 1 1 0 0,-1-1-1 0 0,1 0 1 0 0,-1 0-1 0 0,1 0 1 0 0,-1 0-1 0 0,1 0 1 0 0,-1 0-1 0 0,1 0 1 0 0,-1 0-1 0 0,0 0-3 0 0,-1 0 96 0 0,2 0 0 0 0,0 0-4 0 0,0 0-16 0 0,0 0-4 0 0,2 0 0 0 0,1-1-63 0 0,-1 1 0 0 0,1-1 0 0 0,-1 0-1 0 0,1 0 1 0 0,-1 0 0 0 0,1-1-1 0 0,-1 1 1 0 0,0 0 0 0 0,1-1-1 0 0,-1 0 1 0 0,0 1 0 0 0,0-1 0 0 0,0 0-1 0 0,-1 0 1 0 0,1 0 0 0 0,0 0-1 0 0,-1 0 1 0 0,1-1 0 0 0,-1 0-9 0 0,4-6 35 0 0,9-16-4 0 0,-2 2-22 0 0,-9 1 42 0 0,-3 20-50 0 0,1 0 0 0 0,-1-1 0 0 0,0 1 0 0 0,0-1-1 0 0,1 1 1 0 0,0 0 0 0 0,-1-1 0 0 0,1 1-1 0 0,0 0 1 0 0,0-1 0 0 0,0 1 0 0 0,0 0 0 0 0,1 0-1 0 0,-1 0 1 0 0,0 0 0 0 0,1 0-1 0 0,1-1 0 0 0,-1-1 0 0 0,0 1 0 0 0,0 0 0 0 0,0-1 0 0 0,0 1-1 0 0,0-4 1 0 0,4-20 0 0 0,2 9 0 0 0,-11 8 0 0 0,2 0 0 0 0,1 9 0 0 0,1 0 0 0 0,0 0 0 0 0,-1 0 0 0 0,1 1 0 0 0,0-1 0 0 0,-1 0 0 0 0,1 0 0 0 0,0 0 0 0 0,0 1 0 0 0,0-1 0 0 0,0 0 0 0 0,0 1 0 0 0,0-2 0 0 0,15-8-8 0 0,20-15-34 0 0,-32 23 35 0 0,-1 1 0 0 0,0-1 1 0 0,1 1-1 0 0,-1-1 0 0 0,1 1 1 0 0,0 0-1 0 0,-1 1 0 0 0,1-1 1 0 0,0 1-1 0 0,0-1 7 0 0,-2 1-3 0 0,0 0 0 0 0,0-1-1 0 0,0 1 1 0 0,-1-1 0 0 0,1 1 0 0 0,0-1-1 0 0,-1 0 1 0 0,1 1 0 0 0,-1-1 0 0 0,1 0-1 0 0,1-1 4 0 0,-3 1-4 0 0,1 1 0 0 0,0-1-1 0 0,0 0 1 0 0,0 1 0 0 0,0-1 0 0 0,0 1-1 0 0,0-1 1 0 0,0 1 0 0 0,0 0-1 0 0,0-1 1 0 0,0 1 0 0 0,0 0 0 0 0,0 0-1 0 0,1-1 1 0 0,-1 1 0 0 0,0 0-1 0 0,0 0 1 0 0,0 0 0 0 0,0 1 0 0 0,0-1-1 0 0,0 0 1 0 0,0 0 0 0 0,0 1-1 0 0,1-1 5 0 0,11 11-64 0 0,-8-7-9 0 0,1-4 44 0 0,-1 1 14 0 0,-4 1 14 0 0,1 0-1 0 0,-1 0 1 0 0,0 0-1 0 0,1 1 1 0 0,-1-1-1 0 0,0 1 1 0 0,-1-1 0 0 0,1 1 1 0 0,0-1 0 0 0,0 1 0 0 0,0-1 0 0 0,0 1 0 0 0,0-1 0 0 0,0 0 0 0 0,1 0 0 0 0,-1 0 0 0 0,1 1 0 0 0,4 1 0 0 0,-5-4 0 0 0,-1 1 0 0 0,1-1 0 0 0,-1 0 0 0 0,0 0 0 0 0,1 1 0 0 0,-1-1 0 0 0,1 0 0 0 0,-1 1 0 0 0,0-1 0 0 0,1 0 0 0 0,-1 1 0 0 0,0-1 0 0 0,1 1 0 0 0,-1-1 0 0 0,0 1 0 0 0,0-1 0 0 0,1 0 0 0 0,-1 1 0 0 0,0-1 0 0 0,0 1 0 0 0,0-1 0 0 0,0 1 0 0 0,0-1 0 0 0,0 1 0 0 0,0-1 0 0 0,0 1 0 0 0,0-1 0 0 0,0 1 0 0 0,0-1 0 0 0,0 1 0 0 0,0-1 0 0 0,0 1 0 0 0,0 9 0 0 0,1-8 0 0 0,-1 0 0 0 0,1 0 0 0 0,-1 1 0 0 0,0-1 0 0 0,0 0 0 0 0,0 0 0 0 0,0 0 0 0 0,-1 1 0 0 0,1-1 0 0 0,-1 0 0 0 0,1 0 0 0 0,-1 0 0 0 0,0 0 0 0 0,0 0 0 0 0,1 0 0 0 0,-2 2 0 0 0,-3-1 1 0 0,-11 9-3 0 0,16-12 3 0 0,-1 0-1 0 0,1 0 0 0 0,0 1 1 0 0,-1-1-1 0 0,1 0 1 0 0,0 1-1 0 0,0-1 0 0 0,-1 0 1 0 0,1 1-1 0 0,0-1 1 0 0,0 0-1 0 0,-1 1 0 0 0,1-1 1 0 0,0 0-1 0 0,0 1 1 0 0,0-1-1 0 0,0 0 0 0 0,0 1 1 0 0,-1-1-1 0 0,1 1 1 0 0,0-1-1 0 0,0 0 0 0 0,0 1 1 0 0,0-1-1 0 0,0 1 0 0 0,0-1 1 0 0,0 0-1 0 0,0 1 1 0 0,0-1-1 0 0,1 1 0 0 0,-1-1 1 0 0,0 0-1 0 0,0 1 1 0 0,0-1-1 0 0,0 1 0 0 0,1-1 1 0 0,-1 1-1 0 0,13 4 53 0 0,19 21 14 0 0,-19-21-57 0 0,-8 6-36 0 0,2-8-71 0 0,1-3-48 0 0,3 2-184 0 0,-8 2 29 0 0,-1-1-82 0 0,1 1-295 0 0,5-2-430 0 0,-5-2-357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1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10824 0 0,'0'0'241'0'0,"0"3"38"0"0,0 3-136 0 0,-1 18 263 0 0,2-16-317 0 0,1-1-55 0 0,4 1-5 0 0,-1 2 95 0 0,-2 6 109 0 0,-3-13-108 0 0,0 1 1 0 0,0-1-1 0 0,0 1 0 0 0,1-1 0 0 0,0 1 0 0 0,0-1 1 0 0,0 1-127 0 0,2 3 239 0 0,3 0-68 0 0,-4-4-48 0 0,-1-1-44 0 0,0 1-28 0 0,-3 0-31 0 0,1 2 4 0 0,3-3 19 0 0,0 1 32 0 0,3 2-35 0 0,1 1-36 0 0,-4-4-46 0 0,-2-2-76 0 0,0 0-130 0 0,0 0 113 0 0,0 0 49 0 0,1 0-36 0 0,-1 0-12 0 0,1 0-37 0 0,-1 0-41 0 0,1 0-46 0 0,0 0-50 0 0,0 0-46 0 0,0 0-41 0 0,0 0-36 0 0,1 0-127 0 0,-1 0-35 0 0,5 0-1313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2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10480 0 0,'0'0'233'0'0,"-2"3"39"0"0,-6 6-75 0 0,8-8-166 0 0,-1 0 1 0 0,0 0-1 0 0,1 1 1 0 0,-1-1 0 0 0,0 0-1 0 0,1 1 1 0 0,0-1-1 0 0,-1 1 1 0 0,1-1-1 0 0,0 1 1 0 0,-1 0-32 0 0,2 1 64 0 0,1 0-36 0 0,3 3 6 0 0,2 12-80 0 0,-7-10 57 0 0,1 0 50 0 0,-1 0 71 0 0,0 1 94 0 0,0-6-123 0 0,0 4 416 0 0,0 0-96 0 0,0-2-135 0 0,-1 1-44 0 0,2-1 2 0 0,0 3 63 0 0,4 0 181 0 0,2-7-71 0 0,-7-1-409 0 0,0 0 0 0 0,1 0 0 0 0,-1 0 0 0 0,0 0 0 0 0,0 0 0 0 0,0 0 0 0 0,0 0 0 0 0,0 0 0 0 0,0 0 1 0 0,0 0-1 0 0,0 0 0 0 0,0 0 0 0 0,0 0 0 0 0,1 0 0 0 0,-1 0 0 0 0,0 0 0 0 0,0 0 0 0 0,0 0 1 0 0,0 0-1 0 0,0 0 0 0 0,0 0 0 0 0,0 0 0 0 0,0 0 0 0 0,0 0 0 0 0,0 0 0 0 0,0 1 0 0 0,1-1 0 0 0,-1 0 1 0 0,0 0-1 0 0,0 0 0 0 0,0 0 0 0 0,0 0 0 0 0,0 0 0 0 0,0 0 0 0 0,0 0 0 0 0,0 0 0 0 0,0 0 1 0 0,0 0-1 0 0,0 0 0 0 0,0 1 0 0 0,0-1 0 0 0,0 0 0 0 0,0 0 0 0 0,0 0 0 0 0,0 0 0 0 0,0 0 0 0 0,0 0 1 0 0,0 0-1 0 0,0 0 0 0 0,0 0 0 0 0,0 0 0 0 0,0 1 0 0 0,0-1 0 0 0,0 0 0 0 0,0 0 0 0 0,0 0 1 0 0,0 0-11 0 0,0 11 548 0 0,0-9-119 0 0,0-2-56 0 0,0 0-12 0 0,0 0-29 0 0,0 0-118 0 0,0 0-57 0 0,0 0-12 0 0,0 0-9 0 0,0 0-34 0 0,3-2-20 0 0,7-9-2 0 0,-6 5-8 0 0,-3-1-59 0 0,-1 2-2 0 0,1 4-7 0 0,0 0 0 0 0,-1 0 0 0 0,1 0 0 0 0,0 0 0 0 0,0 0 0 0 0,-1 0 0 0 0,1 1 0 0 0,0-1 0 0 0,0 0 0 0 0,0 1 0 0 0,0-1 0 0 0,0 1 0 0 0,0-1 0 0 0,0 1 0 0 0,0-1 0 0 0,1 1-4 0 0,9-7 32 0 0,-5-4 28 0 0,1-3-38 0 0,-5 10-24 0 0,3-6 2 0 0,-4 8 0 0 0,0-1 0 0 0,0 1 0 0 0,0 0 0 0 0,1 0 0 0 0,-1 0 0 0 0,1 0 0 0 0,-1 0 0 0 0,1 0 0 0 0,0 0 0 0 0,11-14 0 0 0,-11 11 0 0 0,-1 4 0 0 0,-1 1 0 0 0,0-1 0 0 0,0 0 0 0 0,1 1 0 0 0,-1-1 0 0 0,0 1 0 0 0,1-1 0 0 0,-1 0 0 0 0,1 1 0 0 0,-1-1 0 0 0,1 1 0 0 0,-1-1 0 0 0,1 1 0 0 0,-1 0 0 0 0,1-1 0 0 0,-1 1 0 0 0,1-1 0 0 0,0 1 0 0 0,-1 0 0 0 0,1-1 0 0 0,-1 1 0 0 0,1 0 0 0 0,4-2 0 0 0,3-4 0 0 0,2 0 0 0 0,20 4 0 0 0,-24 2 0 0 0,-4 0 0 0 0,-1 0 0 0 0,1 0 0 0 0,0 0 0 0 0,-1 0 0 0 0,1 0 0 0 0,0 0 0 0 0,-1 0 0 0 0,1 0 0 0 0,0 1 0 0 0,-1-1 0 0 0,1 1 0 0 0,1 0 0 0 0,2 10-14 0 0,5-6-45 0 0,6 24-9 0 0,-11 2 57 0 0,22 17-53 0 0,-26-46 64 0 0,-1 0 0 0 0,1 0 0 0 0,0 1 0 0 0,-1-1 0 0 0,1 0 0 0 0,-1 1 0 0 0,0-1 0 0 0,0 1 0 0 0,0-1 0 0 0,0 3 0 0 0,1 11 0 0 0,5-3 0 0 0,-5-11 0 0 0,0-1 0 0 0,0 1 0 0 0,0-1 0 0 0,-1 0 0 0 0,1 1 0 0 0,-1-1 0 0 0,1 1 0 0 0,-1 0 0 0 0,1-1 0 0 0,-1 1 0 0 0,0-1 0 0 0,0 1 0 0 0,0-1 0 0 0,0 0 0 0 0,0 0 0 0 0,0 0 0 0 0,0-1 0 0 0,0 1 0 0 0,0 0 0 0 0,0-1 0 0 0,0 1 0 0 0,1 0 0 0 0,-1-1 0 0 0,0 1 0 0 0,0 0 0 0 0,0-1 0 0 0,1 1 0 0 0,-1-1 0 0 0,0 1 0 0 0,1 0 0 0 0,-1-1 0 0 0,1 1 0 0 0,-1-1 0 0 0,1 1 0 0 0,-1-1 0 0 0,1 1 0 0 0,-1-1 0 0 0,1 0 0 0 0,-1 1 0 0 0,1-1 0 0 0,0 1 0 0 0,-1-1 0 0 0,1 0 0 0 0,-1 1 0 0 0,1-1 0 0 0,-1 1 0 0 0,1-1 0 0 0,-1 1 0 0 0,1-1 0 0 0,-1 1 0 0 0,0-1 0 0 0,1 1 0 0 0,-1 0 0 0 0,0-1 0 0 0,1 1 0 0 0,-1-1 0 0 0,0 1 0 0 0,0 0 0 0 0,1-1 0 0 0,-1 1 0 0 0,0 0 0 0 0,0-1 0 0 0,0 1 0 0 0,0 0 0 0 0,0-1 0 0 0,0 1 0 0 0,0 0 0 0 0,3 15 0 0 0,10 0 0 0 0,-4-8-13 0 0,-5-3-34 0 0,-3-4-110 0 0,1 0 33 0 0,2 0-39 0 0,0 0 70 0 0,1-2 25 0 0,-3 0-45 0 0,0 1 106 0 0,0 0-39 0 0,0 0-40 0 0,0 0-41 0 0,0 0-42 0 0,0 0-43 0 0,0 0-43 0 0,0 0-44 0 0,0 0-45 0 0,0 0-46 0 0,0 0-47 0 0,0 0-47 0 0,0 0-49 0 0,0 0-49 0 0,0 0-49 0 0,0 0-51 0 0,4 0-1433 0 0,4 0-1195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3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16 223 8496 0 0,'3'3'190'0'0,"11"7"42"0"0,1-7-18 0 0,3-6-12 0 0,-12 1-174 0 0,30-8-12 0 0,-18 9 62 0 0,-16 1-30 0 0,0 0 0 0 0,0 0 0 0 0,-1-1 0 0 0,1 1 0 0 0,-1 0 0 0 0,1-1 0 0 0,0 1 0 0 0,-1-1 0 0 0,1 0 0 0 0,-1 1 1 0 0,1-1-1 0 0,-1 0 0 0 0,0 0 0 0 0,1 0-48 0 0,6-4 249 0 0,12-4 438 0 0,3-1 0 0 0,-3-5-119 0 0,-4 2-144 0 0,-11 10-309 0 0,2-1 175 0 0,-3-3-38 0 0,-2 2-171 0 0,0 1 8 0 0,7-13 178 0 0,-4 9-41 0 0,2 4-36 0 0,-7 4-177 0 0,1-1 1 0 0,-1 1-1 0 0,0 0 1 0 0,1 0 0 0 0,-1-1-1 0 0,1 1 1 0 0,-1 0-1 0 0,0-1 1 0 0,1 1 0 0 0,-1 0-1 0 0,0-1 1 0 0,1 1-1 0 0,-1-1 1 0 0,0 1 0 0 0,0 0-1 0 0,1-1 1 0 0,-1 1-1 0 0,0-1 1 0 0,0 1 0 0 0,0-1-1 0 0,0 1 1 0 0,1-1-1 0 0,-1 1 1 0 0,0-1 0 0 0,0 1-1 0 0,0-1 1 0 0,0 1-1 0 0,0-1 1 0 0,0 1 0 0 0,0-1-1 0 0,-1 1 1 0 0,1-1-14 0 0,0-43 945 0 0,0 33-716 0 0,0 0 34 0 0,-4-4-53 0 0,-5 4-61 0 0,5 8-27 0 0,0 2-66 0 0,-3 2-16 0 0,6-1-24 0 0,-15 0 136 0 0,3 0-90 0 0,-25 0-65 0 0,24 0 54 0 0,11 0-50 0 0,-1 1 0 0 0,1-1 0 0 0,0 1 0 0 0,-1-1 1 0 0,1 1-1 0 0,0 0 0 0 0,0 0 0 0 0,0 0 0 0 0,-2 2-1 0 0,-6 1 0 0 0,-26 12 0 0 0,24-13 0 0 0,11-2 0 0 0,0-1 0 0 0,-1 1 0 0 0,1-1 0 0 0,0 1 0 0 0,0 0 0 0 0,-1 0 0 0 0,1 0 0 0 0,0 0 0 0 0,0 0 0 0 0,0 0 0 0 0,0 1 0 0 0,0-1 0 0 0,1 1 0 0 0,-1-1 0 0 0,-11 11 3 0 0,-11 12-7 0 0,23-23 8 0 0,0 1 0 0 0,0-1 0 0 0,0 1-1 0 0,0 0 1 0 0,0 0 0 0 0,0-1 0 0 0,0 1 0 0 0,1 0 0 0 0,-1 0 0 0 0,1 0 0 0 0,-1 0 0 0 0,1 0 0 0 0,0 0 0 0 0,-1 1-4 0 0,1 34 64 0 0,0-27 5 0 0,0-8-58 0 0,0-1 0 0 0,1 1 0 0 0,-1 0-1 0 0,0-1 1 0 0,1 1 0 0 0,-1-1 0 0 0,1 1-1 0 0,-1 0 1 0 0,1-1 0 0 0,0 1 0 0 0,0-1 0 0 0,-1 0-1 0 0,1 1 1 0 0,1-1-11 0 0,2 7 46 0 0,1 3 16 0 0,-5-9-59 0 0,1-1-1 0 0,-1 0 1 0 0,1 0-1 0 0,-1 0 1 0 0,1 0 0 0 0,-1 0-1 0 0,1 0 1 0 0,-1 0-1 0 0,1 0 1 0 0,0 0-1 0 0,0 0 1 0 0,-1 0 0 0 0,1 0-1 0 0,0-1 1 0 0,0 1-1 0 0,0 0 1 0 0,0-1-1 0 0,1 1-2 0 0,8 4 34 0 0,-7-4-30 0 0,-1 0 0 0 0,0 0 0 0 0,0 0 1 0 0,0 1-1 0 0,1-1 0 0 0,-1 1 0 0 0,0-1 0 0 0,-1 1 0 0 0,1 0-4 0 0,0-1 7 0 0,0 1 0 0 0,-1-1 1 0 0,1 1-1 0 0,0-1 0 0 0,0 0 0 0 0,-1 0 0 0 0,1 0 0 0 0,0 0 1 0 0,2 0-8 0 0,1 1 25 0 0,-1-2 0 0 0,1 1 0 0 0,0 0 0 0 0,-1-1 0 0 0,1 0 0 0 0,2 0-25 0 0,1 0 30 0 0,-4 0 51 0 0,1 0-99 0 0,1 0-123 0 0,5 0-199 0 0,-8 0 220 0 0,0 0-230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4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14184 0 0,'0'0'414'0'0,"0"0"-149"0"0,0 0-122 0 0,0 0-53 0 0,0 0-22 0 0,0 0 6 0 0,0 0-43 0 0,0 0-39 0 0,0 0-52 0 0,0 0-40 0 0,0 0-145 0 0,0 0-11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2.8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380 426 9440 0 0,'0'0'216'0'0,"0"-2"32"0"0,1-1-175 0 0,-2-1-8 0 0,-4 1 44 0 0,1 0-13 0 0,-3 0 37 0 0,-1-2-86 0 0,7 4-47 0 0,-1 0 0 0 0,1 0-1 0 0,0 0 1 0 0,-1 0 0 0 0,1 1 0 0 0,-1-1-1 0 0,0 1 1 0 0,1-1 0 0 0,-1 1 0 0 0,1-1-1 0 0,-1 1 1 0 0,0 0 0 0 0,1 0 0 0 0,-1 0 0 0 0,-6 0 28 0 0,1 0 53 0 0,0 0 43 0 0,0 0 36 0 0,-2 0 87 0 0,-17 0 537 0 0,15 0-482 0 0,0 0-88 0 0,-1 0-74 0 0,-11 3 274 0 0,7 3-63 0 0,5-2-94 0 0,-2 1 51 0 0,-6 6-74 0 0,15-8-171 0 0,0-1 0 0 0,0 1-1 0 0,-1-1 1 0 0,1 1 0 0 0,-3-1-63 0 0,-6 1 113 0 0,-3 2 44 0 0,0 6 37 0 0,-2 6 65 0 0,11-12-155 0 0,1 1 1 0 0,0-1-1 0 0,1 2 1 0 0,-1-1-1 0 0,1 0 1 0 0,-2 5-105 0 0,2-1 112 0 0,-2 3 1 0 0,3-5-46 0 0,3-4-34 0 0,0-1 0 0 0,0 1 0 0 0,1-1 0 0 0,0 1 0 0 0,-1-1 0 0 0,1 1 0 0 0,0 0 0 0 0,0-1 0 0 0,1 2-33 0 0,-1 3 85 0 0,0-5 36 0 0,3-1-1 0 0,8 9 7 0 0,-8-9 7 0 0,0 0-59 0 0,6-3-16 0 0,-6 0-12 0 0,9 1 65 0 0,-3 0-38 0 0,17 0 80 0 0,-10 0-42 0 0,0-1-22 0 0,-1-5-22 0 0,1-1-8 0 0,3 6 19 0 0,-13 0-72 0 0,1-1-1 0 0,-1 1 0 0 0,0-1 1 0 0,0 0-1 0 0,0 0 1 0 0,0-1-1 0 0,0 0 1 0 0,0 0-1 0 0,-1-1 0 0 0,1 1 1 0 0,1-3-7 0 0,28-12 10 0 0,-7 4 1 0 0,-9-1 32 0 0,-1-2-33 0 0,-11 11-10 0 0,-1 1 0 0 0,0-1 0 0 0,0 0 0 0 0,-1 0 0 0 0,0-1 0 0 0,2-3 0 0 0,9-22 54 0 0,-13 26-48 0 0,3-2 0 0 0,1 6-32 0 0,-8 2 23 0 0,1 0-1 0 0,0 0 1 0 0,-1 0-1 0 0,1 0 1 0 0,-1 0-1 0 0,1 0 1 0 0,-1 0-1 0 0,1 0 1 0 0,-1 1-1 0 0,1-1 1 0 0,-1 0-1 0 0,1 0 1 0 0,-1 0-1 0 0,1 0 0 0 0,-1 1 1 0 0,1-1-1 0 0,0 0 1 0 0,-1 1-1 0 0,1-1 1 0 0,-1 0-1 0 0,1 1 4 0 0,-2 8-22 0 0,2-7 22 0 0,0 0 0 0 0,0 0 0 0 0,0-1 0 0 0,-1 1 0 0 0,1 0 0 0 0,-1 0 0 0 0,1-1 0 0 0,-1 1 0 0 0,0 1 0 0 0,-4 5 0 0 0,4-7 0 0 0,0 1 0 0 0,0-1 0 0 0,1 1 0 0 0,-1-1 0 0 0,0 1 0 0 0,1-1 0 0 0,-1 1 0 0 0,1-1 0 0 0,-1 1 0 0 0,1 0 0 0 0,-1-1 0 0 0,1 1 0 0 0,0 0 0 0 0,0-1 0 0 0,0 110 0 0 0,0-109 0 0 0,0-1 0 0 0,0 1 0 0 0,1 0 0 0 0,-1-1 0 0 0,0 1 0 0 0,1-1 0 0 0,-1 1 0 0 0,1 0 0 0 0,0-1 0 0 0,0 1 0 0 0,-1-1 0 0 0,1 0 0 0 0,0 1 0 0 0,0-1 0 0 0,4 7 0 0 0,16 40 0 0 0,-20-47 1 0 0,-1 0-1 0 0,1 0 0 0 0,0 0 0 0 0,0-1 0 0 0,-1 1 0 0 0,1 0 0 0 0,0 0 0 0 0,0-1 0 0 0,0 1 0 0 0,0 0 0 0 0,0-1 1 0 0,0 1-1 0 0,0-1 0 0 0,0 1 0 0 0,0-1 0 0 0,0 1 0 0 0,11 5-27 0 0,-8 1-51 0 0,-4-7 69 0 0,0 1 1 0 0,1-1-1 0 0,-1 1 1 0 0,0-1-1 0 0,0 0 1 0 0,1 1-1 0 0,-1-1 0 0 0,0 0 1 0 0,1 1-1 0 0,-1-1 1 0 0,1 0-1 0 0,-1 1 1 0 0,0-1-1 0 0,1 0 1 0 0,-1 1-1 0 0,1-1 0 0 0,-1 0 1 0 0,1 0-1 0 0,-1 0 1 0 0,1 0-1 0 0,-1 1 1 0 0,1-1-1 0 0,-1 0 1 0 0,1 0-1 0 0,-1 0 0 0 0,1 0 1 0 0,-1 0-1 0 0,1 0 1 0 0,-1 0-1 0 0,1 0 1 0 0,-1 0-1 0 0,1-1 9 0 0,1 1 20 0 0,0 0-41 0 0,0 0-42 0 0,0 0-41 0 0,0 0-44 0 0,0 0-43 0 0,0 0-46 0 0,0 0-45 0 0,0 0-46 0 0,0 0-48 0 0,0 0-48 0 0,0 0-49 0 0,0 0-50 0 0,0 0-51 0 0,0 0-51 0 0,-1 0-52 0 0,6 0-1422 0 0,2 0-1190 0 0</inkml:trace>
  <inkml:trace contextRef="#ctx0" brushRef="#br0" timeOffset="268.55">885 0 9376 0 0,'0'0'273'0'0,"0"0"-5"0"0,0 0-200 0 0,3 0-40 0 0,2 2-81 0 0,-1 2 49 0 0,-1 3 43 0 0,-2 1 38 0 0,0 13 164 0 0,-2-1 79 0 0,1-3 24 0 0,0 101 1445 0 0,0 0-84 0 0,0 0-78 0 0,0 4-70 0 0,0-118-1521 0 0,0 0 0 0 0,1 0-1 0 0,0 0 1 0 0,-1 0-1 0 0,2 0 1 0 0,-1-1 0 0 0,0 1-1 0 0,1 0 1 0 0,-1 0-1 0 0,3 2-35 0 0,-1 3 56 0 0,-3 6-26 0 0,-1-8-18 0 0,2-6-10 0 0,-1 0 1 0 0,0 0-1 0 0,0 0 0 0 0,0 0 1 0 0,0-1-1 0 0,-1 1 0 0 0,1 0 1 0 0,0 0-1 0 0,0 0 1 0 0,0 0-1 0 0,-1-1 0 0 0,1 1 1 0 0,0 0-1 0 0,-1 0-2 0 0,-4 2-32 0 0,-1-3-35 0 0,6 0 64 0 0,0 0 0 0 0,0 0 0 0 0,0 0 0 0 0,0 0 0 0 0,0 0-1 0 0,0 0 1 0 0,0 0 0 0 0,0 0 0 0 0,0 0 0 0 0,-1 0-1 0 0,1 0 1 0 0,0 0 0 0 0,0 0 0 0 0,0 0 0 0 0,0 0 0 0 0,0 0-1 0 0,0 0 1 0 0,0 0 0 0 0,0 0 0 0 0,0 0 0 0 0,0 0-1 0 0,-1 0 1 0 0,1 0 0 0 0,0 0 0 0 0,0 0 0 0 0,0 0 0 0 0,0 0-1 0 0,0 0 1 0 0,0 0 0 0 0,0 0 0 0 0,0 0 0 0 0,0 1-1 0 0,0-1 1 0 0,0 0 0 0 0,0 0 0 0 0,0 0 0 0 0,0 0 0 0 0,0 0-1 0 0,0 0 1 0 0,0 0 0 0 0,-1 0 0 0 0,1 0 0 0 0,0 0-1 0 0,0 1 1 0 0,0-1 0 0 0,0 0 0 0 0,0 0 0 0 0,0 0 0 0 0,0 0-1 0 0,0 0 1 0 0,0 0 0 0 0,0 0 0 0 0,1 0 0 0 0,-1 0-1 0 0,0 0 1 0 0,0 0 0 0 0,0 1 3 0 0,0 2-106 0 0,0 0-70 0 0,0-1-88 0 0,0-1 80 0 0,0 0-41 0 0,0 0-43 0 0,0-1-43 0 0,0 1-38 0 0,0-1-34 0 0,-1 1-248 0 0,1-1-58 0 0,-2 0-811 0 0,-2 0-640 0 0,-5 0-1216 0 0</inkml:trace>
  <inkml:trace contextRef="#ctx0" brushRef="#br0" timeOffset="444.94">617 410 12120 0 0,'2'0'356'0'0,"3"0"-205"0"0,-2-2-33 0 0,2-3 33 0 0,-1 0-90 0 0,-3 5-60 0 0,-1-1 0 0 0,1 1-1 0 0,0 0 1 0 0,-1-1 0 0 0,1 1-1 0 0,0 0 1 0 0,-1-1 0 0 0,1 1-1 0 0,0 0 1 0 0,0 0 0 0 0,-1 0 0 0 0,1 0-1 0 0,0 0 1 0 0,0 0 0 0 0,0 0-1 0 0,10 0 0 0 0,-6 0 0 0 0,-1 0 0 0 0,1 0 0 0 0,-1 0 0 0 0,1-1 0 0 0,-1 0 0 0 0,3 0 0 0 0,9-5 3 0 0,-13 5 4 0 0,0 0-1 0 0,0-1 0 0 0,1 2 0 0 0,-1-1 0 0 0,0 0 1 0 0,1 0-1 0 0,-1 1 0 0 0,2 0-6 0 0,31 1 26 0 0,-24 0-17 0 0,-1-1 1 0 0,0 0 0 0 0,1 0 0 0 0,-1-2 0 0 0,9-1-10 0 0,-3-1 0 0 0,-11 1 0 0 0,1 2 0 0 0,-1-1 0 0 0,1 1 0 0 0,0 0 0 0 0,0 0 0 0 0,-1 1 0 0 0,105 0 0 0 0,-86-3-27 0 0,-1-2-39 0 0,-17 3 27 0 0,0 0 0 0 0,1 1-1 0 0,-1-1 1 0 0,7 1 39 0 0,7 1-150 0 0,8 0-2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0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0 537 4328 0 0,'0'0'125'0'0,"1"0"-19"0"0,1 0 27 0 0,1 0 9 0 0,1-1 107 0 0,-1 0 115 0 0,5-4 578 0 0,-5 4-662 0 0,-1-1-120 0 0,0 1-50 0 0,0 0-59 0 0,0 0-72 0 0,2 0 274 0 0,1 0 78 0 0,3 1 138 0 0,5 0 298 0 0,1 0-2 0 0,-6-1-359 0 0,-3 0-173 0 0,-3 1-160 0 0,-1-1-35 0 0,4-6 275 0 0,-5 7-293 0 0,0-1 0 0 0,0 1 0 0 0,1-1 1 0 0,-1 1-1 0 0,0 0 0 0 0,0-1 0 0 0,1 1 0 0 0,-1-1 1 0 0,0 1-1 0 0,1 0 0 0 0,-1-1 0 0 0,1 1 0 0 0,-1 0 1 0 0,0 0-1 0 0,1-1 0 0 0,-1 1 0 0 0,1 0 1 0 0,-1 0-1 0 0,1 0 0 0 0,-1-1 0 0 0,1 1 0 0 0,-1 0 1 0 0,1 0-1 0 0,-1 0 0 0 0,1 0 0 0 0,-1 0 1 0 0,1 0-1 0 0,-1 0 0 0 0,1 0 0 0 0,-1 0 0 0 0,1 0 1 0 0,0 1-21 0 0,4-1 194 0 0,1 0-37 0 0,2 1-15 0 0,-1-1-35 0 0,-5 0-85 0 0,0 0 0 0 0,0 0-1 0 0,0-1 1 0 0,1 1 0 0 0,-1 0 0 0 0,0-1 0 0 0,0 1 0 0 0,-1-1 0 0 0,2 0-22 0 0,5-4 56 0 0,-7 4-45 0 0,1 0 1 0 0,-1 0 0 0 0,1 0-1 0 0,-1 1 1 0 0,1-1 0 0 0,-1 0-1 0 0,1 1 1 0 0,-1-1-1 0 0,1 1 1 0 0,0-1 0 0 0,-1 1-1 0 0,1 0 1 0 0,0 0 0 0 0,-1 0-12 0 0,6 0 34 0 0,-6 0-30 0 0,1 0 1 0 0,0 1-1 0 0,-1-1 0 0 0,1 0 1 0 0,0-1-1 0 0,-1 1 0 0 0,1 0 1 0 0,0 0-1 0 0,-1-1 1 0 0,1 1-1 0 0,0-1 0 0 0,0 0-4 0 0,3-5 40 0 0,-5 5-39 0 0,0 1 0 0 0,0-1 1 0 0,1 1-1 0 0,-1-1 1 0 0,0 1-1 0 0,1 0 0 0 0,-1-1 1 0 0,0 1-1 0 0,1 0 1 0 0,-1-1-1 0 0,0 1 0 0 0,1 0 1 0 0,-1-1-1 0 0,1 1 1 0 0,-1 0-1 0 0,1 0 0 0 0,-1-1 1 0 0,0 1-1 0 0,1 0 1 0 0,-1 0-1 0 0,1 0 0 0 0,-1 0 1 0 0,1 0-1 0 0,-1 0 0 0 0,1 0 1 0 0,-1 0-1 0 0,1 0 1 0 0,-1 0-1 0 0,1 0 0 0 0,-1 0 1 0 0,1 0-1 0 0,0 0-1 0 0,-1 0 2 0 0,1 0-1 0 0,-1 0 0 0 0,1 0 1 0 0,-1 1-1 0 0,1-1 1 0 0,-1 0-1 0 0,1 0 0 0 0,-1-1 1 0 0,1 1-1 0 0,-1 0 1 0 0,1 0-1 0 0,-1 0 0 0 0,1 0 1 0 0,-1 0-1 0 0,1 0 1 0 0,-1-1-1 0 0,1 1 0 0 0,-1 0 1 0 0,0 0-1 0 0,1-1 1 0 0,-1 1-1 0 0,1 0 0 0 0,-1-1 1 0 0,0 1-1 0 0,1 0 1 0 0,-1-1-1 0 0,0 1 0 0 0,1 0 1 0 0,-1-1-1 0 0,0 1 0 0 0,0-1 1 0 0,1 0-2 0 0,3-5 9 0 0,-3 5-8 0 0,0 1 0 0 0,-1 0 0 0 0,1-1 0 0 0,0 1 0 0 0,0 0 0 0 0,0 0 1 0 0,0-1-1 0 0,-1 1 0 0 0,1 0 0 0 0,0 0 0 0 0,0 0 0 0 0,0 0 0 0 0,0 0 1 0 0,0 0-2 0 0,0 0 5 0 0,0 0 1 0 0,0 0 0 0 0,0 0-1 0 0,0 0 1 0 0,-1 0 0 0 0,1 0 0 0 0,0 0-1 0 0,0 0 1 0 0,0 0 0 0 0,0-1-1 0 0,-1 1 1 0 0,1 0 0 0 0,0-1 0 0 0,0 1-6 0 0,0-1 5 0 0,-1 0 1 0 0,1 0 0 0 0,-1 1-1 0 0,0-1 1 0 0,1 0 0 0 0,-1 0 0 0 0,0 0-1 0 0,0 0 1 0 0,0 1 0 0 0,0-1-1 0 0,0 0 1 0 0,0 0 0 0 0,0 0 0 0 0,0-1-6 0 0,-1-24 16 0 0,1 26-16 0 0,0-1 0 0 0,0 1 0 0 0,0 0 1 0 0,0 0-1 0 0,-1 0 0 0 0,1-1 0 0 0,0 1 0 0 0,0 0 0 0 0,0 0 0 0 0,0 0 0 0 0,0 0 0 0 0,0-1 0 0 0,0 1 0 0 0,0 0 0 0 0,0 0 0 0 0,-1 0 0 0 0,1 0 0 0 0,0 0 0 0 0,0-1 0 0 0,0 1 0 0 0,0 0 0 0 0,0 0 0 0 0,-1 0 0 0 0,1 0 0 0 0,0 0 0 0 0,0 0 0 0 0,0 0 0 0 0,0 0 0 0 0,-1 0 0 0 0,1 0 0 0 0,0 0 0 0 0,0 0 0 0 0,0 0 0 0 0,-1 0 0 0 0,1 0 0 0 0,0 0 0 0 0,-7-4 25 0 0,3-2 53 0 0,0 1 9 0 0,-1 4 0 0 0,-3 0 51 0 0,-12 1 64 0 0,-7 0-60 0 0,26 0-141 0 0,1 0 1 0 0,-1 0-1 0 0,1 0 1 0 0,-1 0-1 0 0,1 0 1 0 0,0 0-1 0 0,-1 0 1 0 0,1 0-1 0 0,-1 0 1 0 0,1 0 0 0 0,0 1-1 0 0,-1-1 1 0 0,1 0-1 0 0,-1 0 1 0 0,1 0-1 0 0,0 0 1 0 0,-1 1-1 0 0,1-1 1 0 0,0 0-1 0 0,-1 0 1 0 0,1 1-1 0 0,0-1 1 0 0,-1 0 0 0 0,1 1-1 0 0,0-1 1 0 0,0 0-1 0 0,-1 1 1 0 0,1-1-1 0 0,0 0 1 0 0,0 1-1 0 0,0-1-1 0 0,-5 7 42 0 0,-8-1-14 0 0,10-5-12 0 0,1 0 1 0 0,-1 1-1 0 0,1-1 0 0 0,0 1 1 0 0,0 0-1 0 0,0 0 1 0 0,0 0-1 0 0,0 0 0 0 0,0 0 1 0 0,0 0-1 0 0,0 2-16 0 0,-13 27 106 0 0,6-9-69 0 0,4-14-37 0 0,-6 18 0 0 0,6-16 1 0 0,-1 9 16 0 0,4-1 45 0 0,1-6-27 0 0,0 12 48 0 0,1-20-58 0 0,1 0 1 0 0,-1 0 0 0 0,1 0 0 0 0,-1 0-1 0 0,2 3-25 0 0,0-1 14 0 0,6 16 98 0 0,-7-18-77 0 0,1 0 0 0 0,0 0-1 0 0,0 0 1 0 0,0-1 0 0 0,1 1 0 0 0,-1 0 0 0 0,3 2-35 0 0,8 7 105 0 0,26 25 186 0 0,-35-34-260 0 0,1-1 0 0 0,-1 0 0 0 0,1 1 0 0 0,0-1 0 0 0,0-1 0 0 0,0 1 0 0 0,2 0-31 0 0,6 2 96 0 0,9 2 37 0 0,-16-6-93 0 0,0 1-1 0 0,1-1 1 0 0,-1 0-1 0 0,1 0 1 0 0,-1-1 0 0 0,3 1-40 0 0,6-1 77 0 0,-7 0-42 0 0,0 0 0 0 0,-1 0 0 0 0,1-1 1 0 0,0 1-1 0 0,1-2-35 0 0,23-9 83 0 0,-15 7-40 0 0,10-3 24 0 0,-8 0-69 0 0,-6 2-116 0 0,7-1 67 0 0,-11 4 10 0 0,-1 0-49 0 0,-2 0-10 0 0,-1-1-42 0 0,0 1-15 0 0,-1-1-39 0 0,0 0-44 0 0,1-1-49 0 0,-4 3 48 0 0,1-1-35 0 0,1-1-368 0 0,0 1 91 0 0,-1-1-48 0 0,5-1-704 0 0,3-3-553 0 0,9-2-1052 0 0,-19 9 2910 0 0</inkml:trace>
  <inkml:trace contextRef="#ctx0" brushRef="#br0" timeOffset="295.32">805 1 10192 0 0,'0'0'230'0'0,"0"2"30"0"0,-1 5-114 0 0,1 17 227 0 0,1-16-293 0 0,1 1-49 0 0,0-4-33 0 0,7 26-6 0 0,-7-7 71 0 0,-2-9 49 0 0,0 5 85 0 0,3 8 145 0 0,4 0-12 0 0,12 52 788 0 0,-16-46-422 0 0,-3-29-512 0 0,0 1 0 0 0,0-1 0 0 0,1 1 0 0 0,1 4-184 0 0,2 6 364 0 0,-2-9-208 0 0,0-1 0 0 0,0 1 0 0 0,-1 0 0 0 0,0-1 0 0 0,-1 1 0 0 0,1 0-156 0 0,3 23 525 0 0,3-5-48 0 0,-5-20-380 0 0,0 4 157 0 0,0 0-79 0 0,-2 0-46 0 0,-1 2-33 0 0,1-1-27 0 0,2 4 28 0 0,3-4-33 0 0,1 3-4 0 0,-5-9-40 0 0,0 0 0 0 0,-1 1 0 0 0,1-1 0 0 0,-1 1 0 0 0,0-1 0 0 0,0 3-20 0 0,-1 4 47 0 0,1-9-40 0 0,1 0 0 0 0,-1-1 0 0 0,0 1 0 0 0,0 0 0 0 0,1-1 0 0 0,-1 1 0 0 0,1-1 0 0 0,-1 1 0 0 0,1-1 0 0 0,0 1 1 0 0,0-1-1 0 0,0 1 0 0 0,0-1 0 0 0,0 1-7 0 0,4 6 30 0 0,-3 8 24 0 0,-2-8-55 0 0,0-3-36 0 0,0-3-67 0 0,0-2-48 0 0,0 0-218 0 0,0 0-29 0 0,0 0 145 0 0,0 0 52 0 0,0 0-41 0 0,0 0-178 0 0,0 0-331 0 0,0 0-16 0 0,0 0-6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6:20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0 9728 0 0,'0'0'284'0'0,"0"0"1"0"0,0 0-120 0 0,0 0-50 0 0,0 0 118 0 0,0 0 215 0 0,0 0 22 0 0,0 0-8 0 0,0 0-39 0 0,-3 3-20 0 0,2-2-345 0 0,0 1 0 0 0,-1 0 0 0 0,1-1 1 0 0,0 1-1 0 0,0 0 0 0 0,1 0 0 0 0,-1 0 1 0 0,0 0-1 0 0,0 0 0 0 0,1 0-58 0 0,-3 12 245 0 0,1 1-33 0 0,2 1-34 0 0,1 0-38 0 0,0-2-38 0 0,2-1-40 0 0,1 3 74 0 0,-2-9-55 0 0,0-1 0 0 0,0 1 1 0 0,-1-1-1 0 0,0 1 0 0 0,-1 0 1 0 0,1 0-82 0 0,-1 17 246 0 0,0-3-57 0 0,0 47 233 0 0,1-55-354 0 0,0 0-1 0 0,1 0 1 0 0,0 0-1 0 0,4 8-67 0 0,-5-18 16 0 0,1 5 46 0 0,-1 0 1 0 0,0 0 0 0 0,0 0-1 0 0,-1 7-62 0 0,-1 15 229 0 0,0-15-65 0 0,0 1 42 0 0,1-1 82 0 0,0 0-66 0 0,0 0-55 0 0,0-1-44 0 0,0 12 19 0 0,0 16 11 0 0,0-24-62 0 0,1-17-82 0 0,-1 1-1 0 0,0 0 1 0 0,0 0-1 0 0,1-1 0 0 0,-1 1 1 0 0,1 0-1 0 0,0-1 1 0 0,-1 1-1 0 0,1 0 0 0 0,1 0-8 0 0,2 10 48 0 0,-9-1-5 0 0,2-6-22 0 0,0 11 46 0 0,3-3 10 0 0,0-11-37 0 0,0 1-9 0 0,0 0-61 0 0,0-1-54 0 0,0-1-53 0 0,-1 0-46 0 0,1 0-44 0 0,-1 0-40 0 0,0-1-35 0 0,0-1-245 0 0,0 1-64 0 0,-1-2-186 0 0,-1-1-466 0 0,0 0 70 0 0,1 1-1003 0 0,2 1-1245 0 0</inkml:trace>
  <inkml:trace contextRef="#ctx0" brushRef="#br0" timeOffset="289.15">1 410 7744 0 0,'0'0'174'0'0,"0"0"29"0"0,0 0 12 0 0,2 0-35 0 0,11 1-142 0 0,17 0-42 0 0,-10-5 74 0 0,-9-1 44 0 0,-1 1 23 0 0,-2 2 6 0 0,1 0 25 0 0,1 2 58 0 0,-3-1-93 0 0,0 0 0 0 0,0 0 0 0 0,-1 0 1 0 0,1-1-1 0 0,2-1-133 0 0,8-1 210 0 0,1 0-25 0 0,-10 2-109 0 0,-1 0-1 0 0,1 0 0 0 0,-1 0 1 0 0,0-1-1 0 0,1-1-75 0 0,48-21 343 0 0,-1 4-124 0 0,0 3-122 0 0,1 1-119 0 0,-9 3-85 0 0,0-1-80 0 0,-29 8-67 0 0,-1-1 0 0 0,6-3 254 0 0,11-5-337 0 0,-31 14 281 0 0,1 1 0 0 0,-1 0 0 0 0,1 1 0 0 0,-1-1 0 0 0,1 1 0 0 0,0-1 0 0 0,-1 1 0 0 0,3 0 56 0 0</inkml:trace>
  <inkml:trace contextRef="#ctx0" brushRef="#br0" timeOffset="617.8">868 48 6000 0 0,'0'0'174'0'0,"0"2"-7"0"0,0 22-128 0 0,0-23-35 0 0,0 0 0 0 0,0 0-1 0 0,0 0 1 0 0,-1-1 0 0 0,2 1 0 0 0,-1 0 0 0 0,0 0 0 0 0,0 0 0 0 0,0-1-1 0 0,0 1 1 0 0,0 0 0 0 0,1 0 0 0 0,-1 0 0 0 0,0-1 0 0 0,1 2-4 0 0,0 0 22 0 0,4 3 160 0 0,0 0 65 0 0,-3 10 94 0 0,-2-2-38 0 0,1-6-91 0 0,2 0 59 0 0,4 8 195 0 0,-2 1-101 0 0,9 32 516 0 0,-11-16-316 0 0,-3-27-426 0 0,0 1 0 0 0,0-1 1 0 0,1 1-1 0 0,0 3-139 0 0,4 8 258 0 0,-3-11-138 0 0,0 1 0 0 0,-1-1 1 0 0,1 1-1 0 0,-2 0 1 0 0,1 0-1 0 0,-1-1-120 0 0,0 11 330 0 0,1-1-63 0 0,-1 9 42 0 0,1 0-71 0 0,-1 11 65 0 0,1-12-74 0 0,-1-3 12 0 0,0-1 68 0 0,-1-3 17 0 0,1 0 75 0 0,-1 1 89 0 0,0-1 101 0 0,-1-15-263 0 0,-9 9-6 0 0,9-8-22 0 0,2-3-11 0 0,0 0-1 0 0,0 0-16 0 0,2-3-69 0 0,9-8-38 0 0,-9 8-31 0 0,-1 0-58 0 0,0-1-36 0 0,-2-2-24 0 0,0 1 26 0 0,1-3-1 0 0,-1 5-30 0 0,1 0 0 0 0,0 0 1 0 0,0 0-1 0 0,0 0 0 0 0,0 0 0 0 0,0 0 1 0 0,1 0-1 0 0,-1 0 0 0 0,1 0 0 0 0,0 0 0 0 0,0 0-11 0 0,10-15 61 0 0,-9 15-53 0 0,1-1 0 0 0,-1 1 0 0 0,0-1 0 0 0,0 0 1 0 0,-1 1-1 0 0,1-1 0 0 0,-1-1-8 0 0,3-13 7 0 0,-4 15-13 0 0,1 0 1 0 0,-1 0-1 0 0,1 0 0 0 0,0 0 0 0 0,-1 0 1 0 0,1 0-1 0 0,1 0 0 0 0,-1 1 0 0 0,0-1 0 0 0,1 0 1 0 0,0 1-1 0 0,-1-1 0 0 0,1 1 0 0 0,0-1 6 0 0,25-18-68 0 0,-21 14 52 0 0,-1 0 0 0 0,0 0 0 0 0,0-1 0 0 0,0 0 16 0 0,0 0-14 0 0,-1 1 1 0 0,2-1 0 0 0,-1 1 0 0 0,1 0 13 0 0,0 3-7 0 0,-1 0 0 0 0,1 0 0 0 0,0 0 0 0 0,0 1 0 0 0,0 0 0 0 0,5-2 7 0 0,4-2-22 0 0,-8 4 14 0 0,0 0 1 0 0,0 1-1 0 0,1-1 0 0 0,-1 1 0 0 0,2 1 8 0 0,9-3-25 0 0,11-4 4 0 0,-6 16-22 0 0,-7-6 34 0 0,-12-1 8 0 0,0-1 0 0 0,0 1-1 0 0,-1 0 1 0 0,1 0 0 0 0,0 0 0 0 0,-1 0-1 0 0,1 0 1 0 0,-1 1 0 0 0,1 0 0 0 0,-1 0-1 0 0,2 1 2 0 0,19 13-48 0 0,-14 0 36 0 0,32 15 0 0 0,-36-25-6 0 0,10 12-21 0 0,-14-14 39 0 0,1-1-1 0 0,-1 1 1 0 0,-1 0-1 0 0,1 0 0 0 0,0 3 1 0 0,1 3 0 0 0,10 25 0 0 0,-10-30 0 0 0,2 6-21 0 0,-10 4-86 0 0,12 4-29 0 0,-1-9 16 0 0,1-5 5 0 0,-3-2-116 0 0,-2 0 66 0 0,-2 2-33 0 0,0-2-440 0 0,0-3 485 0 0,0 0 23 0 0,0 0-11 0 0,0 0-38 0 0,0 0-7 0 0,0 0-40 0 0,0 0-46 0 0,0 0-49 0 0,0 0-56 0 0,0 0-50 0 0,0 0-45 0 0,0 0-40 0 0,0 0-147 0 0,0 0-38 0 0,0 0-177 0 0,0 0-480 0 0</inkml:trace>
  <inkml:trace contextRef="#ctx0" brushRef="#br0" timeOffset="963.73">1641 442 7280 0 0,'27'0'165'0'0,"-22"0"22"0"0,-5 0 9 0 0,3-3-20 0 0,4-2-139 0 0,-6 4-37 0 0,1 0-1 0 0,0 0 1 0 0,0 0 0 0 0,0 0-1 0 0,0 1 1 0 0,0-1-1 0 0,0 1 1 0 0,0-1-1 0 0,1 1 1 0 0,5-1 35 0 0,1 1 45 0 0,1-1 229 0 0,1-4 204 0 0,2-2-13 0 0,-8 6-341 0 0,-1 0-1 0 0,0 1 0 0 0,0-1 0 0 0,0 1 0 0 0,5 0-158 0 0,6 0 373 0 0,1-2-33 0 0,0-3-67 0 0,24-9 457 0 0,-28 9-554 0 0,-1 0-53 0 0,7-3 98 0 0,8 1-2 0 0,5-2-6 0 0,-6-1-10 0 0,-10 0-116 0 0,12-7-25 0 0,-14 12-9 0 0,-8-5-29 0 0,2 5-1 0 0,-7 5-22 0 0,1 0 0 0 0,-1 0 0 0 0,0-1 0 0 0,1 1 0 0 0,-1 0 0 0 0,1-1 0 0 0,-1 1 0 0 0,0 0 0 0 0,1-1 0 0 0,-1 1 0 0 0,0 0 0 0 0,1-1-1 0 0,-1 1 1 0 0,0-1 0 0 0,1 1 0 0 0,-1 0 0 0 0,0-1 0 0 0,0 1 0 0 0,0-1 0 0 0,0 1 0 0 0,1-1 0 0 0,-1 1 0 0 0,0-1 0 0 0,0 1 0 0 0,0-1 0 0 0,0 1 0 0 0,0-1 0 0 0,0 1 0 0 0,0-1 0 0 0,0 1 0 0 0,0-1 0 0 0,-1 0-1 0 0,1 0 2 0 0,0 0 0 0 0,0 0 0 0 0,0-1 0 0 0,0 1 0 0 0,0 0 0 0 0,0 0 0 0 0,0-1 1 0 0,-1 1-1 0 0,1 0 0 0 0,-1 0 0 0 0,1 0 0 0 0,-1-1 0 0 0,1 1 0 0 0,-1 0 0 0 0,0 0 1 0 0,1 0-1 0 0,-1 0 0 0 0,0 0 0 0 0,0 0 0 0 0,0 0 0 0 0,0 1 0 0 0,0-1 0 0 0,0 0 0 0 0,0 0 1 0 0,0 1-1 0 0,0-1 0 0 0,0 0 0 0 0,0 1 0 0 0,0-1 0 0 0,0 1 0 0 0,-1 0 0 0 0,1-1 1 0 0,0 1-1 0 0,0 0 0 0 0,-1 0 0 0 0,1 0 0 0 0,0 0 0 0 0,0 0 0 0 0,-1 0-2 0 0,-8 0 20 0 0,-25 2 27 0 0,34-2-44 0 0,-1 1 1 0 0,0 0-1 0 0,1 0 0 0 0,-1 0 1 0 0,1 0-1 0 0,-1 0 0 0 0,1 0 1 0 0,0 0-1 0 0,-1 0 0 0 0,1 1 1 0 0,0 0-4 0 0,0-2 3 0 0,-1 2-2 0 0,0 0-1 0 0,1-1 1 0 0,-1 0-1 0 0,0 0 1 0 0,0 1 0 0 0,0-1-1 0 0,0 0 1 0 0,0 0-1 0 0,0-1 1 0 0,0 1 0 0 0,0 0-1 0 0,-2 0 0 0 0,-11 5 37 0 0,7 5 72 0 0,6-9-92 0 0,1 0 0 0 0,-1 0 0 0 0,0 0 0 0 0,0 0 0 0 0,0 0 0 0 0,0 0 0 0 0,0 0 0 0 0,0-1 0 0 0,0 1 0 0 0,-1-1 0 0 0,0 1-17 0 0,-14 10 87 0 0,1 9 25 0 0,8-9-24 0 0,-3 0 40 0 0,-20 24 274 0 0,18-12-215 0 0,12-21-160 0 0,-5 13 131 0 0,-6 0 20 0 0,9-12-114 0 0,0 0 0 0 0,-1 0 0 0 0,1 0 0 0 0,1 1 0 0 0,-2 3-64 0 0,-3 4 111 0 0,4-6-81 0 0,3-6-26 0 0,0 1 0 0 0,0-1 0 0 0,-1 1 0 0 0,1-1 0 0 0,0 0 0 0 0,0 1 0 0 0,0-1 0 0 0,0 1 0 0 0,0-1 1 0 0,0 1-1 0 0,-1-1 0 0 0,1 1 0 0 0,0-1 0 0 0,0 1 0 0 0,0-1 0 0 0,1 1 0 0 0,-1-1 0 0 0,0 1 0 0 0,0-1 0 0 0,0 0 0 0 0,0 1 0 0 0,0-1 0 0 0,0 1 0 0 0,1-1 1 0 0,-1 1-1 0 0,0-1 0 0 0,0 0 0 0 0,1 1 0 0 0,-1-1 0 0 0,0 1 0 0 0,1-1 0 0 0,-1 0 0 0 0,0 1 0 0 0,1-1 0 0 0,-1 0 0 0 0,0 0 0 0 0,1 1 0 0 0,-1-1 1 0 0,1 0-5 0 0,-1 1 5 0 0,1-1 0 0 0,0 1 0 0 0,-1-1 1 0 0,1 1-1 0 0,-1-1 0 0 0,1 1 0 0 0,0-1 1 0 0,-1 1-1 0 0,0 0 0 0 0,1-1 1 0 0,-1 1-1 0 0,1 0 0 0 0,-1-1 0 0 0,0 1 1 0 0,1 0-1 0 0,-1 0 0 0 0,0-1 0 0 0,0 1 1 0 0,0 0-1 0 0,0 0 0 0 0,1 0 1 0 0,-1-1-6 0 0,0 2 3 0 0,0-1 0 0 0,0 0 0 0 0,0 0 1 0 0,0 0-1 0 0,1 0 0 0 0,-1 0 0 0 0,1 0 1 0 0,-1 0-1 0 0,1 0 0 0 0,-1 0 0 0 0,1-1 1 0 0,-1 1-1 0 0,1 0 0 0 0,0 0 1 0 0,-1 0-1 0 0,1 0 0 0 0,0-1 0 0 0,0 1 1 0 0,-1 0-1 0 0,1-1 0 0 0,0 1 0 0 0,0-1 1 0 0,0 1-1 0 0,0-1 0 0 0,0 1 1 0 0,0-1-4 0 0,6 3 16 0 0,0-1 0 0 0,-1 0 0 0 0,1 0 0 0 0,0-1-16 0 0,6 2 21 0 0,3 1-9 0 0,-9-2-12 0 0,-1 0 0 0 0,1 0 1 0 0,-1-1-1 0 0,1 0 0 0 0,0-1 1 0 0,0 1-1 0 0,-3-1 46 0 0,0 0-37 0 0,-1 0-39 0 0,1 0-39 0 0,2 0-117 0 0,0 0-99 0 0,0 0-102 0 0,0 0-105 0 0,0 0-107 0 0,1-1-111 0 0,0 0-113 0 0,0 0-117 0 0,9-3-1022 0 0,12-5-1122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48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268 65 7136 0 0,'0'0'208'0'0,"0"0"-44"0"0,0 0 20 0 0,0 0 91 0 0,0 0 259 0 0,0 0 473 0 0,0 0 38 0 0,0 0-436 0 0,0 0-273 0 0,0 0-91 0 0,0 0-2 0 0,0 0 47 0 0,0 0-40 0 0,0 0 10 0 0,-2 2 79 0 0,-9 9 40 0 0,10-9-191 0 0,0-1-44 0 0,0 3 41 0 0,0 0-94 0 0,2 1-49 0 0,-1-4-7 0 0,1 0 34 0 0,0 15 241 0 0,1-2-77 0 0,2-1-61 0 0,0-1-48 0 0,-2-6-69 0 0,1 11 189 0 0,-3 3-17 0 0,-1-7-98 0 0,1 9 116 0 0,0 34 437 0 0,0-40-527 0 0,0-2-64 0 0,-2 0 82 0 0,-3-4-34 0 0,-1 2-1 0 0,5-2-43 0 0,0-1 0 0 0,0 1 0 0 0,1 0 0 0 0,0-1-1 0 0,0 2-94 0 0,1 4 86 0 0,-1 4 90 0 0,0-2-48 0 0,0 36 150 0 0,0-29-125 0 0,0 9-60 0 0,0-5-91 0 0,0-26-117 0 0,0-2-149 0 0,0 0-228 0 0,0 0 279 0 0,0 0-26 0 0,0 0-69 0 0,0 0 106 0 0,0 0-39 0 0,0 0-39 0 0,0 0-40 0 0,0 0-421 0 0,0 0 108 0 0,0-1-53 0 0,0 0-799 0 0,0-4-625 0 0,0-4-1190 0 0</inkml:trace>
  <inkml:trace contextRef="#ctx0" brushRef="#br0" timeOffset="286.77">0 144 7920 0 0,'0'0'174'0'0,"0"0"29"0"0,0 0 13 0 0,3 0-31 0 0,4-2-149 0 0,-2-4-37 0 0,2 0 13 0 0,3 4 59 0 0,0-1 217 0 0,-4-2 79 0 0,-6 4-336 0 0,0 1 0 0 0,1-1-1 0 0,-1 1 1 0 0,1-1 0 0 0,-1 1 0 0 0,0-1 0 0 0,1 1-1 0 0,0-1 1 0 0,-1 1 0 0 0,1-1 0 0 0,-1 1 0 0 0,1 0-1 0 0,-1-1 1 0 0,1 1 0 0 0,0 0 0 0 0,-1 0 0 0 0,1 0-1 0 0,0-1 1 0 0,-1 1 0 0 0,1 0 0 0 0,0 0 0 0 0,-1 0-1 0 0,1 0 1 0 0,0 0 0 0 0,-1 0 0 0 0,1 0-31 0 0,6 0 237 0 0,-1-2-50 0 0,0 0-12 0 0,3-3 30 0 0,3 0 20 0 0,-2 1-32 0 0,0 1-65 0 0,2-1-9 0 0,-4 1-12 0 0,-1 0 15 0 0,1 0 40 0 0,7-4 80 0 0,0 1-54 0 0,34-7 258 0 0,-20 7-166 0 0,-14 1-111 0 0,-12 3-136 0 0,0 1 1 0 0,1 0 0 0 0,-1 0-1 0 0,1 0 1 0 0,-1 0 0 0 0,1 1-1 0 0,-1-1 1 0 0,1 1 0 0 0,0 0-34 0 0,3 0 55 0 0,-1-1 0 0 0,1 0 0 0 0,0 0 1 0 0,-1 0-1 0 0,1-1 0 0 0,-1 0-55 0 0,11-3 90 0 0,0 1-34 0 0,26-8-21 0 0,-39 11-31 0 0,-1 0 0 0 0,1 1 0 0 0,-1-1 1 0 0,1 1-1 0 0,0-1 0 0 0,-1 1 0 0 0,1 0 1 0 0,-1 0-1 0 0,3 1-4 0 0,6 0 22 0 0,44-1-7 0 0,-14 0-49 0 0,-39 0-112 0 0,0 0 49 0 0,1 0 41 0 0,0 0 34 0 0,3 0 51 0 0,11 0 141 0 0,-12 0-168 0 0,-1 0-60 0 0,2 0-113 0 0,-4 0 34 0 0,1 0-41 0 0,-1 0-61 0 0,1 0-57 0 0,-1 0-60 0 0,1 0-66 0 0,-1 0-72 0 0,1 0-76 0 0,-1 0-81 0 0,1 0-86 0 0,2 0-923 0 0,3 0-940 0 0</inkml:trace>
  <inkml:trace contextRef="#ctx0" brushRef="#br0" timeOffset="669.22">1073 238 5728 0 0,'0'0'166'0'0,"-3"0"-6"0"0,-3 1-125 0 0,1 5-30 0 0,1 0-11 0 0,-7 0 6 0 0,8-1 8 0 0,1 0 50 0 0,-3-2 85 0 0,-1-1 54 0 0,2 5 84 0 0,4-7-262 0 0,-1 1 0 0 0,1-1 0 0 0,0 1-1 0 0,0-1 1 0 0,-1 1 0 0 0,1-1 0 0 0,0 0-1 0 0,-1 1 1 0 0,1-1 0 0 0,0 0 0 0 0,-1 1 0 0 0,1-1-1 0 0,-1 0 1 0 0,1 1 0 0 0,0-1 0 0 0,-1 0-1 0 0,1 0 1 0 0,-1 0 0 0 0,1 1 0 0 0,-1-1-1 0 0,1 0 1 0 0,-1 0 0 0 0,1 0 0 0 0,-1 0-1 0 0,1 0 1 0 0,-1 0 0 0 0,1 0 0 0 0,-1 0-1 0 0,1 0 1 0 0,-1 0 0 0 0,1 0 0 0 0,-1 0-19 0 0,-14 3 428 0 0,-2 9 57 0 0,1 1 10 0 0,9-11-288 0 0,-1-1 34 0 0,0 0-5 0 0,1 1-50 0 0,0 3-14 0 0,-2 3 20 0 0,-8 5 108 0 0,7-8-104 0 0,8-4-153 0 0,-1 0 0 0 0,1 0 0 0 0,0 0 0 0 0,0 0 0 0 0,0 1 0 0 0,0-1 0 0 0,0 1 0 0 0,0 0 0 0 0,0-1-43 0 0,-9 9 205 0 0,-6 0 10 0 0,-5 5 52 0 0,9 0 1 0 0,6-5-147 0 0,3-5-50 0 0,1 0 0 0 0,-1 1 0 0 0,1-1 0 0 0,0 1 0 0 0,-2 5-71 0 0,0 18 138 0 0,-1-9-52 0 0,-6 13 98 0 0,3-10-68 0 0,8-20-95 0 0,0 0 0 0 0,1 0 0 0 0,-1 0 1 0 0,1 0-1 0 0,-1 0 0 0 0,1 0 0 0 0,0 1-21 0 0,0-1 17 0 0,1-1-1 0 0,-1 1 0 0 0,1 0 0 0 0,-1 0 0 0 0,1-1 1 0 0,0 1-1 0 0,0 0 0 0 0,2 1-16 0 0,4 13 111 0 0,-4-7-53 0 0,9 24 168 0 0,-10-31-209 0 0,-1-1 0 0 0,0 1 1 0 0,1-1-1 0 0,-1 1 0 0 0,1-1 1 0 0,0 0-1 0 0,0 0 1 0 0,0 0-1 0 0,0 0 0 0 0,0 0 1 0 0,1 0-18 0 0,16 7 129 0 0,-6-5-26 0 0,2 4 35 0 0,-10-5-100 0 0,-1-1 0 0 0,1 0 0 0 0,0 0-1 0 0,0 0 1 0 0,0-1 0 0 0,1 0 0 0 0,-1 0 0 0 0,0 0-1 0 0,4 0-37 0 0,11 2 106 0 0,7 3 58 0 0,-19-4-130 0 0,-1 0 1 0 0,0-1 0 0 0,1 1 0 0 0,-1-2 0 0 0,1 1-1 0 0,-1-1 1 0 0,1 0 0 0 0,-1-1 0 0 0,1 1 0 0 0,5-3-35 0 0,4 0 52 0 0,59-14 210 0 0,-48 8-176 0 0,-21 6-54 0 0,0 0 1 0 0,0-1 0 0 0,0 0 0 0 0,-1-1 0 0 0,0 1-1 0 0,5-5-32 0 0,4-3 60 0 0,32-23 115 0 0,1 1-32 0 0,-40 28-110 0 0,-1-1-1 0 0,1 0 0 0 0,-1 0 1 0 0,-1-1-1 0 0,6-7-32 0 0,0-8 16 0 0,-9 13-16 0 0,0 2 0 0 0,0 0 0 0 0,0-1 0 0 0,-1 1 0 0 0,0-1 0 0 0,-1 1 0 0 0,0-1 0 0 0,0-1 0 0 0,-2 6 0 0 0,1 0 0 0 0,-1 0 0 0 0,0 0 0 0 0,0 0 0 0 0,0 0 0 0 0,0 0 0 0 0,-1 1 0 0 0,1-1 1 0 0,-1 0-1 0 0,0 1 0 0 0,0-1 0 0 0,0 1 0 0 0,-3-3 0 0 0,-15-17-18 0 0,-1 4-39 0 0,7 5-29 0 0,8 9 27 0 0,0-1 0 0 0,0 1 0 0 0,-1 0 0 0 0,-1 0 59 0 0,-6-3-125 0 0,-1 0-1 0 0,-7-2 126 0 0,-7-3-119 0 0,19 7 82 0 0,3 2 6 0 0,0 1 1 0 0,0-1-1 0 0,0 1 1 0 0,0 1-1 0 0,0-1 1 0 0,-1 1-1 0 0,1 1 1 0 0,-1-1-1 0 0,0 1 1 0 0,-3 0 30 0 0,3 1-42 0 0,1-1 0 0 0,0 0 0 0 0,0 0 1 0 0,0-1-1 0 0,0 0 0 0 0,-6-2 42 0 0,8 2-25 0 0,1 1 46 0 0,0 0-81 0 0,1 0-84 0 0,0 1-88 0 0,-1 0-89 0 0,1 0-92 0 0,0 0-94 0 0,0 0-99 0 0,1 0 180 0 0,1 0-40 0 0,-1 0-40 0 0,0 0-40 0 0,-4 0-1231 0 0,-4 0-1008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5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95 8656 0 0,'0'0'250'0'0,"0"0"4"0"0,0 0-189 0 0,0-2-37 0 0,0 1-28 0 0,0 1 1 0 0,0-1-1 0 0,0 1 1 0 0,0-1-1 0 0,0 1 1 0 0,0 0-1 0 0,0-1 0 0 0,0 1 1 0 0,0-1-1 0 0,0 1 1 0 0,0 0-1 0 0,0-1 0 0 0,-1 1 1 0 0,1-1-1 0 0,0 1 1 0 0,0 0-1 0 0,0-1 0 0 0,-1 1 1 0 0,1 0-1 0 0,0-1 1 0 0,0 1-1 0 0,-1 0 1 0 0,1-1-1 0 0,0 1 0 0 0,-1 0 1 0 0,1 0-1 0 0,0-1 1 0 0,-1 1-1 0 0,1 0 0 0 0,-1 0 1 0 0,1 0-1 0 0,-7-5-2 0 0,2-2 60 0 0,2 2 111 0 0,-5 4 122 0 0,3-2 289 0 0,4 2-578 0 0,0 0 53 0 0,-1-1 44 0 0,0 0 36 0 0,-1-1 82 0 0,-6-6 486 0 0,6 6-433 0 0,0 0-83 0 0,1 1-76 0 0,0 0 97 0 0,1 1-36 0 0,-2 0 77 0 0,1 0-79 0 0,-1 2-78 0 0,0-1-29 0 0,1-2 74 0 0,-3-4 204 0 0,2 1-67 0 0,-8 3-91 0 0,11 2-171 0 0,-1 0 0 0 0,0 0 1 0 0,1 0-1 0 0,-1 0 0 0 0,0 0 0 0 0,1 0 0 0 0,-1 0 0 0 0,0 0 0 0 0,1 0 0 0 0,-1-1 0 0 0,0 1 1 0 0,1 0-1 0 0,-1 0 0 0 0,1-1 0 0 0,-1 1 0 0 0,0 0 0 0 0,1-1 0 0 0,-1 1 0 0 0,1-1 0 0 0,-1 1 1 0 0,1-1-1 0 0,-1 1 0 0 0,1-1 0 0 0,0 1 0 0 0,-1-1 0 0 0,1 0-12 0 0,-1 1 10 0 0,1-1 1 0 0,0 1-1 0 0,-1-1 1 0 0,1 1-1 0 0,-1-1 0 0 0,1 1 1 0 0,-1-1-1 0 0,1 1 1 0 0,-1-1-1 0 0,1 1 1 0 0,-1 0-1 0 0,0-1 0 0 0,1 1 1 0 0,-1 0-1 0 0,1-1 1 0 0,-1 1-1 0 0,0 0 0 0 0,1 0 1 0 0,-1 0-1 0 0,0 0 1 0 0,1-1-1 0 0,-1 1 0 0 0,0 0 1 0 0,0 0-1 0 0,1 0 1 0 0,-1 1-11 0 0,-5-2 52 0 0,-10 2 100 0 0,9 1-116 0 0,3 5 12 0 0,0-3 40 0 0,-6-2 44 0 0,9-2-123 0 0,1 0 0 0 0,-1 0 1 0 0,1 0-1 0 0,-1 0 1 0 0,1 0-1 0 0,-1 0 0 0 0,1 0 1 0 0,-1 0-1 0 0,1 0 1 0 0,-1 0-1 0 0,1 0 0 0 0,-1 0 1 0 0,1 0-1 0 0,-1 1 1 0 0,1-1-1 0 0,-1 0 0 0 0,1 0 1 0 0,-1 0-1 0 0,1 1 1 0 0,0-1-1 0 0,-1 0 1 0 0,1 1-1 0 0,-1-1 0 0 0,1 0 1 0 0,0 1-1 0 0,-1-1 1 0 0,1 0-1 0 0,0 1 0 0 0,0-1 1 0 0,-1 1-1 0 0,1-1 1 0 0,0 1-10 0 0,-5 5 151 0 0,-5 0 42 0 0,7-1-161 0 0,0 0-41 0 0,-8 2-65 0 0,10-7 69 0 0,0 0-1 0 0,0 1 0 0 0,0-1 0 0 0,0 1 0 0 0,0-1 0 0 0,0 1 0 0 0,0 0 0 0 0,0-1 0 0 0,0 1 0 0 0,1 0 0 0 0,-1 0 0 0 0,0 0 0 0 0,0-1 0 0 0,1 1 0 0 0,-1 0 1 0 0,0 1 5 0 0,-4 8-55 0 0,4-8 51 0 0,0 1 0 0 0,0-1 1 0 0,0 0-1 0 0,0 0 0 0 0,-1 0 1 0 0,1 0-1 0 0,-1 0 0 0 0,1 0 1 0 0,-1 0 3 0 0,-1 2 0 0 0,0-1 0 0 0,0 1 0 0 0,0 0 0 0 0,0 0 0 0 0,1 0 0 0 0,-1 2 0 0 0,-9 15 0 0 0,8-14 0 0 0,1 0 0 0 0,0 0 0 0 0,0 0 0 0 0,0 2 0 0 0,1-2 0 0 0,-1 1 0 0 0,0-1 0 0 0,0 0 0 0 0,-1 1 0 0 0,2-6 0 0 0,0 1 0 0 0,0-1 0 0 0,1 1 0 0 0,-1 0 0 0 0,1-1 0 0 0,0 1 0 0 0,0 0 0 0 0,0 0 0 0 0,0 0 0 0 0,0 0 0 0 0,1 0 0 0 0,-1 0 0 0 0,1 0 0 0 0,0 0 0 0 0,0 2 0 0 0,0-2 0 0 0,0 1 0 0 0,-1-1 0 0 0,1 0 0 0 0,-1 0 0 0 0,1 1 0 0 0,-1-1 0 0 0,0 0 0 0 0,0 0 0 0 0,-2 3 0 0 0,-2 9 0 0 0,-1 14 0 0 0,1-13 0 0 0,3-13 0 0 0,1 0 0 0 0,0 0 0 0 0,0 1 0 0 0,0-1 0 0 0,0 0 0 0 0,1 1 0 0 0,0-1 0 0 0,-1 2 0 0 0,1 77 0 0 0,0-81 0 0 0,0 1 0 0 0,1 0 0 0 0,-1-1 0 0 0,0 1 0 0 0,1 0 0 0 0,-1-1 0 0 0,1 1 0 0 0,-1-1 0 0 0,1 1 0 0 0,0-1 0 0 0,0 1 0 0 0,-1-1 0 0 0,1 1 0 0 0,1-1 0 0 0,2 7 0 0 0,2 8 0 0 0,7 0 0 0 0,0-3 10 0 0,-6-9 42 0 0,2-5-47 0 0,-7 1 5 0 0,21 0 58 0 0,-7 0 10 0 0,-5 0 18 0 0,0 0 39 0 0,-6-3 11 0 0,-1 0-99 0 0,0 1 1 0 0,0-1 0 0 0,0 1 0 0 0,1 0 0 0 0,-1 0 0 0 0,4-1-48 0 0,17-9 128 0 0,-20 8-77 0 0,0 1-1 0 0,0-1 1 0 0,-1-1-1 0 0,3-3-50 0 0,-3 4 36 0 0,1-1-1 0 0,-1 1 0 0 0,1 0 0 0 0,4-2-35 0 0,2-1 28 0 0,-8 6-23 0 0,0-1 0 0 0,0 0 0 0 0,0 0 0 0 0,0 0-1 0 0,0 0 1 0 0,0-1 0 0 0,0 1 0 0 0,-1-1 0 0 0,1 1 0 0 0,-1-1-1 0 0,0 0-4 0 0,3-5 22 0 0,12-17 90 0 0,9-19-112 0 0,-11 18 47 0 0,12-17-47 0 0,-22 36 17 0 0,-3 4-16 0 0,0-1 0 0 0,0 0 1 0 0,0 1-1 0 0,0-1 0 0 0,-1 0 1 0 0,1 0-1 0 0,-1 0 0 0 0,0-1-1 0 0,2-7 0 0 0,3-4 4 0 0,-5 13 2 0 0,1 0 1 0 0,-1-1-1 0 0,0 1 0 0 0,0 0 0 0 0,-1-1 0 0 0,1 1 1 0 0,-1-1-1 0 0,0-1-6 0 0,0 4 1 0 0,1-1 0 0 0,-1 0-1 0 0,0 0 1 0 0,0 0 0 0 0,1 0 0 0 0,-1 0 0 0 0,1 0 0 0 0,-1 0 0 0 0,1 0 0 0 0,0 1 0 0 0,0-1-1 0 0,0 0 1 0 0,1-1-1 0 0,-1 2 0 0 0,0-1 0 0 0,0 1 0 0 0,-1 0 0 0 0,1-1 0 0 0,0 1 0 0 0,-1-1 0 0 0,1 0 0 0 0,-1 1 0 0 0,0-1 0 0 0,1 1 0 0 0,-1-1 0 0 0,0 0-1 0 0,0 0 1 0 0,0-9 3 0 0,0-10 48 0 0,0 8-51 0 0,0 10-55 0 0,0 3-16 0 0,0 0 1 0 0,3 3 15 0 0,7 15 45 0 0,-4-7 9 0 0,6 19 1 0 0,-11-17 1 0 0,-2-11-2 0 0,1 0 0 0 0,0-1 0 0 0,0 1 1 0 0,0 0-1 0 0,0-1 0 0 0,1 1 0 0 0,-1 0 0 0 0,0 0 0 0 0,1-1 0 0 0,-1 1 0 0 0,1 0 0 0 0,-1-1 1 0 0,14 36-48 0 0,-1 0 42 0 0,-12-34 6 0 0,0 1 0 0 0,-1-1 0 0 0,1 0 0 0 0,-1 1 0 0 0,1-1 0 0 0,-1 0 0 0 0,0 1 0 0 0,0-1 0 0 0,1 17 0 0 0,12 16 0 0 0,-10-31 0 0 0,-1 1 0 0 0,1-1 0 0 0,-1 1 0 0 0,-1 0 0 0 0,1 0 0 0 0,-1 0 0 0 0,0 0 0 0 0,-1 0 0 0 0,1 1 0 0 0,-2 5 2 0 0,1 9 18 0 0,4-4 36 0 0,-2-11-35 0 0,6 23 23 0 0,-5-4 55 0 0,-3-23-88 0 0,0-1 1 0 0,0 1-1 0 0,0 0 1 0 0,1-1-1 0 0,-1 1 1 0 0,0 0-1 0 0,1-1 1 0 0,0 1-1 0 0,-1-1 1 0 0,1 1-1 0 0,0-1 1 0 0,0 1-1 0 0,0-1 1 0 0,0 1-1 0 0,0-1 0 0 0,0 0 1 0 0,0 0-1 0 0,1 1-11 0 0,0 1 104 0 0,-2-1-178 0 0,0-1 92 0 0,0 1 60 0 0,0 0 169 0 0,0-1-175 0 0,0 0-102 0 0,0 0-76 0 0,0 0-113 0 0,0-1 62 0 0,0 1-35 0 0,0 0-39 0 0,0 0-40 0 0,0 0-45 0 0,0-1-45 0 0,0 0-880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7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8640 0 0,'0'0'197'0'0,"0"0"24"0"0,0 0 17 0 0,0 2 20 0 0,0 2-148 0 0,0-3-55 0 0,-1 1 0 0 0,1 0 1 0 0,0 0-1 0 0,0 0 0 0 0,1 0 0 0 0,-1-1 1 0 0,0 1-1 0 0,0 0 0 0 0,1 0 0 0 0,-1 0 1 0 0,2 1-56 0 0,4 1 250 0 0,-5-4-234 0 0,-1 0 1 0 0,0 1-1 0 0,1-1 1 0 0,-1 0-1 0 0,1 0 0 0 0,-1 1 1 0 0,0-1-1 0 0,1 0 1 0 0,-1 1-1 0 0,1-1 0 0 0,-1 1 1 0 0,0-1-1 0 0,0 0 0 0 0,1 1 1 0 0,-1-1-1 0 0,0 1 1 0 0,0-1-1 0 0,1 1 0 0 0,-1-1 1 0 0,0 1-1 0 0,0-1 1 0 0,0 1-1 0 0,0-1 0 0 0,0 1 1 0 0,0-1-1 0 0,0 1 0 0 0,0-1 1 0 0,0 1-1 0 0,0-1 1 0 0,0 1-1 0 0,0-1 0 0 0,0 1-16 0 0,0 62 1708 0 0,2-52-1486 0 0,4-1-71 0 0,1 5 46 0 0,-9-4-17 0 0,-2-3-75 0 0,1-2-37 0 0,-2 10 67 0 0,4-7-38 0 0,1 1 81 0 0,0-3-47 0 0,0 0 35 0 0,0 22 266 0 0,-3-23-216 0 0,-7 4 0 0 0,7-7-6 0 0,3-3-22 0 0,0 2-10 0 0,0 0-186 0 0,0 2 144 0 0,0-2-135 0 0,0 0-94 0 0,0 0 0 0 0,0 0-37 0 0,0-2-251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8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10384 0 0,'0'0'301'0'0,"0"0"4"0"0,0 0-227 0 0,0 3-46 0 0,1 2-49 0 0,2 2 48 0 0,1 1 52 0 0,4 5 92 0 0,1 2 26 0 0,-5-5-134 0 0,12 26 417 0 0,-11-9-167 0 0,6-6 10 0 0,-5 0-74 0 0,-5-14-152 0 0,1 1-1 0 0,0-1 1 0 0,1 0 0 0 0,1 3-101 0 0,-1-3 100 0 0,0 0 1 0 0,-1 1-1 0 0,1-1 1 0 0,-1 3-101 0 0,4 12 254 0 0,4-1 79 0 0,-4 0-60 0 0,-5-15-191 0 0,1-1 0 0 0,-1 0-1 0 0,1 0 1 0 0,0 0 0 0 0,1 1-82 0 0,4 5 181 0 0,3 1 47 0 0,2 4 99 0 0,-4 2-105 0 0,-3-4-110 0 0,2-4-53 0 0,8 0 107 0 0,-14-10-158 0 0,0 0 1 0 0,0 1-1 0 0,0-1 1 0 0,0 1-1 0 0,0-1 1 0 0,-1 1 0 0 0,1-1-1 0 0,0 1 1 0 0,0-1-1 0 0,-1 1 1 0 0,1 0 0 0 0,0-1-1 0 0,-1 1 1 0 0,1 0-1 0 0,0 0 1 0 0,-1 0-1 0 0,1 0-7 0 0,1 4 39 0 0,-2-5-30 0 0,1 1 1 0 0,-1 0-1 0 0,0-1 0 0 0,0 1 0 0 0,1 0 0 0 0,-1-1 0 0 0,1 1 0 0 0,-1-1 0 0 0,0 1 0 0 0,1-1 0 0 0,-1 1 1 0 0,1-1-1 0 0,-1 1 0 0 0,1-1 0 0 0,0 1 0 0 0,-1-1 0 0 0,1 0 0 0 0,-1 1 0 0 0,1-1 0 0 0,0 0 1 0 0,-1 1-1 0 0,1-1-10 0 0,4 2 40 0 0,8 9 112 0 0,-10-9-9 0 0,-3-2-40 0 0,0 0-21 0 0,0 0-2 0 0,0 0-2 0 0,0 0-6 0 0,0 0 13 0 0,9-1 29 0 0,-8 1-111 0 0,-1 0 0 0 0,1 0 0 0 0,-1-1 0 0 0,0 1 1 0 0,1 0-1 0 0,-1 0 0 0 0,0-1 0 0 0,1 1 0 0 0,-1 0 0 0 0,0 0 0 0 0,1-1 0 0 0,-1 1 0 0 0,0-1 1 0 0,0 1-1 0 0,1 0 0 0 0,-1-1 0 0 0,0 1 0 0 0,0-1 0 0 0,0 1 0 0 0,1 0 0 0 0,-1-1 0 0 0,0 1 0 0 0,0-1 1 0 0,0 1-1 0 0,0-1 0 0 0,0 1 0 0 0,0 0 0 0 0,0-1 0 0 0,0 1 0 0 0,0-1 0 0 0,0 1 0 0 0,0-1-3 0 0,2-4 72 0 0,0 4-66 0 0,-1-1-1 0 0,0 1 1 0 0,0-1-1 0 0,0 0 0 0 0,0 1 1 0 0,0-1-1 0 0,0 0 0 0 0,-1 1 1 0 0,1-1-1 0 0,0 0 1 0 0,-1 0-1 0 0,0 0 0 0 0,1-1-5 0 0,1-29 2 0 0,-2 28-2 0 0,-1 2 3 0 0,2-1 0 0 0,-1 1 0 0 0,0-1 0 0 0,0 1 0 0 0,1-1 0 0 0,0 1 0 0 0,-1-1 0 0 0,1 1 0 0 0,0-1 0 0 0,0 1-1 0 0,1-2-2 0 0,0 2 3 0 0,-1-1 0 0 0,0 1 0 0 0,0 0 0 0 0,0-1 0 0 0,-1 1 0 0 0,1-1 0 0 0,-1 1 0 0 0,1-1 0 0 0,-1 1 0 0 0,0-1-1 0 0,0-2-2 0 0,-1-4 2 0 0,2 0 17 0 0,12-20 24 0 0,-7 13-43 0 0,4 3-12 0 0,-10 13 12 0 0,0 0-1 0 0,0 0 0 0 0,0 0 0 0 0,0 0 0 0 0,1-1 0 0 0,-1 1 1 0 0,0 0-1 0 0,0 0 0 0 0,0 0 0 0 0,0 0 0 0 0,0 0 0 0 0,0 0 1 0 0,0 0-1 0 0,0 0 0 0 0,0 0 0 0 0,0 0 0 0 0,1 0 0 0 0,-1-1 0 0 0,0 1 1 0 0,0 0-1 0 0,0 0 0 0 0,0 0 0 0 0,0 0 0 0 0,0 0 0 0 0,0 0 1 0 0,1 0-1 0 0,-1 0 0 0 0,0 0 0 0 0,0 0 0 0 0,0 0 0 0 0,0 0 1 0 0,0 0-1 0 0,0 0 0 0 0,1 0 0 0 0,-1 0 0 0 0,0 0 0 0 0,0 0 0 0 0,0 0 1 0 0,0 0-1 0 0,0 1 0 0 0,0-1 0 0 0,0 0 0 0 0,0 0 0 0 0,1 0 1 0 0,-1 0-1 0 0,0 0 0 0 0,0 0 0 0 0,0 0 0 0 0,0 0 0 0 0,0 0 1 0 0,0 0-1 0 0,0 0 0 0 0,0 1 0 0 0,0-1 0 0 0,0 0 0 0 0,0 0 0 0 0,0 0 1 0 0,19 12-39 0 0,-15-10 32 0 0,0 0 0 0 0,0 0-1 0 0,0 1 1 0 0,0 0-1 0 0,2 2 8 0 0,2 2 1 0 0,-5-4 1 0 0,1 1 0 0 0,-1-1 0 0 0,0 0 0 0 0,0 1 0 0 0,-1 0-1 0 0,1 0-1 0 0,17 32 131 0 0,-5-14-84 0 0,-1-4-48 0 0,3 0-48 0 0,-15-16 44 0 0,0 0-1 0 0,-1-1 1 0 0,2 1-1 0 0,-1-1 1 0 0,0 1-1 0 0,0-1 0 0 0,0 0 1 0 0,0 0-1 0 0,1 0 6 0 0,7 4-48 0 0,6 8 30 0 0,-5-3 29 0 0,-1 1 54 0 0,-2-3 50 0 0,-4-5 64 0 0,0-2-93 0 0,4-3-16 0 0,-8 2-44 0 0,3 0 158 0 0,-3 0 32 0 0,2 0 10 0 0,-2 0-222 0 0,10 0 153 0 0,-9 0-137 0 0,0 0 0 0 0,0 0 0 0 0,0 0 1 0 0,0 0-1 0 0,0 0 0 0 0,0 0 0 0 0,0 0 0 0 0,0-1 0 0 0,0 1 1 0 0,-1 0-1 0 0,1-1 0 0 0,0 1 0 0 0,0 0 0 0 0,0-1-20 0 0,3-8 266 0 0,-3 2-71 0 0,-1-3 59 0 0,3 5-36 0 0,-2 4-198 0 0,0 1-11 0 0,-1-1 1 0 0,1 0-1 0 0,0 1 1 0 0,0-1-1 0 0,-1 0 0 0 0,1 0 1 0 0,0 0-1 0 0,-1 0 1 0 0,1 1-1 0 0,-1-1 1 0 0,1 0-1 0 0,-1 0 1 0 0,1 0-1 0 0,-1 0 1 0 0,0 0-1 0 0,1 0 1 0 0,-1 0-1 0 0,0-1 1 0 0,0 1-1 0 0,0 0 1 0 0,0 0-1 0 0,0 0 1 0 0,0 0-1 0 0,0 0 1 0 0,0 0-1 0 0,0 0 1 0 0,0 0-1 0 0,-1-1-9 0 0,-3-4 53 0 0,3 5-47 0 0,0 0 1 0 0,1 0 0 0 0,-1 1-1 0 0,0-1 1 0 0,1 0 0 0 0,-1 0-1 0 0,1 1 1 0 0,-1-1 0 0 0,1 0-1 0 0,0 0 1 0 0,-1 0-1 0 0,1 0 1 0 0,0 0 0 0 0,0 0-1 0 0,-1 0 1 0 0,1 0 0 0 0,0 0-1 0 0,0 0 1 0 0,0 0 0 0 0,0 0-1 0 0,0 0 1 0 0,0 0-1 0 0,1 1 1 0 0,-1-1 0 0 0,0 0-1 0 0,0 0 1 0 0,1 0-7 0 0,3-6 36 0 0,-3 6-34 0 0,0 0 0 0 0,0 0 0 0 0,-1 0 0 0 0,1 1 0 0 0,-1-1 0 0 0,1 0 0 0 0,0 0 0 0 0,-1 0 1 0 0,0 0-1 0 0,1 0 0 0 0,-1 0 0 0 0,0 0 0 0 0,1-1 0 0 0,-1 1 0 0 0,0 0 0 0 0,0 0 0 0 0,0 0 0 0 0,0 0 0 0 0,0 0 1 0 0,0 0-1 0 0,0 0 0 0 0,-1 0 0 0 0,1 0 0 0 0,0 0 0 0 0,-1-1-2 0 0,-3-9 23 0 0,2 8-17 0 0,1 0 0 0 0,0 0 1 0 0,0 0-1 0 0,0 0 0 0 0,0 0 0 0 0,0 0 0 0 0,1-1 0 0 0,-1 1 0 0 0,1 0 0 0 0,0-3-6 0 0,0-16 4 0 0,0-31 64 0 0,0 37-79 0 0,0-1-35 0 0,0-2-60 0 0,0 0-75 0 0,0-1-89 0 0,0 0-107 0 0,1 12 97 0 0,4-6-166 0 0,-2 10 250 0 0,1 1-78 0 0,-2 0 15 0 0,1 0-66 0 0,0 0-77 0 0,0 1-86 0 0,-1-1 34 0 0,1 1-67 0 0,0-1-71 0 0,-1 1-77 0 0,11-12-1060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9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33 253 7312 0 0,'0'0'165'0'0,"3"0"22"0"0,2 0-120 0 0,5 0 184 0 0,0 0-172 0 0,9 0-68 0 0,-15 0-37 0 0,-1 0 52 0 0,-1-1 44 0 0,1 1 36 0 0,1-2 146 0 0,5-3 406 0 0,-6 2-456 0 0,-1 2-151 0 0,0 0-42 0 0,11-4 723 0 0,-8-6-36 0 0,1 8-413 0 0,0 0-60 0 0,-5 3-193 0 0,0-1-1 0 0,0 1 1 0 0,0-1 0 0 0,0 1 0 0 0,0-1 0 0 0,0 1 0 0 0,0-1 0 0 0,0 0 0 0 0,-1 1-1 0 0,1-1 1 0 0,0 0 0 0 0,0 0 0 0 0,0 0 0 0 0,-1 0 0 0 0,1 0 0 0 0,0 0-30 0 0,4-12 446 0 0,5 8-24 0 0,-4-3-153 0 0,2-9 14 0 0,-6 13-193 0 0,3-6 127 0 0,0-1-34 0 0,0-1-15 0 0,0 2-35 0 0,7-8 46 0 0,-10 15-74 0 0,0-1-47 0 0,-3-5-17 0 0,0 7-10 0 0,1-37 177 0 0,0-1 103 0 0,-2 40-219 0 0,-4 0-29 0 0,-3 0 71 0 0,-13 2 355 0 0,13 1-308 0 0,2 2-77 0 0,-1 1-81 0 0,-4 5 114 0 0,8-8-98 0 0,1 0-1 0 0,0 0 1 0 0,-1 0-1 0 0,1 0 0 0 0,0 1 1 0 0,1-1-1 0 0,-1 1 1 0 0,0 0-1 0 0,1 0 0 0 0,0 1-38 0 0,-4 16 106 0 0,4-14-70 0 0,0 1-1 0 0,0-1 1 0 0,-1 0-1 0 0,-1 3-35 0 0,-1-1 44 0 0,0 0-1 0 0,-1-1 0 0 0,-2 2-43 0 0,-10 17 102 0 0,12-6-2 0 0,4-10-45 0 0,-24 52 294 0 0,21-32-167 0 0,0-14-80 0 0,3-10-39 0 0,0 0 1 0 0,1 0-1 0 0,-1-1 0 0 0,1 1 0 0 0,1 3-63 0 0,-1 0 111 0 0,1-8-82 0 0,0 0-1 0 0,0 0 0 0 0,0 0 0 0 0,0 0 0 0 0,0 0 0 0 0,0 0 0 0 0,1 0 0 0 0,-1 0 0 0 0,1 0 0 0 0,-1 0 0 0 0,1 0-28 0 0,2 4 54 0 0,0 0 6 0 0,0 0-1 0 0,0 0 1 0 0,1 0 0 0 0,0 0 0 0 0,0 0-1 0 0,1-1-59 0 0,3 4 75 0 0,-6-7-43 0 0,0 1 0 0 0,1-1 0 0 0,-1 1 0 0 0,1-1 0 0 0,0 0 0 0 0,-1 0 0 0 0,2 0-32 0 0,-2-1 9 0 0,0 0-1 0 0,0 0 1 0 0,-1-1-1 0 0,1 1 1 0 0,0-1-1 0 0,0 0 1 0 0,0 1-1 0 0,0-1 1 0 0,0 0-1 0 0,0 0-8 0 0,72 0 134 0 0,-59 0-121 0 0,5 0 0 0 0,-8-3-87 0 0,-6 1-26 0 0,-1-1-38 0 0,5-2-198 0 0,19 0-461 0 0,3-9-46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7:59.9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9528 0 0,'0'0'216'0'0,"0"2"32"0"0,-1 6-112 0 0,1 15 169 0 0,1-15-242 0 0,1-2-39 0 0,3 2-24 0 0,-4-7 0 0 0,0 1 0 0 0,0-1 0 0 0,0 1 0 0 0,0-1 0 0 0,-1 1 0 0 0,1-1 0 0 0,0 1 0 0 0,-1 0 0 0 0,1-1 0 0 0,-1 1 0 0 0,0 0 0 0 0,0-1 0 0 0,1 1 0 0 0,-1 0 0 0 0,0 0 0 0 0,2 20 59 0 0,4 0 126 0 0,-1-5 41 0 0,0 14 273 0 0,5 1 12 0 0,-5-14-225 0 0,0 4 72 0 0,4 1-45 0 0,-8-20-276 0 0,40 73 1034 0 0,-31-59-799 0 0,1 0 45 0 0,2 9 77 0 0,-9-16-183 0 0,0-3-59 0 0,0-1-26 0 0,3 0 1 0 0,-1-1-18 0 0,-2-1-7 0 0,0 1 15 0 0,0 2 39 0 0,3 2 25 0 0,9 0 149 0 0,-2-1-83 0 0,-6-2-114 0 0,-1 0-77 0 0,1-2 98 0 0,1 0 100 0 0,13-2 438 0 0,-14-2-489 0 0,-2 0-91 0 0,-1-3 169 0 0,9-7-1 0 0,-10 7-203 0 0,-3 3-62 0 0,0 0 1 0 0,-1-1 0 0 0,1 1-1 0 0,0 0 1 0 0,-1 0 0 0 0,1-1-1 0 0,-1 1 1 0 0,1-1 0 0 0,0 1-1 0 0,-1-1 1 0 0,1 1 0 0 0,-1-1-1 0 0,0 1 1 0 0,1-1 0 0 0,-1 1-1 0 0,1-1 1 0 0,-1 1 0 0 0,0-1-1 0 0,1 0 1 0 0,-1 1 0 0 0,0-1-1 0 0,1 0-15 0 0,1-4 50 0 0,24-26 311 0 0,-21 20-241 0 0,1-2-8 0 0,4-11 40 0 0,-7 20-125 0 0,-1-1-1 0 0,0 1 1 0 0,-1-1-1 0 0,1 1 1 0 0,-1-2-27 0 0,1-29 71 0 0,-2-21 22 0 0,0 17-60 0 0,0 7-33 0 0,0 1-34 0 0,0 30 16 0 0,0-1 0 0 0,0 1 0 0 0,0-1 0 0 0,0 0 0 0 0,-1 1 0 0 0,1-1 0 0 0,-1 1 0 0 0,1-1 0 0 0,-1 1 0 0 0,0 0 0 0 0,0-1 0 0 0,1 1 0 0 0,-1-1 18 0 0,-6-11-143 0 0,7 11-4 0 0,-1-1 48 0 0,0 0 42 0 0,1 0 32 0 0,-1-2 31 0 0,1-8 94 0 0,-1 6-87 0 0,1 2-51 0 0,0-1-71 0 0,1 0-95 0 0,-1 0-117 0 0,0 4 110 0 0,0-1-38 0 0,0 0-40 0 0,0 0-44 0 0,0 1-75 0 0,0-1-57 0 0,0 0-59 0 0,0 1-64 0 0,1-1-67 0 0,-1 1-70 0 0,0 0-73 0 0,0 0-78 0 0,0 0-1341 0 0,0 1-1250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2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0 253 8208 0 0,'3'0'234'0'0,"10"-2"6"0"0,11-9-151 0 0,-6 6-75 0 0,-7 0 0 0 0,-1-3 83 0 0,-4 2 68 0 0,3-3 186 0 0,0 2 78 0 0,2 0 112 0 0,-4 5-219 0 0,1-1 39 0 0,10-6 183 0 0,-8 2-82 0 0,-1 0 1 0 0,-1 0 0 0 0,8-8-463 0 0,-1 2 523 0 0,-9 11-352 0 0,4-4 111 0 0,-5-1-196 0 0,1-1-34 0 0,-1-1-23 0 0,8-14 15 0 0,3-1 69 0 0,-13 20-36 0 0,-2 0-40 0 0,-2-4-4 0 0,1 8-21 0 0,-3-5 73 0 0,-6-7 8 0 0,5-3 41 0 0,4 15-132 0 0,0 0 0 0 0,0 0 0 0 0,0 0 0 0 0,0 0 0 0 0,0 0 0 0 0,0 0 0 0 0,0 0 0 0 0,0 0 0 0 0,0 0 1 0 0,0 0-1 0 0,0-1 0 0 0,0 1 0 0 0,0 0 0 0 0,0 0 0 0 0,0 0 0 0 0,0 0 0 0 0,0 0 0 0 0,0 0 1 0 0,0 0-1 0 0,0 0 0 0 0,0 0 0 0 0,0 0 0 0 0,0 0 0 0 0,0-1 0 0 0,0 1 0 0 0,0 0 0 0 0,0 0 0 0 0,-1 0 1 0 0,1 0-1 0 0,0 0 0 0 0,0 0 0 0 0,0 0 0 0 0,0 0 0 0 0,0 0 0 0 0,0 0 0 0 0,0 0 0 0 0,0 0 1 0 0,0 0-1 0 0,0 0 0 0 0,0 0 0 0 0,0 0 0 0 0,-1 0 0 0 0,1 0 0 0 0,0 0 0 0 0,0 0 0 0 0,0 0 0 0 0,0 0 1 0 0,0 0-1 0 0,0 0 0 0 0,0 0 0 0 0,0 0 0 0 0,0 0 0 0 0,0 0 0 0 0,-1 0 0 0 0,1 0 0 0 0,0 0 1 0 0,0 0-3 0 0,-7 0 58 0 0,-21 0 165 0 0,18 2-160 0 0,-14 12 6 0 0,18-11-69 0 0,0 1 1 0 0,0 1-1 0 0,0-1 0 0 0,1 1 0 0 0,0 0 1 0 0,0 0-1 0 0,0 0 0 0 0,0 1 1 0 0,0 2-1 0 0,0-1-10 0 0,-8 12 52 0 0,-17 31 180 0 0,19-31-138 0 0,1-5 16 0 0,2 3 74 0 0,3 9 79 0 0,-1-13-81 0 0,5-11-145 0 0,0-1 0 0 0,0 0 0 0 0,0 1 0 0 0,1-1 0 0 0,-1 1 0 0 0,1-1 0 0 0,-1 1 0 0 0,1-1 0 0 0,-1 1 0 0 0,1-1 0 0 0,0 1 0 0 0,0 0-1 0 0,0-1-26 0 0,0 8 118 0 0,0-5-26 0 0,0 1-1 0 0,0 0 1 0 0,0-1-1 0 0,1 1 1 0 0,-1-1-1 0 0,2 3-91 0 0,3 4 145 0 0,3-2-38 0 0,13 10 71 0 0,-18-18-164 0 0,0 1 0 0 0,-1 0 0 0 0,1-1 1 0 0,0 0-1 0 0,0 0 0 0 0,0 0 0 0 0,0 0 0 0 0,0 0 1 0 0,1 0-1 0 0,-1-1 0 0 0,0 1 0 0 0,3-1-14 0 0,10 1 50 0 0,-2 5-35 0 0,3 1 8 0 0,2-5 45 0 0,2-5-31 0 0,-1-1-99 0 0,0-1-57 0 0,13 1-126 0 0,-23 4 185 0 0,-3 0-21 0 0,2 1-93 0 0,-5-1 40 0 0,0 0-39 0 0,1 0-43 0 0,-1 0-51 0 0,1 0-55 0 0,-1 0-61 0 0,2-1-232 0 0,-3 1 259 0 0,0 0-34 0 0,0-1-37 0 0,0 1-38 0 0,0-1-39 0 0,0 0-41 0 0,10-3-1570 0 0,6-5-1199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4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11888 0 0,'0'0'266'0'0,"0"0"44"0"0,0 3 14 0 0,0 5-106 0 0,-1-1-124 0 0,1 0-37 0 0,0 3-26 0 0,4 2-27 0 0,6 15-2 0 0,-8-18 26 0 0,-1 0 40 0 0,0 8 340 0 0,1-9-215 0 0,2 2 54 0 0,2 5 97 0 0,-5 5 111 0 0,-1-14-283 0 0,0 1 33 0 0,2 1 47 0 0,0 1 60 0 0,1-1-154 0 0,2 1 40 0 0,28 37 908 0 0,-22-32-806 0 0,-2-2-101 0 0,-2-2 73 0 0,0 0 0 0 0,1-1 0 0 0,7 6-272 0 0,13 11 445 0 0,-13-12-262 0 0,-1 0-52 0 0,-11-12-94 0 0,0 1 1 0 0,0-1-1 0 0,1 1 0 0 0,-1-1 0 0 0,0 0 0 0 0,3 1-37 0 0,12 5 112 0 0,2 1-78 0 0,-12-4-2 0 0,-6-4-27 0 0,-1 0-1 0 0,1 0 1 0 0,-1-1 0 0 0,0 1-1 0 0,1 0 1 0 0,0 0-1 0 0,-1-1 1 0 0,1 1-1 0 0,-1-1 1 0 0,1 0 0 0 0,0 1-1 0 0,-1-1 1 0 0,1 0-1 0 0,0 0-4 0 0,45 0 160 0 0,-46 0-157 0 0,0 0-1 0 0,-1 0 0 0 0,1 0 0 0 0,0 0 0 0 0,-1 0 0 0 0,1 0 1 0 0,0 0-1 0 0,-1 0 0 0 0,1-1 0 0 0,0 1 0 0 0,-1 0 0 0 0,1 0 1 0 0,0-1-1 0 0,-1 1 0 0 0,1 0 0 0 0,-1-1 0 0 0,1 1 0 0 0,-1-1 1 0 0,1 1-1 0 0,-1 0 0 0 0,1-1 0 0 0,-1 1 0 0 0,1-1 0 0 0,-1 0 1 0 0,1 1-1 0 0,-1-1-2 0 0,0 1 2 0 0,1-1 0 0 0,-1 0 0 0 0,1 1 0 0 0,-1-1-1 0 0,0 1 1 0 0,1-1 0 0 0,-1 1 0 0 0,1-1 0 0 0,0 1 0 0 0,-1 0 0 0 0,1-1 0 0 0,-1 1 0 0 0,1 0 0 0 0,0-1 0 0 0,-1 1 0 0 0,1 0 0 0 0,-1 0 0 0 0,1 0 0 0 0,0-1-1 0 0,0 1 1 0 0,-1 0 0 0 0,1 0 0 0 0,0 0 0 0 0,-1 0 0 0 0,1 0 0 0 0,0 0-2 0 0,-1 0 2 0 0,1 0 0 0 0,0 0 0 0 0,-1 0-1 0 0,1 0 1 0 0,0 0 0 0 0,-1 0 0 0 0,1 0 0 0 0,0 0 0 0 0,-1 0 0 0 0,1 0-1 0 0,0 0 1 0 0,-1-1 0 0 0,1 1 0 0 0,-1 0 0 0 0,1-1 0 0 0,0 1 0 0 0,-1 0-1 0 0,1-1 1 0 0,-1 1 0 0 0,1-1-2 0 0,0-8 24 0 0,-1 8-21 0 0,0 0-1 0 0,0 1 1 0 0,0-1-1 0 0,0 0 1 0 0,0 0 0 0 0,0 0-1 0 0,0 1 1 0 0,0-1 0 0 0,0 0-1 0 0,0 0 1 0 0,1 1-1 0 0,-1-1 1 0 0,0 0 0 0 0,0 0-1 0 0,1 1 1 0 0,-1-1 0 0 0,1 0-1 0 0,-1 1 1 0 0,1-1-1 0 0,-1 0-2 0 0,11-4 26 0 0,2-20 42 0 0,-11 21-70 0 0,0 0 12 0 0,-2 0-1 0 0,1 1 0 0 0,0-1 0 0 0,-1 0 1 0 0,0 0-1 0 0,0 0 0 0 0,0 0 0 0 0,-1-3-9 0 0,1 0-10 0 0,0-3 10 0 0,0 8-2 0 0,-1 0 0 0 0,1 0 0 0 0,0 0 0 0 0,0 0 0 0 0,1 0 0 0 0,-1 0 1 0 0,0 0-1 0 0,1 0 0 0 0,-1 0 0 0 0,1 1 0 0 0,0-2 2 0 0,1 0-21 0 0,0-1 0 0 0,-1 1 0 0 0,1-1 0 0 0,-1 0 0 0 0,0 0 0 0 0,0 0 1 0 0,0 1-1 0 0,0-1 0 0 0,-1 0 0 0 0,1-3 21 0 0,-1 3-25 0 0,0 1-1 0 0,0 0 1 0 0,1 0 0 0 0,-1-1 0 0 0,1 1-1 0 0,0 0 1 0 0,0 0 0 0 0,0 0 0 0 0,0 0 0 0 0,2-2 25 0 0,1-6-106 0 0,5-10-226 0 0,-2 5 100 0 0,-4 4 94 0 0,2-4-97 0 0,-1 7 72 0 0,2-1-42 0 0,-4 7 94 0 0,0 0 45 0 0,4-12-53 0 0,-5 9-5 0 0,0 4 21 0 0,0-1-34 0 0,0 0-41 0 0,1 0-45 0 0,-1 0-52 0 0,1-1-56 0 0,-2 3 49 0 0,1-1-40 0 0,2-1-425 0 0,-1 1 109 0 0,0 0-55 0 0,3-1-806 0 0,1 1-630 0 0,4 2-1200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4.4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0 238 7912 0 0,'0'0'232'0'0,"3"0"-14"0"0,3 0-173 0 0,22 0-39 0 0,-20-3 82 0 0,-6 0 51 0 0,4-4 198 0 0,15 2 272 0 0,-11-6 21 0 0,14 6-13 0 0,-11 0-253 0 0,16-12 617 0 0,-21 10-703 0 0,6-4 139 0 0,-4 6-166 0 0,2-2 9 0 0,-1-2-86 0 0,2-4 40 0 0,8-8 80 0 0,-7 11-198 0 0,-9 7-76 0 0,-5 3-16 0 0,1 0 0 0 0,-1 0 0 0 0,1-1 0 0 0,0 1 1 0 0,-1 0-1 0 0,1-1 0 0 0,0 1 0 0 0,-1-1 0 0 0,1 1 0 0 0,-1 0 1 0 0,1-1-1 0 0,-1 1 0 0 0,1-1 0 0 0,-1 0 0 0 0,0 1 0 0 0,1-1 1 0 0,-1 1-1 0 0,0-1 0 0 0,1 1 0 0 0,-1-1 0 0 0,0 0 0 0 0,1 0-4 0 0,1-4 12 0 0,9-8 12 0 0,-8 6 40 0 0,-3-2-60 0 0,-1 7 5 0 0,1-16 61 0 0,-1 8-34 0 0,1 10-36 0 0,0 0 1 0 0,0 0-1 0 0,0 0 1 0 0,0-1-1 0 0,-1 1 1 0 0,1 0-1 0 0,0 0 1 0 0,0 0-1 0 0,0-1 1 0 0,0 1-1 0 0,0 0 1 0 0,0 0-1 0 0,-1 0 1 0 0,1-1-1 0 0,0 1 1 0 0,0 0 0 0 0,0 0-1 0 0,0 0 1 0 0,-1 0-1 0 0,1 0 1 0 0,0-1-1 0 0,0 1 1 0 0,0 0-1 0 0,-1 0 1 0 0,1 0-1 0 0,0 0 1 0 0,0 0-1 0 0,-1 0 1 0 0,1 0-1 0 0,0 0 1 0 0,0 0-1 0 0,0 0 1 0 0,-1 0-1 0 0,1 0 0 0 0,-9-2 16 0 0,-13-11 90 0 0,22 13-105 0 0,0 0-1 0 0,0 0 1 0 0,0 0 0 0 0,0 0-1 0 0,0 0 1 0 0,-1 0 0 0 0,1-1-1 0 0,0 1 1 0 0,0 0 0 0 0,0 0-1 0 0,0 0 1 0 0,0 0 0 0 0,0 0-1 0 0,0 0 1 0 0,-1 0 0 0 0,1 0-1 0 0,0 0 1 0 0,0 0 0 0 0,0 0-1 0 0,0 0 1 0 0,0 0 0 0 0,-1-1 0 0 0,1 1-1 0 0,0 0 1 0 0,0 0 0 0 0,0 0-1 0 0,0 0 1 0 0,0 0 0 0 0,-1 0-1 0 0,1 1 1 0 0,0-1 0 0 0,0 0-1 0 0,0 0 1 0 0,0 0 0 0 0,0 0-1 0 0,-1 0 1 0 0,1 0 0 0 0,0 0-1 0 0,0 0 1 0 0,0 0 0 0 0,0 0-1 0 0,-4 3 25 0 0,-30 19 157 0 0,26-15-154 0 0,2 3 35 0 0,4-4-27 0 0,0-3-9 0 0,-1 0 0 0 0,1 1-1 0 0,-1-1 1 0 0,1 0 0 0 0,-1 0 0 0 0,-3 1-27 0 0,-5 7 62 0 0,4-4-28 0 0,5-5-24 0 0,0-1 0 0 0,0 1 0 0 0,0 1 0 0 0,0-1 0 0 0,1 0 0 0 0,-1 0-1 0 0,0 1-9 0 0,-2 7 56 0 0,-1 3 34 0 0,0 0 5 0 0,-1-1 1 0 0,0 0 0 0 0,-6 9-96 0 0,10-17 26 0 0,-1-1 1 0 0,1 1 0 0 0,1-1 0 0 0,-1 1 0 0 0,0 0 0 0 0,1 0 0 0 0,0 0 0 0 0,0 1-27 0 0,-3 7 65 0 0,-6 9 71 0 0,5 6 0 0 0,-1-16-60 0 0,5-10-70 0 0,0-1 1 0 0,1 1 0 0 0,-1 0 0 0 0,1-1 0 0 0,-1 1 0 0 0,1 0 0 0 0,-1 0 0 0 0,1 0-1 0 0,0-1 1 0 0,-1 1 0 0 0,1 0 0 0 0,0 0 0 0 0,0 0 0 0 0,0 0 0 0 0,-1 0-1 0 0,1 0 1 0 0,0 0 0 0 0,0-1 0 0 0,0 1 0 0 0,1 0 0 0 0,-1 0 0 0 0,0 0 0 0 0,0 0-1 0 0,0 0 1 0 0,1 0 0 0 0,-1 0-7 0 0,5 7 55 0 0,-4-7-43 0 0,0 1 0 0 0,0-1 1 0 0,0 1-1 0 0,-1-1 0 0 0,1 1 0 0 0,0-1 0 0 0,-1 1 0 0 0,1-1 1 0 0,-1 1-1 0 0,1 0 0 0 0,-1-1 0 0 0,0 1 0 0 0,0 0 0 0 0,0-1-12 0 0,3 13 90 0 0,3-4-36 0 0,-2-2-32 0 0,-1-3-18 0 0,-3-4-1 0 0,0-1 0 0 0,1 1-1 0 0,-1 0 1 0 0,0-1 0 0 0,0 1 0 0 0,1-1 0 0 0,-1 1 0 0 0,1 0-1 0 0,-1-1 1 0 0,1 1 0 0 0,-1-1 0 0 0,1 1 0 0 0,-1-1 0 0 0,1 0 0 0 0,-1 1-1 0 0,1-1 1 0 0,-1 1 0 0 0,1-1 0 0 0,0 0 0 0 0,-1 0 0 0 0,1 1 0 0 0,0-1-3 0 0,4 2 17 0 0,3 3-4 0 0,4 2 23 0 0,-1-5 20 0 0,16-2 36 0 0,12 0-51 0 0,-34-1-41 0 0,0 1-1 0 0,1-1 1 0 0,-1 0-1 0 0,0-1 0 0 0,3 0 1 0 0,-2 0-12 0 0,0 0-1 0 0,0 0 0 0 0,0 1 1 0 0,0 0-1 0 0,4 0 13 0 0,3 0-57 0 0,-1-2-36 0 0,1-2-57 0 0,5-4-125 0 0,5-2-141 0 0,-17 9 237 0 0,-2 1-18 0 0,-1 1 17 0 0,-1-1-56 0 0,1 0-69 0 0,0 1-79 0 0,-1-1 13 0 0,1 0-52 0 0,-1 0-46 0 0,1-1-41 0 0,1 1-148 0 0,-1-1-41 0 0,2 0-178 0 0,2-2-481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1:48:04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33 190 11024 0 0,'0'3'248'0'0,"0"23"338"0"0,-3-21-311 0 0,-3 4-194 0 0,1 7-62 0 0,3 3-4 0 0,2-5 60 0 0,0-11-48 0 0,0 0 182 0 0,0 0-41 0 0,0 2 65 0 0,0 0-109 0 0,0 5 78 0 0,0-4-2 0 0,0-2 42 0 0,0-2-78 0 0,0 0 35 0 0,0 1 67 0 0,0-1 54 0 0,0 1 59 0 0,0-1 66 0 0,0 1 70 0 0,0-1 78 0 0,0 1 82 0 0,0-1 88 0 0,0 1-420 0 0,0-3-14 0 0,0 0-7 0 0,0 0-30 0 0,0 0-18 0 0,0 0-2 0 0,-2-3-18 0 0,-9-7-81 0 0,9 7-58 0 0,0-1-52 0 0,3-5-17 0 0,0 6-9 0 0,-1-22 143 0 0,0-13 0 0 0,1 27-133 0 0,5-1-23 0 0,-5 10-23 0 0,0 1 0 0 0,0-1 0 0 0,0 1 0 0 0,0-1 0 0 0,0 0 0 0 0,-1 1 0 0 0,1-1 0 0 0,-1 0 0 0 0,1 0 0 0 0,-1 1 0 0 0,0-1 0 0 0,0 0 0 0 0,0 0-1 0 0,0 0 5 0 0,0 1-1 0 0,1-1 0 0 0,-1 1 1 0 0,0-1-1 0 0,1 1 0 0 0,-1-1 1 0 0,1 1-1 0 0,-1-1 0 0 0,1 1 1 0 0,0-1-1 0 0,-1 1 0 0 0,1-1 1 0 0,0 1-5 0 0,5-12 3 0 0,0-13-3 0 0,-5 21 0 0 0,0 1 0 0 0,1 0 0 0 0,0 1 0 0 0,-1-1 0 0 0,1 0 0 0 0,1 0 0 0 0,-1 1 0 0 0,1-1 0 0 0,-1 1 0 0 0,1 0 0 0 0,0 0 0 0 0,1-1 0 0 0,1 2 0 0 0,-5 2 0 0 0,1-1 0 0 0,0 1 0 0 0,-1 0 0 0 0,1 0 0 0 0,-1-1 0 0 0,1 1 0 0 0,0-1 0 0 0,-1 1 0 0 0,1 0 0 0 0,-1-1 0 0 0,1 1 0 0 0,-1-1 0 0 0,1 1 0 0 0,-1-1 0 0 0,0 0 0 0 0,1 1 0 0 0,-1-1 0 0 0,1 1 0 0 0,-1-1 0 0 0,0 0 0 0 0,0 1 0 0 0,1-1 0 0 0,1-4 0 0 0,24-27 0 0 0,-23 25 0 0 0,2 0-39 0 0,6 5-44 0 0,-10 2 71 0 0,1 0 1 0 0,0 0 0 0 0,-1 0-1 0 0,1 0 1 0 0,0-1-1 0 0,-1 1 1 0 0,1-1 0 0 0,-1 0-1 0 0,1 1 1 0 0,-1-1 0 0 0,1 0-1 0 0,-1 0 1 0 0,1 0-1 0 0,-1 0 12 0 0,7-4-95 0 0,24-10-801 0 0,-29 13 858 0 0,0 2-104 0 0,0-1-107 0 0,0 1-110 0 0,0-1-113 0 0,0 1-116 0 0,0 1-121 0 0,0-1-121 0 0,-1 0 273 0 0,0 0-45 0 0,0 0-46 0 0,-1 0-47 0 0,6 0-1641 0 0,2 0-1317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8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4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D8769-7F04-4BB3-923C-10FFA81EB21D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2B34-974E-4125-9942-23E4AE34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9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4.png"/><Relationship Id="rId42" Type="http://schemas.openxmlformats.org/officeDocument/2006/relationships/customXml" Target="../ink/ink19.xml"/><Relationship Id="rId63" Type="http://schemas.openxmlformats.org/officeDocument/2006/relationships/image" Target="../media/image45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93.png"/><Relationship Id="rId170" Type="http://schemas.openxmlformats.org/officeDocument/2006/relationships/customXml" Target="../ink/ink83.xml"/><Relationship Id="rId191" Type="http://schemas.openxmlformats.org/officeDocument/2006/relationships/image" Target="../media/image109.png"/><Relationship Id="rId205" Type="http://schemas.openxmlformats.org/officeDocument/2006/relationships/image" Target="../media/image116.png"/><Relationship Id="rId226" Type="http://schemas.openxmlformats.org/officeDocument/2006/relationships/image" Target="../media/image126.png"/><Relationship Id="rId107" Type="http://schemas.openxmlformats.org/officeDocument/2006/relationships/image" Target="../media/image67.png"/><Relationship Id="rId11" Type="http://schemas.openxmlformats.org/officeDocument/2006/relationships/image" Target="../media/image19.png"/><Relationship Id="rId32" Type="http://schemas.openxmlformats.org/officeDocument/2006/relationships/customXml" Target="../ink/ink14.xml"/><Relationship Id="rId53" Type="http://schemas.openxmlformats.org/officeDocument/2006/relationships/image" Target="../media/image40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8.png"/><Relationship Id="rId95" Type="http://schemas.openxmlformats.org/officeDocument/2006/relationships/image" Target="../media/image61.png"/><Relationship Id="rId160" Type="http://schemas.openxmlformats.org/officeDocument/2006/relationships/customXml" Target="../ink/ink78.xml"/><Relationship Id="rId181" Type="http://schemas.openxmlformats.org/officeDocument/2006/relationships/image" Target="../media/image104.png"/><Relationship Id="rId216" Type="http://schemas.openxmlformats.org/officeDocument/2006/relationships/image" Target="../media/image121.png"/><Relationship Id="rId22" Type="http://schemas.openxmlformats.org/officeDocument/2006/relationships/customXml" Target="../ink/ink9.xml"/><Relationship Id="rId43" Type="http://schemas.openxmlformats.org/officeDocument/2006/relationships/image" Target="../media/image35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83.png"/><Relationship Id="rId85" Type="http://schemas.openxmlformats.org/officeDocument/2006/relationships/image" Target="../media/image56.png"/><Relationship Id="rId150" Type="http://schemas.openxmlformats.org/officeDocument/2006/relationships/customXml" Target="../ink/ink73.xml"/><Relationship Id="rId171" Type="http://schemas.openxmlformats.org/officeDocument/2006/relationships/image" Target="../media/image99.png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27" Type="http://schemas.openxmlformats.org/officeDocument/2006/relationships/customXml" Target="../ink/ink112.xml"/><Relationship Id="rId12" Type="http://schemas.openxmlformats.org/officeDocument/2006/relationships/customXml" Target="../ink/ink4.xml"/><Relationship Id="rId33" Type="http://schemas.openxmlformats.org/officeDocument/2006/relationships/image" Target="../media/image30.png"/><Relationship Id="rId108" Type="http://schemas.openxmlformats.org/officeDocument/2006/relationships/customXml" Target="../ink/ink52.xml"/><Relationship Id="rId129" Type="http://schemas.openxmlformats.org/officeDocument/2006/relationships/image" Target="../media/image78.png"/><Relationship Id="rId54" Type="http://schemas.openxmlformats.org/officeDocument/2006/relationships/customXml" Target="../ink/ink25.xml"/><Relationship Id="rId75" Type="http://schemas.openxmlformats.org/officeDocument/2006/relationships/image" Target="../media/image51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61" Type="http://schemas.openxmlformats.org/officeDocument/2006/relationships/image" Target="../media/image94.png"/><Relationship Id="rId182" Type="http://schemas.openxmlformats.org/officeDocument/2006/relationships/customXml" Target="../ink/ink89.xml"/><Relationship Id="rId217" Type="http://schemas.openxmlformats.org/officeDocument/2006/relationships/customXml" Target="../ink/ink107.xml"/><Relationship Id="rId23" Type="http://schemas.openxmlformats.org/officeDocument/2006/relationships/image" Target="../media/image25.png"/><Relationship Id="rId119" Type="http://schemas.openxmlformats.org/officeDocument/2006/relationships/image" Target="../media/image73.png"/><Relationship Id="rId44" Type="http://schemas.openxmlformats.org/officeDocument/2006/relationships/customXml" Target="../ink/ink20.xml"/><Relationship Id="rId65" Type="http://schemas.openxmlformats.org/officeDocument/2006/relationships/image" Target="../media/image46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89.png"/><Relationship Id="rId172" Type="http://schemas.openxmlformats.org/officeDocument/2006/relationships/customXml" Target="../ink/ink84.xml"/><Relationship Id="rId193" Type="http://schemas.openxmlformats.org/officeDocument/2006/relationships/image" Target="../media/image110.png"/><Relationship Id="rId207" Type="http://schemas.openxmlformats.org/officeDocument/2006/relationships/image" Target="../media/image117.png"/><Relationship Id="rId228" Type="http://schemas.openxmlformats.org/officeDocument/2006/relationships/customXml" Target="../ink/ink113.xml"/><Relationship Id="rId13" Type="http://schemas.openxmlformats.org/officeDocument/2006/relationships/image" Target="../media/image20.png"/><Relationship Id="rId109" Type="http://schemas.openxmlformats.org/officeDocument/2006/relationships/image" Target="../media/image68.png"/><Relationship Id="rId34" Type="http://schemas.openxmlformats.org/officeDocument/2006/relationships/customXml" Target="../ink/ink15.xml"/><Relationship Id="rId55" Type="http://schemas.openxmlformats.org/officeDocument/2006/relationships/image" Target="../media/image41.png"/><Relationship Id="rId76" Type="http://schemas.openxmlformats.org/officeDocument/2006/relationships/customXml" Target="../ink/ink36.xml"/><Relationship Id="rId97" Type="http://schemas.openxmlformats.org/officeDocument/2006/relationships/image" Target="../media/image62.png"/><Relationship Id="rId120" Type="http://schemas.openxmlformats.org/officeDocument/2006/relationships/customXml" Target="../ink/ink58.xml"/><Relationship Id="rId141" Type="http://schemas.openxmlformats.org/officeDocument/2006/relationships/image" Target="../media/image84.png"/><Relationship Id="rId7" Type="http://schemas.openxmlformats.org/officeDocument/2006/relationships/image" Target="../media/image17.png"/><Relationship Id="rId162" Type="http://schemas.openxmlformats.org/officeDocument/2006/relationships/customXml" Target="../ink/ink79.xml"/><Relationship Id="rId183" Type="http://schemas.openxmlformats.org/officeDocument/2006/relationships/image" Target="../media/image105.png"/><Relationship Id="rId218" Type="http://schemas.openxmlformats.org/officeDocument/2006/relationships/image" Target="../media/image122.png"/><Relationship Id="rId24" Type="http://schemas.openxmlformats.org/officeDocument/2006/relationships/customXml" Target="../ink/ink10.xml"/><Relationship Id="rId45" Type="http://schemas.openxmlformats.org/officeDocument/2006/relationships/image" Target="../media/image36.png"/><Relationship Id="rId66" Type="http://schemas.openxmlformats.org/officeDocument/2006/relationships/customXml" Target="../ink/ink31.xml"/><Relationship Id="rId87" Type="http://schemas.openxmlformats.org/officeDocument/2006/relationships/image" Target="../media/image57.png"/><Relationship Id="rId110" Type="http://schemas.openxmlformats.org/officeDocument/2006/relationships/customXml" Target="../ink/ink53.xml"/><Relationship Id="rId131" Type="http://schemas.openxmlformats.org/officeDocument/2006/relationships/image" Target="../media/image79.png"/><Relationship Id="rId152" Type="http://schemas.openxmlformats.org/officeDocument/2006/relationships/customXml" Target="../ink/ink74.xml"/><Relationship Id="rId173" Type="http://schemas.openxmlformats.org/officeDocument/2006/relationships/image" Target="../media/image100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27.png"/><Relationship Id="rId14" Type="http://schemas.openxmlformats.org/officeDocument/2006/relationships/customXml" Target="../ink/ink5.xml"/><Relationship Id="rId35" Type="http://schemas.openxmlformats.org/officeDocument/2006/relationships/image" Target="../media/image31.png"/><Relationship Id="rId56" Type="http://schemas.openxmlformats.org/officeDocument/2006/relationships/customXml" Target="../ink/ink26.xml"/><Relationship Id="rId77" Type="http://schemas.openxmlformats.org/officeDocument/2006/relationships/image" Target="../media/image52.png"/><Relationship Id="rId100" Type="http://schemas.openxmlformats.org/officeDocument/2006/relationships/customXml" Target="../ink/ink48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74.png"/><Relationship Id="rId142" Type="http://schemas.openxmlformats.org/officeDocument/2006/relationships/customXml" Target="../ink/ink69.xml"/><Relationship Id="rId163" Type="http://schemas.openxmlformats.org/officeDocument/2006/relationships/image" Target="../media/image95.png"/><Relationship Id="rId184" Type="http://schemas.openxmlformats.org/officeDocument/2006/relationships/customXml" Target="../ink/ink90.xml"/><Relationship Id="rId219" Type="http://schemas.openxmlformats.org/officeDocument/2006/relationships/customXml" Target="../ink/ink108.xml"/><Relationship Id="rId214" Type="http://schemas.openxmlformats.org/officeDocument/2006/relationships/image" Target="../media/image120.png"/><Relationship Id="rId25" Type="http://schemas.openxmlformats.org/officeDocument/2006/relationships/image" Target="../media/image26.png"/><Relationship Id="rId46" Type="http://schemas.openxmlformats.org/officeDocument/2006/relationships/customXml" Target="../ink/ink21.xml"/><Relationship Id="rId67" Type="http://schemas.openxmlformats.org/officeDocument/2006/relationships/image" Target="../media/image47.png"/><Relationship Id="rId116" Type="http://schemas.openxmlformats.org/officeDocument/2006/relationships/customXml" Target="../ink/ink56.xml"/><Relationship Id="rId137" Type="http://schemas.openxmlformats.org/officeDocument/2006/relationships/image" Target="../media/image82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4.png"/><Relationship Id="rId62" Type="http://schemas.openxmlformats.org/officeDocument/2006/relationships/customXml" Target="../ink/ink29.xml"/><Relationship Id="rId83" Type="http://schemas.openxmlformats.org/officeDocument/2006/relationships/image" Target="../media/image55.png"/><Relationship Id="rId88" Type="http://schemas.openxmlformats.org/officeDocument/2006/relationships/customXml" Target="../ink/ink42.xml"/><Relationship Id="rId111" Type="http://schemas.openxmlformats.org/officeDocument/2006/relationships/image" Target="../media/image69.png"/><Relationship Id="rId132" Type="http://schemas.openxmlformats.org/officeDocument/2006/relationships/customXml" Target="../ink/ink64.xml"/><Relationship Id="rId153" Type="http://schemas.openxmlformats.org/officeDocument/2006/relationships/image" Target="../media/image90.png"/><Relationship Id="rId174" Type="http://schemas.openxmlformats.org/officeDocument/2006/relationships/customXml" Target="../ink/ink85.xml"/><Relationship Id="rId179" Type="http://schemas.openxmlformats.org/officeDocument/2006/relationships/image" Target="../media/image103.png"/><Relationship Id="rId195" Type="http://schemas.openxmlformats.org/officeDocument/2006/relationships/image" Target="../media/image111.png"/><Relationship Id="rId209" Type="http://schemas.openxmlformats.org/officeDocument/2006/relationships/customXml" Target="../ink/ink103.xml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0" Type="http://schemas.openxmlformats.org/officeDocument/2006/relationships/image" Target="../media/image123.png"/><Relationship Id="rId225" Type="http://schemas.openxmlformats.org/officeDocument/2006/relationships/customXml" Target="../ink/ink111.xml"/><Relationship Id="rId15" Type="http://schemas.openxmlformats.org/officeDocument/2006/relationships/image" Target="../media/image21.png"/><Relationship Id="rId36" Type="http://schemas.openxmlformats.org/officeDocument/2006/relationships/customXml" Target="../ink/ink16.xml"/><Relationship Id="rId57" Type="http://schemas.openxmlformats.org/officeDocument/2006/relationships/image" Target="../media/image42.png"/><Relationship Id="rId106" Type="http://schemas.openxmlformats.org/officeDocument/2006/relationships/customXml" Target="../ink/ink51.xml"/><Relationship Id="rId127" Type="http://schemas.openxmlformats.org/officeDocument/2006/relationships/image" Target="../media/image77.png"/><Relationship Id="rId10" Type="http://schemas.openxmlformats.org/officeDocument/2006/relationships/customXml" Target="../ink/ink3.xml"/><Relationship Id="rId31" Type="http://schemas.openxmlformats.org/officeDocument/2006/relationships/image" Target="../media/image29.png"/><Relationship Id="rId52" Type="http://schemas.openxmlformats.org/officeDocument/2006/relationships/customXml" Target="../ink/ink24.xml"/><Relationship Id="rId73" Type="http://schemas.openxmlformats.org/officeDocument/2006/relationships/image" Target="../media/image50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59.xml"/><Relationship Id="rId143" Type="http://schemas.openxmlformats.org/officeDocument/2006/relationships/image" Target="../media/image85.png"/><Relationship Id="rId148" Type="http://schemas.openxmlformats.org/officeDocument/2006/relationships/customXml" Target="../ink/ink72.xml"/><Relationship Id="rId164" Type="http://schemas.openxmlformats.org/officeDocument/2006/relationships/customXml" Target="../ink/ink80.xml"/><Relationship Id="rId169" Type="http://schemas.openxmlformats.org/officeDocument/2006/relationships/image" Target="../media/image98.png"/><Relationship Id="rId185" Type="http://schemas.openxmlformats.org/officeDocument/2006/relationships/image" Target="../media/image106.png"/><Relationship Id="rId9" Type="http://schemas.openxmlformats.org/officeDocument/2006/relationships/image" Target="../media/image18.png"/><Relationship Id="rId180" Type="http://schemas.openxmlformats.org/officeDocument/2006/relationships/customXml" Target="../ink/ink88.xml"/><Relationship Id="rId210" Type="http://schemas.openxmlformats.org/officeDocument/2006/relationships/image" Target="../media/image118.png"/><Relationship Id="rId215" Type="http://schemas.openxmlformats.org/officeDocument/2006/relationships/customXml" Target="../ink/ink106.xml"/><Relationship Id="rId26" Type="http://schemas.openxmlformats.org/officeDocument/2006/relationships/customXml" Target="../ink/ink11.xml"/><Relationship Id="rId47" Type="http://schemas.openxmlformats.org/officeDocument/2006/relationships/image" Target="../media/image37.png"/><Relationship Id="rId68" Type="http://schemas.openxmlformats.org/officeDocument/2006/relationships/customXml" Target="../ink/ink32.xml"/><Relationship Id="rId89" Type="http://schemas.openxmlformats.org/officeDocument/2006/relationships/image" Target="../media/image58.png"/><Relationship Id="rId112" Type="http://schemas.openxmlformats.org/officeDocument/2006/relationships/customXml" Target="../ink/ink54.xml"/><Relationship Id="rId133" Type="http://schemas.openxmlformats.org/officeDocument/2006/relationships/image" Target="../media/image80.png"/><Relationship Id="rId154" Type="http://schemas.openxmlformats.org/officeDocument/2006/relationships/customXml" Target="../ink/ink75.xml"/><Relationship Id="rId175" Type="http://schemas.openxmlformats.org/officeDocument/2006/relationships/image" Target="../media/image101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customXml" Target="../ink/ink109.xml"/><Relationship Id="rId37" Type="http://schemas.openxmlformats.org/officeDocument/2006/relationships/image" Target="../media/image32.png"/><Relationship Id="rId58" Type="http://schemas.openxmlformats.org/officeDocument/2006/relationships/customXml" Target="../ink/ink27.xml"/><Relationship Id="rId79" Type="http://schemas.openxmlformats.org/officeDocument/2006/relationships/image" Target="../media/image53.png"/><Relationship Id="rId102" Type="http://schemas.openxmlformats.org/officeDocument/2006/relationships/customXml" Target="../ink/ink49.xml"/><Relationship Id="rId123" Type="http://schemas.openxmlformats.org/officeDocument/2006/relationships/image" Target="../media/image75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96.png"/><Relationship Id="rId186" Type="http://schemas.openxmlformats.org/officeDocument/2006/relationships/customXml" Target="../ink/ink91.xml"/><Relationship Id="rId211" Type="http://schemas.openxmlformats.org/officeDocument/2006/relationships/customXml" Target="../ink/ink104.xml"/><Relationship Id="rId27" Type="http://schemas.openxmlformats.org/officeDocument/2006/relationships/image" Target="../media/image27.png"/><Relationship Id="rId48" Type="http://schemas.openxmlformats.org/officeDocument/2006/relationships/customXml" Target="../ink/ink22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1.png"/><Relationship Id="rId176" Type="http://schemas.openxmlformats.org/officeDocument/2006/relationships/customXml" Target="../ink/ink86.xml"/><Relationship Id="rId197" Type="http://schemas.openxmlformats.org/officeDocument/2006/relationships/image" Target="../media/image112.png"/><Relationship Id="rId201" Type="http://schemas.openxmlformats.org/officeDocument/2006/relationships/image" Target="../media/image114.png"/><Relationship Id="rId222" Type="http://schemas.openxmlformats.org/officeDocument/2006/relationships/image" Target="../media/image124.png"/><Relationship Id="rId17" Type="http://schemas.openxmlformats.org/officeDocument/2006/relationships/image" Target="../media/image22.png"/><Relationship Id="rId38" Type="http://schemas.openxmlformats.org/officeDocument/2006/relationships/customXml" Target="../ink/ink17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59.png"/><Relationship Id="rId145" Type="http://schemas.openxmlformats.org/officeDocument/2006/relationships/image" Target="../media/image86.png"/><Relationship Id="rId166" Type="http://schemas.openxmlformats.org/officeDocument/2006/relationships/customXml" Target="../ink/ink81.xml"/><Relationship Id="rId187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19.png"/><Relationship Id="rId28" Type="http://schemas.openxmlformats.org/officeDocument/2006/relationships/customXml" Target="../ink/ink12.xml"/><Relationship Id="rId49" Type="http://schemas.openxmlformats.org/officeDocument/2006/relationships/image" Target="../media/image38.png"/><Relationship Id="rId114" Type="http://schemas.openxmlformats.org/officeDocument/2006/relationships/customXml" Target="../ink/ink55.xml"/><Relationship Id="rId60" Type="http://schemas.openxmlformats.org/officeDocument/2006/relationships/customXml" Target="../ink/ink28.xml"/><Relationship Id="rId81" Type="http://schemas.openxmlformats.org/officeDocument/2006/relationships/image" Target="../media/image54.png"/><Relationship Id="rId135" Type="http://schemas.openxmlformats.org/officeDocument/2006/relationships/image" Target="../media/image81.png"/><Relationship Id="rId156" Type="http://schemas.openxmlformats.org/officeDocument/2006/relationships/customXml" Target="../ink/ink76.xml"/><Relationship Id="rId177" Type="http://schemas.openxmlformats.org/officeDocument/2006/relationships/image" Target="../media/image102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customXml" Target="../ink/ink110.xml"/><Relationship Id="rId18" Type="http://schemas.openxmlformats.org/officeDocument/2006/relationships/customXml" Target="../ink/ink7.xml"/><Relationship Id="rId39" Type="http://schemas.openxmlformats.org/officeDocument/2006/relationships/image" Target="../media/image33.png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76.png"/><Relationship Id="rId146" Type="http://schemas.openxmlformats.org/officeDocument/2006/relationships/customXml" Target="../ink/ink71.xml"/><Relationship Id="rId167" Type="http://schemas.openxmlformats.org/officeDocument/2006/relationships/image" Target="../media/image97.png"/><Relationship Id="rId188" Type="http://schemas.openxmlformats.org/officeDocument/2006/relationships/customXml" Target="../ink/ink92.xml"/><Relationship Id="rId71" Type="http://schemas.openxmlformats.org/officeDocument/2006/relationships/image" Target="../media/image49.png"/><Relationship Id="rId92" Type="http://schemas.openxmlformats.org/officeDocument/2006/relationships/customXml" Target="../ink/ink44.xml"/><Relationship Id="rId213" Type="http://schemas.openxmlformats.org/officeDocument/2006/relationships/customXml" Target="../ink/ink105.xml"/><Relationship Id="rId2" Type="http://schemas.openxmlformats.org/officeDocument/2006/relationships/customXml" Target="../ink/ink1.xml"/><Relationship Id="rId29" Type="http://schemas.openxmlformats.org/officeDocument/2006/relationships/image" Target="../media/image28.png"/><Relationship Id="rId40" Type="http://schemas.openxmlformats.org/officeDocument/2006/relationships/customXml" Target="../ink/ink18.xml"/><Relationship Id="rId115" Type="http://schemas.openxmlformats.org/officeDocument/2006/relationships/image" Target="../media/image71.png"/><Relationship Id="rId136" Type="http://schemas.openxmlformats.org/officeDocument/2006/relationships/customXml" Target="../ink/ink66.xml"/><Relationship Id="rId157" Type="http://schemas.openxmlformats.org/officeDocument/2006/relationships/image" Target="../media/image92.png"/><Relationship Id="rId178" Type="http://schemas.openxmlformats.org/officeDocument/2006/relationships/customXml" Target="../ink/ink87.xml"/><Relationship Id="rId61" Type="http://schemas.openxmlformats.org/officeDocument/2006/relationships/image" Target="../media/image44.png"/><Relationship Id="rId82" Type="http://schemas.openxmlformats.org/officeDocument/2006/relationships/customXml" Target="../ink/ink39.xml"/><Relationship Id="rId199" Type="http://schemas.openxmlformats.org/officeDocument/2006/relationships/image" Target="../media/image113.png"/><Relationship Id="rId203" Type="http://schemas.openxmlformats.org/officeDocument/2006/relationships/image" Target="../media/image115.png"/><Relationship Id="rId19" Type="http://schemas.openxmlformats.org/officeDocument/2006/relationships/image" Target="../media/image23.png"/><Relationship Id="rId224" Type="http://schemas.openxmlformats.org/officeDocument/2006/relationships/image" Target="../media/image125.png"/><Relationship Id="rId30" Type="http://schemas.openxmlformats.org/officeDocument/2006/relationships/customXml" Target="../ink/ink13.xml"/><Relationship Id="rId105" Type="http://schemas.openxmlformats.org/officeDocument/2006/relationships/image" Target="../media/image66.png"/><Relationship Id="rId126" Type="http://schemas.openxmlformats.org/officeDocument/2006/relationships/customXml" Target="../ink/ink61.xml"/><Relationship Id="rId147" Type="http://schemas.openxmlformats.org/officeDocument/2006/relationships/image" Target="../media/image87.png"/><Relationship Id="rId168" Type="http://schemas.openxmlformats.org/officeDocument/2006/relationships/customXml" Target="../ink/ink82.xml"/><Relationship Id="rId51" Type="http://schemas.openxmlformats.org/officeDocument/2006/relationships/image" Target="../media/image39.png"/><Relationship Id="rId72" Type="http://schemas.openxmlformats.org/officeDocument/2006/relationships/customXml" Target="../ink/ink34.xml"/><Relationship Id="rId93" Type="http://schemas.openxmlformats.org/officeDocument/2006/relationships/image" Target="../media/image60.png"/><Relationship Id="rId189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4.png"/><Relationship Id="rId21" Type="http://schemas.openxmlformats.org/officeDocument/2006/relationships/image" Target="../media/image136.png"/><Relationship Id="rId63" Type="http://schemas.openxmlformats.org/officeDocument/2006/relationships/image" Target="../media/image157.png"/><Relationship Id="rId159" Type="http://schemas.openxmlformats.org/officeDocument/2006/relationships/image" Target="../media/image205.png"/><Relationship Id="rId170" Type="http://schemas.openxmlformats.org/officeDocument/2006/relationships/customXml" Target="../ink/ink195.xml"/><Relationship Id="rId226" Type="http://schemas.openxmlformats.org/officeDocument/2006/relationships/customXml" Target="../ink/ink224.xml"/><Relationship Id="rId268" Type="http://schemas.openxmlformats.org/officeDocument/2006/relationships/customXml" Target="../ink/ink245.xml"/><Relationship Id="rId11" Type="http://schemas.openxmlformats.org/officeDocument/2006/relationships/image" Target="../media/image131.png"/><Relationship Id="rId32" Type="http://schemas.openxmlformats.org/officeDocument/2006/relationships/customXml" Target="../ink/ink126.xml"/><Relationship Id="rId53" Type="http://schemas.openxmlformats.org/officeDocument/2006/relationships/image" Target="../media/image152.png"/><Relationship Id="rId74" Type="http://schemas.openxmlformats.org/officeDocument/2006/relationships/customXml" Target="../ink/ink147.xml"/><Relationship Id="rId128" Type="http://schemas.openxmlformats.org/officeDocument/2006/relationships/customXml" Target="../ink/ink174.xml"/><Relationship Id="rId149" Type="http://schemas.openxmlformats.org/officeDocument/2006/relationships/image" Target="../media/image200.png"/><Relationship Id="rId95" Type="http://schemas.openxmlformats.org/officeDocument/2006/relationships/image" Target="../media/image173.png"/><Relationship Id="rId160" Type="http://schemas.openxmlformats.org/officeDocument/2006/relationships/customXml" Target="../ink/ink190.xml"/><Relationship Id="rId181" Type="http://schemas.openxmlformats.org/officeDocument/2006/relationships/customXml" Target="../ink/ink201.xml"/><Relationship Id="rId216" Type="http://schemas.openxmlformats.org/officeDocument/2006/relationships/customXml" Target="../ink/ink219.xml"/><Relationship Id="rId237" Type="http://schemas.openxmlformats.org/officeDocument/2006/relationships/image" Target="../media/image243.png"/><Relationship Id="rId258" Type="http://schemas.openxmlformats.org/officeDocument/2006/relationships/customXml" Target="../ink/ink240.xml"/><Relationship Id="rId22" Type="http://schemas.openxmlformats.org/officeDocument/2006/relationships/customXml" Target="../ink/ink121.xml"/><Relationship Id="rId43" Type="http://schemas.openxmlformats.org/officeDocument/2006/relationships/image" Target="../media/image147.png"/><Relationship Id="rId64" Type="http://schemas.openxmlformats.org/officeDocument/2006/relationships/customXml" Target="../ink/ink142.xml"/><Relationship Id="rId118" Type="http://schemas.openxmlformats.org/officeDocument/2006/relationships/customXml" Target="../ink/ink169.xml"/><Relationship Id="rId139" Type="http://schemas.openxmlformats.org/officeDocument/2006/relationships/image" Target="../media/image195.png"/><Relationship Id="rId85" Type="http://schemas.openxmlformats.org/officeDocument/2006/relationships/image" Target="../media/image168.png"/><Relationship Id="rId150" Type="http://schemas.openxmlformats.org/officeDocument/2006/relationships/customXml" Target="../ink/ink185.xml"/><Relationship Id="rId171" Type="http://schemas.openxmlformats.org/officeDocument/2006/relationships/image" Target="../media/image211.png"/><Relationship Id="rId192" Type="http://schemas.openxmlformats.org/officeDocument/2006/relationships/image" Target="../media/image221.png"/><Relationship Id="rId206" Type="http://schemas.openxmlformats.org/officeDocument/2006/relationships/customXml" Target="../ink/ink214.xml"/><Relationship Id="rId227" Type="http://schemas.openxmlformats.org/officeDocument/2006/relationships/image" Target="../media/image238.png"/><Relationship Id="rId248" Type="http://schemas.openxmlformats.org/officeDocument/2006/relationships/customXml" Target="../ink/ink235.xml"/><Relationship Id="rId269" Type="http://schemas.openxmlformats.org/officeDocument/2006/relationships/image" Target="../media/image5.png"/><Relationship Id="rId12" Type="http://schemas.openxmlformats.org/officeDocument/2006/relationships/customXml" Target="../ink/ink117.xml"/><Relationship Id="rId33" Type="http://schemas.openxmlformats.org/officeDocument/2006/relationships/image" Target="../media/image142.png"/><Relationship Id="rId108" Type="http://schemas.openxmlformats.org/officeDocument/2006/relationships/customXml" Target="../ink/ink164.xml"/><Relationship Id="rId129" Type="http://schemas.openxmlformats.org/officeDocument/2006/relationships/image" Target="../media/image190.png"/><Relationship Id="rId54" Type="http://schemas.openxmlformats.org/officeDocument/2006/relationships/customXml" Target="../ink/ink137.xml"/><Relationship Id="rId75" Type="http://schemas.openxmlformats.org/officeDocument/2006/relationships/image" Target="../media/image163.png"/><Relationship Id="rId96" Type="http://schemas.openxmlformats.org/officeDocument/2006/relationships/customXml" Target="../ink/ink158.xml"/><Relationship Id="rId140" Type="http://schemas.openxmlformats.org/officeDocument/2006/relationships/customXml" Target="../ink/ink180.xml"/><Relationship Id="rId161" Type="http://schemas.openxmlformats.org/officeDocument/2006/relationships/image" Target="../media/image206.png"/><Relationship Id="rId182" Type="http://schemas.openxmlformats.org/officeDocument/2006/relationships/image" Target="../media/image216.png"/><Relationship Id="rId217" Type="http://schemas.openxmlformats.org/officeDocument/2006/relationships/image" Target="../media/image233.png"/><Relationship Id="rId238" Type="http://schemas.openxmlformats.org/officeDocument/2006/relationships/customXml" Target="../ink/ink230.xml"/><Relationship Id="rId259" Type="http://schemas.openxmlformats.org/officeDocument/2006/relationships/image" Target="../media/image254.png"/><Relationship Id="rId23" Type="http://schemas.openxmlformats.org/officeDocument/2006/relationships/image" Target="../media/image137.png"/><Relationship Id="rId119" Type="http://schemas.openxmlformats.org/officeDocument/2006/relationships/image" Target="../media/image185.png"/><Relationship Id="rId270" Type="http://schemas.openxmlformats.org/officeDocument/2006/relationships/customXml" Target="../ink/ink246.xml"/><Relationship Id="rId44" Type="http://schemas.openxmlformats.org/officeDocument/2006/relationships/customXml" Target="../ink/ink132.xml"/><Relationship Id="rId65" Type="http://schemas.openxmlformats.org/officeDocument/2006/relationships/image" Target="../media/image158.png"/><Relationship Id="rId86" Type="http://schemas.openxmlformats.org/officeDocument/2006/relationships/customXml" Target="../ink/ink153.xml"/><Relationship Id="rId130" Type="http://schemas.openxmlformats.org/officeDocument/2006/relationships/customXml" Target="../ink/ink175.xml"/><Relationship Id="rId151" Type="http://schemas.openxmlformats.org/officeDocument/2006/relationships/image" Target="../media/image201.png"/><Relationship Id="rId172" Type="http://schemas.openxmlformats.org/officeDocument/2006/relationships/customXml" Target="../ink/ink196.xml"/><Relationship Id="rId193" Type="http://schemas.openxmlformats.org/officeDocument/2006/relationships/customXml" Target="../ink/ink207.xml"/><Relationship Id="rId207" Type="http://schemas.openxmlformats.org/officeDocument/2006/relationships/image" Target="../media/image228.png"/><Relationship Id="rId228" Type="http://schemas.openxmlformats.org/officeDocument/2006/relationships/customXml" Target="../ink/ink225.xml"/><Relationship Id="rId249" Type="http://schemas.openxmlformats.org/officeDocument/2006/relationships/image" Target="../media/image249.png"/><Relationship Id="rId13" Type="http://schemas.openxmlformats.org/officeDocument/2006/relationships/image" Target="../media/image132.png"/><Relationship Id="rId109" Type="http://schemas.openxmlformats.org/officeDocument/2006/relationships/image" Target="../media/image180.png"/><Relationship Id="rId260" Type="http://schemas.openxmlformats.org/officeDocument/2006/relationships/customXml" Target="../ink/ink241.xml"/><Relationship Id="rId34" Type="http://schemas.openxmlformats.org/officeDocument/2006/relationships/customXml" Target="../ink/ink127.xml"/><Relationship Id="rId55" Type="http://schemas.openxmlformats.org/officeDocument/2006/relationships/image" Target="../media/image153.png"/><Relationship Id="rId76" Type="http://schemas.openxmlformats.org/officeDocument/2006/relationships/customXml" Target="../ink/ink148.xml"/><Relationship Id="rId97" Type="http://schemas.openxmlformats.org/officeDocument/2006/relationships/image" Target="../media/image174.png"/><Relationship Id="rId120" Type="http://schemas.openxmlformats.org/officeDocument/2006/relationships/customXml" Target="../ink/ink170.xml"/><Relationship Id="rId141" Type="http://schemas.openxmlformats.org/officeDocument/2006/relationships/image" Target="../media/image196.png"/><Relationship Id="rId7" Type="http://schemas.openxmlformats.org/officeDocument/2006/relationships/image" Target="../media/image129.png"/><Relationship Id="rId162" Type="http://schemas.openxmlformats.org/officeDocument/2006/relationships/customXml" Target="../ink/ink191.xml"/><Relationship Id="rId183" Type="http://schemas.openxmlformats.org/officeDocument/2006/relationships/customXml" Target="../ink/ink202.xml"/><Relationship Id="rId218" Type="http://schemas.openxmlformats.org/officeDocument/2006/relationships/customXml" Target="../ink/ink220.xml"/><Relationship Id="rId239" Type="http://schemas.openxmlformats.org/officeDocument/2006/relationships/image" Target="../media/image244.png"/><Relationship Id="rId250" Type="http://schemas.openxmlformats.org/officeDocument/2006/relationships/customXml" Target="../ink/ink236.xml"/><Relationship Id="rId271" Type="http://schemas.openxmlformats.org/officeDocument/2006/relationships/image" Target="../media/image6.png"/><Relationship Id="rId24" Type="http://schemas.openxmlformats.org/officeDocument/2006/relationships/customXml" Target="../ink/ink122.xml"/><Relationship Id="rId45" Type="http://schemas.openxmlformats.org/officeDocument/2006/relationships/image" Target="../media/image148.png"/><Relationship Id="rId66" Type="http://schemas.openxmlformats.org/officeDocument/2006/relationships/customXml" Target="../ink/ink143.xml"/><Relationship Id="rId87" Type="http://schemas.openxmlformats.org/officeDocument/2006/relationships/image" Target="../media/image169.png"/><Relationship Id="rId110" Type="http://schemas.openxmlformats.org/officeDocument/2006/relationships/customXml" Target="../ink/ink165.xml"/><Relationship Id="rId131" Type="http://schemas.openxmlformats.org/officeDocument/2006/relationships/image" Target="../media/image191.png"/><Relationship Id="rId152" Type="http://schemas.openxmlformats.org/officeDocument/2006/relationships/customXml" Target="../ink/ink186.xml"/><Relationship Id="rId173" Type="http://schemas.openxmlformats.org/officeDocument/2006/relationships/image" Target="../media/image212.png"/><Relationship Id="rId194" Type="http://schemas.openxmlformats.org/officeDocument/2006/relationships/image" Target="../media/image222.png"/><Relationship Id="rId208" Type="http://schemas.openxmlformats.org/officeDocument/2006/relationships/customXml" Target="../ink/ink215.xml"/><Relationship Id="rId229" Type="http://schemas.openxmlformats.org/officeDocument/2006/relationships/image" Target="../media/image239.png"/><Relationship Id="rId240" Type="http://schemas.openxmlformats.org/officeDocument/2006/relationships/customXml" Target="../ink/ink231.xml"/><Relationship Id="rId261" Type="http://schemas.openxmlformats.org/officeDocument/2006/relationships/image" Target="../media/image255.png"/><Relationship Id="rId14" Type="http://schemas.openxmlformats.org/officeDocument/2006/relationships/customXml" Target="../ink/ink118.xml"/><Relationship Id="rId35" Type="http://schemas.openxmlformats.org/officeDocument/2006/relationships/image" Target="../media/image143.png"/><Relationship Id="rId56" Type="http://schemas.openxmlformats.org/officeDocument/2006/relationships/customXml" Target="../ink/ink138.xml"/><Relationship Id="rId77" Type="http://schemas.openxmlformats.org/officeDocument/2006/relationships/image" Target="../media/image164.png"/><Relationship Id="rId100" Type="http://schemas.openxmlformats.org/officeDocument/2006/relationships/customXml" Target="../ink/ink160.xml"/><Relationship Id="rId8" Type="http://schemas.openxmlformats.org/officeDocument/2006/relationships/customXml" Target="../ink/ink115.xml"/><Relationship Id="rId98" Type="http://schemas.openxmlformats.org/officeDocument/2006/relationships/customXml" Target="../ink/ink159.xml"/><Relationship Id="rId121" Type="http://schemas.openxmlformats.org/officeDocument/2006/relationships/image" Target="../media/image186.png"/><Relationship Id="rId142" Type="http://schemas.openxmlformats.org/officeDocument/2006/relationships/customXml" Target="../ink/ink181.xml"/><Relationship Id="rId163" Type="http://schemas.openxmlformats.org/officeDocument/2006/relationships/image" Target="../media/image207.png"/><Relationship Id="rId184" Type="http://schemas.openxmlformats.org/officeDocument/2006/relationships/image" Target="../media/image217.png"/><Relationship Id="rId219" Type="http://schemas.openxmlformats.org/officeDocument/2006/relationships/image" Target="../media/image234.png"/><Relationship Id="rId230" Type="http://schemas.openxmlformats.org/officeDocument/2006/relationships/customXml" Target="../ink/ink226.xml"/><Relationship Id="rId251" Type="http://schemas.openxmlformats.org/officeDocument/2006/relationships/image" Target="../media/image250.png"/><Relationship Id="rId25" Type="http://schemas.openxmlformats.org/officeDocument/2006/relationships/image" Target="../media/image138.png"/><Relationship Id="rId46" Type="http://schemas.openxmlformats.org/officeDocument/2006/relationships/customXml" Target="../ink/ink133.xml"/><Relationship Id="rId67" Type="http://schemas.openxmlformats.org/officeDocument/2006/relationships/image" Target="../media/image159.png"/><Relationship Id="rId272" Type="http://schemas.openxmlformats.org/officeDocument/2006/relationships/customXml" Target="../ink/ink247.xml"/><Relationship Id="rId88" Type="http://schemas.openxmlformats.org/officeDocument/2006/relationships/customXml" Target="../ink/ink154.xml"/><Relationship Id="rId111" Type="http://schemas.openxmlformats.org/officeDocument/2006/relationships/image" Target="../media/image181.png"/><Relationship Id="rId132" Type="http://schemas.openxmlformats.org/officeDocument/2006/relationships/customXml" Target="../ink/ink176.xml"/><Relationship Id="rId153" Type="http://schemas.openxmlformats.org/officeDocument/2006/relationships/image" Target="../media/image202.png"/><Relationship Id="rId174" Type="http://schemas.openxmlformats.org/officeDocument/2006/relationships/customXml" Target="../ink/ink197.xml"/><Relationship Id="rId195" Type="http://schemas.openxmlformats.org/officeDocument/2006/relationships/customXml" Target="../ink/ink208.xml"/><Relationship Id="rId209" Type="http://schemas.openxmlformats.org/officeDocument/2006/relationships/image" Target="../media/image229.png"/><Relationship Id="rId220" Type="http://schemas.openxmlformats.org/officeDocument/2006/relationships/customXml" Target="../ink/ink221.xml"/><Relationship Id="rId241" Type="http://schemas.openxmlformats.org/officeDocument/2006/relationships/image" Target="../media/image245.png"/><Relationship Id="rId15" Type="http://schemas.openxmlformats.org/officeDocument/2006/relationships/image" Target="../media/image133.png"/><Relationship Id="rId36" Type="http://schemas.openxmlformats.org/officeDocument/2006/relationships/customXml" Target="../ink/ink128.xml"/><Relationship Id="rId57" Type="http://schemas.openxmlformats.org/officeDocument/2006/relationships/image" Target="../media/image154.png"/><Relationship Id="rId262" Type="http://schemas.openxmlformats.org/officeDocument/2006/relationships/customXml" Target="../ink/ink242.xml"/><Relationship Id="rId78" Type="http://schemas.openxmlformats.org/officeDocument/2006/relationships/customXml" Target="../ink/ink149.xml"/><Relationship Id="rId99" Type="http://schemas.openxmlformats.org/officeDocument/2006/relationships/image" Target="../media/image175.png"/><Relationship Id="rId101" Type="http://schemas.openxmlformats.org/officeDocument/2006/relationships/image" Target="../media/image176.png"/><Relationship Id="rId122" Type="http://schemas.openxmlformats.org/officeDocument/2006/relationships/customXml" Target="../ink/ink171.xml"/><Relationship Id="rId143" Type="http://schemas.openxmlformats.org/officeDocument/2006/relationships/image" Target="../media/image197.png"/><Relationship Id="rId164" Type="http://schemas.openxmlformats.org/officeDocument/2006/relationships/customXml" Target="../ink/ink192.xml"/><Relationship Id="rId185" Type="http://schemas.openxmlformats.org/officeDocument/2006/relationships/customXml" Target="../ink/ink203.xml"/><Relationship Id="rId9" Type="http://schemas.openxmlformats.org/officeDocument/2006/relationships/image" Target="../media/image130.png"/><Relationship Id="rId210" Type="http://schemas.openxmlformats.org/officeDocument/2006/relationships/customXml" Target="../ink/ink216.xml"/><Relationship Id="rId26" Type="http://schemas.openxmlformats.org/officeDocument/2006/relationships/customXml" Target="../ink/ink123.xml"/><Relationship Id="rId231" Type="http://schemas.openxmlformats.org/officeDocument/2006/relationships/image" Target="../media/image240.png"/><Relationship Id="rId252" Type="http://schemas.openxmlformats.org/officeDocument/2006/relationships/customXml" Target="../ink/ink237.xml"/><Relationship Id="rId273" Type="http://schemas.openxmlformats.org/officeDocument/2006/relationships/image" Target="../media/image7.png"/><Relationship Id="rId47" Type="http://schemas.openxmlformats.org/officeDocument/2006/relationships/image" Target="../media/image149.png"/><Relationship Id="rId68" Type="http://schemas.openxmlformats.org/officeDocument/2006/relationships/customXml" Target="../ink/ink144.xml"/><Relationship Id="rId89" Type="http://schemas.openxmlformats.org/officeDocument/2006/relationships/image" Target="../media/image170.png"/><Relationship Id="rId112" Type="http://schemas.openxmlformats.org/officeDocument/2006/relationships/customXml" Target="../ink/ink166.xml"/><Relationship Id="rId133" Type="http://schemas.openxmlformats.org/officeDocument/2006/relationships/image" Target="../media/image192.png"/><Relationship Id="rId154" Type="http://schemas.openxmlformats.org/officeDocument/2006/relationships/customXml" Target="../ink/ink187.xml"/><Relationship Id="rId175" Type="http://schemas.openxmlformats.org/officeDocument/2006/relationships/image" Target="../media/image213.png"/><Relationship Id="rId196" Type="http://schemas.openxmlformats.org/officeDocument/2006/relationships/image" Target="../media/image223.png"/><Relationship Id="rId200" Type="http://schemas.openxmlformats.org/officeDocument/2006/relationships/customXml" Target="../ink/ink211.xml"/><Relationship Id="rId16" Type="http://schemas.openxmlformats.org/officeDocument/2006/relationships/customXml" Target="../ink/ink119.xml"/><Relationship Id="rId221" Type="http://schemas.openxmlformats.org/officeDocument/2006/relationships/image" Target="../media/image235.png"/><Relationship Id="rId242" Type="http://schemas.openxmlformats.org/officeDocument/2006/relationships/customXml" Target="../ink/ink232.xml"/><Relationship Id="rId263" Type="http://schemas.openxmlformats.org/officeDocument/2006/relationships/image" Target="../media/image256.png"/><Relationship Id="rId37" Type="http://schemas.openxmlformats.org/officeDocument/2006/relationships/image" Target="../media/image144.png"/><Relationship Id="rId58" Type="http://schemas.openxmlformats.org/officeDocument/2006/relationships/customXml" Target="../ink/ink139.xml"/><Relationship Id="rId79" Type="http://schemas.openxmlformats.org/officeDocument/2006/relationships/image" Target="../media/image165.png"/><Relationship Id="rId102" Type="http://schemas.openxmlformats.org/officeDocument/2006/relationships/customXml" Target="../ink/ink161.xml"/><Relationship Id="rId123" Type="http://schemas.openxmlformats.org/officeDocument/2006/relationships/image" Target="../media/image187.png"/><Relationship Id="rId144" Type="http://schemas.openxmlformats.org/officeDocument/2006/relationships/customXml" Target="../ink/ink182.xml"/><Relationship Id="rId90" Type="http://schemas.openxmlformats.org/officeDocument/2006/relationships/customXml" Target="../ink/ink155.xml"/><Relationship Id="rId165" Type="http://schemas.openxmlformats.org/officeDocument/2006/relationships/image" Target="../media/image208.png"/><Relationship Id="rId186" Type="http://schemas.openxmlformats.org/officeDocument/2006/relationships/image" Target="../media/image218.png"/><Relationship Id="rId211" Type="http://schemas.openxmlformats.org/officeDocument/2006/relationships/image" Target="../media/image230.png"/><Relationship Id="rId232" Type="http://schemas.openxmlformats.org/officeDocument/2006/relationships/customXml" Target="../ink/ink227.xml"/><Relationship Id="rId253" Type="http://schemas.openxmlformats.org/officeDocument/2006/relationships/image" Target="../media/image251.png"/><Relationship Id="rId274" Type="http://schemas.openxmlformats.org/officeDocument/2006/relationships/customXml" Target="../ink/ink248.xml"/><Relationship Id="rId27" Type="http://schemas.openxmlformats.org/officeDocument/2006/relationships/image" Target="../media/image139.png"/><Relationship Id="rId48" Type="http://schemas.openxmlformats.org/officeDocument/2006/relationships/customXml" Target="../ink/ink134.xml"/><Relationship Id="rId69" Type="http://schemas.openxmlformats.org/officeDocument/2006/relationships/image" Target="../media/image160.png"/><Relationship Id="rId113" Type="http://schemas.openxmlformats.org/officeDocument/2006/relationships/image" Target="../media/image182.png"/><Relationship Id="rId134" Type="http://schemas.openxmlformats.org/officeDocument/2006/relationships/customXml" Target="../ink/ink177.xml"/><Relationship Id="rId80" Type="http://schemas.openxmlformats.org/officeDocument/2006/relationships/customXml" Target="../ink/ink150.xml"/><Relationship Id="rId155" Type="http://schemas.openxmlformats.org/officeDocument/2006/relationships/image" Target="../media/image203.png"/><Relationship Id="rId176" Type="http://schemas.openxmlformats.org/officeDocument/2006/relationships/customXml" Target="../ink/ink198.xml"/><Relationship Id="rId197" Type="http://schemas.openxmlformats.org/officeDocument/2006/relationships/customXml" Target="../ink/ink209.xml"/><Relationship Id="rId201" Type="http://schemas.openxmlformats.org/officeDocument/2006/relationships/image" Target="../media/image225.png"/><Relationship Id="rId222" Type="http://schemas.openxmlformats.org/officeDocument/2006/relationships/customXml" Target="../ink/ink222.xml"/><Relationship Id="rId243" Type="http://schemas.openxmlformats.org/officeDocument/2006/relationships/image" Target="../media/image246.png"/><Relationship Id="rId264" Type="http://schemas.openxmlformats.org/officeDocument/2006/relationships/customXml" Target="../ink/ink243.xml"/><Relationship Id="rId17" Type="http://schemas.openxmlformats.org/officeDocument/2006/relationships/image" Target="../media/image134.png"/><Relationship Id="rId38" Type="http://schemas.openxmlformats.org/officeDocument/2006/relationships/customXml" Target="../ink/ink129.xml"/><Relationship Id="rId59" Type="http://schemas.openxmlformats.org/officeDocument/2006/relationships/image" Target="../media/image155.png"/><Relationship Id="rId103" Type="http://schemas.openxmlformats.org/officeDocument/2006/relationships/image" Target="../media/image177.png"/><Relationship Id="rId124" Type="http://schemas.openxmlformats.org/officeDocument/2006/relationships/customXml" Target="../ink/ink172.xml"/><Relationship Id="rId70" Type="http://schemas.openxmlformats.org/officeDocument/2006/relationships/customXml" Target="../ink/ink145.xml"/><Relationship Id="rId91" Type="http://schemas.openxmlformats.org/officeDocument/2006/relationships/image" Target="../media/image171.png"/><Relationship Id="rId145" Type="http://schemas.openxmlformats.org/officeDocument/2006/relationships/image" Target="../media/image198.png"/><Relationship Id="rId166" Type="http://schemas.openxmlformats.org/officeDocument/2006/relationships/customXml" Target="../ink/ink193.xml"/><Relationship Id="rId187" Type="http://schemas.openxmlformats.org/officeDocument/2006/relationships/customXml" Target="../ink/ink204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17.xml"/><Relationship Id="rId233" Type="http://schemas.openxmlformats.org/officeDocument/2006/relationships/image" Target="../media/image241.png"/><Relationship Id="rId254" Type="http://schemas.openxmlformats.org/officeDocument/2006/relationships/customXml" Target="../ink/ink238.xml"/><Relationship Id="rId28" Type="http://schemas.openxmlformats.org/officeDocument/2006/relationships/customXml" Target="../ink/ink124.xml"/><Relationship Id="rId49" Type="http://schemas.openxmlformats.org/officeDocument/2006/relationships/image" Target="../media/image150.png"/><Relationship Id="rId114" Type="http://schemas.openxmlformats.org/officeDocument/2006/relationships/customXml" Target="../ink/ink167.xml"/><Relationship Id="rId275" Type="http://schemas.openxmlformats.org/officeDocument/2006/relationships/image" Target="../media/image8.png"/><Relationship Id="rId60" Type="http://schemas.openxmlformats.org/officeDocument/2006/relationships/customXml" Target="../ink/ink140.xml"/><Relationship Id="rId81" Type="http://schemas.openxmlformats.org/officeDocument/2006/relationships/image" Target="../media/image166.png"/><Relationship Id="rId135" Type="http://schemas.openxmlformats.org/officeDocument/2006/relationships/image" Target="../media/image193.png"/><Relationship Id="rId156" Type="http://schemas.openxmlformats.org/officeDocument/2006/relationships/customXml" Target="../ink/ink188.xml"/><Relationship Id="rId177" Type="http://schemas.openxmlformats.org/officeDocument/2006/relationships/image" Target="../media/image214.png"/><Relationship Id="rId198" Type="http://schemas.openxmlformats.org/officeDocument/2006/relationships/customXml" Target="../ink/ink210.xml"/><Relationship Id="rId202" Type="http://schemas.openxmlformats.org/officeDocument/2006/relationships/customXml" Target="../ink/ink212.xml"/><Relationship Id="rId223" Type="http://schemas.openxmlformats.org/officeDocument/2006/relationships/image" Target="../media/image236.png"/><Relationship Id="rId244" Type="http://schemas.openxmlformats.org/officeDocument/2006/relationships/customXml" Target="../ink/ink233.xml"/><Relationship Id="rId18" Type="http://schemas.openxmlformats.org/officeDocument/2006/relationships/customXml" Target="../ink/ink120.xml"/><Relationship Id="rId39" Type="http://schemas.openxmlformats.org/officeDocument/2006/relationships/image" Target="../media/image145.png"/><Relationship Id="rId265" Type="http://schemas.openxmlformats.org/officeDocument/2006/relationships/image" Target="../media/image3.png"/><Relationship Id="rId50" Type="http://schemas.openxmlformats.org/officeDocument/2006/relationships/customXml" Target="../ink/ink135.xml"/><Relationship Id="rId104" Type="http://schemas.openxmlformats.org/officeDocument/2006/relationships/customXml" Target="../ink/ink162.xml"/><Relationship Id="rId125" Type="http://schemas.openxmlformats.org/officeDocument/2006/relationships/image" Target="../media/image188.png"/><Relationship Id="rId146" Type="http://schemas.openxmlformats.org/officeDocument/2006/relationships/customXml" Target="../ink/ink183.xml"/><Relationship Id="rId167" Type="http://schemas.openxmlformats.org/officeDocument/2006/relationships/image" Target="../media/image209.png"/><Relationship Id="rId188" Type="http://schemas.openxmlformats.org/officeDocument/2006/relationships/image" Target="../media/image219.png"/><Relationship Id="rId71" Type="http://schemas.openxmlformats.org/officeDocument/2006/relationships/image" Target="../media/image161.png"/><Relationship Id="rId92" Type="http://schemas.openxmlformats.org/officeDocument/2006/relationships/customXml" Target="../ink/ink156.xml"/><Relationship Id="rId213" Type="http://schemas.openxmlformats.org/officeDocument/2006/relationships/image" Target="../media/image231.png"/><Relationship Id="rId234" Type="http://schemas.openxmlformats.org/officeDocument/2006/relationships/customXml" Target="../ink/ink228.xml"/><Relationship Id="rId2" Type="http://schemas.openxmlformats.org/officeDocument/2006/relationships/customXml" Target="../ink/ink114.xml"/><Relationship Id="rId29" Type="http://schemas.openxmlformats.org/officeDocument/2006/relationships/image" Target="../media/image140.png"/><Relationship Id="rId255" Type="http://schemas.openxmlformats.org/officeDocument/2006/relationships/image" Target="../media/image252.png"/><Relationship Id="rId276" Type="http://schemas.openxmlformats.org/officeDocument/2006/relationships/customXml" Target="../ink/ink249.xml"/><Relationship Id="rId40" Type="http://schemas.openxmlformats.org/officeDocument/2006/relationships/customXml" Target="../ink/ink130.xml"/><Relationship Id="rId115" Type="http://schemas.openxmlformats.org/officeDocument/2006/relationships/image" Target="../media/image183.png"/><Relationship Id="rId136" Type="http://schemas.openxmlformats.org/officeDocument/2006/relationships/customXml" Target="../ink/ink178.xml"/><Relationship Id="rId157" Type="http://schemas.openxmlformats.org/officeDocument/2006/relationships/image" Target="../media/image204.png"/><Relationship Id="rId178" Type="http://schemas.openxmlformats.org/officeDocument/2006/relationships/customXml" Target="../ink/ink199.xml"/><Relationship Id="rId61" Type="http://schemas.openxmlformats.org/officeDocument/2006/relationships/image" Target="../media/image156.png"/><Relationship Id="rId82" Type="http://schemas.openxmlformats.org/officeDocument/2006/relationships/customXml" Target="../ink/ink151.xml"/><Relationship Id="rId199" Type="http://schemas.openxmlformats.org/officeDocument/2006/relationships/image" Target="../media/image224.png"/><Relationship Id="rId203" Type="http://schemas.openxmlformats.org/officeDocument/2006/relationships/image" Target="../media/image226.png"/><Relationship Id="rId224" Type="http://schemas.openxmlformats.org/officeDocument/2006/relationships/customXml" Target="../ink/ink223.xml"/><Relationship Id="rId245" Type="http://schemas.openxmlformats.org/officeDocument/2006/relationships/image" Target="../media/image247.png"/><Relationship Id="rId266" Type="http://schemas.openxmlformats.org/officeDocument/2006/relationships/customXml" Target="../ink/ink244.xml"/><Relationship Id="rId30" Type="http://schemas.openxmlformats.org/officeDocument/2006/relationships/customXml" Target="../ink/ink125.xml"/><Relationship Id="rId105" Type="http://schemas.openxmlformats.org/officeDocument/2006/relationships/image" Target="../media/image178.png"/><Relationship Id="rId126" Type="http://schemas.openxmlformats.org/officeDocument/2006/relationships/customXml" Target="../ink/ink173.xml"/><Relationship Id="rId147" Type="http://schemas.openxmlformats.org/officeDocument/2006/relationships/image" Target="../media/image199.png"/><Relationship Id="rId168" Type="http://schemas.openxmlformats.org/officeDocument/2006/relationships/customXml" Target="../ink/ink194.xml"/><Relationship Id="rId51" Type="http://schemas.openxmlformats.org/officeDocument/2006/relationships/image" Target="../media/image151.png"/><Relationship Id="rId72" Type="http://schemas.openxmlformats.org/officeDocument/2006/relationships/customXml" Target="../ink/ink146.xml"/><Relationship Id="rId93" Type="http://schemas.openxmlformats.org/officeDocument/2006/relationships/image" Target="../media/image172.png"/><Relationship Id="rId189" Type="http://schemas.openxmlformats.org/officeDocument/2006/relationships/customXml" Target="../ink/ink205.xml"/><Relationship Id="rId214" Type="http://schemas.openxmlformats.org/officeDocument/2006/relationships/customXml" Target="../ink/ink218.xml"/><Relationship Id="rId235" Type="http://schemas.openxmlformats.org/officeDocument/2006/relationships/image" Target="../media/image242.png"/><Relationship Id="rId256" Type="http://schemas.openxmlformats.org/officeDocument/2006/relationships/customXml" Target="../ink/ink239.xml"/><Relationship Id="rId277" Type="http://schemas.openxmlformats.org/officeDocument/2006/relationships/image" Target="../media/image9.png"/><Relationship Id="rId116" Type="http://schemas.openxmlformats.org/officeDocument/2006/relationships/customXml" Target="../ink/ink168.xml"/><Relationship Id="rId137" Type="http://schemas.openxmlformats.org/officeDocument/2006/relationships/image" Target="../media/image194.png"/><Relationship Id="rId158" Type="http://schemas.openxmlformats.org/officeDocument/2006/relationships/customXml" Target="../ink/ink189.xml"/><Relationship Id="rId41" Type="http://schemas.openxmlformats.org/officeDocument/2006/relationships/image" Target="../media/image146.png"/><Relationship Id="rId62" Type="http://schemas.openxmlformats.org/officeDocument/2006/relationships/customXml" Target="../ink/ink141.xml"/><Relationship Id="rId83" Type="http://schemas.openxmlformats.org/officeDocument/2006/relationships/image" Target="../media/image167.png"/><Relationship Id="rId179" Type="http://schemas.openxmlformats.org/officeDocument/2006/relationships/customXml" Target="../ink/ink200.xml"/><Relationship Id="rId190" Type="http://schemas.openxmlformats.org/officeDocument/2006/relationships/image" Target="../media/image220.png"/><Relationship Id="rId204" Type="http://schemas.openxmlformats.org/officeDocument/2006/relationships/customXml" Target="../ink/ink213.xml"/><Relationship Id="rId225" Type="http://schemas.openxmlformats.org/officeDocument/2006/relationships/image" Target="../media/image237.png"/><Relationship Id="rId246" Type="http://schemas.openxmlformats.org/officeDocument/2006/relationships/customXml" Target="../ink/ink234.xml"/><Relationship Id="rId267" Type="http://schemas.openxmlformats.org/officeDocument/2006/relationships/image" Target="../media/image4.png"/><Relationship Id="rId106" Type="http://schemas.openxmlformats.org/officeDocument/2006/relationships/customXml" Target="../ink/ink163.xml"/><Relationship Id="rId127" Type="http://schemas.openxmlformats.org/officeDocument/2006/relationships/image" Target="../media/image189.png"/><Relationship Id="rId10" Type="http://schemas.openxmlformats.org/officeDocument/2006/relationships/customXml" Target="../ink/ink116.xml"/><Relationship Id="rId31" Type="http://schemas.openxmlformats.org/officeDocument/2006/relationships/image" Target="../media/image141.png"/><Relationship Id="rId52" Type="http://schemas.openxmlformats.org/officeDocument/2006/relationships/customXml" Target="../ink/ink136.xml"/><Relationship Id="rId73" Type="http://schemas.openxmlformats.org/officeDocument/2006/relationships/image" Target="../media/image162.png"/><Relationship Id="rId94" Type="http://schemas.openxmlformats.org/officeDocument/2006/relationships/customXml" Target="../ink/ink157.xml"/><Relationship Id="rId148" Type="http://schemas.openxmlformats.org/officeDocument/2006/relationships/customXml" Target="../ink/ink184.xml"/><Relationship Id="rId169" Type="http://schemas.openxmlformats.org/officeDocument/2006/relationships/image" Target="../media/image210.png"/><Relationship Id="rId180" Type="http://schemas.openxmlformats.org/officeDocument/2006/relationships/image" Target="../media/image215.png"/><Relationship Id="rId215" Type="http://schemas.openxmlformats.org/officeDocument/2006/relationships/image" Target="../media/image232.png"/><Relationship Id="rId236" Type="http://schemas.openxmlformats.org/officeDocument/2006/relationships/customXml" Target="../ink/ink229.xml"/><Relationship Id="rId257" Type="http://schemas.openxmlformats.org/officeDocument/2006/relationships/image" Target="../media/image253.png"/><Relationship Id="rId42" Type="http://schemas.openxmlformats.org/officeDocument/2006/relationships/customXml" Target="../ink/ink131.xml"/><Relationship Id="rId84" Type="http://schemas.openxmlformats.org/officeDocument/2006/relationships/customXml" Target="../ink/ink152.xml"/><Relationship Id="rId138" Type="http://schemas.openxmlformats.org/officeDocument/2006/relationships/customXml" Target="../ink/ink179.xml"/><Relationship Id="rId191" Type="http://schemas.openxmlformats.org/officeDocument/2006/relationships/customXml" Target="../ink/ink206.xml"/><Relationship Id="rId205" Type="http://schemas.openxmlformats.org/officeDocument/2006/relationships/image" Target="../media/image227.png"/><Relationship Id="rId247" Type="http://schemas.openxmlformats.org/officeDocument/2006/relationships/image" Target="../media/image248.png"/><Relationship Id="rId107" Type="http://schemas.openxmlformats.org/officeDocument/2006/relationships/image" Target="../media/image17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0.xml"/><Relationship Id="rId21" Type="http://schemas.openxmlformats.org/officeDocument/2006/relationships/image" Target="../media/image265.png"/><Relationship Id="rId42" Type="http://schemas.openxmlformats.org/officeDocument/2006/relationships/customXml" Target="../ink/ink268.xml"/><Relationship Id="rId47" Type="http://schemas.openxmlformats.org/officeDocument/2006/relationships/image" Target="../media/image278.png"/><Relationship Id="rId63" Type="http://schemas.openxmlformats.org/officeDocument/2006/relationships/image" Target="../media/image286.png"/><Relationship Id="rId68" Type="http://schemas.openxmlformats.org/officeDocument/2006/relationships/customXml" Target="../ink/ink281.xml"/><Relationship Id="rId16" Type="http://schemas.openxmlformats.org/officeDocument/2006/relationships/customXml" Target="../ink/ink255.xml"/><Relationship Id="rId11" Type="http://schemas.openxmlformats.org/officeDocument/2006/relationships/image" Target="../media/image260.png"/><Relationship Id="rId24" Type="http://schemas.openxmlformats.org/officeDocument/2006/relationships/customXml" Target="../ink/ink259.xml"/><Relationship Id="rId32" Type="http://schemas.openxmlformats.org/officeDocument/2006/relationships/customXml" Target="../ink/ink263.xml"/><Relationship Id="rId37" Type="http://schemas.openxmlformats.org/officeDocument/2006/relationships/image" Target="../media/image273.png"/><Relationship Id="rId40" Type="http://schemas.openxmlformats.org/officeDocument/2006/relationships/customXml" Target="../ink/ink267.xml"/><Relationship Id="rId45" Type="http://schemas.openxmlformats.org/officeDocument/2006/relationships/image" Target="../media/image277.png"/><Relationship Id="rId53" Type="http://schemas.openxmlformats.org/officeDocument/2006/relationships/image" Target="../media/image281.png"/><Relationship Id="rId58" Type="http://schemas.openxmlformats.org/officeDocument/2006/relationships/customXml" Target="../ink/ink276.xml"/><Relationship Id="rId66" Type="http://schemas.openxmlformats.org/officeDocument/2006/relationships/customXml" Target="../ink/ink280.xml"/><Relationship Id="rId74" Type="http://schemas.openxmlformats.org/officeDocument/2006/relationships/customXml" Target="../ink/ink284.xml"/><Relationship Id="rId79" Type="http://schemas.openxmlformats.org/officeDocument/2006/relationships/image" Target="../media/image294.png"/><Relationship Id="rId61" Type="http://schemas.openxmlformats.org/officeDocument/2006/relationships/image" Target="../media/image285.png"/><Relationship Id="rId82" Type="http://schemas.openxmlformats.org/officeDocument/2006/relationships/customXml" Target="../ink/ink288.xml"/><Relationship Id="rId19" Type="http://schemas.openxmlformats.org/officeDocument/2006/relationships/image" Target="../media/image264.png"/><Relationship Id="rId14" Type="http://schemas.openxmlformats.org/officeDocument/2006/relationships/customXml" Target="../ink/ink254.xml"/><Relationship Id="rId22" Type="http://schemas.openxmlformats.org/officeDocument/2006/relationships/customXml" Target="../ink/ink258.xml"/><Relationship Id="rId27" Type="http://schemas.openxmlformats.org/officeDocument/2006/relationships/image" Target="../media/image268.png"/><Relationship Id="rId30" Type="http://schemas.openxmlformats.org/officeDocument/2006/relationships/customXml" Target="../ink/ink262.xml"/><Relationship Id="rId35" Type="http://schemas.openxmlformats.org/officeDocument/2006/relationships/image" Target="../media/image272.png"/><Relationship Id="rId43" Type="http://schemas.openxmlformats.org/officeDocument/2006/relationships/image" Target="../media/image276.png"/><Relationship Id="rId48" Type="http://schemas.openxmlformats.org/officeDocument/2006/relationships/customXml" Target="../ink/ink271.xml"/><Relationship Id="rId56" Type="http://schemas.openxmlformats.org/officeDocument/2006/relationships/customXml" Target="../ink/ink275.xml"/><Relationship Id="rId64" Type="http://schemas.openxmlformats.org/officeDocument/2006/relationships/customXml" Target="../ink/ink279.xml"/><Relationship Id="rId69" Type="http://schemas.openxmlformats.org/officeDocument/2006/relationships/image" Target="../media/image289.png"/><Relationship Id="rId77" Type="http://schemas.openxmlformats.org/officeDocument/2006/relationships/image" Target="../media/image293.png"/><Relationship Id="rId8" Type="http://schemas.openxmlformats.org/officeDocument/2006/relationships/customXml" Target="../ink/ink251.xml"/><Relationship Id="rId51" Type="http://schemas.openxmlformats.org/officeDocument/2006/relationships/image" Target="../media/image280.png"/><Relationship Id="rId72" Type="http://schemas.openxmlformats.org/officeDocument/2006/relationships/customXml" Target="../ink/ink283.xml"/><Relationship Id="rId80" Type="http://schemas.openxmlformats.org/officeDocument/2006/relationships/customXml" Target="../ink/ink287.xml"/><Relationship Id="rId12" Type="http://schemas.openxmlformats.org/officeDocument/2006/relationships/customXml" Target="../ink/ink253.xml"/><Relationship Id="rId17" Type="http://schemas.openxmlformats.org/officeDocument/2006/relationships/image" Target="../media/image263.png"/><Relationship Id="rId25" Type="http://schemas.openxmlformats.org/officeDocument/2006/relationships/image" Target="../media/image267.png"/><Relationship Id="rId33" Type="http://schemas.openxmlformats.org/officeDocument/2006/relationships/image" Target="../media/image271.png"/><Relationship Id="rId38" Type="http://schemas.openxmlformats.org/officeDocument/2006/relationships/customXml" Target="../ink/ink266.xml"/><Relationship Id="rId46" Type="http://schemas.openxmlformats.org/officeDocument/2006/relationships/customXml" Target="../ink/ink270.xml"/><Relationship Id="rId59" Type="http://schemas.openxmlformats.org/officeDocument/2006/relationships/image" Target="../media/image284.png"/><Relationship Id="rId67" Type="http://schemas.openxmlformats.org/officeDocument/2006/relationships/image" Target="../media/image288.png"/><Relationship Id="rId20" Type="http://schemas.openxmlformats.org/officeDocument/2006/relationships/customXml" Target="../ink/ink257.xml"/><Relationship Id="rId41" Type="http://schemas.openxmlformats.org/officeDocument/2006/relationships/image" Target="../media/image275.png"/><Relationship Id="rId54" Type="http://schemas.openxmlformats.org/officeDocument/2006/relationships/customXml" Target="../ink/ink274.xml"/><Relationship Id="rId62" Type="http://schemas.openxmlformats.org/officeDocument/2006/relationships/customXml" Target="../ink/ink278.xml"/><Relationship Id="rId70" Type="http://schemas.openxmlformats.org/officeDocument/2006/relationships/customXml" Target="../ink/ink282.xml"/><Relationship Id="rId75" Type="http://schemas.openxmlformats.org/officeDocument/2006/relationships/image" Target="../media/image292.png"/><Relationship Id="rId83" Type="http://schemas.openxmlformats.org/officeDocument/2006/relationships/image" Target="../media/image29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62.png"/><Relationship Id="rId23" Type="http://schemas.openxmlformats.org/officeDocument/2006/relationships/image" Target="../media/image266.png"/><Relationship Id="rId28" Type="http://schemas.openxmlformats.org/officeDocument/2006/relationships/customXml" Target="../ink/ink261.xml"/><Relationship Id="rId36" Type="http://schemas.openxmlformats.org/officeDocument/2006/relationships/customXml" Target="../ink/ink265.xml"/><Relationship Id="rId49" Type="http://schemas.openxmlformats.org/officeDocument/2006/relationships/image" Target="../media/image279.png"/><Relationship Id="rId57" Type="http://schemas.openxmlformats.org/officeDocument/2006/relationships/image" Target="../media/image283.png"/><Relationship Id="rId10" Type="http://schemas.openxmlformats.org/officeDocument/2006/relationships/customXml" Target="../ink/ink252.xml"/><Relationship Id="rId31" Type="http://schemas.openxmlformats.org/officeDocument/2006/relationships/image" Target="../media/image270.png"/><Relationship Id="rId44" Type="http://schemas.openxmlformats.org/officeDocument/2006/relationships/customXml" Target="../ink/ink269.xml"/><Relationship Id="rId52" Type="http://schemas.openxmlformats.org/officeDocument/2006/relationships/customXml" Target="../ink/ink273.xml"/><Relationship Id="rId60" Type="http://schemas.openxmlformats.org/officeDocument/2006/relationships/customXml" Target="../ink/ink277.xml"/><Relationship Id="rId65" Type="http://schemas.openxmlformats.org/officeDocument/2006/relationships/image" Target="../media/image287.png"/><Relationship Id="rId73" Type="http://schemas.openxmlformats.org/officeDocument/2006/relationships/image" Target="../media/image291.png"/><Relationship Id="rId78" Type="http://schemas.openxmlformats.org/officeDocument/2006/relationships/customXml" Target="../ink/ink286.xml"/><Relationship Id="rId81" Type="http://schemas.openxmlformats.org/officeDocument/2006/relationships/image" Target="../media/image295.png"/><Relationship Id="rId9" Type="http://schemas.openxmlformats.org/officeDocument/2006/relationships/image" Target="../media/image259.png"/><Relationship Id="rId13" Type="http://schemas.openxmlformats.org/officeDocument/2006/relationships/image" Target="../media/image261.png"/><Relationship Id="rId18" Type="http://schemas.openxmlformats.org/officeDocument/2006/relationships/customXml" Target="../ink/ink256.xml"/><Relationship Id="rId39" Type="http://schemas.openxmlformats.org/officeDocument/2006/relationships/image" Target="../media/image274.png"/><Relationship Id="rId34" Type="http://schemas.openxmlformats.org/officeDocument/2006/relationships/customXml" Target="../ink/ink264.xml"/><Relationship Id="rId50" Type="http://schemas.openxmlformats.org/officeDocument/2006/relationships/customXml" Target="../ink/ink272.xml"/><Relationship Id="rId55" Type="http://schemas.openxmlformats.org/officeDocument/2006/relationships/image" Target="../media/image282.png"/><Relationship Id="rId76" Type="http://schemas.openxmlformats.org/officeDocument/2006/relationships/customXml" Target="../ink/ink285.xml"/><Relationship Id="rId7" Type="http://schemas.openxmlformats.org/officeDocument/2006/relationships/image" Target="../media/image258.png"/><Relationship Id="rId71" Type="http://schemas.openxmlformats.org/officeDocument/2006/relationships/image" Target="../media/image290.png"/><Relationship Id="rId2" Type="http://schemas.openxmlformats.org/officeDocument/2006/relationships/customXml" Target="../ink/ink250.xml"/><Relationship Id="rId29" Type="http://schemas.openxmlformats.org/officeDocument/2006/relationships/image" Target="../media/image2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06812" y="1782077"/>
            <a:ext cx="100624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Solving Linear Congruences Using the Inverse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229A90-C910-4FAB-889E-E787BCD4CB78}"/>
                  </a:ext>
                </a:extLst>
              </p14:cNvPr>
              <p14:cNvContentPartPr/>
              <p14:nvPr/>
            </p14:nvContentPartPr>
            <p14:xfrm>
              <a:off x="471130" y="317462"/>
              <a:ext cx="5367600" cy="676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229A90-C910-4FAB-889E-E787BCD4CB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490" y="299472"/>
                <a:ext cx="5403240" cy="712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E11D23C-DFCF-4817-9962-9A757516571B}"/>
                  </a:ext>
                </a:extLst>
              </p14:cNvPr>
              <p14:cNvContentPartPr/>
              <p14:nvPr/>
            </p14:nvContentPartPr>
            <p14:xfrm>
              <a:off x="2867650" y="1413662"/>
              <a:ext cx="2630160" cy="386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E11D23C-DFCF-4817-9962-9A75751657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9652" y="1396038"/>
                <a:ext cx="2665795" cy="422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87D398F-E811-48EE-9911-3F8D4545F842}"/>
                  </a:ext>
                </a:extLst>
              </p14:cNvPr>
              <p14:cNvContentPartPr/>
              <p14:nvPr/>
            </p14:nvContentPartPr>
            <p14:xfrm>
              <a:off x="1271770" y="1311782"/>
              <a:ext cx="1307160" cy="318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87D398F-E811-48EE-9911-3F8D4545F8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4125" y="1294142"/>
                <a:ext cx="134281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9CBDE5C-84DB-4801-AD38-343734DE3645}"/>
                  </a:ext>
                </a:extLst>
              </p14:cNvPr>
              <p14:cNvContentPartPr/>
              <p14:nvPr/>
            </p14:nvContentPartPr>
            <p14:xfrm>
              <a:off x="709090" y="1328702"/>
              <a:ext cx="211320" cy="330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9CBDE5C-84DB-4801-AD38-343734DE36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1090" y="1311043"/>
                <a:ext cx="246960" cy="365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5567A9B-7597-43B3-9E35-8384129A6E1E}"/>
                  </a:ext>
                </a:extLst>
              </p14:cNvPr>
              <p14:cNvContentPartPr/>
              <p14:nvPr/>
            </p14:nvContentPartPr>
            <p14:xfrm>
              <a:off x="5940610" y="1300262"/>
              <a:ext cx="6120" cy="6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5567A9B-7597-43B3-9E35-8384129A6E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22610" y="12826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F9777B0-436F-4DCD-86FF-5AADE29A23F3}"/>
                  </a:ext>
                </a:extLst>
              </p14:cNvPr>
              <p14:cNvContentPartPr/>
              <p14:nvPr/>
            </p14:nvContentPartPr>
            <p14:xfrm>
              <a:off x="8342890" y="1357502"/>
              <a:ext cx="352800" cy="113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F9777B0-436F-4DCD-86FF-5AADE29A23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25250" y="1339862"/>
                <a:ext cx="388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307DB2-3AC2-4588-B6F6-1962B40BEF1E}"/>
                  </a:ext>
                </a:extLst>
              </p14:cNvPr>
              <p14:cNvContentPartPr/>
              <p14:nvPr/>
            </p14:nvContentPartPr>
            <p14:xfrm>
              <a:off x="9047410" y="1324382"/>
              <a:ext cx="250200" cy="147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307DB2-3AC2-4588-B6F6-1962B40BEF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29410" y="1306382"/>
                <a:ext cx="285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154FAAC-83D4-46FD-A9F2-2528C79A8876}"/>
                  </a:ext>
                </a:extLst>
              </p14:cNvPr>
              <p14:cNvContentPartPr/>
              <p14:nvPr/>
            </p14:nvContentPartPr>
            <p14:xfrm>
              <a:off x="7593370" y="1249142"/>
              <a:ext cx="619560" cy="261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154FAAC-83D4-46FD-A9F2-2528C79A88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75370" y="1231502"/>
                <a:ext cx="655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E5D7B7-D140-4741-BDAC-CC93AAA4545A}"/>
                  </a:ext>
                </a:extLst>
              </p14:cNvPr>
              <p14:cNvContentPartPr/>
              <p14:nvPr/>
            </p14:nvContentPartPr>
            <p14:xfrm>
              <a:off x="6519850" y="1266422"/>
              <a:ext cx="744480" cy="254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E5D7B7-D140-4741-BDAC-CC93AAA454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02210" y="1248422"/>
                <a:ext cx="7801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3667B4B-64B8-452F-BCA5-EBED7BC2D6F6}"/>
                  </a:ext>
                </a:extLst>
              </p14:cNvPr>
              <p14:cNvContentPartPr/>
              <p14:nvPr/>
            </p14:nvContentPartPr>
            <p14:xfrm>
              <a:off x="5900650" y="1385582"/>
              <a:ext cx="244440" cy="171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3667B4B-64B8-452F-BCA5-EBED7BC2D6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2650" y="1367905"/>
                <a:ext cx="280080" cy="206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E324E9-2AE3-462C-9B7D-05411843E2A5}"/>
                  </a:ext>
                </a:extLst>
              </p14:cNvPr>
              <p14:cNvContentPartPr/>
              <p14:nvPr/>
            </p14:nvContentPartPr>
            <p14:xfrm>
              <a:off x="9888010" y="1311062"/>
              <a:ext cx="108360" cy="23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E324E9-2AE3-462C-9B7D-05411843E2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70010" y="1293422"/>
                <a:ext cx="144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2EA4D6A-C8DC-4583-A0FF-C4BA743211EB}"/>
                  </a:ext>
                </a:extLst>
              </p14:cNvPr>
              <p14:cNvContentPartPr/>
              <p14:nvPr/>
            </p14:nvContentPartPr>
            <p14:xfrm>
              <a:off x="9916090" y="1448222"/>
              <a:ext cx="102600" cy="12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2EA4D6A-C8DC-4583-A0FF-C4BA743211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98450" y="1430222"/>
                <a:ext cx="138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E5CC1C9-97FB-4BD1-8F0F-3102E5255246}"/>
                  </a:ext>
                </a:extLst>
              </p14:cNvPr>
              <p14:cNvContentPartPr/>
              <p14:nvPr/>
            </p14:nvContentPartPr>
            <p14:xfrm>
              <a:off x="10222810" y="1152662"/>
              <a:ext cx="239040" cy="341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E5CC1C9-97FB-4BD1-8F0F-3102E52552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05170" y="1135022"/>
                <a:ext cx="2746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028F355-3389-41EE-8AE3-97B3F2FCE7F6}"/>
                  </a:ext>
                </a:extLst>
              </p14:cNvPr>
              <p14:cNvContentPartPr/>
              <p14:nvPr/>
            </p14:nvContentPartPr>
            <p14:xfrm>
              <a:off x="11733370" y="1090382"/>
              <a:ext cx="387000" cy="483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028F355-3389-41EE-8AE3-97B3F2FCE7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15730" y="1072382"/>
                <a:ext cx="42264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A95D4A1-C2A6-4112-9884-DD11BFE8C190}"/>
                  </a:ext>
                </a:extLst>
              </p14:cNvPr>
              <p14:cNvContentPartPr/>
              <p14:nvPr/>
            </p14:nvContentPartPr>
            <p14:xfrm>
              <a:off x="10659850" y="1176422"/>
              <a:ext cx="903600" cy="312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A95D4A1-C2A6-4112-9884-DD11BFE8C1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41857" y="1158782"/>
                <a:ext cx="939226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89C2A39-CD1C-42AB-90E2-ED074108E37C}"/>
                  </a:ext>
                </a:extLst>
              </p14:cNvPr>
              <p14:cNvContentPartPr/>
              <p14:nvPr/>
            </p14:nvContentPartPr>
            <p14:xfrm>
              <a:off x="9507130" y="1277582"/>
              <a:ext cx="187920" cy="222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89C2A39-CD1C-42AB-90E2-ED074108E37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89490" y="1259582"/>
                <a:ext cx="2235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348F275-A501-4AEF-B4C5-96F3CB8C9ABC}"/>
                  </a:ext>
                </a:extLst>
              </p14:cNvPr>
              <p14:cNvContentPartPr/>
              <p14:nvPr/>
            </p14:nvContentPartPr>
            <p14:xfrm>
              <a:off x="1777570" y="2146622"/>
              <a:ext cx="142200" cy="1371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348F275-A501-4AEF-B4C5-96F3CB8C9A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59570" y="2128622"/>
                <a:ext cx="177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E2A6996-2AD8-4EC8-B462-55895A48293F}"/>
                  </a:ext>
                </a:extLst>
              </p14:cNvPr>
              <p14:cNvContentPartPr/>
              <p14:nvPr/>
            </p14:nvContentPartPr>
            <p14:xfrm>
              <a:off x="1289050" y="2157782"/>
              <a:ext cx="358200" cy="114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E2A6996-2AD8-4EC8-B462-55895A48293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71410" y="2140086"/>
                <a:ext cx="393840" cy="150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0FAC319-63E3-4904-AAB2-FF9CF52FD6B1}"/>
                  </a:ext>
                </a:extLst>
              </p14:cNvPr>
              <p14:cNvContentPartPr/>
              <p14:nvPr/>
            </p14:nvContentPartPr>
            <p14:xfrm>
              <a:off x="680650" y="2010542"/>
              <a:ext cx="489240" cy="329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0FAC319-63E3-4904-AAB2-FF9CF52FD6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3023" y="1992562"/>
                <a:ext cx="524854" cy="365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1798B83-3BDE-4E33-B16E-333FDFDB06FB}"/>
                  </a:ext>
                </a:extLst>
              </p14:cNvPr>
              <p14:cNvContentPartPr/>
              <p14:nvPr/>
            </p14:nvContentPartPr>
            <p14:xfrm>
              <a:off x="2413690" y="2090102"/>
              <a:ext cx="358560" cy="157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1798B83-3BDE-4E33-B16E-333FDFDB06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5690" y="2072462"/>
                <a:ext cx="3942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A859BCD-D0A4-4CA7-AEE5-D67079A974E5}"/>
                  </a:ext>
                </a:extLst>
              </p14:cNvPr>
              <p14:cNvContentPartPr/>
              <p14:nvPr/>
            </p14:nvContentPartPr>
            <p14:xfrm>
              <a:off x="3839290" y="1891022"/>
              <a:ext cx="125280" cy="182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A859BCD-D0A4-4CA7-AEE5-D67079A974E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21290" y="1873022"/>
                <a:ext cx="160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D3FEF62-3D84-4BEE-BCBE-FC6D5660FA66}"/>
                  </a:ext>
                </a:extLst>
              </p14:cNvPr>
              <p14:cNvContentPartPr/>
              <p14:nvPr/>
            </p14:nvContentPartPr>
            <p14:xfrm>
              <a:off x="3441490" y="1930982"/>
              <a:ext cx="227520" cy="3351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D3FEF62-3D84-4BEE-BCBE-FC6D5660FA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23850" y="1913001"/>
                <a:ext cx="263160" cy="370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E7B3EC4-75BF-4D6C-9F1A-7F7A80B6706A}"/>
                  </a:ext>
                </a:extLst>
              </p14:cNvPr>
              <p14:cNvContentPartPr/>
              <p14:nvPr/>
            </p14:nvContentPartPr>
            <p14:xfrm>
              <a:off x="2975290" y="2032862"/>
              <a:ext cx="211320" cy="216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E7B3EC4-75BF-4D6C-9F1A-7F7A80B670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57620" y="2014862"/>
                <a:ext cx="247021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70ABB55-0D29-4D0B-A9B3-E12B70165A4F}"/>
                  </a:ext>
                </a:extLst>
              </p14:cNvPr>
              <p14:cNvContentPartPr/>
              <p14:nvPr/>
            </p14:nvContentPartPr>
            <p14:xfrm>
              <a:off x="4202170" y="2294222"/>
              <a:ext cx="6840" cy="1368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70ABB55-0D29-4D0B-A9B3-E12B70165A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84170" y="2276582"/>
                <a:ext cx="424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AAB356B-7B87-4D71-94E6-51BCF6FF5CCA}"/>
                  </a:ext>
                </a:extLst>
              </p14:cNvPr>
              <p14:cNvContentPartPr/>
              <p14:nvPr/>
            </p14:nvContentPartPr>
            <p14:xfrm>
              <a:off x="4542730" y="2067062"/>
              <a:ext cx="188280" cy="160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AAB356B-7B87-4D71-94E6-51BCF6FF5CC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25090" y="2049422"/>
                <a:ext cx="2239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E4B7C9-1A52-4EB9-A81B-6EFF7ED50D14}"/>
                  </a:ext>
                </a:extLst>
              </p14:cNvPr>
              <p14:cNvContentPartPr/>
              <p14:nvPr/>
            </p14:nvContentPartPr>
            <p14:xfrm>
              <a:off x="4867090" y="2197742"/>
              <a:ext cx="12240" cy="119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E4B7C9-1A52-4EB9-A81B-6EFF7ED50D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49450" y="2180102"/>
                <a:ext cx="478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3D91B29-6387-4D1E-9AE4-A0550A40586E}"/>
                  </a:ext>
                </a:extLst>
              </p14:cNvPr>
              <p14:cNvContentPartPr/>
              <p14:nvPr/>
            </p14:nvContentPartPr>
            <p14:xfrm>
              <a:off x="5105770" y="1913702"/>
              <a:ext cx="199080" cy="284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3D91B29-6387-4D1E-9AE4-A0550A40586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87770" y="1896062"/>
                <a:ext cx="2347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84C5954-EC88-4B59-8AEE-3DD58DA1F77E}"/>
                  </a:ext>
                </a:extLst>
              </p14:cNvPr>
              <p14:cNvContentPartPr/>
              <p14:nvPr/>
            </p14:nvContentPartPr>
            <p14:xfrm>
              <a:off x="5963290" y="1857182"/>
              <a:ext cx="239040" cy="3474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84C5954-EC88-4B59-8AEE-3DD58DA1F7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45650" y="1839182"/>
                <a:ext cx="2746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16F092C-52A5-4874-A167-9E19CB1CADB5}"/>
                  </a:ext>
                </a:extLst>
              </p14:cNvPr>
              <p14:cNvContentPartPr/>
              <p14:nvPr/>
            </p14:nvContentPartPr>
            <p14:xfrm>
              <a:off x="5498170" y="1975622"/>
              <a:ext cx="227160" cy="205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16F092C-52A5-4874-A167-9E19CB1CAD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80170" y="1957982"/>
                <a:ext cx="2628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99C25F-F866-4AAB-8A2E-BADDAC74A8F4}"/>
                  </a:ext>
                </a:extLst>
              </p14:cNvPr>
              <p14:cNvContentPartPr/>
              <p14:nvPr/>
            </p14:nvContentPartPr>
            <p14:xfrm>
              <a:off x="6587890" y="1987142"/>
              <a:ext cx="137160" cy="159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99C25F-F866-4AAB-8A2E-BADDAC74A8F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69890" y="1969502"/>
                <a:ext cx="172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FA9828-8AE5-4708-8B5A-E13E9C35399E}"/>
                  </a:ext>
                </a:extLst>
              </p14:cNvPr>
              <p14:cNvContentPartPr/>
              <p14:nvPr/>
            </p14:nvContentPartPr>
            <p14:xfrm>
              <a:off x="6826570" y="2021702"/>
              <a:ext cx="185760" cy="1422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FA9828-8AE5-4708-8B5A-E13E9C35399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08930" y="2004062"/>
                <a:ext cx="221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4D0B087-77C4-4B0C-A6E2-6F255342088D}"/>
                  </a:ext>
                </a:extLst>
              </p14:cNvPr>
              <p14:cNvContentPartPr/>
              <p14:nvPr/>
            </p14:nvContentPartPr>
            <p14:xfrm>
              <a:off x="7133290" y="1896782"/>
              <a:ext cx="136800" cy="267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4D0B087-77C4-4B0C-A6E2-6F255342088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15290" y="1878782"/>
                <a:ext cx="1724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E7A2E77-7859-4CFE-A199-2848458A868E}"/>
                  </a:ext>
                </a:extLst>
              </p14:cNvPr>
              <p14:cNvContentPartPr/>
              <p14:nvPr/>
            </p14:nvContentPartPr>
            <p14:xfrm>
              <a:off x="8177650" y="2038622"/>
              <a:ext cx="18720" cy="165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E7A2E77-7859-4CFE-A199-2848458A868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60010" y="2020982"/>
                <a:ext cx="54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6268935-4F70-4B38-99A7-6A3C0831956F}"/>
                  </a:ext>
                </a:extLst>
              </p14:cNvPr>
              <p14:cNvContentPartPr/>
              <p14:nvPr/>
            </p14:nvContentPartPr>
            <p14:xfrm>
              <a:off x="8342890" y="2038622"/>
              <a:ext cx="91440" cy="176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6268935-4F70-4B38-99A7-6A3C0831956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24890" y="2020982"/>
                <a:ext cx="127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567C3AB-192F-4C8B-8534-E02836489A88}"/>
                  </a:ext>
                </a:extLst>
              </p14:cNvPr>
              <p14:cNvContentPartPr/>
              <p14:nvPr/>
            </p14:nvContentPartPr>
            <p14:xfrm>
              <a:off x="8235250" y="1959422"/>
              <a:ext cx="6120" cy="61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567C3AB-192F-4C8B-8534-E02836489A8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17250" y="19414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9B7786D-1A5F-4CD9-B92A-E6A4C44E8353}"/>
                  </a:ext>
                </a:extLst>
              </p14:cNvPr>
              <p14:cNvContentPartPr/>
              <p14:nvPr/>
            </p14:nvContentPartPr>
            <p14:xfrm>
              <a:off x="9291490" y="2027462"/>
              <a:ext cx="170640" cy="1429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9B7786D-1A5F-4CD9-B92A-E6A4C44E83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273490" y="2009462"/>
                <a:ext cx="206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267F290-E8D0-4397-AC67-DEC57A6C864A}"/>
                  </a:ext>
                </a:extLst>
              </p14:cNvPr>
              <p14:cNvContentPartPr/>
              <p14:nvPr/>
            </p14:nvContentPartPr>
            <p14:xfrm>
              <a:off x="9739330" y="1987502"/>
              <a:ext cx="182880" cy="153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267F290-E8D0-4397-AC67-DEC57A6C864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21330" y="1969862"/>
                <a:ext cx="218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860FB47-7B21-4EDD-8D35-EA9EF1E6EB20}"/>
                  </a:ext>
                </a:extLst>
              </p14:cNvPr>
              <p14:cNvContentPartPr/>
              <p14:nvPr/>
            </p14:nvContentPartPr>
            <p14:xfrm>
              <a:off x="10034530" y="2037902"/>
              <a:ext cx="222840" cy="1375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860FB47-7B21-4EDD-8D35-EA9EF1E6EB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16890" y="2020262"/>
                <a:ext cx="258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1841F94-1511-455A-BDFB-D57D6A5B68D0}"/>
                  </a:ext>
                </a:extLst>
              </p14:cNvPr>
              <p14:cNvContentPartPr/>
              <p14:nvPr/>
            </p14:nvContentPartPr>
            <p14:xfrm>
              <a:off x="11335930" y="1874102"/>
              <a:ext cx="6120" cy="307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1841F94-1511-455A-BDFB-D57D6A5B68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318290" y="1856102"/>
                <a:ext cx="417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4E31F6D-9DA2-4DFC-9CD8-820C4CF7183C}"/>
                  </a:ext>
                </a:extLst>
              </p14:cNvPr>
              <p14:cNvContentPartPr/>
              <p14:nvPr/>
            </p14:nvContentPartPr>
            <p14:xfrm>
              <a:off x="11450050" y="2032862"/>
              <a:ext cx="124920" cy="159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4E31F6D-9DA2-4DFC-9CD8-820C4CF7183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432050" y="2014862"/>
                <a:ext cx="1605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24D4DA6-FF77-464D-BDA5-E40D08841327}"/>
                  </a:ext>
                </a:extLst>
              </p14:cNvPr>
              <p14:cNvContentPartPr/>
              <p14:nvPr/>
            </p14:nvContentPartPr>
            <p14:xfrm>
              <a:off x="11739490" y="2158142"/>
              <a:ext cx="612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24D4DA6-FF77-464D-BDA5-E40D0884132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721490" y="21401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16D1F0D-68F5-409C-A1C4-2508CAE5D28F}"/>
                  </a:ext>
                </a:extLst>
              </p14:cNvPr>
              <p14:cNvContentPartPr/>
              <p14:nvPr/>
            </p14:nvContentPartPr>
            <p14:xfrm>
              <a:off x="10763530" y="1913702"/>
              <a:ext cx="419760" cy="272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16D1F0D-68F5-409C-A1C4-2508CAE5D28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45545" y="1896062"/>
                <a:ext cx="455369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FA8CE18-CB9A-4361-ABF0-050CE2734A0A}"/>
                  </a:ext>
                </a:extLst>
              </p14:cNvPr>
              <p14:cNvContentPartPr/>
              <p14:nvPr/>
            </p14:nvContentPartPr>
            <p14:xfrm>
              <a:off x="10381930" y="1982102"/>
              <a:ext cx="227520" cy="1706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FA8CE18-CB9A-4361-ABF0-050CE2734A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64290" y="1964102"/>
                <a:ext cx="263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52AE25B-E9F6-48BE-8763-760C93BB13E0}"/>
                  </a:ext>
                </a:extLst>
              </p14:cNvPr>
              <p14:cNvContentPartPr/>
              <p14:nvPr/>
            </p14:nvContentPartPr>
            <p14:xfrm>
              <a:off x="8729170" y="1862582"/>
              <a:ext cx="420480" cy="284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52AE25B-E9F6-48BE-8763-760C93BB13E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11530" y="1844942"/>
                <a:ext cx="456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1B023E4-C97F-470D-9005-735758393B51}"/>
                  </a:ext>
                </a:extLst>
              </p14:cNvPr>
              <p14:cNvContentPartPr/>
              <p14:nvPr/>
            </p14:nvContentPartPr>
            <p14:xfrm>
              <a:off x="7632970" y="2010542"/>
              <a:ext cx="153720" cy="221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1B023E4-C97F-470D-9005-735758393B5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615330" y="1992542"/>
                <a:ext cx="189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9C142B9-BA66-44D4-97D8-D515C578BC25}"/>
                  </a:ext>
                </a:extLst>
              </p14:cNvPr>
              <p14:cNvContentPartPr/>
              <p14:nvPr/>
            </p14:nvContentPartPr>
            <p14:xfrm>
              <a:off x="2919130" y="3361622"/>
              <a:ext cx="193680" cy="165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9C142B9-BA66-44D4-97D8-D515C578BC2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01130" y="3343622"/>
                <a:ext cx="2293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11F3EF0-67E5-4DCC-9787-28AFA8FE6253}"/>
                  </a:ext>
                </a:extLst>
              </p14:cNvPr>
              <p14:cNvContentPartPr/>
              <p14:nvPr/>
            </p14:nvContentPartPr>
            <p14:xfrm>
              <a:off x="3742810" y="3328142"/>
              <a:ext cx="1011240" cy="182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11F3EF0-67E5-4DCC-9787-28AFA8FE625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25164" y="3310142"/>
                <a:ext cx="1046893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F4F14CD-E7AA-4403-B28F-CF54E97A26DF}"/>
                  </a:ext>
                </a:extLst>
              </p14:cNvPr>
              <p14:cNvContentPartPr/>
              <p14:nvPr/>
            </p14:nvContentPartPr>
            <p14:xfrm>
              <a:off x="3418810" y="3242822"/>
              <a:ext cx="193680" cy="261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F4F14CD-E7AA-4403-B28F-CF54E97A26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01170" y="3224822"/>
                <a:ext cx="2293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728D57B-45FD-4A54-9C21-4C278F449741}"/>
                  </a:ext>
                </a:extLst>
              </p14:cNvPr>
              <p14:cNvContentPartPr/>
              <p14:nvPr/>
            </p14:nvContentPartPr>
            <p14:xfrm>
              <a:off x="1618450" y="3265502"/>
              <a:ext cx="1023120" cy="3013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728D57B-45FD-4A54-9C21-4C278F4497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600450" y="3247883"/>
                <a:ext cx="1058760" cy="336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5EB5241-56D2-4059-A026-7920BF926862}"/>
                  </a:ext>
                </a:extLst>
              </p14:cNvPr>
              <p14:cNvContentPartPr/>
              <p14:nvPr/>
            </p14:nvContentPartPr>
            <p14:xfrm>
              <a:off x="777850" y="3214382"/>
              <a:ext cx="426600" cy="335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5EB5241-56D2-4059-A026-7920BF9268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0210" y="3196742"/>
                <a:ext cx="4622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88DD86E-2100-4053-BCC4-9D3E033CF870}"/>
                  </a:ext>
                </a:extLst>
              </p14:cNvPr>
              <p14:cNvContentPartPr/>
              <p14:nvPr/>
            </p14:nvContentPartPr>
            <p14:xfrm>
              <a:off x="5048530" y="3310862"/>
              <a:ext cx="114480" cy="2217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88DD86E-2100-4053-BCC4-9D3E033CF8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30530" y="3292862"/>
                <a:ext cx="150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2C9ED6E-147F-45DD-A8F4-A0750E90D41C}"/>
                  </a:ext>
                </a:extLst>
              </p14:cNvPr>
              <p14:cNvContentPartPr/>
              <p14:nvPr/>
            </p14:nvContentPartPr>
            <p14:xfrm>
              <a:off x="5798050" y="3396182"/>
              <a:ext cx="125640" cy="3074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2C9ED6E-147F-45DD-A8F4-A0750E90D41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80410" y="3378182"/>
                <a:ext cx="1612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433C1EB-42EB-4ED8-AA2C-45E4FD63E4CF}"/>
                  </a:ext>
                </a:extLst>
              </p14:cNvPr>
              <p14:cNvContentPartPr/>
              <p14:nvPr/>
            </p14:nvContentPartPr>
            <p14:xfrm>
              <a:off x="6048610" y="3407342"/>
              <a:ext cx="91080" cy="96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433C1EB-42EB-4ED8-AA2C-45E4FD63E4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30610" y="3389702"/>
                <a:ext cx="1267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3C9D731-489D-4973-AC73-CC698DF3E4E1}"/>
                  </a:ext>
                </a:extLst>
              </p14:cNvPr>
              <p14:cNvContentPartPr/>
              <p14:nvPr/>
            </p14:nvContentPartPr>
            <p14:xfrm>
              <a:off x="6235810" y="3390422"/>
              <a:ext cx="131400" cy="143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3C9D731-489D-4973-AC73-CC698DF3E4E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18170" y="3372782"/>
                <a:ext cx="1670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13A8876-7055-458E-B3D1-D02DE9BD0DF9}"/>
                  </a:ext>
                </a:extLst>
              </p14:cNvPr>
              <p14:cNvContentPartPr/>
              <p14:nvPr/>
            </p14:nvContentPartPr>
            <p14:xfrm>
              <a:off x="6565210" y="3418142"/>
              <a:ext cx="136800" cy="144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13A8876-7055-458E-B3D1-D02DE9BD0DF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47570" y="3400142"/>
                <a:ext cx="1724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8D53B3B-2655-4C3B-BE9F-3F1FA62AE4D0}"/>
                  </a:ext>
                </a:extLst>
              </p14:cNvPr>
              <p14:cNvContentPartPr/>
              <p14:nvPr/>
            </p14:nvContentPartPr>
            <p14:xfrm>
              <a:off x="6797770" y="3429662"/>
              <a:ext cx="159480" cy="131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8D53B3B-2655-4C3B-BE9F-3F1FA62AE4D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80130" y="3412022"/>
                <a:ext cx="195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281D16B-3843-46A3-BFFC-F95CC9E63A93}"/>
                  </a:ext>
                </a:extLst>
              </p14:cNvPr>
              <p14:cNvContentPartPr/>
              <p14:nvPr/>
            </p14:nvContentPartPr>
            <p14:xfrm>
              <a:off x="7064530" y="3407342"/>
              <a:ext cx="108720" cy="1544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281D16B-3843-46A3-BFFC-F95CC9E63A9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046890" y="3389702"/>
                <a:ext cx="1443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A5D0282-B507-4BEF-967F-B11E2B4125F6}"/>
                  </a:ext>
                </a:extLst>
              </p14:cNvPr>
              <p14:cNvContentPartPr/>
              <p14:nvPr/>
            </p14:nvContentPartPr>
            <p14:xfrm>
              <a:off x="5270290" y="3389702"/>
              <a:ext cx="403560" cy="148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A5D0282-B507-4BEF-967F-B11E2B4125F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252650" y="3372062"/>
                <a:ext cx="439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AF2C954-3A19-4FBE-B560-370B163552B2}"/>
                  </a:ext>
                </a:extLst>
              </p14:cNvPr>
              <p14:cNvContentPartPr/>
              <p14:nvPr/>
            </p14:nvContentPartPr>
            <p14:xfrm>
              <a:off x="9484450" y="3225902"/>
              <a:ext cx="165960" cy="296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AF2C954-3A19-4FBE-B560-370B163552B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466810" y="3207902"/>
                <a:ext cx="2016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5BD41C0-1B85-48A9-A38F-CA57C245B1F2}"/>
                  </a:ext>
                </a:extLst>
              </p14:cNvPr>
              <p14:cNvContentPartPr/>
              <p14:nvPr/>
            </p14:nvContentPartPr>
            <p14:xfrm>
              <a:off x="10983850" y="3180182"/>
              <a:ext cx="454680" cy="295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5BD41C0-1B85-48A9-A38F-CA57C245B1F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966210" y="3162521"/>
                <a:ext cx="490320" cy="33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C4539A5-254A-44E7-A6B4-F8CD2EE43F17}"/>
                  </a:ext>
                </a:extLst>
              </p14:cNvPr>
              <p14:cNvContentPartPr/>
              <p14:nvPr/>
            </p14:nvContentPartPr>
            <p14:xfrm>
              <a:off x="10529530" y="3157142"/>
              <a:ext cx="307440" cy="2962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C4539A5-254A-44E7-A6B4-F8CD2EE43F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511890" y="3139502"/>
                <a:ext cx="3430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534CA285-4E77-44C4-A6FA-435ACB3E5BAC}"/>
                  </a:ext>
                </a:extLst>
              </p14:cNvPr>
              <p14:cNvContentPartPr/>
              <p14:nvPr/>
            </p14:nvContentPartPr>
            <p14:xfrm>
              <a:off x="9916090" y="3242822"/>
              <a:ext cx="438120" cy="2332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534CA285-4E77-44C4-A6FA-435ACB3E5BA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898450" y="3224822"/>
                <a:ext cx="4737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9240670-4A7C-4461-AB95-F477B1BCAC67}"/>
                  </a:ext>
                </a:extLst>
              </p14:cNvPr>
              <p14:cNvContentPartPr/>
              <p14:nvPr/>
            </p14:nvContentPartPr>
            <p14:xfrm>
              <a:off x="8706490" y="3384302"/>
              <a:ext cx="680040" cy="1483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9240670-4A7C-4461-AB95-F477B1BCAC6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88490" y="3366346"/>
                <a:ext cx="715680" cy="183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1D57B4D-65ED-4D72-AF99-541DC379CC53}"/>
                  </a:ext>
                </a:extLst>
              </p14:cNvPr>
              <p14:cNvContentPartPr/>
              <p14:nvPr/>
            </p14:nvContentPartPr>
            <p14:xfrm>
              <a:off x="7814410" y="3373502"/>
              <a:ext cx="545760" cy="193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1D57B4D-65ED-4D72-AF99-541DC379CC5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96422" y="3355502"/>
                <a:ext cx="581377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B8053D5-49C5-467E-AFC5-07D09AD7F487}"/>
                  </a:ext>
                </a:extLst>
              </p14:cNvPr>
              <p14:cNvContentPartPr/>
              <p14:nvPr/>
            </p14:nvContentPartPr>
            <p14:xfrm>
              <a:off x="7280170" y="3418862"/>
              <a:ext cx="290520" cy="290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B8053D5-49C5-467E-AFC5-07D09AD7F48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262552" y="3401222"/>
                <a:ext cx="326116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C2788BF-CF92-435C-88A3-1581A2501939}"/>
                  </a:ext>
                </a:extLst>
              </p14:cNvPr>
              <p14:cNvContentPartPr/>
              <p14:nvPr/>
            </p14:nvContentPartPr>
            <p14:xfrm>
              <a:off x="936610" y="4088462"/>
              <a:ext cx="165240" cy="210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C2788BF-CF92-435C-88A3-1581A250193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18970" y="4070822"/>
                <a:ext cx="2008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C9F1043-7BF3-4304-B6D5-E2FB9CAFFBB0}"/>
                  </a:ext>
                </a:extLst>
              </p14:cNvPr>
              <p14:cNvContentPartPr/>
              <p14:nvPr/>
            </p14:nvContentPartPr>
            <p14:xfrm>
              <a:off x="1221010" y="3998102"/>
              <a:ext cx="51480" cy="27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C9F1043-7BF3-4304-B6D5-E2FB9CAFFBB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203010" y="3980462"/>
                <a:ext cx="87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F4FEC91-C3A6-421B-9CCA-CD26638D0184}"/>
                  </a:ext>
                </a:extLst>
              </p14:cNvPr>
              <p14:cNvContentPartPr/>
              <p14:nvPr/>
            </p14:nvContentPartPr>
            <p14:xfrm>
              <a:off x="1379770" y="3975422"/>
              <a:ext cx="39960" cy="2901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F4FEC91-C3A6-421B-9CCA-CD26638D018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62130" y="3957782"/>
                <a:ext cx="756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BF588A7-2773-4988-B00F-893DF0AE0CE5}"/>
                  </a:ext>
                </a:extLst>
              </p14:cNvPr>
              <p14:cNvContentPartPr/>
              <p14:nvPr/>
            </p14:nvContentPartPr>
            <p14:xfrm>
              <a:off x="3401530" y="4140302"/>
              <a:ext cx="142920" cy="1821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BF588A7-2773-4988-B00F-893DF0AE0CE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83890" y="4122302"/>
                <a:ext cx="1785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F8D6B6B-E4D7-48A3-BDD7-66C72134FF2E}"/>
                  </a:ext>
                </a:extLst>
              </p14:cNvPr>
              <p14:cNvContentPartPr/>
              <p14:nvPr/>
            </p14:nvContentPartPr>
            <p14:xfrm>
              <a:off x="5560090" y="4179542"/>
              <a:ext cx="117360" cy="1375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F8D6B6B-E4D7-48A3-BDD7-66C72134FF2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542090" y="4161902"/>
                <a:ext cx="1530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5FAE9E9-D9F1-42B9-9D47-2FBCF6F819BE}"/>
                  </a:ext>
                </a:extLst>
              </p14:cNvPr>
              <p14:cNvContentPartPr/>
              <p14:nvPr/>
            </p14:nvContentPartPr>
            <p14:xfrm>
              <a:off x="7536490" y="4185662"/>
              <a:ext cx="154440" cy="1310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5FAE9E9-D9F1-42B9-9D47-2FBCF6F819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518850" y="4167662"/>
                <a:ext cx="190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02D7605-862D-43D6-A731-A0A40FA8D4D6}"/>
                  </a:ext>
                </a:extLst>
              </p14:cNvPr>
              <p14:cNvContentPartPr/>
              <p14:nvPr/>
            </p14:nvContentPartPr>
            <p14:xfrm>
              <a:off x="8280610" y="4310582"/>
              <a:ext cx="11880" cy="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02D7605-862D-43D6-A731-A0A40FA8D4D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262610" y="429258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7932FBD-747E-47B2-89B0-B4E56DF19144}"/>
                  </a:ext>
                </a:extLst>
              </p14:cNvPr>
              <p14:cNvContentPartPr/>
              <p14:nvPr/>
            </p14:nvContentPartPr>
            <p14:xfrm>
              <a:off x="7803610" y="4163342"/>
              <a:ext cx="369360" cy="1702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7932FBD-747E-47B2-89B0-B4E56DF1914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85970" y="4145380"/>
                <a:ext cx="405000" cy="205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78661A8-E969-45FF-A447-BF87FF0F415D}"/>
                  </a:ext>
                </a:extLst>
              </p14:cNvPr>
              <p14:cNvContentPartPr/>
              <p14:nvPr/>
            </p14:nvContentPartPr>
            <p14:xfrm>
              <a:off x="7002610" y="4168022"/>
              <a:ext cx="386640" cy="1663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78661A8-E969-45FF-A447-BF87FF0F415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984970" y="4150382"/>
                <a:ext cx="422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61574DD-A2BB-40D4-95D3-07ED64BC92C9}"/>
                  </a:ext>
                </a:extLst>
              </p14:cNvPr>
              <p14:cNvContentPartPr/>
              <p14:nvPr/>
            </p14:nvContentPartPr>
            <p14:xfrm>
              <a:off x="5917570" y="4134182"/>
              <a:ext cx="966240" cy="3762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61574DD-A2BB-40D4-95D3-07ED64BC92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899930" y="4116542"/>
                <a:ext cx="100188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BFC90CD-563C-4358-82D5-9A6E678AE09E}"/>
                  </a:ext>
                </a:extLst>
              </p14:cNvPr>
              <p14:cNvContentPartPr/>
              <p14:nvPr/>
            </p14:nvContentPartPr>
            <p14:xfrm>
              <a:off x="5043130" y="4009622"/>
              <a:ext cx="397800" cy="307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BFC90CD-563C-4358-82D5-9A6E678AE09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25490" y="3991622"/>
                <a:ext cx="433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E00FC80-4A29-418C-95E2-9A475DF59619}"/>
                  </a:ext>
                </a:extLst>
              </p14:cNvPr>
              <p14:cNvContentPartPr/>
              <p14:nvPr/>
            </p14:nvContentPartPr>
            <p14:xfrm>
              <a:off x="4378570" y="4151102"/>
              <a:ext cx="363960" cy="432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E00FC80-4A29-418C-95E2-9A475DF5961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360930" y="4133087"/>
                <a:ext cx="399600" cy="468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566B705-AE36-4D44-9806-CC458C036223}"/>
                  </a:ext>
                </a:extLst>
              </p14:cNvPr>
              <p14:cNvContentPartPr/>
              <p14:nvPr/>
            </p14:nvContentPartPr>
            <p14:xfrm>
              <a:off x="3662890" y="4066502"/>
              <a:ext cx="578160" cy="2617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566B705-AE36-4D44-9806-CC458C03622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644890" y="4048502"/>
                <a:ext cx="613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2D5687A-9949-4C6F-9425-696162FF14B2}"/>
                  </a:ext>
                </a:extLst>
              </p14:cNvPr>
              <p14:cNvContentPartPr/>
              <p14:nvPr/>
            </p14:nvContentPartPr>
            <p14:xfrm>
              <a:off x="2191930" y="4015382"/>
              <a:ext cx="914760" cy="3524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2D5687A-9949-4C6F-9425-696162FF14B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74290" y="3997382"/>
                <a:ext cx="9504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F37CFA5-60D6-4460-ACDC-53272699943D}"/>
                  </a:ext>
                </a:extLst>
              </p14:cNvPr>
              <p14:cNvContentPartPr/>
              <p14:nvPr/>
            </p14:nvContentPartPr>
            <p14:xfrm>
              <a:off x="1743370" y="4077662"/>
              <a:ext cx="176400" cy="250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F37CFA5-60D6-4460-ACDC-53272699943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25730" y="4060022"/>
                <a:ext cx="212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43FADF6B-4DFB-4C14-A772-175EA5339CA6}"/>
                  </a:ext>
                </a:extLst>
              </p14:cNvPr>
              <p14:cNvContentPartPr/>
              <p14:nvPr/>
            </p14:nvContentPartPr>
            <p14:xfrm>
              <a:off x="9858850" y="4179902"/>
              <a:ext cx="12240" cy="630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3FADF6B-4DFB-4C14-A772-175EA5339CA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841210" y="4162262"/>
                <a:ext cx="478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5202C9F-0C37-489D-BBFE-A5EC3563932B}"/>
                  </a:ext>
                </a:extLst>
              </p14:cNvPr>
              <p14:cNvContentPartPr/>
              <p14:nvPr/>
            </p14:nvContentPartPr>
            <p14:xfrm>
              <a:off x="9882250" y="4083422"/>
              <a:ext cx="6120" cy="172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5202C9F-0C37-489D-BBFE-A5EC3563932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864250" y="406542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98CF58DE-46DC-47D3-8B24-DF6D31806E8A}"/>
                  </a:ext>
                </a:extLst>
              </p14:cNvPr>
              <p14:cNvContentPartPr/>
              <p14:nvPr/>
            </p14:nvContentPartPr>
            <p14:xfrm>
              <a:off x="10035250" y="4168382"/>
              <a:ext cx="341280" cy="1310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8CF58DE-46DC-47D3-8B24-DF6D31806E8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17610" y="4150742"/>
                <a:ext cx="376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D5356F4C-EE43-41F4-9216-63264112978E}"/>
                  </a:ext>
                </a:extLst>
              </p14:cNvPr>
              <p14:cNvContentPartPr/>
              <p14:nvPr/>
            </p14:nvContentPartPr>
            <p14:xfrm>
              <a:off x="10501090" y="4208342"/>
              <a:ext cx="23400" cy="57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D5356F4C-EE43-41F4-9216-63264112978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483090" y="4190342"/>
                <a:ext cx="590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EF4B722-0DFE-4393-9CF8-F839803629C2}"/>
                  </a:ext>
                </a:extLst>
              </p14:cNvPr>
              <p14:cNvContentPartPr/>
              <p14:nvPr/>
            </p14:nvContentPartPr>
            <p14:xfrm>
              <a:off x="10665970" y="4185302"/>
              <a:ext cx="147960" cy="1033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EF4B722-0DFE-4393-9CF8-F839803629C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647970" y="4167662"/>
                <a:ext cx="183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071BB08-F167-4EFF-823A-C29FD4DA14E7}"/>
                  </a:ext>
                </a:extLst>
              </p14:cNvPr>
              <p14:cNvContentPartPr/>
              <p14:nvPr/>
            </p14:nvContentPartPr>
            <p14:xfrm>
              <a:off x="11506570" y="4139582"/>
              <a:ext cx="102600" cy="91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071BB08-F167-4EFF-823A-C29FD4DA14E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488570" y="4121942"/>
                <a:ext cx="138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A7EAAAB-0531-4155-8BF4-CCD1CD6D1B09}"/>
                  </a:ext>
                </a:extLst>
              </p14:cNvPr>
              <p14:cNvContentPartPr/>
              <p14:nvPr/>
            </p14:nvContentPartPr>
            <p14:xfrm>
              <a:off x="10478410" y="4026542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A7EAAAB-0531-4155-8BF4-CCD1CD6D1B0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460770" y="40089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0F749BD-42C5-4362-9958-56F7BB705BB1}"/>
                  </a:ext>
                </a:extLst>
              </p14:cNvPr>
              <p14:cNvContentPartPr/>
              <p14:nvPr/>
            </p14:nvContentPartPr>
            <p14:xfrm>
              <a:off x="10943890" y="4038062"/>
              <a:ext cx="420840" cy="2502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0F749BD-42C5-4362-9958-56F7BB705BB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925905" y="4020088"/>
                <a:ext cx="456450" cy="28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FA5201B-8422-40E5-AAD5-3A50ABC7780E}"/>
                  </a:ext>
                </a:extLst>
              </p14:cNvPr>
              <p14:cNvContentPartPr/>
              <p14:nvPr/>
            </p14:nvContentPartPr>
            <p14:xfrm>
              <a:off x="9427930" y="3998102"/>
              <a:ext cx="329760" cy="2844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FA5201B-8422-40E5-AAD5-3A50ABC7780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409930" y="3980484"/>
                <a:ext cx="365400" cy="319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757512AC-273B-4728-AF49-0F5A28627642}"/>
                  </a:ext>
                </a:extLst>
              </p14:cNvPr>
              <p14:cNvContentPartPr/>
              <p14:nvPr/>
            </p14:nvContentPartPr>
            <p14:xfrm>
              <a:off x="8689570" y="4026182"/>
              <a:ext cx="500040" cy="273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757512AC-273B-4728-AF49-0F5A2862764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671570" y="4008206"/>
                <a:ext cx="535680" cy="309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72F2F3C0-3ED3-4CD1-94F7-E6F241AA1585}"/>
                  </a:ext>
                </a:extLst>
              </p14:cNvPr>
              <p14:cNvContentPartPr/>
              <p14:nvPr/>
            </p14:nvContentPartPr>
            <p14:xfrm>
              <a:off x="965410" y="4918262"/>
              <a:ext cx="199080" cy="2048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72F2F3C0-3ED3-4CD1-94F7-E6F241AA158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7410" y="4900262"/>
                <a:ext cx="234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4D3458C-0A7C-4EEB-8F9D-474C736FB316}"/>
                  </a:ext>
                </a:extLst>
              </p14:cNvPr>
              <p14:cNvContentPartPr/>
              <p14:nvPr/>
            </p14:nvContentPartPr>
            <p14:xfrm>
              <a:off x="1430890" y="5043182"/>
              <a:ext cx="11520" cy="1026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4D3458C-0A7C-4EEB-8F9D-474C736FB31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412890" y="5025542"/>
                <a:ext cx="47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7787AB2-243A-45D2-B88C-9A1F9D03AEA2}"/>
                  </a:ext>
                </a:extLst>
              </p14:cNvPr>
              <p14:cNvContentPartPr/>
              <p14:nvPr/>
            </p14:nvContentPartPr>
            <p14:xfrm>
              <a:off x="1726450" y="4878662"/>
              <a:ext cx="227520" cy="171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7787AB2-243A-45D2-B88C-9A1F9D03AEA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08450" y="4860662"/>
                <a:ext cx="2631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BBB4FA6-34AF-4568-9804-954F5D1571D6}"/>
                  </a:ext>
                </a:extLst>
              </p14:cNvPr>
              <p14:cNvContentPartPr/>
              <p14:nvPr/>
            </p14:nvContentPartPr>
            <p14:xfrm>
              <a:off x="2100850" y="4906742"/>
              <a:ext cx="102960" cy="176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BBB4FA6-34AF-4568-9804-954F5D1571D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83210" y="4889102"/>
                <a:ext cx="138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25F4E72-757D-48F1-894F-060266360903}"/>
                  </a:ext>
                </a:extLst>
              </p14:cNvPr>
              <p14:cNvContentPartPr/>
              <p14:nvPr/>
            </p14:nvContentPartPr>
            <p14:xfrm>
              <a:off x="2578210" y="4935182"/>
              <a:ext cx="136800" cy="1821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25F4E72-757D-48F1-894F-06026636090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560210" y="4917542"/>
                <a:ext cx="1724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B9AD285-4A82-4961-BA69-22B2F5AFC446}"/>
                  </a:ext>
                </a:extLst>
              </p14:cNvPr>
              <p14:cNvContentPartPr/>
              <p14:nvPr/>
            </p14:nvContentPartPr>
            <p14:xfrm>
              <a:off x="3986890" y="4986302"/>
              <a:ext cx="136800" cy="131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B9AD285-4A82-4961-BA69-22B2F5AFC44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968890" y="4968662"/>
                <a:ext cx="172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2FAE4F8-9EFA-4834-8E35-0D497D6C89CE}"/>
                  </a:ext>
                </a:extLst>
              </p14:cNvPr>
              <p14:cNvContentPartPr/>
              <p14:nvPr/>
            </p14:nvContentPartPr>
            <p14:xfrm>
              <a:off x="4809850" y="4980902"/>
              <a:ext cx="188280" cy="1537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2FAE4F8-9EFA-4834-8E35-0D497D6C89C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92210" y="4962902"/>
                <a:ext cx="2239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2720288-0E13-462B-931C-EFDBFC652071}"/>
                  </a:ext>
                </a:extLst>
              </p14:cNvPr>
              <p14:cNvContentPartPr/>
              <p14:nvPr/>
            </p14:nvContentPartPr>
            <p14:xfrm>
              <a:off x="5134210" y="4997462"/>
              <a:ext cx="142200" cy="1483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2720288-0E13-462B-931C-EFDBFC65207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116210" y="4979462"/>
                <a:ext cx="177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C975915-B6F0-4A44-B817-D9DF516E4B9C}"/>
                  </a:ext>
                </a:extLst>
              </p14:cNvPr>
              <p14:cNvContentPartPr/>
              <p14:nvPr/>
            </p14:nvContentPartPr>
            <p14:xfrm>
              <a:off x="5377930" y="5008982"/>
              <a:ext cx="86040" cy="1256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C975915-B6F0-4A44-B817-D9DF516E4B9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359930" y="4990982"/>
                <a:ext cx="121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153EC16-3B87-491F-B6E4-DFA4E737588F}"/>
                  </a:ext>
                </a:extLst>
              </p14:cNvPr>
              <p14:cNvContentPartPr/>
              <p14:nvPr/>
            </p14:nvContentPartPr>
            <p14:xfrm>
              <a:off x="5582770" y="4957862"/>
              <a:ext cx="125280" cy="171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153EC16-3B87-491F-B6E4-DFA4E737588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564770" y="4940222"/>
                <a:ext cx="160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6C7E62FB-C9BB-43CD-91F2-0C8BDD829393}"/>
                  </a:ext>
                </a:extLst>
              </p14:cNvPr>
              <p14:cNvContentPartPr/>
              <p14:nvPr/>
            </p14:nvContentPartPr>
            <p14:xfrm>
              <a:off x="5798770" y="4974782"/>
              <a:ext cx="159480" cy="1256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6C7E62FB-C9BB-43CD-91F2-0C8BDD82939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780770" y="4956782"/>
                <a:ext cx="195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D18B621-822A-4DCF-805C-F186213D69FF}"/>
                  </a:ext>
                </a:extLst>
              </p14:cNvPr>
              <p14:cNvContentPartPr/>
              <p14:nvPr/>
            </p14:nvContentPartPr>
            <p14:xfrm>
              <a:off x="4378570" y="4787582"/>
              <a:ext cx="11880" cy="3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D18B621-822A-4DCF-805C-F186213D69FF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60930" y="476994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347C46E-4D03-4218-A12B-D6793EEF460C}"/>
                  </a:ext>
                </a:extLst>
              </p14:cNvPr>
              <p14:cNvContentPartPr/>
              <p14:nvPr/>
            </p14:nvContentPartPr>
            <p14:xfrm>
              <a:off x="4441210" y="4969382"/>
              <a:ext cx="261720" cy="1368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347C46E-4D03-4218-A12B-D6793EEF460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423210" y="4951382"/>
                <a:ext cx="2973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8BD68CF-BDC2-4585-901D-EF259F3963E0}"/>
                  </a:ext>
                </a:extLst>
              </p14:cNvPr>
              <p14:cNvContentPartPr/>
              <p14:nvPr/>
            </p14:nvContentPartPr>
            <p14:xfrm>
              <a:off x="3436090" y="4838702"/>
              <a:ext cx="432000" cy="2844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8BD68CF-BDC2-4585-901D-EF259F3963E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418090" y="4821062"/>
                <a:ext cx="4676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4184F73-70D5-4BF4-B4F2-6E1297F0A950}"/>
                  </a:ext>
                </a:extLst>
              </p14:cNvPr>
              <p14:cNvContentPartPr/>
              <p14:nvPr/>
            </p14:nvContentPartPr>
            <p14:xfrm>
              <a:off x="2816170" y="4889462"/>
              <a:ext cx="313560" cy="2170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4184F73-70D5-4BF4-B4F2-6E1297F0A95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798170" y="4871462"/>
                <a:ext cx="3492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3C77957-9C57-4089-8E54-25C8B09C745B}"/>
                  </a:ext>
                </a:extLst>
              </p14:cNvPr>
              <p14:cNvContentPartPr/>
              <p14:nvPr/>
            </p14:nvContentPartPr>
            <p14:xfrm>
              <a:off x="6923050" y="4906382"/>
              <a:ext cx="227520" cy="2109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3C77957-9C57-4089-8E54-25C8B09C745B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6905410" y="4888742"/>
                <a:ext cx="263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AE3224C-CE19-4419-8644-F8E3D464CF48}"/>
                  </a:ext>
                </a:extLst>
              </p14:cNvPr>
              <p14:cNvContentPartPr/>
              <p14:nvPr/>
            </p14:nvContentPartPr>
            <p14:xfrm>
              <a:off x="7917010" y="4929782"/>
              <a:ext cx="160200" cy="1314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AE3224C-CE19-4419-8644-F8E3D464CF4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7899370" y="4911782"/>
                <a:ext cx="195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666F629-77AA-4D8B-B2E8-353A8332B59C}"/>
                  </a:ext>
                </a:extLst>
              </p14:cNvPr>
              <p14:cNvContentPartPr/>
              <p14:nvPr/>
            </p14:nvContentPartPr>
            <p14:xfrm>
              <a:off x="8217970" y="4730702"/>
              <a:ext cx="216360" cy="3412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666F629-77AA-4D8B-B2E8-353A8332B59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199970" y="4713062"/>
                <a:ext cx="252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4FB1DF0-1B21-46D8-BA5F-B284B15FD23D}"/>
                  </a:ext>
                </a:extLst>
              </p14:cNvPr>
              <p14:cNvContentPartPr/>
              <p14:nvPr/>
            </p14:nvContentPartPr>
            <p14:xfrm>
              <a:off x="6207370" y="4821782"/>
              <a:ext cx="398160" cy="3070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4FB1DF0-1B21-46D8-BA5F-B284B15FD23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189714" y="4803782"/>
                <a:ext cx="433832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44D8B27-F50B-4409-9468-206FC62F9C7F}"/>
                  </a:ext>
                </a:extLst>
              </p14:cNvPr>
              <p14:cNvContentPartPr/>
              <p14:nvPr/>
            </p14:nvContentPartPr>
            <p14:xfrm>
              <a:off x="8751130" y="4920782"/>
              <a:ext cx="316440" cy="1227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44D8B27-F50B-4409-9468-206FC62F9C7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733490" y="4902782"/>
                <a:ext cx="3520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B9B7DA6-9520-47DA-9502-0C31D6CED8F1}"/>
                  </a:ext>
                </a:extLst>
              </p14:cNvPr>
              <p14:cNvContentPartPr/>
              <p14:nvPr/>
            </p14:nvContentPartPr>
            <p14:xfrm>
              <a:off x="9228850" y="4730702"/>
              <a:ext cx="137520" cy="4262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B9B7DA6-9520-47DA-9502-0C31D6CED8F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211210" y="4713062"/>
                <a:ext cx="1731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8E36252-DFBF-4E14-ABC0-556442B1D073}"/>
                  </a:ext>
                </a:extLst>
              </p14:cNvPr>
              <p14:cNvContentPartPr/>
              <p14:nvPr/>
            </p14:nvContentPartPr>
            <p14:xfrm>
              <a:off x="9507130" y="5122742"/>
              <a:ext cx="360" cy="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8E36252-DFBF-4E14-ABC0-556442B1D07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489490" y="5104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A28AF92F-9B13-433B-B57A-BD8DA37ED807}"/>
                  </a:ext>
                </a:extLst>
              </p14:cNvPr>
              <p14:cNvContentPartPr/>
              <p14:nvPr/>
            </p14:nvContentPartPr>
            <p14:xfrm>
              <a:off x="7353970" y="4679582"/>
              <a:ext cx="455400" cy="5115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A28AF92F-9B13-433B-B57A-BD8DA37ED80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336330" y="4661942"/>
                <a:ext cx="491040" cy="54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550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97F49F-654B-41DD-A002-FC81CA42D1F8}"/>
                  </a:ext>
                </a:extLst>
              </p14:cNvPr>
              <p14:cNvContentPartPr/>
              <p14:nvPr/>
            </p14:nvContentPartPr>
            <p14:xfrm>
              <a:off x="357730" y="238262"/>
              <a:ext cx="29160" cy="27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97F49F-654B-41DD-A002-FC81CA42D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730" y="220622"/>
                <a:ext cx="64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04802C-561D-4F1C-9296-8A45616ED907}"/>
                  </a:ext>
                </a:extLst>
              </p14:cNvPr>
              <p14:cNvContentPartPr/>
              <p14:nvPr/>
            </p14:nvContentPartPr>
            <p14:xfrm>
              <a:off x="1777570" y="289382"/>
              <a:ext cx="114480" cy="22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04802C-561D-4F1C-9296-8A45616ED9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9570" y="271382"/>
                <a:ext cx="150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46555F-8FD4-43EA-828D-B6D4B45590A3}"/>
                  </a:ext>
                </a:extLst>
              </p14:cNvPr>
              <p14:cNvContentPartPr/>
              <p14:nvPr/>
            </p14:nvContentPartPr>
            <p14:xfrm>
              <a:off x="2072770" y="365702"/>
              <a:ext cx="193320" cy="151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46555F-8FD4-43EA-828D-B6D4B45590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5130" y="348062"/>
                <a:ext cx="2289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B1DF98-9429-440C-ABB5-3D81532514B6}"/>
                  </a:ext>
                </a:extLst>
              </p14:cNvPr>
              <p14:cNvContentPartPr/>
              <p14:nvPr/>
            </p14:nvContentPartPr>
            <p14:xfrm>
              <a:off x="1186810" y="340502"/>
              <a:ext cx="443520" cy="193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B1DF98-9429-440C-ABB5-3D81532514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9170" y="322829"/>
                <a:ext cx="479160" cy="22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7F81E3A-551B-4452-B436-7196086CECFB}"/>
                  </a:ext>
                </a:extLst>
              </p14:cNvPr>
              <p14:cNvContentPartPr/>
              <p14:nvPr/>
            </p14:nvContentPartPr>
            <p14:xfrm>
              <a:off x="550690" y="334382"/>
              <a:ext cx="511560" cy="2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7F81E3A-551B-4452-B436-7196086CEC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050" y="316711"/>
                <a:ext cx="547200" cy="241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D06D7A-D306-4EC9-AD0C-25D4920BE62B}"/>
                  </a:ext>
                </a:extLst>
              </p14:cNvPr>
              <p14:cNvContentPartPr/>
              <p14:nvPr/>
            </p14:nvContentPartPr>
            <p14:xfrm>
              <a:off x="3498370" y="312062"/>
              <a:ext cx="244440" cy="222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D06D7A-D306-4EC9-AD0C-25D4920BE6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730" y="294062"/>
                <a:ext cx="2800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D310E27-2439-4028-A6D8-2F809D1D9400}"/>
                  </a:ext>
                </a:extLst>
              </p14:cNvPr>
              <p14:cNvContentPartPr/>
              <p14:nvPr/>
            </p14:nvContentPartPr>
            <p14:xfrm>
              <a:off x="2618170" y="232502"/>
              <a:ext cx="460440" cy="279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D310E27-2439-4028-A6D8-2F809D1D9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00170" y="214839"/>
                <a:ext cx="496080" cy="3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4537A7-DFB3-4B35-B024-72DF5E373ED7}"/>
                  </a:ext>
                </a:extLst>
              </p14:cNvPr>
              <p14:cNvContentPartPr/>
              <p14:nvPr/>
            </p14:nvContentPartPr>
            <p14:xfrm>
              <a:off x="1322890" y="1198022"/>
              <a:ext cx="148320" cy="159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4537A7-DFB3-4B35-B024-72DF5E373E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5250" y="1180382"/>
                <a:ext cx="183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36354F-DC1E-4FBC-B7B0-15BBCEA96674}"/>
                  </a:ext>
                </a:extLst>
              </p14:cNvPr>
              <p14:cNvContentPartPr/>
              <p14:nvPr/>
            </p14:nvContentPartPr>
            <p14:xfrm>
              <a:off x="2436010" y="1005062"/>
              <a:ext cx="12564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36354F-DC1E-4FBC-B7B0-15BBCEA966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8370" y="987422"/>
                <a:ext cx="1612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3D2F05B-1CEC-4C47-9F8E-9529C1D2D4F7}"/>
                  </a:ext>
                </a:extLst>
              </p14:cNvPr>
              <p14:cNvContentPartPr/>
              <p14:nvPr/>
            </p14:nvContentPartPr>
            <p14:xfrm>
              <a:off x="2906890" y="1237982"/>
              <a:ext cx="290520" cy="159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3D2F05B-1CEC-4C47-9F8E-9529C1D2D4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9250" y="1219982"/>
                <a:ext cx="326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72ADCE-D1C0-4517-B674-6C82C87E7F74}"/>
                  </a:ext>
                </a:extLst>
              </p14:cNvPr>
              <p14:cNvContentPartPr/>
              <p14:nvPr/>
            </p14:nvContentPartPr>
            <p14:xfrm>
              <a:off x="4975090" y="988142"/>
              <a:ext cx="6120" cy="324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72ADCE-D1C0-4517-B674-6C82C87E7F7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7090" y="970142"/>
                <a:ext cx="417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9BF919-00C9-48DD-B6AE-1008C185431F}"/>
                  </a:ext>
                </a:extLst>
              </p14:cNvPr>
              <p14:cNvContentPartPr/>
              <p14:nvPr/>
            </p14:nvContentPartPr>
            <p14:xfrm>
              <a:off x="5142490" y="1174982"/>
              <a:ext cx="145440" cy="125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9BF919-00C9-48DD-B6AE-1008C185431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24490" y="1157342"/>
                <a:ext cx="181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CDAAC25-A9C4-4877-A63B-B87EE507CF6B}"/>
                  </a:ext>
                </a:extLst>
              </p14:cNvPr>
              <p14:cNvContentPartPr/>
              <p14:nvPr/>
            </p14:nvContentPartPr>
            <p14:xfrm>
              <a:off x="7083970" y="1169582"/>
              <a:ext cx="146880" cy="279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CDAAC25-A9C4-4877-A63B-B87EE507CF6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66330" y="1151582"/>
                <a:ext cx="1825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ADB2365-A8A8-44B5-9686-E25F47872064}"/>
                  </a:ext>
                </a:extLst>
              </p14:cNvPr>
              <p14:cNvContentPartPr/>
              <p14:nvPr/>
            </p14:nvContentPartPr>
            <p14:xfrm>
              <a:off x="7366210" y="1175342"/>
              <a:ext cx="119520" cy="158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ADB2365-A8A8-44B5-9686-E25F4787206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48210" y="1157702"/>
                <a:ext cx="1551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98BD4D4-E44E-4080-BB5D-D0ADF3980B8D}"/>
                  </a:ext>
                </a:extLst>
              </p14:cNvPr>
              <p14:cNvContentPartPr/>
              <p14:nvPr/>
            </p14:nvContentPartPr>
            <p14:xfrm>
              <a:off x="7644490" y="1237982"/>
              <a:ext cx="6120" cy="131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98BD4D4-E44E-4080-BB5D-D0ADF3980B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26490" y="1219982"/>
                <a:ext cx="41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2B8554-A564-49FF-ACC8-88C8E44B669B}"/>
                  </a:ext>
                </a:extLst>
              </p14:cNvPr>
              <p14:cNvContentPartPr/>
              <p14:nvPr/>
            </p14:nvContentPartPr>
            <p14:xfrm>
              <a:off x="7757890" y="1220342"/>
              <a:ext cx="301320" cy="142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2B8554-A564-49FF-ACC8-88C8E44B66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40250" y="1202702"/>
                <a:ext cx="336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0AD1709-1991-4CFE-A5F7-DD9EC264D892}"/>
                  </a:ext>
                </a:extLst>
              </p14:cNvPr>
              <p14:cNvContentPartPr/>
              <p14:nvPr/>
            </p14:nvContentPartPr>
            <p14:xfrm>
              <a:off x="8206810" y="1226102"/>
              <a:ext cx="147960" cy="148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0AD1709-1991-4CFE-A5F7-DD9EC264D89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88810" y="1208102"/>
                <a:ext cx="183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85D12E6-210C-41C9-97FF-1F033BAB4F68}"/>
                  </a:ext>
                </a:extLst>
              </p14:cNvPr>
              <p14:cNvContentPartPr/>
              <p14:nvPr/>
            </p14:nvContentPartPr>
            <p14:xfrm>
              <a:off x="7706770" y="1101542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85D12E6-210C-41C9-97FF-1F033BAB4F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89130" y="10839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9803F8C-20DE-4306-B4E9-D2B52859B6D2}"/>
                  </a:ext>
                </a:extLst>
              </p14:cNvPr>
              <p14:cNvContentPartPr/>
              <p14:nvPr/>
            </p14:nvContentPartPr>
            <p14:xfrm>
              <a:off x="6451090" y="1096142"/>
              <a:ext cx="245520" cy="591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9803F8C-20DE-4306-B4E9-D2B52859B6D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33116" y="1078153"/>
                <a:ext cx="281108" cy="62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4D5FD5-3407-4FFE-99CF-F33FFD902699}"/>
                  </a:ext>
                </a:extLst>
              </p14:cNvPr>
              <p14:cNvContentPartPr/>
              <p14:nvPr/>
            </p14:nvContentPartPr>
            <p14:xfrm>
              <a:off x="5906410" y="1112702"/>
              <a:ext cx="341280" cy="199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4D5FD5-3407-4FFE-99CF-F33FFD9026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88770" y="1094702"/>
                <a:ext cx="3769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9C0D8B-B83B-4962-9C9A-B8A9F654CDBB}"/>
                  </a:ext>
                </a:extLst>
              </p14:cNvPr>
              <p14:cNvContentPartPr/>
              <p14:nvPr/>
            </p14:nvContentPartPr>
            <p14:xfrm>
              <a:off x="5435170" y="993902"/>
              <a:ext cx="312840" cy="295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9C0D8B-B83B-4962-9C9A-B8A9F654CD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17170" y="975902"/>
                <a:ext cx="3484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8A03988-577A-4720-888F-54AA7F3269C6}"/>
                  </a:ext>
                </a:extLst>
              </p14:cNvPr>
              <p14:cNvContentPartPr/>
              <p14:nvPr/>
            </p14:nvContentPartPr>
            <p14:xfrm>
              <a:off x="4446970" y="1126022"/>
              <a:ext cx="375120" cy="220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8A03988-577A-4720-888F-54AA7F3269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28970" y="1108051"/>
                <a:ext cx="410760" cy="256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83459F-7050-474C-9CB4-F0174840AC79}"/>
                  </a:ext>
                </a:extLst>
              </p14:cNvPr>
              <p14:cNvContentPartPr/>
              <p14:nvPr/>
            </p14:nvContentPartPr>
            <p14:xfrm>
              <a:off x="3566410" y="1198022"/>
              <a:ext cx="568440" cy="176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83459F-7050-474C-9CB4-F0174840AC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48770" y="1180022"/>
                <a:ext cx="6040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FBBD1FD-D874-43A6-96E3-7F89D10460FB}"/>
                  </a:ext>
                </a:extLst>
              </p14:cNvPr>
              <p14:cNvContentPartPr/>
              <p14:nvPr/>
            </p14:nvContentPartPr>
            <p14:xfrm>
              <a:off x="1828690" y="1198022"/>
              <a:ext cx="420480" cy="182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FBBD1FD-D874-43A6-96E3-7F89D10460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10705" y="1180382"/>
                <a:ext cx="45609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4CA3867-1931-439B-B33A-2E8C40C648E5}"/>
                  </a:ext>
                </a:extLst>
              </p14:cNvPr>
              <p14:cNvContentPartPr/>
              <p14:nvPr/>
            </p14:nvContentPartPr>
            <p14:xfrm>
              <a:off x="681370" y="1072382"/>
              <a:ext cx="341280" cy="307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4CA3867-1931-439B-B33A-2E8C40C648E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3370" y="1054742"/>
                <a:ext cx="376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B8011D1-2979-46F6-8813-1235CF1FC1D8}"/>
                  </a:ext>
                </a:extLst>
              </p14:cNvPr>
              <p14:cNvContentPartPr/>
              <p14:nvPr/>
            </p14:nvContentPartPr>
            <p14:xfrm>
              <a:off x="8711530" y="1232222"/>
              <a:ext cx="6480" cy="79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B8011D1-2979-46F6-8813-1235CF1FC1D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93890" y="1214582"/>
                <a:ext cx="421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54A84A-433F-4278-904B-CD09589B51DD}"/>
                  </a:ext>
                </a:extLst>
              </p14:cNvPr>
              <p14:cNvContentPartPr/>
              <p14:nvPr/>
            </p14:nvContentPartPr>
            <p14:xfrm>
              <a:off x="8825650" y="1243742"/>
              <a:ext cx="171000" cy="10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54A84A-433F-4278-904B-CD09589B51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808010" y="1225742"/>
                <a:ext cx="206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03CD0E3-DD87-45F9-8C15-C0A502EDC94D}"/>
                  </a:ext>
                </a:extLst>
              </p14:cNvPr>
              <p14:cNvContentPartPr/>
              <p14:nvPr/>
            </p14:nvContentPartPr>
            <p14:xfrm>
              <a:off x="9978010" y="1271462"/>
              <a:ext cx="148680" cy="1195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03CD0E3-DD87-45F9-8C15-C0A502EDC94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60010" y="1253822"/>
                <a:ext cx="184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DC4ED93-3A13-4B5B-90F2-7F6E02257D66}"/>
                  </a:ext>
                </a:extLst>
              </p14:cNvPr>
              <p14:cNvContentPartPr/>
              <p14:nvPr/>
            </p14:nvContentPartPr>
            <p14:xfrm>
              <a:off x="10245490" y="1254902"/>
              <a:ext cx="154080" cy="142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DC4ED93-3A13-4B5B-90F2-7F6E02257D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27490" y="1237262"/>
                <a:ext cx="1897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FF8188F-C33F-43C3-B4A4-3107993A51EF}"/>
                  </a:ext>
                </a:extLst>
              </p14:cNvPr>
              <p14:cNvContentPartPr/>
              <p14:nvPr/>
            </p14:nvContentPartPr>
            <p14:xfrm>
              <a:off x="10501090" y="1231502"/>
              <a:ext cx="126000" cy="194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FF8188F-C33F-43C3-B4A4-3107993A51E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483090" y="1213862"/>
                <a:ext cx="1616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54083E0-CFE4-4838-94E4-D96B16DF102D}"/>
                  </a:ext>
                </a:extLst>
              </p14:cNvPr>
              <p14:cNvContentPartPr/>
              <p14:nvPr/>
            </p14:nvContentPartPr>
            <p14:xfrm>
              <a:off x="9121210" y="1124222"/>
              <a:ext cx="721800" cy="4320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54083E0-CFE4-4838-94E4-D96B16DF102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03219" y="1106582"/>
                <a:ext cx="757422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6E7D6C7-9F7A-474C-9A18-312FA49F8044}"/>
                  </a:ext>
                </a:extLst>
              </p14:cNvPr>
              <p14:cNvContentPartPr/>
              <p14:nvPr/>
            </p14:nvContentPartPr>
            <p14:xfrm>
              <a:off x="1726450" y="1799942"/>
              <a:ext cx="301320" cy="119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6E7D6C7-9F7A-474C-9A18-312FA49F80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08450" y="1781942"/>
                <a:ext cx="336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2101D4B-771E-4085-83AA-99F2E69242DC}"/>
                  </a:ext>
                </a:extLst>
              </p14:cNvPr>
              <p14:cNvContentPartPr/>
              <p14:nvPr/>
            </p14:nvContentPartPr>
            <p14:xfrm>
              <a:off x="2220370" y="1766102"/>
              <a:ext cx="165240" cy="199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2101D4B-771E-4085-83AA-99F2E69242D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02730" y="1748462"/>
                <a:ext cx="200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118ECDF-D54D-48F2-A6AF-D428322D077D}"/>
                  </a:ext>
                </a:extLst>
              </p14:cNvPr>
              <p14:cNvContentPartPr/>
              <p14:nvPr/>
            </p14:nvContentPartPr>
            <p14:xfrm>
              <a:off x="2561290" y="1766102"/>
              <a:ext cx="17280" cy="210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118ECDF-D54D-48F2-A6AF-D428322D077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43290" y="1748462"/>
                <a:ext cx="52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A85A841-6108-4BCB-A603-C6F8A891477C}"/>
                  </a:ext>
                </a:extLst>
              </p14:cNvPr>
              <p14:cNvContentPartPr/>
              <p14:nvPr/>
            </p14:nvContentPartPr>
            <p14:xfrm>
              <a:off x="2771530" y="1982102"/>
              <a:ext cx="11880" cy="108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A85A841-6108-4BCB-A603-C6F8A89147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53530" y="1964102"/>
                <a:ext cx="47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3DF3FAE-A274-452E-B9E7-14FCDD7A2D94}"/>
                  </a:ext>
                </a:extLst>
              </p14:cNvPr>
              <p14:cNvContentPartPr/>
              <p14:nvPr/>
            </p14:nvContentPartPr>
            <p14:xfrm>
              <a:off x="691810" y="1612742"/>
              <a:ext cx="682920" cy="32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3DF3FAE-A274-452E-B9E7-14FCDD7A2D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4161" y="1595102"/>
                <a:ext cx="718579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F6DC826-0851-40BF-9540-86176746BD94}"/>
                  </a:ext>
                </a:extLst>
              </p14:cNvPr>
              <p14:cNvContentPartPr/>
              <p14:nvPr/>
            </p14:nvContentPartPr>
            <p14:xfrm>
              <a:off x="4372450" y="1817222"/>
              <a:ext cx="165600" cy="187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F6DC826-0851-40BF-9540-86176746BD9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54810" y="1799222"/>
                <a:ext cx="201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CFFA19-9A74-4686-ABBC-CCE904733D10}"/>
                  </a:ext>
                </a:extLst>
              </p14:cNvPr>
              <p14:cNvContentPartPr/>
              <p14:nvPr/>
            </p14:nvContentPartPr>
            <p14:xfrm>
              <a:off x="4923970" y="1817222"/>
              <a:ext cx="154080" cy="199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CFFA19-9A74-4686-ABBC-CCE904733D1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05970" y="1799582"/>
                <a:ext cx="1897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674E172-37C9-43B4-9394-5FF88D863B36}"/>
                  </a:ext>
                </a:extLst>
              </p14:cNvPr>
              <p14:cNvContentPartPr/>
              <p14:nvPr/>
            </p14:nvContentPartPr>
            <p14:xfrm>
              <a:off x="5213410" y="1839902"/>
              <a:ext cx="165240" cy="131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674E172-37C9-43B4-9394-5FF88D863B3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95770" y="1821902"/>
                <a:ext cx="200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20C855D-7066-44B6-A59B-11E2F659BE44}"/>
                  </a:ext>
                </a:extLst>
              </p14:cNvPr>
              <p14:cNvContentPartPr/>
              <p14:nvPr/>
            </p14:nvContentPartPr>
            <p14:xfrm>
              <a:off x="5469010" y="1879862"/>
              <a:ext cx="51480" cy="91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20C855D-7066-44B6-A59B-11E2F659BE4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51370" y="1861862"/>
                <a:ext cx="87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EB58A0A-5C2F-42BC-AD27-8015F125ED99}"/>
                  </a:ext>
                </a:extLst>
              </p14:cNvPr>
              <p14:cNvContentPartPr/>
              <p14:nvPr/>
            </p14:nvContentPartPr>
            <p14:xfrm>
              <a:off x="5457850" y="1760342"/>
              <a:ext cx="17280" cy="11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EB58A0A-5C2F-42BC-AD27-8015F125ED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39850" y="174270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9349EB7-38C0-42EA-85B3-7E5317B1291D}"/>
                  </a:ext>
                </a:extLst>
              </p14:cNvPr>
              <p14:cNvContentPartPr/>
              <p14:nvPr/>
            </p14:nvContentPartPr>
            <p14:xfrm>
              <a:off x="5679250" y="1874102"/>
              <a:ext cx="114120" cy="239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9349EB7-38C0-42EA-85B3-7E5317B129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61610" y="1856102"/>
                <a:ext cx="149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52A249C-34B8-429C-8D8A-D7063F836013}"/>
                  </a:ext>
                </a:extLst>
              </p14:cNvPr>
              <p14:cNvContentPartPr/>
              <p14:nvPr/>
            </p14:nvContentPartPr>
            <p14:xfrm>
              <a:off x="5963290" y="1879862"/>
              <a:ext cx="136800" cy="102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52A249C-34B8-429C-8D8A-D7063F83601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945650" y="1861862"/>
                <a:ext cx="172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3F1AFA2-6580-4B6D-8B8F-49D597472C4D}"/>
                  </a:ext>
                </a:extLst>
              </p14:cNvPr>
              <p14:cNvContentPartPr/>
              <p14:nvPr/>
            </p14:nvContentPartPr>
            <p14:xfrm>
              <a:off x="6184690" y="1839542"/>
              <a:ext cx="199080" cy="171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3F1AFA2-6580-4B6D-8B8F-49D597472C4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167050" y="1821902"/>
                <a:ext cx="23472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B5E1D22-4CC7-4C02-83BB-CCE60C1A0CAF}"/>
                  </a:ext>
                </a:extLst>
              </p14:cNvPr>
              <p14:cNvContentPartPr/>
              <p14:nvPr/>
            </p14:nvContentPartPr>
            <p14:xfrm>
              <a:off x="3117850" y="1783022"/>
              <a:ext cx="932040" cy="250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B5E1D22-4CC7-4C02-83BB-CCE60C1A0CA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00203" y="1765382"/>
                <a:ext cx="967694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F409311-7074-4BA3-BF93-7A2AA4565B57}"/>
                  </a:ext>
                </a:extLst>
              </p14:cNvPr>
              <p14:cNvContentPartPr/>
              <p14:nvPr/>
            </p14:nvContentPartPr>
            <p14:xfrm>
              <a:off x="6700930" y="1839902"/>
              <a:ext cx="6840" cy="119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F409311-7074-4BA3-BF93-7A2AA4565B5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682930" y="1822262"/>
                <a:ext cx="42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EB033B6-9FEC-4571-A34B-67BED689C853}"/>
                  </a:ext>
                </a:extLst>
              </p14:cNvPr>
              <p14:cNvContentPartPr/>
              <p14:nvPr/>
            </p14:nvContentPartPr>
            <p14:xfrm>
              <a:off x="6855010" y="1868342"/>
              <a:ext cx="159480" cy="147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EB033B6-9FEC-4571-A34B-67BED689C85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37010" y="1850342"/>
                <a:ext cx="195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B37911B-B6D5-4FEA-9BB9-9A3E2B63A06F}"/>
                  </a:ext>
                </a:extLst>
              </p14:cNvPr>
              <p14:cNvContentPartPr/>
              <p14:nvPr/>
            </p14:nvContentPartPr>
            <p14:xfrm>
              <a:off x="7127530" y="1851422"/>
              <a:ext cx="142200" cy="159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B37911B-B6D5-4FEA-9BB9-9A3E2B63A06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109890" y="1833422"/>
                <a:ext cx="177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5645133-CB2F-4560-97DE-E7B720EAEA36}"/>
                  </a:ext>
                </a:extLst>
              </p14:cNvPr>
              <p14:cNvContentPartPr/>
              <p14:nvPr/>
            </p14:nvContentPartPr>
            <p14:xfrm>
              <a:off x="7383130" y="1822622"/>
              <a:ext cx="114120" cy="154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5645133-CB2F-4560-97DE-E7B720EAEA3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65490" y="1804622"/>
                <a:ext cx="1497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1777753-5C8C-4437-BF13-4C569EE97CE3}"/>
                  </a:ext>
                </a:extLst>
              </p14:cNvPr>
              <p14:cNvContentPartPr/>
              <p14:nvPr/>
            </p14:nvContentPartPr>
            <p14:xfrm>
              <a:off x="7598410" y="1806062"/>
              <a:ext cx="74880" cy="147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1777753-5C8C-4437-BF13-4C569EE97CE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80410" y="1788062"/>
                <a:ext cx="110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4D097BF-28A4-46B1-915F-9AB47AE684C1}"/>
                  </a:ext>
                </a:extLst>
              </p14:cNvPr>
              <p14:cNvContentPartPr/>
              <p14:nvPr/>
            </p14:nvContentPartPr>
            <p14:xfrm>
              <a:off x="9200050" y="1822262"/>
              <a:ext cx="222480" cy="1825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4D097BF-28A4-46B1-915F-9AB47AE684C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82410" y="1804622"/>
                <a:ext cx="2581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DD424D1-25EC-4538-909D-3631AE0315D0}"/>
                  </a:ext>
                </a:extLst>
              </p14:cNvPr>
              <p14:cNvContentPartPr/>
              <p14:nvPr/>
            </p14:nvContentPartPr>
            <p14:xfrm>
              <a:off x="9677410" y="1731902"/>
              <a:ext cx="148320" cy="295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DD424D1-25EC-4538-909D-3631AE0315D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59410" y="1713902"/>
                <a:ext cx="1839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92674B1-17BA-4733-97E0-C794C3A689FA}"/>
                  </a:ext>
                </a:extLst>
              </p14:cNvPr>
              <p14:cNvContentPartPr/>
              <p14:nvPr/>
            </p14:nvContentPartPr>
            <p14:xfrm>
              <a:off x="9927610" y="1834142"/>
              <a:ext cx="290160" cy="1764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92674B1-17BA-4733-97E0-C794C3A689F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09610" y="1816502"/>
                <a:ext cx="325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7CA681C-F770-49B2-BABD-CAB5DA8907AE}"/>
                  </a:ext>
                </a:extLst>
              </p14:cNvPr>
              <p14:cNvContentPartPr/>
              <p14:nvPr/>
            </p14:nvContentPartPr>
            <p14:xfrm>
              <a:off x="10313890" y="1913702"/>
              <a:ext cx="79920" cy="86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7CA681C-F770-49B2-BABD-CAB5DA8907A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95890" y="1896062"/>
                <a:ext cx="1155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99A86C1-15CB-4FE0-A0C1-72D03D4D1302}"/>
                  </a:ext>
                </a:extLst>
              </p14:cNvPr>
              <p14:cNvContentPartPr/>
              <p14:nvPr/>
            </p14:nvContentPartPr>
            <p14:xfrm>
              <a:off x="10511890" y="1720742"/>
              <a:ext cx="109800" cy="296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99A86C1-15CB-4FE0-A0C1-72D03D4D130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94250" y="1702742"/>
                <a:ext cx="1454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68B5A4B-6483-4E83-8B61-E63AC64CA4DF}"/>
                  </a:ext>
                </a:extLst>
              </p14:cNvPr>
              <p14:cNvContentPartPr/>
              <p14:nvPr/>
            </p14:nvContentPartPr>
            <p14:xfrm>
              <a:off x="10898170" y="1669622"/>
              <a:ext cx="421200" cy="370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68B5A4B-6483-4E83-8B61-E63AC64CA4D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80530" y="1651622"/>
                <a:ext cx="4568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6D2448E-4AA1-4D28-AF09-5B34AB834A50}"/>
                  </a:ext>
                </a:extLst>
              </p14:cNvPr>
              <p14:cNvContentPartPr/>
              <p14:nvPr/>
            </p14:nvContentPartPr>
            <p14:xfrm>
              <a:off x="8422090" y="1714982"/>
              <a:ext cx="443520" cy="2901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6D2448E-4AA1-4D28-AF09-5B34AB834A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04450" y="1697004"/>
                <a:ext cx="479160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D1F07A4-4BE0-4DA8-B25F-75A12AFF64D7}"/>
                  </a:ext>
                </a:extLst>
              </p14:cNvPr>
              <p14:cNvContentPartPr/>
              <p14:nvPr/>
            </p14:nvContentPartPr>
            <p14:xfrm>
              <a:off x="7803970" y="1839902"/>
              <a:ext cx="374760" cy="182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D1F07A4-4BE0-4DA8-B25F-75A12AFF64D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85970" y="1821902"/>
                <a:ext cx="4104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E6A8356-F49D-4E50-B8E3-8E62FED67C9B}"/>
                  </a:ext>
                </a:extLst>
              </p14:cNvPr>
              <p14:cNvContentPartPr/>
              <p14:nvPr/>
            </p14:nvContentPartPr>
            <p14:xfrm>
              <a:off x="2805370" y="2334182"/>
              <a:ext cx="119880" cy="307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E6A8356-F49D-4E50-B8E3-8E62FED67C9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87370" y="2316182"/>
                <a:ext cx="1555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296C563-EEDE-4693-86E1-1CDEA9FC5671}"/>
                  </a:ext>
                </a:extLst>
              </p14:cNvPr>
              <p14:cNvContentPartPr/>
              <p14:nvPr/>
            </p14:nvContentPartPr>
            <p14:xfrm>
              <a:off x="3253930" y="2442182"/>
              <a:ext cx="6120" cy="1479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296C563-EEDE-4693-86E1-1CDEA9FC567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36290" y="2424182"/>
                <a:ext cx="41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FE83F51-1DDF-4C2F-8E36-4E13FF189E0D}"/>
                  </a:ext>
                </a:extLst>
              </p14:cNvPr>
              <p14:cNvContentPartPr/>
              <p14:nvPr/>
            </p14:nvContentPartPr>
            <p14:xfrm>
              <a:off x="3390370" y="2459102"/>
              <a:ext cx="79200" cy="1771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FE83F51-1DDF-4C2F-8E36-4E13FF189E0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372370" y="2441102"/>
                <a:ext cx="1148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139E7CBC-6F2A-4966-938B-54452305858C}"/>
                  </a:ext>
                </a:extLst>
              </p14:cNvPr>
              <p14:cNvContentPartPr/>
              <p14:nvPr/>
            </p14:nvContentPartPr>
            <p14:xfrm>
              <a:off x="3305410" y="2368022"/>
              <a:ext cx="11880" cy="172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139E7CBC-6F2A-4966-938B-54452305858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87410" y="235038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CC5906C-E8B1-41FB-BA52-1D46CA63F09D}"/>
                  </a:ext>
                </a:extLst>
              </p14:cNvPr>
              <p14:cNvContentPartPr/>
              <p14:nvPr/>
            </p14:nvContentPartPr>
            <p14:xfrm>
              <a:off x="3770530" y="2288822"/>
              <a:ext cx="188280" cy="3186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CC5906C-E8B1-41FB-BA52-1D46CA63F09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752530" y="2270822"/>
                <a:ext cx="22392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8C799FB-4727-4DD2-AEA2-4142E7032773}"/>
                  </a:ext>
                </a:extLst>
              </p14:cNvPr>
              <p14:cNvContentPartPr/>
              <p14:nvPr/>
            </p14:nvContentPartPr>
            <p14:xfrm>
              <a:off x="4617250" y="2419142"/>
              <a:ext cx="134280" cy="137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8C799FB-4727-4DD2-AEA2-4142E703277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99250" y="2401502"/>
                <a:ext cx="169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7572CBD-83E6-4031-AF95-AA3A9EEFB8DD}"/>
                  </a:ext>
                </a:extLst>
              </p14:cNvPr>
              <p14:cNvContentPartPr/>
              <p14:nvPr/>
            </p14:nvContentPartPr>
            <p14:xfrm>
              <a:off x="5161930" y="2453342"/>
              <a:ext cx="108720" cy="12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7572CBD-83E6-4031-AF95-AA3A9EEFB8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144290" y="2435702"/>
                <a:ext cx="1443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3BD6ED8-08FB-466C-B7B0-ACB7019320F5}"/>
                  </a:ext>
                </a:extLst>
              </p14:cNvPr>
              <p14:cNvContentPartPr/>
              <p14:nvPr/>
            </p14:nvContentPartPr>
            <p14:xfrm>
              <a:off x="5406370" y="2306822"/>
              <a:ext cx="154080" cy="278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3BD6ED8-08FB-466C-B7B0-ACB7019320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88370" y="2288822"/>
                <a:ext cx="1897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6926472-BEC2-4A5C-B056-948DF22A3BFC}"/>
                  </a:ext>
                </a:extLst>
              </p14:cNvPr>
              <p14:cNvContentPartPr/>
              <p14:nvPr/>
            </p14:nvContentPartPr>
            <p14:xfrm>
              <a:off x="4855930" y="2265782"/>
              <a:ext cx="159480" cy="284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6926472-BEC2-4A5C-B056-948DF22A3BF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37930" y="2248142"/>
                <a:ext cx="195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8F7BDBF-F98C-4944-81C7-1F35C606FD8B}"/>
                  </a:ext>
                </a:extLst>
              </p14:cNvPr>
              <p14:cNvContentPartPr/>
              <p14:nvPr/>
            </p14:nvContentPartPr>
            <p14:xfrm>
              <a:off x="4066450" y="2413742"/>
              <a:ext cx="443160" cy="188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8F7BDBF-F98C-4944-81C7-1F35C606FD8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048465" y="2395776"/>
                <a:ext cx="478771" cy="223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B95DDCE-00FB-4368-A373-EACB9B267E9C}"/>
                  </a:ext>
                </a:extLst>
              </p14:cNvPr>
              <p14:cNvContentPartPr/>
              <p14:nvPr/>
            </p14:nvContentPartPr>
            <p14:xfrm>
              <a:off x="2249530" y="2447582"/>
              <a:ext cx="448200" cy="159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B95DDCE-00FB-4368-A373-EACB9B267E9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31544" y="2429942"/>
                <a:ext cx="483811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0AE0719-BD4E-409D-877E-22A64F43A445}"/>
                  </a:ext>
                </a:extLst>
              </p14:cNvPr>
              <p14:cNvContentPartPr/>
              <p14:nvPr/>
            </p14:nvContentPartPr>
            <p14:xfrm>
              <a:off x="1300570" y="2385302"/>
              <a:ext cx="648000" cy="267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0AE0719-BD4E-409D-877E-22A64F43A44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282580" y="2367302"/>
                <a:ext cx="6836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1B4E8CA-7350-4AF7-88E8-DE43C17795DC}"/>
                  </a:ext>
                </a:extLst>
              </p14:cNvPr>
              <p14:cNvContentPartPr/>
              <p14:nvPr/>
            </p14:nvContentPartPr>
            <p14:xfrm>
              <a:off x="762730" y="2407982"/>
              <a:ext cx="361800" cy="222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1B4E8CA-7350-4AF7-88E8-DE43C17795D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5090" y="2389982"/>
                <a:ext cx="3974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9C82ABB-E557-409D-85E1-E5953ED34CAF}"/>
                  </a:ext>
                </a:extLst>
              </p14:cNvPr>
              <p14:cNvContentPartPr/>
              <p14:nvPr/>
            </p14:nvContentPartPr>
            <p14:xfrm>
              <a:off x="6093970" y="2392502"/>
              <a:ext cx="210960" cy="140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9C82ABB-E557-409D-85E1-E5953ED34CA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75970" y="2374862"/>
                <a:ext cx="246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D1E069-6147-4B56-86E3-50072BC26FC1}"/>
                  </a:ext>
                </a:extLst>
              </p14:cNvPr>
              <p14:cNvContentPartPr/>
              <p14:nvPr/>
            </p14:nvContentPartPr>
            <p14:xfrm>
              <a:off x="6059770" y="2277302"/>
              <a:ext cx="329760" cy="46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D1E069-6147-4B56-86E3-50072BC26FC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42130" y="2259302"/>
                <a:ext cx="3654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09ED8A0-D289-4705-AD74-78B5EA1E4C50}"/>
                  </a:ext>
                </a:extLst>
              </p14:cNvPr>
              <p14:cNvContentPartPr/>
              <p14:nvPr/>
            </p14:nvContentPartPr>
            <p14:xfrm>
              <a:off x="6798130" y="2419142"/>
              <a:ext cx="312840" cy="159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09ED8A0-D289-4705-AD74-78B5EA1E4C5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80490" y="2401502"/>
                <a:ext cx="3484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2D977E8-C184-4D9F-B3D0-A1DBB518A392}"/>
                  </a:ext>
                </a:extLst>
              </p14:cNvPr>
              <p14:cNvContentPartPr/>
              <p14:nvPr/>
            </p14:nvContentPartPr>
            <p14:xfrm>
              <a:off x="7229770" y="2470262"/>
              <a:ext cx="28440" cy="68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2D977E8-C184-4D9F-B3D0-A1DBB518A39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212130" y="2452622"/>
                <a:ext cx="640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792CDAE-1C66-443C-B1F9-BF0575A19795}"/>
                  </a:ext>
                </a:extLst>
              </p14:cNvPr>
              <p14:cNvContentPartPr/>
              <p14:nvPr/>
            </p14:nvContentPartPr>
            <p14:xfrm>
              <a:off x="7210330" y="2305742"/>
              <a:ext cx="25560" cy="345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792CDAE-1C66-443C-B1F9-BF0575A1979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192690" y="2287742"/>
                <a:ext cx="612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175A8AB-228B-4406-A1D9-ED6D7BF2F564}"/>
                  </a:ext>
                </a:extLst>
              </p14:cNvPr>
              <p14:cNvContentPartPr/>
              <p14:nvPr/>
            </p14:nvContentPartPr>
            <p14:xfrm>
              <a:off x="8240290" y="2464502"/>
              <a:ext cx="171360" cy="1652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175A8AB-228B-4406-A1D9-ED6D7BF2F56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222650" y="2446862"/>
                <a:ext cx="207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0147294-5F95-4938-A1BF-1AB43A0A6027}"/>
                  </a:ext>
                </a:extLst>
              </p14:cNvPr>
              <p14:cNvContentPartPr/>
              <p14:nvPr/>
            </p14:nvContentPartPr>
            <p14:xfrm>
              <a:off x="8212210" y="2339942"/>
              <a:ext cx="278640" cy="17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0147294-5F95-4938-A1BF-1AB43A0A602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94570" y="2321942"/>
                <a:ext cx="314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1BFE5B7-EE08-42B3-92A3-78D35FDA0218}"/>
                  </a:ext>
                </a:extLst>
              </p14:cNvPr>
              <p14:cNvContentPartPr/>
              <p14:nvPr/>
            </p14:nvContentPartPr>
            <p14:xfrm>
              <a:off x="8683810" y="2396462"/>
              <a:ext cx="222120" cy="1933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1BFE5B7-EE08-42B3-92A3-78D35FDA021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665810" y="2378822"/>
                <a:ext cx="2577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8155000-9F5D-4D7C-A017-1FEE3805867E}"/>
                  </a:ext>
                </a:extLst>
              </p14:cNvPr>
              <p14:cNvContentPartPr/>
              <p14:nvPr/>
            </p14:nvContentPartPr>
            <p14:xfrm>
              <a:off x="9137770" y="2481782"/>
              <a:ext cx="307800" cy="1252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8155000-9F5D-4D7C-A017-1FEE3805867E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20130" y="2463782"/>
                <a:ext cx="343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CB5D5D9-82D6-48D2-B76D-C575992E659F}"/>
                  </a:ext>
                </a:extLst>
              </p14:cNvPr>
              <p14:cNvContentPartPr/>
              <p14:nvPr/>
            </p14:nvContentPartPr>
            <p14:xfrm>
              <a:off x="9780010" y="2481062"/>
              <a:ext cx="227520" cy="154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CB5D5D9-82D6-48D2-B76D-C575992E659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62010" y="2463422"/>
                <a:ext cx="263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3EA7958-2EDD-4DAC-9429-F7DE0FF8B267}"/>
                  </a:ext>
                </a:extLst>
              </p14:cNvPr>
              <p14:cNvContentPartPr/>
              <p14:nvPr/>
            </p14:nvContentPartPr>
            <p14:xfrm>
              <a:off x="10103650" y="2527502"/>
              <a:ext cx="108360" cy="124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3EA7958-2EDD-4DAC-9429-F7DE0FF8B26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85650" y="2509862"/>
                <a:ext cx="1440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DBC0E1E-E579-4E1B-BC28-AD2D6677DBA6}"/>
                  </a:ext>
                </a:extLst>
              </p14:cNvPr>
              <p14:cNvContentPartPr/>
              <p14:nvPr/>
            </p14:nvContentPartPr>
            <p14:xfrm>
              <a:off x="10415410" y="2345342"/>
              <a:ext cx="154800" cy="319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DBC0E1E-E579-4E1B-BC28-AD2D6677DBA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397770" y="2327702"/>
                <a:ext cx="1904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C3E5CC1-CEBB-45F5-A0DB-9360433820A9}"/>
                  </a:ext>
                </a:extLst>
              </p14:cNvPr>
              <p14:cNvContentPartPr/>
              <p14:nvPr/>
            </p14:nvContentPartPr>
            <p14:xfrm>
              <a:off x="7388890" y="2339582"/>
              <a:ext cx="432720" cy="284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C3E5CC1-CEBB-45F5-A0DB-9360433820A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370890" y="2321942"/>
                <a:ext cx="468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3B25CA1-3EA7-4A33-84A0-DA4E4AB1D74D}"/>
                  </a:ext>
                </a:extLst>
              </p14:cNvPr>
              <p14:cNvContentPartPr/>
              <p14:nvPr/>
            </p14:nvContentPartPr>
            <p14:xfrm>
              <a:off x="925810" y="3083342"/>
              <a:ext cx="159120" cy="177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3B25CA1-3EA7-4A33-84A0-DA4E4AB1D74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8170" y="3065342"/>
                <a:ext cx="194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A16347F7-F907-42B1-9ECA-033533262E4F}"/>
                  </a:ext>
                </a:extLst>
              </p14:cNvPr>
              <p14:cNvContentPartPr/>
              <p14:nvPr/>
            </p14:nvContentPartPr>
            <p14:xfrm>
              <a:off x="1272130" y="3191702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A16347F7-F907-42B1-9ECA-033533262E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54130" y="31737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DB991A4-CF84-4F7E-9D1A-7A065332AD28}"/>
                  </a:ext>
                </a:extLst>
              </p14:cNvPr>
              <p14:cNvContentPartPr/>
              <p14:nvPr/>
            </p14:nvContentPartPr>
            <p14:xfrm>
              <a:off x="1544650" y="3134462"/>
              <a:ext cx="182520" cy="1483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DB991A4-CF84-4F7E-9D1A-7A065332AD2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526650" y="3116822"/>
                <a:ext cx="2181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0329A09-95C2-4423-9391-9B934F5E02C9}"/>
                  </a:ext>
                </a:extLst>
              </p14:cNvPr>
              <p14:cNvContentPartPr/>
              <p14:nvPr/>
            </p14:nvContentPartPr>
            <p14:xfrm>
              <a:off x="1521970" y="2952302"/>
              <a:ext cx="290160" cy="24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0329A09-95C2-4423-9391-9B934F5E02C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503970" y="2934302"/>
                <a:ext cx="3258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C255BB7-619A-47D5-B298-1996CCBF7D74}"/>
                  </a:ext>
                </a:extLst>
              </p14:cNvPr>
              <p14:cNvContentPartPr/>
              <p14:nvPr/>
            </p14:nvContentPartPr>
            <p14:xfrm>
              <a:off x="2038930" y="3185942"/>
              <a:ext cx="91080" cy="6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C255BB7-619A-47D5-B298-1996CCBF7D7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020930" y="3167942"/>
                <a:ext cx="1267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5F6054C-1CB6-4446-842A-C9DE3730AD11}"/>
                  </a:ext>
                </a:extLst>
              </p14:cNvPr>
              <p14:cNvContentPartPr/>
              <p14:nvPr/>
            </p14:nvContentPartPr>
            <p14:xfrm>
              <a:off x="2055850" y="3271262"/>
              <a:ext cx="108360" cy="6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5F6054C-1CB6-4446-842A-C9DE3730AD11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037850" y="3253262"/>
                <a:ext cx="144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00B780C-63DE-46B3-B1EE-9E0E1E3B4D2F}"/>
                  </a:ext>
                </a:extLst>
              </p14:cNvPr>
              <p14:cNvContentPartPr/>
              <p14:nvPr/>
            </p14:nvContentPartPr>
            <p14:xfrm>
              <a:off x="2361490" y="3061022"/>
              <a:ext cx="23760" cy="278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00B780C-63DE-46B3-B1EE-9E0E1E3B4D2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2343850" y="3043382"/>
                <a:ext cx="59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5725635-34D4-4B14-B5A2-5013213B23A5}"/>
                  </a:ext>
                </a:extLst>
              </p14:cNvPr>
              <p14:cNvContentPartPr/>
              <p14:nvPr/>
            </p14:nvContentPartPr>
            <p14:xfrm>
              <a:off x="3304330" y="3208262"/>
              <a:ext cx="80640" cy="137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5725635-34D4-4B14-B5A2-5013213B23A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286690" y="3190622"/>
                <a:ext cx="1162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1478550-9E76-441C-AD37-73AFC2329498}"/>
                  </a:ext>
                </a:extLst>
              </p14:cNvPr>
              <p14:cNvContentPartPr/>
              <p14:nvPr/>
            </p14:nvContentPartPr>
            <p14:xfrm>
              <a:off x="3503410" y="3049862"/>
              <a:ext cx="142920" cy="301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1478550-9E76-441C-AD37-73AFC232949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485410" y="3031862"/>
                <a:ext cx="178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3CF18A6-80EE-4F02-96F7-C45F220AAB04}"/>
                  </a:ext>
                </a:extLst>
              </p14:cNvPr>
              <p14:cNvContentPartPr/>
              <p14:nvPr/>
            </p14:nvContentPartPr>
            <p14:xfrm>
              <a:off x="3930010" y="3191702"/>
              <a:ext cx="329760" cy="131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3CF18A6-80EE-4F02-96F7-C45F220AAB04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912370" y="3173702"/>
                <a:ext cx="365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C343315-7F21-438B-9561-5C0BED7A9A76}"/>
                  </a:ext>
                </a:extLst>
              </p14:cNvPr>
              <p14:cNvContentPartPr/>
              <p14:nvPr/>
            </p14:nvContentPartPr>
            <p14:xfrm>
              <a:off x="4367410" y="2970302"/>
              <a:ext cx="114120" cy="4262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C343315-7F21-438B-9561-5C0BED7A9A76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349410" y="2952302"/>
                <a:ext cx="1497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C47AF18-E3D1-4D06-9087-2B64A45BA5B3}"/>
                  </a:ext>
                </a:extLst>
              </p14:cNvPr>
              <p14:cNvContentPartPr/>
              <p14:nvPr/>
            </p14:nvContentPartPr>
            <p14:xfrm>
              <a:off x="4651450" y="3345062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C47AF18-E3D1-4D06-9087-2B64A45BA5B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33450" y="33270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E7FD327-E2A6-4DB0-91E7-596170ECAD72}"/>
                  </a:ext>
                </a:extLst>
              </p14:cNvPr>
              <p14:cNvContentPartPr/>
              <p14:nvPr/>
            </p14:nvContentPartPr>
            <p14:xfrm>
              <a:off x="2708890" y="3083702"/>
              <a:ext cx="471600" cy="2955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E7FD327-E2A6-4DB0-91E7-596170ECAD7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691250" y="3066062"/>
                <a:ext cx="5072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4E302DC-535E-436B-8859-6550B1B0D4FE}"/>
                  </a:ext>
                </a:extLst>
              </p14:cNvPr>
              <p14:cNvContentPartPr/>
              <p14:nvPr/>
            </p14:nvContentPartPr>
            <p14:xfrm>
              <a:off x="1260610" y="4372862"/>
              <a:ext cx="11880" cy="6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4E302DC-535E-436B-8859-6550B1B0D4F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242970" y="43552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9F5BA19-09C2-48AF-A8CF-CBB2D34BAD80}"/>
                  </a:ext>
                </a:extLst>
              </p14:cNvPr>
              <p14:cNvContentPartPr/>
              <p14:nvPr/>
            </p14:nvContentPartPr>
            <p14:xfrm>
              <a:off x="726730" y="3969662"/>
              <a:ext cx="392400" cy="397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9F5BA19-09C2-48AF-A8CF-CBB2D34BAD8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09090" y="3952022"/>
                <a:ext cx="4280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AA8F477-8983-4220-99C5-1A98139BFCE2}"/>
                  </a:ext>
                </a:extLst>
              </p14:cNvPr>
              <p14:cNvContentPartPr/>
              <p14:nvPr/>
            </p14:nvContentPartPr>
            <p14:xfrm>
              <a:off x="2174650" y="4214102"/>
              <a:ext cx="154080" cy="187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AA8F477-8983-4220-99C5-1A98139BFCE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57010" y="4196102"/>
                <a:ext cx="189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D0EF26D-F724-445A-AA2D-64C3F6E4C3F6}"/>
                  </a:ext>
                </a:extLst>
              </p14:cNvPr>
              <p14:cNvContentPartPr/>
              <p14:nvPr/>
            </p14:nvContentPartPr>
            <p14:xfrm>
              <a:off x="2447530" y="4122662"/>
              <a:ext cx="114120" cy="2905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D0EF26D-F724-445A-AA2D-64C3F6E4C3F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429530" y="4105022"/>
                <a:ext cx="1497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91D7A82-DCC8-4829-BD17-0D03F5C1464C}"/>
                  </a:ext>
                </a:extLst>
              </p14:cNvPr>
              <p14:cNvContentPartPr/>
              <p14:nvPr/>
            </p14:nvContentPartPr>
            <p14:xfrm>
              <a:off x="2930290" y="4190342"/>
              <a:ext cx="187920" cy="1998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91D7A82-DCC8-4829-BD17-0D03F5C1464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912650" y="4172702"/>
                <a:ext cx="223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B2D1BDD-8AA6-4436-B9C2-B78F0DC9AAEB}"/>
                  </a:ext>
                </a:extLst>
              </p14:cNvPr>
              <p14:cNvContentPartPr/>
              <p14:nvPr/>
            </p14:nvContentPartPr>
            <p14:xfrm>
              <a:off x="2936050" y="4089182"/>
              <a:ext cx="250200" cy="12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B2D1BDD-8AA6-4436-B9C2-B78F0DC9AAE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918410" y="4071182"/>
                <a:ext cx="285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28BFF1A-256E-44A2-A4B0-7D0FDC9E25F6}"/>
                  </a:ext>
                </a:extLst>
              </p14:cNvPr>
              <p14:cNvContentPartPr/>
              <p14:nvPr/>
            </p14:nvContentPartPr>
            <p14:xfrm>
              <a:off x="1691890" y="4077662"/>
              <a:ext cx="335880" cy="2901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28BFF1A-256E-44A2-A4B0-7D0FDC9E25F6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674250" y="4060022"/>
                <a:ext cx="371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42BD7E91-CC77-4A9E-84A8-F20540694BEE}"/>
                  </a:ext>
                </a:extLst>
              </p14:cNvPr>
              <p14:cNvContentPartPr/>
              <p14:nvPr/>
            </p14:nvContentPartPr>
            <p14:xfrm>
              <a:off x="3487210" y="4225262"/>
              <a:ext cx="268200" cy="1821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2BD7E91-CC77-4A9E-84A8-F20540694BE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469210" y="4207622"/>
                <a:ext cx="303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0D556F0-9EC8-481E-9BDC-F38ACC04EE11}"/>
                  </a:ext>
                </a:extLst>
              </p14:cNvPr>
              <p14:cNvContentPartPr/>
              <p14:nvPr/>
            </p14:nvContentPartPr>
            <p14:xfrm>
              <a:off x="3867730" y="4128782"/>
              <a:ext cx="613440" cy="295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0D556F0-9EC8-481E-9BDC-F38ACC04EE1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849741" y="4111142"/>
                <a:ext cx="649059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31A1DEC-01F9-47DA-94E9-85EB51070C30}"/>
                  </a:ext>
                </a:extLst>
              </p14:cNvPr>
              <p14:cNvContentPartPr/>
              <p14:nvPr/>
            </p14:nvContentPartPr>
            <p14:xfrm>
              <a:off x="4821730" y="4224902"/>
              <a:ext cx="182160" cy="1771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31A1DEC-01F9-47DA-94E9-85EB51070C3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03730" y="4206902"/>
                <a:ext cx="2178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50D3939-A0F9-452C-BDDF-3EF30F5452E7}"/>
                  </a:ext>
                </a:extLst>
              </p14:cNvPr>
              <p14:cNvContentPartPr/>
              <p14:nvPr/>
            </p14:nvContentPartPr>
            <p14:xfrm>
              <a:off x="5190730" y="4208342"/>
              <a:ext cx="114120" cy="288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50D3939-A0F9-452C-BDDF-3EF30F5452E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173090" y="4190342"/>
                <a:ext cx="149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D142A35-18F9-4760-8084-517A00F5F769}"/>
                  </a:ext>
                </a:extLst>
              </p14:cNvPr>
              <p14:cNvContentPartPr/>
              <p14:nvPr/>
            </p14:nvContentPartPr>
            <p14:xfrm>
              <a:off x="5224930" y="4287902"/>
              <a:ext cx="131040" cy="17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D142A35-18F9-4760-8084-517A00F5F76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07290" y="4269902"/>
                <a:ext cx="1666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624C663-937D-47B0-904F-A99C0BD73A04}"/>
                  </a:ext>
                </a:extLst>
              </p14:cNvPr>
              <p14:cNvContentPartPr/>
              <p14:nvPr/>
            </p14:nvContentPartPr>
            <p14:xfrm>
              <a:off x="5582770" y="4048862"/>
              <a:ext cx="221760" cy="352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624C663-937D-47B0-904F-A99C0BD73A0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65130" y="4031222"/>
                <a:ext cx="2574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5897112-44E1-4E97-95D7-0C72DD7C4AF1}"/>
                  </a:ext>
                </a:extLst>
              </p14:cNvPr>
              <p14:cNvContentPartPr/>
              <p14:nvPr/>
            </p14:nvContentPartPr>
            <p14:xfrm>
              <a:off x="6229690" y="4214102"/>
              <a:ext cx="188280" cy="159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5897112-44E1-4E97-95D7-0C72DD7C4AF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211690" y="4196102"/>
                <a:ext cx="223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DF5CB7D-90F9-4B6C-8395-FE16AB67B894}"/>
                  </a:ext>
                </a:extLst>
              </p14:cNvPr>
              <p14:cNvContentPartPr/>
              <p14:nvPr/>
            </p14:nvContentPartPr>
            <p14:xfrm>
              <a:off x="6507970" y="4202582"/>
              <a:ext cx="194040" cy="1706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DF5CB7D-90F9-4B6C-8395-FE16AB67B89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490330" y="4184942"/>
                <a:ext cx="229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8F5FF3C-EDA8-468B-8B52-B3B48EF568FA}"/>
                  </a:ext>
                </a:extLst>
              </p14:cNvPr>
              <p14:cNvContentPartPr/>
              <p14:nvPr/>
            </p14:nvContentPartPr>
            <p14:xfrm>
              <a:off x="6832330" y="3999182"/>
              <a:ext cx="130680" cy="380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8F5FF3C-EDA8-468B-8B52-B3B48EF568F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814690" y="3981182"/>
                <a:ext cx="1663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384B112-E259-4E39-B804-A85FBE952ED2}"/>
                  </a:ext>
                </a:extLst>
              </p14:cNvPr>
              <p14:cNvContentPartPr/>
              <p14:nvPr/>
            </p14:nvContentPartPr>
            <p14:xfrm>
              <a:off x="7423090" y="4179182"/>
              <a:ext cx="381240" cy="1375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384B112-E259-4E39-B804-A85FBE952ED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405090" y="4161542"/>
                <a:ext cx="416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77863EA-D377-4BE7-B31C-A5DAA21D34FF}"/>
                  </a:ext>
                </a:extLst>
              </p14:cNvPr>
              <p14:cNvContentPartPr/>
              <p14:nvPr/>
            </p14:nvContentPartPr>
            <p14:xfrm>
              <a:off x="8036170" y="4134542"/>
              <a:ext cx="125280" cy="6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77863EA-D377-4BE7-B31C-A5DAA21D34F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018530" y="4116542"/>
                <a:ext cx="160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CBC2251-D79D-420B-93A1-433CBCA5B62F}"/>
                  </a:ext>
                </a:extLst>
              </p14:cNvPr>
              <p14:cNvContentPartPr/>
              <p14:nvPr/>
            </p14:nvContentPartPr>
            <p14:xfrm>
              <a:off x="8041930" y="4225262"/>
              <a:ext cx="136800" cy="6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CBC2251-D79D-420B-93A1-433CBCA5B62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024290" y="4207622"/>
                <a:ext cx="172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3FDE9CC-82C9-4834-B237-E7BA3913EF3D}"/>
                  </a:ext>
                </a:extLst>
              </p14:cNvPr>
              <p14:cNvContentPartPr/>
              <p14:nvPr/>
            </p14:nvContentPartPr>
            <p14:xfrm>
              <a:off x="8553130" y="3992342"/>
              <a:ext cx="210600" cy="358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3FDE9CC-82C9-4834-B237-E7BA3913EF3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535130" y="3974702"/>
                <a:ext cx="2462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99E65B7-9B8B-489A-8E23-677A946D90FA}"/>
                  </a:ext>
                </a:extLst>
              </p14:cNvPr>
              <p14:cNvContentPartPr/>
              <p14:nvPr/>
            </p14:nvContentPartPr>
            <p14:xfrm>
              <a:off x="8950570" y="4276382"/>
              <a:ext cx="17280" cy="6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99E65B7-9B8B-489A-8E23-677A946D90F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932930" y="425874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D6F454EE-FE6D-41AC-8A89-69E7E2024C87}"/>
                  </a:ext>
                </a:extLst>
              </p14:cNvPr>
              <p14:cNvContentPartPr/>
              <p14:nvPr/>
            </p14:nvContentPartPr>
            <p14:xfrm>
              <a:off x="9302650" y="3890102"/>
              <a:ext cx="97200" cy="4489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D6F454EE-FE6D-41AC-8A89-69E7E2024C8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285010" y="3872462"/>
                <a:ext cx="13284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F0BF8E2-46B3-47FE-B30B-7E952774CB7F}"/>
                  </a:ext>
                </a:extLst>
              </p14:cNvPr>
              <p14:cNvContentPartPr/>
              <p14:nvPr/>
            </p14:nvContentPartPr>
            <p14:xfrm>
              <a:off x="10381930" y="3884702"/>
              <a:ext cx="131040" cy="1886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F0BF8E2-46B3-47FE-B30B-7E952774CB7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364290" y="3866702"/>
                <a:ext cx="1666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7DF9F3C-596C-4D27-BBC1-B096E8A611B2}"/>
                  </a:ext>
                </a:extLst>
              </p14:cNvPr>
              <p14:cNvContentPartPr/>
              <p14:nvPr/>
            </p14:nvContentPartPr>
            <p14:xfrm>
              <a:off x="9740050" y="3878942"/>
              <a:ext cx="528840" cy="119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7DF9F3C-596C-4D27-BBC1-B096E8A611B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722410" y="3860942"/>
                <a:ext cx="564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10FE863-6E19-4024-8273-2DD958A645AC}"/>
                  </a:ext>
                </a:extLst>
              </p14:cNvPr>
              <p14:cNvContentPartPr/>
              <p14:nvPr/>
            </p14:nvContentPartPr>
            <p14:xfrm>
              <a:off x="10768210" y="3725582"/>
              <a:ext cx="681840" cy="1936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10FE863-6E19-4024-8273-2DD958A645A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50210" y="3707582"/>
                <a:ext cx="717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FE87FB6-0913-4D66-81A8-248467E4D1E0}"/>
                  </a:ext>
                </a:extLst>
              </p14:cNvPr>
              <p14:cNvContentPartPr/>
              <p14:nvPr/>
            </p14:nvContentPartPr>
            <p14:xfrm>
              <a:off x="10194370" y="4287902"/>
              <a:ext cx="119520" cy="914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FE87FB6-0913-4D66-81A8-248467E4D1E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176730" y="4269902"/>
                <a:ext cx="155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9D3157A-ACEF-41DD-9068-9278444400C2}"/>
                  </a:ext>
                </a:extLst>
              </p14:cNvPr>
              <p14:cNvContentPartPr/>
              <p14:nvPr/>
            </p14:nvContentPartPr>
            <p14:xfrm>
              <a:off x="10421530" y="4196822"/>
              <a:ext cx="11880" cy="1368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9D3157A-ACEF-41DD-9068-9278444400C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403890" y="4179182"/>
                <a:ext cx="47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8D178EF-9D19-41FD-B3BE-89C36BF5C7D2}"/>
                  </a:ext>
                </a:extLst>
              </p14:cNvPr>
              <p14:cNvContentPartPr/>
              <p14:nvPr/>
            </p14:nvContentPartPr>
            <p14:xfrm>
              <a:off x="10529530" y="4179902"/>
              <a:ext cx="28800" cy="1537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8D178EF-9D19-41FD-B3BE-89C36BF5C7D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511890" y="4162262"/>
                <a:ext cx="64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A1F20725-9EC8-40F7-8C85-4F84749A26A1}"/>
                  </a:ext>
                </a:extLst>
              </p14:cNvPr>
              <p14:cNvContentPartPr/>
              <p14:nvPr/>
            </p14:nvContentPartPr>
            <p14:xfrm>
              <a:off x="9626650" y="4270622"/>
              <a:ext cx="465840" cy="1310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A1F20725-9EC8-40F7-8C85-4F84749A26A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608664" y="4252982"/>
                <a:ext cx="501452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DF884DC-9F36-45B2-AC46-9FB71DDC5E56}"/>
                  </a:ext>
                </a:extLst>
              </p14:cNvPr>
              <p14:cNvContentPartPr/>
              <p14:nvPr/>
            </p14:nvContentPartPr>
            <p14:xfrm>
              <a:off x="11239450" y="4117622"/>
              <a:ext cx="114120" cy="1026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DF884DC-9F36-45B2-AC46-9FB71DDC5E5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221810" y="4099622"/>
                <a:ext cx="1497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8B584FB-6E5E-45CE-B581-05BE85F26C2F}"/>
                  </a:ext>
                </a:extLst>
              </p14:cNvPr>
              <p14:cNvContentPartPr/>
              <p14:nvPr/>
            </p14:nvContentPartPr>
            <p14:xfrm>
              <a:off x="10858930" y="4128782"/>
              <a:ext cx="261720" cy="1764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8B584FB-6E5E-45CE-B581-05BE85F26C2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841290" y="4111142"/>
                <a:ext cx="297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E6F61FE-9846-49D9-9A9D-46D7C2FB7C2C}"/>
                  </a:ext>
                </a:extLst>
              </p14:cNvPr>
              <p14:cNvContentPartPr/>
              <p14:nvPr/>
            </p14:nvContentPartPr>
            <p14:xfrm>
              <a:off x="11619970" y="3708302"/>
              <a:ext cx="199080" cy="6080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E6F61FE-9846-49D9-9A9D-46D7C2FB7C2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602330" y="3690662"/>
                <a:ext cx="234720" cy="64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A65B4D7-32F6-4559-9C9C-3D7A9E980F1F}"/>
              </a:ext>
            </a:extLst>
          </p:cNvPr>
          <p:cNvGrpSpPr/>
          <p:nvPr/>
        </p:nvGrpSpPr>
        <p:grpSpPr>
          <a:xfrm>
            <a:off x="311079" y="108826"/>
            <a:ext cx="5477040" cy="646920"/>
            <a:chOff x="311079" y="108826"/>
            <a:chExt cx="5477040" cy="64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D13F31-87EB-425C-982B-7E49CED3D71C}"/>
                    </a:ext>
                  </a:extLst>
                </p14:cNvPr>
                <p14:cNvContentPartPr/>
                <p14:nvPr/>
              </p14:nvContentPartPr>
              <p14:xfrm>
                <a:off x="4005759" y="214666"/>
                <a:ext cx="118080" cy="421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D13F31-87EB-425C-982B-7E49CED3D71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87759" y="197026"/>
                  <a:ext cx="1537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5C670D-2A0C-4EEC-9551-DD9C28FE7446}"/>
                    </a:ext>
                  </a:extLst>
                </p14:cNvPr>
                <p14:cNvContentPartPr/>
                <p14:nvPr/>
              </p14:nvContentPartPr>
              <p14:xfrm>
                <a:off x="4233279" y="389626"/>
                <a:ext cx="192960" cy="201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5C670D-2A0C-4EEC-9551-DD9C28FE744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15279" y="371626"/>
                  <a:ext cx="228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7ACDA4-A20D-4A33-911D-574736407961}"/>
                    </a:ext>
                  </a:extLst>
                </p14:cNvPr>
                <p14:cNvContentPartPr/>
                <p14:nvPr/>
              </p14:nvContentPartPr>
              <p14:xfrm>
                <a:off x="4560879" y="416266"/>
                <a:ext cx="84240" cy="174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7ACDA4-A20D-4A33-911D-57473640796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43239" y="398626"/>
                  <a:ext cx="119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EB27FD-66BE-44DD-9622-5FECEBB0D091}"/>
                    </a:ext>
                  </a:extLst>
                </p14:cNvPr>
                <p14:cNvContentPartPr/>
                <p14:nvPr/>
              </p14:nvContentPartPr>
              <p14:xfrm>
                <a:off x="4794879" y="166066"/>
                <a:ext cx="145800" cy="447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EB27FD-66BE-44DD-9622-5FECEBB0D0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76879" y="148066"/>
                  <a:ext cx="1814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FF713A-D6F9-4641-B841-5B5F95B4AD7F}"/>
                    </a:ext>
                  </a:extLst>
                </p14:cNvPr>
                <p14:cNvContentPartPr/>
                <p14:nvPr/>
              </p14:nvContentPartPr>
              <p14:xfrm>
                <a:off x="5137239" y="359386"/>
                <a:ext cx="276120" cy="179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FF713A-D6F9-4641-B841-5B5F95B4AD7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119239" y="341386"/>
                  <a:ext cx="311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3D5C14-83D9-4F73-89FD-251A639F3E88}"/>
                    </a:ext>
                  </a:extLst>
                </p14:cNvPr>
                <p14:cNvContentPartPr/>
                <p14:nvPr/>
              </p14:nvContentPartPr>
              <p14:xfrm>
                <a:off x="5485359" y="108826"/>
                <a:ext cx="120600" cy="538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3D5C14-83D9-4F73-89FD-251A639F3E8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67719" y="91186"/>
                  <a:ext cx="1562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5D7948-1A4E-4417-A668-8D78738B3B9B}"/>
                    </a:ext>
                  </a:extLst>
                </p14:cNvPr>
                <p14:cNvContentPartPr/>
                <p14:nvPr/>
              </p14:nvContentPartPr>
              <p14:xfrm>
                <a:off x="311079" y="697426"/>
                <a:ext cx="5477040" cy="58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5D7948-1A4E-4417-A668-8D78738B3B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93439" y="679426"/>
                  <a:ext cx="5512680" cy="9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811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5718A93-F24B-47BE-897E-D144B3D4C395}"/>
                  </a:ext>
                </a:extLst>
              </p14:cNvPr>
              <p14:cNvContentPartPr/>
              <p14:nvPr/>
            </p14:nvContentPartPr>
            <p14:xfrm>
              <a:off x="300850" y="130622"/>
              <a:ext cx="8144640" cy="573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5718A93-F24B-47BE-897E-D144B3D4C3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850" y="112633"/>
                <a:ext cx="8180280" cy="609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BA9D922-6D25-4D27-B7D2-9B56FF0CF023}"/>
                  </a:ext>
                </a:extLst>
              </p14:cNvPr>
              <p14:cNvContentPartPr/>
              <p14:nvPr/>
            </p14:nvContentPartPr>
            <p14:xfrm>
              <a:off x="936610" y="1021982"/>
              <a:ext cx="210960" cy="10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BA9D922-6D25-4D27-B7D2-9B56FF0CF0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610" y="1004342"/>
                <a:ext cx="2466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87A8F90-9072-4500-B32D-DE2D64F0FAB0}"/>
                  </a:ext>
                </a:extLst>
              </p14:cNvPr>
              <p14:cNvContentPartPr/>
              <p14:nvPr/>
            </p14:nvContentPartPr>
            <p14:xfrm>
              <a:off x="1237930" y="880142"/>
              <a:ext cx="86040" cy="279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87A8F90-9072-4500-B32D-DE2D64F0FA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9930" y="862502"/>
                <a:ext cx="1216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CFE3CD2-65BD-4F40-BA8F-D2CC6A845D29}"/>
                  </a:ext>
                </a:extLst>
              </p14:cNvPr>
              <p14:cNvContentPartPr/>
              <p14:nvPr/>
            </p14:nvContentPartPr>
            <p14:xfrm>
              <a:off x="1834810" y="965102"/>
              <a:ext cx="153360" cy="199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FE3CD2-65BD-4F40-BA8F-D2CC6A845D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16810" y="947102"/>
                <a:ext cx="189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07CD60D-71CF-4DA1-9343-502F9B773111}"/>
                  </a:ext>
                </a:extLst>
              </p14:cNvPr>
              <p14:cNvContentPartPr/>
              <p14:nvPr/>
            </p14:nvContentPartPr>
            <p14:xfrm>
              <a:off x="2101210" y="1050062"/>
              <a:ext cx="114120" cy="972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07CD60D-71CF-4DA1-9343-502F9B7731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3570" y="1032422"/>
                <a:ext cx="1497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E592D75-FB4D-44C0-8ADA-E4CAB176E267}"/>
                  </a:ext>
                </a:extLst>
              </p14:cNvPr>
              <p14:cNvContentPartPr/>
              <p14:nvPr/>
            </p14:nvContentPartPr>
            <p14:xfrm>
              <a:off x="2459050" y="970862"/>
              <a:ext cx="153000" cy="182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E592D75-FB4D-44C0-8ADA-E4CAB176E2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41050" y="953222"/>
                <a:ext cx="1886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3B62810-40C9-492F-813A-18EE85E98561}"/>
                  </a:ext>
                </a:extLst>
              </p14:cNvPr>
              <p14:cNvContentPartPr/>
              <p14:nvPr/>
            </p14:nvContentPartPr>
            <p14:xfrm>
              <a:off x="2719690" y="1021982"/>
              <a:ext cx="108720" cy="114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3B62810-40C9-492F-813A-18EE85E985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2050" y="1004342"/>
                <a:ext cx="144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D51BA66-5C94-4783-AF29-AC1676AF8E36}"/>
                  </a:ext>
                </a:extLst>
              </p14:cNvPr>
              <p14:cNvContentPartPr/>
              <p14:nvPr/>
            </p14:nvContentPartPr>
            <p14:xfrm>
              <a:off x="2947570" y="925502"/>
              <a:ext cx="34200" cy="2217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D51BA66-5C94-4783-AF29-AC1676AF8E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9930" y="907862"/>
                <a:ext cx="698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CFC8107-8103-444A-AB66-B2CB427515D7}"/>
                  </a:ext>
                </a:extLst>
              </p14:cNvPr>
              <p14:cNvContentPartPr/>
              <p14:nvPr/>
            </p14:nvContentPartPr>
            <p14:xfrm>
              <a:off x="3105970" y="1005062"/>
              <a:ext cx="194040" cy="142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CFC8107-8103-444A-AB66-B2CB427515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87970" y="987422"/>
                <a:ext cx="2296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F82DF2-7F8D-44DC-9AF4-7B23B63B75F1}"/>
                  </a:ext>
                </a:extLst>
              </p14:cNvPr>
              <p14:cNvContentPartPr/>
              <p14:nvPr/>
            </p14:nvContentPartPr>
            <p14:xfrm>
              <a:off x="4366690" y="1010462"/>
              <a:ext cx="131400" cy="177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F82DF2-7F8D-44DC-9AF4-7B23B63B75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9050" y="992462"/>
                <a:ext cx="1670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8458A0-CEAC-46D6-BD4B-0F011E3EC915}"/>
                  </a:ext>
                </a:extLst>
              </p14:cNvPr>
              <p14:cNvContentPartPr/>
              <p14:nvPr/>
            </p14:nvContentPartPr>
            <p14:xfrm>
              <a:off x="5917930" y="1124222"/>
              <a:ext cx="165240" cy="119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8458A0-CEAC-46D6-BD4B-0F011E3EC9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9930" y="1106582"/>
                <a:ext cx="2008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3EE17D8-C8E1-47FD-8CE9-A9C761A94C4A}"/>
                  </a:ext>
                </a:extLst>
              </p14:cNvPr>
              <p14:cNvContentPartPr/>
              <p14:nvPr/>
            </p14:nvContentPartPr>
            <p14:xfrm>
              <a:off x="6411490" y="988142"/>
              <a:ext cx="29160" cy="210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3EE17D8-C8E1-47FD-8CE9-A9C761A94C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3850" y="970142"/>
                <a:ext cx="648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F058FA5-E07C-4854-9BD4-7B58C767121E}"/>
                  </a:ext>
                </a:extLst>
              </p14:cNvPr>
              <p14:cNvContentPartPr/>
              <p14:nvPr/>
            </p14:nvContentPartPr>
            <p14:xfrm>
              <a:off x="7235530" y="1146902"/>
              <a:ext cx="165240" cy="108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F058FA5-E07C-4854-9BD4-7B58C767121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17530" y="1129262"/>
                <a:ext cx="200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1812FB6-4743-4782-A37A-3821BFBE65A6}"/>
                  </a:ext>
                </a:extLst>
              </p14:cNvPr>
              <p14:cNvContentPartPr/>
              <p14:nvPr/>
            </p14:nvContentPartPr>
            <p14:xfrm>
              <a:off x="7513810" y="1118822"/>
              <a:ext cx="114120" cy="136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1812FB6-4743-4782-A37A-3821BFBE65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5810" y="1100822"/>
                <a:ext cx="149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C2F04DA-140B-416C-9E3C-66E19D41E31E}"/>
                  </a:ext>
                </a:extLst>
              </p14:cNvPr>
              <p14:cNvContentPartPr/>
              <p14:nvPr/>
            </p14:nvContentPartPr>
            <p14:xfrm>
              <a:off x="6565210" y="1101542"/>
              <a:ext cx="568440" cy="142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C2F04DA-140B-416C-9E3C-66E19D41E3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47570" y="1083902"/>
                <a:ext cx="6040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CDAEAEC-8E17-4064-B28A-40933BA607DA}"/>
                  </a:ext>
                </a:extLst>
              </p14:cNvPr>
              <p14:cNvContentPartPr/>
              <p14:nvPr/>
            </p14:nvContentPartPr>
            <p14:xfrm>
              <a:off x="5384050" y="959702"/>
              <a:ext cx="437760" cy="272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CDAEAEC-8E17-4064-B28A-40933BA607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66050" y="941702"/>
                <a:ext cx="4734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4926A78-E3F5-4335-97EF-6B8AC787BC07}"/>
                  </a:ext>
                </a:extLst>
              </p14:cNvPr>
              <p14:cNvContentPartPr/>
              <p14:nvPr/>
            </p14:nvContentPartPr>
            <p14:xfrm>
              <a:off x="4736770" y="953942"/>
              <a:ext cx="437400" cy="250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4926A78-E3F5-4335-97EF-6B8AC787BC0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8770" y="935942"/>
                <a:ext cx="473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FBA93D0-29AB-4C02-B1FB-DF21509A8BEA}"/>
                  </a:ext>
                </a:extLst>
              </p14:cNvPr>
              <p14:cNvContentPartPr/>
              <p14:nvPr/>
            </p14:nvContentPartPr>
            <p14:xfrm>
              <a:off x="3878530" y="1033142"/>
              <a:ext cx="347400" cy="125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FBA93D0-29AB-4C02-B1FB-DF21509A8B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60530" y="1015502"/>
                <a:ext cx="3830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2BD289C-01FA-4742-808A-698E49AC14A6}"/>
                  </a:ext>
                </a:extLst>
              </p14:cNvPr>
              <p14:cNvContentPartPr/>
              <p14:nvPr/>
            </p14:nvContentPartPr>
            <p14:xfrm>
              <a:off x="3401890" y="891662"/>
              <a:ext cx="324000" cy="267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2BD289C-01FA-4742-808A-698E49AC14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83890" y="873662"/>
                <a:ext cx="3596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A513E54-B143-4EDF-8309-AFAE669CFF38}"/>
                  </a:ext>
                </a:extLst>
              </p14:cNvPr>
              <p14:cNvContentPartPr/>
              <p14:nvPr/>
            </p14:nvContentPartPr>
            <p14:xfrm>
              <a:off x="1527730" y="948182"/>
              <a:ext cx="182160" cy="210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A513E54-B143-4EDF-8309-AFAE669CFF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09730" y="930542"/>
                <a:ext cx="2178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8F67B1-98F9-4755-B5D8-A6DDA5D3C98F}"/>
                  </a:ext>
                </a:extLst>
              </p14:cNvPr>
              <p14:cNvContentPartPr/>
              <p14:nvPr/>
            </p14:nvContentPartPr>
            <p14:xfrm>
              <a:off x="499570" y="937022"/>
              <a:ext cx="318600" cy="210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8F67B1-98F9-4755-B5D8-A6DDA5D3C9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1930" y="919022"/>
                <a:ext cx="354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CC142F2-71FC-4FB2-B478-7FB21E86BF8B}"/>
                  </a:ext>
                </a:extLst>
              </p14:cNvPr>
              <p14:cNvContentPartPr/>
              <p14:nvPr/>
            </p14:nvContentPartPr>
            <p14:xfrm>
              <a:off x="8541610" y="1050422"/>
              <a:ext cx="182160" cy="2959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CC142F2-71FC-4FB2-B478-7FB21E86BF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23610" y="1032782"/>
                <a:ext cx="2178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885D19-BDEA-4222-8155-90CA7029F3EA}"/>
                  </a:ext>
                </a:extLst>
              </p14:cNvPr>
              <p14:cNvContentPartPr/>
              <p14:nvPr/>
            </p14:nvContentPartPr>
            <p14:xfrm>
              <a:off x="8876770" y="1050062"/>
              <a:ext cx="142560" cy="125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885D19-BDEA-4222-8155-90CA7029F3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59130" y="1032422"/>
                <a:ext cx="178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AD9D922-2E6A-4A5E-88A2-95AFCA9FB31F}"/>
                  </a:ext>
                </a:extLst>
              </p14:cNvPr>
              <p14:cNvContentPartPr/>
              <p14:nvPr/>
            </p14:nvContentPartPr>
            <p14:xfrm>
              <a:off x="9148930" y="1061942"/>
              <a:ext cx="154800" cy="102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AD9D922-2E6A-4A5E-88A2-95AFCA9FB3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30930" y="1043942"/>
                <a:ext cx="190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A603384-30E2-465B-9514-2BDB385E255F}"/>
                  </a:ext>
                </a:extLst>
              </p14:cNvPr>
              <p14:cNvContentPartPr/>
              <p14:nvPr/>
            </p14:nvContentPartPr>
            <p14:xfrm>
              <a:off x="9433330" y="1039262"/>
              <a:ext cx="102600" cy="120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A603384-30E2-465B-9514-2BDB385E25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15690" y="1021262"/>
                <a:ext cx="138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7B1ADD2-6FE6-47A7-99F9-F67EB6105514}"/>
                  </a:ext>
                </a:extLst>
              </p14:cNvPr>
              <p14:cNvContentPartPr/>
              <p14:nvPr/>
            </p14:nvContentPartPr>
            <p14:xfrm>
              <a:off x="9666250" y="1039262"/>
              <a:ext cx="159840" cy="113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7B1ADD2-6FE6-47A7-99F9-F67EB61055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48610" y="1021262"/>
                <a:ext cx="195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252FBC6-67D7-4590-9023-2FEC9AD64324}"/>
                  </a:ext>
                </a:extLst>
              </p14:cNvPr>
              <p14:cNvContentPartPr/>
              <p14:nvPr/>
            </p14:nvContentPartPr>
            <p14:xfrm>
              <a:off x="10001410" y="1016582"/>
              <a:ext cx="142200" cy="136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252FBC6-67D7-4590-9023-2FEC9AD643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83770" y="998582"/>
                <a:ext cx="1778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FC1137A-26F0-45AB-9467-A9F9E0A50B74}"/>
                  </a:ext>
                </a:extLst>
              </p14:cNvPr>
              <p14:cNvContentPartPr/>
              <p14:nvPr/>
            </p14:nvContentPartPr>
            <p14:xfrm>
              <a:off x="10245490" y="1021622"/>
              <a:ext cx="221760" cy="1429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FC1137A-26F0-45AB-9467-A9F9E0A50B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27850" y="1003622"/>
                <a:ext cx="2574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356830D-62CF-410B-855C-E3B1E029D062}"/>
                  </a:ext>
                </a:extLst>
              </p14:cNvPr>
              <p14:cNvContentPartPr/>
              <p14:nvPr/>
            </p14:nvContentPartPr>
            <p14:xfrm>
              <a:off x="7894330" y="1027742"/>
              <a:ext cx="545760" cy="205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356830D-62CF-410B-855C-E3B1E029D0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76330" y="1010102"/>
                <a:ext cx="581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F18B0A9-8B29-4DF1-A8AB-38FDCC68F319}"/>
                  </a:ext>
                </a:extLst>
              </p14:cNvPr>
              <p14:cNvContentPartPr/>
              <p14:nvPr/>
            </p14:nvContentPartPr>
            <p14:xfrm>
              <a:off x="1476610" y="1509782"/>
              <a:ext cx="114120" cy="180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F18B0A9-8B29-4DF1-A8AB-38FDCC68F31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58610" y="1492142"/>
                <a:ext cx="149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66DB57A-3E9C-44DE-A0F2-576013FF65EE}"/>
                  </a:ext>
                </a:extLst>
              </p14:cNvPr>
              <p14:cNvContentPartPr/>
              <p14:nvPr/>
            </p14:nvContentPartPr>
            <p14:xfrm>
              <a:off x="1510450" y="1578902"/>
              <a:ext cx="91440" cy="18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66DB57A-3E9C-44DE-A0F2-576013FF65E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92810" y="1560902"/>
                <a:ext cx="127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56E4DF1-CC70-418A-AE30-7CE9A372AE0A}"/>
                  </a:ext>
                </a:extLst>
              </p14:cNvPr>
              <p14:cNvContentPartPr/>
              <p14:nvPr/>
            </p14:nvContentPartPr>
            <p14:xfrm>
              <a:off x="1147210" y="1516262"/>
              <a:ext cx="142560" cy="176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56E4DF1-CC70-418A-AE30-7CE9A372AE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29210" y="1498262"/>
                <a:ext cx="178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AA2001-3D16-45C0-9ADA-74B198BF7A03}"/>
                  </a:ext>
                </a:extLst>
              </p14:cNvPr>
              <p14:cNvContentPartPr/>
              <p14:nvPr/>
            </p14:nvContentPartPr>
            <p14:xfrm>
              <a:off x="687130" y="1424822"/>
              <a:ext cx="336240" cy="2624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AA2001-3D16-45C0-9ADA-74B198BF7A0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9130" y="1407182"/>
                <a:ext cx="371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6732564-B0F8-4508-879E-75C43CB8D55F}"/>
                  </a:ext>
                </a:extLst>
              </p14:cNvPr>
              <p14:cNvContentPartPr/>
              <p14:nvPr/>
            </p14:nvContentPartPr>
            <p14:xfrm>
              <a:off x="1901770" y="1385582"/>
              <a:ext cx="250920" cy="324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6732564-B0F8-4508-879E-75C43CB8D5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83770" y="1367942"/>
                <a:ext cx="286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7B7153D-2E85-4917-92E3-B8EDF4B068AB}"/>
                  </a:ext>
                </a:extLst>
              </p14:cNvPr>
              <p14:cNvContentPartPr/>
              <p14:nvPr/>
            </p14:nvContentPartPr>
            <p14:xfrm>
              <a:off x="3367690" y="1424822"/>
              <a:ext cx="199800" cy="240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7B7153D-2E85-4917-92E3-B8EDF4B068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50050" y="1406822"/>
                <a:ext cx="235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D0F2CED-F430-4538-BA80-CD43B1324D1C}"/>
                  </a:ext>
                </a:extLst>
              </p14:cNvPr>
              <p14:cNvContentPartPr/>
              <p14:nvPr/>
            </p14:nvContentPartPr>
            <p14:xfrm>
              <a:off x="3657490" y="1402142"/>
              <a:ext cx="176400" cy="2847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D0F2CED-F430-4538-BA80-CD43B1324D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39490" y="1384502"/>
                <a:ext cx="212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4E5CC11-2675-4509-9CF9-C93F4263B64B}"/>
                  </a:ext>
                </a:extLst>
              </p14:cNvPr>
              <p14:cNvContentPartPr/>
              <p14:nvPr/>
            </p14:nvContentPartPr>
            <p14:xfrm>
              <a:off x="3946930" y="1340222"/>
              <a:ext cx="160200" cy="4035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4E5CC11-2675-4509-9CF9-C93F4263B64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29290" y="1322222"/>
                <a:ext cx="1958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8707A69-1860-402B-BE16-B286ED2A8F04}"/>
                  </a:ext>
                </a:extLst>
              </p14:cNvPr>
              <p14:cNvContentPartPr/>
              <p14:nvPr/>
            </p14:nvContentPartPr>
            <p14:xfrm>
              <a:off x="2305690" y="1340222"/>
              <a:ext cx="369720" cy="403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8707A69-1860-402B-BE16-B286ED2A8F0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88033" y="1322222"/>
                <a:ext cx="405395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5880943-2B7C-4A7F-AACD-8D2C23506FBD}"/>
                  </a:ext>
                </a:extLst>
              </p14:cNvPr>
              <p14:cNvContentPartPr/>
              <p14:nvPr/>
            </p14:nvContentPartPr>
            <p14:xfrm>
              <a:off x="2776930" y="1374062"/>
              <a:ext cx="318600" cy="324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5880943-2B7C-4A7F-AACD-8D2C23506FB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58930" y="1356422"/>
                <a:ext cx="35424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66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78566" y="2019425"/>
            <a:ext cx="11876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Using Mathematical Induction: Summation Formulae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8</cp:revision>
  <dcterms:created xsi:type="dcterms:W3CDTF">2018-04-18T20:05:43Z</dcterms:created>
  <dcterms:modified xsi:type="dcterms:W3CDTF">2020-03-23T17:11:53Z</dcterms:modified>
</cp:coreProperties>
</file>