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A1307E-C8A7-4479-8E52-D8A85CB564CE}" v="12" dt="2020-03-11T17:24:44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38" d="100"/>
          <a:sy n="38" d="100"/>
        </p:scale>
        <p:origin x="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22A1307E-C8A7-4479-8E52-D8A85CB564CE}"/>
    <pc:docChg chg="addSld delSld modSld sldOrd">
      <pc:chgData name="Kimberly Brehm" userId="8c2b6ab9-3f19-41de-a892-34e3c36865ec" providerId="ADAL" clId="{22A1307E-C8A7-4479-8E52-D8A85CB564CE}" dt="2020-03-11T17:27:42.695" v="82" actId="20577"/>
      <pc:docMkLst>
        <pc:docMk/>
      </pc:docMkLst>
      <pc:sldChg chg="del">
        <pc:chgData name="Kimberly Brehm" userId="8c2b6ab9-3f19-41de-a892-34e3c36865ec" providerId="ADAL" clId="{22A1307E-C8A7-4479-8E52-D8A85CB564CE}" dt="2020-03-11T16:15:39.799" v="41" actId="47"/>
        <pc:sldMkLst>
          <pc:docMk/>
          <pc:sldMk cId="4171095545" sldId="256"/>
        </pc:sldMkLst>
      </pc:sldChg>
      <pc:sldChg chg="addSp delSp modSp mod">
        <pc:chgData name="Kimberly Brehm" userId="8c2b6ab9-3f19-41de-a892-34e3c36865ec" providerId="ADAL" clId="{22A1307E-C8A7-4479-8E52-D8A85CB564CE}" dt="2020-03-11T16:47:30.832" v="72"/>
        <pc:sldMkLst>
          <pc:docMk/>
          <pc:sldMk cId="2370741308" sldId="257"/>
        </pc:sldMkLst>
        <pc:grpChg chg="mod">
          <ac:chgData name="Kimberly Brehm" userId="8c2b6ab9-3f19-41de-a892-34e3c36865ec" providerId="ADAL" clId="{22A1307E-C8A7-4479-8E52-D8A85CB564CE}" dt="2020-03-11T16:42:22.155" v="70"/>
          <ac:grpSpMkLst>
            <pc:docMk/>
            <pc:sldMk cId="2370741308" sldId="257"/>
            <ac:grpSpMk id="47" creationId="{86FFCF04-1F53-4B73-B0C0-47AFD6012C2C}"/>
          </ac:grpSpMkLst>
        </pc:grpChg>
        <pc:grpChg chg="mod">
          <ac:chgData name="Kimberly Brehm" userId="8c2b6ab9-3f19-41de-a892-34e3c36865ec" providerId="ADAL" clId="{22A1307E-C8A7-4479-8E52-D8A85CB564CE}" dt="2020-03-11T16:42:22.155" v="70"/>
          <ac:grpSpMkLst>
            <pc:docMk/>
            <pc:sldMk cId="2370741308" sldId="257"/>
            <ac:grpSpMk id="48" creationId="{D4D2571C-8154-4724-A4A9-F3E3039113FD}"/>
          </ac:grpSpMkLst>
        </pc:grpChg>
        <pc:grpChg chg="mod">
          <ac:chgData name="Kimberly Brehm" userId="8c2b6ab9-3f19-41de-a892-34e3c36865ec" providerId="ADAL" clId="{22A1307E-C8A7-4479-8E52-D8A85CB564CE}" dt="2020-03-11T16:42:22.155" v="70"/>
          <ac:grpSpMkLst>
            <pc:docMk/>
            <pc:sldMk cId="2370741308" sldId="257"/>
            <ac:grpSpMk id="49" creationId="{F7485C9A-C0DD-46C6-9E3D-3453B690DB37}"/>
          </ac:grpSpMkLst>
        </pc:grpChg>
        <pc:grpChg chg="mod">
          <ac:chgData name="Kimberly Brehm" userId="8c2b6ab9-3f19-41de-a892-34e3c36865ec" providerId="ADAL" clId="{22A1307E-C8A7-4479-8E52-D8A85CB564CE}" dt="2020-03-11T16:42:22.155" v="70"/>
          <ac:grpSpMkLst>
            <pc:docMk/>
            <pc:sldMk cId="2370741308" sldId="257"/>
            <ac:grpSpMk id="51" creationId="{461C2140-CA01-47A4-85FD-E09466DE5D39}"/>
          </ac:grpSpMkLst>
        </pc:grpChg>
        <pc:grpChg chg="mod">
          <ac:chgData name="Kimberly Brehm" userId="8c2b6ab9-3f19-41de-a892-34e3c36865ec" providerId="ADAL" clId="{22A1307E-C8A7-4479-8E52-D8A85CB564CE}" dt="2020-03-11T16:42:22.155" v="70"/>
          <ac:grpSpMkLst>
            <pc:docMk/>
            <pc:sldMk cId="2370741308" sldId="257"/>
            <ac:grpSpMk id="52" creationId="{497B8FE7-2ACD-4153-A11D-9A30A5F72607}"/>
          </ac:grpSpMkLst>
        </pc:grpChg>
        <pc:grpChg chg="mod">
          <ac:chgData name="Kimberly Brehm" userId="8c2b6ab9-3f19-41de-a892-34e3c36865ec" providerId="ADAL" clId="{22A1307E-C8A7-4479-8E52-D8A85CB564CE}" dt="2020-03-11T16:42:22.155" v="70"/>
          <ac:grpSpMkLst>
            <pc:docMk/>
            <pc:sldMk cId="2370741308" sldId="257"/>
            <ac:grpSpMk id="53" creationId="{8636C5B7-8ACB-4D51-A9E1-C5B3D891ABCA}"/>
          </ac:grpSpMkLst>
        </pc:grpChg>
        <pc:picChg chg="add del mod">
          <ac:chgData name="Kimberly Brehm" userId="8c2b6ab9-3f19-41de-a892-34e3c36865ec" providerId="ADAL" clId="{22A1307E-C8A7-4479-8E52-D8A85CB564CE}" dt="2020-03-11T16:47:30.832" v="72"/>
          <ac:picMkLst>
            <pc:docMk/>
            <pc:sldMk cId="2370741308" sldId="257"/>
            <ac:picMk id="62" creationId="{48441F29-405D-4958-AC41-574D92DD0679}"/>
          </ac:picMkLst>
        </pc:picChg>
        <pc:picChg chg="add mod">
          <ac:chgData name="Kimberly Brehm" userId="8c2b6ab9-3f19-41de-a892-34e3c36865ec" providerId="ADAL" clId="{22A1307E-C8A7-4479-8E52-D8A85CB564CE}" dt="2020-03-11T16:47:30.832" v="72"/>
          <ac:picMkLst>
            <pc:docMk/>
            <pc:sldMk cId="2370741308" sldId="257"/>
            <ac:picMk id="65" creationId="{00540E41-BE39-474C-9702-7CBF9E81A9C9}"/>
          </ac:picMkLst>
        </pc:picChg>
        <pc:picChg chg="del">
          <ac:chgData name="Kimberly Brehm" userId="8c2b6ab9-3f19-41de-a892-34e3c36865ec" providerId="ADAL" clId="{22A1307E-C8A7-4479-8E52-D8A85CB564CE}" dt="2020-03-11T16:44:52.088" v="71"/>
          <ac:picMkLst>
            <pc:docMk/>
            <pc:sldMk cId="2370741308" sldId="257"/>
            <ac:picMk id="375" creationId="{C4CFABAE-389D-4BAE-8436-5EBAB47268FA}"/>
          </ac:picMkLst>
        </pc:picChg>
        <pc:inkChg chg="add mod">
          <ac:chgData name="Kimberly Brehm" userId="8c2b6ab9-3f19-41de-a892-34e3c36865ec" providerId="ADAL" clId="{22A1307E-C8A7-4479-8E52-D8A85CB564CE}" dt="2020-03-11T16:42:22.155" v="70"/>
          <ac:inkMkLst>
            <pc:docMk/>
            <pc:sldMk cId="2370741308" sldId="257"/>
            <ac:inkMk id="2" creationId="{61FAB3F1-7D43-45B7-AAC6-819596F8F7AE}"/>
          </ac:inkMkLst>
        </pc:inkChg>
        <pc:inkChg chg="add mod">
          <ac:chgData name="Kimberly Brehm" userId="8c2b6ab9-3f19-41de-a892-34e3c36865ec" providerId="ADAL" clId="{22A1307E-C8A7-4479-8E52-D8A85CB564CE}" dt="2020-03-11T16:42:22.155" v="70"/>
          <ac:inkMkLst>
            <pc:docMk/>
            <pc:sldMk cId="2370741308" sldId="257"/>
            <ac:inkMk id="3" creationId="{F0B42CBF-9478-4FC7-8630-1D54A97FBF9B}"/>
          </ac:inkMkLst>
        </pc:inkChg>
        <pc:inkChg chg="add mod">
          <ac:chgData name="Kimberly Brehm" userId="8c2b6ab9-3f19-41de-a892-34e3c36865ec" providerId="ADAL" clId="{22A1307E-C8A7-4479-8E52-D8A85CB564CE}" dt="2020-03-11T16:42:22.155" v="70"/>
          <ac:inkMkLst>
            <pc:docMk/>
            <pc:sldMk cId="2370741308" sldId="257"/>
            <ac:inkMk id="5" creationId="{46F15268-63E1-44DF-89B7-5D8969080B9B}"/>
          </ac:inkMkLst>
        </pc:inkChg>
        <pc:inkChg chg="add mod">
          <ac:chgData name="Kimberly Brehm" userId="8c2b6ab9-3f19-41de-a892-34e3c36865ec" providerId="ADAL" clId="{22A1307E-C8A7-4479-8E52-D8A85CB564CE}" dt="2020-03-11T16:42:22.155" v="70"/>
          <ac:inkMkLst>
            <pc:docMk/>
            <pc:sldMk cId="2370741308" sldId="257"/>
            <ac:inkMk id="6" creationId="{D20FC50C-56AF-4553-B991-7C52B6989608}"/>
          </ac:inkMkLst>
        </pc:inkChg>
        <pc:inkChg chg="add mod">
          <ac:chgData name="Kimberly Brehm" userId="8c2b6ab9-3f19-41de-a892-34e3c36865ec" providerId="ADAL" clId="{22A1307E-C8A7-4479-8E52-D8A85CB564CE}" dt="2020-03-11T16:42:22.155" v="70"/>
          <ac:inkMkLst>
            <pc:docMk/>
            <pc:sldMk cId="2370741308" sldId="257"/>
            <ac:inkMk id="7" creationId="{E3A86CE7-531B-4B5B-B20F-407859619B71}"/>
          </ac:inkMkLst>
        </pc:inkChg>
        <pc:inkChg chg="add mod">
          <ac:chgData name="Kimberly Brehm" userId="8c2b6ab9-3f19-41de-a892-34e3c36865ec" providerId="ADAL" clId="{22A1307E-C8A7-4479-8E52-D8A85CB564CE}" dt="2020-03-11T16:42:22.155" v="70"/>
          <ac:inkMkLst>
            <pc:docMk/>
            <pc:sldMk cId="2370741308" sldId="257"/>
            <ac:inkMk id="8" creationId="{D8D7321B-E546-4894-AFE4-0A30E3D11B77}"/>
          </ac:inkMkLst>
        </pc:inkChg>
        <pc:inkChg chg="add mod">
          <ac:chgData name="Kimberly Brehm" userId="8c2b6ab9-3f19-41de-a892-34e3c36865ec" providerId="ADAL" clId="{22A1307E-C8A7-4479-8E52-D8A85CB564CE}" dt="2020-03-11T16:42:22.155" v="70"/>
          <ac:inkMkLst>
            <pc:docMk/>
            <pc:sldMk cId="2370741308" sldId="257"/>
            <ac:inkMk id="10" creationId="{92CB4408-DCA4-490C-A001-3A717A54A381}"/>
          </ac:inkMkLst>
        </pc:inkChg>
        <pc:inkChg chg="add mod">
          <ac:chgData name="Kimberly Brehm" userId="8c2b6ab9-3f19-41de-a892-34e3c36865ec" providerId="ADAL" clId="{22A1307E-C8A7-4479-8E52-D8A85CB564CE}" dt="2020-03-11T16:42:22.155" v="70"/>
          <ac:inkMkLst>
            <pc:docMk/>
            <pc:sldMk cId="2370741308" sldId="257"/>
            <ac:inkMk id="11" creationId="{F1B954DB-3EBC-49CF-9485-1014480DB4B5}"/>
          </ac:inkMkLst>
        </pc:inkChg>
        <pc:inkChg chg="add mod">
          <ac:chgData name="Kimberly Brehm" userId="8c2b6ab9-3f19-41de-a892-34e3c36865ec" providerId="ADAL" clId="{22A1307E-C8A7-4479-8E52-D8A85CB564CE}" dt="2020-03-11T16:42:22.155" v="70"/>
          <ac:inkMkLst>
            <pc:docMk/>
            <pc:sldMk cId="2370741308" sldId="257"/>
            <ac:inkMk id="12" creationId="{B703C12D-8A56-4233-B747-271962C99055}"/>
          </ac:inkMkLst>
        </pc:inkChg>
        <pc:inkChg chg="add mod">
          <ac:chgData name="Kimberly Brehm" userId="8c2b6ab9-3f19-41de-a892-34e3c36865ec" providerId="ADAL" clId="{22A1307E-C8A7-4479-8E52-D8A85CB564CE}" dt="2020-03-11T16:42:22.155" v="70"/>
          <ac:inkMkLst>
            <pc:docMk/>
            <pc:sldMk cId="2370741308" sldId="257"/>
            <ac:inkMk id="13" creationId="{203489DB-8EE0-48C7-B2C2-5ADB9FE34A61}"/>
          </ac:inkMkLst>
        </pc:inkChg>
        <pc:inkChg chg="add mod">
          <ac:chgData name="Kimberly Brehm" userId="8c2b6ab9-3f19-41de-a892-34e3c36865ec" providerId="ADAL" clId="{22A1307E-C8A7-4479-8E52-D8A85CB564CE}" dt="2020-03-11T16:42:22.155" v="70"/>
          <ac:inkMkLst>
            <pc:docMk/>
            <pc:sldMk cId="2370741308" sldId="257"/>
            <ac:inkMk id="25" creationId="{CCD7B5D0-0238-4DAC-87B0-1EBA0E9AB61A}"/>
          </ac:inkMkLst>
        </pc:inkChg>
        <pc:inkChg chg="add mod">
          <ac:chgData name="Kimberly Brehm" userId="8c2b6ab9-3f19-41de-a892-34e3c36865ec" providerId="ADAL" clId="{22A1307E-C8A7-4479-8E52-D8A85CB564CE}" dt="2020-03-11T16:42:22.155" v="70"/>
          <ac:inkMkLst>
            <pc:docMk/>
            <pc:sldMk cId="2370741308" sldId="257"/>
            <ac:inkMk id="26" creationId="{68A856E6-0C70-415C-8BF7-716E8675987B}"/>
          </ac:inkMkLst>
        </pc:inkChg>
        <pc:inkChg chg="add mod">
          <ac:chgData name="Kimberly Brehm" userId="8c2b6ab9-3f19-41de-a892-34e3c36865ec" providerId="ADAL" clId="{22A1307E-C8A7-4479-8E52-D8A85CB564CE}" dt="2020-03-11T16:42:22.155" v="70"/>
          <ac:inkMkLst>
            <pc:docMk/>
            <pc:sldMk cId="2370741308" sldId="257"/>
            <ac:inkMk id="27" creationId="{04CEEC7B-7E87-42D9-9DDD-A4222215D03C}"/>
          </ac:inkMkLst>
        </pc:inkChg>
        <pc:inkChg chg="add mod">
          <ac:chgData name="Kimberly Brehm" userId="8c2b6ab9-3f19-41de-a892-34e3c36865ec" providerId="ADAL" clId="{22A1307E-C8A7-4479-8E52-D8A85CB564CE}" dt="2020-03-11T16:42:22.155" v="70"/>
          <ac:inkMkLst>
            <pc:docMk/>
            <pc:sldMk cId="2370741308" sldId="257"/>
            <ac:inkMk id="30" creationId="{F386C542-8C2F-46C3-B114-493CF0A2CFEF}"/>
          </ac:inkMkLst>
        </pc:inkChg>
        <pc:inkChg chg="add mod">
          <ac:chgData name="Kimberly Brehm" userId="8c2b6ab9-3f19-41de-a892-34e3c36865ec" providerId="ADAL" clId="{22A1307E-C8A7-4479-8E52-D8A85CB564CE}" dt="2020-03-11T16:42:22.155" v="70"/>
          <ac:inkMkLst>
            <pc:docMk/>
            <pc:sldMk cId="2370741308" sldId="257"/>
            <ac:inkMk id="33" creationId="{CD185987-54D6-402E-8ECA-1992DCBA765F}"/>
          </ac:inkMkLst>
        </pc:inkChg>
        <pc:inkChg chg="add mod">
          <ac:chgData name="Kimberly Brehm" userId="8c2b6ab9-3f19-41de-a892-34e3c36865ec" providerId="ADAL" clId="{22A1307E-C8A7-4479-8E52-D8A85CB564CE}" dt="2020-03-11T16:42:22.155" v="70"/>
          <ac:inkMkLst>
            <pc:docMk/>
            <pc:sldMk cId="2370741308" sldId="257"/>
            <ac:inkMk id="34" creationId="{2E957EA3-D7A8-4BCD-A052-82A39E8F9911}"/>
          </ac:inkMkLst>
        </pc:inkChg>
        <pc:inkChg chg="add mod">
          <ac:chgData name="Kimberly Brehm" userId="8c2b6ab9-3f19-41de-a892-34e3c36865ec" providerId="ADAL" clId="{22A1307E-C8A7-4479-8E52-D8A85CB564CE}" dt="2020-03-11T16:42:22.155" v="70"/>
          <ac:inkMkLst>
            <pc:docMk/>
            <pc:sldMk cId="2370741308" sldId="257"/>
            <ac:inkMk id="35" creationId="{7A24EEFC-9294-44A3-8B95-BF1970092FB9}"/>
          </ac:inkMkLst>
        </pc:inkChg>
        <pc:inkChg chg="add mod">
          <ac:chgData name="Kimberly Brehm" userId="8c2b6ab9-3f19-41de-a892-34e3c36865ec" providerId="ADAL" clId="{22A1307E-C8A7-4479-8E52-D8A85CB564CE}" dt="2020-03-11T16:42:22.155" v="70"/>
          <ac:inkMkLst>
            <pc:docMk/>
            <pc:sldMk cId="2370741308" sldId="257"/>
            <ac:inkMk id="36" creationId="{56375798-EAB9-4FC6-8C42-99E1DAF254C7}"/>
          </ac:inkMkLst>
        </pc:inkChg>
        <pc:inkChg chg="add mod">
          <ac:chgData name="Kimberly Brehm" userId="8c2b6ab9-3f19-41de-a892-34e3c36865ec" providerId="ADAL" clId="{22A1307E-C8A7-4479-8E52-D8A85CB564CE}" dt="2020-03-11T16:42:22.155" v="70"/>
          <ac:inkMkLst>
            <pc:docMk/>
            <pc:sldMk cId="2370741308" sldId="257"/>
            <ac:inkMk id="37" creationId="{F45130A0-69C2-4B71-8DF8-DC219EACE981}"/>
          </ac:inkMkLst>
        </pc:inkChg>
        <pc:inkChg chg="add mod">
          <ac:chgData name="Kimberly Brehm" userId="8c2b6ab9-3f19-41de-a892-34e3c36865ec" providerId="ADAL" clId="{22A1307E-C8A7-4479-8E52-D8A85CB564CE}" dt="2020-03-11T16:42:22.155" v="70"/>
          <ac:inkMkLst>
            <pc:docMk/>
            <pc:sldMk cId="2370741308" sldId="257"/>
            <ac:inkMk id="38" creationId="{602D0999-4052-43E4-8FE4-DC3B26292B0E}"/>
          </ac:inkMkLst>
        </pc:inkChg>
        <pc:inkChg chg="add mod">
          <ac:chgData name="Kimberly Brehm" userId="8c2b6ab9-3f19-41de-a892-34e3c36865ec" providerId="ADAL" clId="{22A1307E-C8A7-4479-8E52-D8A85CB564CE}" dt="2020-03-11T16:42:22.155" v="70"/>
          <ac:inkMkLst>
            <pc:docMk/>
            <pc:sldMk cId="2370741308" sldId="257"/>
            <ac:inkMk id="39" creationId="{4BF62DFF-C800-4811-A73B-8DC6D3AAC83D}"/>
          </ac:inkMkLst>
        </pc:inkChg>
        <pc:inkChg chg="add mod">
          <ac:chgData name="Kimberly Brehm" userId="8c2b6ab9-3f19-41de-a892-34e3c36865ec" providerId="ADAL" clId="{22A1307E-C8A7-4479-8E52-D8A85CB564CE}" dt="2020-03-11T16:42:22.155" v="70"/>
          <ac:inkMkLst>
            <pc:docMk/>
            <pc:sldMk cId="2370741308" sldId="257"/>
            <ac:inkMk id="40" creationId="{0BF320A0-E817-4DD3-9758-8805C6D18E98}"/>
          </ac:inkMkLst>
        </pc:inkChg>
        <pc:inkChg chg="add mod">
          <ac:chgData name="Kimberly Brehm" userId="8c2b6ab9-3f19-41de-a892-34e3c36865ec" providerId="ADAL" clId="{22A1307E-C8A7-4479-8E52-D8A85CB564CE}" dt="2020-03-11T16:42:22.155" v="70"/>
          <ac:inkMkLst>
            <pc:docMk/>
            <pc:sldMk cId="2370741308" sldId="257"/>
            <ac:inkMk id="42" creationId="{0B4EDBC0-64D4-48E0-9469-1956D133E3A6}"/>
          </ac:inkMkLst>
        </pc:inkChg>
        <pc:inkChg chg="add mod">
          <ac:chgData name="Kimberly Brehm" userId="8c2b6ab9-3f19-41de-a892-34e3c36865ec" providerId="ADAL" clId="{22A1307E-C8A7-4479-8E52-D8A85CB564CE}" dt="2020-03-11T16:42:22.155" v="70"/>
          <ac:inkMkLst>
            <pc:docMk/>
            <pc:sldMk cId="2370741308" sldId="257"/>
            <ac:inkMk id="43" creationId="{97CFA138-A196-4872-986C-10A6532494FC}"/>
          </ac:inkMkLst>
        </pc:inkChg>
        <pc:inkChg chg="add mod">
          <ac:chgData name="Kimberly Brehm" userId="8c2b6ab9-3f19-41de-a892-34e3c36865ec" providerId="ADAL" clId="{22A1307E-C8A7-4479-8E52-D8A85CB564CE}" dt="2020-03-11T16:42:22.155" v="70"/>
          <ac:inkMkLst>
            <pc:docMk/>
            <pc:sldMk cId="2370741308" sldId="257"/>
            <ac:inkMk id="44" creationId="{FFA3C38D-334D-4BFA-85C4-463E5A46141C}"/>
          </ac:inkMkLst>
        </pc:inkChg>
        <pc:inkChg chg="add mod">
          <ac:chgData name="Kimberly Brehm" userId="8c2b6ab9-3f19-41de-a892-34e3c36865ec" providerId="ADAL" clId="{22A1307E-C8A7-4479-8E52-D8A85CB564CE}" dt="2020-03-11T16:42:22.155" v="70"/>
          <ac:inkMkLst>
            <pc:docMk/>
            <pc:sldMk cId="2370741308" sldId="257"/>
            <ac:inkMk id="45" creationId="{6EAA3912-7105-4A06-9E96-D51EB3D78589}"/>
          </ac:inkMkLst>
        </pc:inkChg>
        <pc:inkChg chg="add">
          <ac:chgData name="Kimberly Brehm" userId="8c2b6ab9-3f19-41de-a892-34e3c36865ec" providerId="ADAL" clId="{22A1307E-C8A7-4479-8E52-D8A85CB564CE}" dt="2020-03-11T16:42:21.538" v="69" actId="9405"/>
          <ac:inkMkLst>
            <pc:docMk/>
            <pc:sldMk cId="2370741308" sldId="257"/>
            <ac:inkMk id="46" creationId="{D28C4CC8-35A5-49BE-A5E0-B2266DCB54FD}"/>
          </ac:inkMkLst>
        </pc:inkChg>
        <pc:inkChg chg="add del">
          <ac:chgData name="Kimberly Brehm" userId="8c2b6ab9-3f19-41de-a892-34e3c36865ec" providerId="ADAL" clId="{22A1307E-C8A7-4479-8E52-D8A85CB564CE}" dt="2020-03-11T16:47:30.832" v="72"/>
          <ac:inkMkLst>
            <pc:docMk/>
            <pc:sldMk cId="2370741308" sldId="257"/>
            <ac:inkMk id="54" creationId="{A12C31F0-8B1B-4C22-98F8-13142B772A64}"/>
          </ac:inkMkLst>
        </pc:inkChg>
        <pc:inkChg chg="add">
          <ac:chgData name="Kimberly Brehm" userId="8c2b6ab9-3f19-41de-a892-34e3c36865ec" providerId="ADAL" clId="{22A1307E-C8A7-4479-8E52-D8A85CB564CE}" dt="2020-03-11T16:47:30.832" v="72"/>
          <ac:inkMkLst>
            <pc:docMk/>
            <pc:sldMk cId="2370741308" sldId="257"/>
            <ac:inkMk id="63" creationId="{B320EF4A-E853-45AE-847E-06ED042559FD}"/>
          </ac:inkMkLst>
        </pc:inkChg>
        <pc:inkChg chg="mod">
          <ac:chgData name="Kimberly Brehm" userId="8c2b6ab9-3f19-41de-a892-34e3c36865ec" providerId="ADAL" clId="{22A1307E-C8A7-4479-8E52-D8A85CB564CE}" dt="2020-03-11T16:40:25.827" v="42" actId="1076"/>
          <ac:inkMkLst>
            <pc:docMk/>
            <pc:sldMk cId="2370741308" sldId="257"/>
            <ac:inkMk id="328" creationId="{EEC369D8-B0FA-4169-A3B8-6C95FC7EC70D}"/>
          </ac:inkMkLst>
        </pc:inkChg>
        <pc:inkChg chg="mod">
          <ac:chgData name="Kimberly Brehm" userId="8c2b6ab9-3f19-41de-a892-34e3c36865ec" providerId="ADAL" clId="{22A1307E-C8A7-4479-8E52-D8A85CB564CE}" dt="2020-03-11T16:40:25.827" v="42" actId="1076"/>
          <ac:inkMkLst>
            <pc:docMk/>
            <pc:sldMk cId="2370741308" sldId="257"/>
            <ac:inkMk id="329" creationId="{7197A499-18D7-4796-BDFD-A709E818574A}"/>
          </ac:inkMkLst>
        </pc:inkChg>
        <pc:inkChg chg="mod">
          <ac:chgData name="Kimberly Brehm" userId="8c2b6ab9-3f19-41de-a892-34e3c36865ec" providerId="ADAL" clId="{22A1307E-C8A7-4479-8E52-D8A85CB564CE}" dt="2020-03-11T16:40:25.827" v="42" actId="1076"/>
          <ac:inkMkLst>
            <pc:docMk/>
            <pc:sldMk cId="2370741308" sldId="257"/>
            <ac:inkMk id="330" creationId="{D8E917A4-0854-453D-8B05-5AF3B6BC2B69}"/>
          </ac:inkMkLst>
        </pc:inkChg>
        <pc:inkChg chg="mod">
          <ac:chgData name="Kimberly Brehm" userId="8c2b6ab9-3f19-41de-a892-34e3c36865ec" providerId="ADAL" clId="{22A1307E-C8A7-4479-8E52-D8A85CB564CE}" dt="2020-03-11T16:40:25.827" v="42" actId="1076"/>
          <ac:inkMkLst>
            <pc:docMk/>
            <pc:sldMk cId="2370741308" sldId="257"/>
            <ac:inkMk id="333" creationId="{CB67E7F7-3E7C-405D-B0B2-184D3151CAF0}"/>
          </ac:inkMkLst>
        </pc:inkChg>
        <pc:inkChg chg="mod">
          <ac:chgData name="Kimberly Brehm" userId="8c2b6ab9-3f19-41de-a892-34e3c36865ec" providerId="ADAL" clId="{22A1307E-C8A7-4479-8E52-D8A85CB564CE}" dt="2020-03-11T16:40:25.827" v="42" actId="1076"/>
          <ac:inkMkLst>
            <pc:docMk/>
            <pc:sldMk cId="2370741308" sldId="257"/>
            <ac:inkMk id="334" creationId="{DA9AAC90-E8D5-46F6-A8FC-64D257B1D7A6}"/>
          </ac:inkMkLst>
        </pc:inkChg>
        <pc:inkChg chg="mod">
          <ac:chgData name="Kimberly Brehm" userId="8c2b6ab9-3f19-41de-a892-34e3c36865ec" providerId="ADAL" clId="{22A1307E-C8A7-4479-8E52-D8A85CB564CE}" dt="2020-03-11T16:40:25.827" v="42" actId="1076"/>
          <ac:inkMkLst>
            <pc:docMk/>
            <pc:sldMk cId="2370741308" sldId="257"/>
            <ac:inkMk id="335" creationId="{84624C7E-372B-4A89-A9FE-19ED79E5DD8F}"/>
          </ac:inkMkLst>
        </pc:inkChg>
        <pc:inkChg chg="mod">
          <ac:chgData name="Kimberly Brehm" userId="8c2b6ab9-3f19-41de-a892-34e3c36865ec" providerId="ADAL" clId="{22A1307E-C8A7-4479-8E52-D8A85CB564CE}" dt="2020-03-11T16:40:25.827" v="42" actId="1076"/>
          <ac:inkMkLst>
            <pc:docMk/>
            <pc:sldMk cId="2370741308" sldId="257"/>
            <ac:inkMk id="336" creationId="{6B4384B9-7E33-4033-A91F-63A4C2CC84AC}"/>
          </ac:inkMkLst>
        </pc:inkChg>
        <pc:inkChg chg="mod">
          <ac:chgData name="Kimberly Brehm" userId="8c2b6ab9-3f19-41de-a892-34e3c36865ec" providerId="ADAL" clId="{22A1307E-C8A7-4479-8E52-D8A85CB564CE}" dt="2020-03-11T16:40:25.827" v="42" actId="1076"/>
          <ac:inkMkLst>
            <pc:docMk/>
            <pc:sldMk cId="2370741308" sldId="257"/>
            <ac:inkMk id="337" creationId="{870921D5-BE64-407A-8D2C-4FF04E5EB668}"/>
          </ac:inkMkLst>
        </pc:inkChg>
        <pc:inkChg chg="mod">
          <ac:chgData name="Kimberly Brehm" userId="8c2b6ab9-3f19-41de-a892-34e3c36865ec" providerId="ADAL" clId="{22A1307E-C8A7-4479-8E52-D8A85CB564CE}" dt="2020-03-11T16:40:25.827" v="42" actId="1076"/>
          <ac:inkMkLst>
            <pc:docMk/>
            <pc:sldMk cId="2370741308" sldId="257"/>
            <ac:inkMk id="338" creationId="{DA6A7B1B-C13D-4E08-8144-C1EC14899C7B}"/>
          </ac:inkMkLst>
        </pc:inkChg>
        <pc:inkChg chg="mod">
          <ac:chgData name="Kimberly Brehm" userId="8c2b6ab9-3f19-41de-a892-34e3c36865ec" providerId="ADAL" clId="{22A1307E-C8A7-4479-8E52-D8A85CB564CE}" dt="2020-03-11T16:40:25.827" v="42" actId="1076"/>
          <ac:inkMkLst>
            <pc:docMk/>
            <pc:sldMk cId="2370741308" sldId="257"/>
            <ac:inkMk id="339" creationId="{894BE989-0FF1-45DC-B151-7E38DADCFAA9}"/>
          </ac:inkMkLst>
        </pc:inkChg>
        <pc:inkChg chg="mod">
          <ac:chgData name="Kimberly Brehm" userId="8c2b6ab9-3f19-41de-a892-34e3c36865ec" providerId="ADAL" clId="{22A1307E-C8A7-4479-8E52-D8A85CB564CE}" dt="2020-03-11T16:40:25.827" v="42" actId="1076"/>
          <ac:inkMkLst>
            <pc:docMk/>
            <pc:sldMk cId="2370741308" sldId="257"/>
            <ac:inkMk id="342" creationId="{A13971BB-98B5-4DF4-92A2-C663AA935E6C}"/>
          </ac:inkMkLst>
        </pc:inkChg>
        <pc:inkChg chg="mod">
          <ac:chgData name="Kimberly Brehm" userId="8c2b6ab9-3f19-41de-a892-34e3c36865ec" providerId="ADAL" clId="{22A1307E-C8A7-4479-8E52-D8A85CB564CE}" dt="2020-03-11T16:40:25.827" v="42" actId="1076"/>
          <ac:inkMkLst>
            <pc:docMk/>
            <pc:sldMk cId="2370741308" sldId="257"/>
            <ac:inkMk id="345" creationId="{62E502E1-067E-4226-8682-F7058CDD8477}"/>
          </ac:inkMkLst>
        </pc:inkChg>
        <pc:inkChg chg="mod">
          <ac:chgData name="Kimberly Brehm" userId="8c2b6ab9-3f19-41de-a892-34e3c36865ec" providerId="ADAL" clId="{22A1307E-C8A7-4479-8E52-D8A85CB564CE}" dt="2020-03-11T16:40:25.827" v="42" actId="1076"/>
          <ac:inkMkLst>
            <pc:docMk/>
            <pc:sldMk cId="2370741308" sldId="257"/>
            <ac:inkMk id="346" creationId="{1A782346-2F03-4C6C-AF79-F0AEB9605058}"/>
          </ac:inkMkLst>
        </pc:inkChg>
        <pc:inkChg chg="mod">
          <ac:chgData name="Kimberly Brehm" userId="8c2b6ab9-3f19-41de-a892-34e3c36865ec" providerId="ADAL" clId="{22A1307E-C8A7-4479-8E52-D8A85CB564CE}" dt="2020-03-11T16:40:25.827" v="42" actId="1076"/>
          <ac:inkMkLst>
            <pc:docMk/>
            <pc:sldMk cId="2370741308" sldId="257"/>
            <ac:inkMk id="347" creationId="{C984F874-F587-43E1-8BE3-904F0D7AF0C8}"/>
          </ac:inkMkLst>
        </pc:inkChg>
        <pc:inkChg chg="mod">
          <ac:chgData name="Kimberly Brehm" userId="8c2b6ab9-3f19-41de-a892-34e3c36865ec" providerId="ADAL" clId="{22A1307E-C8A7-4479-8E52-D8A85CB564CE}" dt="2020-03-11T16:40:25.827" v="42" actId="1076"/>
          <ac:inkMkLst>
            <pc:docMk/>
            <pc:sldMk cId="2370741308" sldId="257"/>
            <ac:inkMk id="348" creationId="{1F06BF56-7296-4BBA-A5F8-4253FB706FE8}"/>
          </ac:inkMkLst>
        </pc:inkChg>
        <pc:inkChg chg="mod">
          <ac:chgData name="Kimberly Brehm" userId="8c2b6ab9-3f19-41de-a892-34e3c36865ec" providerId="ADAL" clId="{22A1307E-C8A7-4479-8E52-D8A85CB564CE}" dt="2020-03-11T16:40:25.827" v="42" actId="1076"/>
          <ac:inkMkLst>
            <pc:docMk/>
            <pc:sldMk cId="2370741308" sldId="257"/>
            <ac:inkMk id="357" creationId="{12482159-AC75-473E-8D2D-B174C204CC94}"/>
          </ac:inkMkLst>
        </pc:inkChg>
        <pc:inkChg chg="mod">
          <ac:chgData name="Kimberly Brehm" userId="8c2b6ab9-3f19-41de-a892-34e3c36865ec" providerId="ADAL" clId="{22A1307E-C8A7-4479-8E52-D8A85CB564CE}" dt="2020-03-11T16:40:25.827" v="42" actId="1076"/>
          <ac:inkMkLst>
            <pc:docMk/>
            <pc:sldMk cId="2370741308" sldId="257"/>
            <ac:inkMk id="358" creationId="{8B0316A8-4EC4-42AA-957F-6D2E21CBECB4}"/>
          </ac:inkMkLst>
        </pc:inkChg>
        <pc:inkChg chg="mod">
          <ac:chgData name="Kimberly Brehm" userId="8c2b6ab9-3f19-41de-a892-34e3c36865ec" providerId="ADAL" clId="{22A1307E-C8A7-4479-8E52-D8A85CB564CE}" dt="2020-03-11T16:40:25.827" v="42" actId="1076"/>
          <ac:inkMkLst>
            <pc:docMk/>
            <pc:sldMk cId="2370741308" sldId="257"/>
            <ac:inkMk id="359" creationId="{22F14F17-6025-4317-ACE0-7F8E7CF027BA}"/>
          </ac:inkMkLst>
        </pc:inkChg>
        <pc:inkChg chg="mod">
          <ac:chgData name="Kimberly Brehm" userId="8c2b6ab9-3f19-41de-a892-34e3c36865ec" providerId="ADAL" clId="{22A1307E-C8A7-4479-8E52-D8A85CB564CE}" dt="2020-03-11T16:40:25.827" v="42" actId="1076"/>
          <ac:inkMkLst>
            <pc:docMk/>
            <pc:sldMk cId="2370741308" sldId="257"/>
            <ac:inkMk id="360" creationId="{B99C4967-69F1-4111-BC24-F76AA5577BBB}"/>
          </ac:inkMkLst>
        </pc:inkChg>
        <pc:inkChg chg="mod">
          <ac:chgData name="Kimberly Brehm" userId="8c2b6ab9-3f19-41de-a892-34e3c36865ec" providerId="ADAL" clId="{22A1307E-C8A7-4479-8E52-D8A85CB564CE}" dt="2020-03-11T16:40:25.827" v="42" actId="1076"/>
          <ac:inkMkLst>
            <pc:docMk/>
            <pc:sldMk cId="2370741308" sldId="257"/>
            <ac:inkMk id="361" creationId="{9C406FD1-6CF2-40C2-AB32-2D6C0B81158C}"/>
          </ac:inkMkLst>
        </pc:inkChg>
        <pc:inkChg chg="mod">
          <ac:chgData name="Kimberly Brehm" userId="8c2b6ab9-3f19-41de-a892-34e3c36865ec" providerId="ADAL" clId="{22A1307E-C8A7-4479-8E52-D8A85CB564CE}" dt="2020-03-11T16:40:25.827" v="42" actId="1076"/>
          <ac:inkMkLst>
            <pc:docMk/>
            <pc:sldMk cId="2370741308" sldId="257"/>
            <ac:inkMk id="362" creationId="{02D03956-2330-4297-9DBF-DF762054D316}"/>
          </ac:inkMkLst>
        </pc:inkChg>
        <pc:inkChg chg="mod">
          <ac:chgData name="Kimberly Brehm" userId="8c2b6ab9-3f19-41de-a892-34e3c36865ec" providerId="ADAL" clId="{22A1307E-C8A7-4479-8E52-D8A85CB564CE}" dt="2020-03-11T16:40:25.827" v="42" actId="1076"/>
          <ac:inkMkLst>
            <pc:docMk/>
            <pc:sldMk cId="2370741308" sldId="257"/>
            <ac:inkMk id="363" creationId="{B7F7568B-65E9-4B1B-B17B-91506E9A29AA}"/>
          </ac:inkMkLst>
        </pc:inkChg>
        <pc:inkChg chg="mod">
          <ac:chgData name="Kimberly Brehm" userId="8c2b6ab9-3f19-41de-a892-34e3c36865ec" providerId="ADAL" clId="{22A1307E-C8A7-4479-8E52-D8A85CB564CE}" dt="2020-03-11T16:40:25.827" v="42" actId="1076"/>
          <ac:inkMkLst>
            <pc:docMk/>
            <pc:sldMk cId="2370741308" sldId="257"/>
            <ac:inkMk id="370" creationId="{0580C466-DE62-4889-9598-4385D5CC73FD}"/>
          </ac:inkMkLst>
        </pc:inkChg>
        <pc:inkChg chg="mod">
          <ac:chgData name="Kimberly Brehm" userId="8c2b6ab9-3f19-41de-a892-34e3c36865ec" providerId="ADAL" clId="{22A1307E-C8A7-4479-8E52-D8A85CB564CE}" dt="2020-03-11T16:40:25.827" v="42" actId="1076"/>
          <ac:inkMkLst>
            <pc:docMk/>
            <pc:sldMk cId="2370741308" sldId="257"/>
            <ac:inkMk id="371" creationId="{DA491F10-D93D-47A6-A154-751044F0EB8F}"/>
          </ac:inkMkLst>
        </pc:inkChg>
        <pc:inkChg chg="mod">
          <ac:chgData name="Kimberly Brehm" userId="8c2b6ab9-3f19-41de-a892-34e3c36865ec" providerId="ADAL" clId="{22A1307E-C8A7-4479-8E52-D8A85CB564CE}" dt="2020-03-11T16:40:25.827" v="42" actId="1076"/>
          <ac:inkMkLst>
            <pc:docMk/>
            <pc:sldMk cId="2370741308" sldId="257"/>
            <ac:inkMk id="372" creationId="{1AD1B4FA-F27B-4DBE-B9FE-AA853606658E}"/>
          </ac:inkMkLst>
        </pc:inkChg>
        <pc:inkChg chg="del">
          <ac:chgData name="Kimberly Brehm" userId="8c2b6ab9-3f19-41de-a892-34e3c36865ec" providerId="ADAL" clId="{22A1307E-C8A7-4479-8E52-D8A85CB564CE}" dt="2020-03-11T16:44:52.088" v="71"/>
          <ac:inkMkLst>
            <pc:docMk/>
            <pc:sldMk cId="2370741308" sldId="257"/>
            <ac:inkMk id="376" creationId="{AF1B0796-40E9-4367-8E2F-05827EE80D65}"/>
          </ac:inkMkLst>
        </pc:inkChg>
      </pc:sldChg>
      <pc:sldChg chg="addSp delSp modSp">
        <pc:chgData name="Kimberly Brehm" userId="8c2b6ab9-3f19-41de-a892-34e3c36865ec" providerId="ADAL" clId="{22A1307E-C8A7-4479-8E52-D8A85CB564CE}" dt="2020-03-11T17:06:57.193" v="78"/>
        <pc:sldMkLst>
          <pc:docMk/>
          <pc:sldMk cId="3409383277" sldId="258"/>
        </pc:sldMkLst>
        <pc:picChg chg="add del mod">
          <ac:chgData name="Kimberly Brehm" userId="8c2b6ab9-3f19-41de-a892-34e3c36865ec" providerId="ADAL" clId="{22A1307E-C8A7-4479-8E52-D8A85CB564CE}" dt="2020-03-11T16:50:22.836" v="74"/>
          <ac:picMkLst>
            <pc:docMk/>
            <pc:sldMk cId="3409383277" sldId="258"/>
            <ac:picMk id="3" creationId="{58E6CBDB-6FBF-432B-B058-F2B02F95E836}"/>
          </ac:picMkLst>
        </pc:picChg>
        <pc:picChg chg="add del mod">
          <ac:chgData name="Kimberly Brehm" userId="8c2b6ab9-3f19-41de-a892-34e3c36865ec" providerId="ADAL" clId="{22A1307E-C8A7-4479-8E52-D8A85CB564CE}" dt="2020-03-11T16:51:46.262" v="75"/>
          <ac:picMkLst>
            <pc:docMk/>
            <pc:sldMk cId="3409383277" sldId="258"/>
            <ac:picMk id="5" creationId="{8265DFA6-AB6E-4309-B4FF-7FC26158AC80}"/>
          </ac:picMkLst>
        </pc:picChg>
        <pc:picChg chg="add del mod">
          <ac:chgData name="Kimberly Brehm" userId="8c2b6ab9-3f19-41de-a892-34e3c36865ec" providerId="ADAL" clId="{22A1307E-C8A7-4479-8E52-D8A85CB564CE}" dt="2020-03-11T16:58:37.187" v="76"/>
          <ac:picMkLst>
            <pc:docMk/>
            <pc:sldMk cId="3409383277" sldId="258"/>
            <ac:picMk id="7" creationId="{3EA2B64C-A47F-4C74-91E6-6A8DC87753A9}"/>
          </ac:picMkLst>
        </pc:picChg>
        <pc:picChg chg="add del mod">
          <ac:chgData name="Kimberly Brehm" userId="8c2b6ab9-3f19-41de-a892-34e3c36865ec" providerId="ADAL" clId="{22A1307E-C8A7-4479-8E52-D8A85CB564CE}" dt="2020-03-11T16:59:31.525" v="77"/>
          <ac:picMkLst>
            <pc:docMk/>
            <pc:sldMk cId="3409383277" sldId="258"/>
            <ac:picMk id="9" creationId="{78BFE010-1887-40FA-B975-7878AF0446B5}"/>
          </ac:picMkLst>
        </pc:picChg>
        <pc:picChg chg="add del mod">
          <ac:chgData name="Kimberly Brehm" userId="8c2b6ab9-3f19-41de-a892-34e3c36865ec" providerId="ADAL" clId="{22A1307E-C8A7-4479-8E52-D8A85CB564CE}" dt="2020-03-11T17:06:57.193" v="78"/>
          <ac:picMkLst>
            <pc:docMk/>
            <pc:sldMk cId="3409383277" sldId="258"/>
            <ac:picMk id="11" creationId="{0CC66916-86D6-4E14-9E9F-B0A3970B7CC7}"/>
          </ac:picMkLst>
        </pc:picChg>
        <pc:picChg chg="add mod">
          <ac:chgData name="Kimberly Brehm" userId="8c2b6ab9-3f19-41de-a892-34e3c36865ec" providerId="ADAL" clId="{22A1307E-C8A7-4479-8E52-D8A85CB564CE}" dt="2020-03-11T17:06:57.193" v="78"/>
          <ac:picMkLst>
            <pc:docMk/>
            <pc:sldMk cId="3409383277" sldId="258"/>
            <ac:picMk id="13" creationId="{BCA414FC-D7FD-42C0-A6BC-D473F19AA05C}"/>
          </ac:picMkLst>
        </pc:picChg>
        <pc:picChg chg="del">
          <ac:chgData name="Kimberly Brehm" userId="8c2b6ab9-3f19-41de-a892-34e3c36865ec" providerId="ADAL" clId="{22A1307E-C8A7-4479-8E52-D8A85CB564CE}" dt="2020-03-11T16:49:42.457" v="73"/>
          <ac:picMkLst>
            <pc:docMk/>
            <pc:sldMk cId="3409383277" sldId="258"/>
            <ac:picMk id="114" creationId="{59771A2B-FD6F-4D2E-9D0E-32CC8E951554}"/>
          </ac:picMkLst>
        </pc:picChg>
        <pc:inkChg chg="add del">
          <ac:chgData name="Kimberly Brehm" userId="8c2b6ab9-3f19-41de-a892-34e3c36865ec" providerId="ADAL" clId="{22A1307E-C8A7-4479-8E52-D8A85CB564CE}" dt="2020-03-11T16:50:22.836" v="74"/>
          <ac:inkMkLst>
            <pc:docMk/>
            <pc:sldMk cId="3409383277" sldId="258"/>
            <ac:inkMk id="2" creationId="{D3ACC508-8224-4DEB-97AD-DFF0492BE992}"/>
          </ac:inkMkLst>
        </pc:inkChg>
        <pc:inkChg chg="add del">
          <ac:chgData name="Kimberly Brehm" userId="8c2b6ab9-3f19-41de-a892-34e3c36865ec" providerId="ADAL" clId="{22A1307E-C8A7-4479-8E52-D8A85CB564CE}" dt="2020-03-11T16:51:46.262" v="75"/>
          <ac:inkMkLst>
            <pc:docMk/>
            <pc:sldMk cId="3409383277" sldId="258"/>
            <ac:inkMk id="4" creationId="{B8D70326-7325-4489-92D8-5416A4F59D44}"/>
          </ac:inkMkLst>
        </pc:inkChg>
        <pc:inkChg chg="add del">
          <ac:chgData name="Kimberly Brehm" userId="8c2b6ab9-3f19-41de-a892-34e3c36865ec" providerId="ADAL" clId="{22A1307E-C8A7-4479-8E52-D8A85CB564CE}" dt="2020-03-11T16:58:37.187" v="76"/>
          <ac:inkMkLst>
            <pc:docMk/>
            <pc:sldMk cId="3409383277" sldId="258"/>
            <ac:inkMk id="6" creationId="{262863AA-DB88-4E02-826F-7CE03877E12D}"/>
          </ac:inkMkLst>
        </pc:inkChg>
        <pc:inkChg chg="add del">
          <ac:chgData name="Kimberly Brehm" userId="8c2b6ab9-3f19-41de-a892-34e3c36865ec" providerId="ADAL" clId="{22A1307E-C8A7-4479-8E52-D8A85CB564CE}" dt="2020-03-11T16:59:31.525" v="77"/>
          <ac:inkMkLst>
            <pc:docMk/>
            <pc:sldMk cId="3409383277" sldId="258"/>
            <ac:inkMk id="8" creationId="{922BAA82-F985-4607-8F55-74A9456A449A}"/>
          </ac:inkMkLst>
        </pc:inkChg>
        <pc:inkChg chg="add del">
          <ac:chgData name="Kimberly Brehm" userId="8c2b6ab9-3f19-41de-a892-34e3c36865ec" providerId="ADAL" clId="{22A1307E-C8A7-4479-8E52-D8A85CB564CE}" dt="2020-03-11T17:06:57.193" v="78"/>
          <ac:inkMkLst>
            <pc:docMk/>
            <pc:sldMk cId="3409383277" sldId="258"/>
            <ac:inkMk id="10" creationId="{85FC76AC-F7EB-42DC-AE42-B3C21C6F2B43}"/>
          </ac:inkMkLst>
        </pc:inkChg>
        <pc:inkChg chg="add">
          <ac:chgData name="Kimberly Brehm" userId="8c2b6ab9-3f19-41de-a892-34e3c36865ec" providerId="ADAL" clId="{22A1307E-C8A7-4479-8E52-D8A85CB564CE}" dt="2020-03-11T17:06:57.193" v="78"/>
          <ac:inkMkLst>
            <pc:docMk/>
            <pc:sldMk cId="3409383277" sldId="258"/>
            <ac:inkMk id="12" creationId="{F90FA384-9AB2-4CB9-A715-48452950C501}"/>
          </ac:inkMkLst>
        </pc:inkChg>
        <pc:inkChg chg="del">
          <ac:chgData name="Kimberly Brehm" userId="8c2b6ab9-3f19-41de-a892-34e3c36865ec" providerId="ADAL" clId="{22A1307E-C8A7-4479-8E52-D8A85CB564CE}" dt="2020-03-11T16:49:42.457" v="73"/>
          <ac:inkMkLst>
            <pc:docMk/>
            <pc:sldMk cId="3409383277" sldId="258"/>
            <ac:inkMk id="115" creationId="{400E6701-CBF7-448C-AC4B-6126282C4F77}"/>
          </ac:inkMkLst>
        </pc:inkChg>
      </pc:sldChg>
      <pc:sldChg chg="addSp delSp modSp">
        <pc:chgData name="Kimberly Brehm" userId="8c2b6ab9-3f19-41de-a892-34e3c36865ec" providerId="ADAL" clId="{22A1307E-C8A7-4479-8E52-D8A85CB564CE}" dt="2020-03-11T17:16:41.730" v="79"/>
        <pc:sldMkLst>
          <pc:docMk/>
          <pc:sldMk cId="1918827065" sldId="259"/>
        </pc:sldMkLst>
        <pc:picChg chg="add mod">
          <ac:chgData name="Kimberly Brehm" userId="8c2b6ab9-3f19-41de-a892-34e3c36865ec" providerId="ADAL" clId="{22A1307E-C8A7-4479-8E52-D8A85CB564CE}" dt="2020-03-11T17:16:41.730" v="79"/>
          <ac:picMkLst>
            <pc:docMk/>
            <pc:sldMk cId="1918827065" sldId="259"/>
            <ac:picMk id="3" creationId="{EEA44280-10CB-4B7F-83D9-DD651EC11200}"/>
          </ac:picMkLst>
        </pc:picChg>
        <pc:picChg chg="del">
          <ac:chgData name="Kimberly Brehm" userId="8c2b6ab9-3f19-41de-a892-34e3c36865ec" providerId="ADAL" clId="{22A1307E-C8A7-4479-8E52-D8A85CB564CE}" dt="2020-03-11T17:16:41.730" v="79"/>
          <ac:picMkLst>
            <pc:docMk/>
            <pc:sldMk cId="1918827065" sldId="259"/>
            <ac:picMk id="225" creationId="{3CD7D735-673F-4050-B45B-A6B0059C6C5D}"/>
          </ac:picMkLst>
        </pc:picChg>
        <pc:inkChg chg="add">
          <ac:chgData name="Kimberly Brehm" userId="8c2b6ab9-3f19-41de-a892-34e3c36865ec" providerId="ADAL" clId="{22A1307E-C8A7-4479-8E52-D8A85CB564CE}" dt="2020-03-11T17:16:41.730" v="79"/>
          <ac:inkMkLst>
            <pc:docMk/>
            <pc:sldMk cId="1918827065" sldId="259"/>
            <ac:inkMk id="2" creationId="{99A7A8BC-E5AA-4F1B-BC32-DE26F642B4F2}"/>
          </ac:inkMkLst>
        </pc:inkChg>
        <pc:inkChg chg="del">
          <ac:chgData name="Kimberly Brehm" userId="8c2b6ab9-3f19-41de-a892-34e3c36865ec" providerId="ADAL" clId="{22A1307E-C8A7-4479-8E52-D8A85CB564CE}" dt="2020-03-11T17:16:41.730" v="79"/>
          <ac:inkMkLst>
            <pc:docMk/>
            <pc:sldMk cId="1918827065" sldId="259"/>
            <ac:inkMk id="226" creationId="{60944292-A30A-49DA-A604-CA3AD60E284C}"/>
          </ac:inkMkLst>
        </pc:inkChg>
      </pc:sldChg>
      <pc:sldChg chg="del">
        <pc:chgData name="Kimberly Brehm" userId="8c2b6ab9-3f19-41de-a892-34e3c36865ec" providerId="ADAL" clId="{22A1307E-C8A7-4479-8E52-D8A85CB564CE}" dt="2020-03-11T16:13:57.159" v="1" actId="47"/>
        <pc:sldMkLst>
          <pc:docMk/>
          <pc:sldMk cId="1626606445" sldId="262"/>
        </pc:sldMkLst>
      </pc:sldChg>
      <pc:sldChg chg="modSp add mod">
        <pc:chgData name="Kimberly Brehm" userId="8c2b6ab9-3f19-41de-a892-34e3c36865ec" providerId="ADAL" clId="{22A1307E-C8A7-4479-8E52-D8A85CB564CE}" dt="2020-03-11T17:27:42.695" v="82" actId="20577"/>
        <pc:sldMkLst>
          <pc:docMk/>
          <pc:sldMk cId="4186269951" sldId="262"/>
        </pc:sldMkLst>
        <pc:spChg chg="mod">
          <ac:chgData name="Kimberly Brehm" userId="8c2b6ab9-3f19-41de-a892-34e3c36865ec" providerId="ADAL" clId="{22A1307E-C8A7-4479-8E52-D8A85CB564CE}" dt="2020-03-11T16:15:23.670" v="10" actId="1076"/>
          <ac:spMkLst>
            <pc:docMk/>
            <pc:sldMk cId="4186269951" sldId="262"/>
            <ac:spMk id="105" creationId="{D1DE2816-61E5-4F24-94C5-ADC024D6C6C2}"/>
          </ac:spMkLst>
        </pc:spChg>
        <pc:spChg chg="mod">
          <ac:chgData name="Kimberly Brehm" userId="8c2b6ab9-3f19-41de-a892-34e3c36865ec" providerId="ADAL" clId="{22A1307E-C8A7-4479-8E52-D8A85CB564CE}" dt="2020-03-11T17:27:42.695" v="82" actId="20577"/>
          <ac:spMkLst>
            <pc:docMk/>
            <pc:sldMk cId="4186269951" sldId="262"/>
            <ac:spMk id="113" creationId="{EB37F254-1F37-4D6F-B88B-E4B0ADE1D2AD}"/>
          </ac:spMkLst>
        </pc:spChg>
      </pc:sldChg>
      <pc:sldChg chg="addSp delSp modSp add mod ord">
        <pc:chgData name="Kimberly Brehm" userId="8c2b6ab9-3f19-41de-a892-34e3c36865ec" providerId="ADAL" clId="{22A1307E-C8A7-4479-8E52-D8A85CB564CE}" dt="2020-03-11T17:24:44.266" v="80"/>
        <pc:sldMkLst>
          <pc:docMk/>
          <pc:sldMk cId="3505249617" sldId="263"/>
        </pc:sldMkLst>
        <pc:spChg chg="mod">
          <ac:chgData name="Kimberly Brehm" userId="8c2b6ab9-3f19-41de-a892-34e3c36865ec" providerId="ADAL" clId="{22A1307E-C8A7-4479-8E52-D8A85CB564CE}" dt="2020-03-11T16:15:31.955" v="40" actId="20577"/>
          <ac:spMkLst>
            <pc:docMk/>
            <pc:sldMk cId="3505249617" sldId="263"/>
            <ac:spMk id="2" creationId="{E1F50E47-2DF8-46E4-A54E-B5A634162102}"/>
          </ac:spMkLst>
        </pc:spChg>
        <pc:picChg chg="del">
          <ac:chgData name="Kimberly Brehm" userId="8c2b6ab9-3f19-41de-a892-34e3c36865ec" providerId="ADAL" clId="{22A1307E-C8A7-4479-8E52-D8A85CB564CE}" dt="2020-03-11T17:24:44.266" v="80"/>
          <ac:picMkLst>
            <pc:docMk/>
            <pc:sldMk cId="3505249617" sldId="263"/>
            <ac:picMk id="4" creationId="{EBD28900-3079-45EF-8FFD-130E57713952}"/>
          </ac:picMkLst>
        </pc:picChg>
        <pc:picChg chg="add mod">
          <ac:chgData name="Kimberly Brehm" userId="8c2b6ab9-3f19-41de-a892-34e3c36865ec" providerId="ADAL" clId="{22A1307E-C8A7-4479-8E52-D8A85CB564CE}" dt="2020-03-11T17:24:44.266" v="80"/>
          <ac:picMkLst>
            <pc:docMk/>
            <pc:sldMk cId="3505249617" sldId="263"/>
            <ac:picMk id="5" creationId="{8B8B4BE3-B5E6-4970-BB47-9A94868895A4}"/>
          </ac:picMkLst>
        </pc:picChg>
      </pc:sldChg>
      <pc:sldChg chg="del">
        <pc:chgData name="Kimberly Brehm" userId="8c2b6ab9-3f19-41de-a892-34e3c36865ec" providerId="ADAL" clId="{22A1307E-C8A7-4479-8E52-D8A85CB564CE}" dt="2020-03-11T16:13:55.087" v="0" actId="47"/>
        <pc:sldMkLst>
          <pc:docMk/>
          <pc:sldMk cId="3629896083" sldId="26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0:45.9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174 1 6216 0 0,'0'0'133'0'0,"0"0"23"0"0,-2 0 15 0 0,-2-1-69 0 0,4 1-74 0 0,-25 14 30 0 0,23-13-60 0 0,0 0 1 0 0,1-1 0 0 0,-1 0-1 0 0,0 1 1 0 0,0-1-1 0 0,1 0 1 0 0,-1 0 0 0 0,0 0-1 0 0,0 0 2 0 0,-5 0 21 0 0,3 0 24 0 0,2 0 42 0 0,1 3 98 0 0,1-3-167 0 0,0 1 1 0 0,0-1-1 0 0,0 1 0 0 0,0-1 0 0 0,0 1 0 0 0,0 0 1 0 0,0-1-1 0 0,-1 1 0 0 0,1-1 0 0 0,0 1 0 0 0,0-1 1 0 0,-1 1-1 0 0,1-1 0 0 0,0 1 0 0 0,-1-1 0 0 0,1 1 1 0 0,0-1-1 0 0,-1 0 0 0 0,1 1 0 0 0,-1-1 0 0 0,1 0 1 0 0,-1 1-1 0 0,1-1 0 0 0,-1 0 0 0 0,1 1 0 0 0,-1-1 1 0 0,1 0-1 0 0,-1 0 0 0 0,1 0 0 0 0,-1 1 0 0 0,1-1 1 0 0,-1 0-1 0 0,0 0 0 0 0,1 0 0 0 0,-1 0 0 0 0,1 0 1 0 0,-1 0-1 0 0,1 0 0 0 0,-2 0-18 0 0,-8 2 333 0 0,9-1-322 0 0,1-1-1 0 0,-1 0 1 0 0,1 1-1 0 0,0-1 1 0 0,-1 0-1 0 0,1 1 1 0 0,0-1-1 0 0,0 0 1 0 0,-1 1-1 0 0,1-1 0 0 0,0 1 1 0 0,0-1-1 0 0,-1 0 1 0 0,1 1-1 0 0,0-1 1 0 0,0 1-1 0 0,0-1 1 0 0,0 1-1 0 0,0-1 1 0 0,0 1-1 0 0,0-1 1 0 0,0 1-1 0 0,0-1 1 0 0,0 1-11 0 0,-3 4 210 0 0,-1-1-130 0 0,0 0-16 0 0,0-1 0 0 0,1 1 0 0 0,-1 0 0 0 0,1 0 0 0 0,-1 2-64 0 0,-1 7 194 0 0,-2-8-72 0 0,7-5-108 0 0,-1 1 0 0 0,0 0 0 0 0,0-1-1 0 0,1 1 1 0 0,-1 0 0 0 0,0-1 0 0 0,1 1-1 0 0,-1 0 1 0 0,1 0 0 0 0,-1 0 0 0 0,1 0-1 0 0,-1-1 1 0 0,1 1 0 0 0,0 0 0 0 0,0 0-1 0 0,-1 0 1 0 0,1 0 0 0 0,0 0 0 0 0,0 0-14 0 0,-2 5 35 0 0,-6 18 162 0 0,5 7 123 0 0,1-15-165 0 0,-4-1-46 0 0,-1 1-1 0 0,6 0 48 0 0,1-3-37 0 0,0-3-33 0 0,1-7-58 0 0,-1 1 1 0 0,1-1-1 0 0,-1 1 0 0 0,1-1 0 0 0,0 0 0 0 0,0 0 1 0 0,1 1-29 0 0,4 9 117 0 0,-5-11-100 0 0,-1 0 1 0 0,1-1-1 0 0,-1 1 1 0 0,1 0 0 0 0,-1 0-1 0 0,0 0 1 0 0,0 0-1 0 0,0 0 1 0 0,0 0-1 0 0,0 0 1 0 0,0 1-18 0 0,-1-1 15 0 0,1 0 0 0 0,0-1 0 0 0,0 1 1 0 0,0 0-1 0 0,0 0 0 0 0,0 0 0 0 0,1 0 0 0 0,-1 0 0 0 0,1 0 0 0 0,-1-1 1 0 0,1 2-16 0 0,1 1 33 0 0,7 13 75 0 0,-4-9-8 0 0,2-3-7 0 0,-7-5-87 0 0,1 0 0 0 0,-1 0 0 0 0,0 1-1 0 0,1-1 1 0 0,-1 0 0 0 0,0 0-1 0 0,1 1 1 0 0,-1-1 0 0 0,0 0 0 0 0,1 0-1 0 0,-1 1 1 0 0,0-1 0 0 0,1 0-1 0 0,-1 1 1 0 0,0-1 0 0 0,0 1 0 0 0,0-1-1 0 0,1 0 1 0 0,-1 1 0 0 0,0-1-1 0 0,0 0 1 0 0,0 1 0 0 0,0-1 0 0 0,0 1-1 0 0,0-1 1 0 0,0 1 0 0 0,0-1-1 0 0,0 0 1 0 0,0 1 0 0 0,0-1 0 0 0,0 1-6 0 0,0-1 2 0 0,0 0 1 0 0,0 0-1 0 0,0 0 0 0 0,0 0 1 0 0,0 0-1 0 0,0 0 1 0 0,0 1-1 0 0,0-1 1 0 0,0 0-1 0 0,0 0 1 0 0,0 0-1 0 0,0 0 1 0 0,0 0-1 0 0,0 0 0 0 0,0 0 1 0 0,0 0-1 0 0,0 0 1 0 0,0 0-1 0 0,0 1 1 0 0,0-1-1 0 0,0 0 1 0 0,0 0-1 0 0,0 0 1 0 0,0 0-1 0 0,0 0 0 0 0,0 0 1 0 0,0 0-1 0 0,0 0 1 0 0,1 0-1 0 0,-1 0 1 0 0,0 0-1 0 0,0 0 1 0 0,0 0-1 0 0,0 1 1 0 0,0-1-1 0 0,0 0 1 0 0,0 0-1 0 0,0 0 0 0 0,0 0 1 0 0,0 0-1 0 0,0 0 1 0 0,0 0-1 0 0,1 0 1 0 0,-1 0-1 0 0,0 0 1 0 0,0 0-1 0 0,0 0 1 0 0,0 0-1 0 0,0 0 0 0 0,0 0 1 0 0,0 0-1 0 0,0 0 1 0 0,0 0-1 0 0,0 0 1 0 0,1 0-1 0 0,-1 0 1 0 0,0 0-3 0 0,5 0 92 0 0,24 0 381 0 0,-24-1-407 0 0,-2-1-37 0 0,2-9 139 0 0,8 6 0 0 0,-10 3-140 0 0,0 1 0 0 0,-1-1 0 0 0,1 0-1 0 0,-1-1 1 0 0,0 1 0 0 0,0 0 0 0 0,1-1 0 0 0,-2 1 0 0 0,1-1 0 0 0,0 0 0 0 0,0 0 0 0 0,-1 1 0 0 0,1-2-28 0 0,0-1 34 0 0,1 1 1 0 0,-1 0-1 0 0,1 0 0 0 0,0 0 0 0 0,2-1-34 0 0,-2 1 26 0 0,0 0-1 0 0,0 1 1 0 0,-1-1-1 0 0,1 0 0 0 0,-1-1 1 0 0,1 0-26 0 0,9-16 35 0 0,-3-1-1 0 0,1-1-4 0 0,3-1 19 0 0,0 1-44 0 0,-13 22-4 0 0,1 0 0 0 0,-1 0 1 0 0,1 0-1 0 0,-1 0 0 0 0,1 0 0 0 0,-1 0 1 0 0,0-1-1 0 0,0 1 0 0 0,0 0 1 0 0,1 0-1 0 0,-1 0 0 0 0,0 0 1 0 0,0 0-1 0 0,-1 0 0 0 0,1-1-1 0 0,1-13 36 0 0,11-15-17 0 0,-10 14 24 0 0,-2 15-42 0 0,0 0-1 0 0,0 0 1 0 0,0 0 0 0 0,0 1 0 0 0,0-1-1 0 0,0 0 1 0 0,0 0 0 0 0,1 0 0 0 0,-1 0 0 0 0,0 0-1 0 0,0 1 1 0 0,1-1 0 0 0,-1 0 0 0 0,1 0-1 0 0,-1 0-1 0 0,1 1 0 0 0,0 0 0 0 0,-1-1 0 0 0,1 1 1 0 0,0 0-1 0 0,-1 0 0 0 0,1-1 0 0 0,0 1 0 0 0,-1 0 1 0 0,1 0-1 0 0,0 0 0 0 0,-1 0 0 0 0,1 0 0 0 0,0 0 1 0 0,-1 0 0 0 0,3 0-62 0 0,-3 0-14 0 0,0 3 10 0 0,0 1 41 0 0,0-2 20 0 0,-1 0 1 0 0,1 1 0 0 0,1-1-1 0 0,-1 0 1 0 0,0 1 0 0 0,0-1-1 0 0,1 0 1 0 0,-1 1 0 0 0,2 1 4 0 0,3 4 0 0 0,-4-7 0 0 0,-1 0 0 0 0,1 1 0 0 0,0-1 0 0 0,0 1 0 0 0,0-1 0 0 0,-1 1 0 0 0,1-1 0 0 0,-1 1 0 0 0,1 0 0 0 0,-1-1 0 0 0,0 1 0 0 0,1 0 0 0 0,-1-1 0 0 0,0 1 0 0 0,0 30 50 0 0,0-1 52 0 0,0-29-97 0 0,0 0 0 0 0,0 0 0 0 0,1-1 0 0 0,-1 1 0 0 0,0 0 0 0 0,1 0 0 0 0,-1-1 0 0 0,1 1 0 0 0,0 0 0 0 0,0-1 0 0 0,0 1 1 0 0,0-1-1 0 0,0 1-5 0 0,0-1 8 0 0,0 1 1 0 0,0-1-1 0 0,-1 1 0 0 0,1 0 1 0 0,0-1-1 0 0,-1 1 1 0 0,1 0-1 0 0,-1 0 1 0 0,1-1-1 0 0,-1 1 1 0 0,0 0-1 0 0,0 0 1 0 0,1 0-9 0 0,-2 5 29 0 0,1-5-24 0 0,0 0 0 0 0,0 0 0 0 0,0 0 0 0 0,0 0 0 0 0,0 1 0 0 0,1-1 0 0 0,-1 0 1 0 0,1 0-1 0 0,-1 0 0 0 0,1 1-5 0 0,4 5 31 0 0,-4-6-26 0 0,0-1-1 0 0,0 0 1 0 0,0 1 0 0 0,0-1-1 0 0,-1 1 1 0 0,1-1-1 0 0,-1 1 1 0 0,1 0 0 0 0,-1-1-1 0 0,1 1 1 0 0,-1-1-1 0 0,0 1 1 0 0,0 0 0 0 0,0 0-5 0 0,0 6 34 0 0,0 2 0 0 0,13 6 31 0 0,-12-16-64 0 0,-1 1 1 0 0,1 0 0 0 0,-1-1-1 0 0,0 1 1 0 0,0 0-1 0 0,1-1 1 0 0,-1 1 0 0 0,0 0-1 0 0,0-1 1 0 0,0 1-1 0 0,0 0 1 0 0,0-1 0 0 0,0 1-1 0 0,0 0 1 0 0,0-1-2 0 0,0 0 0 0 0,3 6 64 0 0,7 4-24 0 0,-7-7-107 0 0,-3-4-377 0 0,1 1 53 0 0,0 0 46 0 0,0 0 37 0 0,1 0-53 0 0,4 0-550 0 0,-5 1 491 0 0,0-1-9 0 0,-1 0-75 0 0,2 0-1262 0 0,-1 0-1005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0:52.6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7080 0 0,'0'0'157'0'0,"0"0"23"0"0,0 0 13 0 0,0 0 45 0 0,0 0 136 0 0,0 0 61 0 0,0 0 12 0 0,0 0-15 0 0,0 3-66 0 0,1 5-136 0 0,5 3 32 0 0,1 3 12 0 0,-6-3-46 0 0,1 1-75 0 0,4 0-5 0 0,0 1-21 0 0,-4-2-11 0 0,-2 6 135 0 0,0 0-93 0 0,0 4-63 0 0,-1 9-72 0 0,0 7-36 0 0,1-13 73 0 0,0-4 83 0 0,0-10-29 0 0,0 0 35 0 0,0 7 188 0 0,0-9-121 0 0,1 0 33 0 0,-1 1 38 0 0,0-1 39 0 0,1 0 42 0 0,-1 0 45 0 0,3-10-165 0 0,7-12 0 0 0,-4 1-10 0 0,-3 11-159 0 0,4-4 41 0 0,-2-17 59 0 0,6 2-3 0 0,-8 8-95 0 0,2-3-6 0 0,5-3-43 0 0,5-8 12 0 0,-11 20-41 0 0,-1 0-1 0 0,1 1 1 0 0,0 0-1 0 0,0 0 1 0 0,0 0 0 0 0,6-5-3 0 0,6-5 0 0 0,1 1 0 0 0,1 1 0 0 0,7-4 0 0 0,-7 3 0 0 0,-17 13 0 0 0,0 1 0 0 0,0 0 0 0 0,0 0 0 0 0,1-1 0 0 0,-1 1 0 0 0,1 0 0 0 0,-1 0 0 0 0,1 0 0 0 0,-1 0 0 0 0,1 0 0 0 0,-1 1 0 0 0,1-1 0 0 0,0 0 0 0 0,0 1 0 0 0,-1 0 0 0 0,1-1 0 0 0,0 1 0 0 0,0 0 0 0 0,1-1 0 0 0,-1 1-3 0 0,-1 0 0 0 0,1 0 0 0 0,0-1 0 0 0,0 1 0 0 0,-1 0 0 0 0,1-1 1 0 0,0 0-1 0 0,-1 1 0 0 0,1-1 0 0 0,0-1 3 0 0,10-2-58 0 0,-6 6 18 0 0,0 0-1 0 0,0 0 1 0 0,-1 1 0 0 0,4 1 40 0 0,7 9-67 0 0,-3 1 67 0 0,-7-8 18 0 0,-1 0 0 0 0,-1 1 0 0 0,1-1 1 0 0,1 4-19 0 0,-1 2-6 0 0,6 22-33 0 0,-7-21-3 0 0,2 8-37 0 0,8 16 4 0 0,-1 0 70 0 0,-12-35 5 0 0,-1 0 0 0 0,1 1 0 0 0,0-1 0 0 0,-1 1 0 0 0,0-1 0 0 0,1 1 0 0 0,-1-1 0 0 0,0 1 0 0 0,0-1 0 0 0,0 1 0 0 0,-1-1 0 0 0,0 3 0 0 0,1-3 0 0 0,-1 1 0 0 0,1-1 0 0 0,0 1 0 0 0,0-1 0 0 0,0 1 0 0 0,0-1 0 0 0,0 1 0 0 0,1-1 0 0 0,-1 1 0 0 0,1-1 0 0 0,-1 0 0 0 0,2 3 0 0 0,9 15-1 0 0,3 3 10 0 0,-10-5 36 0 0,-4-17-45 0 0,0 0 1 0 0,0 0-1 0 0,0 1 1 0 0,0-1-1 0 0,0 0 0 0 0,0 1 1 0 0,1-1-1 0 0,-1 0 1 0 0,1 0-1 0 0,-1 1 1 0 0,1-1-1 0 0,-1 0 0 0 0,1 0 1 0 0,-1 0-1 0 0,1 0 1 0 0,0 0-1 0 0,0 0 1 0 0,0 0-1 0 0,0 0 0 0 0,-1 0 1 0 0,1 0-1 0 0,0 0 1 0 0,0 0-1 0 0,1-1 1 0 0,0 1-1 0 0,11 5 0 0 0,-9 0-19 0 0,0-1-117 0 0,0-4 19 0 0,2 0-34 0 0,10-1-333 0 0,0 0-25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5:47.6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221 32 7344 0 0,'0'0'165'0'0,"0"0"22"0"0,0 0 9 0 0,0-2-20 0 0,-1-5-141 0 0,-5 1-37 0 0,-1-1 15 0 0,6 1 51 0 0,1 4 58 0 0,-3 1 136 0 0,-4 1 239 0 0,0 0-97 0 0,-1 0-82 0 0,1 0-71 0 0,-2 0-24 0 0,0 0-59 0 0,-20 0 190 0 0,29 0-349 0 0,-1 0 4 0 0,0 0 0 0 0,1 0-1 0 0,-1 0 1 0 0,0 0 0 0 0,1 0-1 0 0,-1 0 1 0 0,0 0 0 0 0,1 0-1 0 0,-1 1 1 0 0,0-1 0 0 0,1 0-1 0 0,-1 0 1 0 0,0 1 0 0 0,1-1-1 0 0,-1 0 1 0 0,1 1 0 0 0,-1-1-1 0 0,1 0 1 0 0,-1 1 0 0 0,1-1-1 0 0,-1 1 1 0 0,1-1 0 0 0,-1 1-1 0 0,1 0 1 0 0,-1-1-1 0 0,1 1-8 0 0,0-1 9 0 0,-1 1-1 0 0,1 0 0 0 0,-1-1 1 0 0,1 1-1 0 0,0-1 0 0 0,-1 1 1 0 0,1-1-1 0 0,-1 0 0 0 0,0 1 1 0 0,1-1-1 0 0,-1 1 0 0 0,1-1 1 0 0,-1 0-1 0 0,0 1 0 0 0,1-1 1 0 0,-1 0-1 0 0,1 0 0 0 0,-1 0 0 0 0,0 1 1 0 0,1-1-1 0 0,-1 0 0 0 0,0 0 1 0 0,0 0-1 0 0,1 0 0 0 0,-1 0 1 0 0,0 0-9 0 0,-12 2 116 0 0,3 4-39 0 0,2-1-33 0 0,-5 0 39 0 0,8 2-31 0 0,5-7-49 0 0,0 1 0 0 0,-1-1 0 0 0,1 0 0 0 0,0 1 0 0 0,0-1 0 0 0,-1 1-1 0 0,1-1 1 0 0,0 0 0 0 0,-1 1 0 0 0,1-1 0 0 0,0 0 0 0 0,-1 1 0 0 0,1-1 0 0 0,-1 0 0 0 0,1 0 0 0 0,-1 1 0 0 0,1-1 0 0 0,-1 0 0 0 0,1 0 0 0 0,0 0 0 0 0,-1 0 0 0 0,1 1 0 0 0,-1-1 0 0 0,1 0 0 0 0,-1 0 0 0 0,1 0 0 0 0,-1 0-1 0 0,1 0 1 0 0,-1 0 0 0 0,1 0 0 0 0,-1 0 0 0 0,0-1-3 0 0,0 1 2 0 0,1 0 0 0 0,-1 0 0 0 0,0 0 0 0 0,0 0 0 0 0,1 0 0 0 0,-1 1 0 0 0,0-1 0 0 0,0 0 0 0 0,1 0 0 0 0,-1 0 0 0 0,0 1 0 0 0,1-1 0 0 0,-1 0 0 0 0,0 1 0 0 0,1-1 0 0 0,-1 1 0 0 0,1-1 0 0 0,-1 1 0 0 0,0-1 0 0 0,1 1-1 0 0,-1-1 1 0 0,1 1 0 0 0,0-1 0 0 0,-1 1 0 0 0,1 0-2 0 0,-1-1 2 0 0,1 1 0 0 0,0-1-1 0 0,-1 1 1 0 0,1-1-1 0 0,0 1 1 0 0,-1-1 0 0 0,1 1-1 0 0,-1-1 1 0 0,1 0 0 0 0,-1 1-1 0 0,1-1 1 0 0,-1 0-1 0 0,1 1 1 0 0,-1-1 0 0 0,1 0-1 0 0,-1 0 1 0 0,1 0 0 0 0,-1 1-1 0 0,1-1 1 0 0,-1 0-1 0 0,1 0 1 0 0,-1 0 0 0 0,0 0-1 0 0,0 0-1 0 0,1 0 1 0 0,0 0 0 0 0,0 0 0 0 0,0 0-1 0 0,0 0 1 0 0,0 0 0 0 0,0 0 0 0 0,0 0-1 0 0,0 0 1 0 0,-1 0 0 0 0,1 0 0 0 0,0 0-1 0 0,0 0 1 0 0,0 0 0 0 0,0 0 0 0 0,0 0-1 0 0,0 0 1 0 0,0 0 0 0 0,0 0 0 0 0,0 0-1 0 0,0 0 1 0 0,-1 0 0 0 0,1 0 0 0 0,0 0-1 0 0,0 0 1 0 0,0 0 0 0 0,0 0 0 0 0,0 0-1 0 0,0 0 1 0 0,0 0 0 0 0,0 0 0 0 0,0 1-1 0 0,0-1 1 0 0,0 0 0 0 0,0 0-1 0 0,0 0 1 0 0,0 0 0 0 0,0 0 0 0 0,-1 0-1 0 0,1 0 1 0 0,0 0 0 0 0,0 0 0 0 0,0 0-1 0 0,0 0 1 0 0,0 1 0 0 0,0-1 0 0 0,0 0-1 0 0,0 0 1 0 0,0 0 0 0 0,0 0 0 0 0,0 0-1 0 0,0 0 1 0 0,0 0 0 0 0,0 0 0 0 0,0 0-1 0 0,0 0 1 0 0,1 1 0 0 0,-1-1-1 0 0,0 42-4 0 0,2-37-55 0 0,9 8 29 0 0,-6 0-34 0 0,6-7 32 0 0,-5 5-11 0 0,-6-10 41 0 0,1 0-1 0 0,-1 0 1 0 0,1 0 0 0 0,-1 0-1 0 0,1 0 1 0 0,-1 0 0 0 0,1 0-1 0 0,0 0 1 0 0,-1 0 0 0 0,1-1-1 0 0,0 1 1 0 0,0 0 0 0 0,0 0-1 0 0,0-1 1 0 0,0 1 0 0 0,0 0 2 0 0,10 3 0 0 0,-10-3 0 0 0,0-1 0 0 0,0 1 0 0 0,0-1 0 0 0,0 0 0 0 0,1 1 0 0 0,-1 0 0 0 0,0-1 0 0 0,0 1 0 0 0,-1 0 0 0 0,1-1 0 0 0,0 1 0 0 0,0 0 0 0 0,0 0 0 0 0,0 0 0 0 0,-1 0 0 0 0,1 0 0 0 0,0 0 0 0 0,0 0 0 0 0,3 10 0 0 0,-3-10 0 0 0,-1 0 0 0 0,1 1 0 0 0,-1-1 0 0 0,0 0 0 0 0,1 0 0 0 0,0 0 0 0 0,-1 0 0 0 0,1 0 0 0 0,0 0 0 0 0,-1 0 0 0 0,1 0 0 0 0,0-1 0 0 0,0 1 0 0 0,0 0 0 0 0,0 0 0 0 0,0 0 0 0 0,0-1 0 0 0,0 1 0 0 0,4 2 0 0 0,-4-3 0 0 0,0 0 0 0 0,-1 0 0 0 0,1 1 0 0 0,-1-1 0 0 0,1 0 0 0 0,0 1 0 0 0,-1-1 0 0 0,1 0 0 0 0,-1 1 0 0 0,1-1 0 0 0,-1 1 0 0 0,1-1 0 0 0,-1 1 0 0 0,1-1 0 0 0,-1 1 0 0 0,0 0 0 0 0,1-1 0 0 0,-1 1 0 0 0,0-1 0 0 0,1 1 0 0 0,-1 0 0 0 0,0 0 0 0 0,3 4 0 0 0,10 12 67 0 0,-12-16-56 0 0,1 0 0 0 0,-1 0 0 0 0,0 1-1 0 0,1-1 1 0 0,-1 1 0 0 0,0-1 0 0 0,0 1-1 0 0,0-1 1 0 0,0 1 0 0 0,-1 0 0 0 0,1 0 0 0 0,0-1-1 0 0,-1 1 1 0 0,1 0 0 0 0,-1 0 0 0 0,1 0-11 0 0,-1 1 70 0 0,0 0-4 0 0,0 0-44 0 0,0 2 7 0 0,0 2 23 0 0,0 4 37 0 0,-3-6-36 0 0,-2 0-42 0 0,-16 16 117 0 0,13-17-36 0 0,0-5-66 0 0,8 1-16 0 0,-34 0 54 0 0,33 0-65 0 0,1 0 0 0 0,-1 0 0 0 0,1 0 0 0 0,-1 0 0 0 0,1 1 0 0 0,-1-1 0 0 0,1 0 1 0 0,-1-1-1 0 0,1 1 0 0 0,-1 0 0 0 0,1 0 0 0 0,-1 0 0 0 0,1 0 0 0 0,-1 0 0 0 0,1 0 0 0 0,-1-1 1 0 0,1 1-1 0 0,0 0 0 0 0,-1 0 0 0 0,1-1 0 0 0,-1 1 0 0 0,1 0 0 0 0,0-1 0 0 0,-1 1 0 0 0,1 0 1 0 0,-1-1-1 0 0,1 1 0 0 0,0 0 0 0 0,0-1 0 0 0,-1 1 0 0 0,1-1 0 0 0,0 0 1 0 0,-5-5-41 0 0,5 5-80 0 0,-1 1 34 0 0,-1-1-1 0 0,1 0 105 0 0,-1 0 157 0 0,0 0 48 0 0,0 0-144 0 0,2 0-104 0 0,-1 1-28 0 0,1-1-34 0 0,-1 0-75 0 0,1 0-65 0 0,0 0-75 0 0,0-1-82 0 0,-1 1-90 0 0,1-1-98 0 0,0-1-106 0 0,0 1-114 0 0,0-2-686 0 0,0-5-840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5:50.1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176 1 7920 0 0,'0'0'174'0'0,"0"0"29"0"0,0 0 13 0 0,0 0 20 0 0,0 0 57 0 0,0 0 25 0 0,0 0 2 0 0,0 0-31 0 0,-3 0-128 0 0,-2 0-102 0 0,-10 0 138 0 0,9 0-151 0 0,1 2 50 0 0,2 1-69 0 0,-16 16 202 0 0,12-14-176 0 0,2-3-5 0 0,4-2-33 0 0,1 1 1 0 0,-1-1 0 0 0,0 0-1 0 0,1 0 1 0 0,-1 1-1 0 0,1-1 1 0 0,-1 0-1 0 0,0 1 1 0 0,1-1 0 0 0,-1 1-1 0 0,1-1 1 0 0,-1 1-1 0 0,1-1 1 0 0,0 1 0 0 0,-1-1-1 0 0,1 1 1 0 0,-1 0-1 0 0,1-1 1 0 0,0 1-1 0 0,-1-1 1 0 0,1 1 0 0 0,0 0-16 0 0,-3 4 68 0 0,-23 27 424 0 0,18-12-330 0 0,2 8-47 0 0,-1 0-4 0 0,2-13-38 0 0,3-12-58 0 0,1 1 0 0 0,0-1 0 0 0,0 1 0 0 0,0-1 0 0 0,0 1 0 0 0,1-1 0 0 0,-1 1 0 0 0,1 0 0 0 0,0 1-15 0 0,-3 26 66 0 0,-2-1 149 0 0,-8 18-215 0 0,5-17 60 0 0,6-17-43 0 0,1-1 0 0 0,0 1 1 0 0,0 0-1 0 0,2 0 0 0 0,0 0-17 0 0,-1 8 13 0 0,0 49-13 0 0,0-11 112 0 0,3-46-56 0 0,2-4-35 0 0,-4-8-21 0 0,0-1 1 0 0,0 1-1 0 0,0-1 0 0 0,0 1 0 0 0,-1 0 0 0 0,1-1 1 0 0,0 1-1 0 0,-1 0 0 0 0,0 0 0 0 0,1-1 0 0 0,-1 1 0 0 0,0 0 1 0 0,0 0-1 0 0,0-2-1 0 0,0 1 1 0 0,0 0 0 0 0,0 0 0 0 0,0-1 0 0 0,0 1 0 0 0,0 0-1 0 0,0-1 1 0 0,1 1 0 0 0,-1 0 0 0 0,0-1 0 0 0,0 1-1 0 0,1 0 1 0 0,-1-1 0 0 0,0 1 0 0 0,1-1 0 0 0,-1 1 0 0 0,0-1-1 0 0,1 1 1 0 0,-1 0 0 0 0,1-1 0 0 0,-1 0 0 0 0,1 1-1 0 0,-1-1 1 0 0,1 1 0 0 0,-1-1 0 0 0,1 1 0 0 0,0-1-3 0 0,-1 0 0 0 0,1 1 0 0 0,-1-1 0 0 0,1 1 0 0 0,-1-1 1 0 0,1 1-1 0 0,-1-1 0 0 0,1 1 0 0 0,-1-1 0 0 0,1 1 0 0 0,-1-1 0 0 0,0 1 0 0 0,1 0 0 0 0,-1-1 0 0 0,0 1 1 0 0,0-1-1 0 0,1 1 0 0 0,-1 0 0 0 0,0-1 0 0 0,0 1 0 0 0,0 0 0 0 0,0-1 0 0 0,0 1 0 0 0,0 0 1 0 0,0 0-1 0 0,0-1 3 0 0,0 1-2 0 0,0 0 1 0 0,0 0 0 0 0,0 0 0 0 0,0 0 0 0 0,0 0 0 0 0,0-1 0 0 0,0 1-1 0 0,0 0 1 0 0,1 0 0 0 0,-1 0 0 0 0,0-1 0 0 0,0 1 0 0 0,1 0 0 0 0,0 1 1 0 0,2-1-41 0 0,-1 0-14 0 0,0-1-36 0 0,-1 0-19 0 0,1 0-36 0 0,-1 0-41 0 0,1 0-47 0 0,-1 0-51 0 0,1 0-46 0 0,0 0-41 0 0,-1 0-37 0 0,1 0-122 0 0,0 0-35 0 0,4 0-1260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5:51.1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 9560 0 0,'0'0'216'0'0,"0"0"32"0"0,0 0 10 0 0,1 0-107 0 0,1-2-78 0 0,-2 2-73 0 0,4-4 36 0 0,5-3-26 0 0,0 5 1 0 0,-3 2 31 0 0,-5 0-31 0 0,5 0 95 0 0,1 0 33 0 0,9 0 352 0 0,-14 0-75 0 0,1 2-34 0 0,16 10-72 0 0,-15-10-253 0 0,0 0 0 0 0,0 0-1 0 0,0 1 1 0 0,-1 0 0 0 0,4 2-57 0 0,15 25 323 0 0,-10-13-181 0 0,1-1-47 0 0,-11-14-86 0 0,-1-1 1 0 0,0 1 0 0 0,1 0 0 0 0,-1-1-1 0 0,0 1 1 0 0,0 0 0 0 0,0 0 0 0 0,0 1-10 0 0,4 14 42 0 0,-2-3-34 0 0,7 17 2 0 0,-5 1 33 0 0,0-16-33 0 0,1 6 30 0 0,-4 5 47 0 0,-1-14-30 0 0,1 0 0 0 0,0 0 0 0 0,0 0 0 0 0,4 8-57 0 0,-5-17 14 0 0,0 5 25 0 0,0-1 0 0 0,0 1 0 0 0,0 1 0 0 0,-1-1 0 0 0,-1 5-39 0 0,0 3 54 0 0,1-9-13 0 0,-1 0 1 0 0,0 0-1 0 0,0 0 1 0 0,-1 0-1 0 0,-1 3-41 0 0,1-4 41 0 0,0 1 0 0 0,1-1 0 0 0,0 0 0 0 0,0 0 0 0 0,0 3-41 0 0,-1 17 123 0 0,-3-10 90 0 0,0 0 0 0 0,-4 10-213 0 0,2-7 112 0 0,-5 6-46 0 0,8-18-42 0 0,1-3-17 0 0,3-4-7 0 0,0-1 1 0 0,0 1-1 0 0,-1 0 1 0 0,1-1-1 0 0,0 1 1 0 0,-1-1-1 0 0,1 1 1 0 0,0 0-1 0 0,-1-1 0 0 0,1 1 1 0 0,-1-1-1 0 0,1 1 1 0 0,-1-1-1 0 0,1 1 1 0 0,-1-1-1 0 0,0 0 1 0 0,1 1-1 0 0,-1-1 0 0 0,1 0 1 0 0,-1 1-1 0 0,0-1 1 0 0,0 0-1 0 0,-4 3 8 0 0,4-3-5 0 0,0 1 1 0 0,0-1-1 0 0,0 1 1 0 0,0 0-1 0 0,1 0 1 0 0,-1 0-1 0 0,0-1 1 0 0,0 1-1 0 0,0 0 0 0 0,1 0 1 0 0,-1 0-1 0 0,0 0 1 0 0,1 0-1 0 0,-1 0 1 0 0,1 0-1 0 0,-1 1 1 0 0,1-1-1 0 0,0 1-3 0 0,-5 8 15 0 0,4-8-11 0 0,1-1-1 0 0,-1 0 1 0 0,0 0-1 0 0,0 0 1 0 0,0 0 0 0 0,0 0-1 0 0,0 0 1 0 0,0 0-1 0 0,0 0 1 0 0,0 0-1 0 0,0-1 1 0 0,-1 2-4 0 0,-11 3 11 0 0,12-4-160 0 0,0-1 45 0 0,1 1 40 0 0,-1 0 36 0 0,1 0 34 0 0,-1-1 36 0 0,1 1 44 0 0,-1 1 89 0 0,1-1 49 0 0,-1 0-106 0 0,1 0-62 0 0,-1-1-52 0 0,0 1-51 0 0,1-1-55 0 0,-1 1-64 0 0,0-1-72 0 0,1 0-21 0 0,-1 0-61 0 0,0 1-65 0 0,0-1-71 0 0,0 0-75 0 0,-1 0-80 0 0,1 0-85 0 0,-1 0-90 0 0,2 0-1080 0 0,0 0-1069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5:52.4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 16 10768 0 0,'0'0'241'0'0,"-3"0"38"0"0,3 0-254 0 0,-8-1 148 0 0,6 1-165 0 0,1-2-65 0 0,3 1-372 0 0,0-1-103 0 0,0 0-82 0 0,0 0-66 0 0,0 0-25 0 0,2-2-396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5:51.6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9440 0 0,'0'0'216'0'0,"0"0"32"0"0,0 0 9 0 0,0 0 31 0 0,0 0 108 0 0,0 0 48 0 0,0 2 11 0 0,0 4-259 0 0,2-1-46 0 0,3 4 44 0 0,-4-7-170 0 0,0-1-1 0 0,0 1 0 0 0,0 0 1 0 0,0 0-1 0 0,0 0 1 0 0,-1-1-1 0 0,1 1 0 0 0,-1 0 1 0 0,1 0-1 0 0,-1 0 1 0 0,0 0-1 0 0,1 1-23 0 0,0 13 147 0 0,1-2-54 0 0,2-1-45 0 0,0-1-38 0 0,-2-6-17 0 0,-1-1 15 0 0,0 1 1 0 0,0-1-1 0 0,0 1 1 0 0,-1-1-1 0 0,0 1 1 0 0,0 0-1 0 0,0-1 1 0 0,-1 2-9 0 0,0 5-4 0 0,1 41 0 0 0,0-21 34 0 0,0 4 50 0 0,0 16 75 0 0,0-42-370 0 0,0-8 78 0 0,0-1 24 0 0,0 0-38 0 0,0 0-44 0 0,0 0-54 0 0,0 0-42 0 0,0-1-45 0 0,0 1-41 0 0,0-1-35 0 0,0 0-123 0 0,0 0-35 0 0,0 1-1262 0 0</inkml:trace>
  <inkml:trace contextRef="#ctx0" brushRef="#br0" timeOffset="347.36">411 1 7400 0 0,'0'0'165'0'0,"0"0"22"0"0,0 0 10 0 0,-3 0-16 0 0,0 0-155 0 0,-13 0 49 0 0,6 2-64 0 0,-19 12 167 0 0,20-14-74 0 0,3 0-28 0 0,1 2 68 0 0,-6 9-8 0 0,8-9-47 0 0,-1-1-41 0 0,-5-1-14 0 0,7-1-7 0 0,1 1-22 0 0,0 0-1 0 0,1 0 1 0 0,-1 0-1 0 0,0 0 1 0 0,1 0-1 0 0,-1 0 1 0 0,1 0-1 0 0,-1 0 1 0 0,0 1-1 0 0,1-1 1 0 0,-1 0-1 0 0,1 0 0 0 0,-1 0 1 0 0,0 1-1 0 0,1-1 1 0 0,-1 0-1 0 0,1 1 1 0 0,-1-1-1 0 0,1 0 1 0 0,-1 1-1 0 0,1-1 1 0 0,-1 1-1 0 0,1-1 1 0 0,0 1-1 0 0,-1-1 1 0 0,1 1-1 0 0,-1 0-4 0 0,-6 5 102 0 0,-5-4 29 0 0,2-2-43 0 0,10 0-87 0 0,0 0 0 0 0,0 0 1 0 0,0 0-1 0 0,0 0 0 0 0,-1 0 0 0 0,1 0 1 0 0,0 0-1 0 0,0 0 0 0 0,0 0 1 0 0,0 0-1 0 0,0 0 0 0 0,0 0 0 0 0,0 0 1 0 0,0 0-1 0 0,0 0 0 0 0,-1 0 1 0 0,1 0-1 0 0,0 0 0 0 0,0 0 0 0 0,0 0 1 0 0,0 0-1 0 0,0 0 0 0 0,0 0 1 0 0,0 0-1 0 0,0 0 0 0 0,0 0 0 0 0,0 0 1 0 0,0 0-1 0 0,0 0 0 0 0,0 0 1 0 0,-1 1-1 0 0,1-1 0 0 0,0 0 0 0 0,0 0 1 0 0,0 0-1 0 0,0 0 0 0 0,0 0 1 0 0,0 0-1 0 0,0 0 0 0 0,0 0 0 0 0,0 0 1 0 0,0 0-1 0 0,0 0 0 0 0,0 1 1 0 0,0-1-1 0 0,0 0 0 0 0,0 0 0 0 0,0 0 1 0 0,0 0-1 0 0,0 0 0 0 0,0 0 1 0 0,0 0-1 0 0,0 0 0 0 0,0 0 0 0 0,0 0 1 0 0,0 1-1 0 0,0-1-1 0 0,0 0 1 0 0,0 1 0 0 0,0 0 0 0 0,0-1 0 0 0,0 1 0 0 0,0 0 0 0 0,0 0 0 0 0,0-1 0 0 0,0 1 0 0 0,-1-1 0 0 0,1 1 0 0 0,0 0 0 0 0,0-1 0 0 0,-1 1 0 0 0,1 0 0 0 0,0-1-1 0 0,-11 5 0 0 0,11-4 0 0 0,-1 0 0 0 0,1 0 0 0 0,0 0 0 0 0,-1-1 0 0 0,1 1 0 0 0,0 0 0 0 0,0 0 0 0 0,-1 0 0 0 0,1 0 0 0 0,0-1 0 0 0,0 1 0 0 0,0 0 0 0 0,0 0 0 0 0,0 1 0 0 0,0 13 0 0 0,3 1 0 0 0,13 13 0 0 0,-6-24 0 0 0,-4 9 0 0 0,7 2 11 0 0,-12-15-9 0 0,0 0 0 0 0,1 0 1 0 0,-1 1-1 0 0,0-1 0 0 0,0 0 0 0 0,0 1 0 0 0,0-1 1 0 0,0 1-1 0 0,0-1 0 0 0,0 1 0 0 0,0 0 1 0 0,-1-1-1 0 0,1 1 0 0 0,-1 0 0 0 0,1-1 0 0 0,-1 1 1 0 0,0 0-1 0 0,0 0 0 0 0,1 0-2 0 0,-1-1 1 0 0,0 1 0 0 0,0 0 0 0 0,0-1 0 0 0,0 1 0 0 0,1-1 0 0 0,-1 1 0 0 0,1-1 0 0 0,-1 1 0 0 0,1-1 0 0 0,0 1 0 0 0,0-1 0 0 0,-1 0 0 0 0,1 1-1 0 0,6 11-2 0 0,-2 11 2 0 0,2-17 0 0 0,-6-6 0 0 0,-1-1 0 0 0,1 0 0 0 0,-1 1 0 0 0,0-1 0 0 0,1 0 0 0 0,-1 1 0 0 0,1-1 0 0 0,-1 0 0 0 0,0 1 0 0 0,0-1 0 0 0,1 1 0 0 0,-1-1 0 0 0,0 1 0 0 0,0-1 0 0 0,1 1 0 0 0,-1-1 0 0 0,0 0 0 0 0,0 1 0 0 0,0-1 0 0 0,0 1 0 0 0,0-1 0 0 0,0 1 0 0 0,0 0 0 0 0,0-1 0 0 0,0 1 0 0 0,0-1 0 0 0,0 1 0 0 0,0-1 0 0 0,0 1 0 0 0,0 46 0 0 0,0-46 0 0 0,0 0 0 0 0,0 0 0 0 0,0-1 0 0 0,0 1 0 0 0,0 0 0 0 0,0 0 0 0 0,0 0 0 0 0,0 0 0 0 0,0 0 0 0 0,-1-1 0 0 0,1 1 0 0 0,0 0 0 0 0,-1 0 0 0 0,1 0 0 0 0,-11 4 0 0 0,6 6-11 0 0,4-11 7 0 0,0 1 0 0 0,0-1 1 0 0,1 0-1 0 0,-1 1 0 0 0,0-1 0 0 0,0 0 0 0 0,0 0 1 0 0,1 1-1 0 0,-1-1 0 0 0,0 0 0 0 0,0 0 0 0 0,0 0 1 0 0,0 0-1 0 0,0 0 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5:50.4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9216 0 0,'0'0'208'0'0,"0"0"33"0"0,0 0 14 0 0,0 2-42 0 0,0 12-170 0 0,3 1-31 0 0,3-1 27 0 0,-5-11-35 0 0,1 0 1 0 0,-1 0 0 0 0,-1 1-1 0 0,1-1 1 0 0,0 0 0 0 0,-1 1-1 0 0,0-1-4 0 0,1 21 105 0 0,0 2 24 0 0,1-16-86 0 0,0-1 0 0 0,0 1 1 0 0,1 0-1 0 0,0 1-43 0 0,1 6 126 0 0,-4 3 2 0 0,-1-7-56 0 0,1 31 161 0 0,0-3 42 0 0,0 19 196 0 0,0 0 70 0 0,0 6 61 0 0,0 7 49 0 0,0-70-584 0 0,0-1-97 0 0,0 0 69 0 0,0 2 123 0 0,0-3-146 0 0,0-1-44 0 0,0 1-51 0 0,0 1-61 0 0,0-1-75 0 0,0 0 12 0 0,0 1-47 0 0,0-2-126 0 0</inkml:trace>
  <inkml:trace contextRef="#ctx0" brushRef="#br0" timeOffset="332.05">379 206 7688 0 0,'0'0'166'0'0,"0"0"29"0"0,0 0 14 0 0,0 0-2 0 0,0 0-59 0 0,-3 0-27 0 0,0 0-82 0 0,1 0-23 0 0,0-1-1 0 0,0 1 0 0 0,1 0 0 0 0,-1 0 1 0 0,0 1-1 0 0,0-1 0 0 0,0 0 0 0 0,0 0 1 0 0,1 1-1 0 0,-1-1 0 0 0,-1 2-15 0 0,-2 8 29 0 0,-24 6 25 0 0,18-11-43 0 0,9-4 2 0 0,0 0 1 0 0,0 0-1 0 0,-1 0 1 0 0,1 0 0 0 0,0 1-1 0 0,0-1 1 0 0,0 1-1 0 0,0-1 1 0 0,0 1-14 0 0,-1 1 30 0 0,0-1-1 0 0,0 1 0 0 0,0-1 1 0 0,0 0-1 0 0,-1 0 1 0 0,0 0-30 0 0,0 0 31 0 0,1 0 0 0 0,-1 0 0 0 0,1 0 0 0 0,0 0 0 0 0,0 0 0 0 0,-1 2-31 0 0,-3 3 87 0 0,4-3-32 0 0,-1-1 0 0 0,1 0 0 0 0,0 0 0 0 0,-1 0 0 0 0,1 0 0 0 0,-2 0-55 0 0,-6 1 162 0 0,10-3-145 0 0,0-1-1 0 0,0 0 1 0 0,0 1 0 0 0,0-1-1 0 0,0 1 1 0 0,0-1-1 0 0,0 1 1 0 0,0 0 0 0 0,0-1-1 0 0,0 1 1 0 0,0 0 0 0 0,0 0-1 0 0,0 0 1 0 0,1 0-1 0 0,-1-1 1 0 0,0 1 0 0 0,0 0-1 0 0,0 1-16 0 0,-5 10 187 0 0,-2 4 24 0 0,7-12-167 0 0,-5 9 172 0 0,0-9-78 0 0,5-4-131 0 0,1 1 1 0 0,0-1-1 0 0,-1 0 1 0 0,1 0-1 0 0,-1 1 0 0 0,1-1 1 0 0,0 0-1 0 0,-1 1 1 0 0,1-1-1 0 0,-1 1 1 0 0,1-1-1 0 0,0 0 0 0 0,0 1 1 0 0,-1-1-1 0 0,1 1 1 0 0,0-1-1 0 0,0 0 1 0 0,-1 1-1 0 0,1-1 1 0 0,0 1-1 0 0,0-1 0 0 0,0 1 1 0 0,0-1-1 0 0,0 1 1 0 0,0-1-1 0 0,0 1 1 0 0,0-1-1 0 0,0 1 0 0 0,0-1 1 0 0,0 1-1 0 0,0-1 1 0 0,0 1-8 0 0,0 8 105 0 0,0 16 304 0 0,0-18-354 0 0,0-3-84 0 0,3 1 77 0 0,2 0-34 0 0,12 12 141 0 0,-13-12-130 0 0,2-2 63 0 0,1-2-55 0 0,-1 0-4 0 0,2 4 13 0 0,-7-4-31 0 0,0 0-1 0 0,1-1 0 0 0,-1 1 1 0 0,1 0-1 0 0,-1 0 1 0 0,1-1-1 0 0,-1 1 0 0 0,1-1 1 0 0,0 1-1 0 0,-1-1 0 0 0,1 1 1 0 0,0-1-1 0 0,-1 0 1 0 0,1 0-11 0 0,17 2 95 0 0,-6 4-44 0 0,-11-5-47 0 0,0 0 0 0 0,1 0 0 0 0,-1 0 1 0 0,0 0-1 0 0,1 0 0 0 0,-1-1 0 0 0,1 1 0 0 0,-1-1 0 0 0,1 1 0 0 0,0-1 1 0 0,1 0-5 0 0,1 0-148 0 0,-1 0 52 0 0,4 0 31 0 0,-1 0 105 0 0,1 0 88 0 0,11 0 257 0 0,-13 0-302 0 0,0 0-70 0 0,0 0-76 0 0,0 0-62 0 0,-1 0-77 0 0,0 0-88 0 0,0 0-100 0 0,1 0-111 0 0,0 0-121 0 0,-4 0 261 0 0,1 0-33 0 0,0 0-37 0 0,0 0-37 0 0,2 0-1074 0 0,3 0-881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5:49.3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1 112 7224 0 0,'0'-6'78'0'0,"1"-13"329"0"0,0 16-358 0 0,0 0-37 0 0,9-13 159 0 0,-5 3-136 0 0,2 8-36 0 0,-2 1 12 0 0,-3-3 53 0 0,-2 5 58 0 0,0 2 139 0 0,0 0 235 0 0,2-3 15 0 0,9-8-42 0 0,-9 9-334 0 0,-2 2 19 0 0,0 0 54 0 0,0 0-14 0 0,0 0 15 0 0,0 0 74 0 0,0 0 33 0 0,0 0 4 0 0,0 0-20 0 0,0 0-83 0 0,0 2-32 0 0,1 5-71 0 0,7 8 317 0 0,-6-11-340 0 0,1-1-48 0 0,-1 6 152 0 0,0 13 320 0 0,-3-7-247 0 0,0-5-145 0 0,1 0-71 0 0,0 49 23 0 0,0 82 212 0 0,0-133-267 0 0,-1 0 1 0 0,0 0-1 0 0,0 0 1 0 0,-1 0-1 0 0,-1 3-20 0 0,1-4 10 0 0,0 1 0 0 0,1-1 0 0 0,0 0 0 0 0,0 0 0 0 0,0 3-10 0 0,2 5 33 0 0,-1-7-10 0 0,0 0 0 0 0,0 0 0 0 0,-1-1 1 0 0,0 1-1 0 0,0 1-23 0 0,-5 6 43 0 0,0 3 23 0 0,5-1 20 0 0,1-8-49 0 0,1 12 43 0 0,-5-6 4 0 0,-1-7-48 0 0,4-7-32 0 0,0 1-1 0 0,0-1 1 0 0,0 1-1 0 0,1-1 1 0 0,-1 1-1 0 0,0-1 1 0 0,1 1-1 0 0,-1-1 1 0 0,1 1-1 0 0,0 0 1 0 0,-1-1-1 0 0,1 1 1 0 0,0 0-1 0 0,0-1-3 0 0,-3 15 70 0 0,-7 0-13 0 0,7 0-46 0 0,3-7-24 0 0,0-5-33 0 0,0-2-81 0 0,0-1-57 0 0,0-1-258 0 0,0 0 231 0 0,0 0 97 0 0,0 0-35 0 0,0 0-11 0 0,0 0-36 0 0,0 0-43 0 0,0 0-47 0 0,0 0-51 0 0,0 0-48 0 0,0 0-41 0 0,0 0-38 0 0,0 0-134 0 0,0 0-36 0 0,0 0-1395 0 0</inkml:trace>
  <inkml:trace contextRef="#ctx0" brushRef="#br0" timeOffset="335.32">96 112 7800 0 0,'0'0'174'0'0,"0"0"29"0"0,2-2 13 0 0,9-11-31 0 0,-6-1-147 0 0,-1 13-56 0 0,-1 0 23 0 0,0-4 30 0 0,3-6 33 0 0,-5 9-39 0 0,0 0 35 0 0,3-2 150 0 0,-1 1-31 0 0,7-8 637 0 0,-7 8-645 0 0,-1 1-47 0 0,-1 1-66 0 0,0 0-58 0 0,2-1 237 0 0,-1 0-52 0 0,0 0-44 0 0,-1 0-40 0 0,0 1-22 0 0,1 0-37 0 0,0-1-30 0 0,-1 0 5 0 0,1 0 65 0 0,1 0 95 0 0,-1 0-62 0 0,1 2-40 0 0,0 0-38 0 0,0 0-16 0 0,-1-1 37 0 0,2-5 86 0 0,0 1-42 0 0,6 3-60 0 0,-4 2-37 0 0,0 0-1 0 0,14 0 40 0 0,-9-1-38 0 0,-7 1-10 0 0,-1 0 0 0 0,0 0 0 0 0,0 0 0 0 0,1 0 0 0 0,-1 0 0 0 0,0 0 0 0 0,0 1 1 0 0,0 0-1 0 0,0-1 0 0 0,1 2 0 0 0,25 13 0 0 0,-24-1 0 0 0,22 17 0 0 0,-12 1 0 0 0,-14-30 0 0 0,0 0 0 0 0,0 0 0 0 0,-1 1 0 0 0,1-1 0 0 0,-1 0 0 0 0,0 1 0 0 0,1-1 0 0 0,-1 1 0 0 0,0-1 0 0 0,-1 3 0 0 0,3 11 0 0 0,4-5 0 0 0,-6-10 0 0 0,1 0 0 0 0,0 0 0 0 0,-1 0 0 0 0,1 0 0 0 0,-1 0 0 0 0,1 0 0 0 0,-1 0 0 0 0,1 0 0 0 0,-1 0 0 0 0,0 0 0 0 0,0 0 0 0 0,1 0 0 0 0,-1 0 0 0 0,0 0 0 0 0,0 0 0 0 0,0 0 0 0 0,0 0 0 0 0,0 0 0 0 0,0 0 0 0 0,0 0 0 0 0,-1 0 0 0 0,1 0 0 0 0,0 0 0 0 0,-1 1 0 0 0,-3 9 1 0 0,-3 7 13 0 0,5-2 35 0 0,0 0 0 0 0,-5 2-32 0 0,3-7-3 0 0,3-8-5 0 0,0-1 2 0 0,1 0 0 0 0,-1 1 0 0 0,0-1 0 0 0,0 1-1 0 0,0-1 1 0 0,0 0 0 0 0,-1 0 0 0 0,1 1 0 0 0,0-1 0 0 0,-1 0 0 0 0,0 0-1 0 0,1 0 1 0 0,-2 0-11 0 0,0 1 34 0 0,0 1 0 0 0,0 0 0 0 0,1 0 0 0 0,-1 0-1 0 0,0 3-33 0 0,1-4 22 0 0,1 0-1 0 0,-1-1 0 0 0,1 1 0 0 0,-1 0 0 0 0,0-1 0 0 0,0 1 0 0 0,0-1 1 0 0,0 1-1 0 0,-1-1 0 0 0,1 0 0 0 0,-1 0 0 0 0,1 0 0 0 0,-2 0-21 0 0,-20 9 264 0 0,-33 10 198 0 0,41-16-318 0 0,10-3-122 0 0,-19 5 111 0 0,-5-3 60 0 0,-8-4-170 0 0,16 0-61 0 0,22 0 35 0 0,0 0 0 0 0,0 0 0 0 0,0 0 0 0 0,-1 0-1 0 0,1 0 1 0 0,0 0 0 0 0,0 0 0 0 0,0 0 0 0 0,0 0 0 0 0,0 0 0 0 0,0 0 0 0 0,0 0 0 0 0,0 0 0 0 0,0 0 0 0 0,-1 0-1 0 0,1 0 1 0 0,0 0 0 0 0,0 0 0 0 0,0 0 0 0 0,0 0 0 0 0,0 0 0 0 0,0 0 0 0 0,0 0 0 0 0,0 0 0 0 0,0 0 0 0 0,0 0 0 0 0,0 0-1 0 0,0 0 1 0 0,-1 0 0 0 0,1 0 0 0 0,0 0 0 0 0,0 0 0 0 0,0 0 0 0 0,0-1 0 0 0,0 1 0 0 0,0 0 0 0 0,0 0 0 0 0,0 0-1 0 0,0 0 1 0 0,0 0 0 0 0,0 0 0 0 0,0 0 0 0 0,0 0 0 0 0,0 0 0 0 0,0 0 0 0 0,0 0 0 0 0,0-1 0 0 0,0 1 0 0 0,0 0 0 0 0,0 0-1 0 0,0 0 1 0 0,0 0 0 0 0,0 0 0 0 0,0 0 0 0 0,0 0 0 0 0,0 0 0 0 0,0 0 3 0 0,0-1-15 0 0,0 0 0 0 0,0 0 1 0 0,0 1-1 0 0,0-1 0 0 0,0 0 0 0 0,0 1 1 0 0,0-1-1 0 0,0 0 0 0 0,-1 1 0 0 0,1-1 1 0 0,0 0-1 0 0,0 1 0 0 0,-1-1 0 0 0,1 1 1 0 0,0-1 14 0 0,-1 1-16 0 0,0-1 0 0 0,0 1 0 0 0,0-1 0 0 0,1 1 0 0 0,-1 0 0 0 0,0 0 0 0 0,0 0 0 0 0,0-1 0 0 0,0 1 0 0 0,1 0 0 0 0,-1 0 0 0 0,0 0 0 0 0,0 0 0 0 0,-1 0 16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5:47.9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32 300 9008 0 0,'0'0'200'0'0,"0"0"33"0"0,0 0 15 0 0,3 0-36 0 0,5 3-154 0 0,-8-2-60 0 0,1-1 1 0 0,0 1-1 0 0,-1 0 1 0 0,1-1-1 0 0,-1 1 0 0 0,0 0 1 0 0,1 0-1 0 0,-1 0 1 0 0,1 0-1 0 0,-1-1 0 0 0,0 1 1 0 0,0 0-1 0 0,0 0 0 0 0,1 0 2 0 0,-1 18-11 0 0,0-5 89 0 0,-1-5 39 0 0,1 0 67 0 0,-1-1-50 0 0,-5 3-56 0 0,2-3 17 0 0,1-2 42 0 0,2 1 48 0 0,0 0 83 0 0,2-3-167 0 0,-1-2-59 0 0,0-1 0 0 0,0 1 0 0 0,0 0 0 0 0,0 0 0 0 0,0 0 0 0 0,0 0 1 0 0,-1-1-1 0 0,1 1 0 0 0,-1 0 0 0 0,1 0 0 0 0,-1 1-42 0 0,-6 1 113 0 0,7-4-109 0 0,-1 0 1 0 0,1 1 0 0 0,0-1 0 0 0,-1 0 0 0 0,1 1-1 0 0,-1-1 1 0 0,1 0 0 0 0,0 1 0 0 0,-1-1-1 0 0,1 0 1 0 0,0 1 0 0 0,-1-1 0 0 0,1 0-1 0 0,0 1 1 0 0,-1-1 0 0 0,1 1 0 0 0,0-1 0 0 0,0 1-1 0 0,0-1 1 0 0,0 1 0 0 0,-1-1 0 0 0,1 1-1 0 0,0-1 1 0 0,0 1 0 0 0,0-1 0 0 0,0 1-1 0 0,0-1 1 0 0,0 1 0 0 0,0-1 0 0 0,0 1 0 0 0,0-1-1 0 0,1 1-4 0 0,-1 22 202 0 0,0-14-210 0 0,0-4-18 0 0,0-2-67 0 0,0 0-69 0 0,0-1-105 0 0,0-1-124 0 0,0 0-110 0 0,0-1 65 0 0,0 0-40 0 0,0 0-563 0 0,0 0-442 0 0,0 0-839 0 0</inkml:trace>
  <inkml:trace contextRef="#ctx0" brushRef="#br0" timeOffset="300.39">395 253 8640 0 0,'0'0'197'0'0,"0"0"24"0"0,-2 0 17 0 0,-3 0-58 0 0,-19 0-120 0 0,17 0-64 0 0,-8 0 3 0 0,8 3 43 0 0,2 3 68 0 0,5-5-101 0 0,0-1 0 0 0,0 0 0 0 0,-1 1 1 0 0,1-1-1 0 0,0 1 0 0 0,0-1 0 0 0,-1 0 0 0 0,1 1 0 0 0,0-1 0 0 0,-1 1 1 0 0,1-1-1 0 0,-1 0 0 0 0,1 0 0 0 0,0 1 0 0 0,-1-1 0 0 0,1 0 0 0 0,-1 0 1 0 0,1 1-1 0 0,-1-1 0 0 0,1 0 0 0 0,-1 0 0 0 0,1 0 0 0 0,-1 0 1 0 0,1 0-1 0 0,-1 0 0 0 0,1 0 0 0 0,-1 0 0 0 0,1 0 0 0 0,-1 0 0 0 0,1 0 1 0 0,-1 0-1 0 0,0 0-9 0 0,1 0 9 0 0,-1-1 0 0 0,1 1 0 0 0,-1 0 0 0 0,1 0 0 0 0,-1 0 0 0 0,1 0 0 0 0,-1 0 0 0 0,1 0 0 0 0,-1 0 0 0 0,1 0 0 0 0,-1 1 0 0 0,1-1 1 0 0,0 0-1 0 0,-1 0 0 0 0,1 0 0 0 0,-1 0 0 0 0,1 1 0 0 0,-1-1 0 0 0,1 0 0 0 0,-1 0 0 0 0,1 1 0 0 0,0-1 0 0 0,-1 0 0 0 0,1 1 0 0 0,0-1 0 0 0,-1 0 0 0 0,1 1 0 0 0,0-1 1 0 0,-1 1-1 0 0,1-1 0 0 0,0 0 0 0 0,-1 1-9 0 0,-3 6 116 0 0,-7-2-37 0 0,7 2-69 0 0,4-7-9 0 0,-1 1-1 0 0,1-1 0 0 0,0 0 1 0 0,0 1-1 0 0,0-1 1 0 0,-1 1-1 0 0,1-1 0 0 0,0 0 1 0 0,-1 1-1 0 0,1-1 0 0 0,0 0 1 0 0,0 0-1 0 0,-1 1 0 0 0,1-1 1 0 0,-1 0-1 0 0,1 0 0 0 0,0 0 1 0 0,-1 1-1 0 0,1-1 0 0 0,0 0 1 0 0,-1 0-1 0 0,1 0 1 0 0,-1 0-1 0 0,1 0 0 0 0,-1 0 1 0 0,1 0-1 0 0,0 0 0 0 0,-1 0 1 0 0,1 0-1 0 0,-1 0 0 0 0,1 0 0 0 0,0 0 1 0 0,0 0 0 0 0,-1 0 0 0 0,1 0-1 0 0,0 0 1 0 0,0 0 0 0 0,0 0 0 0 0,0 0-1 0 0,0 0 1 0 0,0 0 0 0 0,0 0 0 0 0,0 0-1 0 0,0 0 1 0 0,0 0 0 0 0,-1 0 0 0 0,1 0-1 0 0,0 0 1 0 0,0 0 0 0 0,0 0 0 0 0,0 0-1 0 0,0 0 1 0 0,0 0 0 0 0,0 0 0 0 0,0 0-1 0 0,0 0 1 0 0,0 0 0 0 0,0 0 0 0 0,0 1-1 0 0,-1-1 1 0 0,1 0 0 0 0,0 0 0 0 0,0 0-1 0 0,0 0 1 0 0,0 0 0 0 0,0 0 0 0 0,0 0-1 0 0,0 0 1 0 0,0 0 0 0 0,0 0 0 0 0,0 0-1 0 0,0 0 1 0 0,0 1 0 0 0,0-1 0 0 0,0 0-1 0 0,0 0 1 0 0,0 0 0 0 0,0 0 0 0 0,0 0-1 0 0,0 0 1 0 0,0 0 0 0 0,0 0 0 0 0,0 0-1 0 0,0 0 1 0 0,0 1 0 0 0,0-1 0 0 0,0 0-1 0 0,0 0 1 0 0,0 0-1 0 0,0 13 11 0 0,0 3-11 0 0,3 0 0 0 0,10-1 0 0 0,-1-3 27 0 0,-7-7 11 0 0,1 0 0 0 0,0 1-1 0 0,-1 0 1 0 0,0 0 0 0 0,1 2-38 0 0,-4-3 18 0 0,-2-5-11 0 0,0 1-1 0 0,1 0 0 0 0,-1-1 0 0 0,0 1 0 0 0,1-1 0 0 0,-1 1 0 0 0,0 0 1 0 0,1-1-1 0 0,-1 1 0 0 0,1-1 0 0 0,-1 1 0 0 0,1-1 0 0 0,-1 1 0 0 0,1-1 1 0 0,-1 0-1 0 0,1 1 0 0 0,0-1 0 0 0,-1 1 0 0 0,1-1 0 0 0,-1 0 0 0 0,1 0 1 0 0,0 1-7 0 0,4 1 31 0 0,-4-1-22 0 0,0-1 0 0 0,0 1 0 0 0,0 0 0 0 0,0 0 0 0 0,0-1 0 0 0,0 1 0 0 0,0 0 0 0 0,0 0 0 0 0,0 0 0 0 0,-1 0 0 0 0,1 0 1 0 0,0 0-1 0 0,-1 1 0 0 0,1-1-9 0 0,2 11 112 0 0,-1-6 9 0 0,2-1-108 0 0,0 0 49 0 0,-3-2-13 0 0,0 0 0 0 0,0-1 1 0 0,-1 1-1 0 0,1 0 0 0 0,-1 0 0 0 0,1 0 0 0 0,-1 0-49 0 0,1 8 109 0 0,-1-10-104 0 0,0 0 0 0 0,0-1 0 0 0,0 1 0 0 0,0 0-1 0 0,0-1 1 0 0,0 1 0 0 0,0-1 0 0 0,-1 1 0 0 0,1 0 0 0 0,0-1 0 0 0,0 1 0 0 0,0-1 0 0 0,-1 1-1 0 0,1 0 1 0 0,0-1 0 0 0,-1 1 0 0 0,1-1 0 0 0,0 1 0 0 0,-1-1 0 0 0,1 1 0 0 0,-1-1-1 0 0,1 1 1 0 0,0-1 0 0 0,-1 0 0 0 0,1 1 0 0 0,-1-1 0 0 0,0 1-5 0 0,-5 6 90 0 0,4 5 17 0 0,2-12-105 0 0,0 0-1 0 0,0 1 1 0 0,0-1-1 0 0,0 1 1 0 0,0-1 0 0 0,0 0-1 0 0,0 1 1 0 0,0-1-1 0 0,0 1 1 0 0,0-1-1 0 0,-1 1 1 0 0,1-1-1 0 0,0 0 1 0 0,0 1-1 0 0,0-1 1 0 0,-1 0 0 0 0,1 1-1 0 0,0-1 1 0 0,0 1-1 0 0,-1-1 1 0 0,1 0-1 0 0,0 0 1 0 0,0 1-1 0 0,-1-1 1 0 0,1 0-1 0 0,0 0 1 0 0,-1 1 0 0 0,1-1-1 0 0,-1 0 1 0 0,1 0-1 0 0,-1 1-1 0 0,-5 3 46 0 0,0 7-14 0 0,6-11-27 0 0,-1 1 0 0 0,0-1 1 0 0,0 0-1 0 0,0 1 0 0 0,1-1 1 0 0,-1 0-1 0 0,0 0 0 0 0,0 0 1 0 0,0 1-1 0 0,0-1 0 0 0,1 0 1 0 0,-1 0-1 0 0,0 0 0 0 0,-1-1-5 0 0,-9 3 46 0 0,-1 4-21 0 0,10-5-21 0 0,1 0 0 0 0,-1 0 0 0 0,0 0 0 0 0,1 0 0 0 0,-1-1 0 0 0,0 1 0 0 0,1 0 0 0 0,-1-1 0 0 0,0 0 0 0 0,0 1 0 0 0,1-1 0 0 0,-1 0 0 0 0,0 0-4 0 0,-5 0-57 0 0,-9 0 120 0 0,11 0-94 0 0,0 0-70 0 0,1 0-28 0 0,1 0-59 0 0,-1 0-67 0 0,1 0-78 0 0,1 0 59 0 0,0 0-43 0 0,1 0-39 0 0,-1 0-33 0 0,0 0-116 0 0,0 0-33 0 0,-3 0-1193 0 0</inkml:trace>
  <inkml:trace contextRef="#ctx0" brushRef="#br0" timeOffset="715.59">1 1 9072 0 0,'0'0'200'0'0,"0"0"33"0"0,0 0 15 0 0,0 0-15 0 0,0 0-83 0 0</inkml:trace>
  <inkml:trace contextRef="#ctx0" brushRef="#br0" timeOffset="716.59">884 174 9792 0 0,'0'0'222'0'0,"0"0"30"0"0,0 0 18 0 0,0 1-117 0 0,-2 1-80 0 0,-9 8 37 0 0,9-8-7 0 0,2-1 116 0 0,0 1 180 0 0,0 0-311 0 0,0 2 6 0 0,0-2 2 0 0,0 1 83 0 0,0 0-44 0 0,0-1 37 0 0,0 2-91 0 0,2 3-13 0 0,-1-7-241 0 0,-1 1 106 0 0,1-1 74 0 0,-1 0 44 0 0,2 1 242 0 0,-1-1-196 0 0,0 0-75 0 0,-1 0-53 0 0,1 0-35 0 0,-1 0-26 0 0,1 0-37 0 0,-1 0-38 0 0,1 0-44 0 0,0 0-47 0 0,-1 0-50 0 0,1 0-55 0 0,-1 0-57 0 0,1 0 80 0 0,-1 0-34 0 0,1 0-34 0 0,-1 0-36 0 0,0 0-1079 0 0,0 0-871 0 0</inkml:trace>
  <inkml:trace contextRef="#ctx0" brushRef="#br0" timeOffset="1215.34">884 442 9256 0 0,'0'0'266'0'0,"0"0"1"0"0,0 0-199 0 0,-2 0-40 0 0,-5 0-4 0 0,3 0 29 0 0,2 0 56 0 0,2 0 126 0 0,0 0 221 0 0,0 0 22 0 0,0 0-202 0 0,0 0-124 0 0,0 0-45 0 0,0 0-4 0 0,0 0 16 0 0,0 0-121 0 0,0 0-38 0 0,0 0-35 0 0,0 0-20 0 0,0 0-34 0 0,0 0-40 0 0,0 0-44 0 0,0 0-47 0 0,0 0-45 0 0,0 0-40 0 0,0 0-34 0 0,0 0-114 0 0,0 0-34 0 0,0 0-1174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5:45.6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143 473 6536 0 0,'0'0'141'0'0,"0"0"23"0"0,0 0 13 0 0,-3 0-19 0 0,2 0-154 0 0,1 1 0 0 0,-1-1 1 0 0,0 0-1 0 0,1 0 0 0 0,-1 0 0 0 0,0 0 1 0 0,1 0-1 0 0,-1 1 0 0 0,1-1 0 0 0,-1 0 1 0 0,0 1-1 0 0,1-1 0 0 0,-1 0 0 0 0,1 1 1 0 0,-1-1-1 0 0,1 1 0 0 0,-1-1 0 0 0,1 1 1 0 0,-1-1-1 0 0,1 1 0 0 0,0-1 1 0 0,-1 1-1 0 0,1-1-4 0 0,0 1 6 0 0,-1-1 1 0 0,1 1-1 0 0,-1 0 1 0 0,1-1-1 0 0,0 1 1 0 0,-1-1-1 0 0,1 0 1 0 0,-1 1-1 0 0,1-1 1 0 0,-1 1 0 0 0,0-1-1 0 0,1 0 1 0 0,-1 1-1 0 0,1-1 1 0 0,-1 0-1 0 0,0 0 1 0 0,1 1-1 0 0,-1-1 1 0 0,1 0-1 0 0,-1 0 1 0 0,0 0-1 0 0,1 0 1 0 0,-1 0-7 0 0,1 0 1 0 0,0 0 1 0 0,-1 0 0 0 0,1 0 0 0 0,0 0-1 0 0,0 0 1 0 0,0 0 0 0 0,0 0-1 0 0,0 0 1 0 0,0 0 0 0 0,0 0-1 0 0,0 0 1 0 0,0 0 0 0 0,0 0-1 0 0,-1 0 1 0 0,1 0 0 0 0,0 0-1 0 0,0 0 1 0 0,0 0 0 0 0,0 0-1 0 0,0 0 1 0 0,0 0 0 0 0,0 0 0 0 0,0 0-1 0 0,0 0 1 0 0,0 0 0 0 0,0 0-1 0 0,0 0 1 0 0,-1 1 0 0 0,1-1-1 0 0,0 0 1 0 0,0 0 0 0 0,0 0-1 0 0,0 0 1 0 0,0 0 0 0 0,0 0-1 0 0,0 0 1 0 0,0 0 0 0 0,0 0-1 0 0,0 0 1 0 0,0 0 0 0 0,0 0 0 0 0,0 1-1 0 0,0-1 1 0 0,0 0 0 0 0,0 0-1 0 0,0 0 1 0 0,0 0 0 0 0,0 0-1 0 0,0 0 1 0 0,0 0 0 0 0,0 0-1 0 0,0 0 1 0 0,0 0 0 0 0,0 1-1 0 0,0-1 1 0 0,0 0 0 0 0,0 0-2 0 0,-1 6 14 0 0,-1 0 37 0 0,-11 10 226 0 0,5-6-95 0 0,3-3-98 0 0,1 10 135 0 0,5 13 171 0 0,0-14-143 0 0,-1-6-42 0 0,0-2-71 0 0,0 0-25 0 0,0 8-15 0 0,0-7 7 0 0,0 3 84 0 0,-1-12-180 0 0,1 1 0 0 0,0-1 0 0 0,0 1 0 0 0,0-1 0 0 0,0 1 0 0 0,0-1 1 0 0,0 1-1 0 0,0-1 0 0 0,0 1 0 0 0,0-1 0 0 0,0 1 0 0 0,0-1 0 0 0,0 1 1 0 0,0-1-1 0 0,1 1 0 0 0,-1-1 0 0 0,0 1 0 0 0,0-1 0 0 0,0 1 0 0 0,1-1 0 0 0,-1 1 1 0 0,0-1-1 0 0,1 1 0 0 0,-1-1 0 0 0,0 0 0 0 0,1 1 0 0 0,-1-1 0 0 0,1 0 0 0 0,-1 1 1 0 0,0-1-1 0 0,1 0 0 0 0,-1 0 0 0 0,1 1 0 0 0,-1-1 0 0 0,1 0 0 0 0,-1 0 1 0 0,1 0-1 0 0,-1 0 0 0 0,1 1 0 0 0,-1-1 0 0 0,1 0 0 0 0,-1 0 0 0 0,1 0 0 0 0,-1 0 1 0 0,1 0-1 0 0,0 0-5 0 0,-1 0 2 0 0,0-1 0 0 0,0 1 0 0 0,0 0 0 0 0,0 0 0 0 0,0 0-1 0 0,0 0 1 0 0,0 0 0 0 0,0 0 0 0 0,0 0 0 0 0,1 0 0 0 0,-1 0 0 0 0,0 0 0 0 0,0 0 0 0 0,0 0 0 0 0,0 0 0 0 0,0 0 0 0 0,0 0 0 0 0,0 0 0 0 0,0 0 0 0 0,0 0 0 0 0,0 1 0 0 0,1-1 0 0 0,-1 0 0 0 0,0 0 0 0 0,0 0 0 0 0,0 0 0 0 0,0 0 0 0 0,0 0 0 0 0,0 0 0 0 0,0 0 0 0 0,0 0 0 0 0,0 0 0 0 0,0 0-1 0 0,0 0 1 0 0,0 0 0 0 0,0 0 0 0 0,0 0 0 0 0,0 1 0 0 0,0-1 0 0 0,0 0 0 0 0,0 0 0 0 0,1 0 0 0 0,-1 0 0 0 0,0 0 0 0 0,0 0 0 0 0,0 0 0 0 0,0 0 0 0 0,0 0 0 0 0,0 0 0 0 0,0 1 0 0 0,0-1 0 0 0,-1 0 0 0 0,1 0 0 0 0,0 0 0 0 0,0 0 0 0 0,0 0 0 0 0,0 0-2 0 0,0 2 47 0 0,0 2-67 0 0,0-2 69 0 0,0 0 88 0 0,0 0-22 0 0,0-1 37 0 0,3-1 40 0 0,7 0 28 0 0,-9 0-214 0 0,-1 0 0 0 0,0 0-1 0 0,0 0 1 0 0,0 1 0 0 0,0-1 0 0 0,0 0 0 0 0,0 0 0 0 0,0 0 0 0 0,0 0 0 0 0,0 0 0 0 0,0 0 0 0 0,1 0 0 0 0,-1 0 0 0 0,0 0 0 0 0,0 0 0 0 0,0 0 0 0 0,0 0 0 0 0,0-1 0 0 0,0 1-1 0 0,0 0 1 0 0,0 0 0 0 0,0 0 0 0 0,0 0 0 0 0,0 0 0 0 0,1 0 0 0 0,-1 0 0 0 0,0 0 0 0 0,0 0 0 0 0,0 0 0 0 0,0 0 0 0 0,0 0 0 0 0,0 0 0 0 0,0 0 0 0 0,0 0 0 0 0,0 0 0 0 0,0 0-1 0 0,0-1 1 0 0,0 1 0 0 0,0 0 0 0 0,0 0 0 0 0,0 0 0 0 0,0 0 0 0 0,0 0 0 0 0,0 0 0 0 0,0 0 0 0 0,0 0 0 0 0,0 0 0 0 0,0 0 0 0 0,0-1 0 0 0,0 1 0 0 0,0 0 0 0 0,0 0 0 0 0,0 0-1 0 0,0 0 1 0 0,0 0 0 0 0,0 0 0 0 0,0 0-6 0 0,0-1 17 0 0,0 1 0 0 0,0-1-1 0 0,0 1 1 0 0,0 0 0 0 0,0-1-1 0 0,0 1 1 0 0,0-1 0 0 0,0 1 0 0 0,0 0-1 0 0,0-1 1 0 0,0 1 0 0 0,1-1-1 0 0,-1 1 1 0 0,0 0 0 0 0,0-1-1 0 0,0 1 1 0 0,1-1 0 0 0,-1 1 0 0 0,0 0-1 0 0,0-1 1 0 0,1 1 0 0 0,-1 0-1 0 0,0 0 1 0 0,1-1 0 0 0,-1 1-1 0 0,0 0 1 0 0,1 0 0 0 0,-1-1-1 0 0,0 1 1 0 0,1 0 0 0 0,-1 0-17 0 0,7-5 284 0 0,-2-6 125 0 0,2 7-139 0 0,-7 4-253 0 0,1 0 1 0 0,-1-1-1 0 0,1 1 1 0 0,-1 0 0 0 0,1 0-1 0 0,-1-1 1 0 0,0 1-1 0 0,1 0 1 0 0,-1-1-1 0 0,0 1 1 0 0,1-1-1 0 0,-1 1 1 0 0,0 0-1 0 0,1-1 1 0 0,-1 1-1 0 0,0-1 1 0 0,0 1-1 0 0,0-1 1 0 0,1 1-1 0 0,-1-1 1 0 0,0 1-1 0 0,0-1 1 0 0,0 1-1 0 0,0-1 1 0 0,0 1-1 0 0,0-1 1 0 0,0 1 0 0 0,0-1-1 0 0,0 1 1 0 0,0-1-1 0 0,0 1 1 0 0,0-1-18 0 0,0-21 579 0 0,0 15-361 0 0,-3 2 18 0 0,0 1-180 0 0,1 0 1 0 0,-1 0-1 0 0,1 0 0 0 0,0 0 1 0 0,0 0-1 0 0,0-3-56 0 0,-13-23 234 0 0,14 29-228 0 0,0-1 0 0 0,0 1-1 0 0,0 0 1 0 0,0 0-1 0 0,0 0 1 0 0,-1 0-1 0 0,1-1 1 0 0,0 1-1 0 0,0 1 1 0 0,-2-2-6 0 0,-7-3 15 0 0,8 5-7 0 0,-1-1 1 0 0,1-1-1 0 0,0 1 1 0 0,0 0-1 0 0,0-1 0 0 0,0 1 1 0 0,0-1-1 0 0,0 1 1 0 0,0-1-9 0 0,0 0-195 0 0,-1 0 85 0 0,1 0 73 0 0,0 0 57 0 0,-2 0 122 0 0,-2-2 199 0 0,3 3-225 0 0,1 0-68 0 0,0 0-33 0 0,0 0-41 0 0,0 0-50 0 0,0 0-58 0 0,0 0-65 0 0,0-1-73 0 0,0 1-83 0 0,0 0 70 0 0,1 0-43 0 0,-1 0-44 0 0,1-1-48 0 0,-1 1-49 0 0,1 0-52 0 0,-1-1-53 0 0,1 1-58 0 0,-3-3-1075 0 0,-4-5-970 0 0,7 8 2392 0 0</inkml:trace>
  <inkml:trace contextRef="#ctx0" brushRef="#br0" timeOffset="670.32">600 0 5344 0 0,'0'0'157'0'0,"-2"3"-9"0"0,-5 3-102 0 0,3-2 19 0 0,2-2 65 0 0,1-1 149 0 0,1-1 249 0 0,-2 0 16 0 0,1 0-513 0 0,1 0-1 0 0,-1 0 1 0 0,0 0-1 0 0,1 0 1 0 0,-1 0-1 0 0,1 0 1 0 0,-1 0-1 0 0,0 1 1 0 0,1-1-1 0 0,-1 0 1 0 0,1 0-1 0 0,-1 0 1 0 0,1 1-1 0 0,-1-1 1 0 0,1 0 0 0 0,-1 1-1 0 0,1-1-30 0 0,-1 1 24 0 0,1-1-1 0 0,0 1 1 0 0,-1-1-1 0 0,1 1 1 0 0,0-1 0 0 0,0 1-1 0 0,-1-1 1 0 0,1 1-1 0 0,0-1 1 0 0,0 1 0 0 0,0-1-1 0 0,0 1 1 0 0,0 0-1 0 0,0-1 1 0 0,0 1-1 0 0,0-1 1 0 0,0 1-24 0 0,0-1 6 0 0,0 0 0 0 0,0 0 0 0 0,0 0 0 0 0,0 0 0 0 0,0 1 0 0 0,0-1 0 0 0,0 0 0 0 0,0 0 0 0 0,0 0 0 0 0,0 0 0 0 0,0 0 0 0 0,0 0 0 0 0,0 0 0 0 0,0 0 0 0 0,0 0 0 0 0,0 1 0 0 0,0-1 0 0 0,0 0 0 0 0,0 0 0 0 0,0 0 0 0 0,0 0 0 0 0,0 0 0 0 0,0 0 0 0 0,0 0 0 0 0,-1 0 0 0 0,1 0 0 0 0,0 0 0 0 0,0 0 0 0 0,0 0 0 0 0,0 0 0 0 0,0 1 0 0 0,0-1 0 0 0,0 0 0 0 0,0 0 0 0 0,0 0 0 0 0,0 0 0 0 0,0 0 0 0 0,0 0 0 0 0,0 0 0 0 0,-1 0 0 0 0,1 0 0 0 0,0 0 0 0 0,0 0 0 0 0,0 0 0 0 0,0 0 0 0 0,0 0 0 0 0,0 0 0 0 0,0 0 0 0 0,0 0-1 0 0,0 0 1 0 0,0 0 0 0 0,-1 0 0 0 0,1 0 0 0 0,0 0 0 0 0,0 0 0 0 0,0 0 0 0 0,0 0-6 0 0,-1 0 18 0 0,1 0 0 0 0,0 0 0 0 0,-1 0 0 0 0,1 0 0 0 0,-1 0 0 0 0,1 0 0 0 0,-1 0 0 0 0,1 1 0 0 0,-1-1 0 0 0,1 0 0 0 0,0 0 0 0 0,-1 1 0 0 0,1-1 0 0 0,-1 0 0 0 0,1 0 0 0 0,0 1 0 0 0,-1-1 0 0 0,1 0 0 0 0,0 1 0 0 0,-1-1 0 0 0,1 0 0 0 0,0 1 0 0 0,0-1 0 0 0,-1 1-18 0 0,-3 15 460 0 0,3 4-52 0 0,2-10-250 0 0,-1 0-44 0 0,1-2-56 0 0,-1-2-54 0 0,0 149 1025 0 0,0-90-629 0 0,0 7-37 0 0,0-37-226 0 0,0 1-37 0 0,-2-18-40 0 0,-4-1-20 0 0,0-2-1 0 0,4 1 17 0 0,2 28 113 0 0,0-42-156 0 0,0 0 1 0 0,0 0-1 0 0,0 0 0 0 0,-1 0 1 0 0,1 0-1 0 0,-1 0 1 0 0,1 0-1 0 0,-1-1 0 0 0,0 1 1 0 0,1 0-1 0 0,-1 0 1 0 0,0-1-1 0 0,-1 3-13 0 0,1-3 11 0 0,0 0 0 0 0,0 1 0 0 0,0-1 0 0 0,1 1 0 0 0,-1-1-1 0 0,0 1 1 0 0,1-1 0 0 0,-1 1 0 0 0,1-1 0 0 0,0 1 0 0 0,0 0 0 0 0,-1-1 0 0 0,1 2-11 0 0,1 13 20 0 0,0 14-22 0 0,-5-13 40 0 0,-7-4 154 0 0,8-10 59 0 0,3-3 5 0 0,0 0-125 0 0,0 0-109 0 0,0 0-87 0 0,0 0-147 0 0,-2 0-254 0 0,-9 0-40 0 0,9 0-6 0 0</inkml:trace>
  <inkml:trace contextRef="#ctx0" brushRef="#br0" timeOffset="1271.28">269 489 5352 0 0,'0'0'116'0'0,"0"0"17"0"0,0-2 12 0 0,0 1-138 0 0,0 1-1 0 0,0-1 1 0 0,0 0-1 0 0,0 1 1 0 0,0-1-1 0 0,0 1 1 0 0,0-1-1 0 0,0 1 1 0 0,0-1-1 0 0,1 1 1 0 0,-1-1-1 0 0,0 1 1 0 0,0-1-1 0 0,0 1 1 0 0,1-1-1 0 0,-1 1 1 0 0,0-1-1 0 0,1 1-6 0 0,0-1 3 0 0,-1 1 0 0 0,1-1-1 0 0,0 1 1 0 0,-1 0 0 0 0,1-1-1 0 0,0 1 1 0 0,0 0 0 0 0,-1 0 0 0 0,1 0-1 0 0,0-1 1 0 0,0 1 0 0 0,0 0-1 0 0,-1 0 1 0 0,1 0 0 0 0,1 0-3 0 0,13-2 0 0 0,-7-2 14 0 0,3-2 50 0 0,5 0 51 0 0,-6 2-43 0 0,3 0 35 0 0,20-8 180 0 0,-13 6-168 0 0,-3 2-42 0 0,-5 1-1 0 0,1 0 1 0 0,11-6-77 0 0,-6 2 42 0 0,40-17 104 0 0,-51 20-127 0 0,1 1 0 0 0,0 0-1 0 0,0 1 1 0 0,0 0 0 0 0,1 0 0 0 0,1 1-19 0 0,1-1 23 0 0,0 0-1 0 0,0-1 1 0 0,-1-1 0 0 0,2 0-23 0 0,30-14 53 0 0,-8-6-42 0 0,-13 16-11 0 0,-17 7 0 0 0,0 0 0 0 0,0-1 0 0 0,-1 1 0 0 0,1-1 0 0 0,0 0 0 0 0,2-2 0 0 0,5-3-3 0 0,-4 3 9 0 0,-1 1-1 0 0,0-2 1 0 0,-1 1 0 0 0,5-4-6 0 0,-6 4 35 0 0,1 0 0 0 0,0 1 0 0 0,0-1 0 0 0,1 1 0 0 0,-1 1 0 0 0,1-1 0 0 0,0 1-35 0 0,13-7 39 0 0,-11 4-65 0 0,-1-1-42 0 0,-4 3-21 0 0,-1 3 36 0 0,6 2 101 0 0,7 6 229 0 0,-11-5-253 0 0,-2 0 100 0 0,-1 0-45 0 0,0 0-28 0 0,-1 1-24 0 0,1 2 35 0 0,4 2 22 0 0,-4-7-69 0 0,0 1 1 0 0,0-1-1 0 0,-1 0 1 0 0,1 1-1 0 0,0 0 1 0 0,-1-1-1 0 0,1 1 1 0 0,0-1-1 0 0,-1 1 1 0 0,0-1 0 0 0,1 1-1 0 0,-1 0 1 0 0,0-1-1 0 0,0 1-15 0 0,0 27 197 0 0,0 34 73 0 0,-2-44-156 0 0,-4-3-37 0 0,0-1 5 0 0,4 4 39 0 0,3-10-54 0 0,-1 12 81 0 0,-3-4 35 0 0,2-15-164 0 0,-2 6 65 0 0,1 0 1 0 0,-1 0-1 0 0,2 0 1 0 0,-1 0-1 0 0,0 8-84 0 0,2-6 136 0 0,-1-2-37 0 0,-5 8 71 0 0,1-7-79 0 0,3-2-1 0 0,1 1 17 0 0,1 2 39 0 0,0 0-35 0 0,1 10 110 0 0,-2-11-107 0 0,-2 0 33 0 0,1-3-90 0 0,-2 5 78 0 0,1 2 52 0 0,0 1 59 0 0,2 2 66 0 0,-1-4-71 0 0,-5 1 35 0 0,2-2-21 0 0,3-2-29 0 0,2-7 91 0 0,0-2-77 0 0,0 0-31 0 0,0 0-7 0 0,0 0-2 0 0,0 0 0 0 0,3-2 0 0 0,6-9-26 0 0,-9 9-153 0 0,1 1 0 0 0,0-1 0 0 0,-1 1 0 0 0,1-1-1 0 0,-1 1 1 0 0,0-1 0 0 0,1 1 0 0 0,-1-1-1 0 0,0 1 1 0 0,0-2-21 0 0,2-8 82 0 0,4-2-10 0 0,-1 5-34 0 0,0-2 12 0 0,-4 8-39 0 0,0-1 0 0 0,0 1-1 0 0,0 0 1 0 0,0 0 0 0 0,1 0 0 0 0,-1 0-1 0 0,1 0 1 0 0,0 0 0 0 0,-1 0-11 0 0,1 0 9 0 0,0 0 0 0 0,-1 0 0 0 0,1 0 0 0 0,-1 0 0 0 0,1 0 1 0 0,-1-1-1 0 0,0 1 0 0 0,0 0 0 0 0,0-1 0 0 0,-1 1 0 0 0,1-1 0 0 0,0 1 0 0 0,-1-1-9 0 0,1 1 10 0 0,-1-1-1 0 0,1 1 0 0 0,0-1 0 0 0,0 1 1 0 0,0 0-1 0 0,0-1 0 0 0,0 1 0 0 0,0 0 1 0 0,0 0-1 0 0,1 0 0 0 0,-1 0 0 0 0,1 0 1 0 0,0 0-10 0 0,11-11 64 0 0,-1 0-57 0 0,26-24-150 0 0,-34 34 120 0 0,-1 0 1 0 0,1 0 0 0 0,0 1 0 0 0,0-1 0 0 0,3-1 22 0 0,12-7-97 0 0,-13 7 5 0 0,3 5 44 0 0,-8-1 36 0 0,3 0-84 0 0,0 0 40 0 0,1 0 7 0 0,-3 0 10 0 0,-2 0 36 0 0,1 0 1 0 0,-1 0 0 0 0,0 0 0 0 0,0 0-1 0 0,0 0 1 0 0,0 0 0 0 0,0 0 0 0 0,0 0-1 0 0,0 0 1 0 0,0 0 0 0 0,0 0 0 0 0,0 0-1 0 0,1 0 1 0 0,-1 0 0 0 0,0 0 0 0 0,0 0-1 0 0,0 0 1 0 0,0 0 0 0 0,0 0 0 0 0,0 0-1 0 0,0 0 1 0 0,0 0 0 0 0,0 0 0 0 0,0 0-1 0 0,0 0 1 0 0,1 0 0 0 0,-1 0 0 0 0,0 0-1 0 0,0 0 1 0 0,0 0 0 0 0,0 1 0 0 0,0-1-1 0 0,0 0 1 0 0,0 0 0 0 0,0 0 0 0 0,0 0-1 0 0,0 0 1 0 0,0 0 0 0 0,0 0 0 0 0,0 0-1 0 0,0 0 1 0 0,0 0 0 0 0,0 0 0 0 0,0 1-1 0 0,0-1 1 0 0,0 0 0 0 0,0 0 0 0 0,0 0-1 0 0,0 0 1 0 0,0 0 0 0 0,0 0 0 0 0,0 0-1 0 0,0 0 1 0 0,0 0 0 0 0,0 0 0 0 0,0 1 0 0 0,0-1 2 0 0,0 3-48 0 0,0 13-154 0 0,1-11 161 0 0,1 0 36 0 0,2 3-34 0 0,-3-7 32 0 0,0 0-1 0 0,0 1 0 0 0,0-1 0 0 0,0 1 1 0 0,0-1-1 0 0,-1 1 0 0 0,1-1 0 0 0,-1 1 1 0 0,1 0-1 0 0,-1-1 0 0 0,0 1 0 0 0,1 0 1 0 0,-1-1-1 0 0,0 1 8 0 0,0 36-100 0 0,0-13-13 0 0,0-24 104 0 0,0 0 1 0 0,0-1 0 0 0,0 1-1 0 0,0 0 1 0 0,0-1 0 0 0,0 1-1 0 0,0 0 1 0 0,0-1 0 0 0,0 1 0 0 0,1 0-1 0 0,-1-1 1 0 0,0 1 0 0 0,0 0-1 0 0,1-1 1 0 0,-1 1 0 0 0,0-1-1 0 0,1 1 1 0 0,-1-1 0 0 0,1 1-1 0 0,-1-1 1 0 0,1 1 0 0 0,-1-1 0 0 0,1 1-1 0 0,-1-1 1 0 0,1 1 0 0 0,0-1 8 0 0,-1 0-10 0 0,1 1 1 0 0,-1-1 0 0 0,1 1 0 0 0,-1-1-1 0 0,1 0 1 0 0,-1 1 0 0 0,1-1 0 0 0,-1 1 0 0 0,1 0-1 0 0,-1-1 1 0 0,0 1 0 0 0,1-1 0 0 0,-1 1-1 0 0,0 0 1 0 0,1-1 0 0 0,-1 1 0 0 0,0 0-1 0 0,0-1 1 0 0,0 1 0 0 0,1 0 0 0 0,-1-1-1 0 0,0 1 1 0 0,0 0 0 0 0,0-1 0 0 0,0 1 0 0 0,0 0 9 0 0,0 15-188 0 0,0-3-102 0 0,0-13 284 0 0,-1 0 0 0 0,1 0 0 0 0,0 0 0 0 0,0 0 0 0 0,0 0 0 0 0,0 0 1 0 0,0 0-1 0 0,0 0 0 0 0,0 1 0 0 0,0-1 0 0 0,0 0 0 0 0,0 0 0 0 0,0 0 0 0 0,0 0 0 0 0,0 0 0 0 0,0 0 0 0 0,0 0 0 0 0,0 0 0 0 0,0 0 0 0 0,0 0 0 0 0,1 1 0 0 0,-1-1 0 0 0,0 0 0 0 0,0 0 0 0 0,0 0 0 0 0,0 0 0 0 0,0 0 0 0 0,0 0 0 0 0,0 0 0 0 0,0 0 0 0 0,0 0 0 0 0,0 0 0 0 0,0 0 0 0 0,0 0 0 0 0,0 0 1 0 0,0 0-1 0 0,0 0 0 0 0,1 0 0 0 0,-1 0 0 0 0,0 1 0 0 0,0-1 0 0 0,0 0 0 0 0,0 0 0 0 0,0 0 0 0 0,0 0 0 0 0,0 0 0 0 0,0 0 0 0 0,0 0 0 0 0,0 0 0 0 0,1 0 0 0 0,-1 0 0 0 0,0 0 0 0 0,0 0 0 0 0,0-1 0 0 0,0 1 0 0 0,0 0 0 0 0,0 0 6 0 0,3 0-82 0 0,0 0-59 0 0,10 0-477 0 0,-9 0 399 0 0,-2 0 136 0 0,-1 0 48 0 0,2 0-459 0 0,-3 0 294 0 0,1 0 8 0 0,-1 0-33 0 0,2 0-82 0 0,0 0-94 0 0,0 0-85 0 0,2 0-368 0 0,1 0-99 0 0,1 0-396 0 0,4 0-754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5:42.1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127 48 6768 0 0,'0'0'149'0'0,"0"-2"23"0"0,0-7-47 0 0,0 2-44 0 0,0-6 56 0 0,0 0-36 0 0,0 11 12 0 0,0 1 129 0 0,0 1 215 0 0,0 0 14 0 0,0 0-37 0 0,0 0-306 0 0,0 0 22 0 0,0 0 56 0 0,0 0-12 0 0,0 0 3 0 0,0 0 22 0 0,0 0 5 0 0,0 0 0 0 0,0 3-3 0 0,1 5-84 0 0,5 2 16 0 0,1 5 25 0 0,-5-1-19 0 0,-2 153 1297 0 0,0-110-1020 0 0,0 0-51 0 0,0-9-116 0 0,0 0-57 0 0,0 0-66 0 0,0 0-74 0 0,0-44-59 0 0,-1 0 0 0 0,1 0 1 0 0,-1 0-1 0 0,0 0 0 0 0,0 0 1 0 0,0 0-1 0 0,-1-1 0 0 0,1 1 1 0 0,-1 0-1 0 0,-1 2-13 0 0,1-2 2 0 0,1 0 0 0 0,0 1 0 0 0,1-1 1 0 0,-1 0-1 0 0,1 1 0 0 0,0-1 0 0 0,0 0 0 0 0,0 1 1 0 0,1 3-3 0 0,0 8 44 0 0,-1-3-65 0 0,0-10-150 0 0,0-3-74 0 0,0 0 125 0 0,0 0-42 0 0,0 0-64 0 0,0 0-114 0 0,0 0-134 0 0,0 0-119 0 0,0 0 84 0 0,0 0-45 0 0,0 0-650 0 0,0 0-508 0 0,0 0-970 0 0</inkml:trace>
  <inkml:trace contextRef="#ctx0" brushRef="#br0" timeOffset="531.6">1 458 6160 0 0,'0'0'133'0'0,"0"0"23"0"0,0 0 13 0 0,0 0-51 0 0,0 0-8 0 0,0 0 40 0 0,0 0 127 0 0,0 0 236 0 0,2 0 21 0 0,6-1-191 0 0,-5-4-34 0 0,2-2-21 0 0,3 2 16 0 0,9-3 44 0 0,-13 6-236 0 0,7-3 152 0 0,-2 1-53 0 0,-9 4-190 0 0,1-1-1 0 0,0 1 1 0 0,0-1 0 0 0,0 0-1 0 0,-1 1 1 0 0,1-1 0 0 0,0 0-1 0 0,-1 1 1 0 0,1-1 0 0 0,-1 0-1 0 0,1 0 1 0 0,-1 1 0 0 0,1-2-21 0 0,2-3 98 0 0,-3 5-73 0 0,0-1-1 0 0,0 0 1 0 0,0 1-1 0 0,1-1 1 0 0,-1 0-1 0 0,1 1 1 0 0,-1-1-1 0 0,0 1 1 0 0,1-1-1 0 0,-1 1 1 0 0,1-1-1 0 0,-1 1 1 0 0,1-1-1 0 0,-1 1 1 0 0,1-1-1 0 0,-1 1 0 0 0,1 0 1 0 0,0-1-1 0 0,-1 1 1 0 0,1 0-1 0 0,0-1 1 0 0,0 1-25 0 0,3-2 99 0 0,15-7 292 0 0,26-14 466 0 0,-29 10-580 0 0,-15 12-255 0 0,0-1 0 0 0,0 1 0 0 0,1 0 0 0 0,-1 0 0 0 0,0 0 0 0 0,1 0 0 0 0,-1 0 1 0 0,1 0-1 0 0,-1 0 0 0 0,1 0 0 0 0,0 0 0 0 0,-1 1 0 0 0,1-1 0 0 0,0 1 0 0 0,-1-1 0 0 0,1 1 0 0 0,0 0 0 0 0,0-1 0 0 0,0 1-22 0 0,11-2 162 0 0,-3-4-37 0 0,-2 1-60 0 0,4 0-34 0 0,2-3-32 0 0,-8 5 3 0 0,-2 1-2 0 0,2 1 0 0 0,16 2 0 0 0,-7-1 10 0 0,-14 0-9 0 0,0 0 0 0 0,0-1 0 0 0,0 1 0 0 0,0 1 0 0 0,0-1 1 0 0,-1 0-1 0 0,1 0 0 0 0,0 0 0 0 0,0 0 0 0 0,0 1 0 0 0,0-1 0 0 0,-1 0 0 0 0,1 1 0 0 0,1-1-1 0 0,0 6-51 0 0,1-1-37 0 0,7 0-126 0 0,-4 6-12 0 0,4-6 10 0 0,-5 8 60 0 0,6 0 27 0 0,-9-9 24 0 0,0-1 47 0 0,-3 6 24 0 0,0-6 10 0 0,1 4 5 0 0,0-5 18 0 0,0 0 1 0 0,0 0 0 0 0,0 0 0 0 0,0 0 0 0 0,0 1 0 0 0,1-1 0 0 0,-1 0 0 0 0,0 0 0 0 0,1 0 0 0 0,0 1 0 0 0,4 5 0 0 0,-4-6 0 0 0,0-1 0 0 0,0 0 0 0 0,0 1 0 0 0,-1-1 0 0 0,1 1 0 0 0,0-1 0 0 0,-1 1 0 0 0,1 0 0 0 0,-1-1 0 0 0,1 1 0 0 0,-1-1 0 0 0,0 1 0 0 0,0 0 0 0 0,0 0 0 0 0,0 61-126 0 0,-1-58 115 0 0,2-3 9 0 0,12 22 5 0 0,-10-8-14 0 0,-3-10-45 0 0,4 1 101 0 0,-1-6-120 0 0,-2 0-29 0 0,1 0-55 0 0,-1 0-68 0 0,1 1-77 0 0,-1-2 32 0 0,-1 1-45 0 0,1 1-39 0 0,-1-1-35 0 0,1 0-117 0 0,-1 1-34 0 0,0 4-1205 0 0</inkml:trace>
  <inkml:trace contextRef="#ctx0" brushRef="#br0" timeOffset="831.73">585 364 8208 0 0,'0'0'234'0'0,"0"0"6"0"0,0 0-176 0 0,2 0-37 0 0,4 0-14 0 0,1 0 50 0 0,1 0 57 0 0,-3 0 65 0 0,1 2 231 0 0,7 9 22 0 0,0-6-29 0 0,-8 6-129 0 0,8-6-59 0 0,-8-2-148 0 0,0 1-1 0 0,0-1 0 0 0,-1 1 0 0 0,0 0 1 0 0,3 3-73 0 0,2 4 78 0 0,-3-2-47 0 0,-3-4-27 0 0,-3-5-1 0 0,0 1-1 0 0,0 0 0 0 0,1-1 0 0 0,-1 1 0 0 0,0-1 0 0 0,1 1 0 0 0,-1 0 1 0 0,0-1-1 0 0,1 1 0 0 0,-1-1 0 0 0,1 1 0 0 0,-1-1 0 0 0,1 1 0 0 0,-1-1 0 0 0,1 0 1 0 0,-1 1-1 0 0,1-1 0 0 0,0 1 0 0 0,-1-1 0 0 0,1 0 0 0 0,0 0 0 0 0,0 1-2 0 0,4 1 13 0 0,-4-1-9 0 0,1 1 0 0 0,-1-1 0 0 0,1 0 0 0 0,-1 1-1 0 0,1-1 1 0 0,-1 1 0 0 0,0 0 0 0 0,1-1 0 0 0,-1 1 0 0 0,0 0 0 0 0,0 0 0 0 0,-1 0 0 0 0,2 0-4 0 0,-1 2 5 0 0,1-1 1 0 0,-1 0 0 0 0,1 0 0 0 0,0-1 0 0 0,0 1-1 0 0,1 1-5 0 0,-2-3 4 0 0,1 0-1 0 0,-1 0 0 0 0,0 0 0 0 0,0 1 0 0 0,0-1 1 0 0,1 0-1 0 0,-2 1 0 0 0,1-1 0 0 0,0 1 0 0 0,0-1 1 0 0,0 1-1 0 0,-1 0 0 0 0,1-1 0 0 0,-1 1 0 0 0,1-1 1 0 0,-1 1-1 0 0,0 0 0 0 0,1 0 0 0 0,-1-1 0 0 0,0 1-3 0 0,0-1 2 0 0,0-1-1 0 0,0 1 1 0 0,-1-1 0 0 0,1 1-1 0 0,0-1 1 0 0,0 1-1 0 0,0-1 1 0 0,0 1 0 0 0,0-1-1 0 0,1 1 1 0 0,-1-1-1 0 0,0 1 1 0 0,0-1 0 0 0,0 1-1 0 0,0-1 1 0 0,0 1-1 0 0,1-1 1 0 0,-1 1 0 0 0,0-1-1 0 0,1 0 1 0 0,-1 1-1 0 0,0-1 1 0 0,0 1-1 0 0,1-1 1 0 0,-1 0 0 0 0,1 1-1 0 0,-1-1 1 0 0,0 0-1 0 0,1 0 1 0 0,-1 1 0 0 0,1-1-1 0 0,-1 0-1 0 0,7 5 13 0 0,-7-5-9 0 0,1 1 0 0 0,-1 0 0 0 0,0-1 0 0 0,1 1 0 0 0,-1-1 0 0 0,0 1 0 0 0,0 0 0 0 0,0-1 0 0 0,1 1 0 0 0,-1 0 0 0 0,0-1 0 0 0,0 1 0 0 0,0 0 0 0 0,0 0 0 0 0,0-1-4 0 0,0 3 95 0 0,1-2 5 0 0,1-1-63 0 0,3-1-87 0 0,-3 0 67 0 0,-1 1 34 0 0,0 0 40 0 0,1 0 109 0 0,-1 1 109 0 0,-2-3-229 0 0,1 0-34 0 0,4-7 20 0 0,3 4-8 0 0,-7 5-57 0 0,1 0 1 0 0,-1 0-1 0 0,0-1 1 0 0,1 1-1 0 0,-1 0 1 0 0,1 0-1 0 0,-1-1 1 0 0,0 1-1 0 0,1-1 1 0 0,-1 1-1 0 0,0 0 1 0 0,1-1-1 0 0,-1 1 1 0 0,0-1 0 0 0,0 1-1 0 0,1 0 1 0 0,-1-1-1 0 0,0 1 1 0 0,0-1-1 0 0,0 1 1 0 0,0-1-1 0 0,1 1 1 0 0,-1-1-1 0 0,0 1 1 0 0,0-1-1 0 0,0 1 1 0 0,0-1-1 0 0,0 1 1 0 0,0-1-1 0 0,0 1 1 0 0,-1-1-1 0 0,1 0-1 0 0,0-6 21 0 0,0 5-18 0 0,0 0 0 0 0,0 0 1 0 0,0 0-1 0 0,0-1 0 0 0,0 1 0 0 0,0 0 1 0 0,1 0-1 0 0,-1 0 0 0 0,1 0 1 0 0,0-1-4 0 0,4-5 0 0 0,-4 6 0 0 0,0 1 0 0 0,0 0 0 0 0,-1-1 0 0 0,1 1 0 0 0,0-1 0 0 0,-1 1 0 0 0,1-1 0 0 0,0 0 0 0 0,-1 1 0 0 0,0-1 0 0 0,1 0 0 0 0,-1 1 0 0 0,0-1 0 0 0,0 0 0 0 0,0-5 0 0 0,0 5 0 0 0,-1 0 0 0 0,1 0 0 0 0,0 0 0 0 0,0-1 0 0 0,1 1 0 0 0,-1 0 0 0 0,0 0 0 0 0,1 0 0 0 0,0 0 0 0 0,0-1 0 0 0,4-6-6 0 0,-2 4-26 0 0,-1 0-34 0 0,0 0-45 0 0,-1 0-57 0 0,1 0-244 0 0,12-9-17 0 0</inkml:trace>
  <inkml:trace contextRef="#ctx0" brushRef="#br0" timeOffset="1147.53">1074 427 5848 0 0,'0'0'168'0'0,"2"0"-3"0"0,0 0-162 0 0,0 0 0 0 0,-1-1 1 0 0,1 1-1 0 0,-1-1 0 0 0,1 1 0 0 0,-1-1 0 0 0,1 1 0 0 0,-1-1 1 0 0,1 0-1 0 0,-1 1 0 0 0,1-1 0 0 0,-1 0-3 0 0,1 0 0 0 0,-1 0 0 0 0,1 0-1 0 0,0 0 1 0 0,0 0 0 0 0,-1 0-1 0 0,1 0 1 0 0,0 1 0 0 0,0-1 0 0 0,0 1-1 0 0,0 0 1 0 0,0-1 0 0 0,1 1 0 0 0,3-1-10 0 0,-1 0 38 0 0,0-5 117 0 0,-5 6-127 0 0,0-1-1 0 0,1 1 1 0 0,-1-1 0 0 0,1 0 0 0 0,-1 1 0 0 0,1-1-1 0 0,-1 1 1 0 0,1 0 0 0 0,-1-1 0 0 0,1 1-1 0 0,-1-1 1 0 0,1 1 0 0 0,0 0 0 0 0,-1-1 0 0 0,1 1-1 0 0,0 0 1 0 0,-1 0 0 0 0,1 0 0 0 0,0-1-1 0 0,-1 1 1 0 0,1 0 0 0 0,0 0 0 0 0,-1 0 0 0 0,1 0-1 0 0,0 0 1 0 0,0 0-18 0 0,12-2 276 0 0,-3-4-58 0 0,-2 1-77 0 0,5 0 83 0 0,-9-2-100 0 0,0 3-13 0 0,1 2-3 0 0,3 2 70 0 0,-7 0-172 0 0,0 0-1 0 0,-1 0 1 0 0,1 0-1 0 0,0 0 1 0 0,-1 0-1 0 0,1 0 1 0 0,0-1-1 0 0,-1 1 1 0 0,1 0-1 0 0,0 0 1 0 0,-1 0-1 0 0,1-1 1 0 0,0 1-1 0 0,-1 0 1 0 0,1-1-6 0 0,-1 0 5 0 0,1 1 0 0 0,-1-1 0 0 0,0 0 0 0 0,1 0 0 0 0,-1 0 1 0 0,0 1-1 0 0,0-1 0 0 0,0 0 0 0 0,1 0 0 0 0,-1 0 0 0 0,0 0 0 0 0,0 1 1 0 0,0-1-1 0 0,-1-1-5 0 0,2 2 4 0 0,-1-1 0 0 0,0 1 1 0 0,0-1-1 0 0,0 1 0 0 0,0-1 1 0 0,0 0-1 0 0,0 1 1 0 0,0-1-1 0 0,0 1 0 0 0,0-1 1 0 0,0 1-1 0 0,0-1 0 0 0,0 1 1 0 0,0-1-1 0 0,-1 1 0 0 0,1-1 1 0 0,0 1-1 0 0,0-1 0 0 0,-1 1 1 0 0,1 0-1 0 0,0-1 0 0 0,0 1 1 0 0,-1-1-1 0 0,1 1 0 0 0,0 0 1 0 0,-1-1-1 0 0,1 1 0 0 0,-1 0 1 0 0,1-1-1 0 0,-1 1 1 0 0,1 0-1 0 0,0-1 0 0 0,-1 1 1 0 0,1 0-1 0 0,-1 0 0 0 0,1 0 1 0 0,-1-1-1 0 0,1 1 0 0 0,-1 0 1 0 0,1 0-1 0 0,-1 0 0 0 0,1 0 1 0 0,-1 0-1 0 0,1 0 0 0 0,-1 0 1 0 0,0 0-5 0 0,-4-2 96 0 0,-6-9 4 0 0,8 9 1 0 0,0 0-45 0 0,-6 3-12 0 0,6-1-9 0 0,-6 0 53 0 0,-15 0 221 0 0,17 0-239 0 0,2 0-33 0 0,0 3 99 0 0,-20 14 79 0 0,6-8-104 0 0,18-9-111 0 0,-4 3 25 0 0,5-3-19 0 0,-1 0 0 0 0,1 1 0 0 0,-1-1-1 0 0,0 0 1 0 0,1 0 0 0 0,-1 1 0 0 0,0-1 0 0 0,1 1 0 0 0,-1-1 0 0 0,1 1 0 0 0,-1-1 0 0 0,1 1-1 0 0,-1-1 1 0 0,1 1 0 0 0,0-1 0 0 0,-1 1 0 0 0,1-1 0 0 0,0 1 0 0 0,-1 0 0 0 0,1-1 0 0 0,0 1 0 0 0,-1 0-6 0 0,-1 4 24 0 0,-24 26 167 0 0,11 0-6 0 0,0-3-38 0 0,13-24-127 0 0,-2 15 62 0 0,5-2-37 0 0,0-8-26 0 0,-2 7-4 0 0,0-13-15 0 0,1 0-1 0 0,0-1 1 0 0,0 1 0 0 0,0 0 0 0 0,0 0 0 0 0,1 0 0 0 0,-1 0 0 0 0,1 0 0 0 0,-1 0 0 0 0,2 2 0 0 0,0-1 1 0 0,5 10 18 0 0,0-3 34 0 0,3-6 59 0 0,-6 2-33 0 0,-4-6-77 0 0,0-1 1 0 0,0 0-1 0 0,0 0 0 0 0,0 0 0 0 0,0 0 1 0 0,0 1-1 0 0,0-1 0 0 0,0 0 0 0 0,0 0 1 0 0,0 0-1 0 0,0 1 0 0 0,0-1 0 0 0,0 0 1 0 0,0 0-1 0 0,0 0 0 0 0,1 0 1 0 0,-1 0-1 0 0,0 1 0 0 0,0-1 0 0 0,0 0 1 0 0,0 0-1 0 0,0 0 0 0 0,1 0 0 0 0,-1 0 1 0 0,0 0-1 0 0,0 1 0 0 0,0-1 0 0 0,0 0 1 0 0,1 0-1 0 0,-1 0 0 0 0,0 0 0 0 0,0 0 1 0 0,0 0-1 0 0,0 0 0 0 0,1 0 1 0 0,-1 0-3 0 0,27 1 162 0 0,-13-1-100 0 0,19 0 20 0 0,-28 0-115 0 0,2-3 107 0 0,-6 1-85 0 0,0 0-56 0 0,1 0-73 0 0,0 0-92 0 0,1 0-111 0 0,-1 2 91 0 0,0-1-40 0 0,2 0-399 0 0,3 1-280 0 0,4 0-643 0 0</inkml:trace>
  <inkml:trace contextRef="#ctx0" brushRef="#br0" timeOffset="1332.04">585 111 11000 0 0,'-15'-6'72'0'0,"-1"2"65"0"0,4 2 75 0 0,1 0-1 0 0,-1 1 0 0 0,-5 1-211 0 0,-4 0 225 0 0,17 0-191 0 0,-13-3 55 0 0,6-3-69 0 0,10 5-21 0 0,0 0 1 0 0,-1 1 0 0 0,1-1 0 0 0,-1 0-1 0 0,1 0 1 0 0,-1 1 0 0 0,1-1 0 0 0,-1 1 0 0 0,1 0-1 0 0,-1-1 1 0 0,0 1 0 0 0,1 0 0 0 0,-2 0 0 0 0,-26 0 10 0 0,27 0-20 0 0,1 0-71 0 0,1 0-71 0 0,0 0-106 0 0,0 0-125 0 0,0 0-112 0 0,0 0 64 0 0,0 0-43 0 0,0 0-563 0 0,0 0-447 0 0,0 0-849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0:53.2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127 490 6504 0 0,'0'0'141'0'0,"0"0"23"0"0,-3 2 13 0 0,-9 17-45 0 0,11-15-120 0 0,-2 0-1 0 0,1 0 1 0 0,-1 0-1 0 0,1-1 1 0 0,-4 4-12 0 0,-6 4 23 0 0,-7 7 92 0 0,17-16-88 0 0,0 0 1 0 0,1 0-1 0 0,-1 0 1 0 0,1 1-1 0 0,-1-1 0 0 0,1 0 1 0 0,0 1-1 0 0,0 0-27 0 0,-5 18 292 0 0,4-13-172 0 0,0-1-1 0 0,0 0 1 0 0,-1 1 0 0 0,-1 1-120 0 0,-1 3 212 0 0,0 0 0 0 0,0 0 0 0 0,1 1 0 0 0,1-1 1 0 0,0 1-1 0 0,-1 11-212 0 0,2-2 231 0 0,2 0-39 0 0,-1-3-58 0 0,1 18 121 0 0,3-16-140 0 0,3-7-27 0 0,2 1-35 0 0,-6-12-45 0 0,1 1 0 0 0,-1-1 0 0 0,0 1 0 0 0,1-1 0 0 0,0 0 0 0 0,0 0 0 0 0,0 0 0 0 0,0-1 0 0 0,0 1 0 0 0,1 0-8 0 0,7 2 44 0 0,7 6 43 0 0,-18-11-85 0 0,0 0 1 0 0,1 0-1 0 0,-1 1 1 0 0,0-1-1 0 0,0 0 0 0 0,1 0 1 0 0,-1 0-1 0 0,0 0 1 0 0,0 1-1 0 0,1-1 1 0 0,-1 0-1 0 0,0 0 1 0 0,1 0-1 0 0,-1 0 1 0 0,0 0-1 0 0,1 0 1 0 0,-1 0-1 0 0,0 0 0 0 0,1 0 1 0 0,-1 0-1 0 0,0 0 1 0 0,1 0-1 0 0,-1 0 1 0 0,0 0-1 0 0,0 0 1 0 0,1 0-3 0 0,2 0 13 0 0,-1 0 1 0 0,1 0 0 0 0,0 0-1 0 0,0-1 1 0 0,0 1-1 0 0,-1-1 1 0 0,3-1-14 0 0,-3 1 20 0 0,0 0 1 0 0,0 0-1 0 0,0 0 1 0 0,0 0-1 0 0,0 0 1 0 0,0-1-1 0 0,-1 1 0 0 0,2-2-20 0 0,6-4 104 0 0,6-1 108 0 0,-1-1-11 0 0,-5 2-116 0 0,5-9-68 0 0,-5 2-54 0 0,-5 8 1 0 0,-1 0 1 0 0,2 0 0 0 0,-1 0 0 0 0,1 1 0 0 0,1-2 35 0 0,14-14-74 0 0,2-7 46 0 0,-17 21 28 0 0,0 0-1 0 0,-1 0 1 0 0,0 0-1 0 0,0 0 1 0 0,0-1 0 0 0,2-8 0 0 0,-1-13 0 0 0,1 14 0 0 0,-5 12 0 0 0,0 0 0 0 0,1-1 0 0 0,-1 1 0 0 0,-1-1 0 0 0,1 1 0 0 0,0-1 0 0 0,-1 1 0 0 0,0-1 0 0 0,0 0 0 0 0,1-3 0 0 0,-1-1 0 0 0,2 0 0 0 0,-1 0 0 0 0,1 1 0 0 0,0-2 0 0 0,0 2 0 0 0,0-1 0 0 0,0 0 0 0 0,-1 1 0 0 0,0-1 0 0 0,-1-1 0 0 0,0-146 64 0 0,0 82-108 0 0,0 3-62 0 0,0-74-164 0 0,0 36 167 0 0,0 106 26 0 0,3 7 65 0 0,1-2 38 0 0,2 7 80 0 0,-2 10 33 0 0,-5 14 168 0 0,1 0-68 0 0,2-12-180 0 0,25 118-105 0 0,-25-93 142 0 0,-2-37-43 0 0,0 0 1 0 0,1 1-1 0 0,1 3-53 0 0,3 9 106 0 0,-3-13-46 0 0,1 1 0 0 0,-2-1 0 0 0,0 1 0 0 0,0 5-60 0 0,0 0 78 0 0,1 0 0 0 0,0-1 0 0 0,1 3-78 0 0,0-3 70 0 0,-1-1 0 0 0,0 0 0 0 0,-1 2-70 0 0,-1 62 366 0 0,0-40-131 0 0,0 37 213 0 0,0-3-34 0 0,0-21-168 0 0,0-5-69 0 0,0 4-33 0 0,0-47-90 0 0,0-3-120 0 0,1-2-39 0 0,-1-3-73 0 0,0 3 94 0 0,0 0-33 0 0,1 1-48 0 0,0 0-58 0 0,0 0-96 0 0,0 0-66 0 0,1 0-57 0 0,0 1-50 0 0,1-1-356 0 0,1-1-68 0 0,2-2-853 0 0,3-5-1006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5:55.7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2 206 6216 0 0,'0'0'133'0'0,"3"0"23"0"0,0 1-100 0 0,-1-1-31 0 0,0 0-1 0 0,0 0 1 0 0,0 0-1 0 0,-1 0 1 0 0,1 0 0 0 0,0 0-1 0 0,0-1 1 0 0,0 1 0 0 0,-1 0-1 0 0,1-1 1 0 0,1 0-25 0 0,-1-3 37 0 0,-1 1-36 0 0,14-6-7 0 0,-6 3 19 0 0,-4 2 36 0 0,-2 1 183 0 0,-1 2-76 0 0,1 0-44 0 0,0 1-38 0 0,-1 1-14 0 0,0-3 36 0 0,4-8 321 0 0,1 5-133 0 0,-3 2-64 0 0,-2-5-52 0 0,-2 8-164 0 0,0 0 0 0 0,0 0 0 0 0,0 0 0 0 0,0 0-1 0 0,0 0 1 0 0,0-1 0 0 0,0 1 0 0 0,0 0 0 0 0,0 0 0 0 0,0 0 0 0 0,0 0 0 0 0,0 0 0 0 0,0 0-1 0 0,0 0 1 0 0,0 0 0 0 0,0 0 0 0 0,0 0 0 0 0,0-1 0 0 0,0 1 0 0 0,0 0 0 0 0,0 0-1 0 0,0 0 1 0 0,0 0 0 0 0,0 0 0 0 0,0 0 0 0 0,0 0 0 0 0,0 0 0 0 0,0 0 0 0 0,0 0 0 0 0,0 0-1 0 0,0 0 1 0 0,0 0 0 0 0,0-1 0 0 0,1 1 0 0 0,-1 0 0 0 0,0 0 0 0 0,0 0 0 0 0,0 0-1 0 0,0 0 1 0 0,0 0 0 0 0,0 0 0 0 0,0 0 0 0 0,0 0 0 0 0,0 0 0 0 0,0 0 0 0 0,0 0 0 0 0,1 0-1 0 0,-1 0 1 0 0,0 0 0 0 0,0 0 0 0 0,0 0 0 0 0,0 0 0 0 0,0 0 0 0 0,0 0 0 0 0,0 0-1 0 0,0 0 1 0 0,0 0-4 0 0,1 0 9 0 0,-1 1 0 0 0,1-1 0 0 0,-1 0 0 0 0,1 0-1 0 0,-1 0 1 0 0,0-1 0 0 0,1 1 0 0 0,-1 0-1 0 0,1 0 1 0 0,-1 0 0 0 0,0 0 0 0 0,1 0 0 0 0,-1 0-1 0 0,1 0 1 0 0,-1-1 0 0 0,0 1 0 0 0,1 0-1 0 0,-1 0 1 0 0,0-1 0 0 0,1 1 0 0 0,-1 0 0 0 0,0 0-1 0 0,1-1 1 0 0,-1 1 0 0 0,0 0 0 0 0,0-1-1 0 0,1 1 1 0 0,-1-1 0 0 0,0 1 0 0 0,0 0 0 0 0,0-1-9 0 0,5-6 131 0 0,2 3-35 0 0,-2 0-24 0 0,-4 0-4 0 0,-1-5 46 0 0,0 9-109 0 0,0-1 0 0 0,0 0 0 0 0,0 1 1 0 0,1-1-1 0 0,-1 1 0 0 0,0-1 0 0 0,0 1 1 0 0,0-1-1 0 0,0 0 0 0 0,1 1 0 0 0,-1-1 1 0 0,0 1-1 0 0,0-1 0 0 0,1 1 0 0 0,-1-1 1 0 0,1 1-1 0 0,-1 0 0 0 0,0-1 0 0 0,1 1 1 0 0,-1-1-1 0 0,1 1 0 0 0,-1 0 0 0 0,1-1 1 0 0,0 1-6 0 0,-1-1 2 0 0,1 1 0 0 0,-1 0 0 0 0,1-1 1 0 0,0 1-1 0 0,-1-1 0 0 0,1 1 0 0 0,-1-1 1 0 0,1 0-1 0 0,-1 1 0 0 0,0-1 1 0 0,1 1-1 0 0,-1-1 0 0 0,1 0 0 0 0,-1 1 1 0 0,0-1-1 0 0,0 0 0 0 0,1 0 0 0 0,-1 1 1 0 0,0-1-1 0 0,0 0 0 0 0,0 0 1 0 0,0 1-1 0 0,0-1 0 0 0,0 0 0 0 0,0 0-2 0 0,3-14 87 0 0,7 1 65 0 0,-10 14-149 0 0,1 0-1 0 0,-1 0 1 0 0,0 0 0 0 0,0 0-1 0 0,0 0 1 0 0,0 0 0 0 0,0 0 0 0 0,0 0-1 0 0,0 0 1 0 0,0 0 0 0 0,1 0-1 0 0,-1 0 1 0 0,0-1 0 0 0,0 1-1 0 0,0 0 1 0 0,0 0 0 0 0,0 0-1 0 0,0 0 1 0 0,0 0 0 0 0,0 0 0 0 0,0 0-1 0 0,0-1 1 0 0,0 1 0 0 0,0 0-1 0 0,0 0 1 0 0,0 0 0 0 0,0 0-1 0 0,0 0 1 0 0,0 0 0 0 0,0 0-1 0 0,0-1 1 0 0,0 1 0 0 0,0 0-1 0 0,0 0 1 0 0,0 0 0 0 0,0 0 0 0 0,0 0-1 0 0,0 0 1 0 0,0 0 0 0 0,0-1-1 0 0,0 1 1 0 0,0 0 0 0 0,0 0-1 0 0,0 0 1 0 0,0 0 0 0 0,0 0-1 0 0,-1 0 1 0 0,1 0 0 0 0,0 0 0 0 0,0 0-1 0 0,0-1 1 0 0,0 1 0 0 0,0 0-1 0 0,0 0 1 0 0,0 0 0 0 0,0 0-1 0 0,-1 0-2 0 0,-9-10 146 0 0,7 7-36 0 0,2 0-35 0 0,0 1-22 0 0,2-1-16 0 0,-1 0-6 0 0,-1 1 17 0 0,-10-3 174 0 0,7-2-76 0 0,3 7-137 0 0,1-1 0 0 0,0 1 0 0 0,0-1-1 0 0,-1 1 1 0 0,1-1 0 0 0,0 1 0 0 0,-1 0 0 0 0,1-1 0 0 0,0 1 0 0 0,-1 0 0 0 0,1-1 0 0 0,0 1 0 0 0,-1 0 0 0 0,1-1 0 0 0,-1 1 0 0 0,1 0 0 0 0,-1 0 0 0 0,1 0-1 0 0,-1-1 1 0 0,1 1 0 0 0,-1 0 0 0 0,1 0 0 0 0,-1 0 0 0 0,1 0 0 0 0,-1 0 0 0 0,1 0 0 0 0,-1 0 0 0 0,1 0 0 0 0,-1 0 0 0 0,1 0 0 0 0,-1 0 0 0 0,1 0-9 0 0,-14 0 140 0 0,12 0-32 0 0,-1 0-4 0 0,-10 3-18 0 0,-3 10-58 0 0,12-9-23 0 0,0 0-1 0 0,0 0 1 0 0,0 0-1 0 0,1 0 1 0 0,0 0-1 0 0,-1 1 1 0 0,2 0-1 0 0,-1 0 1 0 0,0 1-5 0 0,2-4 1 0 0,0 0 1 0 0,0-1-1 0 0,0 1 0 0 0,0 0 1 0 0,0 0-1 0 0,0-1 1 0 0,-1 1-1 0 0,1-1 1 0 0,-2 2-2 0 0,1-1 0 0 0,1-1 0 0 0,0 1 0 0 0,-1 0 0 0 0,1-1 0 0 0,0 1 0 0 0,0 0 0 0 0,0 0 0 0 0,0 0 0 0 0,0 0 0 0 0,0 0 0 0 0,1 0 0 0 0,-1 1 0 0 0,-1 27 0 0 0,2-19 0 0 0,-1 11 0 0 0,0-5 0 0 0,1-1 0 0 0,1 6 0 0 0,-1-18 0 0 0,0-1 0 0 0,1 0 0 0 0,-1 0 0 0 0,1 1 0 0 0,0-1 0 0 0,0 0 0 0 0,0 0 0 0 0,0 0 0 0 0,1 0 0 0 0,-1 0 0 0 0,1 0 0 0 0,-1-1 0 0 0,1 1 0 0 0,1 1 0 0 0,5 3 0 0 0,-5-4 0 0 0,0 0 0 0 0,1 0 0 0 0,-1 1 0 0 0,-1-1 0 0 0,1 1 0 0 0,0 0 0 0 0,-1 1 0 0 0,-2-4 0 0 0,1-1 0 0 0,-1 1 0 0 0,0 0 0 0 0,1-1 0 0 0,-1 1 0 0 0,0 0 0 0 0,1-1 0 0 0,-1 1 0 0 0,1-1 0 0 0,-1 1 0 0 0,0-1 0 0 0,1 1 0 0 0,0-1 0 0 0,-1 1 0 0 0,1-1 0 0 0,-1 0 0 0 0,1 1 0 0 0,-1-1 0 0 0,1 0 0 0 0,0 1 0 0 0,-1-1 0 0 0,1 0 0 0 0,4 3 0 0 0,9 8 16 0 0,-13-10-12 0 0,1 1 1 0 0,0 0 0 0 0,-1-1 0 0 0,1 1 0 0 0,0-1 0 0 0,0 1 0 0 0,0-1 0 0 0,0 0 0 0 0,2 1-5 0 0,23 3 38 0 0,-16 0 25 0 0,4 3 85 0 0,11 5 87 0 0,-16-11-191 0 0,1-1 46 0 0,27-1 291 0 0,-23 0-231 0 0,19 0 377 0 0,-18 0-303 0 0,0 0-32 0 0,-5-2-58 0 0,1-4 19 0 0,-10 5-133 0 0,-1 0-1 0 0,1 0 1 0 0,0 0-1 0 0,-1 1 1 0 0,1-1-1 0 0,-1 0 1 0 0,1 1-1 0 0,0-1 1 0 0,0 1-1 0 0,-1 0 1 0 0,1-1-1 0 0,0 1 1 0 0,0 0-20 0 0,7-1 93 0 0,5-6 192 0 0,-11 5-238 0 0,0-1-47 0 0,2-1 105 0 0,1 4-66 0 0,-1-1-13 0 0,-5 0-22 0 0,0 1 1 0 0,1-1 0 0 0,-1 0 0 0 0,0 1 0 0 0,1-1-1 0 0,-1 1 1 0 0,0-1 0 0 0,0 0 0 0 0,0 0 0 0 0,0 1-1 0 0,0-1 1 0 0,0 0 0 0 0,0 1 0 0 0,0-1 0 0 0,0 0-5 0 0,0 1 1 0 0,0 0 0 0 0,0 0 0 0 0,0 0 0 0 0,0 0 0 0 0,0 0 0 0 0,0 0 0 0 0,0 0 0 0 0,0 0 0 0 0,0 0 0 0 0,0-1 0 0 0,0 1 0 0 0,0 0 0 0 0,0 0 0 0 0,0 0 0 0 0,0 0 0 0 0,0 0 0 0 0,0 0 0 0 0,0 0 1 0 0,0 0-1 0 0,0 0 0 0 0,0 0 0 0 0,0-1 0 0 0,0 1 0 0 0,0 0 0 0 0,0 0 0 0 0,1 0 0 0 0,-1 0 0 0 0,0 0 0 0 0,0 0 0 0 0,0 0 0 0 0,0 0 0 0 0,0 0 0 0 0,0 0 0 0 0,0 0 0 0 0,0 0 0 0 0,0 0 0 0 0,0 0 1 0 0,0 0-1 0 0,0 0 0 0 0,1 0 0 0 0,-1 0 0 0 0,0 0 0 0 0,0-1 0 0 0,0 1 0 0 0,0 0 0 0 0,0 0 0 0 0,0 0 0 0 0,0 0 0 0 0,0 0 0 0 0,0 0 0 0 0,0 1 0 0 0,1-1 0 0 0,-1 0 0 0 0,0 0 0 0 0,0 0 0 0 0,0 0 1 0 0,0 0-2 0 0,4-1-15 0 0,0 0-39 0 0,0 0-45 0 0,-1-1-53 0 0,1 0-62 0 0,-1 0-68 0 0,-1 0-76 0 0,0 0-84 0 0,-1 1 104 0 0,0 0-50 0 0,-1 1-45 0 0,0-1-39 0 0,1 1-140 0 0,-1 0-38 0 0,0 0-168 0 0,0 0-451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5:54.9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17 174 6216 0 0,'2'1'15'0'0,"-1"0"0"0"0,1 1 0 0 0,-1 0 1 0 0,0-1-1 0 0,0 1 0 0 0,0-1 0 0 0,0 1 0 0 0,0 0 1 0 0,0 0-1 0 0,0 0 0 0 0,0 1-15 0 0,1 9 153 0 0,-2-4-28 0 0,0 1 46 0 0,3 4-139 0 0,3-4-17 0 0,-2-5 39 0 0,-2-2 59 0 0,-1-1 127 0 0,-1 1 212 0 0,0 9 18 0 0,0-9-14 0 0,0-2-68 0 0,0 0-32 0 0,0 0-4 0 0,0 0 8 0 0,0 0 33 0 0,0 0 14 0 0,0 0 1 0 0,0 0-174 0 0,0 0-107 0 0,0 0-40 0 0,0 0-7 0 0,-3 0 5 0 0,-1 0-69 0 0,1-1 45 0 0,-9-4 265 0 0,9 2-218 0 0,1 1-79 0 0,0 0-37 0 0,0-1 165 0 0,0 1-56 0 0,1-1-37 0 0,1-1-31 0 0,0 0-6 0 0,0 2 24 0 0,-5-6 51 0 0,-2-6 115 0 0,7 13-197 0 0,-1 0 1 0 0,1-1-1 0 0,-1 1 1 0 0,1 0 0 0 0,0-1-1 0 0,0 1 1 0 0,0 0-1 0 0,0 0 1 0 0,0-1-1 0 0,0 1 1 0 0,0 0 0 0 0,0-1-1 0 0,0 1 1 0 0,1 0-1 0 0,-1-1 1 0 0,1 1-1 0 0,-1 0 1 0 0,1 0 0 0 0,-1-1-21 0 0,5-6 113 0 0,2-4 31 0 0,-6 1-88 0 0,-1 9-51 0 0,1 0 0 0 0,-1 1 0 0 0,0-1 0 0 0,0 0 0 0 0,1 0 1 0 0,-1 1-1 0 0,1-1 0 0 0,0 0 0 0 0,-1 1 0 0 0,1-1 0 0 0,0 0 0 0 0,0 1 0 0 0,0-1-5 0 0,0 1 4 0 0,0-1-1 0 0,0 1 0 0 0,0-1 1 0 0,0 0-1 0 0,-1 1 1 0 0,1-1-1 0 0,0 0 1 0 0,-1 1-1 0 0,0-1 0 0 0,1 0 1 0 0,-1 0-1 0 0,0 1 1 0 0,0-1-4 0 0,0 0 0 0 0,0 1 0 0 0,0 0 0 0 0,0-1 0 0 0,0 1 0 0 0,0 0 0 0 0,1 0 0 0 0,-1-1 0 0 0,0 1 0 0 0,1 0 0 0 0,-1 0 0 0 0,1-1 0 0 0,-1 1 0 0 0,1 0 0 0 0,0 0 0 0 0,-1 0 0 0 0,1 0 0 0 0,0 0 0 0 0,0 0 0 0 0,0 0 0 0 0,0 0 0 0 0,0 0 0 0 0,0 0 0 0 0,0 1 0 0 0,0-1 0 0 0,1 0 0 0 0,3-2-2 0 0,-4 3-1 0 0,-1 0-1 0 0,1 0 1 0 0,-1-1 0 0 0,1 1 0 0 0,0 0 0 0 0,-1-1 0 0 0,1 1 0 0 0,-1-1 0 0 0,1 1-1 0 0,-1 0 1 0 0,1-1 0 0 0,-1 1 0 0 0,1-1 0 0 0,-1 0 0 0 0,1 1 0 0 0,-1-1 0 0 0,0 1 0 0 0,1-1-1 0 0,-1 1 1 0 0,0-1 0 0 0,1 0 0 0 0,-1 0 3 0 0,2-4-21 0 0,7-7-67 0 0,-7 9 82 0 0,1 1-1 0 0,0-1 0 0 0,0 1 0 0 0,1-1 0 0 0,-1 1 1 0 0,0 0-1 0 0,4-1 7 0 0,2-1-55 0 0,1-1-55 0 0,1 1-82 0 0,-1-1-102 0 0,5-5-280 0 0,1 7-30 0 0</inkml:trace>
  <inkml:trace contextRef="#ctx0" brushRef="#br0" timeOffset="284.66">349 95 5192 0 0,'0'0'151'0'0,"0"2"-5"0"0,0 2-122 0 0,-1-2-23 0 0,1 0 0 0 0,0-1-1 0 0,0 1 1 0 0,0 0-1 0 0,0 0 1 0 0,0 0 0 0 0,1 0-1 0 0,-1-1 1 0 0,1 1-1 0 0,-1 0 1 0 0,1 1-1 0 0,6 1-11 0 0,-2 1 19 0 0,-4 4 57 0 0,1 14 400 0 0,1-10-190 0 0,0-3-83 0 0,1-1-47 0 0,-2-3-75 0 0,3 6 208 0 0,-1-8-48 0 0,2 1-65 0 0,0 8 65 0 0,20 18 227 0 0,-24-26-381 0 0,-1-4-54 0 0,-1 0 0 0 0,0-1 0 0 0,0 1 0 0 0,1 0 0 0 0,-1-1 0 0 0,0 1 0 0 0,1-1 0 0 0,-1 1 0 0 0,1-1 0 0 0,-1 1 0 0 0,1-1 0 0 0,-1 1 0 0 0,1-1 0 0 0,-1 1 0 0 0,1-1 0 0 0,-1 1 0 0 0,1-1 1 0 0,-1 0-1 0 0,1 1 0 0 0,0-1 0 0 0,-1 0 0 0 0,1 0-22 0 0,4 3 94 0 0,3 2 75 0 0,2 0 68 0 0,4-2 69 0 0,-13-3-283 0 0,-1 0 0 0 0,1 0 0 0 0,0 0 0 0 0,-1 0 0 0 0,1 0 0 0 0,0 0 0 0 0,-1 0 0 0 0,1 0 0 0 0,0 1 0 0 0,-1-1 1 0 0,1 0-1 0 0,0 0 0 0 0,-1 1 0 0 0,1-1 0 0 0,-1 0 0 0 0,1 1 0 0 0,0-1 0 0 0,-1 0 0 0 0,1 1 0 0 0,-1-1 0 0 0,1 1 0 0 0,-1-1 0 0 0,0 1 0 0 0,1 0 1 0 0,-1-1-1 0 0,1 1-23 0 0,-1-1 24 0 0,0 1 0 0 0,1 0 0 0 0,-1-1 0 0 0,1 1 0 0 0,-1-1 0 0 0,1 1 0 0 0,-1-1 0 0 0,1 0 0 0 0,-1 1 0 0 0,1-1 0 0 0,-1 1 0 0 0,1-1 0 0 0,0 0 0 0 0,-1 1 0 0 0,1-1 0 0 0,-1 0 0 0 0,1 0 0 0 0,0 0 0 0 0,-1 1 0 0 0,1-1 0 0 0,0 0 0 0 0,0 0 0 0 0,-1 0 0 0 0,1 0 0 0 0,0 0 0 0 0,-1 0-24 0 0,14 0 361 0 0,3 0 61 0 0,-9 0-168 0 0,2 0 85 0 0,-3 0-44 0 0,1 0 71 0 0,-8 0-346 0 0,1 0 0 0 0,0 0 0 0 0,-1 0 0 0 0,1 0 0 0 0,0 0 0 0 0,-1 0 0 0 0,1-1 0 0 0,0 1 0 0 0,-1 0 0 0 0,1 0 0 0 0,0 0-1 0 0,-1-1 1 0 0,1 1 0 0 0,-1 0 0 0 0,1-1 0 0 0,0 1 0 0 0,-1 0 0 0 0,1-1 0 0 0,-1 1 0 0 0,1-1 0 0 0,-1 1 0 0 0,1-1 0 0 0,-1 1 0 0 0,0-1 0 0 0,1 1 0 0 0,-1-1-20 0 0,1 0 19 0 0,-1 1 0 0 0,0-1 0 0 0,1 1 0 0 0,-1-1-1 0 0,1 1 1 0 0,-1-1 0 0 0,1 1 0 0 0,-1-1 0 0 0,1 1 0 0 0,-1-1 0 0 0,1 1 0 0 0,0 0 0 0 0,-1-1 0 0 0,1 1 0 0 0,-1 0-1 0 0,1 0 1 0 0,0-1 0 0 0,-1 1 0 0 0,1 0 0 0 0,0 0 0 0 0,0 0 0 0 0,-1 0 0 0 0,1 0 0 0 0,0 0 0 0 0,-1 0 0 0 0,1 0-19 0 0,9-2 212 0 0,-6-3-49 0 0,0-1-56 0 0,7 1 27 0 0,-6-6-8 0 0,2 7-52 0 0,-7 3-72 0 0,1 1 0 0 0,-1 0 0 0 0,1 0-1 0 0,-1-1 1 0 0,0 1 0 0 0,1 0 0 0 0,-1-1 0 0 0,1 1 0 0 0,-1 0-1 0 0,0-1 1 0 0,1 1 0 0 0,-1 0 0 0 0,0-1 0 0 0,0 1-1 0 0,1-1 1 0 0,-1 1 0 0 0,0-1 0 0 0,0 1 0 0 0,0-1-1 0 0,1 1 1 0 0,-1-1 0 0 0,0 1 0 0 0,0-1 0 0 0,0 1 0 0 0,0-1-1 0 0,0 1 1 0 0,0-1 0 0 0,0 1 0 0 0,0-1 0 0 0,0 1-1 0 0,0 0 1 0 0,-1-1-2 0 0,1-9-142 0 0,0 1 60 0 0,0 0 52 0 0,0-1 43 0 0,0-8 101 0 0,0-24 279 0 0,0 29-336 0 0,0 0-72 0 0,0 6-38 0 0,0-1-40 0 0,0 0-45 0 0,0 1-49 0 0,0-1-75 0 0,0 0-70 0 0,0 0-75 0 0,0-1-82 0 0,0 1-89 0 0,0 0-94 0 0,0 0-102 0 0,0 0-107 0 0,0 0-804 0 0,0-2-954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5:54.3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143 0 6216 0 0,'0'0'133'0'0,"0"0"23"0"0,0 0 15 0 0,0 0 22 0 0,0 0 28 0 0,0 0 17 0 0,0 0 2 0 0,0 0-2 0 0,0 0-4 0 0,0 0-2 0 0,0 0 0 0 0,0 0 14 0 0,0 0 64 0 0,0 3 30 0 0,0 9-29 0 0,0 1-36 0 0,0 13 176 0 0,0-1-119 0 0,0 1-101 0 0,0-8-122 0 0,0 0-36 0 0,0 18-13 0 0,0 83-168 0 0,0-93 128 0 0,0-1 50 0 0,0-19-52 0 0,0-1 1 0 0,1 1-1 0 0,0-1 1 0 0,1 1 0 0 0,-1-1-1 0 0,2 2-18 0 0,-2-2 14 0 0,1 0 1 0 0,-1 1-1 0 0,0-1 0 0 0,0 0 1 0 0,0 1-1 0 0,-1 1-14 0 0,0 37 51 0 0,0 23 28 0 0,0-39-8 0 0,0 4 40 0 0,0-29-178 0 0,0-3 1 0 0,0 0-82 0 0,0 0-93 0 0,0 0 68 0 0,0 0-41 0 0,0 0-44 0 0,0 0-41 0 0,0 0-404 0 0,0 0-282 0 0,0 0-650 0 0</inkml:trace>
  <inkml:trace contextRef="#ctx0" brushRef="#br0" timeOffset="279.62">1 284 7368 0 0,'0'0'165'0'0,"2"0"22"0"0,-1 0-179 0 0,-1 0 1 0 0,0 0-1 0 0,1 0 0 0 0,-1 0 1 0 0,1 0-1 0 0,-1 0 1 0 0,1 0-1 0 0,-1 0 1 0 0,0 0-1 0 0,1 0 0 0 0,-1 0 1 0 0,1 0-1 0 0,-1-1 1 0 0,0 1-1 0 0,1 0 1 0 0,-1 0-1 0 0,0 0 0 0 0,1-1 1 0 0,-1 1-1 0 0,0 0 1 0 0,1-1-1 0 0,-1 1 0 0 0,0 0 1 0 0,1 0-1 0 0,-1-1 1 0 0,0 1-1 0 0,0 0 1 0 0,1-1-1 0 0,-1 1 0 0 0,0-1 1 0 0,0 1-9 0 0,5-7 117 0 0,3 2-74 0 0,9-4-46 0 0,-13 7 1 0 0,19-7 34 0 0,-3 2 65 0 0,-3 2 40 0 0,4-5 141 0 0,6 4 2 0 0,-6-4-22 0 0,8 5-88 0 0,-15 1-111 0 0,22-4 88 0 0,-5 6-1 0 0,-27 2-242 0 0,0 0 38 0 0,5 0 30 0 0,-1 0 82 0 0,13 0 155 0 0,-15 0-181 0 0,1 0-43 0 0,1 0-80 0 0,-1 0-107 0 0,-2 0 41 0 0,-1 0-41 0 0,0 0-46 0 0,0 0-49 0 0,0 0-53 0 0,1 0-58 0 0,-1 0-60 0 0,0 0-65 0 0,2 0-619 0 0,4 0-654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5:59.5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80 5064 0 0,'0'0'108'0'0,"0"0"17"0"0,0 0 14 0 0,2 0-10 0 0,-1 0-127 0 0,0-1 0 0 0,-1 1-1 0 0,1 1 1 0 0,0-1 0 0 0,0 0 0 0 0,-1 0 0 0 0,1 0-1 0 0,0 0 1 0 0,-1 0 0 0 0,1 1 0 0 0,-1-1-1 0 0,1 0 1 0 0,0 0 0 0 0,-1 1 0 0 0,1-1-2 0 0,-1 1 0 0 0,1 0 0 0 0,-1-1 0 0 0,0 1 0 0 0,1 0 0 0 0,-1 0 0 0 0,0 0 0 0 0,0 0 0 0 0,1-1 0 0 0,-1 1 0 0 0,0 0 0 0 0,0 0 0 0 0,0 0 0 0 0,0 0 0 0 0,0 0 0 0 0,0 8 11 0 0,0-5 30 0 0,0-1 43 0 0,0-3 97 0 0,0 0 159 0 0,0 0 11 0 0,0 0 17 0 0,0 0 66 0 0,0 0 29 0 0,0 0 8 0 0,0 0-11 0 0,0 0-51 0 0,0 0-22 0 0,0 0-3 0 0,0-3-38 0 0,-2-5-183 0 0,1 8-156 0 0,1-1-1 0 0,-1 1 1 0 0,1-1 0 0 0,0 1 0 0 0,-1 0 0 0 0,1-1 0 0 0,-1 1 0 0 0,1 0 0 0 0,-1 0 0 0 0,1-1 0 0 0,0 1 0 0 0,-1 0 0 0 0,1 0 0 0 0,-1 0 0 0 0,0 0-1 0 0,1-1 1 0 0,-1 1 0 0 0,1 0 0 0 0,-1 0 0 0 0,1 0 0 0 0,-1 0 0 0 0,0 0-7 0 0,-4-2 107 0 0,-8-9-21 0 0,0 6-68 0 0,8-6-18 0 0,-6 6 29 0 0,6-5 128 0 0,-6 4 75 0 0,7 0-67 0 0,-1 0 37 0 0,-4 5-102 0 0,0 0-63 0 0,4-4-31 0 0,0-2-6 0 0,-8 2 0 0 0,0-6-14 0 0,11 9-55 0 0,-1 2-24 0 0,-1 0 61 0 0,1 0 4 0 0,-9 0-36 0 0,2 0 12 0 0,-4 2 61 0 0,12-1 1 0 0,0 0 1 0 0,0 0-1 0 0,0 1 0 0 0,0-1 1 0 0,0 1-1 0 0,0-1 0 0 0,1 1 1 0 0,-2 1-11 0 0,1-1 9 0 0,-3 3 2 0 0,2-2 2 0 0,0 0 0 0 0,0 0 0 0 0,0 0 1 0 0,0 1-1 0 0,-1 1-13 0 0,4-4 0 0 0,-1 1 0 0 0,0-1-1 0 0,1 1 1 0 0,-1-1 0 0 0,0 1 0 0 0,1-1 0 0 0,0 1-1 0 0,-1-1 1 0 0,1 1 0 0 0,0 0 0 0 0,0 0 0 0 0,0-1 0 0 0,0 1 0 0 0,0 0 0 0 0,-1-1 0 0 0,1 1 0 0 0,0-1-1 0 0,-1 1 1 0 0,1-1 0 0 0,-1 1 0 0 0,0-1 0 0 0,1 1 0 0 0,-1-1 0 0 0,0 0 0 0 0,0 1 0 0 0,-5 11-10 0 0,1 13-33 0 0,-1-11 32 0 0,4-11 11 0 0,1-1 0 0 0,0 0 0 0 0,0 1 0 0 0,0-1 0 0 0,1 1 0 0 0,-1-1 1 0 0,1 1-1 0 0,-1-1 0 0 0,1 1 0 0 0,0 217-64 0 0,1-215 64 0 0,-1-1 0 0 0,1 1 0 0 0,0-1 0 0 0,0 0 0 0 0,1 1 0 0 0,0 1 0 0 0,0-2 0 0 0,0 0 0 0 0,-1 0 0 0 0,0 1 0 0 0,0-1 0 0 0,0 1 0 0 0,-1 1 0 0 0,1-1 0 0 0,-1 0 0 0 0,1 0 0 0 0,0-1 0 0 0,1 1 0 0 0,-1 0 0 0 0,1 0 0 0 0,0-1 0 0 0,0 0 0 0 0,-1 0 0 0 0,0 0 0 0 0,0 0 0 0 0,0 5 0 0 0,-1-7 0 0 0,0 0-1 0 0,0 0 1 0 0,0 0 0 0 0,1-1 0 0 0,-1 1 0 0 0,1 0 0 0 0,0 0 0 0 0,0-1 0 0 0,0 1 0 0 0,0-1 0 0 0,0 1 0 0 0,0 0-1 0 0,1-1 1 0 0,-1 0 0 0 0,1 1 0 0 0,1 1 0 0 0,10 15 12 0 0,-9-10 15 0 0,0 1-1 0 0,-1-1 1 0 0,2 6-27 0 0,0 2 34 0 0,-3-13-24 0 0,0 0 0 0 0,1 0 0 0 0,-1 0 0 0 0,1 0 0 0 0,0-1 0 0 0,0 1 0 0 0,0-1 0 0 0,1 0 0 0 0,-1 0 0 0 0,1 0-10 0 0,9 8 21 0 0,-8-6-4 0 0,0-1 1 0 0,1 0-1 0 0,0 0 1 0 0,0-1-1 0 0,0 0 0 0 0,1 1-17 0 0,-1-2 16 0 0,28 11-11 0 0,-23-10-22 0 0,7 0-94 0 0,-2-3-11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5:59.9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32 5528 0 0,'0'3'124'0'0,"0"15"81"0"0,0 2-67 0 0,0 2-41 0 0,0 44 39 0 0,0-39-47 0 0,0-3 55 0 0,0-2 89 0 0,0-20-209 0 0,0 0 0 0 0,0 0-1 0 0,0-1 1 0 0,1 1 0 0 0,-1 0-1 0 0,0-1 1 0 0,1 1-1 0 0,-1-1 1 0 0,1 1 0 0 0,0 0-1 0 0,-1-1 1 0 0,1 1-1 0 0,0-1 1 0 0,0 1 0 0 0,0 0-24 0 0,4 6 119 0 0,2 5 109 0 0,-1-2-48 0 0,-3-4-78 0 0,0 6 148 0 0,-3-10-2 0 0,2 0 0 0 0,13 7 35 0 0,-9-8-148 0 0,0-1 33 0 0,-4-1 183 0 0,1 0 8 0 0,5-1-48 0 0,-1-2 38 0 0,0-3 48 0 0,2-3 58 0 0,2-4-97 0 0,-6 0-104 0 0,6 8-44 0 0,-4-6-17 0 0,-1-3-48 0 0,-3 10-95 0 0,2-28 180 0 0,0 24-185 0 0,-4 7-35 0 0,0 0-1 0 0,0-1 0 0 0,-1 1 1 0 0,1-1-1 0 0,0 1 0 0 0,-1-1 0 0 0,1 0 1 0 0,-1 1-1 0 0,1-1 0 0 0,-1 1 1 0 0,1-1-1 0 0,-1 0 0 0 0,0 1 1 0 0,0-1-10 0 0,0-46 16 0 0,0 48-16 0 0,0-1 0 0 0,0 1 0 0 0,0-1 0 0 0,0 1 0 0 0,0-1 0 0 0,0 1 0 0 0,0-1 0 0 0,0 1 0 0 0,0-1 0 0 0,0 1 0 0 0,0-1 0 0 0,0 1 0 0 0,0 0 0 0 0,0-1 0 0 0,0 1 0 0 0,-1-1 0 0 0,1 1 0 0 0,0-1 0 0 0,0 1 0 0 0,-1-1 0 0 0,1 1 0 0 0,0 0 0 0 0,-1-1 0 0 0,1 1 0 0 0,0 0 0 0 0,-1-1 0 0 0,1 1 0 0 0,-1 0 0 0 0,1-1 0 0 0,0 1 0 0 0,-1 0 0 0 0,0-1 0 0 0,-5-3 0 0 0,-10-25 0 0 0,15 27-4 0 0,0 0 1 0 0,1 0-1 0 0,-1-1 1 0 0,0 1-1 0 0,1 0 1 0 0,0-1-1 0 0,-1 1 1 0 0,1-1 3 0 0,-4-12-45 0 0,-5 6 46 0 0,2 6-3 0 0,6 3 0 0 0,1 0 1 0 0,-1 0-1 0 0,1 0 0 0 0,-1 0 1 0 0,1-1-1 0 0,-1 1 0 0 0,1 0 1 0 0,0 0-1 0 0,-1-1 1 0 0,1 1-1 0 0,-1 0 0 0 0,1-1 1 0 0,0 1-1 0 0,-1 0 1 0 0,1-1-1 0 0,0 1 0 0 0,0 0 1 0 0,-1-1-1 0 0,1 1 2 0 0,-1-10-85 0 0,0 2-83 0 0,0 8 145 0 0,1-1 0 0 0,0 0 0 0 0,-1 1 1 0 0,1-1-1 0 0,0 0 0 0 0,-1 1 0 0 0,1-1 0 0 0,-1 1 1 0 0,1-1-1 0 0,-1 1 0 0 0,1-1 0 0 0,-1 1 0 0 0,0-1 1 0 0,0 0 22 0 0,-1-1-156 0 0,-1 0-60 0 0,2-1-81 0 0,0-2-100 0 0,1 4-9 0 0,0 0-92 0 0,0 1 75 0 0,0-1-34 0 0,0 1-532 0 0,0 0-414 0 0,0 0-790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6:00.2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64 6216 0 0,'3'0'133'0'0,"-2"0"-127"0"0,-1 0 1 0 0,0 0-1 0 0,1 0 0 0 0,-1 0 1 0 0,1 0-1 0 0,-1 0 0 0 0,1 0 0 0 0,-1 0 1 0 0,0 0-1 0 0,1 0 0 0 0,-1 1 1 0 0,1-1-1 0 0,-1 0 0 0 0,1 0 0 0 0,-1 0 1 0 0,0 0-1 0 0,1 1 0 0 0,-1-1 1 0 0,0 0-1 0 0,1 0 0 0 0,-1 1 0 0 0,0-1 1 0 0,1 0-1 0 0,-1 1 0 0 0,0-1 1 0 0,1 0-1 0 0,-1 1 0 0 0,0-1 0 0 0,0 0 1 0 0,1 1-1 0 0,-1-1 0 0 0,0 1 1 0 0,0-1-1 0 0,0 0 0 0 0,0 1 0 0 0,0-1 1 0 0,0 1-1 0 0,0-1 0 0 0,1 1 1 0 0,-1-1-1 0 0,0 0 0 0 0,0 1 0 0 0,-1-1 1 0 0,1 1-1 0 0,0-1 0 0 0,0 1 1 0 0,0-1-7 0 0,0 2 20 0 0,0 0 1 0 0,0 0 0 0 0,0 0 0 0 0,1-1 0 0 0,-1 1-1 0 0,1 0 1 0 0,-1 0 0 0 0,1-1 0 0 0,0 2-21 0 0,12 13 32 0 0,-7-9 5 0 0,-1 0 62 0 0,-2 3 111 0 0,-1 18 350 0 0,-2-17-434 0 0,0-10-103 0 0,0-1 1 0 0,0 1-1 0 0,0 0 0 0 0,0 0 1 0 0,0 0-1 0 0,0-1 1 0 0,0 1-1 0 0,0 0 1 0 0,1 0-1 0 0,-1 0 0 0 0,0-1 1 0 0,0 1-1 0 0,1 0 1 0 0,-1-1-1 0 0,1 2-23 0 0,-1-2 18 0 0,1 0-1 0 0,-1 1 1 0 0,1-1 0 0 0,-1 0-1 0 0,1 0 1 0 0,-1 1 0 0 0,1-1-1 0 0,-1 0 1 0 0,1 0 0 0 0,-1 0-1 0 0,1 1 1 0 0,0-1 0 0 0,-1 0-1 0 0,1 0 1 0 0,-1 0 0 0 0,1 0-1 0 0,-1 0 1 0 0,1 0-18 0 0,-1 0 5 0 0,0 0 1 0 0,0 0-1 0 0,0-1 0 0 0,0 1 0 0 0,0 0 1 0 0,1 0-1 0 0,-1 0 0 0 0,0 0 0 0 0,0 0 0 0 0,0 0 1 0 0,0 0-1 0 0,0 0 0 0 0,0 0 0 0 0,0 0 1 0 0,0 0-1 0 0,0 0 0 0 0,0 0 0 0 0,1 0 1 0 0,-1 1-1 0 0,0-1 0 0 0,0 0 0 0 0,0 0 1 0 0,0 0-1 0 0,0 0 0 0 0,0 0 0 0 0,0 0 1 0 0,0 0-1 0 0,0 0 0 0 0,0 0 0 0 0,0 0 1 0 0,0 0-1 0 0,0 0 0 0 0,0 0 0 0 0,1 0 0 0 0,-1 0 1 0 0,0 0-1 0 0,0 1 0 0 0,0-1 0 0 0,0 0 1 0 0,0 0-1 0 0,0 0 0 0 0,0 0 0 0 0,0 0 1 0 0,0 0-1 0 0,0 0 0 0 0,0 0 0 0 0,0 0 1 0 0,0 0-1 0 0,0 1 0 0 0,0-1 0 0 0,0 0 1 0 0,0 0-1 0 0,0 0 0 0 0,0 0 0 0 0,0 0 1 0 0,0 0-1 0 0,0 0-5 0 0,-1 4 76 0 0,1-1 101 0 0,-1 0 64 0 0,-3 4 404 0 0,2-3-324 0 0,0-3-215 0 0,1 1-56 0 0,0-1-67 0 0,-1 1-78 0 0,0 0 395 0 0,2-2-18 0 0,0 0-8 0 0,0 0-2 0 0,0 0-10 0 0,0 0-39 0 0,0-11 26 0 0,0 0-51 0 0,0 0-43 0 0,0 0-37 0 0,0-9 25 0 0,0-24 49 0 0,2 39-144 0 0,10-14-6 0 0,-10 15-35 0 0,0 0 0 0 0,1 0-1 0 0,-1 1 1 0 0,1-1 0 0 0,2-3-7 0 0,9-8 0 0 0,-12 10-3 0 0,-2 4 1 0 0,0 0-1 0 0,1 1 0 0 0,-1-1 1 0 0,0 0-1 0 0,1 1 0 0 0,-1-1 1 0 0,0 1-1 0 0,1-1 0 0 0,-1 1 1 0 0,1-1-1 0 0,-1 1 0 0 0,1-1 1 0 0,-1 1-1 0 0,1-1 0 0 0,-1 1 1 0 0,1-1-1 0 0,-1 1 0 0 0,1 0 1 0 0,0-1-1 0 0,-1 1 0 0 0,1 0 1 0 0,0 0 2 0 0,4-3-13 0 0,24-13-1 0 0,-25 10 5 0 0,-4 5 7 0 0,1 1 1 0 0,-1 0 0 0 0,0-1-1 0 0,0 1 1 0 0,1-1 0 0 0,-1 1-1 0 0,0 0 1 0 0,1-1-1 0 0,-1 1 1 0 0,0 0 0 0 0,1-1-1 0 0,-1 1 1 0 0,1 0-1 0 0,-1-1 1 0 0,1 1 0 0 0,-1 0-1 0 0,0 0 1 0 0,1 0-1 0 0,-1-1 1 0 0,1 1 0 0 0,-1 0-1 0 0,1 0 1 0 0,-1 0-1 0 0,1 0 1 0 0,-1 0 0 0 0,1 0-1 0 0,-1 0 1 0 0,1 0-1 0 0,-1 0 1 0 0,1 0 0 0 0,-1 0-1 0 0,1 0 2 0 0,21 0-10 0 0,4 0-50 0 0,-11 3 33 0 0,1 10-42 0 0,-3 3 11 0 0,-7-3 48 0 0,4-8 10 0 0,-5 8 0 0 0,9 12-3 0 0,-14-23 5 0 0,-1 3 9 0 0,1-4-9 0 0,0-1 0 0 0,0 1 0 0 0,0 0 0 0 0,0-1 0 0 0,0 1 0 0 0,1 0 0 0 0,-1-1-1 0 0,0 1 1 0 0,0 0 0 0 0,0-1 0 0 0,1 1 0 0 0,-1 0 0 0 0,0-1 0 0 0,0 1 0 0 0,1-1 0 0 0,-1 1 0 0 0,1 0-1 0 0,-1-1 1 0 0,0 1 0 0 0,1-1 0 0 0,-1 1 0 0 0,1-1 0 0 0,-1 1 0 0 0,1-1 0 0 0,0 0 0 0 0,-1 1-2 0 0,1-1 0 0 0,0 0 1 0 0,-1 1-1 0 0,1-1 1 0 0,-1 1-1 0 0,1-1 1 0 0,-1 1 0 0 0,1-1-1 0 0,-1 1 1 0 0,0-1-1 0 0,1 1 1 0 0,-1-1-1 0 0,1 1 1 0 0,-1 0 0 0 0,0-1-1 0 0,0 1 1 0 0,1 0-1 0 0,-1-1 1 0 0,0 1-1 0 0,0 0 1 0 0,0-1-1 0 0,0 1 1 0 0,0 0 0 0 0,0-1-1 0 0,0 1 1 0 0,0 0-1 0 0,0 0 0 0 0,3 14 43 0 0,7-2-56 0 0,-7-10-103 0 0,-3-3 44 0 0,0 0-50 0 0,0 0-64 0 0,0 0-104 0 0,0 0-123 0 0,0 0-110 0 0,0 0 71 0 0,0 0-40 0 0,0 0-582 0 0,0 0-458 0 0,0 0-868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6:01.3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8176 0 0,'3'2'182'0'0,"7"12"44"0"0,-7 1-17 0 0,-1-1-75 0 0,4-4-57 0 0,-1-2-57 0 0,5 15-33 0 0,-5-12 26 0 0,1 2 37 0 0,-2-7 26 0 0,3 6 104 0 0,-5 0-46 0 0,-2-11-116 0 0,0 0 0 0 0,1 0 1 0 0,-1 0-1 0 0,0 0 0 0 0,0 0 0 0 0,1-1 0 0 0,-1 1 1 0 0,0 0-1 0 0,1 0 0 0 0,-1 0 0 0 0,1 0 0 0 0,-1-1 1 0 0,1 1-19 0 0,10 7 267 0 0,8 7 97 0 0,-14-11-274 0 0,-1 0 1 0 0,0 0-1 0 0,-1 1 0 0 0,1-1 1 0 0,2 5-91 0 0,-4-4 64 0 0,-2-5-48 0 0,0 1 0 0 0,1 0 0 0 0,-1-1 0 0 0,0 1 0 0 0,1-1 0 0 0,-1 1 0 0 0,0 0 0 0 0,1-1 0 0 0,-1 1 0 0 0,1-1 0 0 0,-1 1 0 0 0,1-1 0 0 0,-1 1 0 0 0,1-1 0 0 0,-1 0 0 0 0,1 1 0 0 0,0-1 0 0 0,-1 0 0 0 0,1 1 0 0 0,-1-1 0 0 0,1 0 0 0 0,0 1-16 0 0,4 1 66 0 0,3 3 55 0 0,2 1 54 0 0,4-4 47 0 0,-14-2-207 0 0,1 0 0 0 0,0 0 1 0 0,-1 0-1 0 0,1 0 0 0 0,0 0 0 0 0,-1 0 1 0 0,1 0-1 0 0,0 1 0 0 0,-1-1 1 0 0,1 0-1 0 0,0 0 0 0 0,-1 1 0 0 0,1-1 1 0 0,0 0-1 0 0,-1 1 0 0 0,1-1 1 0 0,-1 0-1 0 0,1 1 0 0 0,-1-1 0 0 0,1 1 1 0 0,-1-1-1 0 0,1 1 0 0 0,-1-1 1 0 0,1 1-1 0 0,-1-1 0 0 0,0 1-15 0 0,1 0 17 0 0,-1-1 0 0 0,0 1 0 0 0,1-1 0 0 0,-1 1 1 0 0,1-1-1 0 0,-1 1 0 0 0,1-1 0 0 0,-1 1 0 0 0,1-1 0 0 0,-1 1 0 0 0,1-1 0 0 0,0 0 0 0 0,-1 1 0 0 0,1-1 0 0 0,0 0 0 0 0,-1 0 0 0 0,1 1 0 0 0,0-1 0 0 0,-1 0 1 0 0,1 0-1 0 0,0 0 0 0 0,-1 0 0 0 0,1 0 0 0 0,0 0 0 0 0,-1 0 0 0 0,1 0-17 0 0,3 0 106 0 0,1 0 87 0 0,0 0 53 0 0,7 0 387 0 0,-4 0-320 0 0,-5 0-209 0 0,0 0-51 0 0,0 0-61 0 0,-1 0-73 0 0,0 0 263 0 0,-2 0-38 0 0,10-12 43 0 0,-5 0-45 0 0,-4-19 104 0 0,-1 20-167 0 0,0 10-78 0 0,0-1 0 0 0,0 0 0 0 0,-1 1 0 0 0,1-1 0 0 0,-1 1 1 0 0,1-1-1 0 0,-1 1 0 0 0,0-1 0 0 0,1 1 0 0 0,-1-1 1 0 0,0 1-1 0 0,0 0-1 0 0,0-1 5 0 0,0 0-1 0 0,0 0 1 0 0,0 1 0 0 0,0-1 0 0 0,0 0 0 0 0,1 0-1 0 0,-1 0 1 0 0,1 0 0 0 0,-1 0 0 0 0,1 0 0 0 0,0 0 0 0 0,-1 0-5 0 0,1-29-158 0 0,0 17 18 0 0,0 7-2 0 0,0 0-63 0 0,0 0-77 0 0,0 1-91 0 0,0 1 10 0 0,0 3 31 0 0,0 0-51 0 0,0 0-43 0 0,0 0-39 0 0,0 0-137 0 0,0 0-38 0 0,0-1-165 0 0,0 0-443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6:01.6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95 1 7224 0 0,'0'0'165'0'0,"0"0"22"0"0,-3 0 7 0 0,-13 1-54 0 0,8 1-73 0 0,2 4-61 0 0,1-1-19 0 0,-4-4 64 0 0,4 0-1 0 0,1-1 37 0 0,-11 7 469 0 0,12-4-455 0 0,1 0-92 0 0,0-2 140 0 0,0 0-42 0 0,-2 0 9 0 0,-4-2-52 0 0,8 1-32 0 0,0 0-29 0 0,0 0-1 0 0,0 0 1 0 0,0 0 0 0 0,0 0 0 0 0,-1 0 0 0 0,1 0 0 0 0,0 0 0 0 0,0 0 0 0 0,0 0-1 0 0,0 0 1 0 0,0 0 0 0 0,0 0 0 0 0,0 0 0 0 0,0 0 0 0 0,0 0 0 0 0,0 0 0 0 0,-1 0 0 0 0,1 0-1 0 0,0 0 1 0 0,0 0 0 0 0,0 0 0 0 0,0 0 0 0 0,0 0 0 0 0,0 0 0 0 0,0 0 0 0 0,0 0-1 0 0,0 0 1 0 0,0 1 0 0 0,0-1 0 0 0,0 0 0 0 0,0 0 0 0 0,-1 0 0 0 0,1 0 0 0 0,0 0-1 0 0,0 0 1 0 0,0 0 0 0 0,0 0 0 0 0,0 0 0 0 0,0 0 0 0 0,0 0 0 0 0,0 0 0 0 0,0 1-1 0 0,0-1 1 0 0,0 0 0 0 0,0 0 0 0 0,0 0 0 0 0,0 0 0 0 0,0 0 0 0 0,0 0 0 0 0,0 0-1 0 0,0 0 1 0 0,0 0 0 0 0,0 0 0 0 0,0 1 0 0 0,0-1 0 0 0,0 0 0 0 0,0 0-3 0 0,0 6 130 0 0,0-1-36 0 0,0 4 0 0 0,0 2-110 0 0,0 6-157 0 0,0-5 68 0 0,2-1 97 0 0,5 2 68 0 0,-3-5-4 0 0,3 6-18 0 0,15 25 91 0 0,-1-13-92 0 0,-13-19-37 0 0,-4-4 0 0 0,-1 0 0 0 0,0 1 0 0 0,0-1 0 0 0,0 1 0 0 0,0-1 0 0 0,-1 1 0 0 0,1 1 0 0 0,-3-4 0 0 0,0 0 0 0 0,0-1 0 0 0,1 1 0 0 0,-1-1 0 0 0,0 1 0 0 0,1 0 0 0 0,-1-1 0 0 0,1 1 0 0 0,-1-1 0 0 0,0 1 0 0 0,1-1 0 0 0,-1 1 0 0 0,1-1 0 0 0,0 1 0 0 0,-1-1 0 0 0,1 0 0 0 0,-1 1 0 0 0,1-1 0 0 0,0 0 0 0 0,-1 1 0 0 0,1-1 0 0 0,0 0 0 0 0,4 3 0 0 0,-2-1 0 0 0,0 0 0 0 0,0 0 0 0 0,0 1 0 0 0,0-1 0 0 0,-1 1 0 0 0,1 0 0 0 0,-1 0 0 0 0,1 0 0 0 0,1 3 0 0 0,1 7 0 0 0,5-8 0 0 0,-9-4-1 0 0,-1-1 0 0 0,0 1 0 0 0,1-1 1 0 0,-1 1-1 0 0,0 0 0 0 0,1-1 0 0 0,-1 1 0 0 0,0 0 1 0 0,0-1-1 0 0,0 1 0 0 0,0 0 0 0 0,0-1 0 0 0,0 1 1 0 0,0 0-1 0 0,0 0 1 0 0,0 14-66 0 0,0 1 98 0 0,0-13 96 0 0,0-1 6 0 0,0-1-128 0 0,0-1-1 0 0,0 1 1 0 0,0-1 0 0 0,0 1 0 0 0,0-1 0 0 0,0 1 0 0 0,0-1 0 0 0,0 1 0 0 0,0-1-1 0 0,0 1 1 0 0,0-1 0 0 0,-1 1 0 0 0,1-1 0 0 0,0 1 0 0 0,0-1 0 0 0,-1 0 0 0 0,1 1-1 0 0,0-1 1 0 0,0 1 0 0 0,-1-1 0 0 0,1 0 0 0 0,0 1 0 0 0,-1-1 0 0 0,1 0 0 0 0,-1 1-1 0 0,1-1 1 0 0,0 0 0 0 0,-1 0 0 0 0,1 1 0 0 0,-1-1 0 0 0,1 0 0 0 0,-1 0-1 0 0,1 0 1 0 0,-1 0 0 0 0,1 1 0 0 0,-1-1 0 0 0,1 0 0 0 0,-1 0 0 0 0,1 0 0 0 0,-1 0-1 0 0,1 0 1 0 0,-1 0-6 0 0,-4 2 114 0 0,-6 9-2 0 0,8-9-39 0 0,-1-1-38 0 0,-5-1-45 0 0,7-1 10 0 0,-3 1-17 0 0,-1 0-12 0 0,-2 0-55 0 0,-5 0 20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6:02.1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 7792 0 0,'0'2'230'0'0,"0"10"-40"0"0,0-1-140 0 0,0 11-32 0 0,-1-14 7 0 0,-1-2 43 0 0,-3 4 158 0 0,4-9-184 0 0,0 1 0 0 0,0-1 0 0 0,0 1 0 0 0,0 0 0 0 0,0-1 0 0 0,1 1 0 0 0,-1 0 0 0 0,1-1 0 0 0,-1 1 0 0 0,1 0 0 0 0,0 0 0 0 0,0 0 0 0 0,0 0-42 0 0,0 15 533 0 0,0 1-53 0 0,0 0-59 0 0,0-1-63 0 0,0 1-71 0 0,0-1-76 0 0,0 0-81 0 0,0 0-87 0 0,0-17-42 0 0,0 0-1 0 0,0 0 1 0 0,0 0 0 0 0,0 0 0 0 0,0 0 0 0 0,0 0 0 0 0,0 1 0 0 0,-1-1-1 0 0,1 0 1 0 0,0 0 0 0 0,0 0 0 0 0,0 0 0 0 0,0 0 0 0 0,1 0 0 0 0,-1 0-1 0 0,0 0 1 0 0,0 0 0 0 0,0 0 0 0 0,0 1 0 0 0,0-1 0 0 0,0 0 0 0 0,0 0 0 0 0,0 0-1 0 0,0 0 1 0 0,0 0 0 0 0,0 0 0 0 0,0 0 0 0 0,0 0 0 0 0,0 0 0 0 0,0 0-1 0 0,0 0 1 0 0,0 0 0 0 0,0 0 0 0 0,0 0 0 0 0,0 1 0 0 0,1-1 0 0 0,-1 0 0 0 0,0 0-1 0 0,0 0 1 0 0,0 0 0 0 0,0 0 0 0 0,0 0 0 0 0,0 0 0 0 0,0 0 0 0 0,0 0-1 0 0,0 0 1 0 0,0 0 0 0 0,1 0 0 0 0,-1 0 0 0 0,0 0 0 0 0,0 0 0 0 0,0 0 0 0 0,0 0-1 0 0,0 0 1 0 0,0 0 0 0 0,0 0 0 0 0,0 0-1 0 0,8 0-32 0 0,-6 0-20 0 0,2 0-43 0 0,-4 0-31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6:02.3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126 0 5192 0 0,'0'0'151'0'0,"-2"0"-5"0"0,-11 3-115 0 0,3 4-18 0 0,4-1 34 0 0,6-6-47 0 0,-5 5 101 0 0,-1 1 89 0 0,-18 16 719 0 0,18-14-695 0 0,4-5-153 0 0,0 0-40 0 0,-3 8 207 0 0,1-2-71 0 0,-3 0 36 0 0,2-1 73 0 0,0 6-113 0 0,0 2 7 0 0,-1-4 12 0 0,1-4-70 0 0,0 2 39 0 0,2 4 35 0 0,3 1 20 0 0,0 1-34 0 0,0 32 238 0 0,0-46-386 0 0,1 0-1 0 0,0 1 1 0 0,-1-1-1 0 0,1 1 0 0 0,0-1 1 0 0,0 0-1 0 0,0 1 1 0 0,0-1-1 0 0,0 0 0 0 0,1 0 1 0 0,-1 0-1 0 0,1 0 1 0 0,-1 0-1 0 0,1 0 0 0 0,0 0 1 0 0,0-1-1 0 0,0 1 1 0 0,0-1-1 0 0,0 1 0 0 0,0-1 1 0 0,2 1-14 0 0,9 3 64 0 0,-9 2-23 0 0,-4-7-38 0 0,1 1 0 0 0,-1-1 0 0 0,0 1-1 0 0,0-1 1 0 0,1 1 0 0 0,-1-1-1 0 0,0 0 1 0 0,1 1 0 0 0,-1-1-1 0 0,0 0 1 0 0,1 1 0 0 0,-1-1-1 0 0,1 0 1 0 0,-1 1 0 0 0,1-1 0 0 0,-1 0-1 0 0,0 0 1 0 0,1 0 0 0 0,-1 1-1 0 0,1-1 1 0 0,-1 0 0 0 0,1 0-1 0 0,-1 0 1 0 0,1 0 0 0 0,-1 0 0 0 0,1 0-1 0 0,-1 0 1 0 0,1 0 0 0 0,-1 0-1 0 0,1 0 1 0 0,-1 0 0 0 0,1 0-3 0 0,11 0 54 0 0,-9 1-26 0 0,0-1 0 0 0,1 0 0 0 0,-1 0 0 0 0,0 0 1 0 0,0 0-1 0 0,0-1 0 0 0,1 1 0 0 0,-1-1 0 0 0,0 0 1 0 0,1 0-29 0 0,19-12 207 0 0,-10 6-130 0 0,-2 1-63 0 0,-6 3-5 0 0,-4 3-7 0 0,-1 0 0 0 0,1 0 0 0 0,-1-1 0 0 0,1 1 0 0 0,0 0 0 0 0,-1-1 0 0 0,1 1 0 0 0,-1-1 0 0 0,1 1 0 0 0,-1 0 0 0 0,1-1 0 0 0,-1 1 0 0 0,1-1 0 0 0,-1 1-1 0 0,1-1 1 0 0,-1 0 0 0 0,0 1 0 0 0,1-1 0 0 0,-1 1 0 0 0,0-1 0 0 0,1 0 0 0 0,-1 0-2 0 0,2-4 2 0 0,3-4 18 0 0,3-5 62 0 0,6-10 78 0 0,-11 10-54 0 0,-5 2-65 0 0,-2 5-69 0 0,0 0-58 0 0,0 0-113 0 0,1 1-9 0 0,-3-7-159 0 0,4 9 170 0 0,-1-1-112 0 0,2 3 104 0 0,0 0-40 0 0,0-1-270 0 0,0 0-113 0 0,1-1-235 0 0,0-2-552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0:53.6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8208 0 0,'0'0'234'0'0,"0"3"6"0"0,0 7-157 0 0,0 25-62 0 0,0-20 58 0 0,0-13-28 0 0,0 0 0 0 0,0-1-1 0 0,0 1 1 0 0,0-1 0 0 0,1 1-1 0 0,-1 0 1 0 0,1-1 0 0 0,-1 1 0 0 0,1-1-1 0 0,0 1 1 0 0,-1-1 0 0 0,1 1 0 0 0,1 0-51 0 0,4 9 401 0 0,-4-4-160 0 0,-2 2 40 0 0,1 1-24 0 0,1 0 1 0 0,0 0 0 0 0,0 0-1 0 0,1 0 1 0 0,3 9-258 0 0,0-2 297 0 0,1 2 30 0 0,-3-8-103 0 0,-2-1-52 0 0,2 3 10 0 0,-1-1-58 0 0,1 8 52 0 0,0-7-8 0 0,7 8 130 0 0,-8-8-160 0 0,-2-9-101 0 0,0 0 0 0 0,1 0 0 0 0,-1 0 0 0 0,1 0 0 0 0,0-1 0 0 0,0 1 0 0 0,0 0 0 0 0,0 0-37 0 0,27 40 222 0 0,-26-39-194 0 0,-3-4-22 0 0,0 0-1 0 0,0-1 1 0 0,1 1-1 0 0,-1-1 1 0 0,0 1 0 0 0,1 0-1 0 0,-1-1 1 0 0,0 1-1 0 0,1-1 1 0 0,-1 1-1 0 0,1-1 1 0 0,-1 1 0 0 0,1-1-1 0 0,-1 1 1 0 0,1-1-1 0 0,-1 1 1 0 0,1-1 0 0 0,0 0-1 0 0,-1 0 1 0 0,1 1-1 0 0,0-1 1 0 0,0 0-6 0 0,4 3 17 0 0,-1 0-4 0 0,0 0 1 0 0,0 0 0 0 0,0 1-1 0 0,0-1 1 0 0,0 3-14 0 0,0-2 12 0 0,3 0 94 0 0,2-5-76 0 0,-6 1-8 0 0,5 0 14 0 0,13 0 146 0 0,-16-3-110 0 0,-1-1-44 0 0,0 0-5 0 0,-1 0 0 0 0,1 1 0 0 0,0-1 0 0 0,0 1 1 0 0,2-1-24 0 0,4 0 47 0 0,-9 3-43 0 0,0 1-1 0 0,0 0 1 0 0,0-1 0 0 0,0 1 0 0 0,0 0-1 0 0,0-1 1 0 0,0 1 0 0 0,0-1-1 0 0,0 1 1 0 0,0-1 0 0 0,-1 0-1 0 0,1 1 1 0 0,0-1 0 0 0,0 0-1 0 0,-1 0 1 0 0,1 0 0 0 0,0 1-1 0 0,-1-1 1 0 0,1 0 0 0 0,-1 0-1 0 0,1 0 1 0 0,-1 0 0 0 0,0 0 0 0 0,1 0-4 0 0,2-12 30 0 0,-2 9-18 0 0,0 0 0 0 0,1 0 0 0 0,-1 0 1 0 0,1 0-1 0 0,0 1 0 0 0,0-1 0 0 0,0 0 1 0 0,0 0-13 0 0,6-10 33 0 0,2-14 71 0 0,4-6 23 0 0,-10 25-78 0 0,-1 0 0 0 0,0 0 0 0 0,2-10-49 0 0,2-5 54 0 0,2-1-47 0 0,-4 15-7 0 0,-1-1 0 0 0,0 0 0 0 0,-1 0 0 0 0,0-2 0 0 0,-1 4 0 0 0,1 0 0 0 0,-1 0 0 0 0,2 0 0 0 0,-1 0 0 0 0,1 1 0 0 0,0 0 0 0 0,3-3 0 0 0,9-16-24 0 0,-7 15-46 0 0,6-3-81 0 0,-11 11 82 0 0,-1 1-105 0 0,-3 3 16 0 0,3 3 73 0 0,1 2 57 0 0,0 1-1 0 0,-1-1 1 0 0,1 1 0 0 0,0 3 28 0 0,3 4-88 0 0,-7-13 86 0 0,1 2-9 0 0,-1-1-1 0 0,0 0 0 0 0,1 1 1 0 0,-1-1-1 0 0,0 1 1 0 0,1-1-1 0 0,-1 0 1 0 0,0 1-1 0 0,0-1 0 0 0,0 1 12 0 0,2 17-102 0 0,3-9 62 0 0,2 9-12 0 0,-6-1 56 0 0,0-9 25 0 0,0-1 1 0 0,1 1 0 0 0,-1-1 0 0 0,3 5-30 0 0,-2-6 27 0 0,0 1 0 0 0,-1-1-1 0 0,0 1 1 0 0,0 4-27 0 0,0 12 94 0 0,-1-16-64 0 0,1 1 0 0 0,1-1 0 0 0,-1 0 0 0 0,1 0 0 0 0,1 1-30 0 0,6 17 103 0 0,-9-26-103 0 0,1 6 12 0 0,1 0 14 0 0,0 0 0 0 0,0 0-1 0 0,1 0 1 0 0,-1-1 0 0 0,1 1 0 0 0,0 0 0 0 0,1-1 0 0 0,2 4-26 0 0,-3-6 11 0 0,-1 0 1 0 0,0 0-1 0 0,1 0 1 0 0,-2 0 0 0 0,1 0-1 0 0,0 1-11 0 0,-1-2 4 0 0,-1-1-1 0 0,1 0 1 0 0,-1 1-1 0 0,1-1 1 0 0,-1 0-1 0 0,1 0 1 0 0,0 1 0 0 0,0-1-1 0 0,0 0 1 0 0,0 0-1 0 0,0 0 1 0 0,0 0-1 0 0,0 0 1 0 0,0 0-1 0 0,0 0 1 0 0,0 0-1 0 0,1 0 1 0 0,-1-1 0 0 0,0 1-1 0 0,1 0 1 0 0,-1-1-1 0 0,0 1 1 0 0,1-1-1 0 0,-1 0 1 0 0,1 1-1 0 0,-1-1 1 0 0,1 0-4 0 0,3 3 53 0 0,-3-2-170 0 0,0 1 48 0 0,0-1 42 0 0,0 0 33 0 0,2 1 78 0 0,7 2 204 0 0,-8-4-255 0 0,1 1-60 0 0,0-1-112 0 0,-2 0 16 0 0,0 1-41 0 0,1-1-62 0 0,-1 0-57 0 0,0 0-63 0 0,1 0-67 0 0,-1 0-74 0 0,0 0-77 0 0,1 0-83 0 0,-1 0-88 0 0,-1 0 305 0 0,1 0-1464 0 0,-1 0-1076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6:02.6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33 142 6000 0 0,'0'0'174'0'0,"2"3"-7"0"0,6 5-108 0 0,-5-3-10 0 0,-3-3-78 0 0,1-1 34 0 0,0 3 94 0 0,-1 1 182 0 0,1 5 309 0 0,-2-7-372 0 0,1-1-110 0 0,0 0-37 0 0,0-2-63 0 0,1 0 1 0 0,-1 0-1 0 0,0 0 0 0 0,0 0 1 0 0,0 0-1 0 0,0 1 1 0 0,0-1-1 0 0,0 0 1 0 0,0 0-1 0 0,0 0 0 0 0,0 0 1 0 0,0 0-1 0 0,0 0 1 0 0,0 0-1 0 0,0 0 0 0 0,0 0 1 0 0,0 0-1 0 0,0 1 1 0 0,0-1-1 0 0,0 0 1 0 0,-1 0-1 0 0,1 0 0 0 0,0 0 1 0 0,0 0-1 0 0,0 0 1 0 0,0 0-1 0 0,0 0 1 0 0,0 0-1 0 0,0 0 0 0 0,0 0 1 0 0,0 0-1 0 0,0 0 1 0 0,0 1-1 0 0,0-1 0 0 0,0 0 1 0 0,0 0-1 0 0,0 0 1 0 0,-1 0-1 0 0,1 0 1 0 0,0 0-1 0 0,0 0 0 0 0,0 0 1 0 0,0 0-1 0 0,0 0 1 0 0,0 0-1 0 0,0 0 1 0 0,0 0-1 0 0,0 0 0 0 0,0 0 1 0 0,-1 0-1 0 0,1 0 1 0 0,0 0-1 0 0,0 0 0 0 0,0 0 1 0 0,0 0-1 0 0,0 0 1 0 0,0 0-9 0 0,-2 0 95 0 0,-2 0 0 0 0,2 0 3 0 0,0 0 89 0 0,0 0-45 0 0,1 0 39 0 0,1 0 197 0 0,-3 0-25 0 0,-3 0-189 0 0,-10-1 448 0 0,12-4-381 0 0,2 0-119 0 0,1-3-64 0 0,1-1 44 0 0,0-7 29 0 0,0 14-109 0 0,1-1 0 0 0,-1 1-1 0 0,1-1 1 0 0,-1 1 0 0 0,1 0-1 0 0,0-1 1 0 0,0 1 0 0 0,0 0-1 0 0,0 0 1 0 0,0 0-1 0 0,0 0 1 0 0,1 0 0 0 0,-1 0-1 0 0,1 0 1 0 0,0 0 0 0 0,1-1-12 0 0,57-57 16 0 0,-58 58-10 0 0,0 0-1 0 0,1 0 1 0 0,-1 0 0 0 0,1 0 0 0 0,-1 1 0 0 0,1-1 0 0 0,2 0-6 0 0,19-6 96 0 0,9-4 79 0 0,-25 8-122 0 0,-7 3-41 0 0,1 0 0 0 0,-1 0-1 0 0,1 0 1 0 0,-1 0-1 0 0,1 0 1 0 0,-1 1 0 0 0,1-1-1 0 0,-1 1 1 0 0,1-1-1 0 0,0 1 1 0 0,-1 0-1 0 0,1 0 1 0 0,0-1 0 0 0,-1 1-12 0 0,17 0 100 0 0,19 0 62 0 0,-25 0-69 0 0,0 0 49 0 0,-10 0-121 0 0,0 0 0 0 0,-1 1 0 0 0,1-1 0 0 0,0 0 0 0 0,-1 1 0 0 0,1-1 0 0 0,-1 1 0 0 0,1-1 0 0 0,0 1 0 0 0,-1 0 0 0 0,0 0 1 0 0,1-1-1 0 0,-1 1 0 0 0,1 1-21 0 0,6 2 96 0 0,2 1 35 0 0,-1-1-32 0 0,3 6 5 0 0,4 3 24 0 0,-11-11-95 0 0,-4-1-25 0 0,-1-1 0 0 0,1 0 0 0 0,0 0 0 0 0,-1 1 0 0 0,1-1 0 0 0,0 0 0 0 0,-1 1-1 0 0,1-1 1 0 0,-1 1 0 0 0,1-1 0 0 0,-1 1 0 0 0,1-1 0 0 0,-1 1 0 0 0,1-1 0 0 0,-1 1 0 0 0,0-1 0 0 0,1 1 0 0 0,-1 0 0 0 0,0-1 0 0 0,1 1 0 0 0,-1-1 0 0 0,0 1-8 0 0,3 4 30 0 0,9 11 111 0 0,1 1 31 0 0,-9-2-101 0 0,-4-14-59 0 0,-1 1 0 0 0,1-1 0 0 0,0 1 0 0 0,0-1-1 0 0,0 1 1 0 0,-1-1 0 0 0,1 1 0 0 0,-1-1 0 0 0,1 1 0 0 0,-1-1 0 0 0,0 1 0 0 0,0-1 0 0 0,1 0 0 0 0,-1 1 0 0 0,0-1-12 0 0,-5 5 25 0 0,3 0 37 0 0,3 4-65 0 0,1-8 8 0 0,-1-1-5 0 0,0 0-1 0 0,0-1 1 0 0,0 1 0 0 0,0 0 0 0 0,0 0 0 0 0,-1-1 0 0 0,1 1 0 0 0,0 0 0 0 0,0-1 0 0 0,0 1 0 0 0,-1 0 0 0 0,1-1 0 0 0,0 1 0 0 0,-1 0 0 0 0,1-1 0 0 0,-1 1 0 0 0,1 0 0 0 0,-1-1 0 0 0,1 1 0 0 0,-1-1 0 0 0,1 1 0 0 0,-1-1 0 0 0,1 1 0 0 0,-1-1 0 0 0,0 1 0 0 0,1-1 0 0 0,-1 0 1 0 0,1 0-1 0 0,-1 1 1 0 0,1-1-1 0 0,-1 1 1 0 0,1-1-1 0 0,-1 0 0 0 0,1 1 1 0 0,0-1-1 0 0,-1 1 1 0 0,1-1-1 0 0,0 1 1 0 0,-1-1-1 0 0,1 1 1 0 0,0-1-1 0 0,0 1 1 0 0,0-1-1 0 0,-1 1 1 0 0,1 0-1 0 0,0-1 1 0 0,0 1-1 0 0,0-1 1 0 0,0 1-1 0 0,0 0 0 0 0,0 1-14 0 0,0-2-81 0 0,0 1-81 0 0,0-1 44 0 0,0 0-35 0 0,0 0-36 0 0,0 0-36 0 0,0 0-332 0 0,0 0 73 0 0,0 0-48 0 0,0 0-653 0 0,0 0-520 0 0,0 0-988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6:02.9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0 8840 0 0,'-5'0'103'0'0,"-7"0"-28"0"0,7 0 22 0 0,3 0-7 0 0,-1 0 35 0 0,-1 0 41 0 0,1 0 47 0 0,-1 0-180 0 0,-5 0-23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6:03.2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11072 0 0,'0'0'324'0'0,"0"0"-3"0"0,0 0-172 0 0,0 0 30 0 0,0 0 40 0 0,0 0 5 0 0,0 0-22 0 0,0 0-90 0 0,0 0-42 0 0,0 0-88 0 0,0 0-30 0 0,0 0-36 0 0,0 1-21 0 0,0-1-36 0 0,0 1-41 0 0,0-1-48 0 0,0 1-51 0 0,0 0-46 0 0,0 0-43 0 0,0 1-36 0 0,0-1-122 0 0,0 1-37 0 0,0 4-1254 0 0</inkml:trace>
  <inkml:trace contextRef="#ctx0" brushRef="#br0" timeOffset="1">16 332 7976 0 0,'0'0'174'0'0,"0"0"29"0"0,0 0 14 0 0,0 0 13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6:04.5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204 1 8952 0 0,'0'0'200'0'0,"0"0"33"0"0,0 0 15 0 0,0 0 17 0 0,0 0 49 0 0,-3 0 26 0 0,3 0-353 0 0,-2 0 40 0 0,0-1 46 0 0,0 1 34 0 0,-12 1 514 0 0,9 0-507 0 0,1 0-93 0 0,-2 4 42 0 0,0 0 0 0 0,0 0 0 0 0,0 0-1 0 0,1 1 1 0 0,-2 1-63 0 0,-4 5 32 0 0,9-10-24 0 0,0 0 1 0 0,0 1 0 0 0,1-1-1 0 0,-1 0 1 0 0,1 1 0 0 0,-1-1-1 0 0,1 1 1 0 0,0 0 0 0 0,0-1-1 0 0,0 1 1 0 0,0 0 0 0 0,0 0-9 0 0,0 2 13 0 0,0-1 0 0 0,-1 0-1 0 0,1 0 1 0 0,-1 1 0 0 0,0-1 0 0 0,-2 3-13 0 0,-2 2 15 0 0,1 0 0 0 0,0 0 1 0 0,1 1-1 0 0,0 0 0 0 0,1 0 0 0 0,-2 5-15 0 0,-2 18 116 0 0,-1 13-116 0 0,5-26 17 0 0,-7 37 25 0 0,-7 41 87 0 0,15-76-70 0 0,1 0 1 0 0,2 21-60 0 0,0-26 42 0 0,-1 1 0 0 0,0-1 0 0 0,-4 17-42 0 0,-2-12 10 0 0,5-19-10 0 0,0 0 0 0 0,0 0 0 0 0,0 0 0 0 0,0 0 0 0 0,1 0 0 0 0,-1 1 0 0 0,1-1 0 0 0,0 0 0 0 0,0 0 0 0 0,0 1 1 0 0,1-1-1 0 0,0 3 0 0 0,2 9 1 0 0,0-6 0 0 0,-1 0 1 0 0,0 0-1 0 0,-1 1 1 0 0,0-1 0 0 0,0 0-1 0 0,-1 3-1 0 0,1-3 19 0 0,1 0 0 0 0,0-1-1 0 0,1 1 1 0 0,0 0 0 0 0,0-1-1 0 0,1 1 1 0 0,0-1 0 0 0,3 5-19 0 0,-2-3 34 0 0,-3-7-27 0 0,-1 0-1 0 0,2 0 1 0 0,-1-1-1 0 0,0 1 0 0 0,0 0 1 0 0,1 0-7 0 0,12 10 57 0 0,2 4 85 0 0,-11-13-76 0 0,1 0-38 0 0,3-1-39 0 0,1-1-39 0 0,0 0-37 0 0,0-2-39 0 0,0-2-37 0 0,-2-1-38 0 0,7-10-55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6:05.4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 8208 0 0,'3'0'234'0'0,"1"0"-152"0"0,12 0 127 0 0,-7-3-158 0 0,-4 0-48 0 0,0 0 23 0 0,1 1 45 0 0,-1 4 74 0 0,2 1 69 0 0,1 1 158 0 0,3-2 106 0 0,2-1 39 0 0,-6 4-101 0 0,-1 1-77 0 0,-2 4-54 0 0,0-1-53 0 0,3 3-54 0 0,1 0-47 0 0,6 12 76 0 0,0 7-3 0 0,-8-16-118 0 0,-2 1 0 0 0,0 1-1 0 0,0 3-85 0 0,-1-6 51 0 0,16 55 129 0 0,-11-47-97 0 0,-2 2 0 0 0,3 13-83 0 0,-7-10 121 0 0,-1 0 1 0 0,-1 17-122 0 0,-1-15 81 0 0,2 3 80 0 0,-1 17 97 0 0,-3-20-129 0 0,-8 5 68 0 0,6-2 22 0 0,-6-1 6 0 0,7-13-96 0 0,3-10-65 0 0,-1-1 0 0 0,0 1 1 0 0,-1-1-1 0 0,0 0 1 0 0,0 1-65 0 0,-1 1 57 0 0,1-1 0 0 0,0 1 1 0 0,1 0-1 0 0,0 0-57 0 0,0-2 40 0 0,1-1-1 0 0,-1 1 1 0 0,0-1 0 0 0,-1 0 0 0 0,1 0 0 0 0,-4 4-40 0 0,-4 5 89 0 0,1-1-44 0 0,-1 5-25 0 0,1 3 29 0 0,6-18-49 0 0,1-1 1 0 0,-1 1 0 0 0,0-1 0 0 0,0 1-1 0 0,-2 0 0 0 0,-1 2 2 0 0,-10 7-16 0 0,11-11-37 0 0,2-2-83 0 0,0 0-85 0 0,2 0 61 0 0,0 0-37 0 0,1 0-40 0 0,-1 0-39 0 0,0 0-374 0 0,1 0 86 0 0,0 0-51 0 0,0 0-727 0 0,0 0-574 0 0,0 0-1089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6:05.7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9872 0 0,'0'0'222'0'0,"0"0"30"0"0,0 0 20 0 0,0 0-89 0 0,0 0-23 0 0,0 0 49 0 0,0 0 169 0 0,0 0 315 0 0,3 2 19 0 0,0 2-457 0 0,0 1-38 0 0,1 1-37 0 0,0 0-36 0 0,2 7 47 0 0,0-2-120 0 0,-6-11-70 0 0,1 2 12 0 0,-1 0 0 0 0,1-1 0 0 0,-1 1 1 0 0,1 0-1 0 0,-1 0 0 0 0,0 0 1 0 0,0 0-1 0 0,0 0 0 0 0,0-1 1 0 0,0 1-1 0 0,0 1-13 0 0,0-1 16 0 0,-1 0 0 0 0,1 0 1 0 0,0 0-1 0 0,0 0 0 0 0,0 0 1 0 0,1 0-1 0 0,-1 0 0 0 0,0 0 0 0 0,1 0 1 0 0,-1 0-1 0 0,1 0-16 0 0,3 6 64 0 0,-2-6-47 0 0,-1 1 0 0 0,0-1 1 0 0,0 0-1 0 0,0 1 0 0 0,0-1 1 0 0,-1 1-1 0 0,1 1-17 0 0,0 6 82 0 0,0 4 58 0 0,-1-8-97 0 0,1 20 103 0 0,-1-23-119 0 0,0-1 1 0 0,0 1-1 0 0,0 0 0 0 0,-1 0 1 0 0,1-1-1 0 0,-1 1 0 0 0,0 0 1 0 0,0 1-28 0 0,-4 4 65 0 0,4-7-49 0 0,0 1 0 0 0,0-1 0 0 0,0 1 0 0 0,1-1 0 0 0,-1 1-1 0 0,0-1 1 0 0,1 1 0 0 0,-1-1 0 0 0,1 1 0 0 0,0 0 0 0 0,-1-1 0 0 0,1 1 0 0 0,0 0 0 0 0,0-1-16 0 0,0 30 304 0 0,0-17-199 0 0,0-5-68 0 0,0 1-46 0 0,0-10 3 0 0,0 1 0 0 0,0 0 0 0 0,0 0 0 0 0,0-1 0 0 0,0 1 0 0 0,0 0 0 0 0,-1-1 0 0 0,1 1 0 0 0,0 0 0 0 0,0 0 0 0 0,-1-1 0 0 0,1 1 0 0 0,0 0 0 0 0,-1-1 0 0 0,1 1 0 0 0,-1-1 0 0 0,1 1 0 0 0,-1 0 0 0 0,1-1 0 0 0,-1 1 0 0 0,1-1 0 0 0,-1 1 0 0 0,1-1 0 0 0,-1 1 0 0 0,0-1 6 0 0,1 0-4 0 0,-1 1-1 0 0,1-1 1 0 0,-1 0 0 0 0,1 1 0 0 0,-1-1-1 0 0,1 0 1 0 0,0 1 0 0 0,-1-1 0 0 0,1 1-1 0 0,-1-1 1 0 0,1 1 0 0 0,0-1 0 0 0,0 1-1 0 0,-1-1 1 0 0,1 1 0 0 0,0-1 0 0 0,0 1-1 0 0,-1-1 1 0 0,1 1 0 0 0,0 0 0 0 0,0-1-1 0 0,0 1 1 0 0,0-1 0 0 0,0 1 4 0 0,0 2 43 0 0,0-3 42 0 0,0 0 10 0 0,0 0-54 0 0,0 0-60 0 0,0 0-62 0 0,0 0-122 0 0,0 0-211 0 0,0 0-30 0 0,0 0-4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6:06.1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161 1 6968 0 0,'0'0'157'0'0,"0"0"23"0"0,0 0 11 0 0,-3 0-31 0 0,0 0-135 0 0,1 0-24 0 0,0 0-1 0 0,0 0 1 0 0,0 0 0 0 0,0 0-1 0 0,1 0 1 0 0,-1 0-1 0 0,0 0 1 0 0,0 1 0 0 0,0-1-1 0 0,1 1 1 0 0,-2 0-1 0 0,0 2 37 0 0,2 0 62 0 0,-3 2 231 0 0,-9-3 13 0 0,-7-2 258 0 0,13 0-375 0 0,5 0-112 0 0,-1 3 16 0 0,2-2-108 0 0,-1 0 1 0 0,1 0-1 0 0,0 1 0 0 0,-1-1 1 0 0,1 0-1 0 0,-1 0 1 0 0,0-1-1 0 0,1 1 0 0 0,-1 0 1 0 0,0 0-1 0 0,1-1 1 0 0,-1 1-1 0 0,0-1 0 0 0,0 0 1 0 0,0 1-23 0 0,2-1 2 0 0,0 0 1 0 0,0 0 0 0 0,-1 0-1 0 0,1 0 1 0 0,0 0 0 0 0,0 0-1 0 0,0 0 1 0 0,0 0-1 0 0,0 0 1 0 0,0 0 0 0 0,0 0-1 0 0,0 0 1 0 0,0 0 0 0 0,0 0-1 0 0,-1 0 1 0 0,1 0 0 0 0,0 0-1 0 0,0 0 1 0 0,0 0 0 0 0,0 0-1 0 0,0 0 1 0 0,0 0-1 0 0,0 0 1 0 0,0 0 0 0 0,0 0-1 0 0,0 0 1 0 0,0 0 0 0 0,-1 0-1 0 0,1 0 1 0 0,0 0 0 0 0,0 0-1 0 0,0 0 1 0 0,0 0 0 0 0,0 0-1 0 0,0 1 1 0 0,0-1 0 0 0,0 0-1 0 0,0 0 1 0 0,0 0-1 0 0,0 0 1 0 0,0 0 0 0 0,0 0-1 0 0,0 0 1 0 0,0 0 0 0 0,0 0-1 0 0,0 0 1 0 0,0 1 0 0 0,0-1-1 0 0,0 0 1 0 0,0 0 0 0 0,0 0-1 0 0,0 0 1 0 0,0 0-1 0 0,0 0 1 0 0,0 0 0 0 0,0 0-1 0 0,0 0-2 0 0,0 1 5 0 0,0-1 0 0 0,0 1 0 0 0,0 0 0 0 0,0-1 0 0 0,0 1 0 0 0,0-1 0 0 0,0 1 0 0 0,0-1 0 0 0,-1 1 0 0 0,1-1 0 0 0,0 1 0 0 0,0-1-1 0 0,-1 1 1 0 0,1-1 0 0 0,0 0 0 0 0,0 1 0 0 0,-1-1 0 0 0,1 1 0 0 0,-1-1 0 0 0,1 0 0 0 0,0 1 0 0 0,-1-1 0 0 0,1 0 0 0 0,-1 1 0 0 0,1-1 0 0 0,-1 0 0 0 0,1 0-1 0 0,-1 1 1 0 0,1-1 0 0 0,-1 0 0 0 0,1 0 0 0 0,-1 0 0 0 0,1 0 0 0 0,-1 0 0 0 0,1 0 0 0 0,-1 1 0 0 0,1-1 0 0 0,-1-1 0 0 0,1 1 0 0 0,-1 0 0 0 0,0 0-5 0 0,1 0 4 0 0,-1 0 0 0 0,0 0 0 0 0,1 0 0 0 0,-1 0 0 0 0,1 0 0 0 0,-1 0 0 0 0,0 0 0 0 0,1 0 0 0 0,-1 0 0 0 0,1 1 0 0 0,-1-1 0 0 0,0 0 0 0 0,1 0 0 0 0,-1 1 0 0 0,1-1 0 0 0,-1 0 0 0 0,1 1 0 0 0,-1-1 0 0 0,1 0 0 0 0,-1 1 0 0 0,1-1 0 0 0,-1 1 0 0 0,1-1 0 0 0,-1 1 0 0 0,1-1 0 0 0,0 1 0 0 0,-1-1 0 0 0,1 1 0 0 0,0-1 0 0 0,0 1 0 0 0,-1-1 0 0 0,1 1 0 0 0,0 0 0 0 0,0-1 0 0 0,0 1 0 0 0,0-1 0 0 0,0 1 0 0 0,-1 0 0 0 0,1-1 0 0 0,0 1 0 0 0,0-1 0 0 0,1 1-4 0 0,-4 15 15 0 0,-11 16-86 0 0,13-31 65 0 0,1-1 0 0 0,0 1 0 0 0,0-1 0 0 0,0 1 0 0 0,0-1 0 0 0,0 1 0 0 0,0 0 0 0 0,0-1 1 0 0,0 1-1 0 0,0-1 0 0 0,0 1 0 0 0,0-1 0 0 0,0 1 0 0 0,1-1 0 0 0,-1 1 0 0 0,0-1 0 0 0,0 1 0 0 0,0-1 0 0 0,1 1 0 0 0,-1-1 0 0 0,0 1 6 0 0,2 2-27 0 0,11 23-15 0 0,-13-25 39 0 0,0 0 1 0 0,0 0 0 0 0,1 0 0 0 0,-1 0 0 0 0,1 0-1 0 0,-1 0 1 0 0,1 0 0 0 0,-1 0 0 0 0,1 0-1 0 0,-1-1 1 0 0,1 1 0 0 0,0 0 0 0 0,-1 0 0 0 0,1 0-1 0 0,0-1 1 0 0,0 1 0 0 0,0 0 0 0 0,0-1-1 0 0,0 1 1 0 0,-1-1 0 0 0,2 1 2 0 0,0 0 0 0 0,12 4 0 0 0,-9 6 0 0 0,8-6 10 0 0,3 8 58 0 0,-9-5-6 0 0,14 11 129 0 0,-20-18-175 0 0,1-1-1 0 0,-1 1 1 0 0,0-1 0 0 0,0 1-1 0 0,0-1 1 0 0,1 1 0 0 0,-1-1 0 0 0,0 0-1 0 0,1 1 1 0 0,-1-1 0 0 0,1 0-16 0 0,4 2 153 0 0,7 9 40 0 0,-7-8-104 0 0,-5-3-80 0 0,-1 0 1 0 0,1 0-1 0 0,-1 0 1 0 0,1 1-1 0 0,-1-1 1 0 0,1 0-1 0 0,-1 0 0 0 0,0 0 1 0 0,1 1-1 0 0,-1-1 1 0 0,1 0-1 0 0,-1 1 1 0 0,0-1-1 0 0,1 0 1 0 0,-1 0-1 0 0,0 1 1 0 0,1-1-1 0 0,-1 1 1 0 0,0-1-1 0 0,0 0 1 0 0,1 1-1 0 0,-1-1 1 0 0,0 1-1 0 0,0-1 0 0 0,0 1 1 0 0,0-1-1 0 0,1 0 1 0 0,-1 1-1 0 0,0-1 1 0 0,0 1-1 0 0,0-1 1 0 0,0 1-1 0 0,0-1 1 0 0,0 1-1 0 0,0-1 1 0 0,0 1-10 0 0,0 1 209 0 0,2-2-28 0 0,9 0-11 0 0,-9 0-2 0 0,-2 0-11 0 0,0 3-44 0 0,0 8-17 0 0,0-9-6 0 0,0 1-6 0 0,0 7-16 0 0,0-7-4 0 0,-2 0 0 0 0,-9 7-26 0 0,9-7-106 0 0,-1-1-48 0 0,0 1 64 0 0,1 0-26 0 0,-1 0-115 0 0,2-2 43 0 0,-1 0-45 0 0,1 0-217 0 0,0 0-109 0 0,1-1 71 0 0,-1 0-41 0 0,-1 1-579 0 0,-2-1-457 0 0,-5 0-868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6:06.4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142 63 10448 0 0,'-2'-2'233'0'0,"-1"-1"-182"0"0,1 1 38 0 0,-14-14 480 0 0,12 12-468 0 0,2 2-95 0 0,-5-5 84 0 0,-2-4-77 0 0,9 10-12 0 0,0 0-1 0 0,-1 0 1 0 0,1 0 0 0 0,0 0 0 0 0,-1 0 0 0 0,1 0 0 0 0,-1 1-1 0 0,0-1 1 0 0,1 0 0 0 0,-1 0 0 0 0,0 1 0 0 0,1-1 0 0 0,-1 0 0 0 0,0 1-1 0 0,0-1 1 0 0,0 0 0 0 0,0 1 0 0 0,1-1 0 0 0,-2 1-1 0 0,-4-1 60 0 0,-2 1 62 0 0,1 0-8 0 0,2 0 2 0 0,1 0-19 0 0,-2 0 22 0 0,-1 0 52 0 0,3 0-56 0 0,-2 0 32 0 0,-1 0 39 0 0,-1 0 44 0 0,7 0-343 0 0,1 0 36 0 0,-1 0 13 0 0,0 0 110 0 0,-1 1 160 0 0,1-1-52 0 0,0 0-83 0 0,0 0-46 0 0,0 0-43 0 0,1 0-38 0 0,-1 0-43 0 0,1 0-50 0 0,-1 0-56 0 0,0 0-13 0 0,1 0-46 0 0,-1 0-52 0 0,1 0-53 0 0,-1 0-57 0 0,0-1-62 0 0,1 1-64 0 0,-1 0-69 0 0,1 0-975 0 0,0 0-912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6:09.4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7512 0 0,'0'0'166'0'0,"0"0"29"0"0,0 0 13 0 0,3 3 39 0 0,-2-2-194 0 0,1 1 29 0 0,3 4 41 0 0,-2-1 11 0 0,-2-1-6 0 0,0 0 53 0 0,-1 0 66 0 0,0 1 78 0 0,1 1-129 0 0,0-1-46 0 0,4 4 46 0 0,-3-7-172 0 0,-1-1 1 0 0,0 1-1 0 0,0 0 0 0 0,-1 0 0 0 0,1 0 0 0 0,0 0 0 0 0,-1-1 0 0 0,1 1 0 0 0,-1 0 0 0 0,1 0 0 0 0,-1 0 0 0 0,0 1-24 0 0,0 46 292 0 0,0-1-77 0 0,0 103 284 0 0,0-86-215 0 0,0-57-228 0 0,-1 0 0 0 0,0 0 0 0 0,0 0 0 0 0,-1 0 0 0 0,-1 3-56 0 0,1-3 55 0 0,0-1-1 0 0,1 0 0 0 0,0 0 1 0 0,0 1-1 0 0,0 1-54 0 0,1 83 614 0 0,-2-77-463 0 0,-3-5-49 0 0,-1 2-21 0 0,5-8-110 0 0,0 1 44 0 0,0 4 80 0 0,1 16 202 0 0,0-18-262 0 0,0 1-60 0 0,0-3-37 0 0,0 0-41 0 0,0-1-50 0 0,0 0-54 0 0,0-4-105 0 0,0 0-49 0 0,0 0-45 0 0,0 0-38 0 0,0 0-133 0 0,0 0-38 0 0,0 0-160 0 0,0 0-428 0 0</inkml:trace>
  <inkml:trace contextRef="#ctx0" brushRef="#br0" timeOffset="480.41">459 237 7616 0 0,'0'0'222'0'0,"0"0"62"0"0,0 0 152 0 0,0 0 63 0 0,-3 3 12 0 0,-3 3-174 0 0,-3 4-103 0 0,-1 0-79 0 0,-1 0-77 0 0,3-4-74 0 0,-3-2 36 0 0,9-3-37 0 0,0 0 1 0 0,-1 0 0 0 0,1 1 0 0 0,0-1 0 0 0,0 0 0 0 0,0 1 0 0 0,0-1-1 0 0,0 1 1 0 0,0 0-4 0 0,-5 6 22 0 0,4-5-15 0 0,0 0 0 0 0,-1 1 0 0 0,1-1 0 0 0,-1-1 0 0 0,1 1 0 0 0,-1 0-7 0 0,-7 2 36 0 0,9-4-21 0 0,0 0-1 0 0,-1 0 1 0 0,1 0-1 0 0,0 0 1 0 0,0 1-1 0 0,0-1 1 0 0,0 1-1 0 0,0-1 1 0 0,0 1-15 0 0,-10 11 98 0 0,8-8-54 0 0,-1 0-1 0 0,1 0 1 0 0,-1-1 0 0 0,0 0-1 0 0,0 0 1 0 0,-2 1-44 0 0,-6 3 111 0 0,2 2-32 0 0,1 1 0 0 0,-4-3 35 0 0,11-6-77 0 0,0 0 0 0 0,-1 1 0 0 0,1 0 0 0 0,0-1 0 0 0,0 1 0 0 0,-1 3-37 0 0,1-3 47 0 0,0 0 0 0 0,0 0 0 0 0,0 0 1 0 0,0-1-1 0 0,0 1 0 0 0,-3 1-47 0 0,1-2 52 0 0,4-1-38 0 0,1-1-1 0 0,-1 0 0 0 0,0 0 0 0 0,1 1 0 0 0,-1-1 0 0 0,1 0 0 0 0,-1 1 0 0 0,1-1 0 0 0,-1 1 1 0 0,0-1-1 0 0,1 1 0 0 0,0-1 0 0 0,-1 1 0 0 0,1-1 0 0 0,-1 1 0 0 0,1-1 0 0 0,-1 1 0 0 0,1-1 1 0 0,0 1-1 0 0,0 0 0 0 0,-1-1 0 0 0,1 1-13 0 0,-2 4 48 0 0,-3 2 31 0 0,-10 9 180 0 0,11-12-200 0 0,1-2-46 0 0,-2 1 93 0 0,4-3-104 0 0,1 0-1 0 0,-1 0 1 0 0,0 0-1 0 0,1 0 0 0 0,-1 0 1 0 0,0 0-1 0 0,1 0 1 0 0,-1 0-1 0 0,0 1 0 0 0,1-1 1 0 0,-1 0-1 0 0,0 0 1 0 0,1 1-1 0 0,-1-1 1 0 0,1 1-2 0 0,-1-1 1 0 0,1 1 1 0 0,-1-1 0 0 0,1 1 0 0 0,0 0 0 0 0,0-1-1 0 0,-1 1 1 0 0,1 0 0 0 0,0-1 0 0 0,0 1-1 0 0,0 0 1 0 0,0-1 0 0 0,0 1 0 0 0,0 0 0 0 0,0-1-1 0 0,0 1-1 0 0,0 2 134 0 0,0-3 26 0 0,0 2 0 0 0,-1 0-139 0 0,1 0 0 0 0,0 0 0 0 0,-1 0 0 0 0,1 0 0 0 0,0 0 1 0 0,0 0-1 0 0,0 0 0 0 0,1 0 0 0 0,-1 0 0 0 0,0 0 0 0 0,1 0 0 0 0,-1 0 1 0 0,1 0-1 0 0,0 0 0 0 0,0 0-21 0 0,14 13 83 0 0,-7-8-43 0 0,1-2-23 0 0,3-1 11 0 0,-4 1 15 0 0,-6-4-30 0 0,-1 0 0 0 0,0 0 0 0 0,1 0 0 0 0,-1 0 0 0 0,1-1 0 0 0,-1 1 0 0 0,1 0 0 0 0,0-1 0 0 0,-1 1 0 0 0,1-1 0 0 0,0 0 0 0 0,-1 0 0 0 0,1 0 0 0 0,0 1-13 0 0,-1-1 12 0 0,1 0 0 0 0,0 0-1 0 0,-1 0 1 0 0,1 0 0 0 0,-1 1-1 0 0,1-1 1 0 0,-1 1 0 0 0,1-1-1 0 0,-1 1 1 0 0,1 0 0 0 0,-1 0-1 0 0,0-1 1 0 0,1 1-12 0 0,11 6 68 0 0,13-2 16 0 0,-5 5-10 0 0,6-4-2 0 0,-6 4 14 0 0,5-5 61 0 0,-5 6 21 0 0,5-6 7 0 0,-5 6-11 0 0,6-6-50 0 0,-15 1-53 0 0,-10-5-52 0 0,-1 0 0 0 0,0 0-1 0 0,1 0 1 0 0,0-1 0 0 0,-1 1 0 0 0,1-1 0 0 0,-1 1 0 0 0,1-1 0 0 0,0 1 0 0 0,-1-1 0 0 0,1 0 0 0 0,0 0 0 0 0,-1 0 0 0 0,1 0-9 0 0,1 0 10 0 0,0 0 0 0 0,0 0 1 0 0,0 0-1 0 0,0 1 1 0 0,-1-1-1 0 0,1 1 1 0 0,1 0-11 0 0,2 6 17 0 0,-4-4-6 0 0,23 11 62 0 0,-21-12-66 0 0,12 1 57 0 0,-3-3 3 0 0,-7 0-7 0 0,0 0-56 0 0,-3 0 37 0 0,0 0 54 0 0,-3 2-42 0 0,0 9-32 0 0,0-8-6 0 0,0-3-53 0 0,0 0-61 0 0,0 0-111 0 0,0 0 100 0 0,1 0-56 0 0,0 1-74 0 0,-1-1 75 0 0,1 1-36 0 0,0 0-70 0 0,0 0-46 0 0,1 1-324 0 0,0 1-100 0 0,1-1-76 0 0,-2 0-52 0 0,1 0-1018 0 0,-1-2-1070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6:08.5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8208 0 0,'0'0'234'0'0,"0"0"6"0"0,3 3-106 0 0,4 5 54 0 0,-4-5-100 0 0,-1 1 0 0 0,1-1-1 0 0,-1 1 1 0 0,0-1 0 0 0,0 1 0 0 0,0 0 0 0 0,-1 0 0 0 0,1 1-88 0 0,0 13 234 0 0,0-8-113 0 0,1 0-34 0 0,8 8 17 0 0,-9-15-87 0 0,0 0-1 0 0,0 0 1 0 0,0 0-1 0 0,0 1 0 0 0,-1-1 1 0 0,1 3-17 0 0,2 11 61 0 0,-1-4 33 0 0,1-1 0 0 0,4 12-94 0 0,6 25 173 0 0,-10-32-43 0 0,0 1 0 0 0,5 8-130 0 0,-1-8 67 0 0,4 11 45 0 0,-3 1 35 0 0,-5-13-53 0 0,-2-9-43 0 0,0-1 0 0 0,0 1-1 0 0,0-1 1 0 0,1 1 0 0 0,1 0-51 0 0,3 7 85 0 0,1 2 51 0 0,14 38 438 0 0,-15-35-379 0 0,4 3 100 0 0,7-2 27 0 0,-15-17-261 0 0,-1-2 64 0 0,-1 0-34 0 0,0 2 14 0 0,-2 3-20 0 0,1-6-53 0 0,0 1 178 0 0,2-2-2 0 0,19 0 195 0 0,-18 0-355 0 0,0 0-45 0 0,-1 0 111 0 0,-2 0-1 0 0,3 0 6 0 0,3 0-67 0 0,10-1 101 0 0,-16 1-147 0 0,1-1 0 0 0,-1 1 0 0 0,1 0 0 0 0,-1-1 0 0 0,1 1-1 0 0,-1-1 1 0 0,1 1 0 0 0,-1-1 0 0 0,0 1 0 0 0,1-1 0 0 0,-1 1 0 0 0,0-1-1 0 0,1 1 1 0 0,-1-1 0 0 0,0 1 0 0 0,0-1 0 0 0,0 1 0 0 0,1-1 0 0 0,-1 0 0 0 0,0 1-1 0 0,0-1 1 0 0,0 1 0 0 0,0-1 0 0 0,0 0 0 0 0,0 1 0 0 0,0-1 0 0 0,0 0-6 0 0,0-1 23 0 0,0 0 0 0 0,0-1 0 0 0,1 1 0 0 0,-1 0 0 0 0,1 0 0 0 0,-1-1 0 0 0,1 1 0 0 0,0 0 0 0 0,0 0 0 0 0,0 0 0 0 0,1-2-23 0 0,8-18 191 0 0,1-6-47 0 0,-6-1-34 0 0,5 5-12 0 0,-4-15-2 0 0,1 6-22 0 0,1-3-38 0 0,0 10 18 0 0,0 1-1 0 0,11-20-53 0 0,-9 20 33 0 0,-4 11-28 0 0,0 0-1 0 0,2 0 0 0 0,4-7-4 0 0,-10 17 0 0 0,0 0 0 0 0,0 0 0 0 0,0 0 0 0 0,0 0 0 0 0,0-4 0 0 0,7-11 0 0 0,12-2 0 0 0,-14 3 0 0 0,-6 15 0 0 0,-1 1 0 0 0,1 0 0 0 0,0 0 0 0 0,-1 0 0 0 0,1-1 0 0 0,1 1 0 0 0,-1 0 0 0 0,0 0 0 0 0,0 0 0 0 0,1 1 0 0 0,-1-1 0 0 0,1 0 1 0 0,0 0-2 0 0,1 0 1 0 0,0 0-1 0 0,0 0 1 0 0,0 0-1 0 0,0 0 1 0 0,1 0 0 0 0,-2 2-5 0 0,0-1-1 0 0,0 0 1 0 0,0 0-1 0 0,-1 0 1 0 0,1 0-1 0 0,0 0 1 0 0,-1-1-1 0 0,1 1 1 0 0,0 0 0 0 0,-1-1-1 0 0,0 1 1 0 0,1-1-1 0 0,-1-1 6 0 0,2-1-9 0 0,2-4-21 0 0,1 4-34 0 0,-1 2 10 0 0,1-2-61 0 0,1-2-109 0 0,-4 3-201 0 0,-3 3 320 0 0,0 0 7 0 0,0 0-16 0 0,0 0-38 0 0,0 0-13 0 0,0 0-38 0 0,0 0-46 0 0,0 0-50 0 0,0 0-55 0 0,0 0-51 0 0,0 0-45 0 0,0 0-40 0 0,0 0-141 0 0,0 0-40 0 0,0 0-171 0 0,0 0-463 0 0</inkml:trace>
  <inkml:trace contextRef="#ctx0" brushRef="#br0" timeOffset="416.35">206 348 6648 0 0,'0'0'149'0'0,"0"0"23"0"0,0 0 12 0 0,0 0-58 0 0,0 0-8 0 0,0 0 46 0 0,0 0 143 0 0,0 0 267 0 0,0 0 24 0 0,0 0-251 0 0,0 0-153 0 0,0 0-50 0 0,0 0 7 0 0,0 0 34 0 0,0 0-22 0 0,0 0-7 0 0,0 0-18 0 0,0 0-8 0 0,0 0-2 0 0,3 0-22 0 0,-3 0-105 0 0,1 0 0 0 0,-1 0 0 0 0,1 0 0 0 0,0 0 0 0 0,-1 0-1 0 0,1 0 1 0 0,-1-1 0 0 0,1 1 0 0 0,-1 0 0 0 0,1 0 0 0 0,-1-1-1 0 0,1 1 1 0 0,-1 0 0 0 0,1 0 0 0 0,-1-1 0 0 0,1 1 0 0 0,-1-1 0 0 0,1 1-1 0 0,-1 0 1 0 0,1-1 0 0 0,-1 1 0 0 0,0-1 0 0 0,1 1 0 0 0,-1-1-1 0 0,0 0-3 0 0,1 1 0 0 0,-1-1 0 0 0,1 0 0 0 0,-1 1 0 0 0,1-1 0 0 0,-1 1 0 0 0,1-1 0 0 0,-1 1 1 0 0,1-1-1 0 0,0 1 0 0 0,-1-1 0 0 0,1 1 0 0 0,0 0 0 0 0,-1-1 0 0 0,1 1 0 0 0,0 0 0 0 0,-1 0 1 0 0,1 0-1 0 0,0-1 0 0 0,0 1 0 0 0,-1 0 0 0 0,1 0 0 0 0,0 0 0 0 0,0 0 0 0 0,0 0 3 0 0,5 0-15 0 0,1 0 36 0 0,8 1 106 0 0,37 0 561 0 0,-37-3-558 0 0,-8 1-116 0 0,-2 0-44 0 0,11-5 40 0 0,-13 4-8 0 0,0 1-1 0 0,1 0 1 0 0,-1 0-1 0 0,0 0 1 0 0,1 1 0 0 0,-1-1-1 0 0,1 1 1 0 0,1-1-2 0 0,16-1 48 0 0,8-11-36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0:54.0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284 49 8176 0 0,'0'0'182'0'0,"0"0"29"0"0,0 0 13 0 0,0-2-32 0 0,0 1-189 0 0,0 0-1 0 0,0 1 1 0 0,0-1-1 0 0,0 0 1 0 0,0 1 0 0 0,0-1-1 0 0,0 0 1 0 0,0 1-1 0 0,0-1 1 0 0,-1 0-1 0 0,1 1 1 0 0,0-1 0 0 0,-1 1-1 0 0,1-1 1 0 0,0 0-3 0 0,-8-3 24 0 0,-1 4 49 0 0,0-1 107 0 0,9 1-168 0 0,0-1 0 0 0,-1 1 0 0 0,1 0 0 0 0,0-1 0 0 0,0 1 0 0 0,-1-1 0 0 0,1 1 0 0 0,0 0 0 0 0,0-1 0 0 0,-1 1 1 0 0,1-1-1 0 0,0 1 0 0 0,0-1 0 0 0,0 1 0 0 0,0-1 0 0 0,0 1 0 0 0,0-1 0 0 0,0 1 0 0 0,0 0 0 0 0,0-1 0 0 0,0 1 0 0 0,0-1 0 0 0,0 1-12 0 0,0-1 11 0 0,0 1-1 0 0,0 0 1 0 0,0 0-1 0 0,0 0 1 0 0,0 0 0 0 0,0 0-1 0 0,0 0 1 0 0,0 0-1 0 0,0 0 1 0 0,0 0-1 0 0,0 0 1 0 0,0-1-1 0 0,0 1 1 0 0,0 0-1 0 0,0 0 1 0 0,0 0-1 0 0,0 0 1 0 0,0 0-1 0 0,0 0 1 0 0,0 0-1 0 0,0 0 1 0 0,0 0-1 0 0,0 0 1 0 0,0 0 0 0 0,0-1-1 0 0,0 1 1 0 0,0 0-1 0 0,-1 0 1 0 0,1 0-1 0 0,0 0 1 0 0,0 0-1 0 0,0 0 1 0 0,0 0-1 0 0,0 0 1 0 0,0 0-1 0 0,0 0 1 0 0,0 0-1 0 0,0 0 1 0 0,0 0-1 0 0,0 0 1 0 0,0 0-1 0 0,-1 0 1 0 0,1 0 0 0 0,0 0-1 0 0,0 0 1 0 0,0 0-1 0 0,0 0 1 0 0,0 0-1 0 0,0 0 1 0 0,0 0-1 0 0,0 0 1 0 0,0 0-1 0 0,0 0 1 0 0,-1 0-1 0 0,1 0 1 0 0,0 0-1 0 0,0 0-10 0 0,-6-1 310 0 0,0-1-40 0 0,-2-3 81 0 0,2 0-44 0 0,4 3-22 0 0,0 1-65 0 0,1 1-57 0 0,-1-1-47 0 0,0 1-26 0 0,0 0-40 0 0,-3 1 18 0 0,4-1-11 0 0,-1 0 52 0 0,-8 0 273 0 0,1 0-67 0 0,0 0-17 0 0,-15 0 337 0 0,13 0-375 0 0,-4 3-59 0 0,-1 10-24 0 0,0 0-35 0 0,5-8-47 0 0,10-5-85 0 0,0 0 0 0 0,0 1 0 0 0,0-1 0 0 0,-1 1 0 0 0,1-1 0 0 0,0 1 0 0 0,0-1 0 0 0,0 1 0 0 0,0 0 0 0 0,1-1 0 0 0,-1 1 0 0 0,0 0 0 0 0,0 0 0 0 0,0 0 0 0 0,0 0 1 0 0,1 0-1 0 0,-1 0 0 0 0,0 0-10 0 0,-4 10 104 0 0,4-9-81 0 0,0 0 1 0 0,0 1-1 0 0,0-1 1 0 0,0 0 0 0 0,-1 0-1 0 0,1 0 1 0 0,-1 0-1 0 0,1 0 1 0 0,-1 0-24 0 0,-4 4 51 0 0,3-4-22 0 0,0 1-1 0 0,1 0 1 0 0,-1 0 0 0 0,1 0 0 0 0,-1 0 0 0 0,1 0 0 0 0,0 0-1 0 0,0 1 1 0 0,1-1 0 0 0,-1 1 0 0 0,1-1 0 0 0,-2 4-29 0 0,-1 3 28 0 0,3-7-18 0 0,-1 0 1 0 0,1 0-1 0 0,0 0 0 0 0,0 1 0 0 0,0-1 1 0 0,1 0-1 0 0,-1 0 0 0 0,1 0 0 0 0,-1 1 1 0 0,1 1-11 0 0,0 25 66 0 0,0 48 195 0 0,1-71-238 0 0,-1 1-1 0 0,1-1 1 0 0,1 0-1 0 0,-1 0 1 0 0,1 0-1 0 0,3 6-22 0 0,-4-8 7 0 0,1-1 6 0 0,0 1 1 0 0,0-1-1 0 0,0 0 1 0 0,1 0-1 0 0,-1 0 1 0 0,1 0-1 0 0,0 0 0 0 0,0 0 1 0 0,1-1-1 0 0,1 2-13 0 0,4 4 34 0 0,1-2 0 0 0,1 1 0 0 0,0-1-34 0 0,-4-2 14 0 0,0-1 11 0 0,-1 0 0 0 0,1 0-1 0 0,0-1 1 0 0,0 0 0 0 0,0 0-1 0 0,0-1 1 0 0,1 0 0 0 0,6 1-25 0 0,5-1 67 0 0,-1 0 1 0 0,18-2-68 0 0,-18 0 13 0 0,2-2-125 0 0,6-5-143 0 0,-9 3 90 0 0,14-2-176 0 0,1-7-3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6:07.6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1 269 6448 0 0,'0'26'141'0'0,"0"-26"-135"0"0,0 1 1 0 0,0-1-1 0 0,0 0 0 0 0,0 1 1 0 0,0-1-1 0 0,0 0 0 0 0,0 1 1 0 0,0-1-1 0 0,0 0 0 0 0,0 1 1 0 0,0-1-1 0 0,0 0 0 0 0,0 1 0 0 0,0-1 1 0 0,0 0-1 0 0,0 1 0 0 0,1-1 1 0 0,-1 0-1 0 0,0 0 0 0 0,0 1 1 0 0,0-1-1 0 0,0 0 0 0 0,1 0 1 0 0,-1 1-1 0 0,0-1 0 0 0,0 0-6 0 0,5 4 83 0 0,7 10 136 0 0,3 13-154 0 0,-9-18-49 0 0,-1-5 44 0 0,-2-2 222 0 0,-1 0-92 0 0,1-2-53 0 0,-1 0-46 0 0,1 0-15 0 0,-1 1 42 0 0,-1 0-27 0 0,0 0-40 0 0,0 2 23 0 0,-1-1 1 0 0,0 0 86 0 0,0-1-36 0 0,0 0 37 0 0,0 1 146 0 0,3-2 185 0 0,-3 1-424 0 0,3-1 48 0 0,1 1 48 0 0,1-1 50 0 0,0 0 49 0 0,1-1 53 0 0,-2 0 52 0 0,0-1 53 0 0,9-9 74 0 0,-6 8-290 0 0,-7 3-185 0 0,1 0 0 0 0,-1 0 0 0 0,1 0 0 0 0,-1 0 1 0 0,1-1-1 0 0,-1 1 0 0 0,0 0 0 0 0,1 0 0 0 0,-1-1 0 0 0,1 1 0 0 0,-1 0 0 0 0,0 0 0 0 0,1-1 0 0 0,-1 1 0 0 0,0 0 0 0 0,1-1 0 0 0,-1 1 1 0 0,0 0-1 0 0,1-1 0 0 0,-1 1 0 0 0,0-1 0 0 0,0 1 0 0 0,0-1 0 0 0,1 1 0 0 0,-1 0 0 0 0,0-1 0 0 0,0 1 0 0 0,0-1 0 0 0,0 1 0 0 0,0-1 1 0 0,0 1-1 0 0,0-1 0 0 0,0 1 0 0 0,0-1 0 0 0,0 1 0 0 0,0-1-21 0 0,3-4 357 0 0,2 0-214 0 0,-2 2-62 0 0,0 1 0 0 0,0-1-1 0 0,-1 0 1 0 0,1 0 0 0 0,1-4-81 0 0,-3 6 29 0 0,0-1 1 0 0,0 1-1 0 0,-1-1 1 0 0,1 1 0 0 0,-1-1-1 0 0,1 1 1 0 0,-1-1-1 0 0,0 1 1 0 0,0-1 0 0 0,1 0-1 0 0,-1 0-29 0 0,-1-5 79 0 0,1 5-64 0 0,0 0 0 0 0,0 0 0 0 0,0 0 0 0 0,0 0 0 0 0,0-1-1 0 0,1 1 1 0 0,-1 0 0 0 0,1 0 0 0 0,-1 0 0 0 0,1-1-15 0 0,4-5 36 0 0,-4 6-29 0 0,0 1 0 0 0,0 0 0 0 0,0-1 0 0 0,0 1 0 0 0,-1-1 0 0 0,1 1 0 0 0,-1-1 0 0 0,1 0 0 0 0,-1 1 0 0 0,1-1 0 0 0,-1 1 0 0 0,0-1 0 0 0,0 0 0 0 0,0 0-7 0 0,0 0 3 0 0,0-1 1 0 0,1 1-1 0 0,-1 0 1 0 0,0-1-1 0 0,1 1 1 0 0,-1 0 0 0 0,1-1-1 0 0,0 1 1 0 0,-1 0-1 0 0,1-1 1 0 0,1 1 0 0 0,-1 0-4 0 0,0-1 3 0 0,0 1 1 0 0,1-1-1 0 0,-1 1 1 0 0,-1-1 0 0 0,1 0-1 0 0,0 1 1 0 0,-1-1 0 0 0,1 0-1 0 0,-1 0 1 0 0,0 1 0 0 0,0-1-1 0 0,0 0-3 0 0,0-6 14 0 0,-1-13 18 0 0,5 8-46 0 0,1 6-27 0 0,-4 7 30 0 0,0-1 0 0 0,0 1 1 0 0,-1-1-1 0 0,1 1 0 0 0,0-1 1 0 0,-1 1-1 0 0,1-1 0 0 0,0 1 1 0 0,-1-1-1 0 0,0 0 1 0 0,1 1-1 0 0,-1-1 0 0 0,0 0 1 0 0,0 0-1 0 0,0 0 11 0 0,0-5 17 0 0,0-4-83 0 0,1 0-99 0 0,2-2-129 0 0,-2 11 233 0 0,-1 0 1 0 0,1 0-1 0 0,0 0 0 0 0,1 0 1 0 0,-1 0-1 0 0,0 1 1 0 0,0-1-1 0 0,1 0 1 0 0,0 0 60 0 0,3-3-227 0 0,-1 1-34 0 0,-3 2 108 0 0,0 1-33 0 0,0-1-37 0 0,0 0-43 0 0,0 1-46 0 0,-1-1-42 0 0,1 1-37 0 0,-1-1-34 0 0,0-2-699 0 0,1-1-726 0 0</inkml:trace>
  <inkml:trace contextRef="#ctx0" brushRef="#br0" timeOffset="315.94">521 174 6160 0 0,'0'0'133'0'0,"0"0"23"0"0,0 3 13 0 0,0-3-163 0 0,0 0 0 0 0,0 1 0 0 0,0-1 0 0 0,0 0-1 0 0,0 1 1 0 0,0-1 0 0 0,0 0 0 0 0,0 1 0 0 0,0-1-1 0 0,0 0 1 0 0,0 1 0 0 0,1-1 0 0 0,-1 0 0 0 0,0 1-1 0 0,0-1 1 0 0,0 0 0 0 0,0 0 0 0 0,0 1 0 0 0,0-1-1 0 0,1 0 1 0 0,-1 1 0 0 0,0-1 0 0 0,0 0 0 0 0,1 0-1 0 0,-1 0 1 0 0,0 1-6 0 0,13-9 31 0 0,-8 6 10 0 0,0 2 67 0 0,1-1 80 0 0,3 1 137 0 0,-5 0-170 0 0,-4 0-147 0 0,0 0-1 0 0,0 0 1 0 0,0 0 0 0 0,1 0 0 0 0,-1 0-1 0 0,0 0 1 0 0,0 0 0 0 0,0 0-1 0 0,0 0 1 0 0,0 0 0 0 0,0 0-1 0 0,0 0 1 0 0,0 0 0 0 0,0 0 0 0 0,0 0-1 0 0,1 0 1 0 0,-1 0 0 0 0,0 0-1 0 0,0 0 1 0 0,0 0 0 0 0,0 0-1 0 0,0 0 1 0 0,0 0 0 0 0,0 0-1 0 0,0 0 1 0 0,0 0 0 0 0,0 0 0 0 0,0 0-1 0 0,1 0 1 0 0,-1 0 0 0 0,0 0-1 0 0,0 0 1 0 0,0 0 0 0 0,0 0-1 0 0,0-1 1 0 0,0 1 0 0 0,0 0 0 0 0,0 0-1 0 0,0 0 1 0 0,0 0 0 0 0,0 0-1 0 0,0 0 1 0 0,0 0 0 0 0,0 0-1 0 0,0 0 1 0 0,0 0 0 0 0,0-1-1 0 0,0 1 1 0 0,0 0 0 0 0,0 0 0 0 0,0 0-1 0 0,0 0 1 0 0,0 0 0 0 0,0 0-1 0 0,0 0 1 0 0,0 0 0 0 0,0 0-8 0 0,0-1 25 0 0,0 0-1 0 0,0 1 1 0 0,0-1 0 0 0,0 1 0 0 0,0-1 0 0 0,0 0 0 0 0,0 1 0 0 0,0-1 0 0 0,1 1-1 0 0,-1-1 1 0 0,0 1 0 0 0,0-1 0 0 0,1 1 0 0 0,-1-1 0 0 0,0 1 0 0 0,1-1-1 0 0,-1 1-24 0 0,0-1 21 0 0,1 1 1 0 0,-1 0-1 0 0,1-1 0 0 0,-1 1 0 0 0,1 0 0 0 0,-1-1 0 0 0,1 1 0 0 0,0 0 0 0 0,-1 0 0 0 0,1 0 0 0 0,-1 0 0 0 0,1 0 0 0 0,-1-1 0 0 0,1 1 0 0 0,0 0 0 0 0,-1 0 0 0 0,1 0-21 0 0,-1 0 5 0 0,0 1 1 0 0,0-1 0 0 0,0 0-1 0 0,0 0 1 0 0,0 0 0 0 0,1 0 0 0 0,-1 0-1 0 0,0 0 1 0 0,0 0 0 0 0,0 0-1 0 0,0 0 1 0 0,0 0 0 0 0,0 0-1 0 0,0 0 1 0 0,0 0 0 0 0,0 0-1 0 0,0 0 1 0 0,1 0 0 0 0,-1 0-1 0 0,0 0 1 0 0,0-1 0 0 0,0 1-1 0 0,0 0 1 0 0,0 0 0 0 0,0 0 0 0 0,0 0-1 0 0,0 0 1 0 0,0 0 0 0 0,0 0-1 0 0,0 0 1 0 0,0 0 0 0 0,0 0-1 0 0,0 0 1 0 0,1 0 0 0 0,-1 0-1 0 0,0 0 1 0 0,0 0 0 0 0,0-1-1 0 0,0 1 1 0 0,0 0 0 0 0,0 0-1 0 0,0 0 1 0 0,0 0 0 0 0,0 0 0 0 0,0 0-1 0 0,0 0 1 0 0,0 0 0 0 0,0 0-1 0 0,0 0 1 0 0,0-1 0 0 0,0 1-1 0 0,0 0 1 0 0,0 0 0 0 0,0 0-1 0 0,0 0 1 0 0,0 0 0 0 0,0 0-6 0 0,0-1 16 0 0,-1 1 0 0 0,1-1-1 0 0,0 1 1 0 0,0-1 0 0 0,1 1 0 0 0,-1-1 0 0 0,0 1 0 0 0,0-1 0 0 0,0 1 0 0 0,0-1 0 0 0,0 1 0 0 0,0 0 0 0 0,1-1 0 0 0,-1 1 0 0 0,0-1 0 0 0,0 1-1 0 0,1-1 1 0 0,-1 1 0 0 0,0 0 0 0 0,1-1 0 0 0,-1 1 0 0 0,0 0 0 0 0,1-1 0 0 0,-1 1 0 0 0,0 0 0 0 0,1-1 0 0 0,-1 1 0 0 0,1 0-16 0 0,6-1 166 0 0,-7 1-163 0 0,0 0 0 0 0,0 0 0 0 0,0 0 0 0 0,0 0 0 0 0,0 0 0 0 0,0 0 0 0 0,0 0 0 0 0,0 0 0 0 0,1 0 0 0 0,-1 0 0 0 0,0 0 0 0 0,0 0 0 0 0,0 0 0 0 0,0 0 0 0 0,0 0 0 0 0,0 0 0 0 0,0 0 0 0 0,0 0 0 0 0,0 0 1 0 0,0 0-1 0 0,1 0 0 0 0,-1 0 0 0 0,0 0 0 0 0,0 0 0 0 0,0 0 0 0 0,0-1 0 0 0,0 1 0 0 0,0 0 0 0 0,0 0 0 0 0,0 0 0 0 0,0 0 0 0 0,0 0 0 0 0,0 0 0 0 0,0 0 0 0 0,0 0 0 0 0,0 0 0 0 0,0 0 0 0 0,0 0 0 0 0,0 0 0 0 0,1 0 0 0 0,-1-1 0 0 0,0 1 0 0 0,0 0 0 0 0,0 0 1 0 0,0 0-1 0 0,0 0 0 0 0,0 0 0 0 0,0 0 0 0 0,0 0 0 0 0,0 0 0 0 0,0 0 0 0 0,0-1 0 0 0,0 1 0 0 0,-1 0 0 0 0,1 0 0 0 0,0 0 0 0 0,0 0-3 0 0,0-7 114 0 0,0 1-33 0 0,0-3 2 0 0,0-12 44 0 0,0 12-51 0 0,0-2 40 0 0,0 11-111 0 0,0-1-1 0 0,1 1 0 0 0,-1-1 0 0 0,0 1 1 0 0,0-1-1 0 0,-1 1 0 0 0,1 0 0 0 0,0-1 1 0 0,0 1-1 0 0,0-1 0 0 0,0 1 0 0 0,0 0 1 0 0,0-1-1 0 0,0 1 0 0 0,-1-1 0 0 0,1 1 1 0 0,0 0-1 0 0,0-1 0 0 0,-1 1 0 0 0,1 0 1 0 0,0-1-1 0 0,-1 1 0 0 0,1 0 0 0 0,0-1 1 0 0,0 1-1 0 0,-1 0 0 0 0,1 0 0 0 0,-1 0 1 0 0,1-1-1 0 0,0 1 0 0 0,-1 0-4 0 0,-6-5 78 0 0,2-8 34 0 0,-6 0 13 0 0,8 11 22 0 0,0 0-57 0 0,0 2-29 0 0,-3 1 6 0 0,6-1-37 0 0,-6 0 186 0 0,-7 0-36 0 0,-14 2-142 0 0,27-2-38 0 0,0 0 0 0 0,-1 0 0 0 0,1 0 0 0 0,0 0 0 0 0,0 0 0 0 0,-1 0 0 0 0,1 0-1 0 0,0 0 1 0 0,0 0 0 0 0,0 0 0 0 0,-1 1 0 0 0,1-1 0 0 0,0 0 0 0 0,0 0-1 0 0,0 0 1 0 0,0 0 0 0 0,0 1 0 0 0,-1-1 0 0 0,1 0 0 0 0,0 0 0 0 0,0 0-1 0 0,0 1 1 0 0,0-1 0 0 0,0 0 0 0 0,0 0 0 0 0,0 0 0 0 0,0 1 0 0 0,-1-1-1 0 0,1 0 1 0 0,0 0 0 0 0,0 1 0 0 0,0-1 0 0 0,0 0 0 0 0,0 0 0 0 0,-2 9 2 0 0,-24 23-2 0 0,13 2 2 0 0,10-24 6 0 0,-3 8 31 0 0,1-2-24 0 0,1 1-1 0 0,-2 1 25 0 0,4-13-34 0 0,0 0-5 0 0,0-1 1 0 0,1 1-1 0 0,-1 0 1 0 0,1 0-1 0 0,0 0 1 0 0,1 0-1 0 0,-1 0 1 0 0,1 0-1 0 0,0 0 1 0 0,0 0-1 0 0,0 0 1 0 0,1 4-1 0 0,6 4 20 0 0,-6-11-12 0 0,0-1 0 0 0,-1 1 0 0 0,1-1 0 0 0,0 0 0 0 0,-1 1 0 0 0,1-1 0 0 0,-1 1 0 0 0,1-1 0 0 0,-1 1 0 0 0,0 0 0 0 0,0-1 0 0 0,1 1 0 0 0,-1-1-8 0 0,0 1 13 0 0,0 0 0 0 0,0 0 0 0 0,0 0 1 0 0,1 0-1 0 0,-1 0 0 0 0,1 0 0 0 0,0-1 0 0 0,-1 1 1 0 0,1 0-1 0 0,0 0 0 0 0,0-1 0 0 0,0 1 1 0 0,0-1-1 0 0,1 2-13 0 0,22 20 139 0 0,-8-8-30 0 0,-1-4-69 0 0,14 4 163 0 0,-29-15-202 0 0,15 4 123 0 0,6-4-14 0 0,-12-1-57 0 0,-4 1-76 0 0,1 0 43 0 0,2 0 84 0 0,9 0 220 0 0,-11 0-275 0 0,-1 0-54 0 0,-1 0-62 0 0,1 0-70 0 0,0 0-85 0 0,0 0-97 0 0,-4 0 27 0 0,1 0-50 0 0,-1 0-46 0 0,1 0-39 0 0,0 0-130 0 0,0 0-38 0 0,0 0-158 0 0,1 0-417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6:06.8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95 1 7568 0 0,'0'0'166'0'0,"0"0"29"0"0,0 0 14 0 0,0 2-25 0 0,0 2-161 0 0,0 1 102 0 0,1 9 304 0 0,0-11-334 0 0,0 0-48 0 0,7 15 283 0 0,-6-12-253 0 0,-1-1 1 0 0,0 0 0 0 0,0 1-1 0 0,-1-1 1 0 0,1 1 0 0 0,-1-1-1 0 0,-1 5-77 0 0,2-3 36 0 0,-1 0 0 0 0,1 0 0 0 0,1 0 0 0 0,-1 0 0 0 0,1 0-36 0 0,1 1 36 0 0,-1 0-1 0 0,-1 1 1 0 0,1-1-1 0 0,-2 1 1 0 0,1 2-36 0 0,-2 6 47 0 0,1-6-3 0 0,0-1 0 0 0,0 1 0 0 0,1 0 1 0 0,2 8-45 0 0,-1-9 28 0 0,2 8 38 0 0,-1 0 1 0 0,-1 0 0 0 0,0 7-67 0 0,-2 10 127 0 0,0 9 22 0 0,0-37-113 0 0,0 0 0 0 0,1-1 0 0 0,0 1 0 0 0,1 0 0 0 0,-1-1 0 0 0,1 1 0 0 0,2 2-36 0 0,-2-2 32 0 0,2 10 74 0 0,-5 4-20 0 0,0-12-42 0 0,1 12 27 0 0,0-1 40 0 0,0 41 354 0 0,0-36-304 0 0,0-23-81 0 0,0-2-3 0 0,0 0-10 0 0,0 0-3 0 0,0 0 0 0 0,0 0-37 0 0,0 0-42 0 0,0 0-45 0 0,0 0-87 0 0,0 0-156 0 0,0 0-17 0 0,0 0-6 0 0</inkml:trace>
  <inkml:trace contextRef="#ctx0" brushRef="#br0" timeOffset="516.16">1 348 5672 0 0,'0'0'165'0'0,"0"-3"-10"0"0,1-5-28 0 0,0 5-19 0 0,1-1 34 0 0,0 1 34 0 0,1-1 39 0 0,1 0 39 0 0,1-1 44 0 0,10-6 153 0 0,4 2-38 0 0,4-2-12 0 0,-4-3-76 0 0,-16 12-286 0 0,0-1-1 0 0,-1 1 0 0 0,1 0 0 0 0,0 0 1 0 0,0 1-1 0 0,0-1 0 0 0,2 0-38 0 0,13-5 139 0 0,2-2-40 0 0,11-4 28 0 0,17-2-49 0 0,-16 9-67 0 0,-1-4-11 0 0,-2 4 0 0 0,-13 1 0 0 0,-13 3 0 0 0,0 1 0 0 0,0 0 0 0 0,1 0 0 0 0,-1 0 0 0 0,1 1 0 0 0,-1-1 0 0 0,1 1 0 0 0,-1-1 0 0 0,1 1 0 0 0,14 0-31 0 0,-1 0-52 0 0,13 0-141 0 0,37 0-427 0 0,-46 0 500 0 0,0 0 59 0 0,-20 0 70 0 0,1 0 0 0 0,-1 1 0 0 0,1-1 0 0 0,-1 0-1 0 0,1 0 1 0 0,-1 1 0 0 0,1-1 0 0 0,-1 1 0 0 0,0-1 0 0 0,1 1 0 0 0,-1 0 0 0 0,0 0 0 0 0,0-1 0 0 0,1 1 22 0 0,8 9-160 0 0,-2-3 91 0 0,0-2 60 0 0,3 0-22 0 0,-10-5 29 0 0,0 1 0 0 0,1-1 0 0 0,-1 0 1 0 0,0 1-1 0 0,0-1 0 0 0,0 1 0 0 0,0 0 0 0 0,0-1 0 0 0,0 1 0 0 0,0 0 0 0 0,0-1 0 0 0,-1 1 0 0 0,1 0 0 0 0,0 0 0 0 0,0 0 1 0 0,-1 0-1 0 0,1 0 0 0 0,0 1 2 0 0,9 19-67 0 0,-1 2 1 0 0,4 13 66 0 0,-8-19-7 0 0,21 57 73 0 0,-25-71-59 0 0,0 0-1 0 0,0 0 1 0 0,-1 0-1 0 0,1 1 0 0 0,-1-1 1 0 0,0 0-1 0 0,0 1 0 0 0,0-1-6 0 0,2 15 43 0 0,4-5-23 0 0,-1-2 18 0 0,-3-1 25 0 0,-2 10 91 0 0,0 2-4 0 0,0-22-144 0 0,0 1 1 0 0,-1-1-1 0 0,1 0 1 0 0,0 1-1 0 0,0-1 1 0 0,0 0-1 0 0,0 1 0 0 0,0-1 1 0 0,0 0-1 0 0,1 1 1 0 0,-1-1-1 0 0,0 0 0 0 0,0 1 1 0 0,0-1-1 0 0,0 0 1 0 0,0 1-1 0 0,0-1 0 0 0,1 0 1 0 0,-1 0-1 0 0,0 1 1 0 0,0-1-1 0 0,0 0 1 0 0,1 0-1 0 0,-1 1 0 0 0,0-1 1 0 0,0 0-7 0 0,1 1 21 0 0,1 1-1 0 0,-1-1 1 0 0,0 0 0 0 0,0 1 0 0 0,0-1-1 0 0,-1 1 1 0 0,1-1 0 0 0,0 1 0 0 0,0 0-21 0 0,1 6 121 0 0,-1-3-16 0 0,-1 0 37 0 0,0 1 45 0 0,0 0 55 0 0,-2-6 54 0 0,1 0-190 0 0,-1 0-85 0 0,-1 0-34 0 0,2 1 60 0 0,0-2 51 0 0,0 1 34 0 0,-1 0 55 0 0,1 0 63 0 0,0 0 74 0 0,1 2 66 0 0,0 9-39 0 0,0-8-20 0 0,0-3-3 0 0,0 0-12 0 0,0 0-50 0 0,0 0-18 0 0,-3-2-35 0 0,0 0-97 0 0,0-1-69 0 0,0-2-10 0 0,2 3 28 0 0,-2 0 153 0 0,0-1-8 0 0,2 1-173 0 0,-1 0 0 0 0,1-1 1 0 0,-1 1-1 0 0,1-1 1 0 0,0 1-1 0 0,0-1 1 0 0,0 0-1 0 0,0 1 1 0 0,0-1-1 0 0,1 0 1 0 0,-1 1-1 0 0,1-1 0 0 0,0-3-37 0 0,-1-18 213 0 0,2 0-64 0 0,-1 6-97 0 0,0 16-51 0 0,0 1 1 0 0,0-1 0 0 0,0 0-1 0 0,1 0 1 0 0,-1 1 0 0 0,0-1 0 0 0,1 1-1 0 0,-1-1 1 0 0,1 0 0 0 0,0 1-1 0 0,-1-1 1 0 0,1 1 0 0 0,0-1 0 0 0,0 1-2 0 0,5-12-4 0 0,0-13 4 0 0,20-27 0 0 0,-23 40 0 0 0,-3 11 0 0 0,1 0 0 0 0,-1-1 0 0 0,1 1 0 0 0,0 0 0 0 0,-1 0 0 0 0,1-1 0 0 0,0 1 0 0 0,1 0 0 0 0,-1 0 0 0 0,0 0 0 0 0,0 0 0 0 0,1 0 0 0 0,-1 1 0 0 0,1-1 0 0 0,6-6 1 0 0,-5 5-4 0 0,1 0 0 0 0,-1 0 0 0 0,0-1 1 0 0,0 1-1 0 0,-1-1 0 0 0,1 0 3 0 0,0-1-22 0 0,-3 4 17 0 0,0 1 1 0 0,0-1 0 0 0,1 0 0 0 0,-1 1-1 0 0,0-1 1 0 0,1 1 0 0 0,-1-1 0 0 0,0 1-1 0 0,1-1 1 0 0,-1 0 0 0 0,1 1 0 0 0,-1-1-1 0 0,1 1 1 0 0,-1 0 0 0 0,1-1 0 0 0,-1 1-1 0 0,1-1 1 0 0,0 1 0 0 0,-1 0 0 0 0,1 0 0 0 0,0-1-1 0 0,0 1 5 0 0,4-2-39 0 0,2-4-122 0 0,1-2-54 0 0,8-5-262 0 0,-14 12 426 0 0,1 0-35 0 0,-1 0-36 0 0,0 0-32 0 0,2-1-246 0 0,0 0-111 0 0,0 0-97 0 0,0 0-84 0 0,-1 0-69 0 0,1 1-58 0 0,-4 1 807 0 0,6-3-1609 0 0,3 3-910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6:04.8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 8032 0 0,'0'0'233'0'0,"0"2"-9"0"0,0 4-201 0 0,0 0 66 0 0,-1 1 43 0 0,1 1 36 0 0,-1-5-62 0 0,1 1 0 0 0,0-1 0 0 0,1 0 0 0 0,-1 1 1 0 0,0-1-1 0 0,1 0 0 0 0,0 0 0 0 0,0 0 0 0 0,0 2-106 0 0,3 3 208 0 0,8 18 397 0 0,-9-18-502 0 0,1 6 88 0 0,9 21 319 0 0,-9-26-389 0 0,1-2-39 0 0,45 70 770 0 0,-6-12-124 0 0,-39-58-640 0 0,0-1 0 0 0,0 0 0 0 0,0-1 0 0 0,7 6-88 0 0,4 4 147 0 0,-1 4-86 0 0,-9-10-55 0 0,20 27 80 0 0,-23-32-72 0 0,-1-1-1 0 0,2 1 1 0 0,-1-1-1 0 0,0 0 0 0 0,1 0 1 0 0,-1 0-1 0 0,1-1 1 0 0,2 1-14 0 0,4 2 67 0 0,-8-5-61 0 0,-1 1 0 0 0,0-1 0 0 0,0 1 0 0 0,0-1 0 0 0,0 1 0 0 0,0-1 0 0 0,0 1 0 0 0,0-1 0 0 0,0 1 0 0 0,0 0 0 0 0,0 0 0 0 0,0-1 0 0 0,0 1 0 0 0,-1 0 0 0 0,1 0 1 0 0,0 0-1 0 0,-1 0 0 0 0,1 1-6 0 0,5 11 16 0 0,4-8-6 0 0,-5 6 54 0 0,-4-11-56 0 0,0 0 0 0 0,-1 1 0 0 0,1-1 0 0 0,0 0-1 0 0,-1 1 1 0 0,1-1 0 0 0,-1 0 0 0 0,1 0 0 0 0,0 0-1 0 0,0 0 1 0 0,-1 0 0 0 0,1 0 0 0 0,0 0 0 0 0,-1 0 0 0 0,1 0-8 0 0,2 0 128 0 0,-1 0 0 0 0,-1 0-208 0 0,0 0 59 0 0,0 0 51 0 0,0 0 173 0 0,0 0-145 0 0,0 0-63 0 0,1 0-82 0 0,-1 0-79 0 0,1 0-103 0 0,0 0-122 0 0,0 0 145 0 0,-1 0-38 0 0,0 0-39 0 0,0 0-51 0 0,0 0-44 0 0,0 0-39 0 0,1 0-135 0 0,0 0-39 0 0,0 0-163 0 0,1 0-439 0 0</inkml:trace>
  <inkml:trace contextRef="#ctx0" brushRef="#br0" timeOffset="415.52">334 64 7920 0 0,'0'0'174'0'0,"-3"2"29"0"0,2-1-181 0 0,0 1 1 0 0,-1-1-1 0 0,1 0 0 0 0,0 0 1 0 0,0 1-1 0 0,0-1 0 0 0,1 1 0 0 0,-1-1 1 0 0,0 1-1 0 0,0-1 0 0 0,1 1 1 0 0,-1-1-1 0 0,1 1 0 0 0,0 0 1 0 0,-1-1-1 0 0,1 1 0 0 0,0 0 0 0 0,0 0-22 0 0,0 0 4 0 0,0-1 0 0 0,0 0-1 0 0,0 1 1 0 0,-1-1-1 0 0,1 0 1 0 0,0 1 0 0 0,-1-1-1 0 0,1 0 1 0 0,-1 1 0 0 0,1-1-1 0 0,-1 1-3 0 0,-9 10 7 0 0,8-11-8 0 0,0 1 0 0 0,1-1 0 0 0,-1 1 0 0 0,1 0 0 0 0,0 0 0 0 0,-1 0 0 0 0,1 0 1 0 0,0 0-1 0 0,0 0 0 0 0,0 1 1 0 0,-3 10 29 0 0,0 2 96 0 0,-6 4 101 0 0,4-9-91 0 0,-1 1 41 0 0,-15 23 412 0 0,14-24-423 0 0,1-1-41 0 0,-10 3 65 0 0,0 0-5 0 0,6 1-31 0 0,-2 5 11 0 0,-23 25 312 0 0,22-28-354 0 0,-18 17 131 0 0,16-17-177 0 0,1 1-53 0 0,12-13-11 0 0,1 0 0 0 0,0 0 1 0 0,0 0-1 0 0,0 0 1 0 0,0 1-1 0 0,0 0-12 0 0,2-3 4 0 0,-1 0-1 0 0,1 1 1 0 0,-1-1-1 0 0,0 0 1 0 0,1 1-1 0 0,-1-1 1 0 0,0 0 0 0 0,0 0-1 0 0,0 1 1 0 0,0-1-1 0 0,0 0 1 0 0,0 0-1 0 0,0 0 1 0 0,0 0 0 0 0,0-1-1 0 0,0 1 1 0 0,0 0-1 0 0,-1 0 1 0 0,1-1-1 0 0,0 1 1 0 0,-1 0-1 0 0,1-1 1 0 0,-1 0 0 0 0,1 1-1 0 0,0-1 1 0 0,-1 0-1 0 0,0 1-3 0 0,0-1-10 0 0,1 0-70 0 0,1 0-70 0 0,0 0-106 0 0,0 0-123 0 0,0 0-111 0 0,0 0 62 0 0,0 0-41 0 0,0 0-559 0 0,0 0-446 0 0,0 0-844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6:03.8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18 7080 0 0,'0'0'157'0'0,"0"0"23"0"0,0 0 13 0 0,0 0 15 0 0,3 2 15 0 0,-2-1-195 0 0,0 1-1 0 0,0-1 1 0 0,0 0-1 0 0,0 1 0 0 0,0-1 1 0 0,0 1-1 0 0,0-1 1 0 0,0 1-1 0 0,-1 0 1 0 0,1-1-1 0 0,-1 2-27 0 0,3 23 407 0 0,-1-12-156 0 0,4 3-27 0 0,-1-1-49 0 0,-4-10-89 0 0,0-1 0 0 0,0 1-1 0 0,-1-1 1 0 0,0 5-86 0 0,0-5 82 0 0,0 1-1 0 0,0-1 1 0 0,1 1-1 0 0,0 3-81 0 0,1-2 54 0 0,5 22 143 0 0,-5-20-125 0 0,-1 0-1 0 0,0 0 0 0 0,0 7-71 0 0,-2 7 104 0 0,1-8 2 0 0,0 0 0 0 0,1 0 0 0 0,1 9-106 0 0,3 0 140 0 0,-2-14-58 0 0,-1 1 0 0 0,0-1 0 0 0,-1 1 0 0 0,-1 2-82 0 0,0 92 823 0 0,0-72-503 0 0,0 1 45 0 0,0-5-17 0 0,0 2 49 0 0,0 3 58 0 0,0 3 63 0 0,-2-40-459 0 0,-5-3-58 0 0,3 1-34 0 0,2 2-180 0 0,1 0 86 0 0,0 0 64 0 0,2-3-15 0 0,0 3-18 0 0,-1-3-80 0 0,0 4 76 0 0,0 0-36 0 0,0 1-11 0 0,0-1-37 0 0,0 1-40 0 0,0-1-47 0 0,0 1-49 0 0,0-1-47 0 0,0 0-41 0 0,0 1-36 0 0,0-1-129 0 0,0 0-35 0 0,0-4-1342 0 0</inkml:trace>
  <inkml:trace contextRef="#ctx0" brushRef="#br0" timeOffset="284.66">1 81 5696 0 0,'2'-3'132'0'0,"10"-6"-53"0"0,10-2 94 0 0,5-2-1 0 0,-12 1-128 0 0,-2 3-17 0 0,1 1 58 0 0,1 3 60 0 0,-1 0 65 0 0,-9 3-79 0 0,4 0 177 0 0,-1 1-62 0 0,0 0-12 0 0,4 2 45 0 0,1 0 8 0 0,14-1 258 0 0,1 0-69 0 0,1 0-79 0 0,-3 0-89 0 0,-23 0-272 0 0,1 0 0 0 0,-1 0 0 0 0,0 0 1 0 0,0 1-1 0 0,0-1 0 0 0,0 1 0 0 0,0 0 0 0 0,2 0-36 0 0,15 11 115 0 0,3-2-64 0 0,1 1-7 0 0,-10-1 17 0 0,-14-9-57 0 0,5 3 23 0 0,-1 0 1 0 0,0 0 0 0 0,0 1 0 0 0,-1 0-1 0 0,1 0-27 0 0,-3-2 17 0 0,0 0 0 0 0,0-1-1 0 0,0 1 1 0 0,0 0 0 0 0,0 0-1 0 0,-1 0 1 0 0,1 0 0 0 0,-1 0-1 0 0,0 0 1 0 0,0 0 0 0 0,0 0-17 0 0,1 10 80 0 0,-1-9-50 0 0,0 0 1 0 0,1 0-1 0 0,-2 0 1 0 0,1 0-1 0 0,0-1 1 0 0,-1 1-1 0 0,0 0 1 0 0,0 2-31 0 0,-1 0 19 0 0,0 0 13 0 0,0 0 1 0 0,0 0 0 0 0,0 0-1 0 0,-1-1 1 0 0,0 1-1 0 0,0-1 1 0 0,-1 1 0 0 0,-2 3-33 0 0,-40 31 216 0 0,15-17-112 0 0,-5 8 54 0 0,27-24-129 0 0,3-3-6 0 0,1 0 1 0 0,-1-1-1 0 0,1 0 0 0 0,-1 0 1 0 0,-5 2-24 0 0,-9 0 52 0 0,15-4-40 0 0,1 0-1 0 0,-1 1 0 0 0,0-1 1 0 0,1 1-1 0 0,0 0 0 0 0,-1 0 1 0 0,-1 1-12 0 0,-3 3-22 0 0,-15 5 83 0 0,17-8-72 0 0,1 0-41 0 0,1-2-18 0 0,1 1-34 0 0,0-1-40 0 0,0 1-45 0 0,0-1-198 0 0,0 0-110 0 0,1-1 65 0 0,1 0-41 0 0,-3 0-562 0 0,-1 0-446 0 0,-4 0-847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6:00.6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174 363 6000 0 0,'0'0'174'0'0,"-2"0"-7"0"0,-3-1-160 0 0,2 0 44 0 0,-2-5 157 0 0,1 2 33 0 0,-6 0 184 0 0,8 4 54 0 0,0-1-277 0 0,1 0-44 0 0,-1 0-39 0 0,1 0-33 0 0,-1-1 16 0 0,-1-2-80 0 0,2 2 12 0 0,0 1 37 0 0,-1-1 93 0 0,0 1-44 0 0,-2 0 16 0 0,-4 2-24 0 0,8-1-70 0 0,-3 0 219 0 0,-5 0 16 0 0,-1 0-94 0 0,2 0-73 0 0,2 0-51 0 0,3 0 99 0 0,-1 3 2 0 0,-10 8 0 0 0,0-6-4 0 0,8 5-16 0 0,-6-4-4 0 0,6 4 0 0 0,-2-5-62 0 0,7-5-72 0 0,-1 0 0 0 0,1 0 0 0 0,-1 0 0 0 0,1 1 0 0 0,0-1-1 0 0,-1 0 1 0 0,1 1 0 0 0,0-1 0 0 0,-1 0 0 0 0,1 1 0 0 0,0-1 0 0 0,-1 1 0 0 0,1-1 0 0 0,0 0 0 0 0,-1 1 0 0 0,1-1 0 0 0,0 1 0 0 0,0-1 0 0 0,0 1 0 0 0,0-1-1 0 0,-1 1 1 0 0,1-1 0 0 0,0 1 0 0 0,0-1 0 0 0,0 1 0 0 0,0-1 0 0 0,0 1 0 0 0,0-1 0 0 0,0 1 0 0 0,0-1 0 0 0,0 1 0 0 0,1 0-2 0 0,-1 0 0 0 0,-1 1 0 0 0,1 0 0 0 0,0-1 0 0 0,0 1 0 0 0,-1-1 0 0 0,1 1 0 0 0,-1 0 0 0 0,1-1 0 0 0,-1 1 0 0 0,0-1 0 0 0,0 1 0 0 0,0-1 0 0 0,1 0 0 0 0,-2 1 0 0 0,-2 6 0 0 0,1 8 0 0 0,3-9 0 0 0,-1-5 0 0 0,1 0 0 0 0,0 0 0 0 0,0 1 0 0 0,0-1 0 0 0,1 0 0 0 0,-1 0 0 0 0,0 0 0 0 0,1 0 0 0 0,-1 0 0 0 0,2 1 0 0 0,13 26 0 0 0,-4-23-11 0 0,-5 5-18 0 0,-5-10 28 0 0,-1 0-1 0 0,0 0 1 0 0,1 0-1 0 0,-1 0 1 0 0,1 0-1 0 0,0 0 1 0 0,-1 0-1 0 0,1 0 1 0 0,0 0-1 0 0,0-1 0 0 0,-1 1 1 0 0,1 0-1 0 0,0 0 1 0 0,0-1-1 0 0,0 1 1 0 0,0 0 1 0 0,15 4 0 0 0,0 8 0 0 0,-14-11 3 0 0,0 0 1 0 0,0-1 0 0 0,0 1-1 0 0,0-1 1 0 0,0 1-1 0 0,0-1 1 0 0,1 0 0 0 0,-1 0-1 0 0,0 0 1 0 0,1 0-1 0 0,-1-1 1 0 0,1 1 0 0 0,-1-1-1 0 0,1 1 1 0 0,-1-1 0 0 0,1 0-1 0 0,0 0 1 0 0,-1 0-1 0 0,1 0 1 0 0,-1 0 0 0 0,1-1-4 0 0,8 1 4 0 0,-10 0 6 0 0,1 0 1 0 0,0 0 0 0 0,-1 0 0 0 0,1-1-1 0 0,-1 1 1 0 0,1-1 0 0 0,-1 1-1 0 0,1-1 1 0 0,-1 1 0 0 0,2-1-11 0 0,3-3 10 0 0,-2 1-77 0 0,2 1-103 0 0,-3 1 37 0 0,0 0-37 0 0,0 0-42 0 0,1 1-45 0 0,-2 0 10 0 0,-1 0-38 0 0,3 0-385 0 0,-1 0-269 0 0,3 0-620 0 0</inkml:trace>
  <inkml:trace contextRef="#ctx0" brushRef="#br0" timeOffset="300.5">395 0 7080 0 0,'-2'3'157'0'0,"-9"7"23"0"0,9-7-18 0 0,1 1-68 0 0,0 0-45 0 0,2 2-33 0 0,0-2 27 0 0,-2 5-9 0 0,0-6-34 0 0,1 0 0 0 0,0 0 0 0 0,0 0 0 0 0,0 0 0 0 0,0 0 1 0 0,0 0-1 0 0,1 0 0 0 0,-1 0 0 0 0,1 0 0 0 0,0-1 0 0 0,0 2 0 0 0,10 22-17 0 0,-9-16 44 0 0,-2 1 40 0 0,0-2 7 0 0,0 1 71 0 0,0 3 107 0 0,0 17 417 0 0,1-21-503 0 0,1-1-45 0 0,-1-3-35 0 0,2 5 75 0 0,-1-1-33 0 0,4 31 338 0 0,-5-25-252 0 0,-1 4 89 0 0,0-14-207 0 0,1 1-1 0 0,0 0 0 0 0,0-1 0 0 0,0 1 0 0 0,1 0-95 0 0,4 15 270 0 0,-5-19-241 0 0,2 8 100 0 0,-2-2-36 0 0,-1-1-15 0 0,-1 3-4 0 0,0 7 51 0 0,4 0 51 0 0,-1-11-138 0 0,6 18 154 0 0,-4 6 82 0 0,-4 2 0 0 0,2-16-195 0 0,-1-15-267 0 0,0 1 106 0 0,0-1 77 0 0,0 0 40 0 0,0 2 116 0 0,2 1 195 0 0,-2-3-263 0 0,-1 1-40 0 0,1-1-48 0 0,0 0-45 0 0,-1 0-55 0 0,1 1-63 0 0,-1-1-26 0 0,0 0-53 0 0,1 1-60 0 0,-1-1-63 0 0,0 0-68 0 0,0 1-74 0 0,0-1-78 0 0,0 1-83 0 0,0-2-952 0 0,0 0-923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6:13.5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 1 7200 0 0,'0'0'165'0'0,"0"0"22"0"0,0 0 6 0 0,0 0 32 0 0,0 0 114 0 0,0 0 49 0 0,0 0 11 0 0,0 0-42 0 0,0 0-266 0 0,0 0-3 0 0,0 2 13 0 0,0 25 49 0 0,0 1-44 0 0,0 65 129 0 0,0-54-91 0 0,0-31-110 0 0,-1 0 0 0 0,0-1 0 0 0,-1 1 0 0 0,1 0 0 0 0,-2 0-34 0 0,-2 15 102 0 0,2 2 43 0 0,3 22 236 0 0,0-7-72 0 0,0-1-37 0 0,0-1-54 0 0,0 0-69 0 0,0-35-95 0 0,0-3-57 0 0,0 0-75 0 0,0 0-72 0 0,0 0-106 0 0,0 0-124 0 0,0 0-112 0 0,0 0 63 0 0,0 0-42 0 0,0 0-561 0 0,0 0-449 0 0,0 0-851 0 0</inkml:trace>
  <inkml:trace contextRef="#ctx0" brushRef="#br0" timeOffset="269.25">0 301 6880 0 0,'0'0'157'0'0,"0"0"23"0"0,0 0 11 0 0,3 0-31 0 0,10-3-128 0 0,-7-1-16 0 0,1-2 34 0 0,-1 0 35 0 0,0 0 38 0 0,-2 2 36 0 0,-2 2 34 0 0,-1 1-37 0 0,2 0 66 0 0,0 0-81 0 0,2 1-70 0 0,-1 0-13 0 0,-1-1 53 0 0,21-12 331 0 0,-3 0-49 0 0,-10 8-149 0 0,-1 1-45 0 0,10-3 99 0 0,18-8 86 0 0,-36 14-367 0 0,0 0-1 0 0,0 0 1 0 0,0 1-1 0 0,0-1 1 0 0,0 1 0 0 0,0 0-1 0 0,0 0 1 0 0,0-1 0 0 0,2 1-17 0 0,3 1-26 0 0,0-1-102 0 0,-3 1-76 0 0,0-1-112 0 0,-1 0 76 0 0,-1 0-41 0 0,2 0-386 0 0,0 0-275 0 0,2 0-629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6:12.6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0 158 6992 0 0,'26'0'157'0'0,"-25"0"-150"0"0,-1 1 0 0 0,0-1 0 0 0,1 0 0 0 0,-1 0 0 0 0,0 0 0 0 0,1 0 0 0 0,-1 0-1 0 0,0 0 1 0 0,1 0 0 0 0,-1-1 0 0 0,0 1 0 0 0,1 0 0 0 0,-1 0 0 0 0,0 0 0 0 0,1 0 0 0 0,-1 0 0 0 0,0 0 0 0 0,0 0 0 0 0,1-1 0 0 0,-1 1-1 0 0,0 0 1 0 0,0 0 0 0 0,1 0 0 0 0,-1-1 0 0 0,0 1 0 0 0,0 0-7 0 0,5-4 54 0 0,0 1 0 0 0,0 0 0 0 0,0 1 0 0 0,0-1 0 0 0,1 1 0 0 0,4-2-54 0 0,6-1 66 0 0,-15 4-65 0 0,33-9-20 0 0,-21 6 38 0 0,9-3 55 0 0,-9 2 88 0 0,2-3 57 0 0,14-5 279 0 0,-17 9-143 0 0,-2-1-81 0 0,-1 0-70 0 0,-1 0-58 0 0,4-2-8 0 0,1 2-75 0 0,10-3 61 0 0,1 0-39 0 0,-1-1-2 0 0,-20 7-74 0 0,1 1 0 0 0,0-1 0 0 0,0 1 0 0 0,0 0 0 0 0,0 0 0 0 0,0 0 0 0 0,0 1 0 0 0,0 0 0 0 0,4-1-9 0 0,-7 1 4 0 0,1 0 0 0 0,0 0 0 0 0,-1 0 0 0 0,1-1 0 0 0,-1 1 0 0 0,1-1 0 0 0,0 1-1 0 0,-1-1 1 0 0,1 1 0 0 0,-1-1 0 0 0,1 0 0 0 0,-1 0 0 0 0,1 0 0 0 0,-1 0-4 0 0,7-4 9 0 0,5 3 45 0 0,-7 2-1 0 0,7 2-42 0 0,-12-1-10 0 0,0 0 0 0 0,0-1 0 0 0,0 1 0 0 0,0 0 0 0 0,0 0 0 0 0,0 0 0 0 0,0 0 1 0 0,0 0-1 0 0,0 0 0 0 0,0 0 0 0 0,0 0 0 0 0,0 1-1 0 0,4 12 53 0 0,2-10-35 0 0,-3-1 4 0 0,-2 2 19 0 0,-2 4 36 0 0,0 17 51 0 0,-2-21-34 0 0,-1-3-111 0 0,2 1 34 0 0,-3 3 99 0 0,2 0 74 0 0,-1 10 333 0 0,3-10-395 0 0,-1 0-38 0 0,2-6-84 0 0,-1 1 0 0 0,0-1 0 0 0,0 1 0 0 0,0-1 0 0 0,0 1 0 0 0,0-1-1 0 0,0 1 1 0 0,0-1 0 0 0,0 1 0 0 0,0-1 0 0 0,0 1 0 0 0,0-1 0 0 0,-1 1 0 0 0,1-1 0 0 0,0 1 0 0 0,0-1 0 0 0,0 1 0 0 0,-1-1 0 0 0,1 0 0 0 0,0 1-1 0 0,0-1 1 0 0,-1 1 0 0 0,1-1 0 0 0,0 0 0 0 0,-1 1 0 0 0,1-1 0 0 0,-1 0 0 0 0,1 1 0 0 0,0-1 0 0 0,-1 0 0 0 0,1 0 0 0 0,-1 1-6 0 0,-6 3 67 0 0,-8 25 127 0 0,4-4-30 0 0,0 5-39 0 0,-2 8-29 0 0,-2-7-87 0 0,4-15 24 0 0,-13 22 28 0 0,14-11 61 0 0,3 4 37 0 0,5-20-95 0 0,0-1-1 0 0,-1 1 1 0 0,-2 2-64 0 0,-5 19 150 0 0,3-2-32 0 0,-7 19 14 0 0,0-3 9 0 0,11-36-57 0 0,0 1 0 0 0,0-1 0 0 0,-6 10-84 0 0,1-4 95 0 0,-13 29 201 0 0,17-34-170 0 0,-1-1-41 0 0,-5 7 2 0 0,-2 8-25 0 0,12-24-58 0 0,0 0 1 0 0,-1 0-1 0 0,1 0 1 0 0,0-1-1 0 0,0 1 1 0 0,-1 0-1 0 0,1 0 1 0 0,-1 0 0 0 0,1 0-1 0 0,0 0 1 0 0,-1-1-1 0 0,0 1 1 0 0,1 0-1 0 0,-1 0 1 0 0,1-1-1 0 0,-1 1 1 0 0,0 0 0 0 0,0-1-1 0 0,0 1-4 0 0,-5 4 31 0 0,6-4-29 0 0,-1-1 0 0 0,1 1 0 0 0,0 0 0 0 0,-1 0 0 0 0,1 0 0 0 0,0-1 1 0 0,0 1-1 0 0,-1 0 0 0 0,1 0 0 0 0,0 0 0 0 0,0 0 0 0 0,0-1 0 0 0,0 1 0 0 0,0 1-2 0 0,1-1 5 0 0,-1 0-1 0 0,0 0 0 0 0,0-1 1 0 0,0 1-1 0 0,0 0 0 0 0,-1 0 1 0 0,1 0-1 0 0,0 0 1 0 0,0-1-1 0 0,0 1 0 0 0,-1 0 1 0 0,1 0-1 0 0,0 0 1 0 0,-1 0-5 0 0,-10 4 32 0 0,11-4-27 0 0,0 0 0 0 0,-1-1 0 0 0,1 1 0 0 0,0-1 0 0 0,-1 1 0 0 0,1 0 0 0 0,0-1 0 0 0,0 1 0 0 0,0 0 0 0 0,0-1 0 0 0,0 1 0 0 0,0 0 0 0 0,0-1 0 0 0,0 1 1 0 0,0 0-6 0 0,0 2 74 0 0,0-3-8 0 0,0 0-45 0 0,0 0-81 0 0,0 0-40 0 0,0 0-149 0 0,0 0 122 0 0,0 0-43 0 0,0 0-66 0 0,0 0 75 0 0,0 0-32 0 0,0 0-36 0 0,0 0-34 0 0,0 0-352 0 0,0 0 87 0 0,0 0-46 0 0,0 0-673 0 0,0 0-529 0 0,0 0-1005 0 0</inkml:trace>
  <inkml:trace contextRef="#ctx0" brushRef="#br0" timeOffset="469.1">331 190 3656 0 0,'0'0'76'0'0,"0"0"16"0"0,0 0 7 0 0,0 0 50 0 0,0 0-7 0 0,0 3 37 0 0,0 7 221 0 0,0-7 15 0 0,-2-3-21 0 0,1 0-380 0 0,1 0-1 0 0,-1 0 0 0 0,1 0 0 0 0,-1 0 0 0 0,1 0 0 0 0,-1 0 0 0 0,1 0 0 0 0,0 0 1 0 0,-1 0-1 0 0,1 0 0 0 0,-1 0 0 0 0,1 1 0 0 0,-1-1 0 0 0,1 0 0 0 0,0 0 0 0 0,-1 1 1 0 0,1-1-1 0 0,-1 0 0 0 0,1 1 0 0 0,0-1 0 0 0,-1 0 0 0 0,1 1 0 0 0,0-1 0 0 0,-1 0 1 0 0,1 1-1 0 0,0-1 0 0 0,0 1 0 0 0,-1-1 0 0 0,1 0 0 0 0,0 1-13 0 0,-1 16 340 0 0,1-12-252 0 0,-3 0 189 0 0,-7 8 91 0 0,4 0 43 0 0,-4-8 5 0 0,5 9-39 0 0,-11 5-25 0 0,9-12-246 0 0,3-2-77 0 0,-8 17 194 0 0,-17 25 205 0 0,20-34-295 0 0,6-8-104 0 0,0 1 1 0 0,1 0-1 0 0,-1 1 0 0 0,1-1 1 0 0,0 0-1 0 0,0 6-29 0 0,0-3 12 0 0,0-1 0 0 0,-1 1 0 0 0,0-1 0 0 0,-1 2-12 0 0,-4 5-2 0 0,3-6 6 0 0,1-1 1 0 0,0 1-1 0 0,0 1 1 0 0,0 2-5 0 0,0 5 39 0 0,2-9-18 0 0,0 0 0 0 0,0-1 0 0 0,0 1 0 0 0,-1-1 0 0 0,-1 1-21 0 0,1-1 19 0 0,1 0 1 0 0,-1 0 0 0 0,1 1-1 0 0,0 2-19 0 0,-4 11 55 0 0,-5 0 36 0 0,6 6 5 0 0,-1-12-29 0 0,5-12-52 0 0,0 1 1 0 0,0-1 0 0 0,0 0-1 0 0,0 1 1 0 0,0-1-1 0 0,1 1 1 0 0,-1-1 0 0 0,1 2-16 0 0,0-3 11 0 0,0 0 1 0 0,0 0-1 0 0,0 0 0 0 0,-1 0 1 0 0,1 0-1 0 0,-1 0 1 0 0,1-1-1 0 0,-1 1 1 0 0,0 0-1 0 0,1 0 1 0 0,-1 0-1 0 0,0-1 1 0 0,-1 2-12 0 0,1-1 10 0 0,0-1 1 0 0,0 0 0 0 0,0 1-1 0 0,1-1 1 0 0,-1 1 0 0 0,0-1-1 0 0,1 1 1 0 0,-1 0 0 0 0,1-1 0 0 0,0 1-1 0 0,0-1 1 0 0,-1 1 0 0 0,1 1-11 0 0,0 4 51 0 0,0 11 332 0 0,0-14-305 0 0,0-1 146 0 0,0-3-11 0 0,0 0-45 0 0,0 2-21 0 0,0 9-3 0 0,0-11-142 0 0,0 0 1 0 0,0 0-1 0 0,0 0 1 0 0,0 0-1 0 0,0 0 1 0 0,0 0 0 0 0,0 0-1 0 0,0 0 1 0 0,0 0-1 0 0,0 1 1 0 0,0-1 0 0 0,0 0-1 0 0,0 0 1 0 0,0 0-1 0 0,0 0 1 0 0,0 0-1 0 0,0 0 1 0 0,0 0 0 0 0,0 0-1 0 0,0 0 1 0 0,0 0-1 0 0,0 1 1 0 0,0-1-1 0 0,0 0 1 0 0,0 0 0 0 0,0 0-1 0 0,1 0 1 0 0,-1 0-1 0 0,0 0 1 0 0,0 0-1 0 0,0 0 1 0 0,0 0 0 0 0,0 0-1 0 0,0 0 1 0 0,0 0-1 0 0,0 0 1 0 0,0 0-1 0 0,0 0 1 0 0,0 0 0 0 0,0 0-1 0 0,1 0 1 0 0,-1 1-1 0 0,0-1 1 0 0,0 0-1 0 0,0 0 1 0 0,0 0 0 0 0,0 0-1 0 0,0 0 1 0 0,0 0-1 0 0,0 0 1 0 0,0 0-1 0 0,0-1 1 0 0,1 1 0 0 0,-1 0-1 0 0,0 0 1 0 0,0 0-1 0 0,0 0-2 0 0,10 0 158 0 0,-7 0 2 0 0,0 3 0 0 0,7 7 10 0 0,-6-7 19 0 0,-1-2-84 0 0,1-1-50 0 0,1 0-24 0 0,-2-1 36 0 0,4 1 41 0 0,-5 0-73 0 0,0-1 0 0 0,0 1 0 0 0,0 0 1 0 0,0 1-1 0 0,1-1 0 0 0,-1 0 0 0 0,0 1 0 0 0,0-1 0 0 0,0 1 0 0 0,1 0-35 0 0,5 4 74 0 0,-6-4-62 0 0,-1 0-1 0 0,0-1 0 0 0,1 1 1 0 0,-1 0-1 0 0,1 0 1 0 0,-1-1-1 0 0,1 1 1 0 0,0-1-1 0 0,-1 1 0 0 0,1-1 1 0 0,-1 0-1 0 0,1 1 1 0 0,0-1-1 0 0,0 0-11 0 0,5 0 42 0 0,-5 0-28 0 0,0 0-1 0 0,0 1 1 0 0,0-2 0 0 0,1 1-1 0 0,-1 0 1 0 0,0 0 0 0 0,0-1-1 0 0,0 1 1 0 0,0-1 0 0 0,1 0-14 0 0,5-4 45 0 0,-6 4-34 0 0,-1 0 0 0 0,0 1 0 0 0,1-1 0 0 0,-1 0 0 0 0,1 0 0 0 0,-1 1 0 0 0,1-1 0 0 0,0 1 0 0 0,-1-1 0 0 0,1 1 0 0 0,0-1 0 0 0,-1 1 0 0 0,1 0 0 0 0,0 0-11 0 0,10 1 82 0 0,10-1 31 0 0,-9-4-90 0 0,-5 0-3 0 0,-6 3-17 0 0,-1 0-1 0 0,0 0 0 0 0,1 0 1 0 0,-1 0-1 0 0,1 0 1 0 0,-1 1-1 0 0,1-1 0 0 0,0 1 1 0 0,-1-1-1 0 0,1 1 0 0 0,-1 0 1 0 0,1 0-1 0 0,0-1 1 0 0,0 1-3 0 0,5 1 0 0 0,-4-1 0 0 0,0 0 0 0 0,0 0 0 0 0,0 0 0 0 0,-1-1 0 0 0,1 1 0 0 0,0 0 0 0 0,0-1 0 0 0,1 0 0 0 0,25-12 0 0 0,-24 10 0 0 0,0 1 0 0 0,0-1 0 0 0,0 2 0 0 0,0-1 0 0 0,1 0 0 0 0,-1 1 0 0 0,1 0 0 0 0,-1 1 0 0 0,1-1 0 0 0,4 1 0 0 0,-8 0-3 0 0,-1 0 1 0 0,1-1 0 0 0,0 1 0 0 0,0 0 0 0 0,0-1 0 0 0,-1 1 0 0 0,1-1 0 0 0,0 0 0 0 0,-1 1 0 0 0,1-1 0 0 0,-1 0 0 0 0,1 0 0 0 0,0 0 2 0 0,-1 0-9 0 0,1 0 1 0 0,-1 0 0 0 0,1 0 0 0 0,-1 0 0 0 0,1 1 0 0 0,0-1 0 0 0,-1 1 0 0 0,1-1 0 0 0,0 1 0 0 0,0-1 0 0 0,-1 1 0 0 0,1 0 0 0 0,0 0 8 0 0,5-1-86 0 0,4-3-22 0 0,-8 3 40 0 0,0-1-41 0 0,1-1-128 0 0,-2 2 69 0 0,0 0-39 0 0,0 0-71 0 0,0 0-51 0 0,0 1-45 0 0,0-1-40 0 0,2 0-510 0 0,0 0-92 0 0,2-4-706 0 0,3-4-978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6:11.7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364 1 7080 0 0,'0'0'157'0'0,"0"0"23"0"0,0 0 13 0 0,0 0-61 0 0,0 0-17 0 0,0 0 36 0 0,-2 0 122 0 0,0 0-135 0 0,-1-1 69 0 0,-2 1 97 0 0,-8 0 484 0 0,9 0-574 0 0,1 0-33 0 0,-1 1-34 0 0,0-1-73 0 0,1 1-90 0 0,2 0-105 0 0,-4 6 217 0 0,5-7-89 0 0,0 1-1 0 0,0-1 1 0 0,-1 1-1 0 0,1-1 1 0 0,0 0-1 0 0,-1 1 1 0 0,1-1-1 0 0,0 1 1 0 0,-1-1-1 0 0,1 0 1 0 0,0 1-1 0 0,-1-1 1 0 0,1 0-1 0 0,-1 0 1 0 0,1 1-1 0 0,-1-1 1 0 0,1 0-1 0 0,0 0 1 0 0,-1 0-1 0 0,1 1 1 0 0,-1-1-1 0 0,1 0 1 0 0,-1 0-1 0 0,1 0 1 0 0,-1 0-1 0 0,1 0 1 0 0,-1 0-1 0 0,1 0 1 0 0,-1 0-1 0 0,1 0 1 0 0,-1 0-1 0 0,0-1-6 0 0,-9 3 181 0 0,-4 5 183 0 0,2-1-70 0 0,4-5-186 0 0,2 2 98 0 0,-8 7 0 0 0,-1-7-26 0 0,2 0-23 0 0,3 2-44 0 0,2 0-42 0 0,-3 0 23 0 0,9-4-74 0 0,0 0 0 0 0,0 0 1 0 0,-1 0-1 0 0,1 1 0 0 0,0-1 0 0 0,0 0 0 0 0,0 1 0 0 0,0 0 0 0 0,0 0-20 0 0,-2 1 40 0 0,0 0 0 0 0,-1 1 1 0 0,1-1-1 0 0,-1-1 0 0 0,0 1 1 0 0,0-1-1 0 0,-2 1-40 0 0,2-1 29 0 0,0 0 1 0 0,0 1 0 0 0,0 0-1 0 0,1-1 1 0 0,-1 1-1 0 0,1 1 1 0 0,-3 1-30 0 0,-24 26 25 0 0,18-14 16 0 0,1 10-28 0 0,3-7-13 0 0,-6 14 0 0 0,15-18 0 0 0,1-3 0 0 0,-1-2 0 0 0,0-7 0 0 0,-1-1 0 0 0,1 0 0 0 0,0 0 0 0 0,0 0 0 0 0,0 1 0 0 0,1-1 0 0 0,-1 0 0 0 0,1 0 0 0 0,0 0 0 0 0,0 1 0 0 0,4 4 0 0 0,-4-7 0 0 0,0 1 0 0 0,0-1 0 0 0,0 1 0 0 0,-1-1 0 0 0,1 1 0 0 0,0-1 0 0 0,-1 1 0 0 0,1-1 0 0 0,-1 1 0 0 0,1 0 0 0 0,-1-1 0 0 0,0 1 0 0 0,0 0 0 0 0,0 0 0 0 0,0-1 0 0 0,0 1 0 0 0,1 0 0 0 0,-1-1 0 0 0,0 1 0 0 0,1-1 0 0 0,-1 1 0 0 0,1 0 0 0 0,-1-1 1 0 0,1 1-1 0 0,0-1 0 0 0,0 1 0 0 0,-1-1 0 0 0,1 1 0 0 0,1-1 0 0 0,2 7 9 0 0,1 3 26 0 0,-5-10-31 0 0,1 0 0 0 0,-1 0 0 0 0,0 1 0 0 0,1-1 0 0 0,0 0 0 0 0,-1 0 0 0 0,1 0 0 0 0,-1 0 0 0 0,1 0 0 0 0,0 0 0 0 0,0-1 0 0 0,-1 1 0 0 0,1 0 0 0 0,0 0 0 0 0,0 0 0 0 0,0-1 0 0 0,0 1 0 0 0,1 0-4 0 0,3 1 4 0 0,-5-1 0 0 0,1-1-1 0 0,0 0 0 0 0,-1 0 0 0 0,1 1 1 0 0,0-1-1 0 0,-1 0 0 0 0,1 1 1 0 0,-1-1-1 0 0,1 1 0 0 0,-1-1 0 0 0,1 1 1 0 0,-1-1-1 0 0,1 1 0 0 0,-1-1 1 0 0,1 1-1 0 0,-1-1 0 0 0,0 1 0 0 0,1 0 1 0 0,-1-1-1 0 0,0 1 0 0 0,0-1 1 0 0,1 1-4 0 0,1 4 24 0 0,1-2-12 0 0,0 0 0 0 0,0 0-1 0 0,0-1 1 0 0,0 1 0 0 0,0-1-1 0 0,0 0 1 0 0,1 0 0 0 0,-1 0-1 0 0,1-1 1 0 0,2 2-12 0 0,1 0 33 0 0,24 3 63 0 0,-22-2-79 0 0,-8-3-17 0 0,0 0 0 0 0,1 0 0 0 0,-1 0-1 0 0,1 0 1 0 0,-1 0 0 0 0,1-1 0 0 0,-1 1 0 0 0,1-1 0 0 0,0 1 0 0 0,-1-1 0 0 0,1 0 0 0 0,-1 1 0 0 0,1-1 0 0 0,0 0 0 0 0,64 0 88 0 0,-37 0-114 0 0,-21-1-180 0 0,0 0 100 0 0,7-5 24 0 0,-11 4 38 0 0,-1 0-40 0 0,1 1-55 0 0,1 0-70 0 0,-2 0 24 0 0,1 0-43 0 0,0 1-47 0 0,1 0-51 0 0,-4 0 27 0 0,1 0-43 0 0,0 0-37 0 0,-1 0-33 0 0,3 0-682 0 0,2 0-710 0 0</inkml:trace>
  <inkml:trace contextRef="#ctx0" brushRef="#br0" timeOffset="300.58">143 285 5616 0 0,'0'0'124'0'0,"0"0"17"0"0,0 0 11 0 0,-2 0-20 0 0,-9 0-52 0 0,9 0 7 0 0,2 0 97 0 0,0 0 157 0 0,0 0 10 0 0,0 0-17 0 0,0 0-72 0 0,0 0-34 0 0,0 0-4 0 0,0 0 13 0 0,0 0 56 0 0,0 0 25 0 0,0 0 2 0 0,2-3-39 0 0,9-5-180 0 0,23-10-23 0 0,-34 18-77 0 0,35-13 11 0 0,-25 10-13 0 0,12-1 97 0 0,-14 4-89 0 0,-4 0-50 0 0,0 0-52 0 0,1 0-66 0 0,-1-1-79 0 0,-1 0 56 0 0,0-1-36 0 0,2-1-314 0 0,0 1-100 0 0,0-1-68 0 0,6 1-495 0 0,7 2-688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6:42:09.2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1 266 2760 0 0,'0'0'337'0'0,"0"0"377"0"0,0 0 166 0 0,0 0 30 0 0,0 0-30 0 0,0 0-161 0 0,0 0-71 0 0,0 0-10 0 0,0 0-34 0 0,1 2-124 0 0,27 37 2191 0 0,-23-31-2626 0 0,-1-1 93 0 0,0-2 19 0 0,-1 0-1 0 0,0 0 1 0 0,-1 0 0 0 0,1 1 0 0 0,-1-1 0 0 0,0 1-1 0 0,0-1 1 0 0,0 5-157 0 0,7 21 459 0 0,-7-25-341 0 0,0 1 1 0 0,0-1 0 0 0,-1 1 0 0 0,1 2-119 0 0,14 70 1150 0 0,-7-7-758 0 0,-9-66-373 0 0,1 1 0 0 0,0-1-1 0 0,1 1 1 0 0,0-1 0 0 0,0 0-1 0 0,0 1 1 0 0,0-1-1 0 0,2 1-17 0 0,-3-6 104 0 0,-1-1 13 0 0,0 0 2 0 0,0 0 2 0 0,0 0 4 0 0,0 0 2 0 0,0 0 0 0 0,0 0 7 0 0,0 0 29 0 0,1-1 17 0 0,6-16 104 0 0,-4 11-241 0 0,-1 1-1 0 0,1-1 1 0 0,-1 0-1 0 0,0 1 0 0 0,-1-1 1 0 0,0 0-1 0 0,0 0 0 0 0,1-6-43 0 0,-3-56 139 0 0,0-4-38 0 0,3-4-101 0 0,3 36 1 0 0,-2 24-7 0 0,-1 0-1 0 0,-1-9 7 0 0,0-11-60 0 0,3-19 60 0 0,-1 22 0 0 0,-3 23-15 0 0,1 0 0 0 0,0 0-1 0 0,1 1 1 0 0,0-1-1 0 0,2-6 16 0 0,-2 9-29 0 0,-1-1-1 0 0,1 1 0 0 0,-1 0 1 0 0,0-1-1 0 0,-1 1 1 0 0,0-1-1 0 0,0 0 30 0 0,0-1 0 0 0,0 7-60 0 0,0 2-13 0 0,0 0-3 0 0,0 4 20 0 0,2 2 46 0 0,1 0 0 0 0,-1 1 0 0 0,1-1-1 0 0,0 0 1 0 0,3 5 10 0 0,0-3-10 0 0,-2 1 0 0 0,1 0 0 0 0,-2 0 0 0 0,2 3 10 0 0,6 19 188 0 0,14 28-188 0 0,-12-36 13 0 0,-10-17-13 0 0,0 0 0 0 0,0 0 0 0 0,0 0 0 0 0,-1 0-1 0 0,1 2 1 0 0,3 7-3 0 0,1 0-1 0 0,1 0 0 0 0,0 0 0 0 0,1-1 1 0 0,0 0-1 0 0,11 11 4 0 0,-5-7-130 0 0,12 16-34 0 0,-26-32 260 0 0,6 4 78 0 0,4 2-160 0 0,-11-8-13 0 0,1 1 0 0 0,0-1-1 0 0,-1 0 1 0 0,1 0-1 0 0,-1 0 1 0 0,1 0-1 0 0,-1 0 1 0 0,1 0-1 0 0,-1 1 1 0 0,1-1-1 0 0,-1 0 1 0 0,1-1-1 0 0,-1 1 1 0 0,1 0-1 0 0,0 0 1 0 0,-1 0 0 0 0,1 0-1 0 0,-1 0 1 0 0,1 0-1 0 0,0-1 0 0 0,0 0 6 0 0,0 0 0 0 0,1 0 0 0 0,-1-1 0 0 0,0 1 0 0 0,0 0 0 0 0,1-1-1 0 0,-1 1 1 0 0,0-1 0 0 0,-1 1 0 0 0,1-1 0 0 0,0 0 0 0 0,0 1 0 0 0,-1-1 0 0 0,1 0-6 0 0,6-27 67 0 0,-4 13-9 0 0,8-34 18 0 0,-8 35-80 0 0,0 0 1 0 0,5-13 3 0 0,4-7 0 0 0,-4 11-7 0 0,1 0 0 0 0,10-18 7 0 0,-8 21-51 0 0,-7 11 8 0 0,2-1 0 0 0,-1 2 0 0 0,1-1 0 0 0,1 1 0 0 0,2-3 43 0 0,-8 10-16 0 0,1 0-1 0 0,0 0 0 0 0,0 0 0 0 0,0 0 1 0 0,0 1-1 0 0,1-1 0 0 0,0 0 17 0 0,-1 1 57 0 0,-2 1 1 0 0,0 0-109 0 0,0 0-49 0 0,10 9-81 0 0,-8-7 158 0 0,1 1 19 0 0,0 1 0 0 0,0-1 0 0 0,-1 1 0 0 0,1-1 0 0 0,-1 1 0 0 0,0 0 0 0 0,0 0 0 0 0,0 0 0 0 0,0 1 4 0 0,13 43-55 0 0,-5-14-5 0 0,-3-12 32 0 0,0 0 0 0 0,-2 0 0 0 0,1 8 28 0 0,2 4 0 0 0,-3-17 0 0 0,-1 0 0 0 0,0 6 0 0 0,-3-10 0 0 0,0 1 0 0 0,5-1 0 0 0,-5-10-10 0 0,0 0-1 0 0,0 0 0 0 0,0 0 0 0 0,0 0 1 0 0,-1 0-1 0 0,1 0 0 0 0,-1 1 0 0 0,0 0 11 0 0,1 11-4956 0 0,-1-6-345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6:42:09.6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 1 5840 0 0,'0'0'266'0'0,"0"0"1"0"0,0 0-64 0 0,0 3 362 0 0,-3 60 2605 0 0,1-39-2120 0 0,1 1 0 0 0,1-1 0 0 0,3 16-1050 0 0,-2-33 195 0 0,1 0 0 0 0,0-1 0 0 0,0 0 0 0 0,0 1 0 0 0,1-1-195 0 0,7 18 488 0 0,-8-16-353 0 0,0-1 0 0 0,1 0 0 0 0,0 0 0 0 0,0 0 0 0 0,0 0 0 0 0,1 0 0 0 0,0 0 0 0 0,2 1-135 0 0,13 17 356 0 0,-17-21-296 0 0,1 1-1 0 0,0-1 1 0 0,0-1 0 0 0,0 1-1 0 0,0 0 1 0 0,4 2-60 0 0,13 14 235 0 0,-17-17-202 0 0,-1 0-1 0 0,1 0 1 0 0,-1-1-1 0 0,1 1 1 0 0,0-1-1 0 0,0 0 1 0 0,0 1-1 0 0,1-1 1 0 0,-1-1-1 0 0,1 1 1 0 0,-1 0-1 0 0,1-1-32 0 0,20 9 255 0 0,-24-10-245 0 0,1 1-1 0 0,-1-1 0 0 0,1 0 1 0 0,0 0-1 0 0,-1 0 1 0 0,1-1-1 0 0,-1 1 0 0 0,1 0 1 0 0,-1 0-1 0 0,1 0 1 0 0,0 0-1 0 0,-1 0 1 0 0,1-1-1 0 0,-1 1 0 0 0,1 0 1 0 0,-1 0-1 0 0,1-1 1 0 0,-1 1-1 0 0,1-1 0 0 0,-1 1 1 0 0,0 0-1 0 0,1-1-9 0 0,0 0 34 0 0,9-3 94 0 0,0-1 0 0 0,-1-1 0 0 0,5-2-128 0 0,-11 5 26 0 0,1 1 1 0 0,-1-1 0 0 0,0 0 0 0 0,0 0-1 0 0,0 0 1 0 0,-1 0 0 0 0,1-1 0 0 0,-1 1-1 0 0,1-1 1 0 0,0-2-27 0 0,13-20 102 0 0,-13 20-83 0 0,1 1 1 0 0,-1 0 0 0 0,0-1-1 0 0,0 0 1 0 0,-1 0 0 0 0,1 0-1 0 0,-1 0 1 0 0,0-2-20 0 0,-2 6 2 0 0,2-12 1 0 0,1 0 0 0 0,0 0-1 0 0,1-1-2 0 0,-3 12 0 0 0,0-1 0 0 0,0 1 0 0 0,-1 0 0 0 0,0-1 0 0 0,1 1 0 0 0,-1 0 0 0 0,0-1 0 0 0,-1 1 0 0 0,1 0 0 0 0,-1-3 0 0 0,-1-14 0 0 0,2 15-39 0 0,-1 0-1 0 0,1 0 0 0 0,-1-1 0 0 0,-1 1 0 0 0,1 0 0 0 0,-1 0 1 0 0,0 0-1 0 0,0 0 0 0 0,0 1 0 0 0,0-1 0 0 0,-1 0 0 0 0,0 1 0 0 0,0 0 1 0 0,0-1-1 0 0,-1 1 0 0 0,1 1 0 0 0,-5-4 40 0 0,7 5-133 0 0,-1 1-1 0 0,0-1 1 0 0,1 1-1 0 0,0-1 1 0 0,-1 1-1 0 0,1-1 1 0 0,0 0-1 0 0,0 0 1 0 0,0 0-1 0 0,0 0 1 0 0,0 0-1 0 0,0 0 1 0 0,1 0-1 0 0,-1 0 1 0 0,0 0-1 0 0,1 0 1 0 0,0 0 0 0 0,0-1 133 0 0,0 2-722 0 0,0 1-12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0:55.4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253 80 7368 0 0,'0'0'165'0'0,"0"0"22"0"0,0 0 10 0 0,0 0-57 0 0,0 0-11 0 0,0 0 44 0 0,0 0 142 0 0,-3 0 269 0 0,-7 0 22 0 0,7 0-33 0 0,1-3-145 0 0,-9-7-63 0 0,9 8-199 0 0,1 1-36 0 0,-3 0 38 0 0,1 1-91 0 0,-2 3-18 0 0,4-2 19 0 0,1-1-77 0 0,-4 6 148 0 0,4-5-142 0 0,-1-1 1 0 0,1 1-1 0 0,0-1 0 0 0,0 0 0 0 0,-1 1 0 0 0,1-1 0 0 0,0 1 1 0 0,-1-1-1 0 0,1 0 0 0 0,0 1 0 0 0,-1-1 0 0 0,1 0 0 0 0,-1 1 1 0 0,1-1-1 0 0,0 0 0 0 0,-1 0 0 0 0,1 0 0 0 0,-1 1 0 0 0,1-1 1 0 0,-1 0-1 0 0,1 0 0 0 0,-1 0 0 0 0,1 0 0 0 0,-1 0 0 0 0,1 0 1 0 0,-1 0-1 0 0,1 0 0 0 0,-1 0 0 0 0,1 0 0 0 0,-1 0 0 0 0,1 0 1 0 0,-1 0-8 0 0,-1 0 17 0 0,1 0 0 0 0,-1 0 0 0 0,0 0 1 0 0,1 1-1 0 0,-1-1 0 0 0,1 1 0 0 0,-1-1 1 0 0,1 1-1 0 0,-1-1 0 0 0,1 1 0 0 0,-1 0 1 0 0,1 0-1 0 0,-2 1-17 0 0,-14 14 144 0 0,14-13-124 0 0,1 0 1 0 0,-1 0-1 0 0,1-1 1 0 0,-1 0-1 0 0,0 1 1 0 0,0-1 0 0 0,-1 1-21 0 0,-3 0 47 0 0,-11 6 57 0 0,15-7-91 0 0,1 0 0 0 0,-1 1 0 0 0,1-1 0 0 0,-1 0 0 0 0,1 1 0 0 0,0 0 1 0 0,0-1-1 0 0,-2 3-13 0 0,-3 7 27 0 0,4-6-14 0 0,-1 0 1 0 0,0 0-1 0 0,-1 0 0 0 0,-3 3-13 0 0,5-6 13 0 0,0 0 1 0 0,0 0 0 0 0,1 0-1 0 0,-1 0 1 0 0,1 1 0 0 0,0-1-1 0 0,0 1 1 0 0,0-1 0 0 0,0 1-1 0 0,1 0 1 0 0,-1 0-1 0 0,1 0 1 0 0,0 1-14 0 0,-4 11 55 0 0,0-6-26 0 0,-2 9 22 0 0,6-1 11 0 0,0 0-16 0 0,1 36 123 0 0,3-37-122 0 0,8 7 64 0 0,-10-23-104 0 0,-1 0 0 0 0,1-1 0 0 0,-1 1 0 0 0,1 0 0 0 0,0 0 0 0 0,-1-1 1 0 0,1 1-1 0 0,0-1 0 0 0,0 1 0 0 0,0-1 0 0 0,-1 1 0 0 0,1-1 0 0 0,0 1 0 0 0,0-1 0 0 0,0 1 0 0 0,0-1 0 0 0,0 0 0 0 0,0 0 0 0 0,0 0 0 0 0,0 1 1 0 0,0-1-8 0 0,10 2 71 0 0,-6 4 37 0 0,-5-6-97 0 0,1 1-1 0 0,-1-1 1 0 0,0 1 0 0 0,1-1 0 0 0,-1 1-1 0 0,1-1 1 0 0,-1 1 0 0 0,1-1-1 0 0,-1 1 1 0 0,1-1 0 0 0,0 0-1 0 0,-1 1 1 0 0,1-1 0 0 0,-1 0-1 0 0,1 1 1 0 0,0-1 0 0 0,-1 0-1 0 0,1 0 1 0 0,0 0 0 0 0,-1 0-1 0 0,1 1 1 0 0,0-1 0 0 0,-1 0 0 0 0,1 0-1 0 0,0 0 1 0 0,0-1-11 0 0,21 1 220 0 0,-17-1-168 0 0,0 1 0 0 0,0-1-1 0 0,0 0 1 0 0,0-1 0 0 0,0 1 0 0 0,0-1 0 0 0,0 0-52 0 0,12-6 216 0 0,-12 5-153 0 0,25-14 307 0 0,-18 8-279 0 0,11-9 33 0 0,-6 4-40 0 0,-7-1 17 0 0,-8 11-85 0 0,0 1 1 0 0,1 0 0 0 0,0 0-1 0 0,-1 0 1 0 0,1 0-1 0 0,3-2-16 0 0,-3 3 9 0 0,0-1-1 0 0,0 0 1 0 0,0 0 0 0 0,-1 0-1 0 0,1-1 1 0 0,1-2-9 0 0,4-12 64 0 0,-6 11-47 0 0,0 1-1 0 0,0-1 1 0 0,-1 0 0 0 0,0 1 0 0 0,0-1 0 0 0,0-4-17 0 0,-1-14 69 0 0,0 23-68 0 0,0 1 0 0 0,0-1 0 0 0,0 0 0 0 0,-1 1 1 0 0,1-1-1 0 0,0 1 0 0 0,-1-1 0 0 0,1 1 0 0 0,-1-1 0 0 0,0 1 0 0 0,0 0 0 0 0,1-1 0 0 0,-1 1-1 0 0,-6-12 11 0 0,2-11 37 0 0,-6 13-36 0 0,10-3-11 0 0,1 11-2 0 0,0 1-1 0 0,1 0 1 0 0,-2 0-1 0 0,1-1 1 0 0,0 1-1 0 0,0 0 1 0 0,-1 0-1 0 0,1-1 1 0 0,-1 1-1 0 0,0 0 0 0 0,0-1 3 0 0,-4-4-34 0 0,-1-6-34 0 0,4-1-29 0 0,2 7-40 0 0,0-6 60 0 0,0 7 18 0 0,0-2-88 0 0,0 2-75 0 0,0 2 66 0 0,0 1-33 0 0,0 0-39 0 0,0-1-40 0 0,0 1-46 0 0,0 0-48 0 0,0 1 5 0 0,0 1-50 0 0,0-1-46 0 0,0 0-39 0 0,0 1-143 0 0,0-1-39 0 0,0-1-173 0 0,0 0-464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6:42:10.1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156 82 5640 0 0,'0'0'257'0'0,"0"0"-2"0"0,0 0-47 0 0,-2-2 397 0 0,-3-3-158 0 0,-1-2 171 0 0,-1 0 1 0 0,0 1 0 0 0,0 0-1 0 0,0 0 1 0 0,-1 1 0 0 0,0 0-1 0 0,-2-1-618 0 0,-26-16 1426 0 0,33 21-1296 0 0,-1 0 1 0 0,1 0 0 0 0,0 1-1 0 0,-1-1 1 0 0,1 1 0 0 0,-1 0-1 0 0,1 0 1 0 0,-1 0 0 0 0,-1 0-131 0 0,-6 5 64 0 0,11-4-64 0 0,-1-1 1 0 0,1 1 0 0 0,-1-1 0 0 0,1 1 0 0 0,0-1 0 0 0,-1 1 0 0 0,1-1 0 0 0,0 1 0 0 0,-1-1-1 0 0,1 1 1 0 0,0-1 0 0 0,0 1 0 0 0,0 0 0 0 0,-1-1 0 0 0,1 1 0 0 0,0-1 0 0 0,0 1 0 0 0,0 0-1 0 0,0 4 0 0 0,1 0 0 0 0,0 0 0 0 0,0 0 0 0 0,0 0 0 0 0,1 0 0 0 0,-1 0 0 0 0,1 0 0 0 0,0-1 0 0 0,0 1 0 0 0,1-1 0 0 0,0 1 0 0 0,-1-1 0 0 0,2 0 0 0 0,-1 0 0 0 0,2 2 0 0 0,3 2 0 0 0,1 0 0 0 0,-1 0 0 0 0,1-1 0 0 0,1 0 0 0 0,-1 0 0 0 0,6 1 0 0 0,1 2 0 0 0,-1 1 0 0 0,5 4 0 0 0,-7-5 0 0 0,0-1 0 0 0,0 0 0 0 0,8 3 0 0 0,-15-10 9 0 0,4 6 38 0 0,7 6-17 0 0,-16-13-18 0 0,0 1-1 0 0,0-1 0 0 0,0 0 1 0 0,0 1-1 0 0,0-1 1 0 0,0 1-1 0 0,0-1 0 0 0,0 1 1 0 0,-1-1-1 0 0,1 1 1 0 0,0 0-12 0 0,0 3 48 0 0,-1-1 26 0 0,-1 0-49 0 0,-1 0 0 0 0,0-1 0 0 0,0 1 0 0 0,0-1 0 0 0,0 1 0 0 0,-1-1 0 0 0,1 0 1 0 0,-1 0-1 0 0,-1 1-25 0 0,-14 11 116 0 0,0-1 0 0 0,-5 1-116 0 0,16-11 23 0 0,1 0 0 0 0,-1-1 0 0 0,0 0 0 0 0,0 0 0 0 0,0-1 0 0 0,0 0 0 0 0,0 0 0 0 0,-5 1-23 0 0,-15 2 9 0 0,20-3-17 0 0,-1 0 1 0 0,1-1-1 0 0,0 0 0 0 0,-5 0 8 0 0,-1-1-1682 0 0,13 0 1138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6:42:10.4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50 1 4608 0 0,'0'0'208'0'0,"-1"0"-9"0"0,1 1-169 0 0,-1-1 1 0 0,1 1-1 0 0,-1-1 1 0 0,1 0 0 0 0,0 1-1 0 0,-1-1 1 0 0,1 0 0 0 0,-1 1-1 0 0,1-1 1 0 0,-1 0-1 0 0,1 0 1 0 0,-1 1 0 0 0,1-1-1 0 0,-1 0 1 0 0,1 0 0 0 0,-1 0-1 0 0,1 0 1 0 0,-1 0 0 0 0,0 0-1 0 0,1 0 1 0 0,-1 0-1 0 0,1 0 1 0 0,-1 0 0 0 0,1 0-1 0 0,-1 0 1 0 0,1 0 0 0 0,-1 0-31 0 0,0-1 230 0 0,-1 1 887 0 0,2 0 47 0 0,0 0-79 0 0,0 0-374 0 0,0 0-167 0 0,0 0-31 0 0,-2 1-38 0 0,1 0-395 0 0,-1 1 0 0 0,0 0-1 0 0,1-1 1 0 0,-1 1 0 0 0,1 0 0 0 0,0 0 0 0 0,0 0 0 0 0,0 0 0 0 0,0 0-1 0 0,0 0 1 0 0,0 0 0 0 0,0 0 0 0 0,1 0 0 0 0,-1 1 0 0 0,0 0-80 0 0,-7 40 601 0 0,5-13-54 0 0,2 0 0 0 0,3 22-547 0 0,-1-3 466 0 0,-1 143 1253 0 0,1-170-1652 0 0,0-13-40 0 0,-1 0 0 0 0,0 0-1 0 0,0-1 1 0 0,-1 2-27 0 0,0-8 5 0 0,1-1-1 0 0,0 1 1 0 0,0-1 0 0 0,0 1 0 0 0,1-1-1 0 0,-1 1 1 0 0,0-1 0 0 0,0 1 0 0 0,1-1-1 0 0,-1 1 1 0 0,1-1 0 0 0,-1 1 0 0 0,1-1 0 0 0,0 1-5 0 0,4 10 11 0 0,-5 3 37 0 0,-5-5-49 0 0,4-8-152 0 0,1-2-371 0 0,0 0-131 0 0,0 0-15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6:42:10.8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97 7888 0 0,'0'0'352'0'0,"0"0"64"0"0,0 0-328 0 0,12-5-88 0 0,1-1 0 0 0,5 1 0 0 0,0-6 320 0 0,0 6 56 0 0,7-6 8 0 0,-1 0 0 0 0,12 0-128 0 0,-6 6-32 0 0,1-6 0 0 0,-2-5-4568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6:42:11.3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325 46 456 0 0,'0'0'1447'0'0,"0"0"163"0"0,0 0 77 0 0,0 0-130 0 0,-7-10 2275 0 0,6 8-3758 0 0,0 0 1 0 0,0 1-1 0 0,-1-1 0 0 0,1 0 0 0 0,0 1 1 0 0,0 0-1 0 0,-1-1 0 0 0,1 1 1 0 0,-1 0-1 0 0,1-1 0 0 0,-1 1 0 0 0,0 0 1 0 0,1 0-1 0 0,-2 0-74 0 0,-7-3 628 0 0,-1 0-393 0 0,9 4-197 0 0,-55-6 969 0 0,51 5-919 0 0,1 1-1 0 0,-1 0 1 0 0,1 1 0 0 0,-1-1-1 0 0,0 1 1 0 0,1 0 0 0 0,-1 1-1 0 0,-4 1-87 0 0,-45 14 196 0 0,35-11-153 0 0,15-5-42 0 0,0 1 0 0 0,0-1 0 0 0,0 1 0 0 0,0 0 0 0 0,0 0 0 0 0,0 1 1 0 0,0 0-1 0 0,0-1 0 0 0,1 2 0 0 0,-1-1-1 0 0,4-1 0 0 0,-1-1 0 0 0,1 1 0 0 0,-1-1 0 0 0,0 1 0 0 0,1-1 0 0 0,-1 0 0 0 0,0 0 0 0 0,0 0 0 0 0,0 0 0 0 0,-1 1 0 0 0,-1 1 0 0 0,-1 13 0 0 0,4-15 0 0 0,1 1 0 0 0,-1-1 0 0 0,1 0 0 0 0,0 0 0 0 0,-1 0 0 0 0,1 1 0 0 0,0-1 0 0 0,0 0 0 0 0,0 0 0 0 0,0 0 0 0 0,0 1 0 0 0,0-1 0 0 0,1 1 0 0 0,4 5 0 0 0,-2-6 0 0 0,1 3 0 0 0,0 0 0 0 0,0 0 0 0 0,1-1 0 0 0,5 4 0 0 0,6 4 0 0 0,15 11 0 0 0,10 4 0 0 0,26 18 0 0 0,-32-20 0 0 0,-16-12 0 0 0,-1 1 0 0 0,7 7 0 0 0,-22-17 9 0 0,-1-1 1 0 0,1 1 0 0 0,-1 0-1 0 0,0 0 1 0 0,0 0 0 0 0,0 0-1 0 0,0 1 1 0 0,-1-1 0 0 0,1 0-1 0 0,-1 1 1 0 0,0-1 0 0 0,0 1-1 0 0,0-1 1 0 0,0 1 0 0 0,-1-1-1 0 0,1 1 1 0 0,-1 0 0 0 0,0-1-1 0 0,0 1 1 0 0,-1 0 0 0 0,1-1-1 0 0,-1 1 1 0 0,1 0 0 0 0,-1-1-1 0 0,0 1 1 0 0,0-1 0 0 0,-1 0 0 0 0,1 1-1 0 0,-1-1 1 0 0,0 0 0 0 0,-1 2-10 0 0,1-1 36 0 0,-1 0 0 0 0,0 1 0 0 0,0-2 0 0 0,0 1 0 0 0,0 0 0 0 0,0 0 0 0 0,-1-1 0 0 0,0 0 0 0 0,0 0 0 0 0,0 0 0 0 0,0 0 0 0 0,0-1 0 0 0,-2 1-36 0 0,-12 6 35 0 0,10-3-13 0 0,-1-2 0 0 0,0 1 0 0 0,0-1-1 0 0,-1-1 1 0 0,1 1 0 0 0,-1-2 0 0 0,0 1 0 0 0,0-1 0 0 0,-8 0-22 0 0,4-2-136 0 0,-21-1-1432 0 0,33 1 1350 0 0,0-1 0 0 0,0 1 0 0 0,0-1 0 0 0,0 1 0 0 0,0-1 0 0 0,0 0 0 0 0,0 0 0 0 0,0 0 0 0 0,0 0 0 0 0,1 0 0 0 0,-1 0 0 0 0,0-1 0 0 0,1 1 0 0 0,-2-2 218 0 0,-5-8-4620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6:42:11.7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7280 0 0,'0'0'165'0'0,"0"0"22"0"0,0 0 9 0 0,0 0 53 0 0,0 3 160 0 0,14 53 1961 0 0,-13-51-2242 0 0,0-1 1 0 0,1 1 0 0 0,-1-1 0 0 0,1 0 0 0 0,0 1-1 0 0,0-1 1 0 0,1 0-129 0 0,6 15 433 0 0,21 69 1246 0 0,-17-35-940 0 0,-5-23-202 0 0,-1 0 0 0 0,-2 1 0 0 0,1 17-537 0 0,4 25 726 0 0,-9-58-261 0 0,-1-1 0 0 0,0 13-465 0 0,0-12 168 0 0,0-12-93 0 0,0-3-10 0 0,0 9 309 0 0,5-23-340 0 0,-4 10-26 0 0,1 0 0 0 0,-1 0 0 0 0,1 0 0 0 0,0 1 0 0 0,1-4-8 0 0,11-22 2 0 0,-12 25-6 0 0,-1 0 1 0 0,1 0 0 0 0,0 1-1 0 0,0-1 1 0 0,0 0-1 0 0,1 1 1 0 0,0-2 3 0 0,10-9-125 0 0,-10 10 85 0 0,0 0-1 0 0,1 0 1 0 0,-1 0-1 0 0,1 1 1 0 0,0 0-1 0 0,0 0 1 0 0,1-1 40 0 0,-1 2-40 0 0,0 0 0 0 0,-1 1-1 0 0,1-1 1 0 0,0 1 0 0 0,1 0 0 0 0,-1 0 0 0 0,0 0 0 0 0,0 0 0 0 0,0 1 0 0 0,0 0-1 0 0,4 0 41 0 0,-4 0-88 0 0,-3 1 93 0 0,-1 0 0 0 0,1 1 0 0 0,0-1 0 0 0,0 0-1 0 0,0 0 1 0 0,0 1 0 0 0,0-1 0 0 0,0 0-1 0 0,0 0 1 0 0,0 0 0 0 0,1-1 0 0 0,-1 1 0 0 0,0 0-1 0 0,2 0-4 0 0,-3 0 7 0 0,3 0 13 0 0,-1 0-15 0 0,0 0-1 0 0,0 0 1 0 0,-1 0 0 0 0,1 1 0 0 0,0-1-1 0 0,0 0 1 0 0,-1 1 0 0 0,1-1 0 0 0,-1 1-1 0 0,1 0 1 0 0,-1-1 0 0 0,0 1-1 0 0,0 0 1 0 0,0 0 0 0 0,0 0 0 0 0,0 0-1 0 0,0 0 1 0 0,0 1-5 0 0,7 16-151 0 0,3 11-71 0 0,-9-20 322 0 0,0 0 0 0 0,-1 1 0 0 0,0 5-100 0 0,2 3 129 0 0,0 4-70 0 0,-3-21-138 0 0,1-1 0 0 0,-1 1 0 0 0,0 0 0 0 0,0 0 0 0 0,1-1 1 0 0,-1 1-1 0 0,1 0 0 0 0,-1-1 0 0 0,1 1 0 0 0,0 0 0 0 0,0-1 1 0 0,-1 1-1 0 0,1-1 0 0 0,0 1 0 0 0,0-1 0 0 0,1 1 0 0 0,-1-1 0 0 0,0 0 1 0 0,0 0-1 0 0,1 0 0 0 0,0 1 79 0 0,1 0-256 0 0,-3-2 139 0 0,1 1 0 0 0,-1-1 1 0 0,1 1-1 0 0,-1-1 1 0 0,1 0-1 0 0,-1 1 1 0 0,1-1-1 0 0,0 0 1 0 0,-1 0-1 0 0,1 0 1 0 0,0 1-1 0 0,-1-1 1 0 0,1 0-1 0 0,-1 0 1 0 0,1 0-1 0 0,0 0 1 0 0,0 0 116 0 0,10 0-5160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6:42:12.1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233 11 1376 0 0,'-4'0'315'0'0,"-4"0"251"0"0,5-1-190 0 0,0 1 0 0 0,0 0 0 0 0,0 0-1 0 0,0 0 1 0 0,-1 0 0 0 0,1 1 0 0 0,0-1 0 0 0,0 1-1 0 0,1-1 1 0 0,-1 1 0 0 0,0 0 0 0 0,0 0-1 0 0,-1 1-375 0 0,-32 15 1826 0 0,24-11-1382 0 0,0-1 0 0 0,1 1 0 0 0,-1 1 0 0 0,1 0 0 0 0,0 1 0 0 0,1 0-444 0 0,3-1 223 0 0,1 1 0 0 0,0 0 1 0 0,1 0-1 0 0,0 0 0 0 0,0 0 0 0 0,1 1 1 0 0,0 0-1 0 0,-1 3-223 0 0,-7 14 678 0 0,11-24-616 0 0,1 0 0 0 0,-1 1 0 0 0,0-1 0 0 0,1 0 0 0 0,0 1 1 0 0,0-1-1 0 0,0 1 0 0 0,0-1 0 0 0,0 0 0 0 0,0 1 0 0 0,0 0-62 0 0,1 5 221 0 0,-1-6-170 0 0,1 0 1 0 0,-1 1-1 0 0,1-1 1 0 0,0 0 0 0 0,0 0-1 0 0,-1 0 1 0 0,2 1 0 0 0,-1-1-1 0 0,0 0 1 0 0,0 0-1 0 0,1-1 1 0 0,-1 1 0 0 0,1 0-1 0 0,1 1-51 0 0,1 2 90 0 0,1-1 0 0 0,-1 0-1 0 0,1 0 1 0 0,3 2-90 0 0,-6-5 51 0 0,1 1-1 0 0,-1-1 1 0 0,1 1 0 0 0,0-1-1 0 0,-1 0 1 0 0,1 0 0 0 0,0 0-1 0 0,0 0 1 0 0,2 0-51 0 0,-3-1 160 0 0,1-1 6 0 0,10-4 103 0 0,-6 3-189 0 0,-1 0 1 0 0,0 0-1 0 0,-1-1 1 0 0,1 0-1 0 0,0 0 0 0 0,-1 0 1 0 0,0-1-1 0 0,3-2-80 0 0,1-6 160 0 0,-4 5-137 0 0,0 0-1 0 0,-1-1 1 0 0,0 0-1 0 0,-1 1 0 0 0,0-1 1 0 0,1-5-23 0 0,-3 9 5 0 0,0 0 0 0 0,0 0 1 0 0,0-1-1 0 0,-1 1 1 0 0,0 0-1 0 0,0 0 1 0 0,0-1-1 0 0,0 1 1 0 0,-1 0-1 0 0,0 0 1 0 0,0 0-1 0 0,0 0 1 0 0,0-1-1 0 0,-2-1-5 0 0,-28-59-853 0 0,30 63 730 0 0,0-1 0 0 0,0 1 1 0 0,0-1-1 0 0,-1 1 0 0 0,1-1 0 0 0,-1 1 1 0 0,1 0-1 0 0,-1 0 0 0 0,0 0 0 0 0,0 0 1 0 0,-1-1 122 0 0,0 0-370 0 0,3 3-887 0 0,-4-4-257 0 0,-9-11-563 0 0,9 11-2064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6:42:12.6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66 3680 0 0,'0'0'284'0'0,"0"0"16"0"0,0 0 763 0 0,0 0 354 0 0,0 0 72 0 0,0 0-109 0 0,0 0-515 0 0,0 0-227 0 0,0 0-44 0 0,0 0-39 0 0,0 0-131 0 0,0 0-59 0 0,0 0-11 0 0,0 0-34 0 0,0 0-134 0 0,0 0-55 0 0,1 2-16 0 0,0 2-56 0 0,1-1 0 0 0,-1 1 0 0 0,0-1 0 0 0,0 1 0 0 0,0 0 0 0 0,0 0 0 0 0,0 1-59 0 0,0 1 113 0 0,0 0 0 0 0,0 0-1 0 0,1-1 1 0 0,1 4-113 0 0,5 21 557 0 0,-7-24-420 0 0,1 0-1 0 0,0 0 1 0 0,0 1 0 0 0,2 2-137 0 0,5 8 250 0 0,10 20 42 0 0,-16-29-225 0 0,1 0-1 0 0,0-1 1 0 0,0 1-1 0 0,0-1 0 0 0,1 0 1 0 0,1 0-67 0 0,7 11 114 0 0,-10-14-84 0 0,-1-1-1 0 0,1 0 0 0 0,0 0 1 0 0,0 0-1 0 0,0 0 0 0 0,0 0 1 0 0,1-1-1 0 0,-1 1 0 0 0,1-1-29 0 0,7 6 79 0 0,-10-6-70 0 0,0-1 0 0 0,0 0 0 0 0,0 0 0 0 0,1 0 1 0 0,-1 0-1 0 0,0 0 0 0 0,1 0 0 0 0,-1 0 0 0 0,1-1 0 0 0,-1 1 0 0 0,1 0 0 0 0,-1-1 0 0 0,1 0 0 0 0,0 1 0 0 0,-1-1 0 0 0,2 1-9 0 0,1-2 23 0 0,0 0 0 0 0,0 1-1 0 0,-1-1 1 0 0,1-1-1 0 0,0 1 1 0 0,-1 0 0 0 0,1-1-1 0 0,-1 0 1 0 0,0 0-1 0 0,1 0 1 0 0,-1 0-1 0 0,0 0 1 0 0,0-1 0 0 0,0 0-23 0 0,4-2 22 0 0,-1-1 1 0 0,-1 0 0 0 0,1-1 0 0 0,-1 1 0 0 0,0-1 0 0 0,1-2-23 0 0,2-4 10 0 0,-5 9-10 0 0,0 0 0 0 0,-1 0 0 0 0,1 0 0 0 0,-1 0 0 0 0,0-1 0 0 0,0 1 0 0 0,-1-1 0 0 0,2-3 0 0 0,-3 6-8 0 0,0-1 0 0 0,0 1 0 0 0,1-1 0 0 0,0 1 0 0 0,-1 0 0 0 0,1-1 0 0 0,0 1 0 0 0,0 0 0 0 0,0-1 0 0 0,0 1 0 0 0,1 0 0 0 0,-1 0 0 0 0,1 0 0 0 0,-1 0 0 0 0,1 0 0 0 0,-1 1 0 0 0,1-1 0 0 0,0 0 0 0 0,1 0 8 0 0,-2 2-5 0 0,-1-1 0 0 0,1 1 0 0 0,-1 0 0 0 0,0-1 0 0 0,1 1-1 0 0,-1-1 1 0 0,0 1 0 0 0,1-1 0 0 0,-1 1 0 0 0,0-1-1 0 0,1 1 1 0 0,-1-1 0 0 0,0 1 0 0 0,0-1 0 0 0,0 1 0 0 0,1-1-1 0 0,-1 1 1 0 0,0-1 0 0 0,0 0 0 0 0,0 1 0 0 0,0-1-1 0 0,0 1 1 0 0,0-1 0 0 0,0 0 0 0 0,0 1 0 0 0,0-1 0 0 0,-1 1 5 0 0,1-1-10 0 0,0 0 0 0 0,0 1 0 0 0,0-1 1 0 0,0 1-1 0 0,0-1 0 0 0,0 1 0 0 0,0-1 0 0 0,0 1 1 0 0,0-1-1 0 0,0 1 0 0 0,0-1 0 0 0,0 0 1 0 0,1 1-1 0 0,-1-1 0 0 0,0 1 0 0 0,0-1 1 0 0,1 1-1 0 0,-1-1 0 0 0,0 1 0 0 0,0 0 0 0 0,1-1 1 0 0,-1 1-1 0 0,0-1 0 0 0,1 1 0 0 0,0-1 10 0 0,0 0-24 0 0,0-1 0 0 0,1 1 0 0 0,0 0-1 0 0,-1 0 1 0 0,1-1 0 0 0,0 1-1 0 0,0 0 1 0 0,-1 1 0 0 0,1-1-1 0 0,0 0 1 0 0,0 0 0 0 0,0 1-1 0 0,0-1 1 0 0,0 1 0 0 0,0 0-1 0 0,0-1 1 0 0,1 1 24 0 0,-1 0-83 0 0,6 5-63 0 0,-3-4 134 0 0,1 1 12 0 0,9 11-82 0 0,-5-4 8 0 0,-1 1 67 0 0,0 16 9 0 0,-8-23-3 0 0,0 0 1 0 0,0 0 0 0 0,1 0 0 0 0,0 0 0 0 0,-1 0 0 0 0,1-1-1 0 0,2 3 1 0 0,4 6 20 0 0,-7-9 76 0 0,0-2-75 0 0,1 0 0 0 0,-1 0 0 0 0,0 0 1 0 0,0 0-1 0 0,0 0 0 0 0,1 1 0 0 0,-1-1 0 0 0,0 0 0 0 0,0 1 0 0 0,0-1 0 0 0,0 1 0 0 0,0-1-21 0 0,2 1 135 0 0,-3-1 29 0 0,0 0 17 0 0,3 0 3 0 0,48 0 312 0 0,-50 0-482 0 0,-1 0 0 0 0,1 0 0 0 0,0 0 0 0 0,-1-1 0 0 0,1 1 0 0 0,0 0 0 0 0,-1 0 0 0 0,1-1 0 0 0,0 1-1 0 0,-1 0 1 0 0,1-1 0 0 0,-1 1 0 0 0,1-1 0 0 0,-1 1 0 0 0,1-1 0 0 0,-1 1 0 0 0,1-1 0 0 0,-1 0-14 0 0,4-2 45 0 0,12-4 59 0 0,-14 7-90 0 0,0-1 0 0 0,-1 1 0 0 0,1-1 0 0 0,0 0 0 0 0,0 0 0 0 0,-1 0 1 0 0,1 0-1 0 0,0 0 0 0 0,-1 0 0 0 0,1 0 0 0 0,-1 0 0 0 0,1-1 0 0 0,-1 1 0 0 0,0 0 1 0 0,1-1-1 0 0,-1 0 0 0 0,0 1 0 0 0,0-1 0 0 0,0 0 0 0 0,0 1 0 0 0,0-1-14 0 0,9-40 288 0 0,-10 41-282 0 0,1 0-1 0 0,-1 0 0 0 0,0 0 0 0 0,0 0 1 0 0,0 0-1 0 0,0 0 0 0 0,-1 0 0 0 0,1 0 1 0 0,0 0-1 0 0,0 0 0 0 0,0-1 0 0 0,-1 1 1 0 0,1 0-1 0 0,-1 0 0 0 0,1 0 0 0 0,-1 0 1 0 0,1 1-1 0 0,-1-2-5 0 0,-3-6 1 0 0,3 5-1 0 0,1 0 0 0 0,0 0 0 0 0,-1 0 0 0 0,1 0 0 0 0,0 0 0 0 0,1 0 0 0 0,-1 0 0 0 0,0 0 0 0 0,2-2 0 0 0,-2 3 0 0 0,1-1 0 0 0,-1 1 0 0 0,1 0 0 0 0,-1 0 0 0 0,0-1 0 0 0,0 1 0 0 0,0 0 0 0 0,0 0 0 0 0,0-1 0 0 0,0 1 0 0 0,0 0 0 0 0,-1 0 0 0 0,0-1 0 0 0,1 1 0 0 0,-1 0 0 0 0,0 0 0 0 0,0 0 0 0 0,0 0 0 0 0,0 0 0 0 0,-13-14-862 0 0,-1 2 0 0 0,-1 0 0 0 0,-10-7 862 0 0,14 10-6101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6:42:13.2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28 104 4608 0 0,'-25'-18'353'0'0,"25"17"-350"0"0,0 1 0 0 0,-1 0 1 0 0,1 0-1 0 0,0-1 0 0 0,0 1 0 0 0,0 0 0 0 0,-1-1 0 0 0,1 1 0 0 0,0 0 0 0 0,0-1 1 0 0,0 1-1 0 0,0 0 0 0 0,0-1 0 0 0,0 1 0 0 0,-1 0 0 0 0,1-1 0 0 0,0 1 1 0 0,0-1-1 0 0,0 1 0 0 0,0 0 0 0 0,0-1 0 0 0,0 1 0 0 0,0 0 0 0 0,1-1 0 0 0,-1 1 1 0 0,0 0-1 0 0,0-1 0 0 0,0 1 0 0 0,0 0 0 0 0,0-1 0 0 0,1 1 0 0 0,-1 0 1 0 0,0-1-1 0 0,0 1 0 0 0,0 0 0 0 0,1-1 0 0 0,-1 1 0 0 0,0 0 0 0 0,0 0 0 0 0,1-1 1 0 0,-1 1-1 0 0,0 0 0 0 0,1 0-3 0 0,0-2 436 0 0,1-1 0 0 0,-1 1 1 0 0,0-1-1 0 0,0 1 0 0 0,0-1 0 0 0,0 1 1 0 0,-1-2-437 0 0,1 2 536 0 0,0-1 1 0 0,0 1-1 0 0,-1-1 1 0 0,1 1 0 0 0,1 0-1 0 0,-1-1 1 0 0,0 1-1 0 0,2-2-536 0 0,5-5 1100 0 0,-6 7-314 0 0,-1 1-68 0 0,20-12 436 0 0,-18 11-741 0 0,-3 2-19 0 0,0 0-51 0 0,0 0-234 0 0,0 0-205 0 0,1 3-88 0 0,0-2 141 0 0,-1 0 0 0 0,0 1-1 0 0,0-1 1 0 0,1 0 0 0 0,-1 1-1 0 0,0-1 1 0 0,0 1 0 0 0,0-1-1 0 0,0 0 1 0 0,-1 1 0 0 0,1-1-1 0 0,0 1 1 0 0,-1-1 0 0 0,1 0-1 0 0,0 1 1 0 0,-1-1 0 0 0,0 0-1 0 0,1 0 1 0 0,-1 1 0 0 0,0-1-1 0 0,0 0 1 0 0,1 0 0 0 0,-1 0 43 0 0,-4 8-590 0 0,3-6 304 0 0,1 0 0 0 0,0 0 0 0 0,0 0 0 0 0,0 0 0 0 0,1 0 1 0 0,-1 0-1 0 0,1 1 286 0 0,-2 5-1294 0 0,-4 11-3364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6:42:13.6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11 1376 0 0,'0'0'321'0'0,"0"0"814"0"0,0 0 360 0 0,2 1 68 0 0,25 10 2096 0 0,-27-11-2682 0 0,52-22 2591 0 0,-50 21-4432 0 0,-2 1-3846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6:42:14.3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2304 0 0,'0'0'364'0'0,"0"0"689"0"0,0 0 305 0 0,0 0 60 0 0,3 1-110 0 0,9 3-515 0 0,-9-2-227 0 0,-3-2-44 0 0,0 2-26 0 0,1 0-421 0 0,-1 1 1 0 0,0-1-1 0 0,1 0 0 0 0,0 0 0 0 0,-1 0 0 0 0,1 0 0 0 0,0 0 0 0 0,0 0 1 0 0,0 0-1 0 0,1 0-75 0 0,-1 1 77 0 0,0-1 1 0 0,1 0 0 0 0,-1 1 0 0 0,0-1 0 0 0,0 1-1 0 0,-1-1 1 0 0,1 1 0 0 0,-1-1 0 0 0,1 1 0 0 0,-1 1-78 0 0,0-1 33 0 0,0 0 0 0 0,0-1 0 0 0,0 1 0 0 0,1 0 0 0 0,-1-1 0 0 0,1 1 0 0 0,-1 0 0 0 0,1-1 0 0 0,0 1 0 0 0,0-1 0 0 0,0 1 0 0 0,0-1 1 0 0,0 1-1 0 0,1-1 0 0 0,0 2-33 0 0,0-1 37 0 0,-1 0 0 0 0,0 0 1 0 0,0 0-1 0 0,0 0 0 0 0,0 1 1 0 0,0-1-1 0 0,-1 0 0 0 0,1 0 1 0 0,-1 1-1 0 0,0-1 0 0 0,0 0 1 0 0,0 1-38 0 0,-1 0 56 0 0,2 0 0 0 0,-1 0 0 0 0,0 1 0 0 0,1-1 0 0 0,-1 0 0 0 0,1 0 0 0 0,1 0 0 0 0,-1 1-56 0 0,9 16 240 0 0,-6-14-123 0 0,0 1-1 0 0,0 0 1 0 0,-1 0 0 0 0,-1 0 0 0 0,1 2-117 0 0,5 27 362 0 0,3 15 564 0 0,-1 5-926 0 0,-10-49 75 0 0,0-1 0 0 0,0 1 0 0 0,-1 0 0 0 0,1 0 0 0 0,-2 0-75 0 0,-1 25 217 0 0,3-5 253 0 0,-4 16-470 0 0,4-19 182 0 0,1-21-150 0 0,-1-1-1 0 0,0 0 1 0 0,0 1 0 0 0,0-1-1 0 0,0 0 1 0 0,-1 0-1 0 0,0 1 1 0 0,1-1 0 0 0,-1 0-1 0 0,0 0 1 0 0,0 1-1 0 0,-1 0-31 0 0,1-3 80 0 0,1 2 0 0 0,0 8 0 0 0,0-9-2 0 0,0-2-65 0 0,0 0-228 0 0,0 0-103 0 0,0 0-23 0 0,0 0-146 0 0,0 0-600 0 0,0 0-265 0 0,0 0-50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0:55.8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47 8808 0 0,'29'29'418'0'0,"-26"-26"-241"0"0,-2 0-64 0 0,0 0-41 0 0,-1 1-41 0 0,0 0-15 0 0,1-2 26 0 0,12 21 11 0 0,0 1-63 0 0,-11-18 46 0 0,-1 0 65 0 0,-1 0 49 0 0,0 0 34 0 0,0 12 368 0 0,2-10-341 0 0,0-2-94 0 0,2 6 176 0 0,0 0 108 0 0,-2 3 100 0 0,-1 1 95 0 0,1-5-169 0 0,3-1-82 0 0,1 3 29 0 0,-4-8-234 0 0,-1 1-45 0 0,-1-3-29 0 0,0 3 91 0 0,0 0 52 0 0,0 2 104 0 0,0-7-380 0 0,0 2 66 0 0,0 1 59 0 0,0 0 50 0 0,0 3 80 0 0,0 1 51 0 0,0 2 99 0 0,0 3 230 0 0,0 1 219 0 0,0-10-345 0 0,0-5-230 0 0,0-4-66 0 0,0-3-79 0 0,0-4-93 0 0,0-7 206 0 0,0 1-43 0 0,0-5-15 0 0,0-12 6 0 0,0 27-97 0 0,1 0-1 0 0,0 0 1 0 0,0 0 0 0 0,1-3-31 0 0,12-30 50 0 0,-4 21-48 0 0,1 1 0 0 0,12-18-2 0 0,-20 33 0 0 0,-1 0 0 0 0,1 0 0 0 0,0 0 0 0 0,1 0 0 0 0,-1 1 0 0 0,0-1 0 0 0,1 1 0 0 0,0 0 0 0 0,0 0 0 0 0,0 0 0 0 0,0 1 0 0 0,2-2 0 0 0,28-16-2 0 0,-26 14-14 0 0,0 1 0 0 0,0 1 0 0 0,0-1 0 0 0,3 1 16 0 0,-2 0-5 0 0,34-8-20 0 0,-16 9-19 0 0,-24 3 43 0 0,0 0-1 0 0,0 1 1 0 0,1-1-1 0 0,-1 1 1 0 0,0-1-1 0 0,0 1 1 0 0,0 0-1 0 0,0 0 1 0 0,3 2 1 0 0,10 2-11 0 0,-5-2-6 0 0,-7-2 12 0 0,0 0 1 0 0,0 0-1 0 0,0 0 0 0 0,-1 0 0 0 0,1 1 1 0 0,-1-1-1 0 0,1 1 0 0 0,-1 0 0 0 0,2 2 5 0 0,18 12 5 0 0,-4-1-82 0 0,16 17 77 0 0,-19-14 24 0 0,15 24 135 0 0,-29-39-147 0 0,0-1 0 0 0,-1 1 0 0 0,1-1-1 0 0,-1 1 1 0 0,1 0 0 0 0,-1 0 0 0 0,0 0 0 0 0,0 0-1 0 0,0 0 1 0 0,-1 0 0 0 0,1 0 0 0 0,-1 0 0 0 0,1 0 0 0 0,-1 0-1 0 0,0 2-11 0 0,0-4 10 0 0,0 1-1 0 0,0 0 1 0 0,0-1-1 0 0,0 1 1 0 0,1 0-1 0 0,-1-1 1 0 0,0 1-1 0 0,1 0 1 0 0,0-1-1 0 0,-1 1 0 0 0,1-1 1 0 0,0 1-1 0 0,0-1 1 0 0,0 1-10 0 0,5 10 59 0 0,-4-2-26 0 0,-1 0 0 0 0,-1-1 0 0 0,1 1 0 0 0,-1-1 0 0 0,-1 2-33 0 0,1 4 11 0 0,1 5 77 0 0,0-5-45 0 0,-2-1-43 0 0,0-5-37 0 0,-2-1-35 0 0,0-3 5 0 0,1-2-78 0 0,0-1-18 0 0,1 0-73 0 0,0 0-89 0 0,-1 0-103 0 0,2-1 3 0 0,-1 1-68 0 0,1-1-61 0 0,-1 1-53 0 0,1 0-181 0 0,0 0-51 0 0,0 0-220 0 0,0 1-585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6:42:14.7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87 2304 0 0,'2'-1'167'0'0,"2"-3"30"0"0,2-4 1410 0 0,-6 7-1506 0 0,0 0 0 0 0,1 1 0 0 0,-1-1 1 0 0,1 0-1 0 0,-1 0 0 0 0,1 1 0 0 0,-1-1 1 0 0,1 1-1 0 0,-1-1 0 0 0,1 0 0 0 0,0 1 0 0 0,-1-1 1 0 0,1 1-1 0 0,0 0 0 0 0,0-1-101 0 0,8-5 522 0 0,0 0-1 0 0,0 1 1 0 0,1 0 0 0 0,-1 1-1 0 0,1 0 1 0 0,0 1-1 0 0,0 0 1 0 0,1 0 0 0 0,-1 1-522 0 0,122-20 1816 0 0,-122 22-1788 0 0,0 0 0 0 0,0 1 0 0 0,-1 0 0 0 0,1 0 0 0 0,0 1 0 0 0,0 0 0 0 0,-1 1 0 0 0,5 2-28 0 0,18 10 30 0 0,-17-7-7 0 0,-13-6-22 0 0,1-1 0 0 0,0 1-1 0 0,-1-1 1 0 0,1 1 0 0 0,-1 0 0 0 0,1 0 0 0 0,-1 0 0 0 0,0 1-1 0 0,0-1 1 0 0,0 0 0 0 0,0 1-1 0 0,20 22 55 0 0,-20-22-52 0 0,0 0 0 0 0,0-1 1 0 0,0 1-1 0 0,-1 0 0 0 0,1 0 1 0 0,-1 0-1 0 0,0 0 0 0 0,0 1 0 0 0,0-1 1 0 0,0 0-1 0 0,0 0 0 0 0,-1 1 0 0 0,1-1 1 0 0,-1 0-1 0 0,0 1 0 0 0,0-1 0 0 0,-1 3-3 0 0,1-2 6 0 0,-1 1 0 0 0,0-1-1 0 0,0 0 1 0 0,0 1-1 0 0,0-1 1 0 0,-1 0-1 0 0,1 0 1 0 0,-1 0 0 0 0,0 0-1 0 0,0-1 1 0 0,-1 1-1 0 0,1 0 1 0 0,-3 1-6 0 0,-8 9 34 0 0,-1-1 0 0 0,0-1 0 0 0,-1 0 0 0 0,-1-1 0 0 0,0 0 0 0 0,0-1 0 0 0,-1-1 0 0 0,-7 2-34 0 0,9-4 34 0 0,0 1-58 0 0,0-2 0 0 0,0 0 0 0 0,0 0 1 0 0,-7 0 23 0 0,6-1-94 0 0,13-4 66 0 0,0 0-1 0 0,-1 0 1 0 0,0 0-1 0 0,1-1 1 0 0,-1 1 0 0 0,-2-1 28 0 0,-18 0-354 0 0,23 0-582 0 0,1 0-294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6:42:15.1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104 0 1840 0 0,'0'0'304'0'0,"0"0"605"0"0,0 0 267 0 0,0 0 52 0 0,0 0-67 0 0,0 0-322 0 0,0 0-139 0 0,0 0-27 0 0,0 0-63 0 0,0 0-237 0 0,0 2-100 0 0,0 1-173 0 0,0 0 1 0 0,-1 0-1 0 0,1 0 0 0 0,0-1 0 0 0,-1 1 0 0 0,1 0 0 0 0,-1 0 0 0 0,0 0 0 0 0,0 0 0 0 0,0-1 0 0 0,-1 1 0 0 0,1-1 1 0 0,0 1-1 0 0,-2 1-100 0 0,-14 44 800 0 0,-1-15-502 0 0,13-26-205 0 0,0 1 0 0 0,1 0 0 0 0,0 0 0 0 0,0 1 0 0 0,1-1 1 0 0,0 1-1 0 0,0 0 0 0 0,1-1 0 0 0,0 3-93 0 0,0 0 160 0 0,0-1 0 0 0,0 1 0 0 0,-2 0-160 0 0,2-4 59 0 0,0-1 0 0 0,0 1 0 0 0,1 0 0 0 0,0 0 0 0 0,0 0 0 0 0,0 0 0 0 0,1-1 0 0 0,0 6-59 0 0,9 30 198 0 0,-6-31-142 0 0,0 1 1 0 0,-1 0-1 0 0,-1 0 1 0 0,0 5-57 0 0,0-6 42 0 0,1 0 0 0 0,0 0 0 0 0,0 0 0 0 0,1 0 0 0 0,0-1 0 0 0,1 1 0 0 0,0-1 0 0 0,1 0 0 0 0,0 0 1 0 0,2 2-43 0 0,2 5 19 0 0,10 38 74 0 0,-18-52-82 0 0,1 1 0 0 0,0-1 0 0 0,0 0 0 0 0,0 0 0 0 0,0 0 0 0 0,0 0 0 0 0,1 0 1 0 0,-1-1-1 0 0,1 1 0 0 0,0 0 0 0 0,-1-1 0 0 0,1 0 0 0 0,0 0 0 0 0,1 0 0 0 0,-1 0 0 0 0,0 0 0 0 0,0-1 0 0 0,1 0 1 0 0,2 1-12 0 0,7 3-101 0 0,8 2-4253 0 0,-18-7-415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6:42:15.6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1376 0 0,'0'0'276'0'0,"0"0"621"0"0,0 0 273 0 0,0 0 56 0 0,0 0-87 0 0,0 0-418 0 0,0 0-178 0 0,0 0-37 0 0,0 0-28 0 0,0 0-86 0 0,0 3-38 0 0,6 39 589 0 0,-4-31-459 0 0,0 1-1 0 0,-1 11-483 0 0,6 22 828 0 0,-6-29-403 0 0,0 0 0 0 0,4 13-425 0 0,-2-13 349 0 0,-1 1 0 0 0,0 12-349 0 0,-1 21 390 0 0,1-25-175 0 0,-2-1 0 0 0,-3 22-215 0 0,2-32 119 0 0,0 0 1 0 0,1 0 0 0 0,1 4-120 0 0,0 42-465 0 0,-1-60-13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6:42:16.0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325 0 2304 0 0,'0'0'281'0'0,"0"0"342"0"0,-1 2 148 0 0,0 0-623 0 0,-1 0 1 0 0,0 0 0 0 0,1 0 0 0 0,-1 0 0 0 0,0-1 0 0 0,0 1 0 0 0,0-1 0 0 0,0 1 0 0 0,0-1 0 0 0,-1 0 0 0 0,1 1 0 0 0,0-1-149 0 0,-2 0 168 0 0,1 1 0 0 0,-1 1 1 0 0,1-1-1 0 0,0 0 0 0 0,0 1 1 0 0,0-1-169 0 0,0 1 142 0 0,0-1 1 0 0,0 0 0 0 0,0 0-1 0 0,0 0 1 0 0,0 0 0 0 0,0 0-1 0 0,-1-1-142 0 0,-14 9 655 0 0,-13 8 435 0 0,23-14-772 0 0,1 0 0 0 0,-1 1 0 0 0,1 0 1 0 0,-5 4-319 0 0,-25 17 816 0 0,1 1-84 0 0,23-16-533 0 0,-5 5 82 0 0,10-7-227 0 0,-19 20-16 0 0,20-18-38 0 0,-3 1 0 0 0,8 3 0 0 0,1-13 2 0 0,1-1 1 0 0,0 0 0 0 0,0-1 0 0 0,0 1 0 0 0,-1 0 0 0 0,1-1 0 0 0,0 1 0 0 0,0 0 0 0 0,0 0 0 0 0,0-1 0 0 0,0 1 0 0 0,1 0 0 0 0,-1-1 0 0 0,0 1 0 0 0,0 0 0 0 0,0-1 0 0 0,0 1 0 0 0,1 0 0 0 0,-1-1 0 0 0,0 1 0 0 0,1-1 0 0 0,-1 1 0 0 0,1 0-3 0 0,2 1 22 0 0,0 0 1 0 0,0 1 0 0 0,-1-1 0 0 0,1 1 0 0 0,-1 0 0 0 0,1-1 0 0 0,-1 1 0 0 0,0 0 0 0 0,1 3-23 0 0,5 5 62 0 0,1-3 22 0 0,0 0 1 0 0,0 0 0 0 0,1-1 0 0 0,0 0 0 0 0,1 0-85 0 0,-8-6 20 0 0,0 0 0 0 0,0 0 0 0 0,0 0 1 0 0,0 0-1 0 0,1 0 0 0 0,-1 0 0 0 0,0-1 1 0 0,0 0-1 0 0,0 1 0 0 0,2-1-20 0 0,12 1 38 0 0,12 0 85 0 0,2-1-38 0 0,11 0-11 0 0,1 0-1708 0 0,-43 0-2918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6:42:16.5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6912 0 0,'0'0'314'0'0,"0"0"-6"0"0,0 0-116 0 0,2 0 247 0 0,2 1-247 0 0,0-1 0 0 0,-1 1 1 0 0,1 0-1 0 0,0 0 0 0 0,-1 1 0 0 0,1-1 0 0 0,-1 1 1 0 0,1 0-1 0 0,-1 0 0 0 0,0 0 0 0 0,0 0 0 0 0,0 0 0 0 0,0 1 1 0 0,1 0-193 0 0,-3-2 48 0 0,-1-1 1 0 0,1 1-1 0 0,0-1 0 0 0,-1 1 1 0 0,1-1-1 0 0,0 1 1 0 0,0-1-1 0 0,0 1 1 0 0,-1-1-1 0 0,1 0 1 0 0,0 0-1 0 0,0 1 1 0 0,0-1-1 0 0,0 0 1 0 0,0 0-49 0 0,5 2 126 0 0,3 3-21 0 0,1 2 1 0 0,-2-1-1 0 0,1 1 1 0 0,-1 0-1 0 0,0 1 1 0 0,0 0-1 0 0,-1 1 1 0 0,0-1-1 0 0,5 9-105 0 0,0 3 164 0 0,-1 0-1 0 0,0 0 0 0 0,-2 1 1 0 0,2 4-164 0 0,-3-2 181 0 0,-2 0 0 0 0,0 0 0 0 0,-1 0 1 0 0,-1 1-1 0 0,-1 5-181 0 0,1 39 893 0 0,-4 11-893 0 0,0-69 75 0 0,-4 48 382 0 0,1-28-220 0 0,1-17-187 0 0,0-1 0 0 0,0 1 0 0 0,-2-1 0 0 0,1 0 0 0 0,-2 0 0 0 0,1-1 0 0 0,-2 1 0 0 0,0-1-50 0 0,-3 7 104 0 0,6-12-66 0 0,-1 0-1 0 0,1 0 1 0 0,-1 0-1 0 0,0-1 1 0 0,0 1-1 0 0,-1-1 1 0 0,1 0-1 0 0,-1 0 1 0 0,0-1 0 0 0,-5 3-38 0 0,8-5-227 0 0,2-2-625 0 0,0 0-241 0 0,0 0-39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6:42:16.9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86 456 0 0,'0'0'1813'0'0,"0"0"223"0"0,0 0 92 0 0,0 0-209 0 0,0 0-942 0 0,0 0-418 0 0,0 0-82 0 0,0 0-26 0 0,3 1-38 0 0,6 2-181 0 0,0-1 0 0 0,-1 0 0 0 0,1 0-1 0 0,0-1 1 0 0,0 0 0 0 0,0-1 0 0 0,7 0-232 0 0,17-2 824 0 0,17-4-824 0 0,19-2 604 0 0,46-3 172 0 0,-78 7-476 0 0,1-1 0 0 0,10-5-300 0 0,31-4 232 0 0,-2 1-119 0 0,-42 6-92 0 0,1 1 0 0 0,0 2 0 0 0,8 1-21 0 0,48-2-784 0 0,-92 5 250 0 0,0 0-118 0 0,0 0-518 0 0,0 0-2101 0 0,0 0-894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6:42:17.4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0 456 0 0,'0'0'920'0'0,"0"0"100"0"0,0 0 41 0 0,0 0-111 0 0,0 0-510 0 0,0 0-227 0 0,0 0-42 0 0,0 0-13 0 0,0 0-13 0 0,0 0-7 0 0,0 0-2 0 0,0 0 4 0 0,0 0 16 0 0,0 0 4 0 0,3 1 0 0 0,9 2-6 0 0,-12-3-147 0 0,1 0 0 0 0,-1 0-1 0 0,0 0 1 0 0,1 1 0 0 0,-1-1-1 0 0,0 0 1 0 0,1 0 0 0 0,-1 0-1 0 0,0 0 1 0 0,1 1 0 0 0,-1-1-1 0 0,0 0 1 0 0,1 0 0 0 0,-1 0-1 0 0,0 1 1 0 0,1-1 0 0 0,-1 0-1 0 0,0 1 1 0 0,0-1 0 0 0,0 0-1 0 0,1 1 1 0 0,-1-1 0 0 0,0 0-1 0 0,0 1 1 0 0,0-1 0 0 0,0 0-1 0 0,1 1 1 0 0,-1-1-7 0 0,3 8 371 0 0,5 2-302 0 0,-8-9-65 0 0,1-1 0 0 0,-1 1 1 0 0,0 0-1 0 0,1-1 0 0 0,-1 1 0 0 0,0-1 0 0 0,1 1 0 0 0,-1-1 0 0 0,1 0 0 0 0,-1 1 1 0 0,1-1-1 0 0,-1 1 0 0 0,1-1 0 0 0,-1 0 0 0 0,1 0 0 0 0,0 1 0 0 0,-1-1 1 0 0,1 0-1 0 0,-1 0 0 0 0,1 1 0 0 0,0-1 0 0 0,-1 0 0 0 0,1 0-4 0 0,8 3-6 0 0,9 15 72 0 0,-13-11-19 0 0,1 0 0 0 0,0 0 1 0 0,1-1-1 0 0,0 1 0 0 0,0-2 1 0 0,0 1-1 0 0,1-1 0 0 0,7 4-47 0 0,-11-7-6 0 0,0 0 0 0 0,0 1 0 0 0,0-1 0 0 0,0 1 0 0 0,0 0 0 0 0,-1 0 0 0 0,1 0 0 0 0,-1 0 0 0 0,1 0 0 0 0,-1 2 6 0 0,-2-5-1 0 0,-1 1 0 0 0,0-1 0 0 0,0 1 0 0 0,1-1 0 0 0,-1 1 0 0 0,1-1 0 0 0,-1 1 0 0 0,0-1 0 0 0,1 1 0 0 0,-1-1 0 0 0,1 0 0 0 0,-1 1 0 0 0,1-1 0 0 0,-1 0 0 0 0,1 1 0 0 0,-1-1 0 0 0,1 0 0 0 0,0 0 1 0 0,1 1 1 0 0,-1 0-1 0 0,1 0 0 0 0,0 0 0 0 0,-1 1 1 0 0,1-1-1 0 0,0 0 0 0 0,-1 1 0 0 0,1-1 1 0 0,-1 1-1 0 0,0-1 0 0 0,0 1 0 0 0,1-1 1 0 0,-1 1-1 0 0,0 0 0 0 0,9 12 0 0 0,-9-10 0 0 0,0 0 0 0 0,1 2 72 0 0,-1-1 0 0 0,0 0 0 0 0,1 0 0 0 0,-2 1 0 0 0,1-1 0 0 0,-1 1 0 0 0,0-1 0 0 0,0 0 0 0 0,0 1 0 0 0,-2 4-72 0 0,-8 18 865 0 0,8-24-769 0 0,1 0 0 0 0,-1 0 0 0 0,0 0 0 0 0,0-1 0 0 0,-1 1 0 0 0,1-1 0 0 0,-1 1 0 0 0,0-1 0 0 0,0 0 0 0 0,0 0 0 0 0,-2 2-96 0 0,-5 4 367 0 0,-6 1 170 0 0,8-5-345 0 0,6-3 71 0 0,2-1-241 0 0,-1-1 1 0 0,1 0 0 0 0,0 0 0 0 0,0 0 0 0 0,0 0 0 0 0,-1 1-1 0 0,1-1 1 0 0,0 0 0 0 0,0 0 0 0 0,0 0 0 0 0,-1 0 0 0 0,1 0-1 0 0,0 0 1 0 0,0 1 0 0 0,-1-1 0 0 0,1 0 0 0 0,0 0-1 0 0,0 0 1 0 0,-1 0 0 0 0,1 0 0 0 0,0 0 0 0 0,-1 0 0 0 0,1 0-1 0 0,0 0 1 0 0,0 0 0 0 0,-1 0 0 0 0,1 0-23 0 0,0-1-127 0 0,-1 1 0 0 0,1 0 0 0 0,0 0 0 0 0,0 0 0 0 0,-1 0 0 0 0,1 0 0 0 0,0 0 0 0 0,0 0 0 0 0,-1 0 0 0 0,1 0 0 0 0,0 0 0 0 0,0 0 0 0 0,-1 1 0 0 0,1-1 0 0 0,0 0 0 0 0,0 0 0 0 0,-1 0 0 0 0,1 0 0 0 0,0 0 1 0 0,0 0-1 0 0,-1 1 0 0 0,1-1 0 0 0,0 0 0 0 0,0 0 0 0 0,0 0 0 0 0,0 0 0 0 0,-1 1 127 0 0,1-1-3812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6:42:18.5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66 3224 0 0,'0'0'143'0'0,"1"-2"219"0"0,4-3 5447 0 0,-2 8-3353 0 0,2 15-2832 0 0,-1 0 662 0 0,0-4-148 0 0,0-1 0 0 0,0 1 0 0 0,-2 0 0 0 0,0 1 0 0 0,0-1 0 0 0,-2 0 0 0 0,1 1 0 0 0,-2 3-138 0 0,8 68 720 0 0,-5-76-620 0 0,-1 1 1 0 0,2-1 0 0 0,-1 0-1 0 0,1 0 1 0 0,1 0 0 0 0,0 0-101 0 0,0 1 108 0 0,-2-4-18 0 0,0 0 1 0 0,-1 1 0 0 0,0-1-1 0 0,0 1-90 0 0,5 25 324 0 0,-3-20-140 0 0,0 1 1 0 0,-1 0-1 0 0,0 0 0 0 0,-1 0 0 0 0,-1 0 1 0 0,0 10-185 0 0,-11-30 74 0 0,10 5-71 0 0,0 0-1 0 0,0-1 1 0 0,-1 1 0 0 0,1-1-1 0 0,0 0 1 0 0,0 1-1 0 0,1-1 1 0 0,-1 0 0 0 0,0 0-1 0 0,1 0 1 0 0,-1 1-1 0 0,1-1 1 0 0,-1 0 0 0 0,1 0-1 0 0,0-1-2 0 0,-1-35-87 0 0,1 6-178 0 0,-5 6 2 0 0,3 19 187 0 0,1 1 0 0 0,0-1 0 0 0,0 1 1 0 0,0-1-1 0 0,1 1 0 0 0,0-1 1 0 0,0-1 75 0 0,1-1-99 0 0,1 0 0 0 0,-2 0 0 0 0,1 1 0 0 0,-2-1 0 0 0,1 0 0 0 0,-1 0 0 0 0,0 0 0 0 0,-1-1 99 0 0,-1-6-145 0 0,1 0 1 0 0,0 1 0 0 0,1-1 0 0 0,1-1 144 0 0,-3-32-271 0 0,3 32 330 0 0,0 1 0 0 0,0-1 0 0 0,2-2-59 0 0,0-24-601 0 0,-2 42 590 0 0,0 0 1 0 0,1 0-1 0 0,-1-1 1 0 0,0 1-1 0 0,1 0 1 0 0,-1 0-1 0 0,1 0 1 0 0,-1 0-1 0 0,1 0 1 0 0,-1 0-1 0 0,1 0 1 0 0,0 0-1 0 0,0 1 1 0 0,-1-1-1 0 0,1 0 1 0 0,0 0-1 0 0,0 0 1 0 0,0 1-1 0 0,0-1 1 0 0,0 0-1 0 0,0 1 1 0 0,0-1 10 0 0,10-8-17 0 0,-5 5 20 0 0,-1 0-1 0 0,1 1 1 0 0,0-1 0 0 0,0 1 0 0 0,0 0 0 0 0,0 1 0 0 0,0 0 0 0 0,1 0 0 0 0,-1 0 0 0 0,1 1 0 0 0,3-1-3 0 0,13-1 16 0 0,1 2 0 0 0,16 0-16 0 0,-33 1 27 0 0,0 0 0 0 0,0 0 0 0 0,0 1 0 0 0,0 0 0 0 0,0 0 0 0 0,0 1 1 0 0,0 0-1 0 0,0 0 0 0 0,-1 0 0 0 0,1 1 0 0 0,-1 0 0 0 0,1 1 0 0 0,-1-1 0 0 0,0 1 1 0 0,-1 0-1 0 0,1 1 0 0 0,-1-1 0 0 0,1 1 0 0 0,-2 0 0 0 0,1 1 0 0 0,0-1 0 0 0,-1 1 1 0 0,2 2-28 0 0,-1 0-19 0 0,-4-6 30 0 0,0 0 1 0 0,0 0-1 0 0,0-1 0 0 0,0 1 1 0 0,0 0-1 0 0,0 0 1 0 0,0 0-1 0 0,-1 0 0 0 0,1 0 1 0 0,0 0-1 0 0,-1 0 0 0 0,0 0 1 0 0,0 0-1 0 0,1 0 1 0 0,-1 0-1 0 0,-1 1 0 0 0,1-1-11 0 0,-1 6 14 0 0,-1 1 1 0 0,0-1-1 0 0,-1 0 0 0 0,0 0 0 0 0,0 0 1 0 0,-1 0-1 0 0,0-1 0 0 0,0 0 0 0 0,-1 1 1 0 0,0-1-1 0 0,0-1 0 0 0,0 1 0 0 0,-1-1 1 0 0,0 0-1 0 0,0 0 0 0 0,-1-1 0 0 0,0 0 1 0 0,0 0-1 0 0,0 0 0 0 0,0-1 0 0 0,-1 0 1 0 0,-5 2-15 0 0,-52 21 214 0 0,32-12-115 0 0,28-11-78 0 0,-1-1 0 0 0,0 0 0 0 0,0-1 1 0 0,0 1-1 0 0,0-1 0 0 0,0-1 0 0 0,-6 2-21 0 0,-29 4-141 0 0,39-7 42 0 0,2 0-145 0 0,-2 0-63 0 0,-7 0-858 0 0,7 0-3388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6:42:19.1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161 0 6216 0 0,'0'0'282'0'0,"0"0"-2"0"0,0 0-86 0 0,0 0 306 0 0,0 0 150 0 0,0 0 29 0 0,0 0-16 0 0,0 0-101 0 0,0 0-46 0 0,0 0-10 0 0,0 0-28 0 0,-3 0-104 0 0,-6 0-44 0 0,7 0-8 0 0,-7 6 614 0 0,0-1-617 0 0,5-3-263 0 0,0 0 0 0 0,0 0 0 0 0,0 1-1 0 0,1-1 1 0 0,-1 1 0 0 0,0 0 0 0 0,1 0 0 0 0,0 0 0 0 0,0 0-1 0 0,0 1 1 0 0,0 0 0 0 0,0-1 0 0 0,-1 4-56 0 0,-7 20 242 0 0,-3 4 116 0 0,2 0-1 0 0,-5 25-357 0 0,8-14 202 0 0,2 0-1 0 0,2 1 0 0 0,2-1 1 0 0,2 33-202 0 0,1-56 9 0 0,-1-6 3 0 0,1-1 1 0 0,1 1-1 0 0,0 0 1 0 0,1 0-1 0 0,2 7-12 0 0,2 5-6 0 0,-5-17 18 0 0,1 0 0 0 0,0 1 1 0 0,0-1-1 0 0,1 0 1 0 0,0 0-1 0 0,1-1 1 0 0,0 1-1 0 0,0-1 0 0 0,0 0 1 0 0,3 3-13 0 0,-1-3 22 0 0,1 0 0 0 0,0 0-1 0 0,0-1 1 0 0,0 0 0 0 0,1-1 0 0 0,0 1 0 0 0,0-1 0 0 0,0-1 0 0 0,1 0-1 0 0,8 3-21 0 0,-6-4-108 0 0,1 0-1 0 0,-1-1 0 0 0,1 0 1 0 0,0-1-1 0 0,0-1 1 0 0,7 0 108 0 0,-18 0-1038 0 0,-1 0-312 0 0,5-2-68 0 0,15-7-12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6:42:19.5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0 456 0 0,'0'0'1241'0'0,"0"0"139"0"0,0 0 58 0 0,0 0-100 0 0,0 0-477 0 0,0 0-205 0 0,0 0-44 0 0,0 0-20 0 0,0 0-41 0 0,0 2-20 0 0,29 49 1445 0 0,-14-25-1458 0 0,-12-22-417 0 0,0 1 0 0 0,0 0 0 0 0,0 0 0 0 0,-1 1 1 0 0,0-1-102 0 0,7 24 333 0 0,-1 1 1 0 0,-2 0 0 0 0,2 16-334 0 0,5 28 500 0 0,-11-43-286 0 0,-1-10-56 0 0,1-1 1 0 0,1 1-1 0 0,1-1 1 0 0,1 0 0 0 0,1 3-159 0 0,-6-23 8 0 0,0 1 0 0 0,1 0 0 0 0,-1-1 1 0 0,0 1-1 0 0,0 0 0 0 0,1 0 1 0 0,-1 0-1 0 0,0-1 0 0 0,0 1 0 0 0,0 0 1 0 0,0 0-1 0 0,0-1 0 0 0,0 1 1 0 0,0 0-1 0 0,0 0 0 0 0,-1 0-8 0 0,1 2 24 0 0,0-1 48 0 0,0-2-2 0 0,0 0-54 0 0,0 0-209 0 0,0 0-95 0 0,0 0-629 0 0,0 0-2557 0 0,0 0-1092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0:54.4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190 1 9760 0 0,'0'0'222'0'0,"0"0"30"0"0,0 0 18 0 0,0 2 19 0 0,-1 12 78 0 0,1-9-198 0 0,-1 1 0 0 0,1 0-1 0 0,0-1 1 0 0,1 1 0 0 0,-1 0-1 0 0,1-1 1 0 0,1 6-169 0 0,3-1 160 0 0,-1 0-20 0 0,-1-2-13 0 0,-2 1 17 0 0,0 1 48 0 0,-1 42 352 0 0,0 2-82 0 0,0 125 824 0 0,0-104-666 0 0,1-53-474 0 0,4 6-4 0 0,2 5 12 0 0,-5-5 3 0 0,-2 4 33 0 0,0 24 237 0 0,0-34-276 0 0,4 8 24 0 0,4-5-40 0 0,-6-20-111 0 0,1 13 88 0 0,-3 2-15 0 0,-1-10-48 0 0,1 13 76 0 0,0 1-68 0 0,0-23-56 0 0,0 0 1 0 0,0 0 0 0 0,0 0-1 0 0,0 0 1 0 0,0 0 0 0 0,0 0-1 0 0,0 0 1 0 0,0 0 0 0 0,0 0-1 0 0,0 0 1 0 0,1 0 0 0 0,-1 0-1 0 0,0 0 1 0 0,1 0 0 0 0,-1 0-1 0 0,1 0 1 0 0,-1 0 0 0 0,1 0-1 0 0,-1 0 1 0 0,1 0 0 0 0,0 0-2 0 0,0 0 2 0 0,-1-1 1 0 0,1 1-1 0 0,-1 0 1 0 0,1-1-1 0 0,0 1 1 0 0,-1 0 0 0 0,0 0-1 0 0,1 0 1 0 0,-1 0-1 0 0,1-1 1 0 0,-1 1-1 0 0,0 0 1 0 0,0 0-1 0 0,1 0-2 0 0,0 8 12 0 0,0 0-1 0 0,0 0 0 0 0,-1-1 1 0 0,0 2-12 0 0,0-8-206 0 0,0-1-246 0 0,0-1-433 0 0,0 0 677 0 0,0 0 41 0 0,0 0-4 0 0,0 0-37 0 0,0 0-1 0 0,0 0-39 0 0,0 0-44 0 0,0 0-49 0 0,0 0-53 0 0,0 0-49 0 0,0 0-44 0 0,0 0-39 0 0,0 0-148 0 0,0 0-37 0 0,0 0-1556 0 0</inkml:trace>
  <inkml:trace contextRef="#ctx0" brushRef="#br0" timeOffset="462.94">0 521 7856 0 0,'0'0'174'0'0,"0"0"29"0"0,0 0 13 0 0,0 0 48 0 0,0 0-107 0 0,0-2 123 0 0,1-3-196 0 0,0 2 44 0 0,5-1 231 0 0,10 3 546 0 0,-9 1-572 0 0,1 0-56 0 0,-4-1-136 0 0,1-1-48 0 0,3-2 73 0 0,2-2 82 0 0,6 0 37 0 0,-5 2-176 0 0,7-3 46 0 0,0 5 18 0 0,-11 2-118 0 0,0-1-1 0 0,0 0 1 0 0,0-1-1 0 0,0 0 0 0 0,2 0-54 0 0,8-3 78 0 0,14 0-5 0 0,4-6-49 0 0,7 6 29 0 0,-19-1-37 0 0,-17 4-8 0 0,0 1 1 0 0,0-1-1 0 0,1 1 1 0 0,-1 1-1 0 0,1-1 1 0 0,0 1-9 0 0,20-2 5 0 0,0-2 1 0 0,27-6-6 0 0,-41 7 0 0 0,11-3-19 0 0,-18 5-5 0 0,0-1-1 0 0,0 1 1 0 0,0 0-1 0 0,1 0 0 0 0,4 0 25 0 0,-3 1-51 0 0,0-1-1 0 0,1 0 0 0 0,-1-1 0 0 0,8-2 52 0 0,5-1-175 0 0,-10 3 34 0 0,0 1-46 0 0,4-1-204 0 0,6-5-45 0 0,-5 1 109 0 0,-6 4 76 0 0,-1 3-2 0 0,1 2-57 0 0,-2 2 129 0 0,2 1-66 0 0,4-4-57 0 0,-13-2 262 0 0,1 0 1 0 0,-1 0-1 0 0,1 1 1 0 0,-1-1 0 0 0,0 0-1 0 0,1 0 1 0 0,-1 1-1 0 0,1-1 1 0 0,-1 1 0 0 0,0-1-1 0 0,1 1 42 0 0,4 4-176 0 0,2 2 37 0 0,-5-4 110 0 0,3 5-46 0 0,-2 2 82 0 0,-1 2 75 0 0,-3 3 66 0 0,0-14-129 0 0,0 1 0 0 0,0-1 0 0 0,1 1 0 0 0,-1-1 0 0 0,0 1 0 0 0,1 0 0 0 0,-1-1-1 0 0,1 1 1 0 0,0-1 0 0 0,-1 0 0 0 0,1 1 0 0 0,0-1 0 0 0,0 1-19 0 0,5 11 148 0 0,-4-5-83 0 0,-1 1 70 0 0,0 6 133 0 0,-2 22 449 0 0,1-25-532 0 0,0-1-77 0 0,-1 1 45 0 0,1 9 115 0 0,1-13-137 0 0,1 1 35 0 0,0-4-104 0 0,1 2 42 0 0,-1 0 1 0 0,0 0-1 0 0,-1 0 0 0 0,1 0 0 0 0,-1 0 1 0 0,0 6-105 0 0,-1-7 62 0 0,1-1 1 0 0,-1 0 0 0 0,1 1 0 0 0,1-1-1 0 0,-1 0 1 0 0,1 2-63 0 0,5 16 223 0 0,-6-6-102 0 0,-1-13-90 0 0,1-1-1 0 0,-1 1 1 0 0,1-1 0 0 0,-1 1 0 0 0,1-1 0 0 0,0 1 0 0 0,0-1 0 0 0,0 0 0 0 0,1 1-31 0 0,4 11 119 0 0,-1 11 44 0 0,-2-18-62 0 0,0-1 1 0 0,0-1-1 0 0,5 7-101 0 0,1 3 93 0 0,-6 0-21 0 0,-3-3 13 0 0,0-11-88 0 0,0-1-89 0 0,0-1-84 0 0,0 0 44 0 0,0 0-35 0 0,0 0-38 0 0,0 0-34 0 0,0 0-334 0 0,0 0 73 0 0,0 0-47 0 0,0 0-652 0 0,0 0-516 0 0,0 0-979 0 0</inkml:trace>
  <inkml:trace contextRef="#ctx0" brushRef="#br0" timeOffset="663.56">868 111 8720 0 0,'0'0'197'0'0,"0"0"24"0"0,0 0 19 0 0,3 0-29 0 0,18 0-108 0 0,33 0 289 0 0,-37 0-309 0 0,1 0-50 0 0,11 0-33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6:42:19.9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207 1 4576 0 0,'0'0'208'0'0,"0"0"55"0"0,0 0 102 0 0,0 0 40 0 0,0 0 10 0 0,0 0-14 0 0,0 0-60 0 0,0 2-21 0 0,-1 1-207 0 0,1 0-1 0 0,-1 1 0 0 0,1-1 1 0 0,-1 0-1 0 0,0 0 0 0 0,0 0 1 0 0,-1 0-1 0 0,1 0 1 0 0,-1 0-1 0 0,1 0 0 0 0,-3 2-112 0 0,-24 31 862 0 0,-3 7-130 0 0,5-13-485 0 0,15-16 100 0 0,-1-1 1 0 0,-1 0-1 0 0,0-1 1 0 0,-9 7-348 0 0,17-15 94 0 0,0-1 1 0 0,1 0-1 0 0,-1 1 1 0 0,1 0-1 0 0,0 0 1 0 0,0 1-95 0 0,3-4 129 0 0,1-1 6 0 0,-1 5 33 0 0,1-5-147 0 0,-1 0 1 0 0,1 0-1 0 0,0 0 0 0 0,0 0 1 0 0,0 1-1 0 0,0-1 1 0 0,-1 0-1 0 0,1 0 0 0 0,0 0 1 0 0,0 1-1 0 0,0-1 1 0 0,0 0-1 0 0,0 0 0 0 0,0 1 1 0 0,0-1-1 0 0,0 0 1 0 0,0 0-1 0 0,0 1 0 0 0,0-1 1 0 0,0 0-1 0 0,0 0 1 0 0,0 1-1 0 0,0-1 1 0 0,0 0-1 0 0,0 0 0 0 0,0 1 1 0 0,0-1-1 0 0,0 0 1 0 0,0 0-1 0 0,0 1 0 0 0,0-1 1 0 0,0 0-1 0 0,0 0 1 0 0,1 0-22 0 0,30 15 187 0 0,-20-10-136 0 0,0 0 0 0 0,0-1 0 0 0,0 0-1 0 0,1 0 1 0 0,-1-1 0 0 0,1-1 0 0 0,-1 0 0 0 0,1 0 0 0 0,0-2 0 0 0,6 1-51 0 0,27-1 64 0 0,-4 7-304 0 0,-38-7 109 0 0,-1 0-246 0 0,0-1 186 0 0,-1 1 94 0 0,-1 0-1 0 0,1 0 0 0 0,0 0 1 0 0,-1 0-1 0 0,1 0 0 0 0,0 0 1 0 0,-1 0-1 0 0,1 0 0 0 0,-1 0 0 0 0,1 0 1 0 0,0 0-1 0 0,-1 0 0 0 0,1 0 1 0 0,0 1-1 0 0,-1-1 0 0 0,1 0 98 0 0,9 4-4298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6:42:20.2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17 1840 0 0,'0'1'133'0'0,"3"3"46"0"0,-2-3 605 0 0,-1-1 253 0 0,3 0 47 0 0,69-6 2267 0 0,-63 6-3053 0 0,10 0 160 0 0,-1-1-1 0 0,1 0 0 0 0,4-2-457 0 0,-8 1 207 0 0,0 0-1 0 0,0 1 0 0 0,8 0-206 0 0,-7 1 142 0 0,-1-1 0 0 0,15-2-142 0 0,-1 2 77 0 0,-26 1-77 0 0,-3 0-213 0 0,0 0-98 0 0,0 0-15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6:42:20.6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3224 0 0,'0'0'393'0'0,"0"0"443"0"0,0 0 195 0 0,0 0 38 0 0,0 0-49 0 0,0 0-245 0 0,0 0-110 0 0,0 2-22 0 0,1 7-120 0 0,-1-1 0 0 0,1 0 0 0 0,0 0 0 0 0,2 6-523 0 0,3 14 950 0 0,-2 0 1 0 0,0 3-951 0 0,-3-19 239 0 0,7 32 400 0 0,-5-29-365 0 0,0 1 0 0 0,-1-1 0 0 0,0 7-274 0 0,-2-13 84 0 0,2 0 1 0 0,-1 1-1 0 0,1-1 0 0 0,1-1 1 0 0,0 1-1 0 0,0 0 0 0 0,0-1 1 0 0,2 1-85 0 0,-4-5 24 0 0,0 0 49 0 0,-1 6-46 0 0,0-1-57 0 0,0-7-352 0 0,0-2-125 0 0,0 0-920 0 0,0 0-3607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6:42:21.0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6072 0 0,'0'0'274'0'0,"0"0"0"0"0,0 0-52 0 0,0 0 438 0 0,0 0 210 0 0,0 0 39 0 0,0 0-65 0 0,0 0-312 0 0,0 0-137 0 0,0 0-31 0 0,0 0-16 0 0,0 0-50 0 0,0 0-18 0 0,3 3-6 0 0,2 6-64 0 0,0 1 1 0 0,0-1 0 0 0,-1 2-1 0 0,0-1 1 0 0,0 0 0 0 0,-1 1-1 0 0,-1-1 1 0 0,0 1 0 0 0,0 4-211 0 0,10 44 718 0 0,1-4-72 0 0,-3 3-57 0 0,-6-38-383 0 0,0 0-1 0 0,-2 0 1 0 0,0 5-206 0 0,1-8 101 0 0,-2-15-22 0 0,-1 0 0 0 0,1 0 0 0 0,-1 0 0 0 0,1 0 0 0 0,-1 0 0 0 0,0 1 0 0 0,1-1 0 0 0,-1 1-79 0 0,0 26-251 0 0,0-16-4939 0 0,0-13 3656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6:42:21.5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 6072 0 0,'0'0'274'0'0,"0"0"0"0"0,3 0-70 0 0,9 0 357 0 0,-9 0 170 0 0,1 0-313 0 0,1 0 1 0 0,-1-1-1 0 0,0 1 0 0 0,0-1 1 0 0,4-1-419 0 0,-7 2 48 0 0,0 0 1 0 0,0-1-1 0 0,0 1 1 0 0,0 0-1 0 0,0 0 1 0 0,-1 0 0 0 0,1 0-1 0 0,0 0 1 0 0,0 1-1 0 0,0-1 1 0 0,0 0-1 0 0,0 0 1 0 0,0 0-1 0 0,-1 1 1 0 0,1-1-1 0 0,0 0 1 0 0,0 1 0 0 0,0 0-49 0 0,3 0 156 0 0,2 1-29 0 0,1 1-1 0 0,-1 0 0 0 0,0 0 0 0 0,0 0 0 0 0,0 1 0 0 0,0 0 1 0 0,-1 0-1 0 0,3 2-126 0 0,7 8 264 0 0,0 1 0 0 0,2 4-264 0 0,-5-5 216 0 0,0 3-17 0 0,-1 1-1 0 0,0 0 1 0 0,-1 0 0 0 0,-1 2 0 0 0,0 1-199 0 0,-4-11 70 0 0,2 10 125 0 0,0 0 1 0 0,-1 0-1 0 0,-2 1 1 0 0,0 0 0 0 0,0 2-196 0 0,0 4 206 0 0,-1-6 109 0 0,-1 0 1 0 0,-1 1 0 0 0,-1-1-1 0 0,-1 0 1 0 0,-3 19-316 0 0,2-9 408 0 0,2-23-242 0 0,0 0-1 0 0,-1 1 1 0 0,0-1 0 0 0,-1 4-166 0 0,-2 10 186 0 0,3-15-122 0 0,0-1-1 0 0,-1 1 0 0 0,1-1 0 0 0,-1 0 1 0 0,0 1-1 0 0,-1-1 0 0 0,0 2-63 0 0,-3 0 131 0 0,0 0 1 0 0,0-1-1 0 0,0 1 1 0 0,-1-2-1 0 0,-1 2-131 0 0,-3 2 112 0 0,10-9-106 0 0,0 1-1 0 0,0-1 0 0 0,0 0 0 0 0,0 0 0 0 0,0 0 1 0 0,-1 0-1 0 0,1-1 0 0 0,0 1 0 0 0,-1 0 0 0 0,1 0 0 0 0,-1-1 1 0 0,1 1-1 0 0,-1-1 0 0 0,1 1 0 0 0,-2-1-5 0 0,-4 2 2 0 0,0 1-590 0 0,0-1 0 0 0,0 0 0 0 0,-1 0 0 0 0,1-1 588 0 0,-5 0-863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53:50.998"/>
    </inkml:context>
    <inkml:brush xml:id="br0">
      <inkml:brushProperty name="width" value="0.1" units="cm"/>
      <inkml:brushProperty name="height" value="0.1" units="cm"/>
      <inkml:brushProperty name="color" value="#FFFFFF"/>
    </inkml:brush>
    <inkml:brush xml:id="br1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4291 665 9096 0 0,'0'0'200'0'0,"0"0"33"0"0,-2 0 16 0 0,-11 0-31 0 0,-5 0-164 0 0,11 0-75 0 0,6 0 41 0 0,-1 0 60 0 0,-5 0 87 0 0,1 1-90 0 0,0 1 36 0 0,-9 11 331 0 0,5-5-178 0 0,3-3-142 0 0,-4 0 49 0 0,9-4-136 0 0,0 0 1 0 0,-1 0 0 0 0,1 0-1 0 0,0 0 1 0 0,0 1 0 0 0,0-1-1 0 0,0 1 1 0 0,0-1 0 0 0,0 1-38 0 0,-1 1 60 0 0,0-1 0 0 0,0 1 0 0 0,0-1 1 0 0,0 0-1 0 0,-1 0 0 0 0,-1 0-60 0 0,-9 6 207 0 0,5 0-103 0 0,-3 5 45 0 0,0 5-1 0 0,0 1 15 0 0,1-6 10 0 0,7-9-107 0 0,2 0-1 0 0,-1 0 1 0 0,0 0 0 0 0,1 0 0 0 0,0 0 0 0 0,0 0-1 0 0,0 1 1 0 0,0 1-66 0 0,-4 10 136 0 0,5-10-119 0 0,-5 10 21 0 0,0 1-36 0 0,2-3-2 0 0,3-11 0 0 0,0 1 0 0 0,0-1 0 0 0,1 1 0 0 0,-1 0 0 0 0,1-1 0 0 0,0 1 0 0 0,0 0 0 0 0,0-1 0 0 0,1 2 0 0 0,-1 5 0 0 0,0 6 0 0 0,-1-13 0 0 0,1 0 0 0 0,0-1 0 0 0,0 1 0 0 0,0 0 0 0 0,0 0 0 0 0,0 0 0 0 0,1 0 0 0 0,-1 0 0 0 0,1 0 0 0 0,1 2 0 0 0,14 24 0 0 0,-3-24 0 0 0,15 9 0 0 0,-18-14 0 0 0,-1-1 0 0 0,-7 1 2 0 0,-1 0 1 0 0,1 0 0 0 0,0 0 0 0 0,-1-1-1 0 0,1 1 1 0 0,0 0 0 0 0,-1-1 0 0 0,1 0-1 0 0,-1 1 1 0 0,1-1 0 0 0,-1 0 0 0 0,1 0-1 0 0,-1 0 1 0 0,1 0-3 0 0,6-4 35 0 0,2 1 18 0 0,-8 3-41 0 0,1 0-1 0 0,-1-1 1 0 0,0 1 0 0 0,0 0 0 0 0,0 0-1 0 0,0-1 1 0 0,0 0 0 0 0,0 1 0 0 0,0-1-12 0 0,9-9 53 0 0,-5 6-19 0 0,-1 0 0 0 0,0-1 0 0 0,0 0-1 0 0,0-1-33 0 0,-2 4 11 0 0,-1-1-1 0 0,0-1 0 0 0,0 1 0 0 0,0 0 1 0 0,0-2-11 0 0,12-18 71 0 0,-2 3-9 0 0,25-73 119 0 0,-33 86-161 0 0,8-18 24 0 0,1-1-1 0 0,0 9-32 0 0,-7 5-11 0 0,4 8 0 0 0,-5-6 0 0 0,-4 11 0 0 0,0-1 0 0 0,0 1 0 0 0,-1-1 0 0 0,1 1 0 0 0,0 0 0 0 0,0 0 0 0 0,0 0 0 0 0,0-1 0 0 0,-1 1 0 0 0,1 0 0 0 0,0 0 0 0 0,0 0 0 0 0,0 0 0 0 0,0 0 0 0 0,0 0 0 0 0,0 0 0 0 0,0 0 0 0 0,0 0 0 0 0,0 0 0 0 0,0 0 0 0 0,-1 0 0 0 0,1 1 0 0 0,0-1 0 0 0,0 0 0 0 0,0 0 0 0 0,0 1 0 0 0,-1-1 0 0 0,1 0 0 0 0,1 1 0 0 0,3 10 0 0 0,-4-11-2 0 0,-1 1 1 0 0,1-1-1 0 0,-1 0 1 0 0,1 1-1 0 0,0-1 1 0 0,0 0-1 0 0,-1 1 1 0 0,1-1-1 0 0,0 0 1 0 0,0 0-1 0 0,-1 1 1 0 0,1-1-1 0 0,0 0 1 0 0,0 0 0 0 0,-1 0-1 0 0,1 0 1 0 0,0 0-1 0 0,0 0 1 0 0,0 0-1 0 0,0 0 2 0 0,8 1-34 0 0,-9-1 33 0 0,1 1 1 0 0,-1-1-1 0 0,1 1 0 0 0,-1 0 0 0 0,0-1 0 0 0,1 1 0 0 0,-1-1 1 0 0,0 1-1 0 0,0 0 0 0 0,0-1 0 0 0,1 1 0 0 0,-1-1 0 0 0,0 1 1 0 0,0 0-1 0 0,0-1 0 0 0,0 1 0 0 0,0 0 0 0 0,0-1 0 0 0,0 1 1 0 0,0 0 0 0 0,0 1-1 0 0,0 1 1 0 0,0-1 0 0 0,1 0 0 0 0,-1 0-1 0 0,1 1 1 0 0,0-1 0 0 0,-1 0-1 0 0,1 0 1 0 0,0 0 0 0 0,0 0 0 0 0,1 2 0 0 0,8 18 16 0 0,-5-12 5 0 0,-4-7-17 0 0,0 0 1 0 0,1 0-1 0 0,-1 0 1 0 0,0 0 0 0 0,-1 1-1 0 0,1-1 1 0 0,0 0-1 0 0,-1 0 1 0 0,0 0 0 0 0,0 3-5 0 0,1 1 0 0 0,0 0 0 0 0,0 0 0 0 0,0 0 0 0 0,1 0 0 0 0,1 2 0 0 0,2 8 0 0 0,0 14 0 0 0,-4-27-2 0 0,6 26 24 0 0,-5-21 13 0 0,-1-1 0 0 0,0 1 0 0 0,0 7-35 0 0,-1 12 89 0 0,0 23 59 0 0,0-34-64 0 0,0 3 43 0 0,0 21 118 0 0,0 26 273 0 0,0-60-455 0 0,-1 0 1 0 0,0-1 0 0 0,0 1 0 0 0,-1 0 0 0 0,0-1 0 0 0,0 1-64 0 0,-2 9 128 0 0,3-14-115 0 0,-7 26 254 0 0,1-11-33 0 0,2-4-35 0 0,1-2-72 0 0,-5 10 81 0 0,6-17-141 0 0,1 0-1 0 0,0 0 0 0 0,0 0 0 0 0,1 0 0 0 0,-2 4-66 0 0,-5 11 195 0 0,-13 0-19 0 0,10-3-31 0 0,-31 15 106 0 0,31-20-232 0 0,6-5-2 0 0,0-1 0 0 0,-1 0 0 0 0,0 0-1 0 0,-1 0-16 0 0,-4 2-9 0 0,-4-1-34 0 0,5-1-46 0 0,0-1-19 0 0,1-2-15 0 0,1 0-31 0 0,-2-2-60 0 0,4 0 109 0 0,2 0 0 0 0,1 0-19 0 0,-1 0-46 0 0,1 0-16 0 0,0 0-47 0 0,0 0-52 0 0,0 0-61 0 0,0 0-64 0 0,0 0-61 0 0,-1 0-52 0 0,1 0-47 0 0,0 0-166 0 0,-1 0-47 0 0,-1 0-200 0 0,-2 0-542 0 0</inkml:trace>
  <inkml:trace contextRef="#ctx0" brushRef="#br0" timeOffset="316.45">3219 318 12032 0 0,'-10'-11'240'0'0,"9"10"-205"0"0,0 0 1 0 0,1-1 0 0 0,-1 1-1 0 0,1 0 1 0 0,-1 0 0 0 0,1-1 0 0 0,-1 1-1 0 0,1 0 1 0 0,-1 0 0 0 0,1-1-1 0 0,0 1 1 0 0,0 0 0 0 0,0-1-36 0 0,-1 0 87 0 0,-1 1-52 0 0,-1 1-52 0 0,0 0-77 0 0,1 0-76 0 0,0 0-110 0 0,0 0-130 0 0,2 0-116 0 0,-1 0 69 0 0,1 0-42 0 0,0 0-593 0 0,0 0-466 0 0,0 0-885 0 0</inkml:trace>
  <inkml:trace contextRef="#ctx0" brushRef="#br0" timeOffset="985.02">5270 491 6072 0 0,'-3'0'133'0'0,"2"1"-126"0"0,1-1-1 0 0,0 0 1 0 0,-1 0 0 0 0,1 0-1 0 0,-1 0 1 0 0,1 0 0 0 0,0 0-1 0 0,-1-1 1 0 0,1 1 0 0 0,-1 0-1 0 0,1 0 1 0 0,-1 0 0 0 0,1 0-1 0 0,0 0 1 0 0,-1-1 0 0 0,1 1-1 0 0,0 0 1 0 0,-1 0-1 0 0,1-1 1 0 0,0 1 0 0 0,-1 0-1 0 0,1 0 1 0 0,0-1 0 0 0,-1 1-1 0 0,1 0 1 0 0,0-1 0 0 0,0 1-1 0 0,0 0 1 0 0,-1-1 0 0 0,1 1-1 0 0,0-1-6 0 0,-5-6 118 0 0,4 7-107 0 0,1 0-1 0 0,-1-1 0 0 0,0 1 1 0 0,0 0-1 0 0,0-1 0 0 0,1 1 1 0 0,-1 0-1 0 0,0 0 1 0 0,0 0-1 0 0,0 0 0 0 0,0 0 1 0 0,0 0-1 0 0,1 0 0 0 0,-2 0-10 0 0,-9 1 29 0 0,-2 6-31 0 0,1-1 12 0 0,1-5 41 0 0,6 0 13 0 0,1-1 51 0 0,2 1-40 0 0,1-1 0 0 0,0 0 0 0 0,-1 1 1 0 0,1 0-1 0 0,0-1 0 0 0,0 1 0 0 0,-1-1 0 0 0,1 1 0 0 0,0 0 1 0 0,-1 1-76 0 0,-2 1 139 0 0,2-1-113 0 0,0 0-36 0 0,2-2 10 0 0,-3 3 74 0 0,1-1 0 0 0,-1 0 0 0 0,0 0 0 0 0,0-1 0 0 0,0 1 1 0 0,-1 0-75 0 0,-10 5 223 0 0,4 4-75 0 0,6-1-19 0 0,3-7-102 0 0,0-1 1 0 0,0 0-1 0 0,-1 0 0 0 0,1 0 0 0 0,0 1 1 0 0,-1-1-1 0 0,1 0 0 0 0,-1-1 0 0 0,0 1-27 0 0,-1 1 45 0 0,1 0-1 0 0,0 0 1 0 0,-1 1-1 0 0,1-1 0 0 0,0 0 1 0 0,0 2-45 0 0,0-1 44 0 0,1-1-1 0 0,-1 0 1 0 0,0 1 0 0 0,-1-1 0 0 0,1 0 0 0 0,-2 1-44 0 0,3-3 14 0 0,0 0-3 0 0,0 0 0 0 0,-1 0 0 0 0,1 0 0 0 0,0 1 0 0 0,0-1 1 0 0,0 0-1 0 0,0 1 0 0 0,0-1 0 0 0,1 0 0 0 0,-1 1 1 0 0,0-1-1 0 0,1 1 0 0 0,-1-1 0 0 0,1 1 0 0 0,-1 0 1 0 0,1-1-1 0 0,0 1 0 0 0,0-1 0 0 0,0 1 0 0 0,0 0 1 0 0,0-1-1 0 0,0 1-11 0 0,-1 2 12 0 0,1 0 1 0 0,0-1-1 0 0,-1 1 1 0 0,0 0-1 0 0,0 0 1 0 0,0-1-1 0 0,-1 3-12 0 0,-14 25 133 0 0,10-18-61 0 0,4-9-42 0 0,1 1 1 0 0,1-1 0 0 0,-1 0-1 0 0,0 1 1 0 0,1-1 0 0 0,0 0-1 0 0,0 1 1 0 0,0-1 0 0 0,1 4-31 0 0,0 8 76 0 0,-1-14-69 0 0,0 0 1 0 0,1 0-1 0 0,-1-1 1 0 0,0 1-1 0 0,1 0 0 0 0,-1 0 1 0 0,1-1-1 0 0,-1 1 1 0 0,1 0-1 0 0,0-1 1 0 0,0 1-1 0 0,0-1 1 0 0,0 1-8 0 0,0-1 6 0 0,0 1 1 0 0,0-1-1 0 0,0 1 1 0 0,-1 0-1 0 0,1-1 1 0 0,0 1-1 0 0,-1 0 1 0 0,1 0-1 0 0,-1-1 1 0 0,0 1-1 0 0,1 0 1 0 0,-1 0-1 0 0,0 0-6 0 0,0-2 2 0 0,0 1 0 0 0,0 0 0 0 0,0 0-1 0 0,0-1 1 0 0,0 1 0 0 0,0 0 0 0 0,0 0 0 0 0,1-1 0 0 0,-1 1-1 0 0,0 0 1 0 0,0-1 0 0 0,1 1 0 0 0,-1 0 0 0 0,0-1 0 0 0,1 1 0 0 0,-1 0-1 0 0,1-1 1 0 0,-1 1 0 0 0,1-1 0 0 0,-1 1 0 0 0,1-1 0 0 0,-1 1-1 0 0,1-1 1 0 0,0 1 0 0 0,-1-1-2 0 0,1 0 2 0 0,-1 1-1 0 0,1-1 1 0 0,-1 0 0 0 0,1 1-1 0 0,-1-1 1 0 0,1 0 0 0 0,-1 1-1 0 0,1-1 1 0 0,-1 1-1 0 0,0-1 1 0 0,1 1 0 0 0,-1-1-1 0 0,0 1 1 0 0,0-1 0 0 0,1 1-1 0 0,-1-1 1 0 0,0 1 0 0 0,0 0-1 0 0,0-1 1 0 0,0 1-1 0 0,1-1 1 0 0,-1 1 0 0 0,0-1-1 0 0,0 2-1 0 0,0 0 59 0 0,2 1 32 0 0,6 2-62 0 0,3 1 77 0 0,5-3 94 0 0,-14-2-169 0 0,0-1 1 0 0,0 0-1 0 0,0 0 1 0 0,0 0-1 0 0,0-1 1 0 0,0 1-1 0 0,0 0 1 0 0,0-1-1 0 0,0 1 1 0 0,0-1-1 0 0,0 0 1 0 0,0 0-32 0 0,2-1 66 0 0,21-11 308 0 0,-23 9-321 0 0,4-3 9 0 0,4 4-25 0 0,-9 3-33 0 0,0 0 0 0 0,0-1 0 0 0,0 1 0 0 0,0 0 0 0 0,-1 0 0 0 0,1-1 0 0 0,0 1 0 0 0,0-1 0 0 0,0 1 0 0 0,0-1 0 0 0,-1 1-1 0 0,1-1 1 0 0,0 1 0 0 0,0-1 0 0 0,-1 0 0 0 0,1 1 0 0 0,0-1 0 0 0,-1 0 0 0 0,1 1 0 0 0,-1-1 0 0 0,1 0 0 0 0,-1 0 0 0 0,0 0 0 0 0,1 0 0 0 0,-1 1 0 0 0,0-1-4 0 0,4-5 32 0 0,0 1 0 0 0,0 0 0 0 0,0 0 0 0 0,1 1 0 0 0,-1-1 0 0 0,1 1 0 0 0,0 0 0 0 0,5-3-32 0 0,2-2 91 0 0,-9-1-38 0 0,1 0-21 0 0,9-1-16 0 0,-12 10-16 0 0,0 0 0 0 0,0-1 0 0 0,0 0 0 0 0,0 1 0 0 0,0-1 0 0 0,0 0 0 0 0,0 1 1 0 0,-1-1-1 0 0,1 0 0 0 0,-1 0 0 0 0,1 0 0 0 0,7-20-16 0 0,-4 14-11 0 0,3-5 9 0 0,-2 0 58 0 0,-1 3-7 0 0,3-9 30 0 0,-5 3 21 0 0,1 3-13 0 0,2 3-47 0 0,-4 8-24 0 0,0 1 0 0 0,0-1 0 0 0,0 1 0 0 0,-1-1 0 0 0,1 0 0 0 0,0 1 0 0 0,-1-1 0 0 0,1 0 0 0 0,-1 0 0 0 0,0 1 0 0 0,1-1 1 0 0,-1 0-1 0 0,0 0 0 0 0,0-43-23 0 0,0 43-85 0 0,0 2 0 0 0,2 2 27 0 0,9 12 65 0 0,-6-1 29 0 0,6-8 40 0 0,5 24-39 0 0,-5-4-14 0 0,9 26 0 0 0,-16-38 0 0 0,11 20 0 0 0,-13-29 0 0 0,0 1 0 0 0,1-2 0 0 0,21 21 0 0 0,-22-22-1 0 0,0 1 0 0 0,1-1 0 0 0,-2 1 0 0 0,1 0 1 0 0,0 0-1 0 0,1 3 1 0 0,6 10 14 0 0,1-4 41 0 0,-9-11-113 0 0,0 0 62 0 0,2 1 144 0 0,-1 0-140 0 0,-1-1-65 0 0,1 1-56 0 0,-1-1-1 0 0,0 1-34 0 0,1-1-38 0 0,0 1-42 0 0,-1 0-131 0 0,0-1-71 0 0,1 0-61 0 0,0 1-51 0 0,1 1-406 0 0,1 2-578 0 0</inkml:trace>
  <inkml:trace contextRef="#ctx0" brushRef="#br0" timeOffset="8506.44">17023 365 6120 0 0,'0'3'176'0'0,"0"1"-98"0"0,0 8 30 0 0,3 1-86 0 0,1-5-22 0 0,-3-7 0 0 0,0 1 0 0 0,0-1 0 0 0,0 1 0 0 0,0-1 0 0 0,0 1 0 0 0,-1-1 0 0 0,1 1 0 0 0,-1-1 0 0 0,1 1 0 0 0,-1 0 0 0 0,0-1 0 0 0,1 1 0 0 0,-1-1 0 0 0,0 1 0 0 0,0 8 57 0 0,1-1 113 0 0,1 1 110 0 0,4 10 465 0 0,-4-14-539 0 0,0 0-78 0 0,0 3 268 0 0,-1-1-80 0 0,0-1-64 0 0,-1-1-48 0 0,1 11 302 0 0,5-4-134 0 0,0-1-13 0 0,-5 0-89 0 0,0-3-149 0 0,0 0 39 0 0,1-3-34 0 0,-1-1 0 0 0,1 1 0 0 0,0-1 1 0 0,0 0-1 0 0,1 1 0 0 0,0-1 0 0 0,1 2-126 0 0,7 6 213 0 0,2 3 37 0 0,-11-11-183 0 0,-1-4-52 0 0,-1-1 0 0 0,0 1 1 0 0,0 0-1 0 0,1-1 1 0 0,-1 1-1 0 0,0-1 0 0 0,1 1 1 0 0,-1 0-1 0 0,1-1 1 0 0,-1 1-1 0 0,1-1 0 0 0,-1 1 1 0 0,1-1-1 0 0,-1 0 1 0 0,1 1-1 0 0,-1-1 0 0 0,1 1 1 0 0,0-1-1 0 0,-1 0 1 0 0,1 0-1 0 0,-1 1 0 0 0,1-1-15 0 0,4 2 57 0 0,0 1 10 0 0,-1 1 0 0 0,0-1 0 0 0,0 0 0 0 0,-1 1 1 0 0,2 1-68 0 0,-1 0 82 0 0,-1-3 73 0 0,0 0-56 0 0,0-2-34 0 0,1 0-31 0 0,-1 0-7 0 0,0 1 25 0 0,5 4 55 0 0,2 1 45 0 0,3-4 37 0 0,-6-2 7 0 0,0 0-35 0 0,6 1 116 0 0,-11-1-237 0 0,0-1 0 0 0,0 1-1 0 0,0 0 1 0 0,0-1-1 0 0,0 1 1 0 0,0-1-1 0 0,0 1 1 0 0,2-2-40 0 0,4-3 159 0 0,3-4 105 0 0,-5 3-160 0 0,18-19 254 0 0,-13 11-199 0 0,-7 1-58 0 0,-2 5 27 0 0,1 3-101 0 0,-1 0 0 0 0,0 0 0 0 0,-1-1 0 0 0,1 1 0 0 0,-1 0 1 0 0,0-1-1 0 0,0 1 0 0 0,-1-1 0 0 0,0 0 0 0 0,0 0-27 0 0,0-19 76 0 0,0-1-36 0 0,0-92-5 0 0,0 115-64 0 0,1 0 0 0 0,-1-1 0 0 0,0 1 0 0 0,1 0 0 0 0,0 0 0 0 0,-1 0 0 0 0,1-1 0 0 0,1 1 0 0 0,0-3 29 0 0,4-9-116 0 0,-5 9 122 0 0,0 0-91 0 0,-1 0-95 0 0,1 0-98 0 0,-1 0-101 0 0,0-1-103 0 0,0 2-106 0 0,-1-1-109 0 0,1 3 242 0 0,0 0-38 0 0,0 0-39 0 0,0 0-38 0 0,0-6-1391 0 0,0-1-1110 0 0</inkml:trace>
  <inkml:trace contextRef="#ctx0" brushRef="#br0" timeOffset="8775.39">17717 34 8928 0 0,'0'0'200'0'0,"0"0"33"0"0,0 0 14 0 0,0 3-41 0 0,0 4-164 0 0,0 16-44 0 0,0-16 30 0 0,0-2 36 0 0,0-3 83 0 0,3 1 169 0 0,2 3-64 0 0,-4-4-150 0 0,0 0-1 0 0,0 1 0 0 0,0-1 0 0 0,-1 0 1 0 0,1 1-1 0 0,0-1 0 0 0,-1 1 0 0 0,1 0-101 0 0,0 7 320 0 0,-1-1-87 0 0,0 0-74 0 0,0-7-137 0 0,2 13 378 0 0,3-6-96 0 0,1 4-7 0 0,-5-9-200 0 0,0 0-1 0 0,-1 0 1 0 0,1 0 0 0 0,-1 1-1 0 0,0 3-96 0 0,2 23 443 0 0,10 5 38 0 0,2 8 109 0 0,-12-29-435 0 0,-1 1-40 0 0,1 3 24 0 0,5 8 15 0 0,-3-10-74 0 0,2 12 74 0 0,-1-14-56 0 0,1 0-23 0 0,-4 4-43 0 0,-2-15-28 0 0,0-1 1 0 0,0 1 0 0 0,1-1-1 0 0,-1 0 1 0 0,1 1-1 0 0,0-1 1 0 0,1 3-5 0 0,6 12 59 0 0,-7-16-54 0 0,0 0 0 0 0,-1 1 0 0 0,1-1 1 0 0,-1 0-1 0 0,1 1 0 0 0,-1-1 0 0 0,0 0 1 0 0,0 1-1 0 0,0-1 0 0 0,0 3-5 0 0,1 12 37 0 0,10 1-9 0 0,-9-2 9 0 0,-1-10 31 0 0,0-2-50 0 0,2 3-73 0 0,0-2-108 0 0,-1-3 31 0 0,0 1-39 0 0,1 0-212 0 0,-2-1 140 0 0,1 0-36 0 0,0-1-39 0 0,-1 1-43 0 0,1-1-43 0 0,-1 1-46 0 0,1-1 15 0 0,-1 0-38 0 0,0 0-42 0 0,0 0-41 0 0,1 1-1384 0 0,-1-1-1102 0 0</inkml:trace>
  <inkml:trace contextRef="#ctx0" brushRef="#br0" timeOffset="9254.4">18474 350 9152 0 0,'0'0'208'0'0,"0"0"33"0"0,0 0 14 0 0,0-3-42 0 0,-2-10-170 0 0,-1 8-10 0 0,0 2 59 0 0,-1 0 77 0 0,-4 0 161 0 0,-8 1 240 0 0,10 2-424 0 0,0 0-42 0 0,4 0-88 0 0,-8 2 246 0 0,0 4-67 0 0,1-1-48 0 0,-1 0 47 0 0,-1 0 11 0 0,1 4-43 0 0,-5 4 33 0 0,-1 0-36 0 0,-14 8 62 0 0,28-19-196 0 0,0-1 1 0 0,-1 1-1 0 0,1 0 1 0 0,0 0-1 0 0,0 1 1 0 0,-2 1-26 0 0,-6 13 92 0 0,3-5-44 0 0,-3 2 25 0 0,7-9-46 0 0,0-1 1 0 0,0 1 0 0 0,0 0-1 0 0,0 0 1 0 0,-1 4-28 0 0,-3 10 109 0 0,-1-2-33 0 0,5-11-57 0 0,0-1 0 0 0,1 0 0 0 0,-1 1 0 0 0,1 0 0 0 0,1-1 1 0 0,-1 1-1 0 0,1 0 0 0 0,0 0 0 0 0,0 4-19 0 0,4 6-5 0 0,13 15-75 0 0,-3-15 80 0 0,2-3 0 0 0,1-10 0 0 0,61-3 117 0 0,-76 0-116 0 0,1 0 0 0 0,0 0 0 0 0,0 0 0 0 0,0-1 0 0 0,0 1 0 0 0,0-1 0 0 0,0 1 0 0 0,0-1 0 0 0,0 0 0 0 0,-1 1 0 0 0,1-1 1 0 0,0 0-1 0 0,1-1-1 0 0,-2 1 3 0 0,1 0 1 0 0,-1 0 0 0 0,0 0 0 0 0,1 1 0 0 0,-1-1 0 0 0,1 0 0 0 0,0 1 0 0 0,-1-1-1 0 0,1 1 1 0 0,-1 0 0 0 0,1 0 0 0 0,0-1 0 0 0,0 1-4 0 0,1 0 5 0 0,-1 0 1 0 0,1-1 0 0 0,-1 0-1 0 0,0 1 1 0 0,1-1-1 0 0,-1 0 1 0 0,0 0 0 0 0,0 0-1 0 0,0-1 1 0 0,0 1-1 0 0,0 0 1 0 0,0-1 0 0 0,0 1-1 0 0,0-1 1 0 0,-1 0-1 0 0,1 1 1 0 0,0-1 0 0 0,-1 0-1 0 0,1 0-5 0 0,0-1 12 0 0,0 0-1 0 0,1 0 1 0 0,0 1-1 0 0,-1 0 1 0 0,1-1-1 0 0,0 1 1 0 0,2 0-12 0 0,5-3 18 0 0,-9 5-15 0 0,1-1 0 0 0,-1 0 0 0 0,1 1 0 0 0,-1-1 1 0 0,1 0-1 0 0,-1 0 0 0 0,0 1 0 0 0,1-1 0 0 0,-1 0 1 0 0,0-1-1 0 0,0 1 0 0 0,0 0 0 0 0,0 0 0 0 0,0 0 1 0 0,0-1-1 0 0,0 1-3 0 0,8-21 15 0 0,1-1 34 0 0,0 4-38 0 0,-5-7 1 0 0,2 13 20 0 0,-6 12-30 0 0,-1-1 0 0 0,1 1 0 0 0,0-1 0 0 0,0 1 0 0 0,-1-1 1 0 0,1 1-1 0 0,-1-1 0 0 0,1 1 0 0 0,-1-1 0 0 0,0 1 0 0 0,0-1 0 0 0,0 1 1 0 0,0-1-3 0 0,1 0 2 0 0,-1 1 0 0 0,0-1 1 0 0,0 0-1 0 0,0 1 0 0 0,1-1 0 0 0,-1 0 1 0 0,1 1-1 0 0,0-1 0 0 0,-1 1 1 0 0,1-1-1 0 0,0 1 0 0 0,0-1 1 0 0,0 1-1 0 0,0-1-2 0 0,4-6 21 0 0,0-5-10 0 0,-5 13-11 0 0,0 0 0 0 0,1 0 0 0 0,-1-1 0 0 0,0 1 0 0 0,1 0 0 0 0,-1 0 0 0 0,0 0 0 0 0,1 0 0 0 0,-1 0 0 0 0,0-1 0 0 0,1 1 0 0 0,-1 0 0 0 0,0 0 0 0 0,1 0 0 0 0,-1 0 0 0 0,0 0 0 0 0,1 0 0 0 0,-1 0 0 0 0,0 0 0 0 0,1 0 0 0 0,-1 1 0 0 0,0-1 0 0 0,1 0 0 0 0,-1 0 0 0 0,0 0 0 0 0,1 0 0 0 0,-1 0 0 0 0,0 0 0 0 0,1 1 0 0 0,-1-1 0 0 0,0 0 0 0 0,1 1-1 0 0,-1-1 0 0 0,1 1 0 0 0,-1-1 0 0 0,1 1 0 0 0,-1 0 0 0 0,0-1 0 0 0,0 1 0 0 0,1 0 0 0 0,-1-1 1 0 0,0 1-1 0 0,0 0 0 0 0,1-1 0 0 0,-1 1 0 0 0,0 0 0 0 0,0-1 0 0 0,0 1 0 0 0,0 0 0 0 0,0-1 1 0 0,0 1-1 0 0,0 0 0 0 0,-1 0 0 0 0,1-1 0 0 0,0 2 1 0 0,-8 16-18 0 0,2-5 62 0 0,3 4 15 0 0,3 37 216 0 0,0-36-198 0 0,1 8 53 0 0,-1-22-108 0 0,1-1 0 0 0,-1 1 0 0 0,1 0 0 0 0,0 0 0 0 0,0-1 0 0 0,1 1 0 0 0,-1 0 0 0 0,1-1 0 0 0,1 4-22 0 0,-2-6 9 0 0,0 1 0 0 0,-1 0 0 0 0,1 0 0 0 0,-1 0 0 0 0,0 0 0 0 0,0 0 0 0 0,1-1 0 0 0,-1 1 1 0 0,0 0-1 0 0,-1 0 0 0 0,1 1-9 0 0,0-1 4 0 0,0 0 1 0 0,-1 0 0 0 0,1 0 0 0 0,0 0-1 0 0,1 0 1 0 0,-1 0 0 0 0,0 0-1 0 0,1-1 1 0 0,-1 1 0 0 0,1 0 0 0 0,0 1-5 0 0,12 13 74 0 0,-12-15-69 0 0,0 1-1 0 0,1-1 0 0 0,-1 0 1 0 0,0 1-1 0 0,0-1 1 0 0,0 0-1 0 0,0 1 1 0 0,0-1-1 0 0,0 1 0 0 0,0 0 1 0 0,0-1-1 0 0,-1 1 1 0 0,1-1-1 0 0,-1 1 0 0 0,1 0 1 0 0,-1 0-1 0 0,0-1 1 0 0,0 1-1 0 0,1 0-4 0 0,-2-1 2 0 0,1-1 1 0 0,0 1-1 0 0,0-1 0 0 0,0 1 0 0 0,0-1 0 0 0,0 1 0 0 0,0-1 1 0 0,0 1-1 0 0,0-1 0 0 0,0 1 0 0 0,0-1 0 0 0,0 1 1 0 0,1-1-1 0 0,-1 1 0 0 0,0-1 0 0 0,0 1 0 0 0,0-1 0 0 0,1 1 1 0 0,-1-1-1 0 0,0 0 0 0 0,1 1 0 0 0,-1-1 0 0 0,0 1 0 0 0,1-1 1 0 0,-1 0-1 0 0,0 1 0 0 0,1-1 0 0 0,-1 0 0 0 0,0 0 1 0 0,1 1-1 0 0,-1-1 0 0 0,1 0-2 0 0,6 5 14 0 0,-2 8 29 0 0,6 0-52 0 0,-4-6-126 0 0,1 4-1 0 0,-5 5-45 0 0</inkml:trace>
  <inkml:trace contextRef="#ctx0" brushRef="#br0" timeOffset="6719.88">14672 34 7248 0 0,'0'0'209'0'0,"-2"0"38"0"0,-5 1-82 0 0,-4 4 212 0 0,7-2-241 0 0,0-1-55 0 0,1 0-72 0 0,0-1 57 0 0,0-1-42 0 0,-1 0 10 0 0,1 1 56 0 0,0 0 56 0 0,0 1 88 0 0,-1 1-111 0 0,0 0-1 0 0,0 0 0 0 0,0-1 0 0 0,-1 0 0 0 0,1 0 0 0 0,-5 1-122 0 0,-3 2 186 0 0,1-2-82 0 0,10-2-99 0 0,-19 3 249 0 0,1-5-89 0 0,16 1-143 0 0,0 0-1 0 0,0 0 1 0 0,0 0-1 0 0,0 0 1 0 0,0 1-1 0 0,0-1 1 0 0,0 1-22 0 0,-12 5 109 0 0,3-2-31 0 0,-11-1-3 0 0,-37-3 95 0 0,57 0-153 0 0,-1 0 1 0 0,1 0-1 0 0,0-1 1 0 0,0 1 0 0 0,-1-1-1 0 0,1 0 1 0 0,0 0-1 0 0,0 0 1 0 0,-3-2-18 0 0,-9-2 75 0 0,-8 2 32 0 0,-20 2 155 0 0,26 2-173 0 0,3-1-49 0 0,3 0-43 0 0,-36 0 3 0 0,45 0 2 0 0,0 0 1 0 0,0 0 0 0 0,1 0 0 0 0,-1 0 0 0 0,0-1-1 0 0,0 1 1 0 0,0-1 0 0 0,1 1 0 0 0,-1-1 0 0 0,0 0-1 0 0,1 1 1 0 0,-1-1 0 0 0,1 0 0 0 0,-1-1-3 0 0,-9-3 60 0 0,-5 3 57 0 0,13 1-95 0 0,-3 1 2 0 0,-14 1 94 0 0,20 1-164 0 0,0-1 46 0 0,0-1-1 0 0,0 1 0 0 0,0-1 0 0 0,1 1 0 0 0,-1 0 1 0 0,0-1-1 0 0,0 1 0 0 0,0-1 0 0 0,0 1 1 0 0,1-1-1 0 0,-1 1 0 0 0,0-1 0 0 0,0 1 1 0 0,1-1-1 0 0,-1 1 0 0 0,0-1 0 0 0,1 1 1 0 0,-1-1-1 0 0,1 1 0 0 0,-1-1 0 0 0,1 0 1 0 0,-1 1-1 0 0,1-1 0 0 0,-1 1 1 0 0,1-1 0 0 0,0 0 0 0 0,-1 1 0 0 0,1-1 1 0 0,0 1-1 0 0,-1-1 0 0 0,1 1 0 0 0,-1-1 0 0 0,1 1 0 0 0,-1 0 0 0 0,0-1 1 0 0,1 1-1 0 0,-1-1 0 0 0,1 1 0 0 0,-1 0 0 0 0,0 0 0 0 0,0-1 0 0 0,1 1 1 0 0,-1 0-1 0 0,0-1 0 0 0,0 1 0 0 0,0 0 0 0 0,0 0 0 0 0,0-1 0 0 0,0 1 1 0 0,0 0-1 0 0,0 6 0 0 0,0-5 0 0 0,-1 0 0 0 0,1 1 0 0 0,0-1 0 0 0,1 0 0 0 0,-1 0 0 0 0,0 0 0 0 0,1 0 0 0 0,-1 1 0 0 0,1-1 0 0 0,0 1 0 0 0,1 0 4 0 0,-1 0 1 0 0,1 1 0 0 0,0 0 0 0 0,-1-1 0 0 0,0 1 0 0 0,0 0 0 0 0,0 0-1 0 0,0-1 1 0 0,-1 1 0 0 0,1 0 0 0 0,-1 3-5 0 0,-1 6 8 0 0,1-10-7 0 0,-1 1-1 0 0,1-1 0 0 0,0 1 0 0 0,1 0 1 0 0,-1-1-1 0 0,0 1 0 0 0,1-1 0 0 0,0 1 1 0 0,0 1-1 0 0,12 40 16 0 0,1 15-16 0 0,-12-45 53 0 0,-1 0 1 0 0,0-1-1 0 0,-1 1 1 0 0,-1 9-54 0 0,0 6 66 0 0,1-9-20 0 0,-1 8 35 0 0,5 0 49 0 0,1-13-51 0 0,-3-9-39 0 0,0-1 0 0 0,-1 1 0 0 0,0 0 0 0 0,0 0 0 0 0,0-1 0 0 0,-1 1-40 0 0,0 7 1 0 0,0 0 37 0 0,0 12 124 0 0,0 58 664 0 0,0-65-696 0 0,0 1-51 0 0,0 1-68 0 0,0 1-86 0 0,0 1-104 0 0,0 2-120 0 0,0-25-34 0 0,0 0-51 0 0,0 0-46 0 0,0 0-40 0 0,0 0-139 0 0,0 0-39 0 0,0 0-169 0 0,0 0-450 0 0</inkml:trace>
  <inkml:trace contextRef="#ctx0" brushRef="#br0" timeOffset="6989.05">14089 523 6392 0 0,'0'0'141'0'0,"0"-3"23"0"0,-1 3-157 0 0,1-1 1 0 0,0 1-1 0 0,0 0 1 0 0,0-1-1 0 0,0 1 0 0 0,0-1 1 0 0,1 1-1 0 0,-1-1 0 0 0,0 1 1 0 0,0-1-1 0 0,0 1 1 0 0,0-1-1 0 0,0 1 0 0 0,1-1 1 0 0,-1 1-1 0 0,0 0 0 0 0,0-1 1 0 0,1 1-1 0 0,-1 0 0 0 0,0-1 1 0 0,1 1-1 0 0,-1-1 1 0 0,0 1-1 0 0,1 0 0 0 0,-1 0 1 0 0,0-1-1 0 0,1 1 0 0 0,-1 0 1 0 0,1 0-8 0 0,14-1 126 0 0,-2 1-93 0 0,0-3-47 0 0,-5-2 17 0 0,4-2-2 0 0,2 5 91 0 0,-4 3 58 0 0,-1 0 23 0 0,2-1 87 0 0,-3-2-15 0 0,1 0 72 0 0,20-9 355 0 0,-14 9-362 0 0,-1-1-19 0 0,-6 0-166 0 0,-1 1-36 0 0,3-2-1 0 0,-7 3-73 0 0,0 0 1 0 0,0 0-1 0 0,0 1 0 0 0,0-1 1 0 0,1 1-1 0 0,-1 0 1 0 0,0 0-16 0 0,5 0 25 0 0,0-1 0 0 0,0 0 0 0 0,-1-1 0 0 0,1 0 0 0 0,1 0-25 0 0,-2 0 14 0 0,1 0 0 0 0,-1 1 0 0 0,1-1 1 0 0,0 2-1 0 0,1-1-14 0 0,-4 1 0 0 0,0-1 0 0 0,1 1 0 0 0,-1-1 0 0 0,0-1 0 0 0,0 1 0 0 0,1-1 0 0 0,0 0 0 0 0,-1 0 0 0 0,1 1 0 0 0,0 0 0 0 0,-1 0 0 0 0,1 0 0 0 0,2 0 0 0 0,-4 1 7 0 0,1 0 0 0 0,0-1 0 0 0,-1 0 0 0 0,1 0 0 0 0,1 0-7 0 0,6-3-25 0 0,-3 1-41 0 0,0 1-57 0 0,-1 0-73 0 0,1 2-88 0 0,-9 0 284 0 0,4 0-325 0 0,0-1-86 0 0,2 1-332 0 0,-2-2-101 0 0,3-2-359 0 0,2-5-684 0 0</inkml:trace>
  <inkml:trace contextRef="#ctx0" brushRef="#br0" timeOffset="7236.09">14846 381 7112 0 0,'0'0'157'0'0,"0"0"23"0"0,0 0 13 0 0,0 3-22 0 0,0 5-138 0 0,0 13 26 0 0,0-20-25 0 0,0 1 1 0 0,-1 0-1 0 0,1-1 0 0 0,0 1 0 0 0,-1 0 1 0 0,1-1-1 0 0,-1 1 0 0 0,1-1 1 0 0,-1 1-1 0 0,0-1 0 0 0,0 1 0 0 0,1-1 1 0 0,-1 1-1 0 0,0-1-34 0 0,-4 7 176 0 0,-2 5 144 0 0,2-2-65 0 0,1-3-89 0 0,3-7-132 0 0,1 0-1 0 0,-1 1 1 0 0,1-1-1 0 0,0 0 0 0 0,-1 1 1 0 0,1-1-1 0 0,0 1 1 0 0,0-1-1 0 0,0 0 1 0 0,0 2-34 0 0,-2 15 299 0 0,-9 1-74 0 0,2-6-59 0 0,2 2 40 0 0,6 3-41 0 0,0-2-11 0 0,-2-2 2 0 0,1-8-118 0 0,-4 13 141 0 0,5-14-100 0 0,-1 1 1 0 0,1 0-1 0 0,1-1 1 0 0,-1 1-1 0 0,1 1-79 0 0,0 18 195 0 0,0 29 153 0 0,0-54-345 0 0,0 1 0 0 0,0-1-1 0 0,-1 1 1 0 0,1-1 0 0 0,0 1 0 0 0,0-1-1 0 0,0 1 1 0 0,0-1 0 0 0,1 1 0 0 0,-1-1 0 0 0,0 1-1 0 0,0-1 1 0 0,0 1 0 0 0,0-1 0 0 0,0 1-1 0 0,1-1 1 0 0,-1 1 0 0 0,0-1 0 0 0,0 1 0 0 0,1-1-1 0 0,-1 0 1 0 0,0 1 0 0 0,0-1 0 0 0,1 0-1 0 0,-1 1 1 0 0,1-1 0 0 0,-1 0 0 0 0,0 1 0 0 0,1-1-1 0 0,-1 0 1 0 0,1 1 0 0 0,0-1-3 0 0,5 4 42 0 0,1 7 8 0 0,-7-9-48 0 0,0-1 0 0 0,1 0 0 0 0,-1 0 0 0 0,1 0-1 0 0,-1 0 1 0 0,1 0 0 0 0,0 0 0 0 0,-1-1 0 0 0,1 1 0 0 0,0 0-1 0 0,0 0 1 0 0,-1 0 0 0 0,1-1 0 0 0,0 1 0 0 0,0 0 0 0 0,0 0-2 0 0,13 4 64 0 0,-10 1-45 0 0,1 0 27 0 0,4-5 30 0 0,7-1 147 0 0,10 0 72 0 0,-17 0-153 0 0,3 0 73 0 0,0-2 7 0 0,-3-3-90 0 0,4-1-45 0 0,4 5-27 0 0,-15 1-49 0 0,1 0 1 0 0,-1 0-1 0 0,1 0 1 0 0,-1 0-1 0 0,0-1 1 0 0,1 1-1 0 0,-1 0 1 0 0,0-1-1 0 0,1 0 1 0 0,1 0-12 0 0,9-10 58 0 0,-11 9-54 0 0,0 0 0 0 0,-1 0 1 0 0,1 1-1 0 0,0-1 0 0 0,0 1 0 0 0,0 0 0 0 0,0-1 0 0 0,0 1 1 0 0,2-1-5 0 0,8-1 33 0 0,-8 2-23 0 0,0 0 0 0 0,0-1 0 0 0,0 1 0 0 0,0-1 0 0 0,0 0 0 0 0,2-2-10 0 0,-4 3 8 0 0,0 0 0 0 0,-1 0 0 0 0,1-1 0 0 0,-1 1 0 0 0,1-1 0 0 0,-1 0 0 0 0,0 1 0 0 0,0-1 0 0 0,0 0 0 0 0,1-1-8 0 0,30-60 324 0 0,-32 61-314 0 0,1 0 1 0 0,0 1-1 0 0,-1-1 0 0 0,1 0 0 0 0,-1 0 1 0 0,0 0-1 0 0,0 0 0 0 0,0 0 1 0 0,1 0-11 0 0,-5-24 82 0 0,-12-10 79 0 0,3 11-143 0 0,9 18-19 0 0,0 0 0 0 0,1 0 0 0 0,-1 0 1 0 0,0-4 0 0 0,-6-10-56 0 0,1 9-19 0 0,-1 1-37 0 0,3 1-41 0 0,-2-5-145 0 0,8 12 216 0 0,-1 0 0 0 0,0-1 1 0 0,0 1-1 0 0,-1 0 0 0 0,1 0 1 0 0,-1-1 81 0 0,-10-9-479 0 0,10 8-58 0 0,3-8-7 0 0</inkml:trace>
  <inkml:trace contextRef="#ctx0" brushRef="#br0" timeOffset="7590.2">15366 523 6896 0 0,'0'5'63'0'0,"0"-3"-37"0"0,4 5 60 0 0,0 0 2 0 0,2 4 41 0 0,-4-3-75 0 0,0 16-84 0 0,-2-17 60 0 0,-1 1 55 0 0,1-4 3 0 0,-1 0 33 0 0,1 0 38 0 0,0 0 43 0 0,0-2-179 0 0,0 0 33 0 0,0 3 141 0 0,0-1 39 0 0,0 0 48 0 0,0 10 777 0 0,0-9-645 0 0,0 1-81 0 0,0-3-217 0 0,0-1-40 0 0,-1 6 191 0 0,-1-1-39 0 0,-1-1 9 0 0,-4 2 78 0 0,4-5 187 0 0,3-3-67 0 0,0 0-28 0 0,0 4-153 0 0,0-1 51 0 0,-3 1 727 0 0,1-5-571 0 0,1 0-273 0 0,0 0-39 0 0,0 0-24 0 0,-1-1-102 0 0,1 1-95 0 0,-1-1-91 0 0,0-1 256 0 0,1 1-34 0 0,0-5-1 0 0,0 1-12 0 0,-4-2 14 0 0,-1-2-4 0 0,4-6-42 0 0,1 7-16 0 0,1 6 0 0 0,-1 0 0 0 0,1 0 0 0 0,0 0 0 0 0,0 0 0 0 0,0 0 0 0 0,1 0 0 0 0,-1 0 0 0 0,1 0 0 0 0,-1 0 0 0 0,1 1 0 0 0,0-2 0 0 0,1 0 0 0 0,0 1 0 0 0,0-1 0 0 0,0 1 0 0 0,-1-1 0 0 0,0 0 0 0 0,0 0 0 0 0,0 0 0 0 0,0 0 0 0 0,-1 0 0 0 0,1-3 0 0 0,-1 6-3 0 0,0-1 1 0 0,0 0 0 0 0,0 0 0 0 0,0 1 0 0 0,0-1 0 0 0,1 0 0 0 0,-1 1 0 0 0,1-1 0 0 0,-1 1-1 0 0,1-1 1 0 0,0 1 0 0 0,0-1 0 0 0,0 1 0 0 0,0-1 2 0 0,5-11-30 0 0,-3 0 19 0 0,-3 11 11 0 0,1 0 0 0 0,-1-1 0 0 0,1 1 0 0 0,0 0 0 0 0,-1 0-1 0 0,1 0 1 0 0,0-1 0 0 0,1 1 0 0 0,-1 0 0 0 0,0 0 0 0 0,0 0 0 0 0,1 0 0 0 0,-1 1 0 0 0,1-1 0 0 0,1-2 3 0 0,0 0 0 0 0,0 0 0 0 0,-1 0 0 0 0,0 0 0 0 0,1 0 0 0 0,-2 0 0 0 0,1 0 0 0 0,0-2-3 0 0,9-17 49 0 0,-6 16-46 0 0,1 0 1 0 0,0 0-1 0 0,0 1 1 0 0,5-4-4 0 0,2-3 1 0 0,-10 11-1 0 0,0-1 0 0 0,0 1 0 0 0,1 0 0 0 0,-1 0 1 0 0,0 0-1 0 0,2-1 0 0 0,-1 2-3 0 0,-1-1 0 0 0,0 0 0 0 0,1 0 0 0 0,-1-1 0 0 0,0 1 1 0 0,0-1 2 0 0,-1 1-8 0 0,-1 1 1 0 0,1 0-1 0 0,-1-1 1 0 0,1 1 0 0 0,-1 0-1 0 0,1 0 1 0 0,0 0-1 0 0,-1 0 1 0 0,1 0 0 0 0,0 0-1 0 0,0 1 1 0 0,0-1-1 0 0,0 1 1 0 0,-1-1 0 0 0,1 1-1 0 0,2 0 8 0 0,4-1-67 0 0,1 1-39 0 0,-3 0 10 0 0,5-4-12 0 0,-8 2 44 0 0,0 0-40 0 0,-2 1-5 0 0,1 0-35 0 0,-1-1-40 0 0,1 1-46 0 0,-2 0-4 0 0,1 1-35 0 0,0-1-365 0 0,0 1 88 0 0,0 0-49 0 0,3 2-700 0 0,4 2-551 0 0,10 5-1044 0 0</inkml:trace>
  <inkml:trace contextRef="#ctx0" brushRef="#br0" timeOffset="8190.53">15855 523 7200 0 0,'0'0'165'0'0,"0"3"22"0"0,0 5-55 0 0,0-1-49 0 0,0 7 60 0 0,0-8-57 0 0,0-1-65 0 0,0 11-151 0 0,0-9 113 0 0,0-3 55 0 0,0 0 50 0 0,0 1 76 0 0,0 0 87 0 0,0 0 103 0 0,0 1 117 0 0,2 4-44 0 0,1-3-61 0 0,1 0-56 0 0,1-2-47 0 0,-3-3-42 0 0,-2-2 68 0 0,0 3 149 0 0,0 7-12 0 0,0-7-20 0 0,0-3-74 0 0,0 0-38 0 0,0 0-6 0 0,0 3-20 0 0,0 0-228 0 0,1 0 94 0 0,0-2 113 0 0,1 0 209 0 0,0-2-29 0 0,0-1-232 0 0,0 0-125 0 0,-1 1-110 0 0,0 0-34 0 0,0 0-41 0 0,3-6 213 0 0,-4-3-77 0 0,-1 6-7 0 0,0-5-6 0 0,1 6-8 0 0,0 0 0 0 0,-1 0 0 0 0,1 0 1 0 0,0 0-1 0 0,1 0 0 0 0,-1 0 1 0 0,0 0-1 0 0,1 0 0 0 0,0 0 0 0 0,-1 1 1 0 0,2-2-1 0 0,4-11 16 0 0,0-1 0 0 0,-1 1 0 0 0,0-1 0 0 0,-1-1-16 0 0,-1 5 0 0 0,-3 8 1 0 0,1 0 0 0 0,0 1 1 0 0,1-1-1 0 0,-1 0 0 0 0,0 1 0 0 0,1-1 0 0 0,0 1 0 0 0,0-1 0 0 0,1-1-1 0 0,0 1 5 0 0,-1 0 0 0 0,0 0-1 0 0,0-1 1 0 0,-1 1 0 0 0,1-1-1 0 0,-1 1 1 0 0,0-1-5 0 0,1-1 3 0 0,-1 1 0 0 0,1-1 0 0 0,0 1 0 0 0,0 0 0 0 0,0 0 0 0 0,1 0 0 0 0,1-2-3 0 0,2-2-6 0 0,19-27-64 0 0,-22 32 62 0 0,0 1 0 0 0,0-1-1 0 0,0 1 1 0 0,1 0 0 0 0,-1 0 0 0 0,1 1-1 0 0,0-1 1 0 0,1 0 8 0 0,27-13-64 0 0,-31 15 61 0 0,0 1-1 0 0,1-1 1 0 0,-1 1-1 0 0,1-1 0 0 0,-1 1 1 0 0,1 0-1 0 0,-1-1 1 0 0,1 1-1 0 0,-1 0 1 0 0,1 0-1 0 0,-1 0 0 0 0,1 0 1 0 0,-1 1-1 0 0,1-1 1 0 0,-1 0-1 0 0,1 0 1 0 0,-1 1-1 0 0,1-1 1 0 0,-1 1-1 0 0,1 0 0 0 0,-1-1 1 0 0,0 1-1 0 0,1 0 1 0 0,-1 0 3 0 0,5 3-26 0 0,-1 1 1 0 0,0 0-1 0 0,0-1 0 0 0,5 7 26 0 0,1 2-36 0 0,-3-7 28 0 0,-6-4 2 0 0,0 0 1 0 0,1 0-1 0 0,-1 1 1 0 0,0-1-1 0 0,0 0 0 0 0,0 1 1 0 0,-1-1-1 0 0,1 1 1 0 0,-1 0-1 0 0,1 1 6 0 0,4 22-10 0 0,4-5 10 0 0,-5 8 0 0 0,1-14 0 0 0,-5-12 0 0 0,1 0 0 0 0,-1 0 0 0 0,0 0 0 0 0,-1 1 0 0 0,1-1 0 0 0,0 0 0 0 0,-1 0 0 0 0,0 1 0 0 0,1 2 0 0 0,-2 4 0 0 0,1-7 0 0 0,-1 1 0 0 0,1-1 0 0 0,0 1 0 0 0,0 0 0 0 0,1-1 0 0 0,-1 1 0 0 0,1 0 0 0 0,0-1 0 0 0,0 2 0 0 0,4 6 0 0 0,-4-8 0 0 0,0 0 0 0 0,1 0 0 0 0,-1 0 0 0 0,0 0 0 0 0,-1 0 0 0 0,1 1 0 0 0,0-1 0 0 0,-1 0 0 0 0,0 3 0 0 0,0-4 2 0 0,0-1-1 0 0,1 1 1 0 0,-1-1 0 0 0,0 1 0 0 0,1 0 0 0 0,-1-1 0 0 0,1 1 0 0 0,-1-1 0 0 0,1 1 0 0 0,-1-1 0 0 0,1 1 0 0 0,0-1 0 0 0,1 2-2 0 0,-1-2 7 0 0,0 1 0 0 0,0 0 0 0 0,0-1 0 0 0,0 1 0 0 0,-1 0 0 0 0,1 0 0 0 0,-1 0 1 0 0,1-1-1 0 0,-1 1 0 0 0,1 0 0 0 0,-1 0 0 0 0,0 0 0 0 0,0 2-7 0 0,0-4 94 0 0,0 0-54 0 0,0 3-78 0 0,1 4-127 0 0,-1-4 125 0 0,0 1 65 0 0,1 0 106 0 0,-1-2 86 0 0,0 0 120 0 0,0-1-117 0 0,0-1 38 0 0,1 0 40 0 0,-1 0 44 0 0,8-10-276 0 0,10-24 25 0 0,-18 33-90 0 0,9-22 14 0 0,0 2-17 0 0,37-48 68 0 0,-28 43-68 0 0,-12 17 2 0 0,2 0 0 0 0,0 0 0 0 0,0 1 0 0 0,6-5 0 0 0,5-5 0 0 0,-8 9-5 0 0,19-8-82 0 0,-24 14 92 0 0,-3 2-7 0 0,0 1 0 0 0,0-1 0 0 0,0 0 0 0 0,1 1 0 0 0,-1 0 0 0 0,0-1 1 0 0,0 1-1 0 0,1 1 0 0 0,-1-1 0 0 0,1 0 2 0 0,7 1-35 0 0,-10-1 34 0 0,-1 0 0 0 0,1-1-1 0 0,-1 1 1 0 0,1 0 0 0 0,-1 0-1 0 0,1 0 1 0 0,-1 0 0 0 0,1 0-1 0 0,-1 0 1 0 0,1 1 0 0 0,-1-1 0 0 0,1 0-1 0 0,-1 0 1 0 0,1 0 0 0 0,-1 0-1 0 0,1 0 1 0 0,-1 1 0 0 0,0-1-1 0 0,1 0 1 0 0,-1 0 0 0 0,1 1 0 0 0,-1-1-1 0 0,1 0 1 0 0,-1 1 0 0 0,0-1-1 0 0,1 1 1 0 0,-1-1 0 0 0,0 0-1 0 0,0 1 1 0 0,1-1 0 0 0,-1 1 0 0 0,0-1 1 0 0,5 7-36 0 0,5-2 9 0 0,4 20-41 0 0,-12-21 70 0 0,10 21-2 0 0,8 26 0 0 0,-18-32 0 0 0,-2-18 0 0 0,0 0 0 0 0,0 1 0 0 0,0-1 0 0 0,0 1 0 0 0,0-1 0 0 0,1 1 0 0 0,-1-1 0 0 0,1 0 0 0 0,-1 1 0 0 0,1 0 0 0 0,4 6 0 0 0,-4-7 0 0 0,0 0 0 0 0,0 1 0 0 0,-1-1 0 0 0,1 1 0 0 0,0-1 0 0 0,-1 1 0 0 0,1-1 0 0 0,0 1 0 0 0,-1 0 0 0 0,0-1 0 0 0,1 1 0 0 0,-1 0 0 0 0,0-1 0 0 0,0 1 0 0 0,0 0 0 0 0,0-1 0 0 0,0 1 0 0 0,1 0 0 0 0,-1-1 0 0 0,0 1 0 0 0,1 0 0 0 0,-1-1 0 0 0,1 1 0 0 0,0-1 0 0 0,-1 1 0 0 0,1-1 0 0 0,0 1 0 0 0,0-1 0 0 0,0 1 0 0 0,4 6 0 0 0,0 5 0 0 0,6-8 10 0 0,-6 8 33 0 0,6 3-33 0 0,-8-8-18 0 0,1-2-19 0 0,1-5-49 0 0,4 0-75 0 0,-5-1 127 0 0,0 2-54 0 0,-2 0-49 0 0,0 1-40 0 0,2 2-212 0 0,-3-5 334 0 0,0 1 0 0 0,-1-1 0 0 0,1 1 0 0 0,0-1-1 0 0,-1 0 1 0 0,1 0 0 0 0,0 1 0 0 0,-1-1 0 0 0,1 0 0 0 0,0 0 0 0 0,0 0-1 0 0,0 1 1 0 0,-1-1 0 0 0,1 0 0 0 0,1 0 45 0 0,13 0-733 0 0</inkml:trace>
  <inkml:trace contextRef="#ctx0" brushRef="#br0" timeOffset="5634.72">12116 397 6392 0 0,'0'0'141'0'0,"0"0"23"0"0,0 0 12 0 0,0-3-24 0 0,1 3-151 0 0,-1-1 1 0 0,0 1-1 0 0,0-1 0 0 0,0 1 0 0 0,0-1 1 0 0,-1 1-1 0 0,1-1 0 0 0,0 1 1 0 0,0-1-1 0 0,0 1 0 0 0,0-1 0 0 0,0 1 1 0 0,-1-1-1 0 0,1 1 0 0 0,0 0 0 0 0,0-1 1 0 0,-1 1-1 0 0,1-1 0 0 0,0 1 1 0 0,0 0-1 0 0,-1-1 0 0 0,1 1 0 0 0,-1 0 1 0 0,1-1-1 0 0,0 1 0 0 0,-1 0 0 0 0,1 0 1 0 0,-1-1-2 0 0,-6 0 64 0 0,5 1 49 0 0,2-3 127 0 0,0 3-210 0 0,0-1 0 0 0,0 0 0 0 0,-1 1 0 0 0,1-1 0 0 0,0 1 0 0 0,0-1 0 0 0,0 0 0 0 0,-1 1-1 0 0,1-1 1 0 0,0 0 0 0 0,0 1 0 0 0,-1-1 0 0 0,1 1 0 0 0,-1-1 0 0 0,1 1 0 0 0,0-1 0 0 0,-1 1-1 0 0,1-1 1 0 0,-1 1 0 0 0,1-1 0 0 0,-1 1 0 0 0,1 0 0 0 0,-1-1-30 0 0,0 1 29 0 0,1 0 1 0 0,-1-1 0 0 0,1 1-1 0 0,-1-1 1 0 0,1 1-1 0 0,-1-1 1 0 0,1 1 0 0 0,-1-1-1 0 0,1 1 1 0 0,-1-1-1 0 0,1 1 1 0 0,0-1 0 0 0,-1 1-1 0 0,1-1 1 0 0,0 0-1 0 0,0 1 1 0 0,0-1-1 0 0,-1 1 1 0 0,1-1 0 0 0,0 0-1 0 0,0 1 1 0 0,0-1-1 0 0,0 0-29 0 0,0 1 6 0 0,0 0 0 0 0,0 0 0 0 0,0 0 0 0 0,0 0 0 0 0,0 0 0 0 0,0 0 0 0 0,0 0 0 0 0,0-1 0 0 0,0 1 0 0 0,0 0 0 0 0,0 0 0 0 0,0 0 0 0 0,0 0 0 0 0,0 0 0 0 0,0 0 0 0 0,0 0 0 0 0,0 0 0 0 0,0 0 0 0 0,0 0 0 0 0,0-1 0 0 0,0 1 0 0 0,0 0 0 0 0,0 0 0 0 0,0 0 0 0 0,0 0-1 0 0,0 0 1 0 0,0 0 0 0 0,0 0 0 0 0,0 0 0 0 0,0 0 0 0 0,-1 0 0 0 0,1 0 0 0 0,0 0 0 0 0,0 0 0 0 0,0 0 0 0 0,0-1 0 0 0,0 1 0 0 0,0 0 0 0 0,0 0 0 0 0,0 0 0 0 0,0 0 0 0 0,0 0 0 0 0,0 0 0 0 0,-1 0 0 0 0,1 0 0 0 0,0 0 0 0 0,0 0 0 0 0,0 0 0 0 0,0 0 0 0 0,0 0 0 0 0,0 0 0 0 0,0 0 0 0 0,0 0-1 0 0,0 0 1 0 0,0 0 0 0 0,-1 0 0 0 0,1 1-6 0 0,-17-1 428 0 0,-2 0 74 0 0,-1 0 96 0 0,10 0-255 0 0,0 0 33 0 0,-1 1-201 0 0,-1 6-1 0 0,3-2-78 0 0,5-3-44 0 0,3-2-39 0 0,0 1-1 0 0,1-1 1 0 0,-1 0-1 0 0,0 0 1 0 0,1 1-1 0 0,-1-1 1 0 0,1 0 0 0 0,-1 1-1 0 0,0-1 1 0 0,1 1-1 0 0,-1-1 1 0 0,1 1-1 0 0,0-1 1 0 0,-1 1 0 0 0,1-1-1 0 0,-1 1 1 0 0,1 0-1 0 0,0-1 1 0 0,-1 1 0 0 0,1-1-1 0 0,0 1 1 0 0,-1 0-13 0 0,-1 4 45 0 0,0-2-15 0 0,-1 1 0 0 0,1-1 0 0 0,-1 0 0 0 0,0 0 0 0 0,1 0 0 0 0,-4 2-30 0 0,3-3 24 0 0,0 1 0 0 0,0 0 0 0 0,0 0 0 0 0,1 0 0 0 0,-1 0 0 0 0,-1 3-24 0 0,-4 13 113 0 0,1-1-35 0 0,-10 40 75 0 0,12-29-87 0 0,0-14-53 0 0,3-12-13 0 0,1 1 0 0 0,0-1 0 0 0,0 0 0 0 0,0 1 0 0 0,0-1 0 0 0,1 1 0 0 0,-1 0 1 0 0,1-1-1 0 0,0 1 0 0 0,-1 8 0 0 0,1-10 0 0 0,0 1 0 0 0,-1 0 0 0 0,1 0 0 0 0,0 0 0 0 0,1 0 0 0 0,-1 0 0 0 0,0 0 0 0 0,1 0 0 0 0,0 0 0 0 0,-1-1 0 0 0,2 2 0 0 0,8 15 0 0 0,-5 7 0 0 0,-3-21 0 0 0,1 1 0 0 0,-1-1 0 0 0,1 0 0 0 0,0 0 0 0 0,0 1 0 0 0,10-1 0 0 0,1 6-9 0 0,-13-9 3 0 0,1-1 1 0 0,0 1-1 0 0,0 0 0 0 0,-1-1 0 0 0,1 0 1 0 0,0 1-1 0 0,0-1 0 0 0,1 0 1 0 0,1 1 5 0 0,22 3-12 0 0,-11 1 12 0 0,-12-5 0 0 0,1 1 0 0 0,-1-1 0 0 0,0 0 0 0 0,1 0 0 0 0,-1-1 0 0 0,1 1 0 0 0,-1-1 0 0 0,1 0 0 0 0,0 0 0 0 0,32 2 22 0 0,19-1 31 0 0,-20-6-56 0 0,-20-1 1 0 0,-12 5-5 0 0,0 0 0 0 0,0 0 1 0 0,0 0-1 0 0,1 0 0 0 0,-1 0 0 0 0,0 1 1 0 0,0-1-1 0 0,1 1 0 0 0,2 0 7 0 0,16-3 32 0 0,3-10 64 0 0,-2 2-16 0 0,-19 10-58 0 0,1-1 0 0 0,-1 0 0 0 0,0 0-1 0 0,0 0 1 0 0,0 0 0 0 0,0-1 0 0 0,0 0 0 0 0,1-1-22 0 0,-1 0 21 0 0,0 0 1 0 0,0-1 0 0 0,0 0-1 0 0,0 0 1 0 0,0 0-22 0 0,-3 2 7 0 0,0 1-1 0 0,0-1 1 0 0,0 1 0 0 0,0-1-1 0 0,0 1 1 0 0,-1-1-1 0 0,1 1 1 0 0,-1-1 0 0 0,0 0-1 0 0,0 1 1 0 0,0-2-7 0 0,0-64 123 0 0,-3 43-63 0 0,-5-1-69 0 0,1 0-85 0 0,5 21 71 0 0,1 0 0 0 0,-1 1 0 0 0,0-1 1 0 0,-1 0-1 0 0,1 1 0 0 0,-3-4 23 0 0,-12-14-153 0 0,4 3-52 0 0,2 2-100 0 0,9 13 182 0 0,0 0-34 0 0,0-4-251 0 0,-1 1-107 0 0,1 1-89 0 0,0 0-150 0 0,-1-1-480 0 0,1 2-273 0 0,2 4-852 0 0</inkml:trace>
  <inkml:trace contextRef="#ctx0" brushRef="#br0" timeOffset="6003.42">12464 570 7424 0 0,'1'2'25'0'0,"1"0"1"0"0,0 0 0 0 0,-1-1-1 0 0,1 1 1 0 0,-1 0-1 0 0,1 1 1 0 0,0 0-26 0 0,0 12 182 0 0,1 1 25 0 0,10-1-34 0 0,-3-4-139 0 0,-9-9-34 0 0,-1-1 0 0 0,1 0 0 0 0,0 1 0 0 0,-1-1 0 0 0,1 0 0 0 0,-1 1 0 0 0,1-1 0 0 0,-1 0 1 0 0,0 1-1 0 0,1-1 0 0 0,-1 1 0 0 0,0-1 0 0 0,0 2 0 0 0,0 2-77 0 0,1 0 76 0 0,1 0 64 0 0,0-1 51 0 0,3 3 183 0 0,5 3 277 0 0,-6-6-358 0 0,-2-2-96 0 0,1 1-33 0 0,-2-2 136 0 0,0 0-55 0 0,0 0-47 0 0,-1 0-42 0 0,1 0-25 0 0,-1 1-50 0 0,-1 1-120 0 0,1-2 117 0 0,-1 0 44 0 0,1 0 46 0 0,0 0 54 0 0,0-1 66 0 0,0 1 75 0 0,0 0 84 0 0,0 0 96 0 0,0 0 105 0 0,1 2-335 0 0,0-1-109 0 0,-2 1-73 0 0,1 1-52 0 0,-1-3 55 0 0,1 2 89 0 0,0-3-8 0 0,0 0 0 0 0,0 0 12 0 0,-5 0-14 0 0,1-1-44 0 0,2-1-23 0 0,-1-2-13 0 0,-1-2 39 0 0,-3 1-20 0 0,7 5-71 0 0,0 0 0 0 0,-1 0 0 0 0,1-1 0 0 0,-1 1 0 0 0,1 0 1 0 0,0 0-1 0 0,-1-1 0 0 0,1 1 0 0 0,-1 0 0 0 0,1-1 0 0 0,0 1 1 0 0,-1-1-1 0 0,1 1 0 0 0,0-1 0 0 0,0 1 0 0 0,-1 0 0 0 0,1-1 0 0 0,0 1 1 0 0,0-1-1 0 0,0 1 0 0 0,0-1 0 0 0,0 1 0 0 0,-1-1 0 0 0,1 1 1 0 0,0-1-1 0 0,0 1 0 0 0,0-1 0 0 0,0 1 0 0 0,0-1 0 0 0,1 1 0 0 0,-1-1 1 0 0,0 0-5 0 0,0-14 105 0 0,0-1-45 0 0,0-4-31 0 0,0-5-31 0 0,0 20 2 0 0,1 1 0 0 0,-1-1 0 0 0,1 0 0 0 0,0 1 0 0 0,1-1 0 0 0,-1 1 0 0 0,1-1 0 0 0,0 1 0 0 0,0 0 0 0 0,0-1 0 0 0,2-1 0 0 0,7-17 0 0 0,-5 4-1 0 0,-6 15 3 0 0,1 1 0 0 0,0-1 0 0 0,1 1 0 0 0,-1 0 0 0 0,1-1 0 0 0,-1 1 0 0 0,3-2-2 0 0,-2 2 7 0 0,0 1-1 0 0,0-1 1 0 0,0 1 0 0 0,1 0-1 0 0,-1 0 1 0 0,1 0 0 0 0,0 0-7 0 0,23-16-10 0 0,-5-6-91 0 0,-2 16 20 0 0,-14 7 62 0 0,-1-1 1 0 0,0 1-1 0 0,0-1 0 0 0,0 0 0 0 0,3-3 19 0 0,-1 3 0 0 0,0-1-1 0 0,0 1 0 0 0,0 0 0 0 0,0 0 1 0 0,0 0-1 0 0,1 1 0 0 0,-1 0 1 0 0,0 0-1 0 0,1 1 0 0 0,-1 0 1 0 0,1 0-1 0 0,-1 0 0 0 0,0 1 0 0 0,1 0 1 0 0,-1 0-1 0 0,0 0 0 0 0,1 1 1 0 0,-1 0-1 0 0,0 1 0 0 0,0-1 1 0 0,0 1 0 0 0,50 32 0 0 0,-30-22 33 0 0,-16-8 37 0 0,-1 2-1 0 0,1-1 1 0 0,-1 1 0 0 0,0 0-70 0 0,7 5 96 0 0,-9-6-38 0 0,0-1 0 0 0,-1 1 0 0 0,1 0 1 0 0,-1 1-1 0 0,0-1 0 0 0,-1 1 1 0 0,1 0-59 0 0,-2-2 34 0 0,0 0 1 0 0,1-1 0 0 0,0 1-1 0 0,0-1 1 0 0,3 2-35 0 0,18 15 139 0 0,-5 6 5 0 0,2-10-25 0 0,-18-14-101 0 0,-1 0 1 0 0,1 1 0 0 0,-1-1 0 0 0,0 1 0 0 0,0 0-1 0 0,0 0 1 0 0,0 0 0 0 0,0 2-19 0 0,12 18 27 0 0,-3-14 37 0 0,-10 1-53 0 0,0-2-35 0 0,9 0-86 0 0,-8-7 73 0 0,-2 0-17 0 0,0 0-25 0 0,-1-1-41 0 0,0 1-19 0 0,1-1-43 0 0,-1 1-48 0 0,-1-1-54 0 0,1 1-59 0 0,0 0-55 0 0,-1-1-47 0 0,0 1-43 0 0,1 0-145 0 0,-1 0-42 0 0,0 0-175 0 0,0 1-470 0 0</inkml:trace>
  <inkml:trace contextRef="#ctx0" brushRef="#br0" timeOffset="3786.12">10050 428 6272 0 0,'0'0'141'0'0,"0"0"23"0"0,0 0 11 0 0,-3 0-29 0 0,-10 0-78 0 0,-4 0-155 0 0,15 0 93 0 0,0 0 35 0 0,-1 0 32 0 0,1 0 45 0 0,-2 0 51 0 0,0 0 61 0 0,-2 1-43 0 0,0 2 101 0 0,1 0 28 0 0,-6 6 490 0 0,7-5-523 0 0,0-1-39 0 0,0 1-58 0 0,-1-2-74 0 0,-5 3 174 0 0,1-1-48 0 0,-3 6 60 0 0,4-3-106 0 0,-4 5 59 0 0,3 0-68 0 0,4-1-43 0 0,4-9-111 0 0,0 0-1 0 0,0 1 1 0 0,0-1 0 0 0,-1 0-1 0 0,1 0 1 0 0,-1 0-1 0 0,1 0 1 0 0,-1 0 0 0 0,0 0-29 0 0,-9 14 156 0 0,7 0-51 0 0,1-3-40 0 0,-11 13 128 0 0,2-3-38 0 0,9-7-121 0 0,3-13-27 0 0,-1-1 0 0 0,0 0 0 0 0,1 0 0 0 0,-1 0 0 0 0,0 1 0 0 0,0-1 0 0 0,0 0 0 0 0,-1 2-7 0 0,1-4 2 0 0,1 1 1 0 0,-1 0-1 0 0,0 0 1 0 0,1 0-1 0 0,-1-1 1 0 0,1 1-1 0 0,-1 0 1 0 0,1 0-1 0 0,0 0 1 0 0,-1 0-1 0 0,1 0 1 0 0,0 0-1 0 0,0 0 1 0 0,0 0-1 0 0,0 0 1 0 0,0 0-1 0 0,0 0 1 0 0,0 0-1 0 0,0 0 1 0 0,0 0-1 0 0,0 0 0 0 0,0 0 1 0 0,1 1-3 0 0,9 3 27 0 0,-9-4-22 0 0,-1 0 1 0 0,0 0 0 0 0,1-1-1 0 0,-1 1 1 0 0,0 0 0 0 0,1 0 0 0 0,-1 0-1 0 0,0-1 1 0 0,0 1 0 0 0,0 0-1 0 0,0 0 1 0 0,0 0 0 0 0,0 0 0 0 0,0 0-6 0 0,0 0 3 0 0,0 0 1 0 0,0-1 0 0 0,-1 1-1 0 0,1-1 1 0 0,0 1 0 0 0,0 0-1 0 0,0-1 1 0 0,1 1 0 0 0,-1-1-1 0 0,0 1 1 0 0,0 0 0 0 0,0-1-1 0 0,0 1 1 0 0,0-1-1 0 0,1 1 1 0 0,-1-1 0 0 0,0 1-1 0 0,1-1 1 0 0,-1 1 0 0 0,0-1-1 0 0,1 1 1 0 0,-1-1 0 0 0,0 1-1 0 0,1-1 1 0 0,-1 1-4 0 0,3-1 16 0 0,0 1 1 0 0,0-1-1 0 0,0 1 0 0 0,-1-1 0 0 0,1 0 1 0 0,0 0-1 0 0,2-1-16 0 0,13 1 67 0 0,6 1-51 0 0,-16 0-14 0 0,1-1 1 0 0,0 0-1 0 0,-1 0 0 0 0,1-1 1 0 0,-1 0-1 0 0,7-1-2 0 0,-5-9 59 0 0,2 7-41 0 0,3 0 35 0 0,0-6 80 0 0,-12 7-88 0 0,0 1 0 0 0,0-1-1 0 0,1 1 1 0 0,-1 0 0 0 0,0 0 0 0 0,2 0-45 0 0,9-6 163 0 0,-4 0-94 0 0,3-4-34 0 0,-8 8-25 0 0,-1-1 0 0 0,1 1-1 0 0,-1-1 1 0 0,0 0 0 0 0,0 0 0 0 0,1-2-10 0 0,4-11 18 0 0,-3 5-77 0 0,11-15-172 0 0,-1 10 164 0 0,-14 16 158 0 0,-2 2 6 0 0,0 0-24 0 0,0 0-122 0 0,0 0-58 0 0,3 2-11 0 0,-3-2 118 0 0,1 2-12 0 0,0-1 1 0 0,0 0 0 0 0,1 1 0 0 0,-1-1 0 0 0,0 1 0 0 0,-1-1 0 0 0,1 1 0 0 0,0-1 0 0 0,0 2 11 0 0,0 2-4 0 0,0-1 1 0 0,0 1 0 0 0,-1-1-1 0 0,0 1 1 0 0,0-1 0 0 0,0 3 3 0 0,0 4 0 0 0,0-9 0 0 0,0 0 0 0 0,0-1 0 0 0,1 1 0 0 0,-1 0 0 0 0,1 0 0 0 0,-1-1 0 0 0,1 1 0 0 0,-1 0 0 0 0,1-1 0 0 0,0 1 0 0 0,0-1 0 0 0,0 1 0 0 0,0 0 0 0 0,0-1 0 0 0,0 1 0 0 0,0-1 0 0 0,0 1 0 0 0,-1-1 0 0 0,1 1 0 0 0,0 0 0 0 0,-1-1 0 0 0,1 1 0 0 0,-1 0 0 0 0,0 0 0 0 0,1 0 0 0 0,-1-1 0 0 0,0 1 0 0 0,0 27 21 0 0,2-24 84 0 0,3 0-56 0 0,-1-2-11 0 0,-1 1 1 0 0,1-1-1 0 0,-1 1 1 0 0,0 0 0 0 0,2 2-39 0 0,-3-1 33 0 0,2 2 33 0 0,3-3-51 0 0,-2-1-27 0 0,-4-3 7 0 0,0 1-1 0 0,0 0 1 0 0,0-1-1 0 0,0 1 1 0 0,-1 0-1 0 0,1 0 1 0 0,0 0-1 0 0,0 0 1 0 0,-1-1-1 0 0,1 1 1 0 0,0 0-1 0 0,-1 0 0 0 0,1 0 1 0 0,-1 0-1 0 0,1 1 1 0 0,-1-1 5 0 0,6 10-85 0 0,5-4-20 0 0,3 0-53 0 0,-10-5 77 0 0,10 5-190 0 0,4 2-51 0 0,-2-7 18 0 0</inkml:trace>
  <inkml:trace contextRef="#ctx0" brushRef="#br0" timeOffset="4233.75">10728 50 6216 0 0,'0'0'133'0'0,"0"0"23"0"0,0 0 15 0 0,0 0-49 0 0,0 0-8 0 0,0 0 41 0 0,0 0 132 0 0,0 0 249 0 0,0 0 22 0 0,0 0-37 0 0,0 0-360 0 0,0 2 38 0 0,1 5-10 0 0,4 4 221 0 0,-2-7-266 0 0,-1 0-61 0 0,0-1-78 0 0,-1 0 50 0 0,-1 0-25 0 0,0 1 5 0 0,1-1 32 0 0,0 0 37 0 0,2 0 59 0 0,-1 0-106 0 0,1 0 0 0 0,-1 1 0 0 0,0-1 0 0 0,0 1-1 0 0,0-1 1 0 0,0 1 0 0 0,-1 0 0 0 0,1 1-57 0 0,7 21 227 0 0,-5-12-157 0 0,2 1 34 0 0,-5-11-81 0 0,0-1-1 0 0,1 0 0 0 0,-1 1 1 0 0,-1-1-1 0 0,1 1 1 0 0,0-1-1 0 0,-1 1 0 0 0,0-1 1 0 0,0 1-23 0 0,0 15 86 0 0,0-7-14 0 0,0 1 1 0 0,1 0 0 0 0,1 7-73 0 0,4 3 97 0 0,-4-17-63 0 0,-1 0 1 0 0,0 0 0 0 0,1 1-1 0 0,-2-1 1 0 0,1 0 0 0 0,-1 2-35 0 0,0 113 479 0 0,0-113-429 0 0,1 1 1 0 0,0 0 0 0 0,1-1-1 0 0,0 0 1 0 0,1 3-51 0 0,-1-4 45 0 0,-1-1 1 0 0,1 1-1 0 0,-1 0 0 0 0,-1 0 1 0 0,1 1-46 0 0,-1 27 237 0 0,0 45 458 0 0,0-53-509 0 0,0-25-96 0 0,0 1-17 0 0,0 10-58 0 0,0 0-5 0 0,0-10 12 0 0,0-3-124 0 0,0 0-55 0 0,0 0 111 0 0,0 0-12 0 0,0 0-22 0 0,0 0-37 0 0,0 0-17 0 0,0 0-38 0 0,0 0-45 0 0,0 0-48 0 0,0 0-54 0 0,0 0-50 0 0,0 0-43 0 0,0 0-39 0 0,0 0-133 0 0,0 0-38 0 0,0 0-161 0 0,0 0-433 0 0</inkml:trace>
  <inkml:trace contextRef="#ctx0" brushRef="#br0" timeOffset="4987.52">10555 460 5840 0 0,'0'0'132'0'0,"0"0"17"0"0,0 0 11 0 0,0 0 19 0 0,0 0 51 0 0,0 0 24 0 0,0 0 2 0 0,2 0-15 0 0,3 0 280 0 0,1 0-107 0 0,-1 0-93 0 0,1 0-79 0 0,2 0-14 0 0,0 0-95 0 0,18 0 79 0 0,-21 0-129 0 0,0 0 42 0 0,0-3 24 0 0,-3 2-136 0 0,-1 0 1 0 0,1 0-1 0 0,-1 0 0 0 0,1 0 1 0 0,-1 0-1 0 0,1 0 0 0 0,0 0 1 0 0,0 0-1 0 0,-1 1 1 0 0,1-1-1 0 0,0 1 0 0 0,0-1 1 0 0,1 1-14 0 0,29-2 190 0 0,-28 2-174 0 0,-3 0-6 0 0,1 0 0 0 0,-1 0 0 0 0,1 0 0 0 0,0-1 0 0 0,-1 1 0 0 0,1-1 0 0 0,-1 1 0 0 0,1-1 1 0 0,-1 1-1 0 0,0-1 0 0 0,1 0 0 0 0,-1 0 0 0 0,1 0-10 0 0,11-5 68 0 0,4 4-1 0 0,-4 2-12 0 0,4-3 36 0 0,-8 0-28 0 0,1 0 0 0 0,0 0 0 0 0,3 1-63 0 0,4 0 94 0 0,3 2 42 0 0,2 0-27 0 0,-11 1-67 0 0,1-1 0 0 0,-1 0 0 0 0,1-1 0 0 0,-1 0 1 0 0,2-1-43 0 0,2-2 35 0 0,20-3 58 0 0,-3 5 11 0 0,25 2 40 0 0,-55 0-139 0 0,0 0-1 0 0,-1 0 1 0 0,1 0 0 0 0,0-1 0 0 0,-1 1 0 0 0,1 0 0 0 0,0-1 0 0 0,-1 1 0 0 0,1-1 0 0 0,0 0 0 0 0,-1 1 0 0 0,1-1-1 0 0,-1 0 1 0 0,1 0-5 0 0,10-5-8 0 0,-6 4-7 0 0,0 1-1 0 0,0 0 1 0 0,0 1 0 0 0,0 0 0 0 0,3 0 15 0 0,21 1-158 0 0,-9-1-84 0 0,-16-3 82 0 0,1-2 29 0 0,5 0 6 0 0,-6 4 47 0 0,2 0-79 0 0,0 0-105 0 0,-3 1 80 0 0,0 0-40 0 0,1 0-45 0 0,0 0-50 0 0,-1 0 3 0 0,1 0-42 0 0,-3 0 341 0 0,1 0-116 0 0,0 0-109 0 0,0 0-103 0 0,2 0-95 0 0,-1 0-88 0 0,2 0-83 0 0,0 0-74 0 0,7 3 671 0 0,0 7 50 0 0,-11-7 126 0 0,0 0-66 0 0,-2-1-39 0 0,-2 1-28 0 0,1 0 23 0 0,1-1 46 0 0,2 1 49 0 0,0-1 79 0 0,5 6-6 0 0,-4-1-41 0 0,-1-1 5 0 0,-1 2 44 0 0,1 4 120 0 0,3-3-59 0 0,1 5 24 0 0,-3 0-41 0 0,-2 18 285 0 0,-2-19-345 0 0,1-5-94 0 0,0-2-33 0 0,0 4 98 0 0,0-2-49 0 0,0-1-18 0 0,0 2 6 0 0,0 0 1 0 0,0-2-5 0 0,0 0 21 0 0,0 2 49 0 0,2 2 84 0 0,4 2 40 0 0,0-1-7 0 0,-4-1-43 0 0,-2 37 606 0 0,0-33-628 0 0,0-1-45 0 0,0-12-36 0 0,0 1-7 0 0,0 7-12 0 0,0-7-36 0 0,0-3-12 0 0,0 0-4 0 0,0 0-5 0 0,0 0-52 0 0,0 0-51 0 0,0 0-76 0 0,0 0-55 0 0,0 0-215 0 0,0 0-25 0 0</inkml:trace>
  <inkml:trace contextRef="#ctx0" brushRef="#br0" timeOffset="5303.77">11359 129 9152 0 0,'0'0'208'0'0,"0"0"33"0"0,0 0 14 0 0,0 0-3 0 0,0 0-16 0 0,0 0-4 0 0,0 0 0 0 0,3 0-39 0 0,2-1-161 0 0,0-1-36 0 0,-4 1 0 0 0,-1 1 0 0 0,1-1 1 0 0,-1 0-1 0 0,0 0 0 0 0,0 0 0 0 0,1 0 0 0 0,-1 1 1 0 0,0-1-1 0 0,0 0 0 0 0,0 0 0 0 0,0 0 0 0 0,0 0 0 0 0,0 0 1 0 0,0 0 3 0 0</inkml:trace>
  <inkml:trace contextRef="#ctx0" brushRef="#br0" timeOffset="2531.38">7447 570 6648 0 0,'13'17'160'0'0,"-11"-5"1"0"0,1-6 23 0 0,1-3-128 0 0,0 2 27 0 0,4 10-39 0 0,2 6-36 0 0,-7-14 41 0 0,-1-3 85 0 0,1 2 157 0 0,10 11 503 0 0,-8-12-509 0 0,-1 2 33 0 0,-1 0 35 0 0,-1 1 35 0 0,-2-6-182 0 0,0-2 56 0 0,0 3 127 0 0,0 8-18 0 0,0-11-365 0 0,-1 0 0 0 0,1 0-1 0 0,0 0 1 0 0,0 0 0 0 0,0 0 0 0 0,0 0 0 0 0,0 0 0 0 0,0 0 0 0 0,0 0 0 0 0,0 0 0 0 0,0 0 0 0 0,0 1 0 0 0,0-1 0 0 0,0 0 0 0 0,0 0 0 0 0,0 0 0 0 0,0 0 0 0 0,0 0 0 0 0,0 0-1 0 0,0 0 1 0 0,1 0 0 0 0,-1 0 0 0 0,0 0 0 0 0,0 1 0 0 0,0-1 0 0 0,0 0 0 0 0,0 0 0 0 0,0 0 0 0 0,0 0 0 0 0,0 0 0 0 0,0 0 0 0 0,0 0 0 0 0,0 0 0 0 0,0 0 0 0 0,0 0 0 0 0,0 0-1 0 0,0 0 1 0 0,1 0 0 0 0,-1 0 0 0 0,0 0 0 0 0,0 0 0 0 0,0 0 0 0 0,0 0 0 0 0,0 0 0 0 0,0 0 0 0 0,0 0 0 0 0,0 0 0 0 0,0 0 0 0 0,0 0 0 0 0,1 0 0 0 0,-1 0 0 0 0,0 0 0 0 0,0 0-1 0 0,0 0 1 0 0,0 0 0 0 0,0 0 0 0 0,0 0-6 0 0,11 0 216 0 0,-9 0-50 0 0,-2 3-34 0 0,0 0-57 0 0,0 4 15 0 0,0-7-89 0 0,0 0 0 0 0,0 1 1 0 0,0-1-1 0 0,0 0 0 0 0,0 0 0 0 0,0 0 0 0 0,0 0 1 0 0,0 0-1 0 0,0 0 0 0 0,0 0 0 0 0,0 0 0 0 0,0 0 0 0 0,0 0 1 0 0,0 1-1 0 0,0-1 0 0 0,0 0 0 0 0,0 0 0 0 0,0 0 1 0 0,0 0-1 0 0,0 0 0 0 0,0 0 0 0 0,0 0 0 0 0,0 0 1 0 0,0 0-1 0 0,0 0 0 0 0,1 0 0 0 0,-1 0 0 0 0,0 1 1 0 0,0-1-1 0 0,0 0 0 0 0,0 0 0 0 0,0 0 0 0 0,0 0 1 0 0,0 0-1 0 0,0 0 0 0 0,0 0 0 0 0,0 0 0 0 0,0 0 0 0 0,0 0 1 0 0,0 0-1 0 0,1 0 0 0 0,-1 0 0 0 0,0 0 0 0 0,0 0 1 0 0,0 0-1 0 0,0 0 0 0 0,0 0 0 0 0,0 0 0 0 0,0 0 1 0 0,0 0-1 0 0,0 0 0 0 0,0 0 0 0 0,1 0 0 0 0,-1 0 1 0 0,0 0-1 0 0,0 0 0 0 0,0 0-1 0 0,10 0 27 0 0,-7 0 50 0 0,-3 0 3 0 0,0 0-7 0 0,3 0 22 0 0,-3 0-91 0 0,1 0-1 0 0,-1 0 1 0 0,0 0 0 0 0,1 0-1 0 0,-1 0 1 0 0,1 0 0 0 0,-1 0-1 0 0,1 0 1 0 0,-1 0 0 0 0,0 0 0 0 0,1 0-1 0 0,-1-1 1 0 0,1 1 0 0 0,-1 0-1 0 0,0 0 1 0 0,1 0 0 0 0,-1-1-1 0 0,0 1 1 0 0,1 0 0 0 0,-1 0 0 0 0,0-1-1 0 0,1 1 1 0 0,-1 0 0 0 0,0-1-1 0 0,0 1 1 0 0,1 0 0 0 0,-1-1-1 0 0,0 1 1 0 0,0 0 0 0 0,0-1-1 0 0,1 1-3 0 0,4-7 57 0 0,5 2 20 0 0,-5-3-30 0 0,4-9-21 0 0,-7 13-16 0 0,6-15 67 0 0,-4 3-38 0 0,0 6-22 0 0,-3 7-15 0 0,-1 0-1 0 0,1-1 1 0 0,0 1 0 0 0,-1 0-1 0 0,0-1 1 0 0,0 1-1 0 0,0 0 1 0 0,0-1-2 0 0,2-13-2 0 0,0 12 6 0 0,0 0 0 0 0,0 1 1 0 0,1-1-1 0 0,-1 1 1 0 0,2-2-5 0 0,7-13 31 0 0,0-4-33 0 0,-5 15-11 0 0,0 1 0 0 0,0-1 0 0 0,0 2 1 0 0,1-1-1 0 0,1 0 13 0 0,8-8-11 0 0,0 2 11 0 0,-3 7-11 0 0,-9 0-12 0 0,-4 5 22 0 0,1 1 0 0 0,-1-1 0 0 0,0 1 0 0 0,0 0 0 0 0,1-1 0 0 0,-1 1 0 0 0,0-1 1 0 0,1 1-1 0 0,-1 0 0 0 0,0-1 0 0 0,1 1 0 0 0,-1 0 0 0 0,1-1 0 0 0,-1 1 0 0 0,1 0 0 0 0,-1 0 0 0 0,0 0 0 0 0,1-1 0 0 0,-1 1 0 0 0,1 0 0 0 0,-1 0 0 0 0,1 0 0 0 0,-1 0 0 0 0,1 0 0 0 0,-1 0 0 0 0,1 0 0 0 0,-1 0 0 0 0,1 0 0 0 0,-1 0 1 0 0,1 0-1 0 0,-1 0 0 0 0,1 0 1 0 0,16-1 0 0 0,-16 1 0 0 0,1-1 0 0 0,0 1 0 0 0,-1 0 0 0 0,1 0 0 0 0,0 0 0 0 0,0 0 0 0 0,-1 0 0 0 0,1 0 0 0 0,0 1 0 0 0,-1-1 0 0 0,1 1 0 0 0,0-1 0 0 0,0 1 0 0 0,3 2 0 0 0,0 0 0 0 0,0 1 0 0 0,0 0 0 0 0,0 0 0 0 0,0 0 0 0 0,3 5 0 0 0,-2-4-1 0 0,-3-2 2 0 0,0 0 1 0 0,-1-1-1 0 0,1 1 1 0 0,-1 0-1 0 0,0 1 0 0 0,1-1 1 0 0,-1 0-1 0 0,0 0 0 0 0,-1 1 1 0 0,1 0-1 0 0,-1-1 1 0 0,1 4-2 0 0,1 3 25 0 0,4 9 32 0 0,-1-4 19 0 0,-1-7-15 0 0,1 2 43 0 0,-4 4 38 0 0,-2-12-122 0 0,0 0 0 0 0,1-1 0 0 0,-1 1 1 0 0,0 0-1 0 0,1 0 0 0 0,-1-1 0 0 0,1 1 0 0 0,0 0 1 0 0,-1-1-1 0 0,1 1 0 0 0,0-1 0 0 0,0 1 0 0 0,0 0-20 0 0,0-1 11 0 0,0 1 0 0 0,0-1 0 0 0,0 1 0 0 0,0-1 0 0 0,-1 1 0 0 0,1 0 0 0 0,-1-1-1 0 0,1 1 1 0 0,-1 0 0 0 0,1 0 0 0 0,-1 0 0 0 0,0-1 0 0 0,0 1-11 0 0,0 1 5 0 0,-1-1 0 0 0,1 1 0 0 0,0-1 0 0 0,1 1 0 0 0,-1-1 0 0 0,0 1 0 0 0,1-1 0 0 0,-1 0 0 0 0,1 1 0 0 0,0-1 0 0 0,0 0 0 0 0,0 1 0 0 0,0-1 0 0 0,0 0 0 0 0,0 0 0 0 0,0 0 1 0 0,1 0-1 0 0,0 1-5 0 0,2 4 103 0 0,-5 2-76 0 0,1-7-5 0 0,0 3-36 0 0,0-2 58 0 0,-1-1 47 0 0,1 0 39 0 0,0-3 136 0 0,0-2 192 0 0,0-2-144 0 0,0 2-140 0 0,0-1-61 0 0,1 1-38 0 0,-1 1-48 0 0,1 0-37 0 0,0-1-41 0 0,-1 2-46 0 0,9-15 230 0 0,-4 9-103 0 0,-2 0-1 0 0,1 0 0 0 0,2-6-29 0 0,-1-9 8 0 0,-4 17-10 0 0,0 1 1 0 0,1 0-1 0 0,-1-1 1 0 0,1 1-1 0 0,-1 0 1 0 0,3-2 1 0 0,-2 1-19 0 0,1 1 1 0 0,1 0-1 0 0,-1 0 1 0 0,1 0 0 0 0,-1 0 18 0 0,8-6-53 0 0,9-9-57 0 0,-6 0-23 0 0,6-5-12 0 0,5 4 70 0 0,-10 6 51 0 0,-13 13 16 0 0,-1-1-1 0 0,1 0 0 0 0,0 1 1 0 0,0-1-1 0 0,0 1 1 0 0,0-1-1 0 0,0 1 0 0 0,0 0 1 0 0,0 0-1 0 0,1 0 9 0 0,23-4-60 0 0,-13-2 50 0 0,-12 6 10 0 0,0 1 0 0 0,1-1 0 0 0,-1 0 0 0 0,1 0 0 0 0,0 1 0 0 0,-1-1 0 0 0,1 1 0 0 0,-1-1 0 0 0,1 1 0 0 0,0 0 0 0 0,-1-1 0 0 0,1 1 0 0 0,0 0 0 0 0,0 0 0 0 0,58 0 0 0 0,-58 0-1 0 0,0 1 1 0 0,0-1-1 0 0,0 0 1 0 0,0 1-1 0 0,0-1 1 0 0,0 1-1 0 0,0 0 1 0 0,-1-1 0 0 0,1 1-1 0 0,0 0 1 0 0,0 0-1 0 0,-1 0 1 0 0,1 0 0 0 0,1 2-9 0 0,1 0 0 0 0,-1 0 1 0 0,0 0-1 0 0,0 0 1 0 0,3 4 8 0 0,1 3-37 0 0,0 1 1 0 0,-1 0 0 0 0,3 5 36 0 0,-3-1-48 0 0,0 5 31 0 0,-3-10 16 0 0,-2-7 1 0 0,0-1 0 0 0,-1 1 0 0 0,1-1 0 0 0,-1 1 0 0 0,0 0 0 0 0,0-1 0 0 0,0 1 0 0 0,0 2 0 0 0,0-2 0 0 0,0 0 0 0 0,0-1 0 0 0,0 1 0 0 0,0 0 0 0 0,0-1 0 0 0,1 1 0 0 0,-1 0 0 0 0,2 2 0 0 0,0 2 4 0 0,6 22-12 0 0,-5-2 65 0 0,-3 12-38 0 0,0-20-89 0 0,0-17-78 0 0,0-2-10 0 0</inkml:trace>
  <inkml:trace contextRef="#ctx0" brushRef="#br0" timeOffset="3316.24">8519 460 6648 0 0,'0'0'149'0'0,"0"0"23"0"0,3 3 12 0 0,8 10-25 0 0,-9 2-127 0 0,1-1 2 0 0,2-4 72 0 0,1 0 78 0 0,-4 4 82 0 0,1-1 280 0 0,2-3-93 0 0,0-2-129 0 0,2 8 277 0 0,0 0-103 0 0,1 1-56 0 0,-1 0-85 0 0,2-3-66 0 0,0-2-47 0 0,-6-8-89 0 0,-2-1-70 0 0,-1 1-43 0 0,0 1-24 0 0,-1-2 32 0 0,1-3-43 0 0,0 1 0 0 0,0-1 1 0 0,0 1-1 0 0,0-1 0 0 0,0 1 1 0 0,0-1-1 0 0,0 1 1 0 0,0 0-1 0 0,0-1 0 0 0,0 1 1 0 0,0-1-1 0 0,0 1 0 0 0,0-1 1 0 0,0 1-1 0 0,0-1 0 0 0,1 1 1 0 0,-1-1-1 0 0,0 1 1 0 0,0-1-1 0 0,1 0 0 0 0,-1 1 1 0 0,0-1-1 0 0,1 1 0 0 0,-1-1 1 0 0,0 0-1 0 0,1 1 0 0 0,-1-1 1 0 0,1 0-1 0 0,-1 1 1 0 0,0-1-1 0 0,1 0 0 0 0,0 1-7 0 0,3-1 111 0 0,1 1 63 0 0,-5 1 2 0 0,0 9-15 0 0,0-9-62 0 0,0-2-31 0 0,0 0-4 0 0,0 0 13 0 0,0 0 56 0 0,0 0 25 0 0,0 0 2 0 0,0 0-16 0 0,0-2-75 0 0,3-11-58 0 0,10-6-11 0 0,-7 6 0 0 0,0 0 0 0 0,-1 0 0 0 0,4-13 0 0 0,-6 18 0 0 0,1-6-9 0 0,0 0 0 0 0,1 0 0 0 0,1 1 0 0 0,1 0 1 0 0,0 1-1 0 0,0-1 0 0 0,1 1 0 0 0,1 0 0 0 0,0 1 1 0 0,6-6 8 0 0,2-4 0 0 0,-16 18 0 0 0,1 0 0 0 0,0 0 0 0 0,0 1 0 0 0,0-1 0 0 0,1 1 0 0 0,-1 0 0 0 0,1-1 0 0 0,14-3-5 0 0,-7 4-6 0 0,13-10-80 0 0,-21 11 83 0 0,0-1 0 0 0,1 0 0 0 0,-1 1 0 0 0,1 0 1 0 0,0 0-1 0 0,-1 0 0 0 0,1 0 0 0 0,0 0 0 0 0,1 0 8 0 0,14 9-58 0 0,-1-7 71 0 0,-4 0 27 0 0,2 2 39 0 0,-10 1-48 0 0,-1-1 1 0 0,1 1 0 0 0,-1-1 0 0 0,0 1 0 0 0,4 4-32 0 0,0 2 2 0 0,-2-1-58 0 0,-1 2-24 0 0,-4-9 61 0 0,0 0 0 0 0,0 0 0 0 0,0 1 0 0 0,1-1 0 0 0,-1 0 0 0 0,1 0 0 0 0,-1 0 0 0 0,1 0 0 0 0,0 0 19 0 0,-1-1-10 0 0,1 1 0 0 0,-1-1 0 0 0,0 1 0 0 0,1 0-1 0 0,-1 0 1 0 0,0-1 0 0 0,0 1 0 0 0,0 1 10 0 0,3 15-45 0 0,-1-5 37 0 0,23 63 21 0 0,-25-73 3 0 0,0 0 0 0 0,-1-1-1 0 0,1 1 1 0 0,-1 0 0 0 0,0 0 0 0 0,0-1 0 0 0,0 1 0 0 0,0 1-16 0 0,-1-2 18 0 0,1 0 0 0 0,0 0 0 0 0,0 0-1 0 0,0 0 1 0 0,0 0 0 0 0,1 0 0 0 0,-1-1 0 0 0,0 1 0 0 0,1 0 0 0 0,-1 0 0 0 0,2 1-18 0 0,3 5 63 0 0,0 2-6 0 0,-2 4-42 0 0,-3 15 2 0 0,0-27 67 0 0,0-2 5 0 0,0 0-9 0 0,2 0-18 0 0,-1 0-62 0 0,-1 1 0 0 0,1-1 0 0 0,-1 0 1 0 0,1 0-1 0 0,-1 0 0 0 0,1 0 0 0 0,-1-1 1 0 0,1 1-1 0 0,-1 0 0 0 0,1 0 0 0 0,-1 0 0 0 0,0 0 1 0 0,1 0-1 0 0,-1 0 0 0 0,1-1 0 0 0,-1 1 1 0 0,0 0-1 0 0,1 0 0 0 0,-1-1 0 0 0,1 1 1 0 0,-1 0-1 0 0,0-1 0 0 0,1 1 0 0 0,-1 0 1 0 0,0-1-1 0 0,0 1 0 0 0,1 0 0 0 0,-1-1 1 0 0,0 1-1 0 0,0-1 0 0 0,1 1 0 0 0,-1 0 1 0 0,0-1-1 0 0,0 1 0 0 0,0-1 0 0 0,0 1 1 0 0,0-1-1 0 0,0 1 0 0 0,0-1 0 0 0,0 1 1 0 0,0-1-1 0 0,0 1 0 0 0,0-1 0 0 0,0 1 1 0 0,0 0-1 0 0,0-1 0 0 0,0 1 0 0 0,3-21 11 0 0,8 2 22 0 0,-8 15-29 0 0,0 0 0 0 0,-1 0 0 0 0,1-1 0 0 0,-1 1 1 0 0,1-3-5 0 0,2-14-1 0 0,-3 13 4 0 0,0 1 0 0 0,0-1 0 0 0,1 1-1 0 0,1-3-2 0 0,8-21 41 0 0,-11 26-40 0 0,0 1 0 0 0,0-1 0 0 0,1 1 0 0 0,0 0-1 0 0,-1-1 1 0 0,2 1 0 0 0,-1 0 0 0 0,0 0 0 0 0,1 1 0 0 0,0-1-1 0 0,0 1 1 0 0,0-1 0 0 0,0 1 0 0 0,0 0 0 0 0,2-1-1 0 0,6-3-1 0 0,-5 3-2 0 0,1 0 0 0 0,-2 0-1 0 0,1 0 1 0 0,4-5 3 0 0,4-1-47 0 0,-10 8 40 0 0,0 1 1 0 0,0 0 0 0 0,-1 0 0 0 0,1 1 0 0 0,0-1 0 0 0,0 1 0 0 0,0 0 0 0 0,0 0 0 0 0,1 0 6 0 0,4 0-31 0 0,-8 0 28 0 0,1 1-1 0 0,0-1 1 0 0,-1 0 0 0 0,1 0 0 0 0,0 1-1 0 0,-1-1 1 0 0,1 1 0 0 0,-1-1 0 0 0,1 1-1 0 0,-1 0 1 0 0,1 0 0 0 0,-1 0 0 0 0,1 0-1 0 0,-1 0 4 0 0,7 4-21 0 0,3-1 11 0 0,-9-3 10 0 0,0 0 0 0 0,1 0 0 0 0,-1 1 0 0 0,0-1 0 0 0,0 0 0 0 0,0 1 0 0 0,0-1 0 0 0,0 1 0 0 0,0 0 0 0 0,5 5 0 0 0,-4-5 0 0 0,-1 0 0 0 0,0 0 0 0 0,0 0 0 0 0,0 0 0 0 0,0 1 0 0 0,0-1 0 0 0,0 1 0 0 0,-1-1 0 0 0,1 1 0 0 0,0 1 0 0 0,1 9 0 0 0,-3-11 5 0 0,1 1 0 0 0,-1-1-1 0 0,1 0 1 0 0,0 1-1 0 0,-1-1 1 0 0,1 0 0 0 0,0 0-1 0 0,0 0 1 0 0,1 0-1 0 0,-1 0 1 0 0,0 0 0 0 0,1 0-1 0 0,-1 0 1 0 0,1 0-5 0 0,0 0 8 0 0,-1-1-1 0 0,1 1 1 0 0,-1 0 0 0 0,0 0 0 0 0,1 0-1 0 0,-1 0 1 0 0,0 0 0 0 0,0 1-1 0 0,0-1 1 0 0,-1 0 0 0 0,1 0 0 0 0,0 1-1 0 0,-1-1 1 0 0,0 1-8 0 0,4 10 35 0 0,2 0 13 0 0,-5-12-39 0 0,0 0 0 0 0,-1 1 1 0 0,1-1-1 0 0,0 1 0 0 0,-1-1 0 0 0,1 1 0 0 0,-1-1 1 0 0,1 1-1 0 0,-1-1 0 0 0,0 1 0 0 0,1-1 0 0 0,-1 1 1 0 0,0 0-10 0 0,0-1 10 0 0,0 1 0 0 0,0 0 1 0 0,0-1-1 0 0,1 1 1 0 0,-1 0-1 0 0,1-1 0 0 0,-1 1 1 0 0,1-1-1 0 0,-1 1 1 0 0,1-1-1 0 0,0 1 1 0 0,0-1-1 0 0,0 1 0 0 0,0-1-10 0 0,4 7 47 0 0,3 9 25 0 0,0-2-48 0 0,-3-2-24 0 0,5-8 0 0 0,-3 6 0 0 0,-7-10 0 0 0,1 0 0 0 0,-1 1 0 0 0,1-1 0 0 0,-1 0 0 0 0,1 0 0 0 0,-1 0 0 0 0,1-1 0 0 0,0 1 0 0 0,-1 0 0 0 0,1 0 0 0 0,0 0 0 0 0,0 0 0 0 0,0-1 0 0 0,0 1 0 0 0,0 0 0 0 0,0 0 0 0 0,6 2-24 0 0,-1 0-49 0 0,-1-1-51 0 0,-2 0-53 0 0,-1-1-53 0 0,-1 0-57 0 0,0-1-57 0 0,0 0-60 0 0,-1 1-91 0 0,1-1-71 0 0,1 1-73 0 0,0 0-74 0 0,5 1-1078 0 0,2-1-1022 0 0</inkml:trace>
  <inkml:trace contextRef="#ctx0" brushRef="#br0" timeOffset="1654.16">6547 34 7920 0 0,'0'0'174'0'0,"0"0"29"0"0,0 0 13 0 0,0-3 40 0 0,0-7 141 0 0,0 10-389 0 0,0 0 0 0 0,1 0 1 0 0,-1 0-1 0 0,0-1 0 0 0,0 1 0 0 0,0 0 0 0 0,0 0 0 0 0,0 0 0 0 0,0 0 0 0 0,0 0 0 0 0,0 0 0 0 0,0 0 0 0 0,0 0 0 0 0,0 0 0 0 0,0 0 0 0 0,0-1 0 0 0,0 1 0 0 0,0 0 0 0 0,0 0 0 0 0,-1 0 0 0 0,1 0 0 0 0,0 0 0 0 0,0 0 1 0 0,0 0-1 0 0,0 0 0 0 0,0 0 0 0 0,0 0 0 0 0,0 0 0 0 0,0 0 0 0 0,0-1 0 0 0,0 1 0 0 0,0 0 0 0 0,0 0 0 0 0,0 0 0 0 0,0 0 0 0 0,0 0 0 0 0,-1 0 0 0 0,1 0 0 0 0,0 0 0 0 0,0 0 0 0 0,0 0 0 0 0,0 0 0 0 0,0 0 0 0 0,0 0 0 0 0,0 0 1 0 0,0 0-1 0 0,0 0 0 0 0,0 0 0 0 0,0 0 0 0 0,-1 0 0 0 0,1 0 0 0 0,0 0 0 0 0,0 0 0 0 0,0 0 0 0 0,0 0 0 0 0,0 0 0 0 0,0 0-8 0 0,-11 0 471 0 0,11 0-463 0 0,0 0-1 0 0,0 0 1 0 0,0 0 0 0 0,0 0 0 0 0,0 0 0 0 0,0 0 0 0 0,0 0-1 0 0,0 0 1 0 0,-1 0 0 0 0,1 0 0 0 0,0 0 0 0 0,0 0 0 0 0,0 0-1 0 0,0 0 1 0 0,0 0 0 0 0,0 0 0 0 0,0 0 0 0 0,0 0 0 0 0,0 0-1 0 0,0 0 1 0 0,-1 0 0 0 0,1 0 0 0 0,0 0 0 0 0,0 0 0 0 0,0 0-1 0 0,0 0 1 0 0,0 0 0 0 0,0 0 0 0 0,0 0 0 0 0,0 0 0 0 0,0 0-1 0 0,0 0 1 0 0,0 0 0 0 0,0 0 0 0 0,0-1 0 0 0,0 1 0 0 0,0 0-1 0 0,0 0 1 0 0,-1 0 0 0 0,1 0 0 0 0,0 0 0 0 0,0 0 0 0 0,0 0-1 0 0,0 0 1 0 0,0 0 0 0 0,0 0 0 0 0,0-1 0 0 0,0 1 0 0 0,0 0-1 0 0,0 0 1 0 0,0 0 0 0 0,0 0 0 0 0,0 0 0 0 0,0 0 0 0 0,1 0-1 0 0,-1 0 1 0 0,0 0-8 0 0,-3-8 213 0 0,2 7-181 0 0,0 1-1 0 0,1-1 1 0 0,-1 0 0 0 0,0 1-1 0 0,0-1 1 0 0,0 1 0 0 0,1 0-1 0 0,-1-1 1 0 0,0 1-1 0 0,0 0 1 0 0,0 0 0 0 0,0-1-1 0 0,0 1 1 0 0,0 0-32 0 0,-17-1 479 0 0,4 2-203 0 0,6-1-140 0 0,1 0-41 0 0,-10 0 120 0 0,13-1-152 0 0,0 1 0 0 0,-1-1 1 0 0,1 1-1 0 0,0 0 0 0 0,-1 1 0 0 0,1-1 0 0 0,0 1 0 0 0,-1 0 1 0 0,-3 1-64 0 0,-4 4 170 0 0,0 0-53 0 0,0 0-44 0 0,0 0-37 0 0,-7 4-28 0 0,-24 11-52 0 0,27-13 68 0 0,15-7-24 0 0,0-1 0 0 0,0 1 0 0 0,0 0 0 0 0,1 0 0 0 0,-1-1 0 0 0,0 1 0 0 0,0 0 0 0 0,1 0 0 0 0,-1 0 0 0 0,0 0 0 0 0,1 0 0 0 0,-1 0 0 0 0,1 0 0 0 0,-1 0 0 0 0,1 0 0 0 0,-1 0 0 0 0,-5 10 0 0 0,-7-5 10 0 0,-3 7 44 0 0,-8 10-28 0 0,21-20-56 0 0,1 2 14 0 0,-1 11-52 0 0,6 0 14 0 0,29 47 44 0 0,-19-47-8 0 0,2 2-38 0 0,-7-6 44 0 0,-5-6-4 0 0,1 0 1 0 0,0 0-1 0 0,1-1 1 0 0,3 5 15 0 0,-4-6-9 0 0,0 1 0 0 0,0 0 1 0 0,-1-1-1 0 0,1 1 1 0 0,0 2 8 0 0,-1-1-7 0 0,1 0 0 0 0,0 0 1 0 0,1-1-1 0 0,-1 1 1 0 0,3 1 6 0 0,40 40 4 0 0,34 34-9 0 0,-22-23 91 0 0,-55-52-42 0 0,1-1-1 0 0,-1 1 1 0 0,1 0 0 0 0,1 5-44 0 0,1 0 52 0 0,-1-3-13 0 0,-1 0 33 0 0,13 26 426 0 0,-15-25-275 0 0,-1 1-36 0 0,-2-6-133 0 0,-1 0 1 0 0,1-1-1 0 0,0 1 0 0 0,-1-1 1 0 0,0 1-1 0 0,0-1 1 0 0,0 0-1 0 0,0 1-54 0 0,-2 2 109 0 0,1-1-1 0 0,-1 0 1 0 0,0 1-1 0 0,-3 2-108 0 0,-1 1 186 0 0,1-2 36 0 0,1-2-122 0 0,2-2-22 0 0,-1 1 0 0 0,1 0 0 0 0,-1-1 0 0 0,0 0 0 0 0,-2 2-78 0 0,-5-1 105 0 0,9-3-89 0 0,0 0-1 0 0,-1 0 1 0 0,1 1-1 0 0,0-1 1 0 0,0 0 0 0 0,0 1-1 0 0,0-1 1 0 0,0 1-1 0 0,0 0-15 0 0,1-1 9 0 0,0 1 0 0 0,0-1 0 0 0,-1 0 0 0 0,1 0-1 0 0,0 0 1 0 0,-1 0 0 0 0,1 0 0 0 0,0 0 0 0 0,-1 0 0 0 0,1 0-1 0 0,-1 0 1 0 0,0-1 0 0 0,1 1 0 0 0,-1-1 0 0 0,0 1-1 0 0,1-1 1 0 0,-1 0 0 0 0,0 1 0 0 0,1-1 0 0 0,-1 0-10 0 0,0 0 3 0 0,1 0-1 0 0,0 0 0 0 0,0 0 0 0 0,0 0 0 0 0,0 0 0 0 0,0 0 0 0 0,-1 0 0 0 0,1 1 0 0 0,0-1 0 0 0,0 0 0 0 0,0 1 0 0 0,0-1 0 0 0,0 1 0 0 0,0-1 0 0 0,0 1 0 0 0,0 0 0 0 0,0 0-1 0 0,-12 5-2 0 0,9-5 2 0 0,-1 0 0 0 0,0 0 0 0 0,0-1 0 0 0,0 1 1 0 0,-2-1-1 0 0,-24 0-18 0 0,29 0 5 0 0,1-1-1 0 0,-1 1 1 0 0,0 0 0 0 0,1 0-1 0 0,-1-1 1 0 0,0 1 0 0 0,1-1-1 0 0,-1 1 1 0 0,1-1 0 0 0,-1 0-1 0 0,1 0 1 0 0,-1 1 0 0 0,1-1-1 0 0,-1 0 1 0 0,1 0 0 0 0,0-1-1 0 0,0 1 1 0 0,-1-1 13 0 0,-1 0-158 0 0,3 1 51 0 0,0-1 3 0 0,0-2-58 0 0,0 1 19 0 0,0 0-11 0 0,0 0-41 0 0,0 0-4 0 0,0 0-40 0 0,0 0-43 0 0,0-1-49 0 0,0 2 14 0 0,0-1-40 0 0,0 1-43 0 0,0-1-46 0 0,0 1-49 0 0,0 0-52 0 0,0-1-54 0 0,0 1-58 0 0,0-4-1095 0 0,0-3-986 0 0</inkml:trace>
  <inkml:trace contextRef="#ctx0" brushRef="#br0" timeOffset="1969.42">6800 397 7568 0 0,'0'0'166'0'0,"2"0"29"0"0,-1 0-181 0 0,0 0 0 0 0,0 0 0 0 0,-1 0 0 0 0,1 0 0 0 0,0 0 0 0 0,-1 0 0 0 0,1 0 0 0 0,0 0 0 0 0,-1 1 0 0 0,1-1 0 0 0,0 0 0 0 0,-1 0 0 0 0,1 1-1 0 0,-1-1 1 0 0,1 0-14 0 0,4 11 184 0 0,6-6-146 0 0,2 20-30 0 0,-10-21 25 0 0,-1 12 174 0 0,1 0 49 0 0,4-3-57 0 0,10 24 377 0 0,-14-24-427 0 0,-1 0-49 0 0,-2 2 86 0 0,-1-1-34 0 0,4 4 12 0 0,8 3 44 0 0,-6 6-14 0 0,-2-20-72 0 0,0 0 0 0 0,1 0 0 0 0,3 6-122 0 0,-2-5 73 0 0,-1 0-38 0 0,12 23 99 0 0,-13-26-117 0 0,-3-4-13 0 0,0-1 0 0 0,0 1 1 0 0,1 0-1 0 0,-1-1 0 0 0,0 1 0 0 0,1-1 1 0 0,-1 1-1 0 0,0 0 0 0 0,1-1 0 0 0,-1 1 1 0 0,1-1-1 0 0,-1 1 0 0 0,1-1 0 0 0,-1 1 1 0 0,1-1-1 0 0,0 0 0 0 0,-1 1 0 0 0,1-1 1 0 0,-1 0-1 0 0,1 1 0 0 0,0-1 0 0 0,0 0-4 0 0,4 3 18 0 0,8 7 46 0 0,-8-6 13 0 0,2-3-47 0 0,-1-1-1 0 0,7 11 76 0 0,-9-8 9 0 0,0-3-58 0 0,6-3-9 0 0,-9 3-25 0 0,7-5 37 0 0,2-1 50 0 0,3 4 79 0 0,-4 1-29 0 0,-8 1-108 0 0,1-1 1 0 0,-1 1 0 0 0,0-1 0 0 0,1 1 0 0 0,-1-1 0 0 0,0 0-1 0 0,0 1 1 0 0,1-1 0 0 0,-1 0 0 0 0,1-1-52 0 0,2-1 89 0 0,0-1-80 0 0,-4 4-10 0 0,2-2 51 0 0,1 0 1 0 0,0 0-1 0 0,0 0 0 0 0,0 0 0 0 0,0 0 0 0 0,1 0-50 0 0,12-7 250 0 0,-8 0-115 0 0,-3-4 70 0 0,5 8-78 0 0,4-20 21 0 0,-12 21-124 0 0,-1 2-10 0 0,0-1 0 0 0,0 1 1 0 0,-1-1-1 0 0,1 1 0 0 0,-1-1 0 0 0,0 0 1 0 0,1 1-1 0 0,-1-2-14 0 0,-2-22 68 0 0,2 16-42 0 0,0-31 80 0 0,0-16-74 0 0,-4 35-59 0 0,0 13-27 0 0,1 3-13 0 0,0-1-34 0 0,2-1-44 0 0,0-3-51 0 0,1 6 23 0 0,0 3 73 0 0,0 0-36 0 0,0 1-11 0 0,0 0-36 0 0,0 0-42 0 0,0 0-46 0 0,0 0-50 0 0,0 1-47 0 0,0-1-42 0 0,0 1-35 0 0,0 0-131 0 0,0 0-35 0 0,0-1-1347 0 0</inkml:trace>
  <inkml:trace contextRef="#ctx0" brushRef="#br0" timeOffset="-1284.85">2162 618 6968 0 0,'0'0'157'0'0,"2"2"23"0"0,9 9 11 0 0,-9-6-31 0 0,1 8-128 0 0,4-3-18 0 0,-1-4 35 0 0,-6-6-48 0 0,6 6 103 0 0,1 1 118 0 0,-4-4 86 0 0,-2 0-111 0 0,0 0-70 0 0,-1 1-62 0 0,0-1-13 0 0,1 0 49 0 0,14 26 645 0 0,-4-24-452 0 0,-5 6-21 0 0,-5-10-254 0 0,-1 0-1 0 0,1 0 1 0 0,-1 0 0 0 0,1 0-1 0 0,-1 0 1 0 0,1 0-1 0 0,-1 0 1 0 0,1 0-1 0 0,0 0 1 0 0,0 0 0 0 0,-1-1-1 0 0,1 1 1 0 0,0 0-1 0 0,0 0 1 0 0,0-1-1 0 0,0 1-18 0 0,6 2 117 0 0,-6-3-107 0 0,-1 0 1 0 0,1 1-1 0 0,-1-1 1 0 0,1 0-1 0 0,-1 0 1 0 0,1 0-1 0 0,-1 1 1 0 0,0-1-1 0 0,1 0 1 0 0,-1 0-1 0 0,1 1 1 0 0,-1-1-1 0 0,0 1 1 0 0,1-1-1 0 0,-1 0 1 0 0,0 1-1 0 0,1-1 1 0 0,-1 1-1 0 0,0-1 1 0 0,0 0 0 0 0,1 1-1 0 0,-1-1 1 0 0,0 1-1 0 0,0-1 1 0 0,0 1-1 0 0,0-1 1 0 0,0 1-1 0 0,1-1 1 0 0,-1 1-1 0 0,0-1 1 0 0,0 1-1 0 0,0-1 1 0 0,0 1-1 0 0,-1-1 1 0 0,1 1-1 0 0,0-1 1 0 0,0 1-1 0 0,0-1-10 0 0,3 14 211 0 0,2-4-46 0 0,0-2-59 0 0,4 12 97 0 0,4 7 11 0 0,-7-18-105 0 0,3 1 45 0 0,1 4-18 0 0,-7 1-16 0 0,-3-15-115 0 0,0 1 1 0 0,0-1-1 0 0,0 1 1 0 0,0-1-1 0 0,0 1 1 0 0,0-1-1 0 0,0 1 1 0 0,0-1-1 0 0,0 1 1 0 0,0-1-1 0 0,0 1 0 0 0,0-1 1 0 0,0 1-1 0 0,0-1 1 0 0,1 1-1 0 0,-1-1 1 0 0,0 0-1 0 0,0 1 1 0 0,0-1-1 0 0,1 1 1 0 0,-1-1-1 0 0,0 0 1 0 0,1 1-1 0 0,-1-1 1 0 0,0 1-1 0 0,1-1 1 0 0,-1 0-1 0 0,1 1 1 0 0,-1-1-1 0 0,0 0 1 0 0,1 0-1 0 0,0 1-5 0 0,5 3 89 0 0,0 9 47 0 0,4 0 0 0 0,-7-10 2 0 0,-3 0-20 0 0,0-1-52 0 0,0 3-4 0 0,0-3-23 0 0,0-1 26 0 0,0 2 39 0 0,2-3 49 0 0,-2 0-249 0 0,1 0 69 0 0,1 0 59 0 0,0 1 50 0 0,3-1 186 0 0,10 0 561 0 0,-11-2-623 0 0,-1 0-68 0 0,7-8 86 0 0,-7 7-55 0 0,-2 0-62 0 0,0 0-40 0 0,-1-1-39 0 0,0 0-15 0 0,1 2 27 0 0,11-14 29 0 0,-1 3-31 0 0,-10 12-39 0 0,0-1 1 0 0,0 1 0 0 0,-1 0-1 0 0,1-1 1 0 0,-1 1 0 0 0,0 0-1 0 0,1-1 1 0 0,-1 1 0 0 0,0-1-1 0 0,0 1 1 0 0,1-1 0 0 0,-1 1 0 0 0,-1-6-1 0 0,1 5 0 0 0,0 0 0 0 0,0-1 0 0 0,0 1-1 0 0,0 0 1 0 0,0 0 0 0 0,1 0 0 0 0,-1 0 0 0 0,1-1 0 0 0,-1 1 0 0 0,1-1 1 0 0,12-20-57 0 0,0-1 71 0 0,-12 22 1 0 0,0 0-1 0 0,0-1 1 0 0,0 1 0 0 0,-1 0-1 0 0,1 0 1 0 0,-1-1 0 0 0,0 1 0 0 0,0-1-15 0 0,4-12 105 0 0,6 6-65 0 0,-5 7-30 0 0,-5 2-10 0 0,1 0 1 0 0,-1 0-1 0 0,1 0 0 0 0,-1 0 1 0 0,1-1-1 0 0,-1 1 0 0 0,1 0 0 0 0,-1 0 1 0 0,1-1-1 0 0,-1 1 0 0 0,0 0 1 0 0,1-1-1 0 0,-1 1 0 0 0,1-1 1 0 0,-1 1-1 0 0,0 0 0 0 0,1-1 1 0 0,-1 0-1 0 0,5-22 0 0 0,-4 21 0 0 0,0-1 0 0 0,1 1 0 0 0,-1 0 0 0 0,0 0 0 0 0,1 0 0 0 0,-1 0 0 0 0,1 1 0 0 0,-1-1 0 0 0,3-1 0 0 0,7-10 0 0 0,-6-1 0 0 0,5 9 0 0 0,-4-8 0 0 0,7-3 0 0 0,-12 14-1 0 0,1 1 1 0 0,0-1 0 0 0,0 1 0 0 0,0-1 0 0 0,0 1 0 0 0,0-1 0 0 0,0 1-1 0 0,3-1 1 0 0,4 0-36 0 0,-7 2-45 0 0,-2-2-36 0 0,0-9-170 0 0,0 9-22 0 0,4 2 1 0 0,-1 0 67 0 0,2 0-11 0 0,9-1-244 0 0,-11-1 222 0 0,2-8-395 0 0,-4 9 621 0 0,0 1 0 0 0,0-1 0 0 0,0 1 0 0 0,-1 0 0 0 0,1-1 0 0 0,0 1 0 0 0,0 0 0 0 0,0 0 0 0 0,0 0 0 0 0,-1 0 0 0 0,1 0 0 0 0,0 0 0 0 0,0 0 0 0 0,1 0 48 0 0</inkml:trace>
  <inkml:trace contextRef="#ctx0" brushRef="#br0" timeOffset="-978.76">2856 586 6896 0 0,'0'0'200'0'0,"2"0"-8"0"0,2 0-159 0 0,-4 0-33 0 0,1 0 0 0 0,-1 0 0 0 0,0-1 0 0 0,0 1 0 0 0,1 0 0 0 0,-1 0 0 0 0,0 0 0 0 0,0 0 0 0 0,0 0 0 0 0,1 0 0 0 0,-1 0 0 0 0,0 0 0 0 0,0 0 0 0 0,0 0-1 0 0,1 0 1 0 0,-1 1 0 0 0,0-1 0 0 0,0 0 0 0 0,1 0 0 0 0,-1 0 0 0 0,0 0 0 0 0,0 0 0 0 0,0 0 0 0 0,0 0 0 0 0,1 0 0 0 0,-1 1 0 0 0,0-1 0 0 0,0 0 0 0 0,0 0 0 0 0,0 0 0 0 0,1 0 0 0 0,-1 1 0 0 0,0-1 0 0 0,0 0 0 0 0,0 0 0 0 0,0 0 0 0 0,0 1 0 0 0,0-1 0 0 0,2 10 19 0 0,-1 9 60 0 0,-1-18-25 0 0,0 1 0 0 0,0-1 0 0 0,0 1 0 0 0,0 0-1 0 0,1-1 1 0 0,-1 1 0 0 0,1-1 0 0 0,-1 1-1 0 0,1-1 1 0 0,-1 1 0 0 0,1-1 0 0 0,0 0-1 0 0,0 1 1 0 0,0-1 0 0 0,0 0 0 0 0,0 1-54 0 0,3 2 194 0 0,-3-3 104 0 0,0 1-68 0 0,0 0-59 0 0,-1-1-50 0 0,1 1-27 0 0,-1 0-42 0 0,-1 3 16 0 0,0-3-12 0 0,1-1 54 0 0,0 0-82 0 0,0-1 0 0 0,0 1 0 0 0,0 0 0 0 0,0-1 0 0 0,0 1 0 0 0,0 0 0 0 0,1 0 0 0 0,-1-1 0 0 0,0 1 0 0 0,0-1 0 0 0,0 1 0 0 0,1 0 0 0 0,-1-1 0 0 0,0 1 0 0 0,1 0-1 0 0,-1-1 1 0 0,0 1 0 0 0,1-1 0 0 0,-1 1 0 0 0,1-1 0 0 0,-1 1 0 0 0,1-1 0 0 0,-1 1 0 0 0,1-1 0 0 0,-1 0 0 0 0,1 1-28 0 0,0-1 26 0 0,-1 1-1 0 0,1-1 1 0 0,-1 0-1 0 0,1 1 1 0 0,-1-1-1 0 0,1 1 1 0 0,-1-1-1 0 0,1 1 1 0 0,-1-1-1 0 0,1 1 1 0 0,-1 0-1 0 0,0-1 1 0 0,1 1-1 0 0,-1-1 1 0 0,0 1-1 0 0,0 0 1 0 0,1-1 0 0 0,-1 1-1 0 0,0 0 1 0 0,0-1-1 0 0,0 1 1 0 0,0 0-1 0 0,0-1 1 0 0,0 1-1 0 0,0 0 1 0 0,0 0-26 0 0,0 11 346 0 0,0 1-33 0 0,0 22 540 0 0,3-30-517 0 0,1 0-221 0 0,2 8 92 0 0,-4 0 8 0 0,-1-5-49 0 0,-1 1 55 0 0,0-9-218 0 0,0 0 1 0 0,0 1 0 0 0,-1-1-1 0 0,1 0 1 0 0,0 1 0 0 0,0-1-1 0 0,0 0 1 0 0,0 1 0 0 0,0-1-1 0 0,0 0 1 0 0,0 1 0 0 0,1-1-1 0 0,-1 1 1 0 0,0-1 0 0 0,0 0 0 0 0,0 1-1 0 0,0-1 1 0 0,0 0 0 0 0,0 0-1 0 0,1 1 1 0 0,-1-1 0 0 0,0 0-1 0 0,0 1 1 0 0,0-1 0 0 0,1 0-1 0 0,-1 0 1 0 0,0 1 0 0 0,0-1-1 0 0,1 0 1 0 0,-1 0 0 0 0,0 0 0 0 0,1 1-1 0 0,-1-1 1 0 0,0 0 0 0 0,1 0-1 0 0,-1 0 1 0 0,0 0-4 0 0,1 0 3 0 0,-1 1 1 0 0,1-1-1 0 0,-1 0 1 0 0,0 0-1 0 0,1 0 1 0 0,-1 0-1 0 0,0 1 0 0 0,1-1 1 0 0,-1 0-1 0 0,0 0 1 0 0,1 1-1 0 0,-1-1 1 0 0,0 0-1 0 0,1 0 0 0 0,-1 1 1 0 0,0-1-1 0 0,0 1 1 0 0,1-1-1 0 0,-1 0 1 0 0,0 1-1 0 0,0-1-3 0 0,1 3 18 0 0,0 1 1 0 0,0-1-1 0 0,-1 0 0 0 0,0 0 0 0 0,1 1 0 0 0,-1-1 1 0 0,0 2-19 0 0,2 11 12 0 0,9-3 1 0 0,-9-10 54 0 0,-2-3-14 0 0,0 0-91 0 0,0 0-82 0 0,0 0-78 0 0,0 0 55 0 0,0 0-34 0 0,0 0-36 0 0,0 0-34 0 0,0 0-339 0 0,0 0 78 0 0,0 0-46 0 0,0 0-657 0 0,0 0-518 0 0,0 0-984 0 0</inkml:trace>
  <inkml:trace contextRef="#ctx0" brushRef="#br0" timeOffset="-515.16">3203 681 8840 0 0,'0'0'197'0'0,"0"0"24"0"0,0 0 19 0 0,2 2-29 0 0,9 9-91 0 0,-9-9 57 0 0,1 1-34 0 0,0 0 57 0 0,-1-1-72 0 0,1 1-51 0 0,-2-2-8 0 0,1 1 29 0 0,-1-1 96 0 0,0 1-33 0 0,1 0 72 0 0,-2 1-75 0 0,0 0-76 0 0,0 0-36 0 0,1-1 68 0 0,10 3 218 0 0,-6 8-63 0 0,5 0-11 0 0,-7-10-21 0 0,-2 1-102 0 0,-1-1-74 0 0,-1 3 1 0 0,1-4 29 0 0,0-1-71 0 0,0 0 0 0 0,0 0 0 0 0,0-1-1 0 0,0 1 1 0 0,0 0 0 0 0,0-1 0 0 0,0 1 0 0 0,0 0-1 0 0,1-1 1 0 0,-1 1 0 0 0,0 0 0 0 0,0-1-1 0 0,1 1 1 0 0,-1-1 0 0 0,0 1 0 0 0,1 0 0 0 0,-1-1-1 0 0,0 1 1 0 0,1-1 0 0 0,-1 1 0 0 0,1-1-1 0 0,-1 1 1 0 0,1-1 0 0 0,0 0 0 0 0,-1 1 0 0 0,1-1-20 0 0,-1 1 19 0 0,1-1 0 0 0,0 0 0 0 0,-1 1 1 0 0,1-1-1 0 0,-1 1 0 0 0,1-1 0 0 0,-1 1 1 0 0,0-1-1 0 0,1 1 0 0 0,-1-1 0 0 0,1 1 0 0 0,-1 0 1 0 0,0-1-1 0 0,1 1 0 0 0,-1-1 0 0 0,0 1 1 0 0,0 0-1 0 0,0-1 0 0 0,1 1 0 0 0,-1 0 1 0 0,0-1-1 0 0,0 1 0 0 0,0 0 0 0 0,0-1 1 0 0,0 1-1 0 0,0 0-19 0 0,0 10 337 0 0,0-3-103 0 0,0-1-71 0 0,0 9 157 0 0,0-10-189 0 0,0 0 37 0 0,0 2 55 0 0,0 1 65 0 0,0 2 77 0 0,0 2 92 0 0,2-16-374 0 0,-1 2-69 0 0,0 0-5 0 0,1 0 0 0 0,-1 0 1 0 0,0 0-1 0 0,0-1 0 0 0,-1 1 0 0 0,1 0 1 0 0,0 0-1 0 0,0-1 0 0 0,0 0-9 0 0,1-6 72 0 0,-2-1 60 0 0,0 5-97 0 0,0 4-25 0 0,14-25 49 0 0,-9 11-72 0 0,5 9-40 0 0,-4-8 29 0 0,7-3-30 0 0,3 4 3 0 0,11-1 38 0 0,-7 4 13 0 0,-12 4 0 0 0,-7 4-1 0 0,1 0 1 0 0,-1 0-1 0 0,1 1 0 0 0,-1-1 0 0 0,1 0 1 0 0,-1 0-1 0 0,1 1 0 0 0,-1-1 1 0 0,1 1-1 0 0,0 0 0 0 0,-1-1 0 0 0,1 1 1 0 0,0 0-1 0 0,-1 0 1 0 0,1 0-4 0 0,0 0 1 0 0,-1 0-1 0 0,1-1 1 0 0,0 1-1 0 0,-1 0 0 0 0,1-1 1 0 0,0 1-1 0 0,-1-1 1 0 0,1 0-1 0 0,-1 1 1 0 0,1-1-1 0 0,-1 0 1 0 0,1 0-1 0 0,-1 0 0 0 0,0 0 1 0 0,0 0-1 0 0,1 0 1 0 0,-1-1 3 0 0,6-2-52 0 0,2 5 54 0 0,-6-1-6 0 0,-2 0 7 0 0,1 0-1 0 0,0 0 0 0 0,-1 0 1 0 0,1-1-1 0 0,0 1 0 0 0,-1-1 1 0 0,1 1-1 0 0,-1-1 0 0 0,1 0 1 0 0,-1 1-1 0 0,1-1 0 0 0,-1 0 1 0 0,1 0-1 0 0,-1 0-2 0 0,7-4 21 0 0,8 2-11 0 0,-15 3-9 0 0,-1 0-1 0 0,1 0 0 0 0,0 0 0 0 0,0 0 1 0 0,-1 0-1 0 0,1 0 0 0 0,0 1 0 0 0,-1-1 0 0 0,1 0 1 0 0,0 0-1 0 0,-1 0 0 0 0,1 1 0 0 0,-1-1 0 0 0,1 0 1 0 0,0 1-1 0 0,-1-1 0 0 0,1 0 0 0 0,-1 1 1 0 0,1-1-1 0 0,-1 1 0 0 0,1-1 0 0 0,-1 1 0 0 0,1-1 1 0 0,-1 1-1 0 0,0-1 0 0 0,1 1 0 0 0,5 6-16 0 0,4-6-38 0 0,-8 2-10 0 0,9 10 11 0 0,-6 0 42 0 0,2-9 11 0 0,-7-3 0 0 0,1-1 0 0 0,-1 0 0 0 0,0 0 0 0 0,1 1 0 0 0,-1-1 0 0 0,1 0 0 0 0,-1 1 0 0 0,0-1 0 0 0,1 0 0 0 0,-1 1 0 0 0,0-1 0 0 0,1 1 0 0 0,-1-1 0 0 0,0 0 0 0 0,0 1 0 0 0,1-1 0 0 0,-1 1 0 0 0,0-1 0 0 0,0 1 0 0 0,0-1 0 0 0,0 1 0 0 0,1-1 0 0 0,-1 1 0 0 0,0-1 0 0 0,0 1 0 0 0,0-1 0 0 0,0 1 0 0 0,0-1 0 0 0,0 1 0 0 0,0-1 0 0 0,-1 1 0 0 0,1-1 0 0 0,0 16 0 0 0,3 0 0 0 0,2-8 3 0 0,1 4-5 0 0,-4 2 61 0 0,-3-10-49 0 0,1-4-11 0 0,5 8 18 0 0,4 9 35 0 0,-8-11-60 0 0,-1-2 3 0 0,1-1-31 0 0,0 0-28 0 0,1 0-42 0 0,2 0 121 0 0,1 2-75 0 0,0 1-60 0 0,1 0-45 0 0,16 16-706 0 0,-20-21 684 0 0,-1 0 35 0 0,2 0-64 0 0,0 0 75 0 0,1-1 62 0 0,0 0 6 0 0,-2 1-55 0 0,6 4-199 0 0,-3-2 83 0 0,0-1-39 0 0,1 0-42 0 0,1-1-48 0 0,9-1-472 0 0,0 0-3 0 0</inkml:trace>
  <inkml:trace contextRef="#ctx0" brushRef="#br0" timeOffset="-3586.44">142 113 5064 0 0,'0'0'108'0'0,"0"0"17"0"0,0 0 14 0 0,0 0-35 0 0,0 0 1 0 0,0 0 46 0 0,0 2 135 0 0,0-1-245 0 0,0 0 48 0 0,-1 2 44 0 0,1 1 40 0 0,-1 2 151 0 0,2 0 65 0 0,0 0 52 0 0,2-1 35 0 0,0-1-430 0 0,0 1 70 0 0,0 1 93 0 0,-1 4 196 0 0,0 9 301 0 0,-2-12-519 0 0,0 0-49 0 0,0-4-111 0 0,0 46 364 0 0,0 0 65 0 0,0 9 152 0 0,-1 28 361 0 0,1-24-284 0 0,-1-21-256 0 0,1 28 201 0 0,0-10-221 0 0,0-29-255 0 0,0-1-39 0 0,0 22-20 0 0,0-25-98 0 0,1-1-37 0 0,-1 2-38 0 0,0-1-42 0 0,1 1-43 0 0,-1 0-46 0 0,0-27-541 0 0</inkml:trace>
  <inkml:trace contextRef="#ctx0" brushRef="#br0" timeOffset="-2985.94">174 160 6160 0 0,'0'0'133'0'0,"0"0"23"0"0,0 0 13 0 0,0 0 30 0 0,0 0 77 0 0,0 0 39 0 0,0 0 5 0 0,2-2-6 0 0,9-9-22 0 0,-8 8-96 0 0,-1 2-68 0 0,1 0-40 0 0,0 2-41 0 0,0-1-14 0 0,-1-1 37 0 0,0-2 22 0 0,0-1-3 0 0,1-1 71 0 0,2 4-4 0 0,4 1 99 0 0,-6 0-175 0 0,-1 0-45 0 0,0 0-1 0 0,0 0 1 0 0,-1 0-1 0 0,1 0 1 0 0,0 0-1 0 0,0 0 1 0 0,0 0-1 0 0,0-1 1 0 0,-1 1-1 0 0,1-1 1 0 0,1 0-35 0 0,1-6 139 0 0,-3 7-131 0 0,-1 0 1 0 0,0-1-1 0 0,0 1 1 0 0,1-1-1 0 0,-1 1 1 0 0,0-1-1 0 0,1 1 1 0 0,-1 0 0 0 0,0-1-1 0 0,1 1 1 0 0,-1 0-1 0 0,0-1 1 0 0,1 1-1 0 0,-1 0 1 0 0,1 0-1 0 0,-1-1 1 0 0,1 1-1 0 0,-1 0 1 0 0,1 0-1 0 0,-1 0 1 0 0,1 0-1 0 0,-1 0 1 0 0,1-1-1 0 0,-1 1 1 0 0,1 0 0 0 0,-1 0-1 0 0,1 0 1 0 0,-1 0-1 0 0,1 0 1 0 0,-1 1-1 0 0,0-1 1 0 0,1 0-9 0 0,3 0 55 0 0,0 0 0 0 0,0 0 0 0 0,0-1 0 0 0,-1 1 0 0 0,1-1 0 0 0,0 0 0 0 0,0 0-55 0 0,10-8 149 0 0,-11 6-38 0 0,1 2-51 0 0,5 2-17 0 0,-6-1-7 0 0,30 0 184 0 0,44 0 96 0 0,-75 0-306 0 0,0 0 0 0 0,-1 1 0 0 0,1-1 1 0 0,0 0-1 0 0,0 1 0 0 0,-1-1 0 0 0,1 1 1 0 0,0-1-1 0 0,-1 1 0 0 0,1 0 0 0 0,-1 0 1 0 0,1 0-1 0 0,0 0-10 0 0,-1 0 9 0 0,1 0 0 0 0,-1 0 0 0 0,1 0 0 0 0,-1-1 0 0 0,1 1-1 0 0,0 0 1 0 0,-1-1 0 0 0,1 1 0 0 0,0-1 0 0 0,0 0 0 0 0,0 1 0 0 0,-1-1 0 0 0,1 0-9 0 0,0 0 1 0 0,0 0 0 0 0,-1 0 0 0 0,1 1-1 0 0,0-1 1 0 0,-1 0 0 0 0,1 1 0 0 0,-1-1 0 0 0,1 1 0 0 0,-1 0 0 0 0,1-1 0 0 0,-1 1 0 0 0,1 0-1 0 0,-1 0 1 0 0,1 0-1 0 0,6 4-11 0 0,2 0-26 0 0,-7-4 34 0 0,-1 0-1 0 0,0 0 1 0 0,0 0 0 0 0,0 0 0 0 0,1 1-1 0 0,-1-1 1 0 0,0 1 0 0 0,-1 0 0 0 0,1-1 3 0 0,1 2 0 0 0,0-1 0 0 0,0 0 0 0 0,-1 0 0 0 0,1-1 0 0 0,0 1 0 0 0,2 0 0 0 0,-3-1 0 0 0,0 0 0 0 0,-1-1 0 0 0,1 1 0 0 0,0 0 0 0 0,0 1 0 0 0,-1-1 0 0 0,1 0 0 0 0,0 0 0 0 0,-1 1 0 0 0,1-1 0 0 0,-1 1 0 0 0,0-1 0 0 0,1 2 0 0 0,14 29 0 0 0,-11-19 0 0 0,6-8 0 0 0,2 20 61 0 0,-11-21-42 0 0,0 0-6 0 0,-1 1 1 0 0,0 0-1 0 0,-1 0 0 0 0,1-1 1 0 0,-1 1-1 0 0,0 0 1 0 0,0 0-1 0 0,0 0 1 0 0,-1 2-14 0 0,0 3 5 0 0,1 0 27 0 0,1-8-27 0 0,-1 0 0 0 0,0 0 0 0 0,0 0 0 0 0,0 1 0 0 0,0-2 0 0 0,-1 1 0 0 0,1 0 0 0 0,-1 0 0 0 0,1 0 0 0 0,-1 0 0 0 0,0 1-5 0 0,-1 0 8 0 0,1 1 1 0 0,-1-1 0 0 0,0 1-1 0 0,1 0 1 0 0,0-1-1 0 0,0 1 1 0 0,0 0-1 0 0,0 0 1 0 0,1 0-1 0 0,-1 3-8 0 0,1-5 10 0 0,0 0-1 0 0,0-1 0 0 0,0 1 1 0 0,0 0-1 0 0,0-1 0 0 0,-1 1 1 0 0,1 0-1 0 0,-1-1 0 0 0,1 1 1 0 0,-1-1-1 0 0,0 1 0 0 0,0-1 1 0 0,1 1-1 0 0,-1-1 1 0 0,-1 2-10 0 0,-3 4 39 0 0,-13 28 121 0 0,7-16-101 0 0,3-4 28 0 0,7-12-73 0 0,0 0-7 0 0,0 0 1 0 0,0-1-1 0 0,-1 0 0 0 0,1 1 1 0 0,0-1-1 0 0,-1 0 1 0 0,1 0-1 0 0,-1 1 0 0 0,0-1 1 0 0,0 0-1 0 0,0-1 0 0 0,0 1 1 0 0,0 0-1 0 0,0-1 0 0 0,0 1 1 0 0,-2 0-8 0 0,-9 1 11 0 0,10-2-6 0 0,1-1 1 0 0,0 1 0 0 0,0-1 0 0 0,-1 1 0 0 0,1 0-1 0 0,0 0 1 0 0,0 0 0 0 0,0 0 0 0 0,0 0-1 0 0,0 0 1 0 0,0 1 0 0 0,0-1 0 0 0,0 1 0 0 0,0 0-6 0 0,-3 3 0 0 0,-16 15 82 0 0,17-15-41 0 0,-1-1 1 0 0,0 1 0 0 0,-1-1 0 0 0,1-1-1 0 0,-1 1 1 0 0,1-1 0 0 0,-1 0 0 0 0,-2 1-42 0 0,-13 5 191 0 0,5-2-89 0 0,3-4-79 0 0,11-3-23 0 0,-1 1 0 0 0,1-1 1 0 0,0 1-1 0 0,0 0 0 0 0,-1 0 0 0 0,1-1 1 0 0,0 1-1 0 0,0 1 0 0 0,0-1 0 0 0,0 0 1 0 0,0 0-1 0 0,0 1 0 0 0,0-1 1 0 0,0 1-1 0 0,-3 3 0 0 0,-1-1 0 0 0,1 0 0 0 0,-1 0 0 0 0,0-1 0 0 0,-1 0 0 0 0,1 0 0 0 0,0 0 0 0 0,-26 2 0 0 0,24 0 0 0 0,7-4 0 0 0,0 0 0 0 0,-1 0 0 0 0,1 0 0 0 0,-1 0 0 0 0,1-1 0 0 0,-1 1 0 0 0,1 0 0 0 0,-1-1 0 0 0,0 1 0 0 0,1-1 0 0 0,-1 0 0 0 0,0 0 0 0 0,1 1 0 0 0,-1-1 0 0 0,-30 0 0 0 0,19 0-36 0 0,11 0-147 0 0,2 0-48 0 0,0 0 120 0 0,0 0-39 0 0,0 0-61 0 0,0 0-106 0 0,0 0-124 0 0,0 0-111 0 0,0 0 78 0 0,0 0-41 0 0,0 0-606 0 0,0 0-473 0 0,0 0-902 0 0</inkml:trace>
  <inkml:trace contextRef="#ctx0" brushRef="#br0" timeOffset="-2386.1">836 523 7024 0 0,'0'0'157'0'0,"0"0"23"0"0,0 0 12 0 0,0 3-27 0 0,0-2-161 0 0,1 1-1 0 0,-1-1 0 0 0,0 1 0 0 0,1-1 0 0 0,-1 1 1 0 0,1-1-1 0 0,-1 1 0 0 0,1-1 0 0 0,0 1 0 0 0,-1-1 0 0 0,1 0 1 0 0,0 1-1 0 0,0-1-3 0 0,5 5 62 0 0,-5-4 122 0 0,0-1-40 0 0,0 3 45 0 0,-1 0-83 0 0,0 1-31 0 0,-1-4-27 0 0,1 0 33 0 0,0 6 291 0 0,0-1-76 0 0,0 0-65 0 0,0 0-56 0 0,0-1-54 0 0,0 1-33 0 0,0 3 8 0 0,0 12 59 0 0,0-15-73 0 0,0 1 41 0 0,3 8 60 0 0,7-1 38 0 0,-7-10-41 0 0,-2-1-80 0 0,-1 1-51 0 0,-1 1-26 0 0,1-2 34 0 0,0 60 598 0 0,2-52-543 0 0,4 1 12 0 0,-5-10-107 0 0,0-1 1 0 0,0 1-1 0 0,0 0 1 0 0,-1-1-1 0 0,1 1 1 0 0,0 0-1 0 0,-1-1 1 0 0,1 1-1 0 0,-1 0 1 0 0,0-1 0 0 0,0 1-1 0 0,1 0 1 0 0,-1 0-18 0 0,-1 14 156 0 0,0-11-118 0 0,1-1 0 0 0,0 0-1 0 0,0 1 1 0 0,0-1 0 0 0,0 0-1 0 0,1 1 1 0 0,-1-1 0 0 0,1 0 0 0 0,1 4-38 0 0,3 0 58 0 0,0-1-20 0 0,-3-2 15 0 0,-1 2 26 0 0,-1 0 45 0 0,0 35 236 0 0,0-39-240 0 0,0-3 0 0 0,0 0 1 0 0,0 0 6 0 0,0 0 1 0 0,0 0 0 0 0,0 0 0 0 0,0 0 0 0 0,0 0 0 0 0,0 0 0 0 0,0 0-2 0 0,0 0-4 0 0,0 0-2 0 0,0 0 0 0 0,0-3 1 0 0,0-10 96 0 0,0-1-65 0 0,0 1-53 0 0,0-1-44 0 0,0-3-31 0 0,0-30-53 0 0,0 26 46 0 0,1 19-17 0 0,-1 0 0 0 0,0 0 0 0 0,0 0 0 0 0,1 0 0 0 0,-1 0 0 0 0,1 0 0 0 0,0 1 0 0 0,0-1 0 0 0,-1 0 0 0 0,1 0 1 0 0,0 0-1 0 0,1 0 0 0 0,-1 1-1 0 0,0-1-1 0 0,0 1 1 0 0,-1-1 0 0 0,1 1 0 0 0,0-1 0 0 0,-1 1 0 0 0,1-1 0 0 0,-1 1 0 0 0,1-1 0 0 0,-1 1 0 0 0,0-1 0 0 0,0 0 1 0 0,3-6-59 0 0,7-13-6 0 0,-5 8 4 0 0,-6 4 75 0 0,1 8-10 0 0,0 0 1 0 0,0 0-1 0 0,0 0 1 0 0,-1 0-1 0 0,1 0 1 0 0,0 1-1 0 0,1-1 0 0 0,-1 0 1 0 0,0 0-1 0 0,0 0 1 0 0,0 0-1 0 0,1 0 1 0 0,-1 0-1 0 0,0 1 1 0 0,1-1-5 0 0,-1-1 5 0 0,1 1 1 0 0,0 0 0 0 0,0 0 0 0 0,0 0 0 0 0,0 0 0 0 0,0 0 0 0 0,0 0 0 0 0,0 0 0 0 0,0 0 0 0 0,0 0 0 0 0,1 1 0 0 0,-1-1 0 0 0,0 0 0 0 0,1 1-6 0 0,8-7 41 0 0,-7-1-56 0 0,-1 2-93 0 0,2 2 64 0 0,0 0 15 0 0,-1 1 0 0 0,1-1 0 0 0,0 1 0 0 0,0-1 0 0 0,2 0 29 0 0,5-1-10 0 0,-10 5 15 0 0,0 0 0 0 0,0-1-1 0 0,1 1 1 0 0,-1 0 0 0 0,0-1 0 0 0,0 0-1 0 0,0 1 1 0 0,0-1 0 0 0,0 0 0 0 0,0 1-1 0 0,-1-1 1 0 0,1 0 0 0 0,0 0 0 0 0,0 0-1 0 0,0 0 1 0 0,-1 0 0 0 0,1 0 0 0 0,0 0-5 0 0,4-9 44 0 0,-5 9-36 0 0,1-1-1 0 0,-1 1 1 0 0,1-1 0 0 0,0 1 0 0 0,0 0 0 0 0,0-1 0 0 0,0 1 0 0 0,0 0 0 0 0,0 0-1 0 0,0 0-7 0 0,22-9 26 0 0,6-4-26 0 0,-22 10 0 0 0,-4 3 0 0 0,0-1 0 0 0,0 1 0 0 0,0-1 0 0 0,0 1 0 0 0,0 0 0 0 0,1 0 0 0 0,-1 0 0 0 0,0 1 0 0 0,1-1 0 0 0,-1 1 0 0 0,2 0 0 0 0,-3 0 0 0 0,0-1 0 0 0,-1 1 1 0 0,1 0-1 0 0,0-1 0 0 0,0 1 1 0 0,-1 0-1 0 0,1-1 0 0 0,0 0 1 0 0,-1 0-1 0 0,1 1 0 0 0,0-1 1 0 0,-1 0-1 0 0,1 0 0 0 0,-1 0 1 0 0,1 0 0 0 0,-1 0 1 0 0,1 0-1 0 0,0 0 0 0 0,-1 1 1 0 0,1-1-1 0 0,0 0 0 0 0,-1 1 1 0 0,1 0-1 0 0,0-1 0 0 0,0 1 1 0 0,-1 0-1 0 0,1 0-1 0 0,2 0-166 0 0,0 0 53 0 0,-1 0 44 0 0,1 0 36 0 0,2 0 46 0 0,9 0 129 0 0,-11 0-151 0 0,0 0-61 0 0,-1 0-10 0 0,-1 0-33 0 0,1 0-38 0 0,0 0-42 0 0,0 0-66 0 0,0 0-59 0 0,0 0-64 0 0,0 0-71 0 0,0 0-74 0 0,0 0-81 0 0,0 0-87 0 0,0 0-90 0 0,4 0-1061 0 0,2 0-1044 0 0</inkml:trace>
  <inkml:trace contextRef="#ctx0" brushRef="#br0" timeOffset="-1916.56">1625 586 5328 0 0,'0'0'116'0'0,"0"0"17"0"0,-2 3 12 0 0,-12 10-14 0 0,-6 8 35 0 0,11-13 88 0 0,7-5 48 0 0,0-1-103 0 0,2 1-63 0 0,0 0-59 0 0,0 0-23 0 0,-1-1 57 0 0,-1-1-13 0 0,-1-1-28 0 0,0-1 8 0 0,1 2 28 0 0,-1 0 38 0 0,0 2 66 0 0,-7 11 42 0 0,7-2-42 0 0,1-7 11 0 0,-9 9-12 0 0,6-1-7 0 0,-2-9-72 0 0,7-4-122 0 0,-1 1 1 0 0,1-1-1 0 0,0 0 0 0 0,-1 0 1 0 0,1 1-1 0 0,-1-1 1 0 0,1 0-1 0 0,0 1 0 0 0,-1-1 1 0 0,1 0-1 0 0,0 1 0 0 0,-1-1 1 0 0,1 1-1 0 0,0-1 0 0 0,0 0 1 0 0,-1 1-1 0 0,1-1 0 0 0,0 1 1 0 0,0-1-1 0 0,0 1 0 0 0,0-1 1 0 0,-1 1-1 0 0,1-1 0 0 0,0 1 1 0 0,0-1-1 0 0,0 1 0 0 0,0-1 1 0 0,0 1-1 0 0,0-1 0 0 0,0 1 1 0 0,1-1-1 0 0,-1 1-8 0 0,0 6 81 0 0,0-6-57 0 0,0 1-1 0 0,0-1 0 0 0,1 1 1 0 0,-2 0-1 0 0,1-1 1 0 0,0 1-1 0 0,0 0 1 0 0,0-1-1 0 0,-1 1 1 0 0,1 0-1 0 0,-1-1 1 0 0,0 2-24 0 0,-5 1 114 0 0,5-3-106 0 0,1-1-1 0 0,-1 0 0 0 0,1 0 0 0 0,-1 1 0 0 0,1-1 1 0 0,0 0-1 0 0,-1 1 0 0 0,1-1 0 0 0,-1 0 1 0 0,1 1-1 0 0,0-1 0 0 0,0 1 0 0 0,-1-1 0 0 0,1 0 1 0 0,0 1-1 0 0,0-1 0 0 0,-1 1 0 0 0,1-1 0 0 0,0 1 1 0 0,0-1-1 0 0,0 1 0 0 0,0-1 0 0 0,0 1 0 0 0,0-1 1 0 0,-1 1-1 0 0,1-1 0 0 0,0 1 0 0 0,1-1 0 0 0,-1 1 1 0 0,0-1-1 0 0,0 1 0 0 0,0-1-7 0 0,0 4 25 0 0,2 28 261 0 0,-2-30-270 0 0,0 0-1 0 0,1 0 1 0 0,-1 0 0 0 0,1 0 0 0 0,-1-1 0 0 0,1 1-1 0 0,0 0 1 0 0,0-1 0 0 0,0 1 0 0 0,0 0-1 0 0,0-1 1 0 0,0 1 0 0 0,1 0-16 0 0,2 5 74 0 0,-5 2-70 0 0,1-7 9 0 0,0 5 18 0 0,-1-4-25 0 0,1-1 0 0 0,0 0 0 0 0,0 0 0 0 0,0 0 0 0 0,0 0 0 0 0,1 1-1 0 0,-1-1 1 0 0,1 0 0 0 0,-1 0 0 0 0,1 1-6 0 0,15 28 54 0 0,-3-15-41 0 0,0 0 40 0 0,-12-11-42 0 0,1 0-10 0 0,14 3 75 0 0,-9-4-56 0 0,0 0 47 0 0,-6-3-40 0 0,1 0-1 0 0,0 0 0 0 0,-1-1 0 0 0,1 1 1 0 0,0-1-1 0 0,0 1 0 0 0,0-1 0 0 0,0 1 1 0 0,-1-1-1 0 0,1 0 0 0 0,1 0-26 0 0,8-3 94 0 0,2-8 58 0 0,-10 9-34 0 0,0 1-42 0 0,0 0-27 0 0,1 1-24 0 0,2-1 35 0 0,10-11 180 0 0,2-7 53 0 0,-2 3-34 0 0,-11 11-217 0 0,-3 3-37 0 0,0 1 0 0 0,0-1 0 0 0,0 0 0 0 0,-1 1 0 0 0,1-1 0 0 0,-1 0 0 0 0,1 0 0 0 0,-1 0 0 0 0,1 0 0 0 0,-1 0 1 0 0,0 0-1 0 0,0-1 0 0 0,0 1 0 0 0,-1 0 0 0 0,1 0 0 0 0,0-1 0 0 0,-1 1 0 0 0,1-2-5 0 0,1-9 34 0 0,3 3 56 0 0,1 0 69 0 0,-4-7 65 0 0,-2 2-83 0 0,0-16 211 0 0,0 17-241 0 0,0 11-100 0 0,0 1 0 0 0,0 0 1 0 0,-1-1-1 0 0,1 1 0 0 0,-1 0 1 0 0,1 0-1 0 0,-1 0 1 0 0,0-1-1 0 0,0 1 0 0 0,0 0 1 0 0,-1-1-12 0 0,-8-19 68 0 0,8 15-62 0 0,-8-22-1 0 0,9 28-5 0 0,0-1 0 0 0,1 0 0 0 0,-1 0 0 0 0,0 0 0 0 0,0 1 0 0 0,-1-1 0 0 0,1 0 0 0 0,0 1 0 0 0,0 0 0 0 0,-1-1 0 0 0,1 1 0 0 0,-1-1 0 0 0,0 1 0 0 0,-8-4 0 0 0,7 4 1 0 0,1 0 0 0 0,0 0 0 0 0,0 0 0 0 0,-1 0 1 0 0,1-1-1 0 0,0 1 0 0 0,0-1 0 0 0,0 0 0 0 0,1 0-1 0 0,-15-11 43 0 0,3 8-32 0 0,8-1-19 0 0,1 1-45 0 0,-6 3-60 0 0,9 2 25 0 0,0 0 49 0 0,-1 0 39 0 0,0 0 99 0 0,1 0-80 0 0,0 0-49 0 0,-1 0-67 0 0,1 0-63 0 0,-1 0-86 0 0,-1 0-99 0 0,1 0-116 0 0,1 0 151 0 0,0 0-47 0 0,0 0-42 0 0,0 0-35 0 0,-1 0-129 0 0,0 0-35 0 0,-3 0-1323 0 0</inkml:trace>
  <inkml:trace contextRef="#ctx0" brushRef="#br0" timeOffset="11740.22">0 1706 4744 0 0,'16'-13'135'0'0,"0"11"-2"0"0,-5 2-107 0 0,9 0 24 0 0,13 0 799 0 0,0 0-93 0 0,-1 0-87 0 0,0 0-80 0 0,1 0-76 0 0,-1 0-69 0 0,0 0-63 0 0,0 0-58 0 0,6 0-3 0 0,1 0-65 0 0,-1 0-54 0 0,1 0-45 0 0,31 0 45 0 0,97 0 166 0 0,-163-1-355 0 0,0 1 1 0 0,0-1 0 0 0,0 1 0 0 0,0-1 0 0 0,-1 0-1 0 0,1-1 1 0 0,0 1 0 0 0,0-1 0 0 0,-1 1 0 0 0,3-3-13 0 0,9 1 48 0 0,6 3-29 0 0,-12 1-6 0 0,14-1 58 0 0,17 0 28 0 0,-23-2-47 0 0,1-4-33 0 0,-3 1-4 0 0,16 2 57 0 0,-26 3-60 0 0,-1 0 0 0 0,0 0 1 0 0,0 0-1 0 0,0-1 0 0 0,5-1-12 0 0,6-3 14 0 0,-12 3-7 0 0,0 1 0 0 0,1 0 0 0 0,-1 0 0 0 0,1 0 0 0 0,0 0 0 0 0,-1 1 0 0 0,1-1 0 0 0,-1 1 0 0 0,3 0-7 0 0,114 0 99 0 0,-66 0-94 0 0,-41-1 11 0 0,0 0-1 0 0,0-1 1 0 0,0-1 0 0 0,7-2-16 0 0,-16 4 1 0 0,10-1 19 0 0,0 0-1 0 0,0 1 1 0 0,0 1-1 0 0,0 0 0 0 0,6 1-19 0 0,16 0 21 0 0,-20 0-21 0 0,-9-1 2 0 0,1 0 0 0 0,0 0 0 0 0,0-1 0 0 0,-1 0 0 0 0,2 0-2 0 0,7-5 21 0 0,-13 5-17 0 0,0 0 0 0 0,0 0-1 0 0,0 0 1 0 0,0 0-1 0 0,0 0 1 0 0,0 0-1 0 0,1 1 1 0 0,-1 0 0 0 0,3 0-4 0 0,16 0 0 0 0,-10 1 0 0 0,-1-1 0 0 0,1 0 0 0 0,-1-1 0 0 0,0 0 0 0 0,2-1 0 0 0,4-3 0 0 0,-11 3 9 0 0,1 0 0 0 0,-1 1 0 0 0,1 0-1 0 0,0 0 1 0 0,0 0 0 0 0,0 1-9 0 0,113 0 52 0 0,163 0 166 0 0,-184 0-189 0 0,-96 0-29 0 0,0 0 0 0 0,1-1 0 0 0,-1 1 0 0 0,0-1 0 0 0,0 1 0 0 0,0-1 0 0 0,1 0 0 0 0,-1 0 0 0 0,2-2 0 0 0,11-2 0 0 0,-10 4-12 0 0,1 0 0 0 0,0 0 0 0 0,0 1 0 0 0,5 0 12 0 0,-5 0-12 0 0,0 0 0 0 0,0 0 0 0 0,0-1 0 0 0,5-1 12 0 0,2-1 0 0 0,-5 0 0 0 0,0 1 0 0 0,1 0 0 0 0,-1 1 0 0 0,0 0 0 0 0,1 0 0 0 0,1 1 0 0 0,1185 0 56 0 0,-1186 0-56 0 0,-1-1 0 0 0,0 0 0 0 0,0 0 0 0 0,1-1 0 0 0,-1-1 0 0 0,0 1 0 0 0,0 0 0 0 0,0 1 0 0 0,0 0 0 0 0,0 0 0 0 0,1 1 0 0 0,513 0 0 0 0,-508-1 0 0 0,1-1 0 0 0,13-3 0 0 0,-14 2 0 0 0,1 0 0 0 0,14 1 0 0 0,133 2 0 0 0,-145 1 0 0 0,-1 0 0 0 0,15 4 0 0 0,-14-1 0 0 0,1-2 0 0 0,16 1 0 0 0,328-3 0 0 0,-345-1 0 0 0,-1-1 1 0 0,0 0 0 0 0,1-1-1 0 0,0 0 17 0 0,0 0 0 0 0,1 2 0 0 0,1 0-17 0 0,148 1 21 0 0,40 0 33 0 0,-188-1-54 0 0,-1 0 0 0 0,19-5 0 0 0,-17 3 0 0 0,0 0 0 0 0,20 1 0 0 0,446 2 0 0 0,-459-1-2 0 0,1-2 1 0 0,0-1 1 0 0,0 0 7 0 0,-1 2 1 0 0,2 0-8 0 0,444 2 60 0 0,-442-1-60 0 0,30-6 0 0 0,-30 3 0 0 0,31 0 0 0 0,-29 5 0 0 0,6-1 0 0 0,25-3 0 0 0,-26-2 0 0 0,-2 1 0 0 0,29 0 0 0 0,205 4 64 0 0,-238-2-32 0 0,29-4-32 0 0,-30 2 32 0 0,30 0-32 0 0,1 5 0 0 0,-24 0 0 0 0,1-1 0 0 0,24-5 0 0 0,-32 1 0 0 0,-4 0 0 0 0,0 1 0 0 0,10 1 0 0 0,196 2 64 0 0,-214-1-64 0 0,0 0 0 0 0,0-1 0 0 0,1-2 0 0 0,-1 1 0 0 0,0 1 0 0 0,1 0 0 0 0,0 1 0 0 0,27 2 0 0 0,-19 1 0 0 0,1-2 0 0 0,-1-2 0 0 0,8-1 0 0 0,-18 0 0 0 0,13-2 5 0 0,-1 2 0 0 0,8 1-5 0 0,144 2 109 0 0,-63 0-100 0 0,-109-1-10 0 0,1 0 1 0 0,0 0 0 0 0,-1-1-1 0 0,2-1 1 0 0,1 0 5 0 0,-1 1-1 0 0,1 0 0 0 0,0 1 1 0 0,3 1-5 0 0,19 0 47 0 0,65 0 162 0 0,-83 1-199 0 0,0 0 0 0 0,17 5-10 0 0,-17-3-2 0 0,0-1 0 0 0,17 1 2 0 0,35-3 20 0 0,0 0 33 0 0,159 0 209 0 0,-131 0-180 0 0,21 0-69 0 0,-107 0-63 0 0,-1 1 0 0 0,1 1 0 0 0,9 2 50 0 0,18 3-84 0 0,-8-6 64 0 0,282-1 20 0 0,-289-1 0 0 0,0-1 0 0 0,10-3 0 0 0,-12 2 0 0 0,-1 0 0 0 0,9 2 0 0 0,446 1 64 0 0,-456-1-64 0 0,0-1 0 0 0,18-3 0 0 0,-18 1 0 0 0,1 2 0 0 0,21 0 0 0 0,220 2 4 0 0,-85 0 72 0 0,-145-2-24 0 0,31-4-52 0 0,-31 2 28 0 0,30 0-28 0 0,477 4 0 0 0,-498-2 0 0 0,35-6 0 0 0,-53 5 0 0 0,-7 2 0 0 0,0 0 0 0 0,0 2 0 0 0,0 0 0 0 0,0 1 0 0 0,6 1 0 0 0,18 2 0 0 0,14-1 63 0 0,46-4-63 0 0,-31-1 17 0 0,-14 2-17 0 0,5 0 0 0 0,41-6 0 0 0,-63 1 0 0 0,-2-1 0 0 0,34 1 0 0 0,-33 4 0 0 0,15-1 27 0 0,4 5 36 0 0,-29-1-36 0 0,36 4 9 0 0,-1-4-44 0 0,-27-3-24 0 0,-3 1-21 0 0,0-2 1 0 0,1-2 52 0 0,1-1-29 0 0,28-3-2 0 0,-16 5 37 0 0,9 2 26 0 0,5-1 63 0 0,40 5-95 0 0,-61 0 13 0 0,-2 1-11 0 0,29-1-2 0 0,146-4-89 0 0,271 0 90 0 0,-447 1-1 0 0,34 6 0 0 0,-35-3 0 0 0,31 0 0 0 0,329-4-64 0 0,-367 1 80 0 0,1 2 0 0 0,1 1-16 0 0,-2 0 16 0 0,0-2 0 0 0,2 0-16 0 0,288-2 2 0 0,426 0 68 0 0,-517 0-85 0 0,-1 0-42 0 0,-174-3 57 0 0,16-3 0 0 0,-18 2 0 0 0,14 1 0 0 0,225 3 0 0 0,-252-2 1 0 0,22-4-1 0 0,-19 2 52 0 0,29 0-52 0 0,147 4 11 0 0,-179 0-11 0 0,2 1 0 0 0,27-5 0 0 0,-28 0 1 0 0,0-1 51 0 0,25 1-52 0 0,-52 4 1 0 0,557 0 26 0 0,-381 0 41 0 0,-1 0 79 0 0,-182 0-151 0 0,0 0 1 0 0,0 1-1 0 0,0-1 1 0 0,-1 1-1 0 0,1-1 1 0 0,3 2 3 0 0,8 7-71 0 0,-12-6-48 0 0,0-2 34 0 0,6-2-149 0 0,-9 1 193 0 0,3 0-407 0 0,-3 0-21 0 0</inkml:trace>
  <inkml:trace contextRef="#ctx0" brushRef="#br1" timeOffset="23147.28">2209 3016 5840 0 0,'0'0'132'0'0,"0"0"17"0"0,0 0 11 0 0,-3 0-21 0 0,2 0-162 0 0,0 0 49 0 0,-1 0 43 0 0,0 0 36 0 0,-1 0 174 0 0,-6 0 482 0 0,6 0-577 0 0,1 0-58 0 0,0 0-80 0 0,1 0-75 0 0,1 0-41 0 0,-3 0 397 0 0,1 0-20 0 0,-13 4 37 0 0,3 5-91 0 0,10-6-73 0 0,1-1-67 0 0,0 1-42 0 0,1 1-39 0 0,0 0-8 0 0,-1-2 31 0 0,-1 2 10 0 0,-12 21 302 0 0,8-20-272 0 0,5-5-87 0 0,1 1-1 0 0,-1 0 1 0 0,0-1 0 0 0,1 1-1 0 0,-1 0 1 0 0,0-1-1 0 0,1 1 1 0 0,-1 0 0 0 0,1 0-1 0 0,-1 0 1 0 0,1 0-1 0 0,-1-1 1 0 0,1 1 0 0 0,0 0-1 0 0,-1 0 1 0 0,1 0-1 0 0,0 0 1 0 0,0 0 0 0 0,0 0-8 0 0,-5 10 40 0 0,-2 7 27 0 0,5-2 18 0 0,2-14-75 0 0,0-1 0 0 0,0 1-1 0 0,0-1 1 0 0,0 1 0 0 0,-1-1 0 0 0,1 1 0 0 0,-1-1 0 0 0,1 1 0 0 0,-1-1 0 0 0,0 1 0 0 0,0-1 0 0 0,1 1 0 0 0,-1-1-10 0 0,-6 12 63 0 0,4 4-23 0 0,6 12 162 0 0,3-1 46 0 0,-1-12-122 0 0,-3 2 94 0 0,-2-17-201 0 0,0 1 0 0 0,0-1 0 0 0,0 0 0 0 0,1 1 0 0 0,-1-1 0 0 0,0 1 0 0 0,0-1 0 0 0,1 0 0 0 0,-1 1 0 0 0,1 0-19 0 0,3 3 46 0 0,3 2-76 0 0,8 12-116 0 0,-12-12 112 0 0,2 0 14 0 0,3-5 62 0 0,-3 1 43 0 0,-4-2-74 0 0,13 9 84 0 0,-13-10-90 0 0,0 0 1 0 0,0 1 0 0 0,-1-1-1 0 0,1 0 1 0 0,0 0 0 0 0,-1 0-1 0 0,1 0 1 0 0,0 0 0 0 0,0 0-1 0 0,-1 0 1 0 0,1 0 0 0 0,0 0 0 0 0,0 0-1 0 0,-1-1 1 0 0,1 1 0 0 0,0 0-1 0 0,-1 0 1 0 0,1-1-6 0 0,8-4 86 0 0,1 0 51 0 0,0 2 48 0 0,-4 0 46 0 0,14-10 132 0 0,5-3 49 0 0,-13 1-187 0 0,1-11 126 0 0,0 1-88 0 0,-2 3-80 0 0,0 0-39 0 0,-8 12-105 0 0,-3-17 127 0 0,-1 17-142 0 0,1 8-19 0 0,0 0 0 0 0,0 0 0 0 0,-1 0 0 0 0,1 0 0 0 0,-1 1 0 0 0,1-1 0 0 0,-1 0 0 0 0,0 0 0 0 0,0 1 0 0 0,0-1 0 0 0,0 0 0 0 0,0 1-1 0 0,0-1 1 0 0,0 1 0 0 0,-1-1 0 0 0,1 1 0 0 0,0 0 0 0 0,-1-1-5 0 0,-11-14 39 0 0,8 3 4 0 0,-5 8-22 0 0,4-6 6 0 0,-7 6-102 0 0,5-1-9 0 0,-11-12-219 0 0,17 16 262 0 0,0 0-81 0 0,2 1-108 0 0,-2 1 34 0 0,1 0 46 0 0,0 0 39 0 0,0 0 33 0 0,-1 0-5 0 0,-1 0 19 0 0,2 0 10 0 0,0 0-46 0 0,-1 0-104 0 0,1 0 59 0 0,0 0-34 0 0,1 0-61 0 0,0 0-161 0 0,0 0-307 0 0,0 0-17 0 0</inkml:trace>
  <inkml:trace contextRef="#ctx0" brushRef="#br1" timeOffset="23801.28">2572 3016 6216 0 0,'0'2'133'0'0,"0"21"-59"0"0,0-1 106 0 0,0 2 91 0 0,0-1 76 0 0,0-2 17 0 0,0 1 39 0 0,0 77 1662 0 0,2-87-1829 0 0,2-3-61 0 0,3 5 7 0 0,-2 9 92 0 0,2-17-105 0 0,-3-4-73 0 0,2 9 130 0 0,-5-10-211 0 0,-1 0 0 0 0,0 0 0 0 0,1 0-1 0 0,-1 0 1 0 0,1 0 0 0 0,0 0 0 0 0,-1 0-1 0 0,1 0 1 0 0,0 0 0 0 0,-1 0 0 0 0,1 0 0 0 0,0 0-1 0 0,0-1 1 0 0,0 1 0 0 0,0 0 0 0 0,0-1-15 0 0,12 6 224 0 0,-8 4-6 0 0,3-5-62 0 0,9 4 20 0 0,-13-7-120 0 0,-1-1-15 0 0,0 0 0 0 0,0-1-1 0 0,0 1 1 0 0,0 0 0 0 0,0-1-1 0 0,-1 0 1 0 0,1 0 0 0 0,0 0-1 0 0,0 0 1 0 0,3-1-41 0 0,9 1 189 0 0,-2 0-85 0 0,2 0 51 0 0,1 0 50 0 0,1 0 46 0 0,-16 0-237 0 0,-1 0 1 0 0,1 0-1 0 0,0-1 0 0 0,0 1 1 0 0,0 0-1 0 0,-1 0 0 0 0,1 0 1 0 0,0-1-1 0 0,0 1 0 0 0,-1 0 1 0 0,1-1-1 0 0,0 1 0 0 0,0 0 1 0 0,-1-1-1 0 0,1 1 0 0 0,-1-1 1 0 0,1 1-1 0 0,0-1 0 0 0,-1 1 1 0 0,1-1-1 0 0,-1 0 0 0 0,1 1 1 0 0,-1-1-1 0 0,1 0 0 0 0,-1 1 1 0 0,0-1-1 0 0,1 0 0 0 0,-1 0 1 0 0,0 0-15 0 0,1 0 16 0 0,-1 0 0 0 0,1-1 0 0 0,-1 1 0 0 0,1 0 1 0 0,0 0-1 0 0,0 0 0 0 0,-1 0 0 0 0,1 0 0 0 0,0 0 1 0 0,0 0-1 0 0,0 1 0 0 0,0-1 0 0 0,0 0 0 0 0,0 0 1 0 0,0 1-17 0 0,11-5 153 0 0,-1-1-19 0 0,-6 2-57 0 0,2-2 37 0 0,-2 0-60 0 0,-2 4-23 0 0,0-1-1 0 0,0 0 1 0 0,-1 0-1 0 0,1 0 0 0 0,1-3-30 0 0,-3 4 5 0 0,0 1-1 0 0,-1-1 0 0 0,1 1 0 0 0,0-1 0 0 0,-1 1 0 0 0,1-1 1 0 0,-1 1-1 0 0,0-1 0 0 0,0 0 0 0 0,0 1 0 0 0,1-1-4 0 0,-1 0 4 0 0,0 0 0 0 0,0 1 0 0 0,0-1 0 0 0,1 0 0 0 0,-1 0 0 0 0,1 1 0 0 0,-1-1-1 0 0,1 0 1 0 0,0 1 0 0 0,-1-1 0 0 0,1 0 0 0 0,0 1 0 0 0,0-1-4 0 0,0 1 1 0 0,0-1 0 0 0,0 1 0 0 0,0-1 0 0 0,0 0 0 0 0,0 1 0 0 0,-1-1 0 0 0,1 0 0 0 0,-1 1 0 0 0,1-1 0 0 0,-1 0 0 0 0,0 0 0 0 0,0 1 0 0 0,0-1-1 0 0,0-4 12 0 0,0 5-1 0 0,13-24 20 0 0,-11 21-62 0 0,-1-1 60 0 0,-1-11 202 0 0,0 12-180 0 0,0 1 77 0 0,0 3-36 0 0,0 0-151 0 0,0 0-65 0 0,0 0-17 0 0,3 3 21 0 0,10 8 96 0 0,0-6 24 0 0,-8 5 0 0 0,6-4 0 0 0,-6 7 0 0 0,21 18-64 0 0,-5 17 64 0 0,-19-47 0 0 0,-1 1 0 0 0,0 0 0 0 0,1-1 0 0 0,-1 1 0 0 0,1-1 0 0 0,-1 0 0 0 0,1 1 0 0 0,0-1 0 0 0,-1 0 0 0 0,1 0 0 0 0,0 0 0 0 0,0 0 0 0 0,1 0 0 0 0,0 0 0 0 0,0 1 0 0 0,0-1 0 0 0,0 1 0 0 0,0 0 0 0 0,0 0 0 0 0,0 1 0 0 0,23 22 0 0 0,-17-20 0 0 0,3-1 0 0 0,-4 1 0 0 0,-6-4 0 0 0,-1 0 0 0 0,0 0 0 0 0,1 0 0 0 0,-1 0 0 0 0,1-1 0 0 0,0 1 0 0 0,-1 0 0 0 0,1-1 0 0 0,-1 1 0 0 0,1-1 0 0 0,0 0 0 0 0,-1 0 0 0 0,1 1 0 0 0,0-1 0 0 0,1 0 0 0 0,8-1 0 0 0,-5 0 0 0 0,0 1 0 0 0,-1 0 0 0 0,1 0 0 0 0,-1 0 0 0 0,1 1 0 0 0,0 0 0 0 0,-1 0 0 0 0,2 0 0 0 0,-4 0 0 0 0,-1 0 0 0 0,0 0 0 0 0,-1 0 0 0 0,1-1 0 0 0,0 1 0 0 0,0-1 0 0 0,0 1 0 0 0,-1-1 0 0 0,1 0 0 0 0,0 0 0 0 0,0 0 0 0 0,0 0 0 0 0,0 0 0 0 0,-1 0 0 0 0,1-1 0 0 0,0 1 0 0 0,0 0 0 0 0,0-1 0 0 0,-1 1 0 0 0,1-1 0 0 0,0 0 0 0 0,-1 0 0 0 0,1 0 0 0 0,0 0 3 0 0,1 1 1 0 0,-1-1-1 0 0,0 1 1 0 0,0-1-1 0 0,1 1 1 0 0,-1 0-1 0 0,0-1 1 0 0,0 1-1 0 0,1 1 1 0 0,-1-1-1 0 0,2 0-3 0 0,-1 1 14 0 0,0-1-1 0 0,-1 0 0 0 0,1 1 1 0 0,0-1-1 0 0,-1 0 0 0 0,1-1 1 0 0,0 1-1 0 0,-1 0 0 0 0,1-1 1 0 0,0 1-1 0 0,1-2-13 0 0,26-13 358 0 0,4-2 67 0 0,-21 8-281 0 0,-9 4-61 0 0,0 0-1 0 0,-1 1 1 0 0,1-1-1 0 0,-1-1 1 0 0,2-3-83 0 0,1-3 116 0 0,-4 7-79 0 0,2-7 55 0 0,-4-4-8 0 0,2-1-11 0 0,4 6-7 0 0,-6 10-61 0 0,1 0 0 0 0,0 1 0 0 0,-1-1 0 0 0,1 0 0 0 0,-1 0 0 0 0,1 0-1 0 0,-1 0 1 0 0,1 0 0 0 0,-1 0 0 0 0,0 0 0 0 0,0 0 0 0 0,1 0 0 0 0,-1 0 0 0 0,0 0 0 0 0,0 0 0 0 0,0 0 0 0 0,0-1 0 0 0,0 1 0 0 0,0 0 0 0 0,0 0 0 0 0,-1 0 0 0 0,1 0 0 0 0,0 0-1 0 0,-1-1-4 0 0,-3-8 26 0 0,2 7-20 0 0,1 0 0 0 0,0 0 0 0 0,0 0 0 0 0,0-1 0 0 0,0 1 0 0 0,0 0 0 0 0,1 0 0 0 0,-1-1 0 0 0,1-1-6 0 0,0 3 6 0 0,0 1 0 0 0,0-1 0 0 0,-1 0 0 0 0,1 1 0 0 0,0-1-1 0 0,-1 1 1 0 0,1-1 0 0 0,-1 1 0 0 0,0-1 0 0 0,1 1-1 0 0,-1-1 1 0 0,0 1 0 0 0,0 0-6 0 0,-5-12 19 0 0,3 0 10 0 0,2 10-25 0 0,1 1 0 0 0,-1 0 1 0 0,1-1-1 0 0,-1 1 0 0 0,0 0 0 0 0,0 0 0 0 0,0 0 0 0 0,0-1 0 0 0,0 1 0 0 0,0 0 0 0 0,-1 0 1 0 0,1 1-1 0 0,-1-1 0 0 0,0 0-4 0 0,-5-6 27 0 0,3 5-21 0 0,1 0 1 0 0,0 0 0 0 0,0 0-1 0 0,0-1 1 0 0,0 0-1 0 0,0 0-6 0 0,0-3-1 0 0,-9-15 11 0 0,11 21-6 0 0,-1-1 1 0 0,1 0-1 0 0,-1 1 1 0 0,1-1-1 0 0,-1 1 1 0 0,0 0-1 0 0,0-1 1 0 0,1 1-1 0 0,-1 0 1 0 0,-1 0-5 0 0,-13-5 10 0 0,1-7-10 0 0,14 12 0 0 0,0 0 0 0 0,-1-1 0 0 0,1 1 0 0 0,0 0 0 0 0,-1 0 0 0 0,1 0 0 0 0,0 0 0 0 0,-1 0 0 0 0,1 0 0 0 0,-1 0 0 0 0,1 1 0 0 0,-1-1 0 0 0,0 0 0 0 0,1 1 0 0 0,-1-1 0 0 0,0 1 0 0 0,1 0 0 0 0,-1 0 0 0 0,0-1 0 0 0,0 1 0 0 0,1 0-1 0 0,1 0-1 0 0,-1 0 1 0 0,0 0-1 0 0,0 0 1 0 0,1 0-1 0 0,-1 0 1 0 0,0 0-1 0 0,0 0 0 0 0,1-1 1 0 0,-1 1-1 0 0,0 0 1 0 0,1 0-1 0 0,-1-1 1 0 0,0 1-1 0 0,1-1 1 0 0,-1 1-1 0 0,1 0 0 0 0,-1-1 1 0 0,0 1-1 0 0,1-1 1 0 0,-1 0-1 0 0,1 1 1 0 0,0-1-1 0 0,-1 1 0 0 0,1-1 3 0 0,-1 0-3 0 0,1 1 0 0 0,0-1 0 0 0,-1 1 0 0 0,1-1 0 0 0,0 1 0 0 0,-1 0 0 0 0,1-1 0 0 0,-1 1 0 0 0,1-1 0 0 0,-1 1 0 0 0,1 0 0 0 0,-1-1 0 0 0,1 1 0 0 0,-1 0 1 0 0,1 0-1 0 0,-1-1 0 0 0,1 1 0 0 0,-1 0 0 0 0,1 0 0 0 0,-1 0 0 0 0,1 0 0 0 0,-1 0 0 0 0,0 0 0 0 0,0 0 2 0 0,-1 0-64 0 0,2 0-3 0 0,0 0 3 0 0,-3 0-22 0 0,3 0-186 0 0,-1 0 85 0 0,1 0 75 0 0,-1 0 66 0 0,1 0 51 0 0,0 0 34 0 0,-1 0 122 0 0,-1 0 627 0 0,2 0-669 0 0,0 0-50 0 0,-1 0-67 0 0,1 0-84 0 0,-1 0-102 0 0,0 0-117 0 0,1 0-80 0 0,-1 0-118 0 0,1 0 203 0 0,0 0-35 0 0,-1 0-35 0 0,1 0-36 0 0,0 0-39 0 0,-1 0-39 0 0,1 0-40 0 0,-1 0-43 0 0,1 0-44 0 0,0 0-45 0 0,-1 0-46 0 0,1 0-49 0 0,0 0-1003 0 0,0 0-989 0 0</inkml:trace>
  <inkml:trace contextRef="#ctx0" brushRef="#br1" timeOffset="22215.41">994 2590 5784 0 0,'0'0'132'0'0,"0"-3"17"0"0,0-4-40 0 0,0 3-41 0 0,0-1 47 0 0,3-8-88 0 0,3 4-11 0 0,-2 5 42 0 0,-4 4-58 0 0,2-2 122 0 0,-1 1 138 0 0,-1-1 230 0 0,0 0-384 0 0,0-1 58 0 0,0-8 553 0 0,0 6-443 0 0,0 2-94 0 0,0 1-144 0 0,0 2-46 0 0,0-3 445 0 0,0 3-3 0 0,0-3-3 0 0,0-7-12 0 0,0 7-7 0 0,0 3-2 0 0,-3-3-32 0 0,-7-7-135 0 0,7 7-60 0 0,0 1-11 0 0,2 0-153 0 0,0 1 1 0 0,0 0 0 0 0,-1 0 0 0 0,1 0 0 0 0,-1 0-1 0 0,1 0 1 0 0,-1 1 0 0 0,1-1 0 0 0,-1 0-1 0 0,0 1 1 0 0,1-1 0 0 0,-1 1 0 0 0,-1-1-18 0 0,-13 0 167 0 0,7 1-44 0 0,-2 0 36 0 0,4 0-50 0 0,4-1-106 0 0,-2 1 65 0 0,-1 0 42 0 0,-15 1 354 0 0,14 1-310 0 0,-17 11 26 0 0,0 0-68 0 0,23-12-107 0 0,0 0 1 0 0,-1-1-1 0 0,1 0 0 0 0,0 1 1 0 0,-1-1-1 0 0,1 0 1 0 0,-1 0-1 0 0,1 0 1 0 0,0 0-1 0 0,-2 0-5 0 0,-15 3 18 0 0,13-1-18 0 0,0 0 0 0 0,1 0 0 0 0,-1 1 0 0 0,1-1 0 0 0,-1 1 0 0 0,1 0 0 0 0,0 1 0 0 0,0-1 0 0 0,-1 2 0 0 0,2-2 3 0 0,-1-1 0 0 0,0 1 0 0 0,0 0 1 0 0,0-1-1 0 0,0 0 0 0 0,0 0 0 0 0,-1 0 0 0 0,0 0-3 0 0,-18 8 28 0 0,18-6-25 0 0,0 0 1 0 0,1 0-1 0 0,-1 0 0 0 0,-2 3-3 0 0,3-2 0 0 0,-1 0-1 0 0,1-1 0 0 0,-1 0 1 0 0,-4 3 0 0 0,3-3 0 0 0,3-3 0 0 0,1 0 0 0 0,1 1 0 0 0,-1-1 0 0 0,0 1 0 0 0,0-1 0 0 0,0 1 0 0 0,1-1 0 0 0,-1 1 0 0 0,1 0 0 0 0,-1 0 0 0 0,1 0 0 0 0,0 0 0 0 0,0 0 0 0 0,-1 2 0 0 0,0 1 0 0 0,-1-2 0 0 0,-21 21 0 0 0,11-9 0 0 0,10 1 0 0 0,4 11 0 0 0,0-26 0 0 0,-1-1 0 0 0,0 0 0 0 0,0 0 0 0 0,0 1 0 0 0,0-1 0 0 0,0 0 0 0 0,0 0 0 0 0,0 0 0 0 0,0 1 0 0 0,0-1 0 0 0,1 0 0 0 0,-1 0 0 0 0,0 0 0 0 0,0 0 0 0 0,0 1 0 0 0,0-1 0 0 0,1 0 0 0 0,-1 0 0 0 0,0 0 0 0 0,0 0 0 0 0,0 0 0 0 0,0 1 0 0 0,1-1 0 0 0,-1 0 0 0 0,0 0 0 0 0,0 0 0 0 0,1 0 0 0 0,-1 0 0 0 0,0 0 0 0 0,0 0 0 0 0,0 0 0 0 0,1 0 0 0 0,-1 0 0 0 0,0 0 0 0 0,9 2 0 0 0,-4 0 0 0 0,-2 1 0 0 0,20 21 0 0 0,-21-22-3 0 0,0 0 0 0 0,0-1 0 0 0,0 1 1 0 0,0-1-1 0 0,1 0 0 0 0,-1 1 0 0 0,0-1 1 0 0,1 0-1 0 0,-1 0 0 0 0,0-1 0 0 0,1 1 1 0 0,-1 0-1 0 0,1-1 3 0 0,-1 0-3 0 0,1 1 0 0 0,-1 0 0 0 0,1-1 1 0 0,-1 1-1 0 0,1 0 0 0 0,-1 0 0 0 0,0 1 0 0 0,0-1 1 0 0,0 0-1 0 0,1 1 0 0 0,-1-1 0 0 0,0 1 1 0 0,0 0 2 0 0,-1-1 0 0 0,1 1 0 0 0,0-1 0 0 0,0 1 0 0 0,0-1 0 0 0,0 0 0 0 0,0 0 0 0 0,0 1 0 0 0,0-2 0 0 0,1 1 0 0 0,-1 0 0 0 0,0 0 0 0 0,0-1 0 0 0,1 1 0 0 0,-1-1 0 0 0,11 3 0 0 0,8 8 0 0 0,-8-8 0 0 0,-10-3 0 0 0,-1 1 0 0 0,0-1 0 0 0,1 1 0 0 0,-1 0 0 0 0,0-1 0 0 0,0 1 0 0 0,0 0 0 0 0,0 0 0 0 0,0 1 0 0 0,0-1 0 0 0,0 0 0 0 0,0 1 0 0 0,0-1 0 0 0,0 1 0 0 0,0 0 0 0 0,0 0 0 0 0,0-1 0 0 0,0 1 0 0 0,0-1 0 0 0,0 0 0 0 0,0 0 0 0 0,1 0 0 0 0,-1 0 0 0 0,0 0 0 0 0,1 0 0 0 0,-1 0 0 0 0,0-1 0 0 0,1 1 0 0 0,0-1 0 0 0,-1 1 0 0 0,1-1 0 0 0,-1 1 0 0 0,0 0 0 0 0,1 0 0 0 0,-1 0 0 0 0,0 0 0 0 0,1 1 0 0 0,-1-1 0 0 0,0 1 0 0 0,0-1 0 0 0,0 1 0 0 0,0 0 0 0 0,77 77 10 0 0,-73-73 12 0 0,0 1-1 0 0,0 1 1 0 0,0-1-1 0 0,-1 1 1 0 0,0 0-22 0 0,8 13 26 0 0,-3 1 26 0 0,-1 1-24 0 0,1-5-18 0 0,-4 9 33 0 0,0-15-30 0 0,-5-10-7 0 0,0-1-1 0 0,-1 1 0 0 0,1-1 1 0 0,0 1-1 0 0,-1-1 1 0 0,1 1-1 0 0,-1 0 1 0 0,1-1-1 0 0,-1 1 0 0 0,0 0 1 0 0,1-1-1 0 0,-1 1 1 0 0,0 0-1 0 0,0 0-5 0 0,0 5 24 0 0,0 3 4 0 0,0 7 66 0 0,-3 1-39 0 0,-5 3 54 0 0,-13 23 193 0 0,18-38-258 0 0,-23 26 166 0 0,24-27-183 0 0,2-5-21 0 0,-1 1 1 0 0,1 0-1 0 0,0-1 1 0 0,-1 1 0 0 0,1-1-1 0 0,0 1 1 0 0,-1 0-1 0 0,1-1 1 0 0,0 1 0 0 0,-1-1-1 0 0,1 1 1 0 0,-1-1-1 0 0,1 1 1 0 0,-1-1 0 0 0,0 0-1 0 0,1 1 1 0 0,-1-1-1 0 0,1 1 1 0 0,-1-1 0 0 0,0 0-1 0 0,1 0 1 0 0,-1 1-7 0 0,-4 1 18 0 0,-4 3 0 0 0,1 0 0 0 0,-1 1-1 0 0,1 0 1 0 0,0 1-18 0 0,-3 6 11 0 0,-12-8 1 0 0,9 2 19 0 0,13-6-28 0 0,0 0 0 0 0,-1-1 0 0 0,1 1 0 0 0,-1 0 0 0 0,1-1 0 0 0,-1 1 0 0 0,1-1 0 0 0,-1 1 0 0 0,1-1 0 0 0,-1 0 0 0 0,1 0 0 0 0,-1 1 0 0 0,0-1-3 0 0,-5-1 21 0 0,5 1-17 0 0,0 0 1 0 0,0 0-1 0 0,0 0 0 0 0,-1 0 1 0 0,1 0-1 0 0,0 1 0 0 0,0-1 1 0 0,0 1-1 0 0,0-1 0 0 0,-1 1-4 0 0,-8 5 21 0 0,10-5-18 0 0,0 0 0 0 0,0 0-1 0 0,0-1 1 0 0,0 1-1 0 0,-1-1 1 0 0,1 1-1 0 0,0-1 1 0 0,0 1-1 0 0,-1-1 1 0 0,1 0-1 0 0,0 1 1 0 0,0-1 0 0 0,-1 0-1 0 0,1 0 1 0 0,0 0-1 0 0,-1 0-2 0 0,-16-5-8 0 0,-11-8-36 0 0,25 10 14 0 0,-1 0 0 0 0,1-1 1 0 0,1 1-1 0 0,-1-1 0 0 0,-1-1 30 0 0,1 1-53 0 0,2 0-148 0 0,0 1 81 0 0,2-1 50 0 0,1-2 26 0 0,-1 2-45 0 0,0-7-37 0 0,-1-4-36 0 0,1-1-93 0 0,1 6 5 0 0,2 1-83 0 0,8-9-221 0 0,-11 14 441 0 0,1-1 0 0 0,0 1-1 0 0,-1 0 1 0 0,0-1 0 0 0,0-2 113 0 0</inkml:trace>
  <inkml:trace contextRef="#ctx0" brushRef="#br1" timeOffset="22747.09">1247 2637 6824 0 0,'0'0'149'0'0,"0"0"23"0"0,0 0 13 0 0,2 0-21 0 0,9 0-89 0 0,-11 0-71 0 0,0 0-1 0 0,0 0 1 0 0,0 0 0 0 0,0 0-1 0 0,0 0 1 0 0,0 0 0 0 0,0 0-1 0 0,0 0 1 0 0,0 0 0 0 0,1 0-1 0 0,-1 0 1 0 0,0 0 0 0 0,0 0-1 0 0,0 0 1 0 0,0 0-1 0 0,0 0 1 0 0,0 0 0 0 0,0 0-1 0 0,0 0 1 0 0,0 0 0 0 0,0 0-1 0 0,1 0 1 0 0,-1 0 0 0 0,0 0-1 0 0,0 0 1 0 0,0 0 0 0 0,0 0-1 0 0,0 0 1 0 0,0 0 0 0 0,0 1-1 0 0,0-1 1 0 0,0 0 0 0 0,0 0-1 0 0,0 0 1 0 0,0 0-1 0 0,0 0 1 0 0,0 0 0 0 0,0 0-1 0 0,0 0 1 0 0,0 0 0 0 0,1 0-1 0 0,-1 0 1 0 0,0 0 0 0 0,0 1-1 0 0,0-1 1 0 0,0 0 0 0 0,0 0-1 0 0,0 0 1 0 0,0 0 0 0 0,0 0-1 0 0,0 0 1 0 0,0 0-1 0 0,-1 0 1 0 0,1 0 0 0 0,0 0-1 0 0,0 1 1 0 0,0-1-4 0 0,0 0 11 0 0,0 1 0 0 0,0-1-1 0 0,0 0 1 0 0,0 1 0 0 0,0-1-1 0 0,0 1 1 0 0,0-1 0 0 0,0 1 0 0 0,0-1-1 0 0,1 0 1 0 0,-1 1 0 0 0,0-1-1 0 0,0 1 1 0 0,0-1 0 0 0,0 0 0 0 0,1 1-1 0 0,-1-1 1 0 0,0 0 0 0 0,0 1-1 0 0,1-1 1 0 0,-1 0 0 0 0,0 1 0 0 0,1-1-1 0 0,-1 0 1 0 0,0 0 0 0 0,1 1 0 0 0,-1-1-1 0 0,0 0 1 0 0,1 0 0 0 0,-1 0-1 0 0,1 1-10 0 0,5 3 179 0 0,1 8 59 0 0,-7-11-223 0 0,1 0 0 0 0,-1 0 0 0 0,1 0 0 0 0,-1 0 0 0 0,1 0 0 0 0,-1 0 0 0 0,1 0 0 0 0,0 0 0 0 0,-1-1 0 0 0,1 1 0 0 0,0 0 0 0 0,0 0 0 0 0,0 0 0 0 0,0-1 0 0 0,0 1 0 0 0,0 0-15 0 0,4 1 59 0 0,-5-2-44 0 0,1 1-1 0 0,0-1 0 0 0,-1 0 1 0 0,1 0-1 0 0,0 1 0 0 0,-1-1 1 0 0,1 1-1 0 0,-1-1 1 0 0,1 0-1 0 0,-1 1 0 0 0,1-1 1 0 0,-1 1-1 0 0,1-1 1 0 0,-1 1-1 0 0,1 0 0 0 0,-1-1 1 0 0,0 1-1 0 0,1-1 0 0 0,-1 1 1 0 0,0 0-1 0 0,1-1 1 0 0,-1 1-15 0 0,2 4 58 0 0,2 3 37 0 0,2 3 67 0 0,17 38 578 0 0,-18-36-593 0 0,-1-2-55 0 0,1 2 88 0 0,2 9 65 0 0,-1 9 30 0 0,-5-15-123 0 0,-1-9-69 0 0,1 0 0 0 0,0 1 1 0 0,0-1-1 0 0,1 0 1 0 0,0 3-84 0 0,1-3 86 0 0,-2 1 0 0 0,1 0 0 0 0,-1 0 0 0 0,0 1 1 0 0,0 2-87 0 0,-2 6 116 0 0,0 12 76 0 0,5 1 58 0 0,-3-26-219 0 0,6 26 203 0 0,-5-21-141 0 0,-1-1 1 0 0,0 1 0 0 0,0 8-94 0 0,0-9 82 0 0,-1 0 1 0 0,1 0 0 0 0,1 0 0 0 0,-1 0 0 0 0,3 3-83 0 0,1 11 155 0 0,-3 2-40 0 0,-3-12-63 0 0,1 9 37 0 0,4-4 6 0 0,-1-7-51 0 0,3 10 31 0 0,0-6 14 0 0,-1-5-43 0 0,-4-8-36 0 0,0 0 1 0 0,0 1-1 0 0,0-1 0 0 0,0 1 1 0 0,-1-1-1 0 0,1 1 1 0 0,0-1-1 0 0,-1 1 0 0 0,1 0 1 0 0,-1-1-1 0 0,0 1 1 0 0,0-1-1 0 0,1 1 1 0 0,-1 0-11 0 0,0 0 74 0 0,0 0-38 0 0,0 0-31 0 0,0 2-46 0 0,0 1-21 0 0,1-2 57 0 0,-1 0 48 0 0,0-1 60 0 0,0 0 41 0 0,-1 1 63 0 0,1-1 73 0 0,0 0 82 0 0,2-7-267 0 0,4-1-58 0 0,-1 1-11 0 0,1-10 38 0 0,0-5-16 0 0,-2 10-28 0 0,-3 6-19 0 0,0-1 0 0 0,0 1 1 0 0,-1-1-1 0 0,1 1 0 0 0,-1-1 1 0 0,0 1-1 0 0,0-1 0 0 0,0 1 1 0 0,-1-2-2 0 0,1 3 1 0 0,-1 0 0 0 0,1-1 1 0 0,0 1-1 0 0,0-1 0 0 0,0 1 1 0 0,1-1-1 0 0,-1 1 0 0 0,2-3-1 0 0,0 2 10 0 0,0-1 0 0 0,0 0-1 0 0,0 1 1 0 0,1 0 0 0 0,1-2-10 0 0,7-13 5 0 0,10-60-5 0 0,-19 75 0 0 0,0 0 0 0 0,1 0 0 0 0,0 0 0 0 0,-1 1 0 0 0,1-1 0 0 0,0 1 0 0 0,0 0 0 0 0,1 0 0 0 0,-1 0 0 0 0,2-1 0 0 0,7-7 0 0 0,19-21-12 0 0,-29 31 6 0 0,0-1 1 0 0,0 0 0 0 0,0 1-1 0 0,-1 0 1 0 0,1-1-1 0 0,1 1 1 0 0,-1 0 0 0 0,0 0-1 0 0,0 0 1 0 0,0 0 0 0 0,2-1 5 0 0,-2 2 0 0 0,-1 0 1 0 0,0 0 0 0 0,1 0-1 0 0,-1 0 1 0 0,0 0 0 0 0,1 0-1 0 0,-1 0 1 0 0,1 0-1 0 0,-1 0 1 0 0,0 1 0 0 0,1-1-1 0 0,-1 1 1 0 0,0-1 0 0 0,0 1-1 0 0,1-1 0 0 0,29 16 70 0 0,-15-3-20 0 0,-10-7-60 0 0,-3-3-3 0 0,0-1 0 0 0,-1 1 0 0 0,1 0-1 0 0,-1 0 1 0 0,0 0 0 0 0,1 0 0 0 0,-1 1 0 0 0,-1-1 0 0 0,1 1-1 0 0,0-1 1 0 0,-1 1 0 0 0,1 2 13 0 0,1 4-9 0 0,4 10-7 0 0,-1-5-23 0 0,-1-7 30 0 0,-4-7 5 0 0,0 1 0 0 0,0-1 0 0 0,0 1 0 0 0,-1-1 0 0 0,1 1 0 0 0,0-1 0 0 0,-1 1 1 0 0,1-1-1 0 0,-1 1 0 0 0,0 0 0 0 0,1-1 0 0 0,-1 1 0 0 0,0 0 0 0 0,0-1 4 0 0,0 6-8 0 0,0-5 8 0 0,0-1 0 0 0,-1 1-1 0 0,1-1 1 0 0,0 1 0 0 0,1 0 0 0 0,-1-1 0 0 0,0 1-1 0 0,0 0 1 0 0,1-1 0 0 0,-1 1 0 0 0,1 0 0 0 0,0 0 0 0 0,3 1 0 0 0,2 2 0 0 0,-5-2 0 0 0,0 0 0 0 0,-1 0 0 0 0,1-1 0 0 0,-1 1 0 0 0,0 0 0 0 0,0 0 0 0 0,0 1 0 0 0,0-2 0 0 0,0 0 0 0 0,0 0 0 0 0,1 0 1 0 0,-1 0-1 0 0,0 0 0 0 0,1 0 1 0 0,0 0-1 0 0,-1 0 0 0 0,1 0 1 0 0,0 0-1 0 0,0 0 0 0 0,0 0 1 0 0,1 1-1 0 0,-1-2-4 0 0,0 0 0 0 0,-1 0 0 0 0,1 0 0 0 0,0 1 0 0 0,-1-1 0 0 0,1 0 0 0 0,-1 1 0 0 0,1-1 1 0 0,-1 1-1 0 0,0-1 0 0 0,0 0 0 0 0,1 2 4 0 0,-1-1-69 0 0,0-1-81 0 0,0 2-132 0 0,0-3 104 0 0,0 1 107 0 0,0 0 73 0 0,0-1 40 0 0,0 2 189 0 0,0-1-184 0 0,0 0-93 0 0,0-1-28 0 0,0 1-40 0 0,0 0-27 0 0,0-1-42 0 0,0 1-44 0 0,0 0-49 0 0,0-1-54 0 0,0 1-56 0 0,0 0-62 0 0,0 0-64 0 0,0-1-216 0 0</inkml:trace>
  <inkml:trace contextRef="#ctx0" brushRef="#br1" timeOffset="26719.59">4780 2653 6504 0 0,'0'0'190'0'0,"0"0"46"0"0,0 0 84 0 0,0 0 31 0 0,0 0 8 0 0,0 0-18 0 0,0 0-78 0 0,0 2-37 0 0,0 7 79 0 0,0 0-62 0 0,0 0-53 0 0,0 1-42 0 0,0 1-11 0 0,0 21 145 0 0,0-19-137 0 0,0-13-136 0 0,0 1 0 0 0,0 0 0 0 0,0-1 0 0 0,0 1 0 0 0,0 0 0 0 0,1-1 0 0 0,-1 1 1 0 0,0 0-1 0 0,0-1 0 0 0,0 1 0 0 0,1 0 0 0 0,-1-1 0 0 0,0 1 0 0 0,0-1 0 0 0,1 1 0 0 0,-1 0 1 0 0,1-1-1 0 0,-1 1 0 0 0,0-1 0 0 0,1 1 0 0 0,-1-1 0 0 0,1 1 0 0 0,-1-1 0 0 0,1 0 0 0 0,0 1 1 0 0,-1-1-10 0 0,1 1 9 0 0,0-1 1 0 0,-1 0 0 0 0,1 1 0 0 0,-1-1 0 0 0,1 1 0 0 0,-1-1 0 0 0,1 1 0 0 0,-1-1 0 0 0,0 1 0 0 0,1-1 0 0 0,-1 1 0 0 0,1 0 0 0 0,-1-1 0 0 0,0 1 0 0 0,0-1 0 0 0,1 1 0 0 0,-1 0 0 0 0,0-1 0 0 0,0 1 0 0 0,0 0 0 0 0,0-1 0 0 0,0 1 0 0 0,0 0 0 0 0,0 0 0 0 0,0-1 0 0 0,0 1-10 0 0,0 21 234 0 0,0 1-35 0 0,0 40 272 0 0,2-46-322 0 0,4 1-38 0 0,-1-3-37 0 0,-2 2 9 0 0,-3 27 188 0 0,0-29-185 0 0,0 121 1009 0 0,0-109-904 0 0,0-1-43 0 0,0-23-76 0 0,0-3-2 0 0,0 3-15 0 0,0 7-28 0 0,0-7 47 0 0,0-3-4 0 0,0 0-6 0 0,0 0 0 0 0,0 0 0 0 0,0 0-24 0 0,3 2-102 0 0,7 9-46 0 0,-8-9 37 0 0,-1-2-61 0 0,-1 1-73 0 0,0-1 60 0 0,0 0-32 0 0,0 0-37 0 0,0 0-33 0 0,0-1-337 0 0,0 1 79 0 0,1 0-46 0 0,0-2-651 0 0,2-1-82 0 0,1-1-46 0 0,3-2-461 0 0</inkml:trace>
  <inkml:trace contextRef="#ctx0" brushRef="#br1" timeOffset="29474.28">8204 2432 6880 0 0,'3'0'157'0'0,"3"-1"-45"0"0,8-6 261 0 0,-10 3-317 0 0,0 0-66 0 0,-1 2 16 0 0,0 0 1 0 0,0 0 0 0 0,0 0-1 0 0,0 0 1 0 0,0 1-1 0 0,1-1-6 0 0,-2 1 0 0 0,0 0-1 0 0,-1 0 1 0 0,1 0-1 0 0,0 0 0 0 0,0 0 1 0 0,0 0-1 0 0,-1 0 1 0 0,1-1-1 0 0,-1 1 1 0 0,1-1-1 0 0,-1 1 0 0 0,0-1 1 0 0,1 0 0 0 0,5-10 26 0 0,0 4 56 0 0,-1 3 58 0 0,2 1 62 0 0,-7 4-171 0 0,2-2 172 0 0,0 1-36 0 0,1-2 75 0 0,0 0-79 0 0,-2 0-73 0 0,2-1-24 0 0,0 1 66 0 0,17-6 272 0 0,-10 5-206 0 0,1-1 56 0 0,-3 0-117 0 0,3-2 87 0 0,-1 6-41 0 0,-2 1-125 0 0,20 1 133 0 0,-16 4-133 0 0,-1 5-37 0 0,1 1-21 0 0,10 13 0 0 0,-21-23 0 0 0,-1 1 0 0 0,0 0 0 0 0,0-1 0 0 0,0 1 0 0 0,0 0 0 0 0,0-1 0 0 0,-1 1 0 0 0,1 0 0 0 0,0 0 0 0 0,-1 0 0 0 0,1 0 0 0 0,-1 0 0 0 0,0 0 0 0 0,0 1 0 0 0,0 14 24 0 0,0-1 38 0 0,0 38 238 0 0,0-28-214 0 0,1-23-73 0 0,-2 0 0 0 0,1 0 0 0 0,0 0 1 0 0,-1 0-1 0 0,1 0 0 0 0,-1 0 0 0 0,0 0 1 0 0,0 0-1 0 0,0 0 0 0 0,0 0 0 0 0,-1-1 1 0 0,1 1-1 0 0,-1 0 0 0 0,1-1 0 0 0,-2 2-13 0 0,-1 3 35 0 0,0 1 1 0 0,1-1-1 0 0,0 1 0 0 0,0 1-35 0 0,1-2 31 0 0,-1-1 0 0 0,1 1 0 0 0,-2 0 1 0 0,0 1-32 0 0,-8 13 98 0 0,10-17-71 0 0,0 0 0 0 0,-1 0 0 0 0,0 0 0 0 0,1 0 0 0 0,-1 0 0 0 0,-1 1-27 0 0,-10 10 57 0 0,12-10-53 0 0,2-4 0 0 0,0 0-1 0 0,-1-1 0 0 0,1 1 0 0 0,0 0 1 0 0,-1-1-1 0 0,1 1 0 0 0,0-1 1 0 0,-1 1-1 0 0,1-1 0 0 0,-1 1 0 0 0,1-1 1 0 0,-1 1-1 0 0,1-1 0 0 0,-1 1 1 0 0,1-1-1 0 0,-1 1 0 0 0,0-1 0 0 0,1 0 1 0 0,-1 1-1 0 0,1-1 0 0 0,-1 0 1 0 0,0 0-4 0 0,-4 3 24 0 0,4-3-19 0 0,0 1 0 0 0,-1 0 0 0 0,1 0 0 0 0,0 0 0 0 0,0 0 0 0 0,0 0 0 0 0,0 0-1 0 0,0 0 1 0 0,1 0 0 0 0,-1 0 0 0 0,0 0 0 0 0,0 1-5 0 0,-2 5 22 0 0,-3 1-39 0 0,3-8 75 0 0,-1 1 71 0 0,17 1-118 0 0,3 9-23 0 0,0-8-36 0 0,-14-3 46 0 0,-1 0 1 0 0,1 0 0 0 0,0 0 0 0 0,0 1 0 0 0,-1-1 0 0 0,1 1 0 0 0,0-1 0 0 0,0 1-1 0 0,-1 0 1 0 0,1-1 0 0 0,-1 1 0 0 0,1 0 0 0 0,-1 0 1 0 0,1 0-4 0 0,-1 0 0 0 0,1 0 0 0 0,0 0 0 0 0,-1 0 0 0 0,1 0 1 0 0,0-1-1 0 0,-1 1 0 0 0,1-1 0 0 0,0 1 0 0 0,0-1 0 0 0,-1 0 0 0 0,1 0 0 0 0,0 0 4 0 0,0 0-1 0 0,0 1 0 0 0,0-1 0 0 0,-1 0 0 0 0,1 0 0 0 0,0 1 0 0 0,-1-1 0 0 0,1 1 0 0 0,0 0 0 0 0,-1-1 0 0 0,1 1 0 0 0,0 0 0 0 0,-1 0 0 0 0,1 0 1 0 0,-1 0 0 0 0,1 0 0 0 0,-1 0 1 0 0,1 0-1 0 0,0 0 0 0 0,-1-1 0 0 0,1 1 0 0 0,0-1 1 0 0,-1 1-1 0 0,1-1 0 0 0,0 1 0 0 0,0-1 0 0 0,0 0 1 0 0,-1 0-1 0 0,1 0 0 0 0,0 0 0 0 0,0 1 0 0 0,0-1 0 0 0,-1 0 0 0 0,1 1 0 0 0,0-1 0 0 0,-1 1 0 0 0,1 0 0 0 0,0-1 0 0 0,-1 1 0 0 0,1 0 0 0 0,-1 0 0 0 0,1 0 0 0 0,-1 0 0 0 0,0 0 0 0 0,1 1 0 0 0,-1-1 0 0 0,0 0 0 0 0,0 1 0 0 0,16 11 0 0 0,-4-8 14 0 0,-8 6 45 0 0,6-5-21 0 0,-10-5-31 0 0,0-1 0 0 0,0 0 1 0 0,1 1-1 0 0,-1-1 0 0 0,0 1 1 0 0,-1 0-1 0 0,1-1 0 0 0,0 1 0 0 0,0 0 1 0 0,0 0-1 0 0,0-1 0 0 0,0 1 1 0 0,-1 0-1 0 0,1 0 0 0 0,0 0 1 0 0,-1 0-8 0 0,3 5 73 0 0,-2 14 27 0 0,-1-12-21 0 0,-1 0 42 0 0,1 0 72 0 0,0-2-57 0 0,1-2-79 0 0,-1-1 0 0 0,0 0 0 0 0,0 0 0 0 0,0 0 0 0 0,0 1 0 0 0,0-1 0 0 0,-1 0 0 0 0,1 0 0 0 0,-1 0 0 0 0,-1 1-57 0 0,-9 3 208 0 0,10-7-195 0 0,0 0 1 0 0,0 1 0 0 0,0-1 0 0 0,0 1-1 0 0,0-1 1 0 0,0 1 0 0 0,0 0 0 0 0,0-1-1 0 0,0 1 1 0 0,1 0 0 0 0,-1 0 0 0 0,0 0-1 0 0,0-1 1 0 0,1 1 0 0 0,-1 0 0 0 0,0 1-14 0 0,-4 9 151 0 0,-1 1 13 0 0,-4-1 3 0 0,6-6-161 0 0,2-3 2 0 0,0 0-1 0 0,0 0 0 0 0,1 0 0 0 0,-1-1 1 0 0,0 1-1 0 0,-1 0 0 0 0,1-1 1 0 0,0 1-1 0 0,0-1 0 0 0,-1 0 0 0 0,1 1 1 0 0,-1-1-1 0 0,1 0 0 0 0,-1-1 1 0 0,1 1-1 0 0,-1 0-7 0 0,-2 1 53 0 0,-8 9-29 0 0,-3-9 30 0 0,-13-2 20 0 0,29 1-73 0 0,0-1 0 0 0,0 0-1 0 0,0 0 1 0 0,0 0 0 0 0,0 0 0 0 0,-1 0-1 0 0,1 0 1 0 0,0 0 0 0 0,0 0 0 0 0,0 0-1 0 0,0 0 1 0 0,0 0 0 0 0,0 0 0 0 0,0 0-1 0 0,0 0 1 0 0,0 0 0 0 0,0 0 0 0 0,-1 0-1 0 0,1 0 1 0 0,0 0 0 0 0,0 0 0 0 0,0-1-1 0 0,0 1 1 0 0,0 0 0 0 0,0 0 0 0 0,0 0-1 0 0,0 0 1 0 0,0 0 0 0 0,0 0 0 0 0,0 0-1 0 0,0 0 1 0 0,-1 0 0 0 0,1 0 0 0 0,0 0-1 0 0,0 0 1 0 0,0 0 0 0 0,0 0 0 0 0,0 0-1 0 0,0-1 1 0 0,0 1 0 0 0,0 0 0 0 0,0 0-1 0 0,0 0 1 0 0,0 0 0 0 0,0 0 0 0 0,0 0-1 0 0,0 0 1 0 0,0 0 0 0 0,0 0 0 0 0,0 0-1 0 0,0-1 1 0 0,0 1 0 0 0,0 0 0 0 0,0 0-1 0 0,0 0 1 0 0,0 0 0 0 0,0 0-1 0 0,0-1 1 0 0,0 0-1 0 0,0 1 1 0 0,0-1 0 0 0,0 0-1 0 0,0 1 1 0 0,0-1 0 0 0,0 0 0 0 0,0 1-1 0 0,0-1 1 0 0,-1 0 0 0 0,1 1-1 0 0,0-1 1 0 0,-1 1 0 0 0,1-1 0 0 0,0 0-1 0 0,-11-4 0 0 0,6-5 0 0 0,-2 5-12 0 0,3 1-74 0 0,2-6-87 0 0,2 6 73 0 0,3-4-61 0 0,-1 7 72 0 0,0-1-55 0 0,-1 1-73 0 0,1 0-2 0 0,-1 0-61 0 0,0-1-68 0 0,0 1-78 0 0,0 0-86 0 0,0-1-95 0 0,-1 0-103 0 0,1-1-113 0 0,-1 1-895 0 0,0 2-969 0 0</inkml:trace>
  <inkml:trace contextRef="#ctx0" brushRef="#br1" timeOffset="32208.89">12527 2385 6648 0 0,'0'0'149'0'0,"0"2"23"0"0,-1 6-89 0 0,1 26 143 0 0,3-15-160 0 0,2-9-32 0 0,-1-2 58 0 0,-1 2 104 0 0,-2 28 330 0 0,0-31-393 0 0,0-1 1 0 0,0 1 0 0 0,0 0-1 0 0,1 0 1 0 0,1 2-134 0 0,2 8 222 0 0,-1 0-3 0 0,7 26 304 0 0,-7-22-108 0 0,-4-2-98 0 0,0-6-139 0 0,2-2-58 0 0,4 2 92 0 0,-1-4-19 0 0,-3 3 44 0 0,-2 0 12 0 0,0 1-36 0 0,0 25 325 0 0,2-27-381 0 0,4-6-33 0 0,-6-5-117 0 0,1 0 1 0 0,-1 1-1 0 0,1-1 1 0 0,-1 1 0 0 0,1-1-1 0 0,-1 1 1 0 0,1-1-1 0 0,-1 1 1 0 0,1-1 0 0 0,-1 1-1 0 0,0-1 1 0 0,1 1-1 0 0,-1 0 1 0 0,0-1 0 0 0,1 1-1 0 0,-1-1 1 0 0,0 1-1 0 0,0 0 1 0 0,0-1 0 0 0,1 1-1 0 0,-1 0 1 0 0,0 0-1 0 0,0-1 1 0 0,0 1 0 0 0,0 0-1 0 0,0-1-7 0 0,0 4 21 0 0,0-1 69 0 0,0 2 67 0 0,0 4 272 0 0,0-6-309 0 0,0-1-57 0 0,0-1-35 0 0,0 0-41 0 0,0 0-50 0 0,0 2 166 0 0,0-3-20 0 0,0 0-3 0 0,0 0-2 0 0,0 0 1 0 0,0 0 18 0 0,0 0-1 0 0,-3 0-6 0 0,-6-3-33 0 0,8 3-55 0 0,1 0 0 0 0,0-1-1 0 0,-1 1 1 0 0,1-1-1 0 0,0 1 1 0 0,0-1-1 0 0,0 1 1 0 0,-1-1 0 0 0,1 1-1 0 0,0-1 1 0 0,0 0-1 0 0,0 1 1 0 0,0-1 0 0 0,0 1-1 0 0,0-1 1 0 0,0 1-1 0 0,0-1 1 0 0,0 0-2 0 0,1 0 1 0 0,-1 1-1 0 0,0-1 1 0 0,0 0 0 0 0,0 0-1 0 0,0 0 1 0 0,0 0 0 0 0,0 1 0 0 0,-1-1-1 0 0,1 0 1 0 0,0 0 0 0 0,0 0 0 0 0,-1 0-1 0 0,1 1 1 0 0,0-1 0 0 0,-1 0-1 0 0,1 0 1 0 0,-1 1 0 0 0,1-1 0 0 0,-1 0-1 0 0,-5-3 32 0 0,5 3-31 0 0,1 1 0 0 0,-1 0 0 0 0,1 0 1 0 0,-1-1-1 0 0,1 1 0 0 0,0 0 0 0 0,-1-1 0 0 0,1 1 1 0 0,0 0-1 0 0,-1-1 0 0 0,1 1 0 0 0,0 0 0 0 0,-1-1 1 0 0,1 1-1 0 0,0-1 0 0 0,0 1 0 0 0,-1-1 0 0 0,1 1 1 0 0,0-1-1 0 0,0 1 0 0 0,0 0 0 0 0,0-1 0 0 0,0 1 1 0 0,0-1-1 0 0,0 1 0 0 0,-1-1 0 0 0,2 1 0 0 0,-1-1 1 0 0,0 1-1 0 0,0-1 0 0 0,0 1 0 0 0,0-1-1 0 0,0-6 21 0 0,0 4-17 0 0,-1 1 1 0 0,1 0-1 0 0,0 0 0 0 0,0 0 1 0 0,1 0-1 0 0,-1-1 0 0 0,0 1 1 0 0,1 0-1 0 0,0 0 0 0 0,0-1-4 0 0,3-5 21 0 0,-2 7-19 0 0,-2-1 0 0 0,1 1 0 0 0,0 0 0 0 0,0-1 1 0 0,0 1-1 0 0,-1-1 0 0 0,1 0 0 0 0,-1 1 0 0 0,1-1 1 0 0,-1 0-1 0 0,0 1 0 0 0,1-1 0 0 0,-1 0 0 0 0,0 1 1 0 0,0-2-3 0 0,0-1 0 0 0,0 1 0 0 0,1 0 0 0 0,-1-1 0 0 0,1 1 0 0 0,0-1 0 0 0,0 1 0 0 0,0 0 0 0 0,1-2 0 0 0,4-10 0 0 0,-3 2 0 0 0,-2 9 0 0 0,1 0 0 0 0,-1 0 0 0 0,0 0 0 0 0,1 0 0 0 0,0 0 0 0 0,0 1 0 0 0,0-1 0 0 0,0 0 0 0 0,46-75 0 0 0,-42 68 0 0 0,-4 8 0 0 0,-1 0 0 0 0,1 0 0 0 0,0 0 0 0 0,0 0 0 0 0,1 0 0 0 0,-1 0 0 0 0,1 0 0 0 0,-1 1 0 0 0,1-1 0 0 0,0 1 0 0 0,0 0 0 0 0,11-8 0 0 0,0 0 0 0 0,-1 0 0 0 0,6-8 0 0 0,-17 17-3 0 0,0-1 0 0 0,0 0 0 0 0,0 1 0 0 0,0 0 0 0 0,1-1 0 0 0,-1 1 0 0 0,0 0 0 0 0,0 0 0 0 0,1 0 0 0 0,-1 0 0 0 0,1 1 0 0 0,-1-1 0 0 0,1 1 3 0 0,-1-1-4 0 0,1 1-1 0 0,-1-1 1 0 0,1 0 0 0 0,-1 0 0 0 0,0 0 0 0 0,1 0-1 0 0,-1 0 1 0 0,0 0 0 0 0,0-1 0 0 0,0 1 0 0 0,0-1-1 0 0,0 1 1 0 0,0-1 4 0 0,0 0-5 0 0,0 0 0 0 0,0 1 0 0 0,0-1 0 0 0,0 1 0 0 0,0 0 0 0 0,1 0 0 0 0,-1 0 0 0 0,0 0 0 0 0,1 0-1 0 0,-1 0 1 0 0,0 0 0 0 0,1 1 0 0 0,-1-1 0 0 0,1 1 5 0 0,37-1-60 0 0,-19 2 7 0 0,-18-1 52 0 0,1 1 0 0 0,-1 0 1 0 0,1 0-1 0 0,-1 0 0 0 0,0 0 0 0 0,0 1 0 0 0,0-1 0 0 0,0 1 0 0 0,0-1 0 0 0,0 1 0 0 0,0 0 0 0 0,0 1 1 0 0,17 8-10 0 0,-18-10 7 0 0,-2-1 2 0 0,1 0-1 0 0,0 0 0 0 0,-1 0 0 0 0,1 0 1 0 0,0 0-1 0 0,0 0 0 0 0,-1 0 0 0 0,1 1 1 0 0,0-1-1 0 0,-1 0 0 0 0,1 1 0 0 0,0-1 1 0 0,-1 0-1 0 0,1 1 0 0 0,-1-1 0 0 0,1 1 1 0 0,-1-1-1 0 0,1 1 0 0 0,-1-1 0 0 0,1 1 1 0 0,-1-1-1 0 0,1 1 0 0 0,-1 0 0 0 0,0-1 1 0 0,1 1-1 0 0,-1-1 0 0 0,0 1 2 0 0,4 6-3 0 0,25 28 56 0 0,-22-24-44 0 0,-4-5-9 0 0,1 0 1 0 0,0 0-1 0 0,1 0 1 0 0,3 3-1 0 0,-6-7 0 0 0,-1 0 0 0 0,1 0 0 0 0,-1 0 0 0 0,0-1 0 0 0,1 2 0 0 0,-1-1 0 0 0,0 0 0 0 0,0 0 0 0 0,0 0 0 0 0,-1 0 0 0 0,1 1 0 0 0,-1-1 0 0 0,1 0 0 0 0,-1 1 0 0 0,3 10 0 0 0,8 8 0 0 0,-6 5 0 0 0,2-13 0 0 0,-6-11 0 0 0,-1-1 0 0 0,1 1 0 0 0,0-1 0 0 0,0 0 0 0 0,-1 1 0 0 0,1-1 0 0 0,-1 1 0 0 0,0-1 0 0 0,1 1 0 0 0,-1 0 0 0 0,0-1 0 0 0,0 1 0 0 0,0-1 0 0 0,0 1 0 0 0,0-1-1 0 0,0 0 1 0 0,0 0 0 0 0,0 0 0 0 0,1 0 0 0 0,-1 0 0 0 0,0 1 0 0 0,0-1 0 0 0,1 0 0 0 0,-1 0 0 0 0,0 0 0 0 0,1 0 0 0 0,-1 0 0 0 0,1 0 0 0 0,0 0 0 0 0,-1 0 0 0 0,1 0 0 0 0,6 12 1 0 0,-6-9 1 0 0,0 1 1 0 0,0 0 0 0 0,-1 0-1 0 0,0 0 1 0 0,0 2-3 0 0,0 8 69 0 0,0 18 28 0 0,0-18-22 0 0,-2 0-3 0 0,-9 1-4 0 0,8 0-54 0 0,3 6-12 0 0,0-15 29 0 0,0-4 145 0 0,0-3 71 0 0,0 2 10 0 0,0 5-117 0 0,0-3-97 0 0,0-2-68 0 0,0-2-102 0 0,0 0-172 0 0,0 0 220 0 0,0 0-3 0 0,0 1-18 0 0,0-1-39 0 0,0 0-15 0 0,0 1-40 0 0,0-1-46 0 0,0 1-51 0 0,0 0-55 0 0,0 0-52 0 0,0 0-46 0 0,0 0-40 0 0,0 1-141 0 0,0 0-40 0 0,0 0-171 0 0,0 1-460 0 0</inkml:trace>
  <inkml:trace contextRef="#ctx0" brushRef="#br1" timeOffset="32609.26">14309 2637 7920 0 0,'0'0'174'0'0,"0"3"29"0"0,0 1-127 0 0,0-4-70 0 0,0 0 0 0 0,0 0 0 0 0,0 0 1 0 0,0 1-1 0 0,0-1 0 0 0,0 0 1 0 0,0 0-1 0 0,0 1 0 0 0,0-1 0 0 0,0 0 1 0 0,0 0-1 0 0,0 0 0 0 0,0 1 0 0 0,0-1 1 0 0,0 0-1 0 0,0 0 0 0 0,0 0 0 0 0,0 1 1 0 0,0-1-1 0 0,0 0 0 0 0,0 0 1 0 0,0 0-1 0 0,0 1 0 0 0,1-1 0 0 0,-1 0 1 0 0,0 0-1 0 0,0 0 0 0 0,0 0 0 0 0,0 1 1 0 0,1-1-1 0 0,-1 0 0 0 0,0 0 1 0 0,0 0-1 0 0,0 0 0 0 0,0 0 0 0 0,1 0 1 0 0,-1 1-1 0 0,0-1-6 0 0,10 1 89 0 0,9 0-53 0 0,-11-1-16 0 0,1 0 38 0 0,8 0 154 0 0,-2 0 46 0 0,-1 0 54 0 0,34 0 844 0 0,-28 0-713 0 0,-10 0-254 0 0,0 0-36 0 0,0 0-41 0 0,0 0-49 0 0,-1-1 75 0 0,-2-1-32 0 0,3-3 36 0 0,-8 4-126 0 0,-1 0 1 0 0,1 0-1 0 0,-1 0 0 0 0,1 0 1 0 0,0 1-1 0 0,-1-1 0 0 0,1 1 0 0 0,0-1 1 0 0,0 1-1 0 0,-1-1 0 0 0,1 1 1 0 0,0 0-1 0 0,0 0 0 0 0,0 0-16 0 0,16 0 95 0 0,-11 0-37 0 0,3 0 40 0 0,20 0-52 0 0,-18 0-16 0 0,-11 0-29 0 0,1 0 0 0 0,-1 0 0 0 0,1 1 1 0 0,0-1-1 0 0,-1 0 0 0 0,1 1 0 0 0,-1-1 0 0 0,1 1 1 0 0,-1-1-1 0 0,1 1-1 0 0,10 8-24 0 0,-10-6-85 0 0,1-3-6 0 0,10 0 10 0 0</inkml:trace>
  <inkml:trace contextRef="#ctx0" brushRef="#br1" timeOffset="32978.28">14373 2858 6176 0 0,'0'0'177'0'0,"0"0"-39"0"0,0 0-7 0 0,0 0 48 0 0,0 0 152 0 0,0 0 283 0 0,0 0 24 0 0,0 0-34 0 0,2 3-151 0 0,9 7-62 0 0,-9-8-176 0 0,0-1-58 0 0,0 0-47 0 0,0-1-40 0 0,0 0-24 0 0,2-1 1 0 0,-3 1 2 0 0,-1 0 3 0 0,1 0-46 0 0,-1 0-1 0 0,0 0 1 0 0,0 0-1 0 0,0 0 0 0 0,0 0 1 0 0,0 0-1 0 0,0 0 1 0 0,0 0-1 0 0,0-1 0 0 0,0 1 1 0 0,0 0-1 0 0,0 0 1 0 0,1 1-1 0 0,-1-1 0 0 0,0 0 1 0 0,0 0-1 0 0,0 0 1 0 0,0 0-1 0 0,0 0 0 0 0,0 0 1 0 0,0 0-1 0 0,0 0 1 0 0,0 0-1 0 0,0 0 0 0 0,1 0 1 0 0,-1 0-1 0 0,0 0 1 0 0,0 0-1 0 0,0 0 0 0 0,0 0 1 0 0,0 0-1 0 0,0 0 1 0 0,0 0-1 0 0,0 0 0 0 0,0 0 1 0 0,0 1-1 0 0,0-1 1 0 0,0 0-1 0 0,0 0 0 0 0,0 0 1 0 0,0 0-1 0 0,0 0 1 0 0,0 0-1 0 0,0 0 0 0 0,0 0 1 0 0,0 0-1 0 0,0 0 1 0 0,0 1-1 0 0,0-1 1 0 0,0 0-1 0 0,0 0 0 0 0,0 0 1 0 0,0 0-1 0 0,0 0 1 0 0,0 0-1 0 0,0 0 0 0 0,0 0-5 0 0,0 11 288 0 0,0-11-283 0 0,0 0 0 0 0,0 0 0 0 0,0 0 0 0 0,0 0 0 0 0,0 0 0 0 0,0 0 0 0 0,0 1 0 0 0,0-1 0 0 0,0 0 0 0 0,0 0 0 0 0,0 0 0 0 0,0 0-1 0 0,0 0 1 0 0,0 0 0 0 0,0 0 0 0 0,0 0 0 0 0,0 0 0 0 0,0 0 0 0 0,0 1 0 0 0,0-1 0 0 0,0 0 0 0 0,0 0 0 0 0,0 0 0 0 0,0 0 0 0 0,0 0 0 0 0,0 0 0 0 0,0 0 0 0 0,0 0-1 0 0,0 0 1 0 0,0 0 0 0 0,1 0 0 0 0,-1 0 0 0 0,0 0 0 0 0,0 0 0 0 0,0 1 0 0 0,0-1 0 0 0,0 0 0 0 0,0 0 0 0 0,0 0 0 0 0,0 0 0 0 0,0 0 0 0 0,0 0 0 0 0,0 0-1 0 0,1 0 1 0 0,-1 0 0 0 0,0 0 0 0 0,0 0 0 0 0,0 0 0 0 0,0 0 0 0 0,0 0 0 0 0,0 0 0 0 0,0 0 0 0 0,0 0 0 0 0,0 0 0 0 0,0 0 0 0 0,1 0 0 0 0,-1 0-5 0 0,10 0 281 0 0,-7 0 6 0 0,-1 0 1 0 0,2 0-207 0 0,-1 1 49 0 0,8 4 409 0 0,-7-3-359 0 0,0 1-101 0 0,-2-2-89 0 0,-1 0-39 0 0,6 1 94 0 0,0-1 65 0 0,32-1 696 0 0,-33-1-700 0 0,-2 1-58 0 0,41 0 399 0 0,-40-2-301 0 0,7-6-29 0 0,1 4 36 0 0,20 3 184 0 0,-30 1-310 0 0,-1-1-11 0 0,0 1 0 0 0,-1 0 0 0 0,1 0 0 0 0,0-1 0 0 0,0 1 0 0 0,-1-1 0 0 0,1 1 0 0 0,0-1 0 0 0,-1 0 0 0 0,1 1 0 0 0,-1-1 0 0 0,1 0 0 0 0,0 0-16 0 0,-1 0 16 0 0,1 0-1 0 0,-1 0 1 0 0,1 0 0 0 0,-1 0-1 0 0,1 0 1 0 0,0 1 0 0 0,-1-1-1 0 0,1 1 1 0 0,0-1 0 0 0,0 1-1 0 0,0 0 1 0 0,-1 0 0 0 0,1 0-16 0 0,5 0 58 0 0,-6 0-45 0 0,1 0 1 0 0,0 0 0 0 0,-1 1-1 0 0,1-2 1 0 0,0 1-1 0 0,-1 0 1 0 0,1 0-1 0 0,0 0 1 0 0,-1-1 0 0 0,1 1-1 0 0,-1-1 1 0 0,2 0-14 0 0,2-5 49 0 0,-5 5-46 0 0,0 1 0 0 0,0-1 0 0 0,1 1 0 0 0,-1-1 1 0 0,0 1-1 0 0,0 0 0 0 0,1-1 0 0 0,-1 1 0 0 0,0-1 0 0 0,1 1 0 0 0,-1 0 0 0 0,1 0 0 0 0,-1-1 0 0 0,0 1 0 0 0,1 0 0 0 0,-1 0 0 0 0,1-1 0 0 0,-1 1 0 0 0,1 0 0 0 0,-1 0 0 0 0,1 0 0 0 0,-1 0 0 0 0,1 0 0 0 0,-1-1 0 0 0,1 1 0 0 0,-1 0 0 0 0,1 0 0 0 0,-1 0 0 0 0,1 1 0 0 0,-1-1 0 0 0,1 0 0 0 0,0 0-3 0 0,-1 0 6 0 0,1 0-1 0 0,0 0 0 0 0,0 0 0 0 0,0 0 0 0 0,0 0 0 0 0,0 0 0 0 0,-1 0 0 0 0,1 0 0 0 0,0 1 0 0 0,0-1 0 0 0,0 0 0 0 0,0 0 0 0 0,-1 1 0 0 0,2 0-5 0 0,-2-1 5 0 0,0 1-1 0 0,1-1 0 0 0,-1 1 1 0 0,0 0-1 0 0,1-1 0 0 0,-1 1 1 0 0,0 0-1 0 0,0-1 0 0 0,0 1 1 0 0,0 0-1 0 0,0-1 0 0 0,0 1 1 0 0,0 0-1 0 0,0-1 0 0 0,0 1-4 0 0,0 10-153 0 0,0-6-53 0 0,0-2-285 0 0,0-3-28 0 0,0 0-7 0 0</inkml:trace>
  <inkml:trace contextRef="#ctx0" brushRef="#br1" timeOffset="31054.4">11343 2621 7800 0 0,'0'0'174'0'0,"6"0"29"0"0,-2 0-158 0 0,0-1-1 0 0,0 1 1 0 0,0-1-1 0 0,0-1 1 0 0,0 1 0 0 0,0 0-1 0 0,0-1 1 0 0,0 0-1 0 0,2-1-44 0 0,8-1 42 0 0,8 5-42 0 0,-14 0-4 0 0,-4-2 9 0 0,0 1 0 0 0,-1 0 0 0 0,1-1 0 0 0,-1 1 0 0 0,1-1 0 0 0,-1 0 0 0 0,1 0-5 0 0,19-10 108 0 0,-9 3 3 0 0,2 3 33 0 0,-11 4-37 0 0,1 0-1 0 0,0 0 1 0 0,-1 1 0 0 0,5 0-107 0 0,-5 0 109 0 0,1 0 1 0 0,-1 0 0 0 0,1-1 0 0 0,3-1-110 0 0,23-8 410 0 0,-15 6-239 0 0,26-8 182 0 0,-26 8-159 0 0,4 5-30 0 0,-12-1-94 0 0,7 1 31 0 0,-13 0-86 0 0,0-1 0 0 0,0 0 1 0 0,0 0-1 0 0,0 0 0 0 0,-1 0 0 0 0,1-1 1 0 0,0 1-1 0 0,0-1 0 0 0,0 1 1 0 0,2-2-16 0 0,-2 1-178 0 0,-1-1 99 0 0,-1 1 75 0 0,0 0 36 0 0,0 0 109 0 0,2-1 138 0 0,-2 0-141 0 0,2 1-105 0 0,-2 1-57 0 0,1 0-33 0 0,0-1-68 0 0,0 1-68 0 0,2-1-76 0 0,-1 1-86 0 0,2 0-94 0 0,0 0-104 0 0,0 0-112 0 0,1 0-122 0 0,-1 0-614 0 0,4 0-803 0 0</inkml:trace>
  <inkml:trace contextRef="#ctx0" brushRef="#br1" timeOffset="31408.28">11627 2274 7632 0 0,'0'0'166'0'0,"0"0"29"0"0,0 0 14 0 0,0 0 47 0 0,0 0 150 0 0,0 0 66 0 0,0 0 9 0 0,0 0-200 0 0,0 0-126 0 0,0 0-42 0 0,0 0-2 0 0,0 0 17 0 0,0 0-21 0 0,0 3 26 0 0,1 1-47 0 0,-1-2-33 0 0,0 1 0 0 0,0-1 0 0 0,0 0 0 0 0,0 1 0 0 0,-1-1 1 0 0,1 0-1 0 0,0 1 0 0 0,-1-1 0 0 0,0 2-53 0 0,-4 4 148 0 0,4-7-118 0 0,0 0 1 0 0,0 1 0 0 0,0-1-1 0 0,0 1 1 0 0,1-1 0 0 0,-1 1 0 0 0,1 0-1 0 0,-1-1 1 0 0,1 1 0 0 0,-1-1-1 0 0,1 1 1 0 0,0 0 0 0 0,0-1-1 0 0,0 1 1 0 0,0 1-31 0 0,0 42 256 0 0,0-16-145 0 0,-2 0 13 0 0,1-20-83 0 0,0 0 0 0 0,-1 0 0 0 0,-1-1 0 0 0,-2 6-41 0 0,2 3 80 0 0,3 4-8 0 0,1-9-32 0 0,-1 10 35 0 0,0 21 78 0 0,0-13 0 0 0,0-7 32 0 0,0-1 73 0 0,2-17-125 0 0,0-4-130 0 0,4 6 16 0 0,-3 0-35 0 0,-1 0-36 0 0,-1 3-49 0 0,-1-8 115 0 0,0-1-33 0 0,0 1-28 0 0,0-1-40 0 0,0 0-21 0 0,0 0-41 0 0,0 0-43 0 0,0 0-52 0 0,0 0-53 0 0,0-1-51 0 0,0 1-45 0 0,0-1-39 0 0,0 0-130 0 0,0 1-38 0 0,0-1-159 0 0,0 0-420 0 0</inkml:trace>
  <inkml:trace contextRef="#ctx0" brushRef="#br1" timeOffset="30370.85">9939 2811 9616 0 0,'0'0'216'0'0,"0"0"32"0"0,0 0 12 0 0,0 0 30 0 0,0 0 66 0 0,0 0 27 0 0,0 0 8 0 0,0 0-33 0 0,0 0-140 0 0,0 0-68 0 0,0 0-12 0 0,0 0-14 0 0,0 0-18 0 0,0 0 110 0 0,0 0 26 0 0,0 0-2 0 0,0 0-114 0 0,0 2-95 0 0,0 2-70 0 0,0 3-113 0 0,0-7 146 0 0,0 0 0 0 0,0 0 0 0 0,0 0 0 0 0,0 0 0 0 0,0 0 0 0 0,0 0 0 0 0,0 0 0 0 0,0 0 0 0 0,0 1-1 0 0,0-1 1 0 0,0 0 0 0 0,0 0 0 0 0,0 0 0 0 0,0 0 0 0 0,0 0 0 0 0,0 0 0 0 0,0 0 0 0 0,0 0 0 0 0,0 0 0 0 0,0 0 0 0 0,0 1-1 0 0,0-1 1 0 0,0 0 0 0 0,0 0 0 0 0,0 0 0 0 0,1 0 0 0 0,-1 0 0 0 0,0 0 0 0 0,0 0 0 0 0,0 0 0 0 0,0 0 0 0 0,0 0 0 0 0,0 0-1 0 0,0 0 1 0 0,0 0 0 0 0,0 0 0 0 0,0 0 0 0 0,0 1 0 0 0,0-1 0 0 0,0 0 0 0 0,1 0 0 0 0,-1 0 0 0 0,0 0 0 0 0,0 0 0 0 0,0 0-1 0 0,0 0 1 0 0,0 0 0 0 0,0 0 0 0 0,0 0 0 0 0,0 0 0 0 0,0 0 0 0 0,0 0 0 0 0,1 0 0 0 0,-1 0 0 0 0,0 0 0 0 0,0-1 0 0 0,0 1 6 0 0,13 0-380 0 0,3 0-4 0 0</inkml:trace>
  <inkml:trace contextRef="#ctx0" brushRef="#br1" timeOffset="30622.94">10334 2826 7312 0 0,'0'0'209'0'0,"0"0"-52"0"0,0 0-10 0 0,0 0 49 0 0,0 0 161 0 0,0 0 298 0 0,0 0 17 0 0,0 0-33 0 0,0 0-385 0 0,0 0-38 0 0,0 3 178 0 0,0-1-312 0 0,0 1 8 0 0,0 0 0 0 0,0 0 76 0 0,0-1-41 0 0,0 1 34 0 0,0 2-77 0 0,2 3-59 0 0,9 5-84 0 0,-8-10-15 0 0</inkml:trace>
  <inkml:trace contextRef="#ctx0" brushRef="#br1" timeOffset="30807.88">10618 2811 9240 0 0,'0'0'208'0'0,"0"0"33"0"0,0 0 14 0 0,0 0 33 0 0,2 0 134 0 0,9 0 61 0 0,-9 0 12 0 0,1 0-31 0 0,2 0-372 0 0,0 0 38 0 0,26 0 621 0 0,-22 0-591 0 0,-1 0-91 0 0,-5 0 1 0 0,-3 0-76 0 0,0 0-81 0 0,1 0-80 0 0,0 0-116 0 0,0 0 90 0 0,0 0-34 0 0,1 0-315 0 0,1 0 69 0 0,-1 0-46 0 0,2 0-616 0 0,3 0-490 0 0,2 0-926 0 0</inkml:trace>
  <inkml:trace contextRef="#ctx0" brushRef="#br1" timeOffset="29853.3">9024 2763 6824 0 0,'0'0'149'0'0,"3"0"23"0"0,5 1-47 0 0,15-1 104 0 0,-16-1-196 0 0,0-1-37 0 0,1-3 4 0 0,-7 4 0 0 0,0 0 0 0 0,1 0 0 0 0,-1 0 0 0 0,1 0 0 0 0,-1 1 0 0 0,1-1 0 0 0,-1 0 0 0 0,1 1 0 0 0,0 0 0 0 0,-1-1 0 0 0,1 1 0 0 0,0 0 0 0 0,-1 0 0 0 0,1 0 0 0 0,2 0-16 0 0,1 0 33 0 0,3 0 102 0 0,-1 1 38 0 0,0-1 43 0 0,-2 0-41 0 0,-1 0 0 0 0,0 0 0 0 0,0 0 1 0 0,1-1-1 0 0,-1 0 0 0 0,0 0 1 0 0,1 0-160 0 0,2-2 140 0 0,7-1 135 0 0,-8 2-157 0 0,0 1 1 0 0,0 0 0 0 0,0 0 0 0 0,0 0 0 0 0,0 1 0 0 0,0 0-119 0 0,3 0 94 0 0,12 1 98 0 0,-6-5 36 0 0,-2-2-16 0 0,-10 5-161 0 0,0 0 0 0 0,1-1 0 0 0,-1 2 0 0 0,0-1 0 0 0,1 0-1 0 0,-1 1 1 0 0,1 0-51 0 0,6-1 160 0 0,3 1 62 0 0,-8 0-302 0 0,-1 0 49 0 0,0 0 40 0 0,0 0 35 0 0,3 0 111 0 0,9 0 300 0 0,-11 0-368 0 0,0 0-59 0 0,2 0-100 0 0,-3 0-16 0 0,0 0-40 0 0,0 0-59 0 0,1 0-57 0 0,0 0-60 0 0,1 0-67 0 0,0 0-71 0 0,1 0-77 0 0,0 0-82 0 0,1 0-86 0 0,-4 0-771 0 0,5 0-836 0 0</inkml:trace>
  <inkml:trace contextRef="#ctx0" brushRef="#br1" timeOffset="30106.26">9277 2558 7800 0 0,'0'0'174'0'0,"0"0"29"0"0,0 0 13 0 0,0 3-31 0 0,-3 10-147 0 0,-2-5-48 0 0,-1 4 15 0 0,4 0 65 0 0,2 2 291 0 0,0 1 41 0 0,0 53 1637 0 0,0-44-1417 0 0,0-11-349 0 0,0 1-54 0 0,0 0-62 0 0,0 0-74 0 0,0-12-69 0 0,0-1 0 0 0,1 1 0 0 0,-1 0 0 0 0,1 0 0 0 0,-1-1 0 0 0,1 1 0 0 0,0 0 0 0 0,0-1 0 0 0,0 1 0 0 0,0-1 0 0 0,0 1 0 0 0,0-1 1 0 0,0 1-1 0 0,0-1 0 0 0,1 1-14 0 0,1 1 101 0 0,-2 1-41 0 0,-2 5 1 0 0,1-7-17 0 0,0 2 7 0 0,0-1-40 0 0,0 0 43 0 0,0 4 73 0 0,0 5 109 0 0,0-9-241 0 0,2 0-46 0 0,1 0 5 0 0,0-1-31 0 0,-2-1-6 0 0,0 1-34 0 0,1-1-42 0 0,-1 0-48 0 0,0 0-235 0 0,0 0-119 0 0,-1-1 75 0 0,0 1-44 0 0,1-1-627 0 0,-1 0-496 0 0,0 0-942 0 0</inkml:trace>
  <inkml:trace contextRef="#ctx0" brushRef="#br1" timeOffset="27950.64">6074 2653 6768 0 0,'0'0'149'0'0,"3"0"23"0"0,-2 0-161 0 0,1 0 0 0 0,-1-1 0 0 0,1 1-1 0 0,-1 0 1 0 0,0-1 0 0 0,1 1 0 0 0,-1-1 0 0 0,0 0-1 0 0,1 1 1 0 0,-1-1 0 0 0,0 0 0 0 0,0 0 0 0 0,0 0 0 0 0,1 0-1 0 0,-1 1 1 0 0,0-2 0 0 0,0 1 0 0 0,0 0 0 0 0,-1 0-1 0 0,1 0 1 0 0,0 0 0 0 0,0-1 0 0 0,-1 1 0 0 0,1 0 0 0 0,0-1-1 0 0,-1 1 1 0 0,1-1-11 0 0,5-10 60 0 0,2 2-37 0 0,0 2-33 0 0,6-7 11 0 0,-4 9 93 0 0,-5 3-5 0 0,1 0 178 0 0,-1-5 223 0 0,-3 3-340 0 0,11-11 447 0 0,4 0-76 0 0,-1 1-108 0 0,-4-1-108 0 0,-9 11-223 0 0,-3 4-62 0 0,0 1 0 0 0,0-1 0 0 0,1 1 0 0 0,-1-1 0 0 0,0 0 0 0 0,1 1 0 0 0,-1-1 0 0 0,0 1 0 0 0,1-1 0 0 0,-1 1 0 0 0,1-1 0 0 0,-1 1 0 0 0,1-1 0 0 0,-1 1 0 0 0,1-1 0 0 0,0 1-1 0 0,-1 0 1 0 0,1-1 0 0 0,-1 1 0 0 0,1 0 0 0 0,0-1 0 0 0,0 1-20 0 0,4-2 72 0 0,24-14 328 0 0,-24 5-222 0 0,5 6-10 0 0,-5-2-77 0 0,-2 3-12 0 0,2 2 1 0 0,3 2 54 0 0,6 3-34 0 0,-3 5-90 0 0,-4-1-60 0 0,6 7 38 0 0,11 9 12 0 0,-21-20 0 0 0,-1 2 0 0 0,3 27-60 0 0,6-14 48 0 0,-10-14 12 0 0,-1 0 0 0 0,1 0 0 0 0,-1 1 0 0 0,1-1 0 0 0,-2 3 0 0 0,1-6 0 0 0,0 51 31 0 0,0 70 100 0 0,0-121-127 0 0,0 1 0 0 0,0-1 0 0 0,0 1 0 0 0,0-1 0 0 0,-1 1 0 0 0,1 0-1 0 0,-1-1 1 0 0,1 0 0 0 0,-1 1 0 0 0,0-1 0 0 0,0 1 0 0 0,1-1 0 0 0,-1 0-4 0 0,-6 13 13 0 0,6 3 16 0 0,1-14-26 0 0,0 1 0 0 0,0-1 0 0 0,0 0 0 0 0,-1 1 0 0 0,1-1 0 0 0,-1 0 1 0 0,0 0-1 0 0,0 1-3 0 0,-2 6 0 0 0,-3 10 14 0 0,-1-5 25 0 0,1 0-18 0 0,0 0 1 0 0,1 1-1 0 0,0 0 0 0 0,1 1-21 0 0,2 2 31 0 0,3-15-20 0 0,-1-1 0 0 0,0 0-1 0 0,-1 1 1 0 0,1-1 0 0 0,-1 0 0 0 0,1 1 0 0 0,-1-1 0 0 0,0 1-11 0 0,-26 69 193 0 0,25-55-124 0 0,2-16-62 0 0,0-1 1 0 0,0 1-1 0 0,0-1 0 0 0,0 0 1 0 0,-1 1-1 0 0,1-1 0 0 0,0 1 1 0 0,-1-1-1 0 0,1 0 1 0 0,-1 1-8 0 0,-4 6 34 0 0,4-6-26 0 0,0-1 1 0 0,0 1-1 0 0,1-1 0 0 0,-1 1 0 0 0,0-1 0 0 0,1 1 0 0 0,-1-1 0 0 0,0 1 0 0 0,1-1 0 0 0,0 1 0 0 0,-1 0 0 0 0,1-1 1 0 0,0 1-1 0 0,0 0-8 0 0,0 0 67 0 0,0 0-34 0 0,0 0-28 0 0,-1 2-40 0 0,1 1-17 0 0,0-2 51 0 0,0 0 44 0 0,0-1 56 0 0,0 0 36 0 0,0 0 57 0 0,1 0 68 0 0,-1 0 74 0 0,3-2-270 0 0,41 0 12 0 0,-37 1-76 0 0,-4-1 0 0 0,-1 0 0 0 0,0 0 0 0 0,0 0 0 0 0,0 0 0 0 0,0 0 0 0 0,1-1 0 0 0,-1 1 0 0 0,0 0 0 0 0,0-1 0 0 0,1 0 0 0 0,5-4 0 0 0,-7 4 0 0 0,0 0 0 0 0,1 0 0 0 0,-1 0 0 0 0,1 1 0 0 0,-1-1 0 0 0,1 0 0 0 0,0 1 0 0 0,-1-1 0 0 0,1 1 0 0 0,0-1 0 0 0,-1 1 0 0 0,1 0 0 0 0,0 0 0 0 0,-1 0 0 0 0,2 0 0 0 0,20-4 8 0 0,-1-5 37 0 0,-20 8-44 0 0,0 0 0 0 0,1 0 0 0 0,-1 1 1 0 0,0-1-1 0 0,1 1 0 0 0,-1-1 0 0 0,1 1 0 0 0,-1 0 0 0 0,1 0 1 0 0,1 0-2 0 0,15-1 9 0 0,-4-4 12 0 0,-12 3-16 0 0,0 1 0 0 0,0 0 0 0 0,1 0-1 0 0,-1 0 1 0 0,0 1 0 0 0,0-1 0 0 0,0 1-1 0 0,1-1 1 0 0,2 1-5 0 0,40 0 52 0 0,34 0-50 0 0,-74 0-2 0 0,-1-1 0 0 0,1 0 0 0 0,0 0 0 0 0,-1-1 0 0 0,4-1 0 0 0,-4 1 0 0 0,1 1 0 0 0,-1-1 0 0 0,1 1 0 0 0,0 0 0 0 0,3 0 0 0 0,3 1-55 0 0,1 0 37 0 0,43 0 108 0 0,-40 0-122 0 0,1 0-83 0 0,-6 0-37 0 0,1 0-71 0 0,0 0-83 0 0,-1 0-95 0 0,5 0-163 0 0</inkml:trace>
  <inkml:trace contextRef="#ctx0" brushRef="#br1" timeOffset="28269.66">7147 2842 7200 0 0,'0'0'165'0'0,"0"0"22"0"0,0 0 6 0 0,3-2-28 0 0,10-9-131 0 0,-4 9-18 0 0,-3 1 42 0 0,8 1 324 0 0,-2 0 18 0 0,14 0 595 0 0,-18 0-726 0 0,0 0-42 0 0,-1 0-69 0 0,0 0-53 0 0,-1 0-62 0 0,1 0-72 0 0,9-1 209 0 0,0-5-42 0 0,-1-1 25 0 0,-8 6-68 0 0,2 1 34 0 0,2 0 60 0 0,-2 0-42 0 0,10 0 42 0 0,-2 0-107 0 0,31 0-39 0 0,-23 0 31 0 0,-21-1-68 0 0,0 1 1 0 0,0-1-1 0 0,0 1 1 0 0,0-1-1 0 0,0 0 0 0 0,0 0 1 0 0,-1-1-1 0 0,1 1 1 0 0,0-1-1 0 0,2-2-6 0 0,-5 4 1 0 0,0-1-1 0 0,0 1 1 0 0,0-1 0 0 0,0 1-1 0 0,0 0 1 0 0,0-1 0 0 0,0 1-1 0 0,0 0 1 0 0,0 0 0 0 0,0-1-1 0 0,0 1 1 0 0,0 0 0 0 0,0 0-1 0 0,1 0 1 0 0,-1 1 0 0 0,1-1-1 0 0,26 1 0 0 0,-20-1-4 0 0,0 0-40 0 0,-1 0-46 0 0,-1 0-52 0 0,-1-3-206 0 0,-2 0 220 0 0,-1 1-8 0 0,0 1 7 0 0,-1-1-41 0 0,1 1-50 0 0,-1 0-57 0 0,0 0 15 0 0,-1 0-37 0 0,1 1-393 0 0,-1-1-264 0 0,0 1-619 0 0</inkml:trace>
  <inkml:trace contextRef="#ctx0" brushRef="#br1" timeOffset="28573.26">7415 2558 6072 0 0,'0'0'133'0'0,"0"0"23"0"0,0 0 12 0 0,0 0-51 0 0,-3 0-2 0 0,-1 0 49 0 0,-2 0 147 0 0,6 0-301 0 0,0 0 0 0 0,0 0 0 0 0,0 0 1 0 0,0 0-1 0 0,-1 0 0 0 0,1 0 0 0 0,0 0 1 0 0,0 0-1 0 0,0 0 0 0 0,0 0 0 0 0,0 0 0 0 0,0 0 1 0 0,0 0-1 0 0,0 0 0 0 0,0 0 0 0 0,0 0 1 0 0,-1 0-1 0 0,1 0 0 0 0,0 0 0 0 0,0 0 0 0 0,0 0 1 0 0,0 0-1 0 0,0 0 0 0 0,0 0 0 0 0,0 0 1 0 0,0 0-1 0 0,0 0 0 0 0,0 1 0 0 0,0-1 0 0 0,0 0 1 0 0,0 0-1 0 0,-1 0 0 0 0,1 0 0 0 0,0 0 1 0 0,0 0-1 0 0,0 0 0 0 0,0 0 0 0 0,0 0 0 0 0,0 0 1 0 0,0 0-1 0 0,0 0 0 0 0,0 1 0 0 0,0-1 1 0 0,0 0-1 0 0,0 0 0 0 0,0 0 0 0 0,0 0 0 0 0,0 0 1 0 0,0 0-1 0 0,0 0 0 0 0,0 0 0 0 0,0 0 1 0 0,0 0-1 0 0,0 1 0 0 0,0-1 0 0 0,0 0 0 0 0,0 0-10 0 0,0 6 416 0 0,0 1-40 0 0,0 0-37 0 0,0-1-36 0 0,0 8 207 0 0,0 0-113 0 0,0-4-178 0 0,0 0-40 0 0,0 10 83 0 0,0-7-141 0 0,0 39 273 0 0,0-38-237 0 0,0 0 56 0 0,2-3-95 0 0,4 1 16 0 0,-5-10-115 0 0,0-1 0 0 0,0 1 0 0 0,0-1 0 0 0,0 1 0 0 0,-1 0 0 0 0,1-1 0 0 0,0 1 0 0 0,-1 0 0 0 0,0 0-1 0 0,1-1 1 0 0,-1 1 0 0 0,0 0 0 0 0,0 0-19 0 0,0 36 323 0 0,0-13-142 0 0,0-23-179 0 0,0-1 0 0 0,0 1 0 0 0,1 0-1 0 0,-1-1 1 0 0,0 1 0 0 0,1 0 0 0 0,-1-1 0 0 0,1 1-1 0 0,0-1 1 0 0,-1 1 0 0 0,1-1 0 0 0,0 1-1 0 0,0-1 1 0 0,0 0 0 0 0,0 1 0 0 0,0-1 0 0 0,0 0-1 0 0,1 1-1 0 0,2 5 52 0 0,-5 2-45 0 0,1-7 6 0 0,0 10 32 0 0,0 0 87 0 0,0-6-23 0 0,0 0 34 0 0,0 0 39 0 0,0 0 42 0 0,0-6-373 0 0</inkml:trace>
  <inkml:trace contextRef="#ctx0" brushRef="#br1" timeOffset="27004.42">5191 2937 7920 0 0,'0'0'174'0'0,"2"-3"29"0"0,4-2-32 0 0,2 2-54 0 0,5-1-20 0 0,2 2-66 0 0,17 1-29 0 0,-10 2 62 0 0,-7 0 60 0 0,-2-1 97 0 0,-4 0-23 0 0,-2-1-50 0 0,-1-2-20 0 0,3 0 4 0 0,-1-2-3 0 0,0 3-10 0 0,0 1 20 0 0,3 0 52 0 0,9 1-70 0 0,33 0-26 0 0,-11 0-8 0 0,0 0 86 0 0,-39 0-165 0 0,0 0 1 0 0,0 0-1 0 0,0 0 1 0 0,0 0 0 0 0,-1-1-1 0 0,1 1 1 0 0,1-1-9 0 0,7-10 12 0 0,-9 10-14 0 0,1 1-1 0 0,0-1 1 0 0,0 1 0 0 0,0 0 0 0 0,-1-1 0 0 0,1 1 0 0 0,1 1 2 0 0,-4-1 0 0 0,34 0-63 0 0,-32 0 67 0 0,0-1 0 0 0,-1 1 1 0 0,1 0-1 0 0,-1 0 0 0 0,1-1 0 0 0,-1 1 0 0 0,1 0 0 0 0,-1-1 0 0 0,1 0 0 0 0,-1 1 0 0 0,0-1 0 0 0,2 0-4 0 0,5-7-29 0 0,-5 6-111 0 0,0 1 47 0 0,0 0 27 0 0,1 1 18 0 0,-1 0 5 0 0,0-1-15 0 0,2-3-74 0 0,-1 2-43 0 0,-2-1-69 0 0,-1 2 79 0 0,0 1-35 0 0,-1 0 200 0 0,1-1-235 0 0,-1 0-35 0 0,1 1-357 0 0,-1-1-242 0 0,0 1-564 0 0</inkml:trace>
  <inkml:trace contextRef="#ctx0" brushRef="#br1" timeOffset="27335.75">5506 2732 7744 0 0,'0'0'174'0'0,"0"0"29"0"0,0 0 12 0 0,0 0 3 0 0,0 0 13 0 0,0 0 8 0 0,0 0 1 0 0,0 0-11 0 0,0 2-45 0 0,0 42 256 0 0,0 0-78 0 0,0 18 55 0 0,0 41 185 0 0,0-59-319 0 0,0-42-275 0 0,0 0-1 0 0,1 0 1 0 0,-1 0-1 0 0,0-1 1 0 0,1 1 0 0 0,-1 0-1 0 0,1 0 1 0 0,0-1-1 0 0,-1 1 1 0 0,1-1 0 0 0,0 1-1 0 0,0 0 1 0 0,0-1-8 0 0,0 1 7 0 0,0-1 1 0 0,0 1-1 0 0,0-1 0 0 0,0 1 1 0 0,-1 0-1 0 0,1-1 0 0 0,-1 1 1 0 0,1 0-1 0 0,-1 0 1 0 0,0-1-1 0 0,1 1 0 0 0,-1 0 1 0 0,0 0-8 0 0,0 12 38 0 0,0 17 149 0 0,0-29-116 0 0,0-2 1 0 0,0 0 0 0 0,0 0-27 0 0,0 0-112 0 0,3 0-49 0 0,7 0-10 0 0,-7 0-2 0 0</inkml:trace>
  <inkml:trace contextRef="#ctx0" brushRef="#br1" timeOffset="35211.28">16076 1880 6992 0 0,'0'0'157'0'0,"0"0"23"0"0,0 0 12 0 0,3 0-27 0 0,-2 0-162 0 0,-1 0-1 0 0,1 0 0 0 0,0 0 0 0 0,-1 0 1 0 0,1 0-1 0 0,0 0 0 0 0,-1 0 0 0 0,1 0 0 0 0,0 1 1 0 0,-1-1-1 0 0,1 0 0 0 0,0 0 0 0 0,-1 1 1 0 0,1-1-1 0 0,0 0-2 0 0,-1 1 0 0 0,0 0 0 0 0,1 0 0 0 0,-1 0 0 0 0,0-1 0 0 0,1 1 0 0 0,-1 0 0 0 0,0 0 0 0 0,0 0 0 0 0,0 0 0 0 0,0-1 0 0 0,0 1 0 0 0,0 0 0 0 0,0 0 0 0 0,0 1 0 0 0,1 4 36 0 0,0-1 61 0 0,1 1 77 0 0,3 1 147 0 0,-1 0 4 0 0,-3-5-257 0 0,0 0 0 0 0,-1 0 1 0 0,1-1-1 0 0,-1 1 0 0 0,0 0 0 0 0,0 0 0 0 0,0 0 0 0 0,0 0 1 0 0,0 0-1 0 0,0 0 0 0 0,0 1-68 0 0,0 9 298 0 0,0-6-197 0 0,3-1-45 0 0,9 11 142 0 0,-10-14-178 0 0,-1-1 1 0 0,0 0 0 0 0,1 1 0 0 0,-1-1 0 0 0,0 1 0 0 0,0-1-1 0 0,0 1 1 0 0,0-1 0 0 0,0 1 0 0 0,0 0 0 0 0,0 0-1 0 0,-1-1 1 0 0,1 1 0 0 0,-1 0 0 0 0,1 0 0 0 0,-1 0 0 0 0,0 0-1 0 0,0 0-20 0 0,3 13 177 0 0,8-1 28 0 0,-9-11-63 0 0,0-1-46 0 0,-2 1-29 0 0,0 0-24 0 0,0 0-8 0 0,1-1 23 0 0,5 2 108 0 0,-5-4-155 0 0,-1 0 0 0 0,1 1 0 0 0,-1-1 0 0 0,1 0 0 0 0,-1 0 0 0 0,0 1 0 0 0,1-1 0 0 0,-1 0 0 0 0,0 1 0 0 0,1-1 0 0 0,-1 1 0 0 0,0-1 0 0 0,1 0 0 0 0,-1 1 0 0 0,0-1 0 0 0,0 1 0 0 0,1-1 0 0 0,-1 1 0 0 0,0-1 0 0 0,0 1 0 0 0,0-1 0 0 0,0 1 0 0 0,0-1 0 0 0,0 1 1 0 0,1-1-1 0 0,-1 1 0 0 0,0-1 0 0 0,-1 1 0 0 0,1-1 0 0 0,0 1 0 0 0,0-1 0 0 0,0 1-11 0 0,0 4 86 0 0,0 11 222 0 0,0-12-243 0 0,0 0-38 0 0,3 1 63 0 0,7 6-5 0 0,-7-7-13 0 0,-2 0-37 0 0,-2 3-6 0 0,1-7-18 0 0,0 3 61 0 0,0 0-2 0 0,0-3 51 0 0,0 1-77 0 0,0 0-94 0 0,0 1-149 0 0,0-1 150 0 0,0 0 69 0 0,0 0 103 0 0,0 0 104 0 0,0-1-64 0 0,0 1 37 0 0,0-1 39 0 0,0 1 44 0 0,0-1 46 0 0,0 0 50 0 0,0 0-378 0 0,0-1 0 0 0,0 1 0 0 0,0 0 0 0 0,0-1 0 0 0,0 1 0 0 0,0 0 0 0 0,0-1 1 0 0,0 1-1 0 0,0 0 0 0 0,0-1 0 0 0,0 1 0 0 0,0 0 0 0 0,0-1 0 0 0,0 1 1 0 0,0 0-1 0 0,0-1 0 0 0,0 1 0 0 0,-1 0 0 0 0,1-1 0 0 0,0 1 0 0 0,0 0 1 0 0,0-1-1 0 0,-1 1 0 0 0,1 0 0 0 0,0 0 0 0 0,0-1 0 0 0,-1 1 0 0 0,1 0 0 0 0,0 0 1 0 0,0 0-1 0 0,-1-1 0 0 0,1 1 0 0 0,0 0 0 0 0,-1 0 0 0 0,1 0 0 0 0,0 0 1 0 0,-1 0-2 0 0,1-1 3 0 0,-1 1 1 0 0,1 0 0 0 0,0 0-1 0 0,-1 0 1 0 0,1 0 0 0 0,0-1-1 0 0,-1 1 1 0 0,1 0 0 0 0,0 0 0 0 0,-1 0-1 0 0,1-1 1 0 0,0 1 0 0 0,-1 0-1 0 0,1-1 1 0 0,0 1 0 0 0,0 0-1 0 0,-1-1 1 0 0,1 1 0 0 0,0 0 0 0 0,0-1-1 0 0,0 1 1 0 0,-1 0-4 0 0,-1-10 88 0 0,1-9 47 0 0,0 3-83 0 0,1 12-42 0 0,-1 0 0 0 0,1-1 0 0 0,0 1-1 0 0,0 0 1 0 0,0-1 0 0 0,1 1 0 0 0,0-1-1 0 0,-1 1 1 0 0,3-4-10 0 0,1-1 20 0 0,1 0-1 0 0,1 1 1 0 0,0-1-1 0 0,0 1 1 0 0,1 0 0 0 0,3-4-20 0 0,85-82-88 0 0,-77 78 76 0 0,-14 14 0 0 0,0-1 0 0 0,0 1 0 0 0,0 0 0 0 0,1 0 0 0 0,1 0 12 0 0,16-7-91 0 0,2 1-9 0 0,-2 6 75 0 0,-18 2 27 0 0,0 1 0 0 0,0-1 0 0 0,0 1 0 0 0,0 0 1 0 0,0 0-1 0 0,0 0 0 0 0,2 1-2 0 0,0 0-17 0 0,-1 1 1 0 0,1 0-1 0 0,-1 0 0 0 0,4 4 17 0 0,7 5-100 0 0,-1 2 0 0 0,11 12 100 0 0,-9-8-36 0 0,-15-16 36 0 0,0 0 0 0 0,-1 0 0 0 0,1 0 0 0 0,-1 0 0 0 0,1 0 0 0 0,-1 0 0 0 0,0 1 0 0 0,0-1 0 0 0,0 0 0 0 0,-1 1 0 0 0,1-1 0 0 0,0 1 0 0 0,-1 0 0 0 0,1-1 0 0 0,-1 1 0 0 0,1-1 0 0 0,0 0 0 0 0,0 1 0 0 0,0-1 0 0 0,0 0 0 0 0,0 1 0 0 0,0-1 0 0 0,0 0 0 0 0,1 0 0 0 0,-1 0 0 0 0,1 0 0 0 0,0 0 0 0 0,10 14-26 0 0,1 11-55 0 0,-4-7 12 0 0,7 12 53 0 0,-10-24 18 0 0,-1 1-9 0 0,-3 21 80 0 0,-2 2 21 0 0,0-31-90 0 0,0 1 0 0 0,0 0 0 0 0,1-1 0 0 0,-1 1-1 0 0,0 0 1 0 0,1-1 0 0 0,-1 1 0 0 0,1-1 0 0 0,0 1 0 0 0,-1-1 0 0 0,1 1-1 0 0,0-1 1 0 0,0 1 0 0 0,0-1 0 0 0,0 0 0 0 0,0 1 0 0 0,0-1 0 0 0,1 0-4 0 0,1 3 80 0 0,-2 0-40 0 0,-2 4-19 0 0,1-8-14 0 0,0 3-57 0 0,0 6-255 0 0,0-7 109 0 0,0-1 49 0 0,0 0-42 0 0,0 0-29 0 0,0-1-34 0 0,0 1-343 0 0,0-1 79 0 0,0 1-46 0 0,0-1-664 0 0,0 0-523 0 0,0 0-994 0 0</inkml:trace>
  <inkml:trace contextRef="#ctx0" brushRef="#br1" timeOffset="35642.47">17275 1706 6072 0 0,'0'0'133'0'0,"0"0"23"0"0,0 0 12 0 0,-2 3-23 0 0,-9 10-115 0 0,6 0-30 0 0,0-10 6 0 0,-1-1 33 0 0,4 5 73 0 0,-1 0 5 0 0,2-5-116 0 0,-1 0 36 0 0,-1 2 71 0 0,-1 0 43 0 0,-7 8 257 0 0,8-9-308 0 0,1 1-42 0 0,-17 35 448 0 0,7-11-204 0 0,3-6-107 0 0,2-3-79 0 0,3-2 22 0 0,4-4-49 0 0,-2 4 18 0 0,-8 4 53 0 0,5 6-6 0 0,-1-12-48 0 0,4-12-82 0 0,1 1 0 0 0,0-1 0 0 0,0 0 1 0 0,0 1-1 0 0,1-1 0 0 0,-1 1 0 0 0,1-1 1 0 0,-1 2-25 0 0,1 23 215 0 0,-1 16 70 0 0,5-21-181 0 0,-1-16-30 0 0,0 0 1 0 0,1 0 0 0 0,3 6-75 0 0,2 3 114 0 0,-4-6-30 0 0,-4-8-65 0 0,0 1 0 0 0,0-1 0 0 0,0 0 0 0 0,1 0-1 0 0,-1 0 1 0 0,1 0 0 0 0,-1 0 0 0 0,1 0 0 0 0,0 0-19 0 0,11 14 128 0 0,-11-11-94 0 0,-2-5-25 0 0,1 1 1 0 0,-1 0 0 0 0,0-1 0 0 0,1 1 0 0 0,-1 0 0 0 0,0-1 0 0 0,1 1 0 0 0,-1-1 0 0 0,1 1-1 0 0,-1-1 1 0 0,0 1 0 0 0,1-1 0 0 0,-1 1 0 0 0,1-1 0 0 0,0 1 0 0 0,-1-1 0 0 0,1 0 0 0 0,-1 1-1 0 0,1-1 1 0 0,0 0 0 0 0,-1 1 0 0 0,1-1-10 0 0,4 2 47 0 0,-4-1-35 0 0,0 0 0 0 0,0-1 0 0 0,0 1 0 0 0,0 0 0 0 0,0-1 0 0 0,-1 1 0 0 0,1 0 0 0 0,0 0-1 0 0,0 0 1 0 0,-1 0 0 0 0,1 0 0 0 0,-1 0 0 0 0,1 0 0 0 0,-1 0 0 0 0,1 0 0 0 0,-1 1-12 0 0,7 9 175 0 0,6-6-11 0 0,3 8-92 0 0,-1 0-47 0 0,1-10 44 0 0,-11-3-151 0 0,-1 0 85 0 0,1 0 54 0 0,5 0 148 0 0,-4 0-140 0 0,-2 0-87 0 0,0 0-63 0 0,-1 0-47 0 0,0 0-64 0 0,0 0-73 0 0,1 0-83 0 0,-1 0-92 0 0,0 0-101 0 0,0 0-109 0 0,0 0-120 0 0,4 0-723 0 0,2 0-863 0 0</inkml:trace>
  <inkml:trace contextRef="#ctx0" brushRef="#br1" timeOffset="36142.74">17749 2006 7080 0 0,'0'0'157'0'0,"0"0"23"0"0,0 3 13 0 0,0 10-22 0 0,0 2-157 0 0,0-3 41 0 0,1 4 141 0 0,0-15-163 0 0,-1 0 1 0 0,0 0 0 0 0,1 1 0 0 0,-1-1-1 0 0,1 0 1 0 0,-1 0 0 0 0,1 0 0 0 0,0 0 0 0 0,-1 0-1 0 0,1 0 1 0 0,0 0 0 0 0,0 0 0 0 0,0-1-1 0 0,0 2-33 0 0,1-1 27 0 0,0 2 254 0 0,0 0-103 0 0,-2 0-64 0 0,0 1-58 0 0,0-1-14 0 0,1 0 44 0 0,4 5 80 0 0,1 4 104 0 0,-4-1-48 0 0,-1-4-94 0 0,4 6 381 0 0,-2-8-336 0 0,-1-2-101 0 0,0 1-85 0 0,-1-2 52 0 0,0 0-1 0 0,-1 1 1 0 0,1-1-1 0 0,-1 0 1 0 0,0 1-1 0 0,0-1 1 0 0,1 0 0 0 0,-2 1-1 0 0,1 1-38 0 0,0 0 80 0 0,3 1 126 0 0,7 5-4 0 0,-7-7-2 0 0,-3-3 0 0 0,0 2-157 0 0,1 0 45 0 0,-1 1 198 0 0,0 0 192 0 0,0-1 338 0 0,0-2-440 0 0,-1-1-68 0 0,1-1-160 0 0,0 1-56 0 0,0-1-67 0 0,0-1-53 0 0,0 1-59 0 0,0-2-65 0 0,0-9 223 0 0,2-2-2 0 0,12-9 15 0 0,-1 0-67 0 0,-8-7 37 0 0,-3 27-54 0 0,1 1 1 0 0,-1 0-1 0 0,1 0 1 0 0,0 0-1 0 0,-1 0 1 0 0,4-2-1 0 0,-3 2 8 0 0,0 1 0 0 0,0-1 1 0 0,0 0-1 0 0,-1 0 1 0 0,1-1-1 0 0,1-2-8 0 0,1-4 10 0 0,-4 8-10 0 0,0-1 0 0 0,0 1 0 0 0,0 0 0 0 0,0 0 0 0 0,1 0 0 0 0,-1 0 0 0 0,1 0 0 0 0,0 0 1 0 0,-1 0-1 0 0,28-27-14 0 0,-23 25-44 0 0,1 3 49 0 0,-1 1 10 0 0,13-16-57 0 0,-7 5 28 0 0,1 9-36 0 0,-7 4-12 0 0,7 9 45 0 0,0-6-28 0 0,-8 6 31 0 0,6-6-25 0 0,5 24-34 0 0,-11-13 57 0 0,8-1-45 0 0,0 1 16 0 0,-10 0 49 0 0,-3-14 10 0 0,0-1 0 0 0,0 1 0 0 0,0 0 0 0 0,1-1 0 0 0,-1 1 0 0 0,1-1 0 0 0,-1 1 0 0 0,1 0 0 0 0,-1-1 0 0 0,1 1 0 0 0,0-1 0 0 0,0 0 0 0 0,0 1 0 0 0,0-1 0 0 0,4 7 0 0 0,-2 8 0 0 0,-3 16 0 0 0,0-19 12 0 0,0-5 45 0 0,0 0-44 0 0,0-6 41 0 0,2 1 15 0 0,9 7 22 0 0,-9-7-49 0 0,-2-3-59 0 0,0 0-60 0 0,0 0-118 0 0,0 0-208 0 0,0 0-19 0 0</inkml:trace>
  <inkml:trace contextRef="#ctx0" brushRef="#br1" timeOffset="36443.31">18506 2069 7136 0 0,'3'0'165'0'0,"0"0"-53"0"0,1 0 252 0 0,3 0-290 0 0,7 0-45 0 0,-8 0-11 0 0,-1 0 36 0 0,6 0 142 0 0,-2 0 43 0 0,0 0 51 0 0,22 0 790 0 0,-17 0-661 0 0,0 0-89 0 0,-7 0-218 0 0,1 0-44 0 0,14-3 255 0 0,0-7 73 0 0,-9 6-159 0 0,9 5 74 0 0,-7-1-112 0 0,-6 1-116 0 0,-6-1-59 0 0,0 1 1 0 0,0-1 0 0 0,0 0-1 0 0,0 0 1 0 0,0 0 0 0 0,0-1-1 0 0,0 1 1 0 0,0-1 0 0 0,-1 1 0 0 0,1-1-1 0 0,1 0-24 0 0,0-1 22 0 0,0 0-1 0 0,0 0 0 0 0,1 0 1 0 0,-1 1-1 0 0,1-1 0 0 0,-1 1 1 0 0,1 0-1 0 0,-1 1 0 0 0,1-1 1 0 0,0 1-1 0 0,-1 0 0 0 0,1 0 1 0 0,0 1-22 0 0,11-1 39 0 0,-12 1-26 0 0,1-1 0 0 0,-1 1 1 0 0,1-1-1 0 0,-1 0 0 0 0,0-1 0 0 0,1 1 0 0 0,-1-1 0 0 0,0 0 0 0 0,4-1-13 0 0,5-9-59 0 0,-13 11 55 0 0,1 0 0 0 0,-1 0 0 0 0,0-1 0 0 0,0 1 0 0 0,1 0-1 0 0,-1 0 1 0 0,0 0 0 0 0,0 0 0 0 0,1-1 0 0 0,-1 1 0 0 0,0 0-1 0 0,1 0 1 0 0,-1 0 0 0 0,0 0 0 0 0,1 0 0 0 0,-1 0 0 0 0,0 0-1 0 0,0 0 1 0 0,1 0 0 0 0,-1 0 0 0 0,0 0 0 0 0,1 0 0 0 0,-1 0 0 0 0,0 0-1 0 0,1 0 1 0 0,-1 0 4 0 0,1 0-139 0 0,0 0 51 0 0,0 0 44 0 0,0 0 37 0 0,0 0 74 0 0,3 0 228 0 0,-3 0-246 0 0,1 0-54 0 0,-1 0-99 0 0,0 0 2 0 0,0 0-38 0 0,0 0-59 0 0,1 0-53 0 0,-1 0-61 0 0,0 0-64 0 0,1 0-70 0 0,-1 0-75 0 0,1 0-81 0 0,-1 0-84 0 0,-1 0-845 0 0,0 0-868 0 0</inkml:trace>
  <inkml:trace contextRef="#ctx0" brushRef="#br1" timeOffset="36812.68">18821 1832 5840 0 0,'0'0'132'0'0,"0"0"17"0"0,0 0 11 0 0,0 0-51 0 0,0 0-7 0 0,0 0 37 0 0,0 0 118 0 0,-2 3 217 0 0,-9 8 20 0 0,10-9-232 0 0,0 0-73 0 0,0 0-60 0 0,0 0-49 0 0,1 0-31 0 0,1 2-16 0 0,0-3 17 0 0,-1-1 10 0 0,0 3 278 0 0,-1 3-40 0 0,0-1-90 0 0,-1 0-51 0 0,-2 2-37 0 0,0 0-26 0 0,2-1 18 0 0,0 0 50 0 0,2 2 89 0 0,0 6 1 0 0,0 1-38 0 0,0 15 124 0 0,0 0-91 0 0,0 41 232 0 0,0-50-300 0 0,0 0 40 0 0,1-10-129 0 0,5 1-15 0 0,1 2 47 0 0,-5-1 55 0 0,-2 14 31 0 0,0-25-107 0 0,0 1-12 0 0,0 3-49 0 0,0 9 119 0 0,0-10-119 0 0,0-2 32 0 0,0-3 13 0 0,0 0-5 0 0,0 0 38 0 0,0 0 11 0 0,0 0-111 0 0,0 0-95 0 0,0 0-88 0 0,0 0 39 0 0,0 0-36 0 0,0 0-37 0 0,0 0-36 0 0,0 0-330 0 0,0 0 71 0 0,1 0-49 0 0,0 0-646 0 0,4 0-516 0 0,3 0-974 0 0</inkml:trace>
  <inkml:trace contextRef="#ctx0" brushRef="#br1" timeOffset="37159.91">19389 1738 6648 0 0,'0'0'149'0'0,"0"0"23"0"0,0 0 12 0 0,0 0 32 0 0,0 0 108 0 0,0 0 48 0 0,0 0 11 0 0,3 0-25 0 0,-3 0-348 0 0,1 0 1 0 0,-1 0-1 0 0,1 0 0 0 0,-1 0 0 0 0,1 0 0 0 0,-1 0 0 0 0,1 0 0 0 0,-1 0 0 0 0,1 0 0 0 0,-1 0 0 0 0,1 0 0 0 0,-1 0 0 0 0,1 1 0 0 0,-1-1 0 0 0,0 0 0 0 0,1 0 0 0 0,-1 1 0 0 0,1-1 1 0 0,-1 0-1 0 0,0 0 0 0 0,1 1 0 0 0,-1-1 0 0 0,0 1 0 0 0,1-1 0 0 0,-1 0 0 0 0,0 1 0 0 0,0-1 0 0 0,1 0 0 0 0,-1 1-10 0 0,1 14 246 0 0,-2-13-217 0 0,1 0 1 0 0,0 0-1 0 0,0 1 1 0 0,0-1 0 0 0,0 0-1 0 0,1 0 1 0 0,-1 0-1 0 0,1 1 1 0 0,-1-1-1 0 0,1 0 1 0 0,0 0-30 0 0,4 6 91 0 0,-4-6-72 0 0,0-1 1 0 0,0 0-1 0 0,-1 1 0 0 0,1-1 1 0 0,0 1-1 0 0,-1-1 1 0 0,1 1-1 0 0,-1 0 1 0 0,1-1-1 0 0,-1 1 0 0 0,1-1 1 0 0,-1 1-1 0 0,0 0 1 0 0,0 0-20 0 0,0 29 351 0 0,0 1-87 0 0,0 62 345 0 0,2-78-482 0 0,4 0-38 0 0,0 0 0 0 0,-4 0 38 0 0,-2 31 303 0 0,0-46-422 0 0,0-1 0 0 0,0 1 0 0 0,0 0 0 0 0,0-1 0 0 0,0 1 0 0 0,0 0 0 0 0,0-1 0 0 0,0 1-1 0 0,0 0 1 0 0,1-1 0 0 0,-1 1 0 0 0,0 0 0 0 0,0-1 0 0 0,1 1 0 0 0,-1-1 0 0 0,0 1 0 0 0,1 0 0 0 0,-1-1-1 0 0,1 1 1 0 0,-1-1 0 0 0,1 1 0 0 0,-1-1 0 0 0,1 0 0 0 0,-1 1 0 0 0,1-1 0 0 0,0 1-8 0 0,-1-1 8 0 0,1 0-1 0 0,-1 1 1 0 0,1-1 0 0 0,-1 1 0 0 0,1-1 0 0 0,-1 1 0 0 0,1-1-1 0 0,-1 1 1 0 0,1-1 0 0 0,-1 1 0 0 0,0-1 0 0 0,1 1 0 0 0,-1 0 0 0 0,0-1-1 0 0,1 1 1 0 0,-1 0 0 0 0,0-1 0 0 0,0 1 0 0 0,0 0 0 0 0,0-1-1 0 0,1 1 1 0 0,-1 0 0 0 0,0-1 0 0 0,0 1 0 0 0,0 0 0 0 0,0-1-8 0 0,0 14 132 0 0,0-12-18 0 0,0 1-8 0 0,-1 0-66 0 0,1 1 100 0 0,0 6 230 0 0,0-6-256 0 0,0 0-77 0 0,0-2-68 0 0,1 0-39 0 0,-1-2-58 0 0</inkml:trace>
  <inkml:trace contextRef="#ctx0" brushRef="#br1" timeOffset="37613.4">19847 1517 5792 0 0,'0'0'166'0'0,"3"0"-6"0"0,3 0-107 0 0,-2 0 28 0 0,-1 0 217 0 0,1 0-50 0 0,-1 0-46 0 0,-1 0-37 0 0,4 0 103 0 0,4 0 179 0 0,-6 0-207 0 0,-2 0 417 0 0,-2 0-442 0 0,3 0 65 0 0,4 0-21 0 0,18 0 653 0 0,-14 0-586 0 0,-3 0-144 0 0,-4 0-145 0 0,-1 0-43 0 0,2 3 216 0 0,-4-2-187 0 0,1 0 0 0 0,-1 0 1 0 0,0 0-1 0 0,1 1 0 0 0,-1-1 0 0 0,1-1 1 0 0,0 1-1 0 0,-1 0 0 0 0,1 0 1 0 0,0 0-1 0 0,-1-1 0 0 0,1 1 0 0 0,0-1 1 0 0,0 0-1 0 0,0 1-23 0 0,4 1 131 0 0,7 9-3 0 0,-8-9-94 0 0,-5-1-26 0 0,1-1 0 0 0,0 0 0 0 0,-1 0 0 0 0,1 1 0 0 0,-1-1 0 0 0,1 0 0 0 0,0 1 0 0 0,-1-1 0 0 0,1 1 0 0 0,-1-1 0 0 0,1 0 0 0 0,-1 1 0 0 0,1 0 0 0 0,-1-1-1 0 0,0 1 1 0 0,1-1 0 0 0,-1 1 0 0 0,1-1 0 0 0,-1 1 0 0 0,0 0 0 0 0,0-1 0 0 0,1 1-8 0 0,1 4 29 0 0,9 9 61 0 0,-9-13-76 0 0,0 1-1 0 0,-1 0 0 0 0,1-1 0 0 0,-1 1 1 0 0,1 0-1 0 0,-1 0 0 0 0,0 0 0 0 0,1 0 1 0 0,-1 2-14 0 0,3 9 48 0 0,-3-9-34 0 0,0 0-1 0 0,0 0 1 0 0,1 0 0 0 0,-1 0-1 0 0,1 0 1 0 0,0-1-1 0 0,0 1 1 0 0,1 0-14 0 0,-1 0 7 0 0,0 0-1 0 0,0 0 1 0 0,0 0 0 0 0,-1 0 0 0 0,0 1-1 0 0,0-1 1 0 0,0 1 0 0 0,0-1 0 0 0,0 0-1 0 0,-1 1 1 0 0,0 4-7 0 0,4 29 42 0 0,22 83 181 0 0,-23-104-167 0 0,-2-1 1 0 0,0 0-1 0 0,-1 1 1 0 0,-1 10-57 0 0,0 9 102 0 0,1-32-87 0 0,0-1 0 0 0,0 0 1 0 0,-1 1-1 0 0,1-1 0 0 0,-1 0 1 0 0,0 1-1 0 0,-1 2-15 0 0,-6 12 134 0 0,4-7-21 0 0,4 6-2 0 0,-1-1-8 0 0,-2-9 3 0 0,0 0 0 0 0,-1 0 1 0 0,-4 6-107 0 0,-1 3 145 0 0,4-3-1 0 0,-5-7-6 0 0,4 7-22 0 0,3-8-85 0 0,0-1 0 0 0,0 1 0 0 0,-1-1 0 0 0,0 0 0 0 0,0 0 0 0 0,0 0 0 0 0,-1-1-31 0 0,-12 14 161 0 0,12-14-141 0 0,1 1 1 0 0,-1-1 0 0 0,0 0-1 0 0,0-1 1 0 0,-1 1 0 0 0,-4 1-21 0 0,-10 5 100 0 0,3-1-23 0 0,7-4-41 0 0,1-3-60 0 0,-3 2-124 0 0,9-1 61 0 0,-2 1 36 0 0,-2 1-21 0 0,5-3 6 0 0,-1 1-39 0 0,0-2-20 0 0,1 1-41 0 0,-1-1-48 0 0,0 0-52 0 0,1 0 39 0 0,1 0-34 0 0,-3 0-348 0 0,2 0 87 0 0,0 0-47 0 0,-3 0-664 0 0,-1 0-523 0 0,-4 0-992 0 0</inkml:trace>
  <inkml:trace contextRef="#ctx0" brushRef="#br1" timeOffset="38498.21">15950 2748 6336 0 0,'0'0'141'0'0,"0"0"23"0"0,0 0 11 0 0,-2 0-29 0 0,-4 0-115 0 0,-2 0 56 0 0,1 0 71 0 0,1 0 86 0 0,4 0 292 0 0,2 0 22 0 0,0 0-25 0 0,0 0-112 0 0,0 0-49 0 0,0 0-10 0 0,0 0-12 0 0,0 0-39 0 0,0 0-20 0 0,0 0-3 0 0,0 0-16 0 0,0 0-70 0 0,2 0-36 0 0,2 0-110 0 0,-3 0-32 0 0,1 0 1 0 0,0 0-1 0 0,0 0 0 0 0,0 0 1 0 0,0 0-1 0 0,-1 0 1 0 0,1-1-1 0 0,0 1 1 0 0,0 0-1 0 0,0-1 1 0 0,1 0-25 0 0,1-6 120 0 0,-4 7-112 0 0,0-1 0 0 0,1 1 0 0 0,-1 0 0 0 0,0-1 0 0 0,0 1 1 0 0,1-1-1 0 0,-1 1 0 0 0,0 0 0 0 0,1-1 0 0 0,-1 1 0 0 0,1 0 0 0 0,-1-1 0 0 0,0 1 0 0 0,1 0 0 0 0,-1 0 0 0 0,1-1 0 0 0,-1 1 0 0 0,1 0 1 0 0,-1 0-1 0 0,1 0 0 0 0,-1 0 0 0 0,1-1 0 0 0,-1 1 0 0 0,1 0 0 0 0,-1 0 0 0 0,1 0 0 0 0,-1 0 0 0 0,1 0 0 0 0,-1 0 0 0 0,1 0 1 0 0,-1 1-1 0 0,1-1-8 0 0,6 0 88 0 0,-5 0-58 0 0,0 0-1 0 0,0 0 1 0 0,1 0 0 0 0,-1 0-1 0 0,0 0 1 0 0,0 0 0 0 0,0-1 0 0 0,0 1-1 0 0,0-1 1 0 0,1 0-30 0 0,5-4 93 0 0,2 0 44 0 0,7 2 40 0 0,-6 3-86 0 0,-4 1-28 0 0,0-1 0 0 0,0 0 0 0 0,0-1-1 0 0,0 0 1 0 0,5-1-63 0 0,11-8 152 0 0,-5 8-53 0 0,0 0 0 0 0,0 2-1 0 0,17 1-98 0 0,-3-1 96 0 0,-9 1-22 0 0,-6-1 9 0 0,0 0 0 0 0,0-1 0 0 0,4-1-83 0 0,-8-1 46 0 0,12-1 100 0 0,0 1 0 0 0,20-1-146 0 0,-19 5 92 0 0,-7-1 45 0 0,-1 0 0 0 0,18-3-137 0 0,25-8 184 0 0,2 6-3 0 0,-31 1-95 0 0,-4 0 40 0 0,0 1 1 0 0,13 1-127 0 0,-1 0 226 0 0,23-4-226 0 0,-18 2 237 0 0,28 0-237 0 0,122 4 322 0 0,-106 0-212 0 0,-39-2-44 0 0,14-4-66 0 0,-12 1 78 0 0,16 2-78 0 0,83 3-3 0 0,0 0 52 0 0,1 0 44 0 0,-1 0 37 0 0,147 0 205 0 0,394 0 581 0 0,-482 0-679 0 0,-1 0-55 0 0,-199 0-162 0 0,-1 1 0 0 0,1 0 0 0 0,0 1 0 0 0,-1-1 1 0 0,3 2-21 0 0,12 2 32 0 0,24 0 39 0 0,29-6 80 0 0,-28 0-53 0 0,-43 1-86 0 0,25 0 90 0 0,42 0 258 0 0,-61 0-196 0 0,-1 0-61 0 0,-1 0-41 0 0,1 0 49 0 0,4 0 85 0 0,-5 0-48 0 0,3 0 40 0 0,0 0-178 0 0,0 0-22 0 0,-11 0-44 0 0,-2 0-58 0 0,0 0-95 0 0,0 0-230 0 0,1 0 135 0 0,0 0 49 0 0,-1 0 44 0 0,1 0 41 0 0,0 0 39 0 0,-1 0 33 0 0,1 0-14 0 0,0 0 89 0 0,-1 0 46 0 0,2 0 167 0 0,-1 0-160 0 0,-1 0-100 0 0,1 0-19 0 0,-1 0-44 0 0,0 0-29 0 0,1 0-43 0 0,-1 0-50 0 0,1 0-53 0 0,-1 0-58 0 0,1 0-61 0 0,-1 0-68 0 0,1 0-70 0 0,-1 0-35 0 0,1 0-71 0 0,0 0-73 0 0,-1 0-78 0 0,0 0-1440 0 0,0 0-1264 0 0</inkml:trace>
  <inkml:trace contextRef="#ctx0" brushRef="#br1" timeOffset="40545.89">17544 3315 4536 0 0,'0'0'133'0'0,"0"0"-29"0"0,0 0 7 0 0,0 0 51 0 0,2-2 149 0 0,9-9 277 0 0,-10 10-356 0 0,0-1-41 0 0,1 0 88 0 0,-2 1-168 0 0,0-1-33 0 0,0 1-18 0 0,0-1-17 0 0,0 0 25 0 0,0 1-11 0 0,1 0 35 0 0,2-2 99 0 0,1 1-14 0 0,-1 1-16 0 0,-2-1 1 0 0,0 0-16 0 0,0-1 46 0 0,-1-1 58 0 0,0 0 67 0 0,2-4 41 0 0,3 3-80 0 0,0 1-75 0 0,-4 3-186 0 0,-1 1 0 0 0,0-1 0 0 0,1 0 0 0 0,-1 1 0 0 0,1-1 0 0 0,-1 0 0 0 0,0 0 0 0 0,0 1 0 0 0,0-1 0 0 0,1 0 0 0 0,-1 0 0 0 0,0 1 0 0 0,0-1 0 0 0,0 0 0 0 0,0 0-17 0 0,0 0 17 0 0,0 0-1 0 0,0 0 0 0 0,0 1 0 0 0,0-1 1 0 0,0 0-1 0 0,0 0 0 0 0,0 1 0 0 0,1-1 0 0 0,-1 0 1 0 0,0 1-1 0 0,0-1 0 0 0,1 0 0 0 0,-1 1 1 0 0,0-1-1 0 0,1 0 0 0 0,-1 1 0 0 0,1-1 0 0 0,-1 0 1 0 0,1 1-1 0 0,-1-1 0 0 0,1 1 0 0 0,-1-1 1 0 0,1 1-1 0 0,0 0 0 0 0,-1-1-16 0 0,1 1 13 0 0,-1 0 0 0 0,1-1 0 0 0,-1 1 0 0 0,1-1 0 0 0,-1 1 0 0 0,1 0 0 0 0,-1-1 0 0 0,1 1 0 0 0,-1-1 0 0 0,0 1 1 0 0,1-1-1 0 0,-1 1 0 0 0,0-1 0 0 0,0 1 0 0 0,1-1 0 0 0,-1 1 0 0 0,0-1 0 0 0,0 1 0 0 0,0-1 0 0 0,0 1 0 0 0,1-1 0 0 0,-1 0 0 0 0,0 1 0 0 0,0-1-13 0 0,2-5 195 0 0,9-7-3 0 0,-9 8-141 0 0,-2 5-38 0 0,1-1-1 0 0,-1 0 1 0 0,0 1-1 0 0,1-1 1 0 0,-1 0-1 0 0,0 1 1 0 0,1-1-1 0 0,-1 1 1 0 0,0-1-1 0 0,1 1 1 0 0,-1-1-1 0 0,1 1 0 0 0,-1-1 1 0 0,1 1-1 0 0,0-1 1 0 0,-1 1-1 0 0,1 0 1 0 0,-1-1-1 0 0,1 1 1 0 0,0 0-1 0 0,-1 0 1 0 0,1-1-13 0 0,4-1 48 0 0,-4 1-36 0 0,0 1 0 0 0,0-1-1 0 0,0 0 1 0 0,0 0-1 0 0,0 1 1 0 0,-1-1 0 0 0,1 0-1 0 0,0 0 1 0 0,0 0 0 0 0,-1 0-1 0 0,1 0 1 0 0,-1 0 0 0 0,1 0-1 0 0,-1 0 1 0 0,1 0-1 0 0,-1 0-11 0 0,7-10 168 0 0,4 4-9 0 0,-10 7-150 0 0,0-1 0 0 0,0 1 0 0 0,0-1 0 0 0,0 1 0 0 0,0-1 0 0 0,0 1-1 0 0,0-1 1 0 0,0 0 0 0 0,0 1 0 0 0,-1-1 0 0 0,1 0 0 0 0,0 0-1 0 0,0 0 1 0 0,-1 0 0 0 0,1 0 0 0 0,0 0-9 0 0,1-4 32 0 0,-1 5-25 0 0,-1-1 1 0 0,0 0-1 0 0,0 1 1 0 0,1-1-1 0 0,-1 0 1 0 0,0 1-1 0 0,1-1 0 0 0,-1 1 1 0 0,1-1-1 0 0,-1 1 1 0 0,1-1-1 0 0,-1 1 1 0 0,1-1-1 0 0,-1 1 1 0 0,1-1-1 0 0,-1 1 1 0 0,1 0-1 0 0,-1-1 1 0 0,1 1-1 0 0,0 0 1 0 0,-1-1-1 0 0,1 1-7 0 0,4-2 31 0 0,1-1 6 0 0,6-3 21 0 0,2-1-41 0 0,2-6-17 0 0,-14 11 4 0 0,0 0 1 0 0,0 1 0 0 0,1-1 0 0 0,-1 1-1 0 0,0-1 1 0 0,1 1 0 0 0,-1 0 0 0 0,1 0 0 0 0,0 0-1 0 0,-1 0 1 0 0,1 1 0 0 0,0-1 0 0 0,0 1-1 0 0,1-1-4 0 0,7 0 38 0 0,1 1-1 0 0,12 1-37 0 0,0 0-5 0 0,12 0 5 0 0,-36-1 0 0 0,1 0 0 0 0,-1 0 0 0 0,0 0 0 0 0,1 0 0 0 0,-1 0 0 0 0,1 0 0 0 0,-1 0 0 0 0,0 1 0 0 0,1-1 0 0 0,-1 0 0 0 0,1 0 0 0 0,-1 0 0 0 0,0 0 0 0 0,1 1 0 0 0,-1-1 0 0 0,0 0 0 0 0,1 1 0 0 0,-1-1 0 0 0,0 0 0 0 0,0 0 0 0 0,1 1 0 0 0,-1-1 0 0 0,0 1 0 0 0,0-1 0 0 0,6 7 0 0 0,7-2 0 0 0,-12-4 0 0 0,1 0 0 0 0,-1 0 0 0 0,0-1 0 0 0,0 1 0 0 0,0 0 0 0 0,0 0 0 0 0,0 0 0 0 0,0 0 0 0 0,0 0 0 0 0,-1 0 0 0 0,1 1 0 0 0,0 0 0 0 0,2 13 0 0 0,-3 98 0 0 0,-1-105 4 0 0,0 0 0 0 0,-1-1 1 0 0,0 0-1 0 0,0 1 0 0 0,-1-1 1 0 0,0 0-1 0 0,0 0 0 0 0,-1-1 0 0 0,0 1 1 0 0,0 0-1 0 0,-1-1-4 0 0,-1 4 23 0 0,0 1 1 0 0,1-1-1 0 0,-5 11-23 0 0,10-19 2 0 0,0-1-2 0 0,0 0 1 0 0,0-1-1 0 0,0 1 0 0 0,-1 0 0 0 0,1 0 1 0 0,0-1-1 0 0,0 1 0 0 0,0 0 1 0 0,-1-1-1 0 0,1 1 0 0 0,0 0 1 0 0,-1-1-1 0 0,1 1 0 0 0,0-1 0 0 0,-1 1 1 0 0,1-1-1 0 0,-1 1 0 0 0,1-1 1 0 0,-1 1-1 0 0,1-1 0 0 0,-1 1 1 0 0,0-1-1 0 0,1 1 0 0 0,-1-1 1 0 0,1 0-1 0 0,-1 1 0 0 0,0-1 0 0 0,-6 3 1 0 0,5-2-1 0 0,1 1 0 0 0,-1-1 0 0 0,1 0 0 0 0,-1 1 0 0 0,1-1 0 0 0,0 1 0 0 0,-1 0 0 0 0,1-1 0 0 0,0 1 0 0 0,0 0 0 0 0,0 0 0 0 0,0 0 0 0 0,0 1 0 0 0,0 0 0 0 0,-1 0 0 0 0,0 0 0 0 0,1 0 0 0 0,-1 0 0 0 0,-1-1 0 0 0,1 2 0 0 0,-2 0 4 0 0,1-1 1 0 0,0 1-1 0 0,1 0 1 0 0,-1 1 0 0 0,0 1-5 0 0,2-3 3 0 0,-1 0 0 0 0,1 0 0 0 0,-1-1 0 0 0,0 1 0 0 0,0 0 1 0 0,0-1-1 0 0,0 0 0 0 0,0 1 0 0 0,-1-1 0 0 0,1 0 0 0 0,-1 0 0 0 0,1 0 1 0 0,-2 0-4 0 0,-8 3 7 0 0,3-1 15 0 0,-17 22 2 0 0,14-13-13 0 0,7-8-11 0 0,1-1 0 0 0,-1 1 0 0 0,1-1 0 0 0,-1 0 0 0 0,0 0 0 0 0,-2 1 0 0 0,2-2 0 0 0,4-3 0 0 0,0 0 0 0 0,1 0 0 0 0,-1 1 0 0 0,0-1 0 0 0,1 0 0 0 0,-1 1 0 0 0,1-1 0 0 0,-1 0 0 0 0,1 1 0 0 0,-1-1 0 0 0,1 1 0 0 0,-1-1 0 0 0,1 1 0 0 0,-1-1 0 0 0,1 1 0 0 0,-1 0 0 0 0,1-1 0 0 0,0 1 0 0 0,-1-1 0 0 0,1 1 0 0 0,0 0 0 0 0,0 0 0 0 0,-3 4 0 0 0,3-4 1 0 0,-1 0 1 0 0,0 0-1 0 0,1-1 1 0 0,-1 1-1 0 0,0 0 1 0 0,0 0-1 0 0,0 0 1 0 0,0-1 0 0 0,0 1-1 0 0,1 0 1 0 0,-1-1-1 0 0,0 1 1 0 0,0-1-1 0 0,-1 1 1 0 0,1-1-1 0 0,0 1-1 0 0,-10 5 29 0 0,6 5-18 0 0,-6-6-11 0 0,6 5 0 0 0,-6-4 0 0 0,6 4 0 0 0,-5-5 0 0 0,4 6 0 0 0,-4-6 0 0 0,9-4 34 0 0,0 1 58 0 0,0 3 358 0 0,1-2-308 0 0,0-1-108 0 0,3-2 54 0 0,72 0 187 0 0,110 0 238 0 0,-151 0-397 0 0,-15-1-46 0 0,-4-6-20 0 0,1 1-1 0 0,3 5 22 0 0,15 1 46 0 0,24 0 190 0 0,-47-2-252 0 0,1-5-22 0 0,-4 2-23 0 0,5 3 44 0 0,-7 2-1 0 0,4 0-30 0 0,-7 0 35 0 0,-1 0-3 0 0,0-1-69 0 0,2 1 64 0 0,-1 0-65 0 0,-1 0-75 0 0,1 1-106 0 0,-3-1-144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12:03.9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1 159 3664 0 0,'0'0'103'0'0,"0"0"-19"0"0,0 0 2 0 0,0-1 36 0 0,2-1 108 0 0,9-9 202 0 0,-9 9 15 0 0,-2 2-26 0 0,3 2-112 0 0,8 9-49 0 0,-9-8-10 0 0,-2-3 10 0 0,0 0 49 0 0,0 0 19 0 0,3 2 7 0 0,7 9-13 0 0,-7-9-56 0 0,0 1-30 0 0,6 11-2 0 0,-8-10-169 0 0,0-1 0 0 0,0 1-1 0 0,-1 0 1 0 0,1 0-1 0 0,-1 0 1 0 0,0-1-1 0 0,0 2-64 0 0,1 6 148 0 0,5 0 19 0 0,1 3 10 0 0,-5 0-21 0 0,-2-11-122 0 0,0 1 0 0 0,0-1 0 0 0,1 0 1 0 0,0 1-1 0 0,0-1 0 0 0,0 0 0 0 0,0 1 0 0 0,1 0-34 0 0,4 12 145 0 0,-1 10 63 0 0,1-11-68 0 0,-5-11-109 0 0,0-1 0 0 0,0 0-1 0 0,0 1 1 0 0,0-1-1 0 0,0 1 1 0 0,-1-1-1 0 0,1 1 1 0 0,-1-1 0 0 0,0 1-31 0 0,0 3 52 0 0,1 0-1 0 0,0-1 1 0 0,0 1 0 0 0,1 0 0 0 0,0-1 0 0 0,0 1-52 0 0,2 9 105 0 0,2 16 101 0 0,4-1-4 0 0,-4-4-33 0 0,1 3 27 0 0,1-5 33 0 0,3 4-57 0 0,-6 0-10 0 0,5-8-2 0 0,-6-9-85 0 0,-3-7-53 0 0,0-1 0 0 0,0-1 0 0 0,1 1 0 0 0,-1 0 0 0 0,1 0 0 0 0,0 0 0 0 0,0-1 1 0 0,1 1-23 0 0,6 18 59 0 0,0 1 30 0 0,23 40 95 0 0,-32-62-181 0 0,1 0 1 0 0,0 0 0 0 0,-1 0 0 0 0,1-1-1 0 0,0 1 1 0 0,0 0 0 0 0,0 0 0 0 0,-1 0 0 0 0,1-1-1 0 0,0 1 1 0 0,0-1 0 0 0,0 1 0 0 0,0-1-1 0 0,0 1 1 0 0,0-1 0 0 0,1 1-4 0 0,9 5 20 0 0,-4 5-6 0 0,-7-9-11 0 0,0-1 0 0 0,1 0 0 0 0,-1 0 0 0 0,1 0-1 0 0,-1 0 1 0 0,1 0 0 0 0,0 0 0 0 0,-1-1 0 0 0,1 1 0 0 0,0 0-1 0 0,0 0 1 0 0,-1 0 0 0 0,1-1 0 0 0,0 1 0 0 0,0 0 0 0 0,0 0-3 0 0,7 1-7 0 0,1 0 42 0 0,20-3 187 0 0,-11 0-114 0 0,-10 0-49 0 0,-6 1-38 0 0,-1 0-1 0 0,0-1 0 0 0,1 1 0 0 0,-1-1 0 0 0,0 1 1 0 0,1-1-1 0 0,-1 0 0 0 0,0 0 0 0 0,0 1 0 0 0,1-2-20 0 0,6-5 41 0 0,-8 6-41 0 0,21-27 185 0 0,-15 20-148 0 0,-1 2-38 0 0,8-4 28 0 0,-9-2 11 0 0,-4 9-29 0 0,1 1 1 0 0,-1-1-1 0 0,1 1 1 0 0,0 0-1 0 0,0 0 0 0 0,0 0 1 0 0,0-1-1 0 0,0 1 0 0 0,0 0 1 0 0,1 0-1 0 0,-1 0 0 0 0,2-1-9 0 0,-1 1 9 0 0,-1 0 0 0 0,1 0-1 0 0,-1 0 1 0 0,1 0 0 0 0,-1 0-1 0 0,0 0 1 0 0,0 0 0 0 0,0-1-1 0 0,0 1 1 0 0,-1 0 0 0 0,1-1-1 0 0,0 1 1 0 0,-1-1 0 0 0,0 1-1 0 0,0 0 1 0 0,1-1 0 0 0,-2 0-9 0 0,5-19 35 0 0,1 7-26 0 0,-4 12-9 0 0,1-1 1 0 0,-1 1-1 0 0,0 0 0 0 0,0 0 0 0 0,-1 0 0 0 0,1 0 0 0 0,-1-1 0 0 0,1 1 1 0 0,-1-3-1 0 0,0-5 0 0 0,2 1 0 0 0,-1-1 0 0 0,1 1 0 0 0,2-3 0 0 0,0-6 0 0 0,-3 16 0 0 0,-1-1 0 0 0,0 0 0 0 0,0 1 0 0 0,0-1 0 0 0,0 1 0 0 0,0-1 0 0 0,-1 1 0 0 0,1-1 0 0 0,-1 1 0 0 0,0-1 0 0 0,0 1 0 0 0,-1-2 0 0 0,-4-16 0 0 0,5 8-2 0 0,-1 0 1 0 0,2 0 0 0 0,0-2 1 0 0,0-24-39 0 0,1 11-32 0 0,-1 6 17 0 0,-1 10 19 0 0,1 0 0 0 0,1 0 1 0 0,1-9 34 0 0,4-3-44 0 0,-4 18 35 0 0,0 0-1 0 0,-1 0 1 0 0,0-1 0 0 0,0 1 0 0 0,0-5 9 0 0,-1-36-107 0 0,0-1 38 0 0,0-43 23 0 0,-1 89 46 0 0,1 0 0 0 0,0 0 0 0 0,0 1 0 0 0,1-1 0 0 0,-1 0 0 0 0,0 1 0 0 0,1-1 0 0 0,-1 0 0 0 0,1 1 0 0 0,-1-1 0 0 0,11-14 0 0 0,-9 1 0 0 0,-2 1-15 0 0,0 12-57 0 0,0 4 4 0 0,3 12 55 0 0,14 14 13 0 0,-11-18 0 0 0,0 1 0 0 0,0 0 0 0 0,1 5 0 0 0,-1 1 0 0 0,-5-13 0 0 0,0 0 0 0 0,0 0 0 0 0,1 0 0 0 0,-1 0 0 0 0,1-1 0 0 0,2 4 0 0 0,1 1 0 0 0,-1 1 0 0 0,0 0 0 0 0,0-1 0 0 0,-1 1 0 0 0,0 0 0 0 0,-1 1 0 0 0,0-1 0 0 0,0 0 0 0 0,-1 3 0 0 0,1 2 0 0 0,1 0 0 0 0,1 0 0 0 0,0 0 0 0 0,1 1 0 0 0,2 3 1 0 0,0-2-8 0 0,0 1 1 0 0,1 8 6 0 0,-3 7-48 0 0,5 2 25 0 0,-4 8-20 0 0,4-8 33 0 0,-4-11 12 0 0,-4-11 9 0 0,0-1-1 0 0,1 1 1 0 0,1-1 0 0 0,0 0 0 0 0,1 0-1 0 0,3 6-10 0 0,-2-9 27 0 0,-5-7-18 0 0,0 1-1 0 0,0-1 1 0 0,0 0 0 0 0,0 1-1 0 0,0-1 1 0 0,0 1 0 0 0,-1-1-1 0 0,1 1 1 0 0,-1-1 0 0 0,1 1-1 0 0,-1 0 1 0 0,1-1 0 0 0,-1 1-1 0 0,0 0 1 0 0,0-1 0 0 0,0 1-9 0 0,0 0 9 0 0,0 0 0 0 0,1-1 1 0 0,-1 1-1 0 0,0 0 1 0 0,1-1-1 0 0,-1 1 0 0 0,1-1 1 0 0,-1 1-1 0 0,1 0 1 0 0,0-1-1 0 0,-1 1 0 0 0,1-1 1 0 0,0 0-1 0 0,0 1-9 0 0,4 6 30 0 0,16 39-15 0 0,-5-18-15 0 0,-12-27-30 0 0,-1-1-76 0 0,-1-1-81 0 0,-1 0 51 0 0,0 0-35 0 0,-1 0-36 0 0,1 0-35 0 0,0 0-334 0 0,-1 0 75 0 0,0 0-49 0 0,0 0-652 0 0,0 0-522 0 0,0 0-988 0 0</inkml:trace>
  <inkml:trace contextRef="#ctx0" brushRef="#br0" timeOffset="432.03">1121 316 5064 0 0,'0'0'108'0'0,"0"0"17"0"0,-3 0 14 0 0,-10 0-10 0 0,-5 3-102 0 0,-11 7 6 0 0,22-8-4 0 0,-8 2 55 0 0,2 0 32 0 0,0 1 43 0 0,-2 1 52 0 0,7-1-107 0 0,-2 1 44 0 0,-4-3 40 0 0,-1 0-14 0 0,-1 10 220 0 0,8-6-223 0 0,0-1-64 0 0,-3-3 9 0 0,8-3-35 0 0,1-1 60 0 0,3 3-15 0 0,-1 0-57 0 0,-4 10-4 0 0,-6 1 11 0 0,7-10-4 0 0,3-1-12 0 0,-1 2-52 0 0,1-4-7 0 0,14 25 12 0 0,-9-14 18 0 0,-5-10-29 0 0,1 0 0 0 0,-1 1 0 0 0,0-1 0 0 0,1 0 0 0 0,-1 0-1 0 0,1 0 1 0 0,0 0 0 0 0,-1 0 0 0 0,1 0 0 0 0,0 0 0 0 0,0 0-1 0 0,-1 0 1 0 0,1-1 0 0 0,0 1 0 0 0,0 0 0 0 0,0 0 0 0 0,0-1-1 0 0,1 1-1 0 0,8 4 30 0 0,-8-4-26 0 0,1 0 0 0 0,-1 0 0 0 0,0 0-1 0 0,0 1 1 0 0,0-1 0 0 0,0 0 0 0 0,0 1 0 0 0,0 0-1 0 0,0 0-3 0 0,2 1 9 0 0,0-1 0 0 0,0 1 0 0 0,-1 0 0 0 0,2-1 0 0 0,-1 0 0 0 0,0 0 0 0 0,0 0 0 0 0,2 0-9 0 0,17 8 35 0 0,-18-7-28 0 0,0 0 1 0 0,1 0-1 0 0,-1 0 1 0 0,1-1-1 0 0,-1 0 0 0 0,1-1 1 0 0,2 1-8 0 0,-1 0 7 0 0,0 0 1 0 0,1 1 0 0 0,5 3-8 0 0,17 12 0 0 0,-24-13 0 0 0,1-1 0 0 0,-1 0 0 0 0,0-1 0 0 0,1 1 0 0 0,0-1 0 0 0,3 0 0 0 0,3 0 5 0 0,-10-3-2 0 0,-1 1 0 0 0,0-1 1 0 0,1 1-1 0 0,-1-1 0 0 0,0 1 0 0 0,0 0 0 0 0,1 0 1 0 0,-1 0-1 0 0,0 0 0 0 0,0 0 0 0 0,0 0 0 0 0,0 1 1 0 0,0-1-1 0 0,-1 1 0 0 0,1 0-3 0 0,0 0 3 0 0,0-1 1 0 0,0 1-1 0 0,0-1 1 0 0,0 1-1 0 0,1-1 0 0 0,-1 0 1 0 0,0 0-1 0 0,0 0 1 0 0,1 0-1 0 0,-1 0 0 0 0,1 0 1 0 0,-1-1-1 0 0,1 1-3 0 0,-1-1 9 0 0,1 1 0 0 0,-1-1 1 0 0,1 1-1 0 0,-1 0 0 0 0,0 0 0 0 0,1 0 0 0 0,-1 0 0 0 0,0 0 0 0 0,0 1 0 0 0,1-1 0 0 0,-1 1 1 0 0,-1-1-1 0 0,2 1-9 0 0,-2 0 10 0 0,0-1 0 0 0,0 0 1 0 0,1 1-1 0 0,-1-1 0 0 0,0 0 1 0 0,1 0-1 0 0,0 0 1 0 0,-1 0-1 0 0,1 0 0 0 0,-1 0 1 0 0,1-1-1 0 0,0 1 0 0 0,0 0 1 0 0,-1-1-1 0 0,1 1 0 0 0,0-1 1 0 0,0 0-11 0 0,-1 0 2 0 0,-1 0-1 0 0,0 0 1 0 0,0 0 0 0 0,0 0 0 0 0,0 0 0 0 0,0 0 0 0 0,0 0 0 0 0,0 0-1 0 0,0 0 1 0 0,0 0 0 0 0,0 0 0 0 0,1 0 0 0 0,-1 0 0 0 0,0 0-1 0 0,0 0 1 0 0,0 0 0 0 0,0 0 0 0 0,0 0 0 0 0,0 0 0 0 0,0 0 0 0 0,0 0-1 0 0,0 0 1 0 0,0 0 0 0 0,0 0 0 0 0,1 0 0 0 0,-1 0 0 0 0,0 0-1 0 0,0 0 1 0 0,0 1 0 0 0,0-1 0 0 0,0 0 0 0 0,0 0 0 0 0,0 0 0 0 0,0 0-1 0 0,0 0 1 0 0,0 0 0 0 0,0 0 0 0 0,0 0 0 0 0,0 0 0 0 0,0 0-1 0 0,0 0 1 0 0,0 0 0 0 0,0 1 0 0 0,0-1 0 0 0,0 0 0 0 0,0 0 0 0 0,0 0-1 0 0,0 0 1 0 0,0 0 0 0 0,0 0 0 0 0,0 0 0 0 0,0 0 0 0 0,0 0-1 0 0,0 0 1 0 0,0 1 0 0 0,0-1 0 0 0,0 0-2 0 0,0 8 108 0 0,0 1 49 0 0,-1 11 284 0 0,-4-8-188 0 0,1-7-185 0 0,-2-1-56 0 0,-7 1 180 0 0,5 8 0 0 0,7-12-177 0 0,-1 0-1 0 0,1 1 1 0 0,-1-1 0 0 0,1-1 0 0 0,-1 1 0 0 0,0 0 0 0 0,1 0 0 0 0,-1 0-1 0 0,0-1 1 0 0,0 1 0 0 0,0-1-15 0 0,-8 3 105 0 0,-2 2 68 0 0,-6 6 82 0 0,5-8-133 0 0,11-3-98 0 0,-1 1 1 0 0,1-1 0 0 0,0 1 0 0 0,-1 0 0 0 0,1 0-1 0 0,0 0 1 0 0,0 0 0 0 0,0 0 0 0 0,0 0 0 0 0,0 0 0 0 0,0 1-1 0 0,0-1 1 0 0,0 1 0 0 0,0-1-25 0 0,1 1 4 0 0,-1-1 1 0 0,1 1-1 0 0,-1-1 0 0 0,0 0 1 0 0,0 1-1 0 0,1-1 0 0 0,-1 0 1 0 0,0 0-1 0 0,0 0 0 0 0,0 0 1 0 0,-2 0-5 0 0,-24 0-30 0 0,13-1 1 0 0,12 0 25 0 0,0 0 0 0 0,0 1-1 0 0,0-1 1 0 0,0 1 0 0 0,0-1-1 0 0,0 1 1 0 0,-2 1 4 0 0,-13 6-54 0 0,16-7 49 0 0,-1 0 0 0 0,1 0 0 0 0,0-1 0 0 0,0 1-1 0 0,-1-1 1 0 0,1 0 0 0 0,0 0 0 0 0,0 1 0 0 0,-1-1-1 0 0,0-1 6 0 0,-2 1-52 0 0,0 0-42 0 0,0-1-66 0 0,1 1-78 0 0,0 0-135 0 0,0 0-102 0 0,1 0 64 0 0,0 0-38 0 0,-1 0-529 0 0,-3 0-419 0 0,-2 0-794 0 0</inkml:trace>
  <inkml:trace contextRef="#ctx0" brushRef="#br0" timeOffset="899.38">1452 648 6704 0 0,'0'0'149'0'0,"0"0"23"0"0,0 0 12 0 0,3 0-25 0 0,3 0-112 0 0,-2 0 18 0 0,8-2 458 0 0,-3-2-41 0 0,-1-1-50 0 0,-2-1-57 0 0,1-1-36 0 0,1 2-89 0 0,-6 4-171 0 0,2 1-37 0 0,0 0 8 0 0,-1-1 47 0 0,0 0 54 0 0,0-2 85 0 0,0 0-112 0 0,10-10 225 0 0,-9 9-253 0 0,0 0-37 0 0,-2 2-65 0 0,4-4 140 0 0,-2 2-73 0 0,0 0-28 0 0,3-3 74 0 0,-4 4-83 0 0,2-2 3 0 0,3-3 53 0 0,2-5-27 0 0,-5 2-43 0 0,6-7 1 0 0,-8 13 32 0 0,-3-19-30 0 0,0 3 38 0 0,0-26 24 0 0,0 46-75 0 0,0 0 0 0 0,0 0 0 0 0,0 1 0 0 0,0-1 0 0 0,0 0 0 0 0,0 0 0 0 0,-1 0 0 0 0,1 0 0 0 0,0 0 0 0 0,0 1 0 0 0,0-1 0 0 0,-1 0 0 0 0,1 0 0 0 0,-1 0 0 0 0,0 0 0 0 0,1 1 0 0 0,-1 0 0 0 0,0-1 0 0 0,0 1 0 0 0,0 0 0 0 0,0 0 0 0 0,1-1 0 0 0,-1 1 0 0 0,0 0 0 0 0,0 0 0 0 0,0 0 0 0 0,0 0 0 0 0,1 0 0 0 0,-2 0 0 0 0,1 0 0 0 0,1 0 0 0 0,-1 0 0 0 0,1 0 0 0 0,-1 0 0 0 0,1 0 0 0 0,-1 0 0 0 0,1 0 0 0 0,-1 0 0 0 0,1 0 0 0 0,-1 0 0 0 0,1 0 0 0 0,-1 0 0 0 0,1 0 0 0 0,-1 0 0 0 0,1 1 0 0 0,0-1 0 0 0,-1 0 0 0 0,1 0 0 0 0,-1 1 0 0 0,1-1 0 0 0,-1 0 0 0 0,1 0 0 0 0,0 1 0 0 0,-1-1 0 0 0,1 0 0 0 0,0 1 0 0 0,-1-1 0 0 0,1 1 0 0 0,0-1 0 0 0,0 0 0 0 0,-1 1 0 0 0,1 0 0 0 0,-5 5 0 0 0,-6 1 3 0 0,10-7-4 0 0,0 1 0 0 0,0-1 0 0 0,0 0-1 0 0,0 1 1 0 0,0 0 0 0 0,0-1 0 0 0,0 1 0 0 0,0 0 0 0 0,0-1 0 0 0,1 1 0 0 0,-1 0-1 0 0,0 0 1 0 0,0 0 0 0 0,1-1 0 0 0,-1 1 0 0 0,0 1 1 0 0,-4 8-41 0 0,4-8 37 0 0,0 1 1 0 0,0-1-1 0 0,0 0 1 0 0,0 0-1 0 0,-1 0 0 0 0,1 0 1 0 0,-1 0-1 0 0,1 0 1 0 0,-1 0 3 0 0,-2 2 0 0 0,1 0 0 0 0,-1 0 0 0 0,1 0 0 0 0,0 0 0 0 0,0 1 0 0 0,1-1 0 0 0,-1 1 0 0 0,1 0 0 0 0,0 1 0 0 0,-1 3 0 0 0,-1-1 0 0 0,0 1 0 0 0,0-1 0 0 0,-1 0 0 0 0,-5 6 0 0 0,6-7 0 0 0,2-4 1 0 0,0-1 0 0 0,0 1 0 0 0,1-1 0 0 0,-1 1 0 0 0,1 0 0 0 0,0 0-1 0 0,0 0 1 0 0,0-1 0 0 0,0 1 0 0 0,0 0 0 0 0,1 1 0 0 0,-1-1 0 0 0,1 0 0 0 0,0 0 0 0 0,0 1-1 0 0,0 0 14 0 0,-1 0 0 0 0,1 0 0 0 0,-1 0 0 0 0,0 0 0 0 0,0 0-1 0 0,-1-1 1 0 0,1 1 0 0 0,-2 2-14 0 0,2-5 7 0 0,0 1 0 0 0,0 0 0 0 0,1 0 0 0 0,-1 0-1 0 0,0 0 1 0 0,0 0 0 0 0,1 0 0 0 0,0 0 0 0 0,-1 1 0 0 0,1-1-1 0 0,0 0 1 0 0,0 0 0 0 0,0 0 0 0 0,0 0 0 0 0,0 0 0 0 0,1 1 0 0 0,-1-1-1 0 0,1 0 1 0 0,-1 0 0 0 0,1 0 0 0 0,0 0-7 0 0,4 6 10 0 0,-4-7-7 0 0,0 1 1 0 0,-1-1 0 0 0,1 1 0 0 0,0-1 0 0 0,0 1 0 0 0,-1-1 0 0 0,1 1 0 0 0,-1-1 0 0 0,1 1-1 0 0,-1 0 1 0 0,0-1 0 0 0,1 1 0 0 0,-1 0 0 0 0,0-1-4 0 0,0 2 4 0 0,1-1 0 0 0,-1 1 0 0 0,1-1 0 0 0,-1 0 0 0 0,1 1 0 0 0,0-1 0 0 0,0 0 0 0 0,0 0 0 0 0,0 0 0 0 0,1 0 0 0 0,-1 0 0 0 0,1 0 0 0 0,-1 0 0 0 0,1 0 0 0 0,0 0 0 0 0,-1-1 0 0 0,1 1 0 0 0,0 0 0 0 0,0-1 0 0 0,0 0 0 0 0,0 1 0 0 0,1-1-4 0 0,11 4 53 0 0,-10 2-37 0 0,-3-7-12 0 0,-1 1-1 0 0,1 0 0 0 0,0 0 1 0 0,-1-1-1 0 0,1 1 0 0 0,0 0 1 0 0,0-1-1 0 0,-1 1 1 0 0,1-1-1 0 0,0 1 0 0 0,0-1 1 0 0,0 0-1 0 0,0 1 0 0 0,0-1 1 0 0,-1 0-1 0 0,1 1 1 0 0,0-1-1 0 0,0 0 0 0 0,1 0-3 0 0,8 3 11 0 0,24 10-8 0 0,-28-9-46 0 0,-3-2-36 0 0,0-1-64 0 0,0 1-84 0 0,1 0-101 0 0,-2-2 58 0 0,1 1-44 0 0,-1-1-40 0 0,1 1-33 0 0,1-1-117 0 0,-1 0-34 0 0,9 0-1195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12:11.9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13 7568 0 0,'0'-3'166'0'0,"0"1"-217"0"0,0 0 55 0 0,0 0 52 0 0,0 1 48 0 0,0 0 44 0 0,0 0 39 0 0,1 1 286 0 0,-1 0-17 0 0,0 1 49 0 0,0 3 1132 0 0,0 0-715 0 0,0-2-519 0 0,0 0-54 0 0,0-1-154 0 0,-1 1-35 0 0,1-1-37 0 0,0 0-42 0 0,0 0-48 0 0,0 0-34 0 0,-1 0-35 0 0,1 0-40 0 0,0 0-39 0 0,-1 0-43 0 0,1-1-45 0 0,0 1-47 0 0,-7 3 352 0 0,2 0-8 0 0,3 9-20 0 0,2-4-36 0 0,-1 12 33 0 0,5-4 6 0 0,-2-12-62 0 0,0 2 16 0 0,0 0 0 0 0,0 0 0 0 0,0 0 0 0 0,-1 0 0 0 0,0 0 0 0 0,0 7-31 0 0,0-7 35 0 0,-1 0-1 0 0,1 1 1 0 0,1-1 0 0 0,-1 0-1 0 0,2 2-34 0 0,-1-1 39 0 0,0 0-1 0 0,-1 0 0 0 0,1 0 1 0 0,-2 0-1 0 0,1 4-38 0 0,0 6 95 0 0,1 0 1 0 0,1 0-1 0 0,2 7-95 0 0,-3-15 44 0 0,5 21 116 0 0,-4-15-21 0 0,1 0-1 0 0,-2 0 1 0 0,1 16-139 0 0,-3-26 48 0 0,0 0 1 0 0,1 0 0 0 0,0 0-1 0 0,0 0 1 0 0,1 0 0 0 0,0 0-1 0 0,0 0 1 0 0,0-1 0 0 0,3 4-49 0 0,7 26 236 0 0,-6-9-96 0 0,1 5-9 0 0,1-9 20 0 0,3-4-34 0 0,-6 9-53 0 0,2-14-50 0 0,-6-12-10 0 0,-1 0 1 0 0,1 1-1 0 0,0-1 0 0 0,0 1 1 0 0,-1-1-1 0 0,1 1 0 0 0,-1-1 1 0 0,1 1-1 0 0,-1-1 0 0 0,0 1 1 0 0,0-1-1 0 0,0 1 1 0 0,0 0-5 0 0,0-2 2 0 0,0 1-1 0 0,0 0 1 0 0,0-1 0 0 0,0 1 0 0 0,0 0 0 0 0,1 0 0 0 0,-1-1 0 0 0,0 1 0 0 0,0 0 0 0 0,0-1 0 0 0,0 1 0 0 0,1-1 0 0 0,-1 1 0 0 0,0 0 0 0 0,1-1 0 0 0,-1 1 0 0 0,1-1 0 0 0,-1 1 0 0 0,0-1 0 0 0,1 1 0 0 0,-1-1 0 0 0,1 1 0 0 0,-1-1 0 0 0,1 1 0 0 0,0-1 0 0 0,-1 0-2 0 0,1 1 2 0 0,-1-1 1 0 0,1 1-1 0 0,0-1 0 0 0,-1 0 0 0 0,1 1 0 0 0,-1-1 0 0 0,1 1 0 0 0,-1-1 0 0 0,0 1 0 0 0,1 0 0 0 0,-1-1 0 0 0,0 1 0 0 0,1-1 0 0 0,-1 1 0 0 0,0 0 0 0 0,1-1 0 0 0,-1 1 0 0 0,0 0 0 0 0,0-1 1 0 0,0 1-1 0 0,0 0 0 0 0,0-1 0 0 0,0 1 0 0 0,0 0 0 0 0,0-1 0 0 0,0 1-2 0 0,0 15 53 0 0,3 0-39 0 0,7-3-32 0 0,-7-10-68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12:12.4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7200 0 0,'0'0'165'0'0,"0"0"22"0"0,0 0 6 0 0,3 3-28 0 0,1 1-171 0 0,-1 0 43 0 0,-1 1 41 0 0,0 0 38 0 0,0 7 219 0 0,-2 5 117 0 0,0-8-298 0 0,0 1 76 0 0,0 29 726 0 0,0-23-616 0 0,0-6-204 0 0,0-2-68 0 0,2 8 141 0 0,4 7 162 0 0,0 0-36 0 0,-4-6-214 0 0,-2 94 680 0 0,0-88-664 0 0,0-2-37 0 0,2-2 16 0 0,4-3-41 0 0,0-1-16 0 0,-4 1 27 0 0,-3-6-10 0 0,0-8-62 0 0,1 0 0 0 0,0 0 0 0 0,0-1 0 0 0,0 1 0 0 0,0 0-1 0 0,0 0 1 0 0,1 0 0 0 0,-1 0 0 0 0,0 0 0 0 0,1 1-14 0 0,0-1 5 0 0,0 0 0 0 0,0 0 0 0 0,1 0 0 0 0,-1 0 0 0 0,0 0 0 0 0,1-1 1 0 0,-1 1-1 0 0,2 1-5 0 0,-1 0-31 0 0,0 1 66 0 0,1-1-24 0 0,-1-1-108 0 0,1-1-95 0 0,-2-1 48 0 0,1 0-38 0 0,-1 0-16 0 0,0 0-33 0 0,0 0-318 0 0,-1 0 72 0 0,0 0-45 0 0,0 0-620 0 0,0 0-490 0 0,0 0-929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12:12.8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0 6296 0 0,'-1'5'42'0'0,"1"0"0"0"0,0 0 0 0 0,0 0 0 0 0,1-1 0 0 0,-1 1 0 0 0,1 0 0 0 0,0 0 0 0 0,1 1-42 0 0,7 12 64 0 0,-9-16-66 0 0,1-1 1 0 0,-1 0-1 0 0,1 1 0 0 0,-1-1 1 0 0,0 0-1 0 0,0 1 1 0 0,1-1-1 0 0,-1 1 0 0 0,0-1 1 0 0,0 1 1 0 0,0 7 17 0 0,2 0 46 0 0,1 2 41 0 0,0 0 24 0 0,0-3 8 0 0,0 0 24 0 0,1-1 57 0 0,4 11 185 0 0,-7-15-335 0 0,0 0 0 0 0,0 0 0 0 0,-1 0 0 0 0,1 0 0 0 0,-1 0 0 0 0,1 1 0 0 0,-1 1-67 0 0,0 5 249 0 0,2-2-70 0 0,0 0-31 0 0,2 1 6 0 0,0-1-1 0 0,-2-1 0 0 0,-1 0 28 0 0,0 2 66 0 0,-2 2 133 0 0,1-7-279 0 0,-1-1 0 0 0,1 0 0 0 0,0 0 0 0 0,0 0 0 0 0,1 1 0 0 0,-1-1 0 0 0,1 0 0 0 0,-1 0 0 0 0,1 0 0 0 0,0 1-101 0 0,1-1 145 0 0,1 2-50 0 0,2 2 14 0 0,-4-5-21 0 0,0 1 51 0 0,-1 0 26 0 0,1 0 55 0 0,-1 1 64 0 0,0 0 71 0 0,0-3-273 0 0,0-1-46 0 0,0 1-33 0 0,0 3-101 0 0,0-3 127 0 0,0 0 62 0 0,0 0 55 0 0,0-1 78 0 0,0 1 90 0 0,0 0 105 0 0,0-2-416 0 0,0 0 0 0 0,0 1 1 0 0,1-1-1 0 0,-1 1 1 0 0,0-1-1 0 0,0 1 0 0 0,0-1 1 0 0,0 0-1 0 0,0 1 1 0 0,1-1-1 0 0,-1 1 0 0 0,0-1 1 0 0,1 1-1 0 0,-1-1 1 0 0,0 1-1 0 0,1-1 0 0 0,-1 1 1 0 0,0 0-1 0 0,1-1 1 0 0,-1 1-1 0 0,1-1 0 0 0,-1 1 1 0 0,1 0-1 0 0,0-1-3 0 0,-1 1 3 0 0,1-1 0 0 0,-1 1 0 0 0,1 0-1 0 0,0-1 1 0 0,-1 1 0 0 0,1-1 0 0 0,-1 0-1 0 0,1 1 1 0 0,-1-1 0 0 0,1 1 0 0 0,-1-1-1 0 0,0 0 1 0 0,1 1 0 0 0,-1-1 0 0 0,0 0-1 0 0,0 1 1 0 0,1-1 0 0 0,-1 0 0 0 0,0 0-1 0 0,0 1 1 0 0,0-1 0 0 0,0 0 0 0 0,0 0-1 0 0,0 1 1 0 0,0-1-3 0 0,-1-15 13 0 0,1 11-13 0 0,-1 1 0 0 0,1 0 0 0 0,0-1 0 0 0,0 1 0 0 0,1-1 0 0 0,-1 1 0 0 0,1 0 1 0 0,0-1-1 0 0,1-2 0 0 0,1-1-5 0 0,1 0 1 0 0,-2 0 0 0 0,1 0-1 0 0,0-6 5 0 0,-2 12-2 0 0,0-1-11 0 0,0-1 0 0 0,0 1 0 0 0,1-1 0 0 0,-1 1 0 0 0,1-1 0 0 0,0 1 13 0 0,17-20-126 0 0,-11 12 53 0 0,-1-1-74 0 0,-5 8 88 0 0,0 1 1 0 0,0-1 0 0 0,0 1 0 0 0,0 0-1 0 0,1 0 1 0 0,0-1 58 0 0,4-4-117 0 0,8-7-107 0 0,-5 9 112 0 0,5 3 71 0 0,-4 3 41 0 0,18 1 0 0 0,-28-1 0 0 0,1 1 0 0 0,-1-1 0 0 0,0 0 0 0 0,0 1 0 0 0,0-1 0 0 0,0 1 0 0 0,0-1 0 0 0,0 1 0 0 0,0 0 0 0 0,0-1 0 0 0,0 1 0 0 0,0 0 0 0 0,0 0 0 0 0,0-1 0 0 0,0 1 0 0 0,0 0 0 0 0,0 0 0 0 0,-1 0 0 0 0,1 0 0 0 0,0 1 0 0 0,4 8 0 0 0,-4-7 0 0 0,0-1 0 0 0,0 0 0 0 0,0 0 0 0 0,0 0 0 0 0,1 1 0 0 0,-1-1 0 0 0,1 0 0 0 0,-1-1 0 0 0,1 1 0 0 0,10 9 2 0 0,-7-6-3 0 0,0 1 0 0 0,1-1 0 0 0,-2 1 0 0 0,2 1 1 0 0,-4-3 6 0 0,0 0 0 0 0,0 0-1 0 0,0 0 1 0 0,0 0-1 0 0,0 2-5 0 0,9 16 113 0 0,-3-10-8 0 0,2-1 47 0 0,1 5 60 0 0,-7 0-45 0 0,0-3-81 0 0,2 0-45 0 0,-5-12-41 0 0,0 0 0 0 0,0 1 1 0 0,-1-1-1 0 0,1 1 0 0 0,-1-1 0 0 0,1 1 0 0 0,-1-1 0 0 0,1 1 0 0 0,-1-1 0 0 0,0 1 0 0 0,1 0 0 0 0,-1-1 1 0 0,0 1-1 0 0,0-1 0 0 0,0 1 0 0 0,0 0 0 0 0,0-1 0 0 0,1 1 0 0 0,-1 0 0 0 0,1-1 0 0 0,-1 1 0 0 0,1-1 0 0 0,-1 1 0 0 0,1-1 0 0 0,0 1 0 0 0,0-1 0 0 0,0 1 0 0 0,0-1 0 0 0,4 7 0 0 0,0 5-18 0 0,6-7-67 0 0,-6 7-12 0 0,-3-10 13 0 0,1 1 41 0 0,8 8 15 0 0,-6-8-20 0 0,-1-2-14 0 0,-1 0-36 0 0,1 0-55 0 0,-1-1-60 0 0,1 0-70 0 0,-1-1-80 0 0,-2 0 67 0 0,-1 0-45 0 0,1 0-42 0 0,-1 0-36 0 0,0 0-123 0 0,0 0-36 0 0,1 0-1280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1:01.2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96 7200 0 0,'0'0'165'0'0,"0"0"22"0"0,0 0 6 0 0,3 0-28 0 0,21 0-119 0 0,-8 0 66 0 0,20 0 364 0 0,-20 2-301 0 0,0 4-54 0 0,-1 1-5 0 0,1-6 48 0 0,1-1 5 0 0,-1 0-56 0 0,28 0 90 0 0,-27 2-114 0 0,0 4-19 0 0,-1-1-18 0 0,18 0 35 0 0,22-6-11 0 0,-20 0-34 0 0,265 1 133 0 0,-176 0-75 0 0,-110 1-77 0 0,0 0 1 0 0,12 3-24 0 0,-5 0 81 0 0,0-1 0 0 0,19 0-81 0 0,49-3 193 0 0,1 0 34 0 0,202 0 597 0 0,-168 0-511 0 0,-86 1-262 0 0,17 6-18 0 0,-24-3 18 0 0,31 0-51 0 0,441-4 75 0 0,-471 1-44 0 0,29 5-31 0 0,-30-1 43 0 0,31-2-43 0 0,644-3 246 0 0,-672 1-214 0 0,35 6-32 0 0,-35-3 32 0 0,35 0-32 0 0,398-4 10 0 0,-420 2 49 0 0,30 4-59 0 0,-35-1 68 0 0,25-2-68 0 0,-31-3 13 0 0,6-1-11 0 0,22 5-2 0 0,-25 0 0 0 0,5 1 53 0 0,25-1-53 0 0,-33-5 10 0 0,5 1-9 0 0,23 3-1 0 0,17 8 0 0 0,7-6 0 0 0,-43 0 0 0 0,10 0 0 0 0,16-2 0 0 0,-30-3 0 0 0,4-1 0 0 0,26 5 0 0 0,10 6 0 0 0,7-4 0 0 0,-43-2-5 0 0,32 3 6 0 0,-28-5 40 0 0,274-2 769 0 0,-270 0-716 0 0,0 0-34 0 0,0 0-43 0 0,1 0-51 0 0,81-8 37 0 0,-63 3 22 0 0,2 2 39 0 0,6 4-7 0 0,23 0 79 0 0,11-6-136 0 0,-65 1 9 0 0,25-2-67 0 0,3 3 58 0 0,334 3-116 0 0,-258-8 116 0 0,5 0 0 0 0,608 8 29 0 0,1025 0 96 0 0,-1558-7-71 0 0,0-1-1 0 0,226 8-42 0 0,-236-8 24 0 0,15 0 26 0 0,-76 5 3 0 0,-11-7-35 0 0,14 5 24 0 0,-6-6-29 0 0,-80 7-1 0 0,156-10 8 0 0,143-11-7 0 0,-285 21 5 0 0,66-2-18 0 0,9-4-11 0 0,-9 5 0 0 0,-5-6 0 0 0,-7 6 0 0 0,4-6 0 0 0,-7 6 0 0 0,-3-5 10 0 0,0 4 33 0 0,-68 2-32 0 0,120-5-11 0 0,-20 1 0 0 0,-4 0 0 0 0,-103 6 0 0 0,9-3 0 0 0,-8-1 0 0 0,11 4 0 0 0,54-6-3 0 0,-6 0 16 0 0,-89 7 11 0 0,-10 1-9 0 0,0 1 0 0 0,9 1-15 0 0,-5 3-1 0 0,-3-1-32 0 0,1-1 0 0 0,3-1 33 0 0,-8-2-91 0 0,36 0 57 0 0,-38 0-59 0 0,-12 0 2 0 0,1 0-38 0 0,-2 0-46 0 0,1 0-51 0 0,-1 0-59 0 0,0 0-64 0 0,-6 0 30 0 0,0 0-50 0 0,0 0-43 0 0,-1 0-39 0 0,1 0-133 0 0,0 0-38 0 0,1 0-161 0 0,2 0-433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12:13.7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96 7400 0 0,'0'2'216'0'0,"0"-1"-210"0"0,0-1 1 0 0,0 1-1 0 0,0-1 1 0 0,0 1-1 0 0,0-1 1 0 0,0 1-1 0 0,0-1 1 0 0,0 1-1 0 0,1-1 1 0 0,-1 1-1 0 0,0-1 1 0 0,0 1-1 0 0,0-1 1 0 0,1 1-1 0 0,-1-1 1 0 0,0 1-1 0 0,1-1 0 0 0,-1 0 1 0 0,0 1-1 0 0,1-1 1 0 0,-1 1-1 0 0,1-1 1 0 0,-1 0-1 0 0,0 0 1 0 0,1 1-1 0 0,0-1-6 0 0,5 6 59 0 0,-3 8-38 0 0,-4-6-31 0 0,0 14 11 0 0,5-7 92 0 0,-1-11-14 0 0,-1 0 37 0 0,1 2 62 0 0,2 3 137 0 0,4 6 231 0 0,-4-6-256 0 0,-5-8-235 0 0,1 1 0 0 0,-1-1 1 0 0,0 0-1 0 0,1 1 1 0 0,-1-1-1 0 0,0 1 0 0 0,0-1 1 0 0,0 1-1 0 0,0-1 1 0 0,0 1-56 0 0,3 13 492 0 0,23 17 462 0 0,-21-21-629 0 0,-2-3-86 0 0,-2-7-218 0 0,-1 0 0 0 0,1 0 0 0 0,0 0 0 0 0,-1-1 0 0 0,1 1 0 0 0,-1 0 0 0 0,1-1 0 0 0,0 1 0 0 0,0 0 0 0 0,-1-1 0 0 0,1 1 0 0 0,0-1 0 0 0,1 1-21 0 0,11 4 353 0 0,-9 2-127 0 0,-4-7-211 0 0,1 1-1 0 0,-1-1 1 0 0,0 0 0 0 0,0 1 0 0 0,1-1-1 0 0,-1 1 1 0 0,0-1 0 0 0,1 0 0 0 0,-1 1-1 0 0,0-1 1 0 0,1 0 0 0 0,-1 1 0 0 0,1-1-1 0 0,-1 0 1 0 0,0 0 0 0 0,1 1-1 0 0,-1-1 1 0 0,1 0 0 0 0,-1 0 0 0 0,1 0-1 0 0,-1 0 1 0 0,1 1 0 0 0,-1-1 0 0 0,1 0-1 0 0,-1 0 1 0 0,1 0 0 0 0,-1 0 0 0 0,1 0-1 0 0,-1 0 1 0 0,1 0 0 0 0,-1 0 0 0 0,1-1-15 0 0,44 1 1200 0 0,-37-2-800 0 0,13-9-34 0 0,-16 9-123 0 0,-1 0-82 0 0,-1 2-51 0 0,-1 0-48 0 0,1 0-22 0 0,1-1 50 0 0,11-12 226 0 0,-7 5-200 0 0,0 3-35 0 0,-1 1-16 0 0,11-5 82 0 0,-16 7-134 0 0,0 1-1 0 0,0 0 1 0 0,-1-1-1 0 0,1 1 1 0 0,0-1-1 0 0,-1 1 1 0 0,1-1-1 0 0,-1 0 1 0 0,0 0-1 0 0,1 0 1 0 0,-1 1-1 0 0,0-2-12 0 0,31-75 146 0 0,-31 75-145 0 0,-1 0 0 0 0,1 0 0 0 0,0 0 0 0 0,-1 0 0 0 0,0 0 0 0 0,1 0 0 0 0,-1 1 0 0 0,0-1 0 0 0,0 0 0 0 0,-1-3-1 0 0,0-9 0 0 0,1-2-55 0 0,0 3-37 0 0,0 2-52 0 0,0 0-87 0 0,0 2-45 0 0,0 0-90 0 0,0 1-104 0 0,0 1-118 0 0,0 4 219 0 0,0 1-54 0 0,0 0-47 0 0,0 0-42 0 0,0-1-148 0 0,0 0-42 0 0,0 0-180 0 0,0-3-485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12:16.3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10680 0 0,'0'0'241'0'0,"0"0"38"0"0,0 0 11 0 0,0 0-28 0 0,0 0-235 0 0,0 0-95 0 0,0 0-76 0 0,0 0-105 0 0,0 0-121 0 0,0 0-109 0 0,0 0 61 0 0,0 0-40 0 0,0 0-546 0 0,0 0-432 0 0,0 0-821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12:15.4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356 173 5584 0 0,'-39'-13'165'0'0,"32"11"-78"0"0,6-1-19 0 0,1-1-43 0 0,0 3-24 0 0,0-1-1 0 0,0 0 1 0 0,0 0 0 0 0,0 0-1 0 0,0 0 1 0 0,0 1-1 0 0,0-1 1 0 0,-1 0 0 0 0,1 0-1 0 0,-1 1 1 0 0,0-2-1 0 0,-10-4-19 0 0,1 2 40 0 0,5-2 58 0 0,4 5 10 0 0,1-2-67 0 0,0 2-5 0 0,0 0 21 0 0,0 1 22 0 0,-1-1 32 0 0,0 0 157 0 0,0 0-73 0 0,0 1 42 0 0,-4-4 42 0 0,1 0 14 0 0,-10-7 603 0 0,6 8-544 0 0,1 2-103 0 0,0 1-94 0 0,4 1-40 0 0,-1 0 43 0 0,-7 0 472 0 0,6 0-389 0 0,3 0-136 0 0,-1 1-35 0 0,1 0-44 0 0,0-1-53 0 0,-16 11 213 0 0,-6-6-20 0 0,19 2-54 0 0,2-3-29 0 0,-10 1 151 0 0,9-3-154 0 0,1 1 0 0 0,-1 0 1 0 0,0-1-1 0 0,1 1 0 0 0,0 1 1 0 0,-1-1-1 0 0,1 0 0 0 0,-1 2-61 0 0,-9 14 219 0 0,1-1-57 0 0,6-9-104 0 0,-3 5 58 0 0,-13 19 123 0 0,10-11-63 0 0,3 9-22 0 0,3-5-26 0 0,-2-8 6 0 0,3 0-14 0 0,5-16-108 0 0,0 1 0 0 0,0-1 0 0 0,0 1-1 0 0,1-1 1 0 0,-1 0 0 0 0,1 1 0 0 0,-1-1 0 0 0,1 0 0 0 0,0 0-12 0 0,0 2 11 0 0,3 8 81 0 0,1-1 0 0 0,0 0 0 0 0,2 3-92 0 0,-7-12 11 0 0,27 29 144 0 0,-27-30-151 0 0,0 0 0 0 0,1 0 1 0 0,-1 0-1 0 0,1 0 0 0 0,-1 0 0 0 0,1-1 1 0 0,-1 1-1 0 0,1 0 0 0 0,-1 0 1 0 0,1-1-1 0 0,0 1 0 0 0,-1 0 1 0 0,1-1-1 0 0,0 1 0 0 0,-1-1 1 0 0,1 1-1 0 0,0-1 0 0 0,0 1 0 0 0,0-1 1 0 0,0 0-1 0 0,0 1 0 0 0,-1-1 1 0 0,1 0-1 0 0,0 0 0 0 0,0 1 1 0 0,0-1-5 0 0,10 3 48 0 0,-1 7 108 0 0,5-6-46 0 0,14-6 174 0 0,-1-5-20 0 0,-13 2-190 0 0,2-1 80 0 0,14-8 145 0 0,-29 13-282 0 0,10-9 70 0 0,1-11-5 0 0,-7 10-43 0 0,7-9 57 0 0,-4 2-33 0 0,-7 12-49 0 0,0 0 0 0 0,0 0 0 0 0,-1 0 0 0 0,0-1 0 0 0,0 1 0 0 0,0-1 0 0 0,-1 1 0 0 0,0-6-14 0 0,0 3-18 0 0,1-6 58 0 0,-1-4 23 0 0,1 6-49 0 0,-1 3-39 0 0,-1-1-50 0 0,1 3-34 0 0,-1 0-53 0 0,0 2-59 0 0,-1 0-67 0 0,1 3-21 0 0,0 0-61 0 0,-1 0-55 0 0,1 1-48 0 0,-2-3-482 0 0,1 0-88 0 0,0-6-819 0 0,1-7-1061 0 0</inkml:trace>
  <inkml:trace contextRef="#ctx0" brushRef="#br0" timeOffset="403.96">545 378 9312 0 0,'0'0'268'0'0,"0"0"4"0"0,1 1-203 0 0,1 1-41 0 0,9 11-17 0 0,-6 0-11 0 0,-2-10 16 0 0,1-1 34 0 0,-2 0 30 0 0,0-1 33 0 0,-1 2 35 0 0,0 2 37 0 0,-1-2 473 0 0,0-3 29 0 0,0 0-19 0 0,0 0-111 0 0,0 0-49 0 0,0 0-10 0 0,0 0-32 0 0,0 0-122 0 0,0 0-50 0 0,0-3-8 0 0,0 3-271 0 0,0-1 1 0 0,0 0-1 0 0,0 1 0 0 0,0-1 0 0 0,0 1 0 0 0,0-1 1 0 0,0 0-1 0 0,-1 1 0 0 0,1-1 0 0 0,0 1 0 0 0,0-1 1 0 0,-1 1-1 0 0,1-1 0 0 0,0 1 0 0 0,0-1 0 0 0,-1 1 1 0 0,1-1-16 0 0,-1 1 10 0 0,1-1 0 0 0,-1 1 0 0 0,1 0 0 0 0,-1-1 0 0 0,1 1 0 0 0,-1 0 0 0 0,1 0 0 0 0,-1 0 0 0 0,1-1 0 0 0,-1 1 0 0 0,0 0 0 0 0,1 0 0 0 0,-1 0 0 0 0,1 0 0 0 0,-1 0 0 0 0,1 0 1 0 0,-1 0-11 0 0,-4-3 130 0 0,-7-14 23 0 0,1-5-61 0 0,2 1-85 0 0,4 13 13 0 0,4 7-17 0 0,0-1-1 0 0,0 1 0 0 0,0-1 0 0 0,1 1 0 0 0,-1-1 1 0 0,0 1-1 0 0,1-1 0 0 0,-1 0 0 0 0,1 1 0 0 0,-1-1 1 0 0,1 1-1 0 0,0-1 0 0 0,0 0 0 0 0,0 0 1 0 0,0 0-3 0 0,0-84 81 0 0,0 48-84 0 0,4 10-198 0 0,10-10-212 0 0,-3 12 91 0 0,-8 17 141 0 0,0 1 48 0 0,1 1 22 0 0,1-1 9 0 0,7-2-50 0 0,-6 8 66 0 0,0-1-34 0 0,5-3-129 0 0,5-7-139 0 0,-9 6 207 0 0,1 1 34 0 0,7 0 39 0 0,5-1 95 0 0,-10 4 10 0 0,-8 3 3 0 0,0-1 0 0 0,0 1 0 0 0,0 0 0 0 0,0 0 0 0 0,0 0 0 0 0,0 0 0 0 0,0 0 0 0 0,0 0 0 0 0,0 0 0 0 0,0 0 0 0 0,-1 1 0 0 0,1-1 0 0 0,0 1 0 0 0,0 0 0 0 0,0-1 0 0 0,0 1 0 0 0,-1 0 0 0 0,1 0 0 0 0,1 1 0 0 0,5 2 0 0 0,37 14-21 0 0,-18-5 38 0 0,-6 0 28 0 0,0 1 39 0 0,-5-1 21 0 0,1 1 38 0 0,-1 1 43 0 0,0 1 48 0 0,-7-7-146 0 0,0 2 34 0 0,10 13 191 0 0,18 21 364 0 0,-22-29-283 0 0,-4 1-107 0 0,-1 1-36 0 0,1 10 50 0 0,-10-25-262 0 0,5 12 190 0 0,5 1 28 0 0,-9-15-236 0 0,-1 0 0 0 0,0 0-1 0 0,1 1 1 0 0,-1-1-1 0 0,0 0 1 0 0,0 1-1 0 0,0-1 1 0 0,0 1-1 0 0,0-1 1 0 0,-1 1-1 0 0,1-1 1 0 0,0 1-1 0 0,-1-1 1 0 0,1 1-1 0 0,-1 0 1 0 0,1-1 0 0 0,-1 1-1 0 0,0 0 1 0 0,0 0-1 0 0,0 0-20 0 0,0 0 21 0 0,1 0 0 0 0,-1 0 0 0 0,1 0 0 0 0,-1 1 0 0 0,1-1 0 0 0,0 0 0 0 0,0 0 1 0 0,0 0-1 0 0,0 0 0 0 0,1 2-21 0 0,-1-3 10 0 0,0 0 1 0 0,0 1 0 0 0,-1-1-1 0 0,1 0 1 0 0,0 1 0 0 0,-1-1-1 0 0,1 1 1 0 0,-1-1 0 0 0,1 1-1 0 0,-1-1 1 0 0,0 1 0 0 0,1-1-1 0 0,-1 1 1 0 0,0 0 0 0 0,0-1-1 0 0,0 1 1 0 0,0-1 0 0 0,-1 1-1 0 0,1 0 1 0 0,0-1 0 0 0,-1 1-1 0 0,1-1 1 0 0,-1 1 0 0 0,0 0-11 0 0,-9 11 66 0 0,7-8-2 0 0,3-4-60 0 0,0 0 0 0 0,0-1-1 0 0,0 1 1 0 0,0 0-1 0 0,0-1 1 0 0,0 1-1 0 0,0 0 1 0 0,0-1-1 0 0,-1 1 1 0 0,1 0 0 0 0,0-1-1 0 0,0 1 1 0 0,-1-1-1 0 0,1 1 1 0 0,0 0-4 0 0,-3 1-36 0 0,-1 0 89 0 0,2 0-24 0 0,0-1-43 0 0,1 0-32 0 0,1 0-40 0 0,-1 0-24 0 0,1 1-40 0 0,0-1-45 0 0,-1 1-50 0 0,1-1-22 0 0,0 0-45 0 0,0-1-40 0 0,0 0-38 0 0,0 1-256 0 0,0-1-62 0 0,0 0-49 0 0,0 0-36 0 0,0 0-303 0 0,0 0-32 0 0,0 0-2372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12:14.0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221 347 6592 0 0,'0'0'149'0'0,"0"0"23"0"0,0-2 11 0 0,0 1-173 0 0,0 0 0 0 0,0 1 0 0 0,0-1 1 0 0,0 0-1 0 0,0 1 0 0 0,0-1 0 0 0,0 0 1 0 0,0 1-1 0 0,0-1 0 0 0,-1 0 0 0 0,1 1 0 0 0,0-1 1 0 0,-1 0-1 0 0,1 1 0 0 0,0-1-10 0 0,-1 1 2 0 0,0-1 0 0 0,0 1 1 0 0,1 0-1 0 0,-1-1 0 0 0,0 1 0 0 0,0 0 0 0 0,0 0 1 0 0,0 0-1 0 0,1 0 0 0 0,-1-1 0 0 0,0 1 0 0 0,0 0 1 0 0,0 0-1 0 0,0 1-2 0 0,-7-1-18 0 0,-1 0 91 0 0,0 0 101 0 0,1 0 100 0 0,-1 0 96 0 0,0 0 95 0 0,0 0 92 0 0,-1 0 90 0 0,-1 0 88 0 0,2 1-514 0 0,3 2-41 0 0,5-2-136 0 0,-1 0 0 0 0,1 1 0 0 0,0-1 0 0 0,0 1 0 0 0,0-1 0 0 0,0 1 0 0 0,0 0 1 0 0,0-1-1 0 0,0 1 0 0 0,0 1-44 0 0,-3 6 166 0 0,3-8-145 0 0,0 1 1 0 0,0-1-1 0 0,1 0 1 0 0,-1 0-1 0 0,0 0 1 0 0,0 0-1 0 0,0 0 1 0 0,0 0-1 0 0,0 0 0 0 0,-1-1 1 0 0,1 1-1 0 0,-1 0-21 0 0,-9 8 227 0 0,5 6-29 0 0,5-13-178 0 0,1 0 0 0 0,-1 0 0 0 0,0 0 0 0 0,1 0 0 0 0,-1 0 0 0 0,0 0 0 0 0,0 0-1 0 0,-1 0 1 0 0,1 0 0 0 0,0 0 0 0 0,-1 0 0 0 0,0 0-20 0 0,-5 5 75 0 0,4-5-51 0 0,1 0 0 0 0,0 0 0 0 0,-1 0-1 0 0,1 1 1 0 0,0-1 0 0 0,1 1 0 0 0,-1-1 0 0 0,0 1 0 0 0,1-1 0 0 0,-1 2-24 0 0,-3 23 148 0 0,-1-12-58 0 0,5-12-71 0 0,-1 0 0 0 0,1 1-1 0 0,0-1 1 0 0,0 1 0 0 0,1-1 0 0 0,-1 1 0 0 0,1-1 0 0 0,0 1 0 0 0,-1 0-19 0 0,1 51 271 0 0,0-34-201 0 0,0-19-59 0 0,1 1 0 0 0,-1-1 0 0 0,0 1 0 0 0,0-1 0 0 0,1 0 0 0 0,0 1 0 0 0,-1-1 0 0 0,1 0 0 0 0,0 1 0 0 0,0-1 0 0 0,0 0 0 0 0,1 2-11 0 0,8 17 85 0 0,-9-19-80 0 0,0 0 1 0 0,0 0-1 0 0,0 0 0 0 0,0 0 0 0 0,0 0 1 0 0,1 0-1 0 0,-1 0 0 0 0,1-1 0 0 0,-1 1 1 0 0,1 0-1 0 0,0-1 0 0 0,1 2-5 0 0,28 16 115 0 0,-2-3 5 0 0,-26-13-105 0 0,1-1 0 0 0,0 0 0 0 0,0 0 0 0 0,0 0 0 0 0,3 0-15 0 0,-5-1 10 0 0,1 0 0 0 0,-1-1 0 0 0,1 1 0 0 0,-1-1-1 0 0,1 0 1 0 0,0 0 0 0 0,-1 0 0 0 0,1 0 0 0 0,-1 0 0 0 0,1-1 0 0 0,-1 1 0 0 0,1-1 0 0 0,1 0-10 0 0,6-3 8 0 0,-7 2-9 0 0,0 1 0 0 0,0 0 0 0 0,0 0 0 0 0,0 0 0 0 0,1 0 0 0 0,-1 0 0 0 0,0 1 0 0 0,0-1 0 0 0,0 1 0 0 0,3 0 1 0 0,-2 0-8 0 0,-1 0 0 0 0,1-1 0 0 0,-1 0-1 0 0,0 1 1 0 0,1-1 0 0 0,-1 0 0 0 0,0 0 0 0 0,2-1 8 0 0,11-4-80 0 0,-4 2-77 0 0,4 0-161 0 0,3-7-115 0 0,10-4-92 0 0</inkml:trace>
  <inkml:trace contextRef="#ctx0" brushRef="#br0" timeOffset="300.2">647 0 8288 0 0,'0'0'190'0'0,"0"0"28"0"0,3 3 7 0 0,9 10-95 0 0,-3-3-55 0 0,2 10 28 0 0,-7-13 13 0 0,-2-3-9 0 0,2 0 46 0 0,1 4 324 0 0,-3-4-367 0 0,4 6 95 0 0,-3-1-31 0 0,-1 0 33 0 0,-2 1 84 0 0,2 2 66 0 0,3-3-66 0 0,2 4 24 0 0,-6 4-4 0 0,-1-4-59 0 0,1-5-82 0 0,2 1 41 0 0,-1-2-113 0 0,0-1-3 0 0,1 1 1 0 0,-2-1-1 0 0,1 1 1 0 0,-1 0-1 0 0,0 0 1 0 0,0-1-1 0 0,-1 4-95 0 0,0 14 200 0 0,0 39 354 0 0,0-45-425 0 0,0-2-46 0 0,0 42 311 0 0,0-2-57 0 0,0-2-46 0 0,0 2-39 0 0,0-50-225 0 0,-1 0-1 0 0,0 0 1 0 0,0-1 0 0 0,-1 1-1 0 0,1 0 1 0 0,-1 0-27 0 0,0-1 26 0 0,0 0 0 0 0,1 0 0 0 0,0 0 0 0 0,0 0 0 0 0,0 5-26 0 0,2 6 64 0 0,-1-13-55 0 0,1-1 0 0 0,-1 1 0 0 0,0 0 0 0 0,0 0 0 0 0,-1 0 0 0 0,1 0 0 0 0,0 0 0 0 0,-1 0 0 0 0,0 0 0 0 0,0 2-9 0 0,-10 11 27 0 0,8 0 26 0 0,3 7 32 0 0,0-17-119 0 0,0-4-42 0 0,0-2-35 0 0,0 0-165 0 0,0 0 203 0 0,0 0-6 0 0,0 0-21 0 0,0 0-42 0 0,0 0-16 0 0,0 0-42 0 0,0 0-49 0 0,0 0-54 0 0,0 0-58 0 0,0 0-56 0 0,0 0-47 0 0,0 0-43 0 0,0 0-149 0 0,0 0-42 0 0,0 0-179 0 0,0 0-485 0 0</inkml:trace>
  <inkml:trace contextRef="#ctx0" brushRef="#br0" timeOffset="847.33">426 442 8176 0 0,'0'0'182'0'0,"0"0"29"0"0,0 0 13 0 0,3-3 33 0 0,8-5 60 0 0,-3 5-103 0 0,2 1 46 0 0,2 0 58 0 0,-3-2-58 0 0,4-3-5 0 0,-1 3-113 0 0,-4 2-22 0 0,0 0-1 0 0,-1-1 0 0 0,8-4-119 0 0,8-2 121 0 0,5 3 38 0 0,-12 2 38 0 0,0-1 0 0 0,9-3-197 0 0,-13 4 87 0 0,-1 1 0 0 0,1 1 0 0 0,0-1 0 0 0,2 1-87 0 0,14-2 172 0 0,-2-2 36 0 0,-1-1-34 0 0,-6 2 30 0 0,1 0 0 0 0,5 1-204 0 0,5 2 202 0 0,-4 1-11 0 0,2 0-33 0 0,-21 1-112 0 0,1 1 1 0 0,-1-1 0 0 0,0 1 0 0 0,5 1-47 0 0,19 9 136 0 0,-18-8-80 0 0,5 1 6 0 0,-16-3-58 0 0,0 0-1 0 0,-1 0 1 0 0,1 0-1 0 0,0 0 1 0 0,0 0-1 0 0,-1 1 1 0 0,1-1-1 0 0,0 1-3 0 0,12 12 41 0 0,17 17-17 0 0,-12-12 63 0 0,-18-18-78 0 0,1 1-1 0 0,0 0 0 0 0,-1 0 1 0 0,0 1-1 0 0,1-1 0 0 0,-1 0 1 0 0,0 0-1 0 0,0 1 1 0 0,0-1-1 0 0,0 0 0 0 0,-1 1 1 0 0,1-1-1 0 0,-1 1-8 0 0,1 0 8 0 0,-1-1 0 0 0,1 1 1 0 0,0-1-1 0 0,0 0 0 0 0,0 1 0 0 0,0-1 0 0 0,0 0 0 0 0,0 0 0 0 0,1 1 0 0 0,-1-1 1 0 0,1 0-1 0 0,-1 0 0 0 0,1 0-8 0 0,8 13 78 0 0,-8-11-40 0 0,-1 1 0 0 0,0-1 1 0 0,0 1-1 0 0,0-1 0 0 0,0 5-38 0 0,0 7 166 0 0,-1 1-1 0 0,-1 5-165 0 0,0 0 79 0 0,1-6 42 0 0,0-4-58 0 0,0 27 27 0 0,0-11 46 0 0,0-26-130 0 0,0-2-59 0 0,0 0-81 0 0,0 0-146 0 0,0 0-21 0 0</inkml:trace>
  <inkml:trace contextRef="#ctx0" brushRef="#br0" timeOffset="1116.73">1121 142 8928 0 0,'0'0'200'0'0,"0"-2"33"0"0,0-9 14 0 0,0 9 11 0 0,0 2 45 0 0,0 0 17 0 0,2 0 7 0 0,6 0-136 0 0,0 0-89 0 0,4 0-64 0 0,5 0-63 0 0,-1 0-81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12:13.1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191 395 7080 0 0,'0'0'157'0'0,"0"0"23"0"0,0 2 13 0 0,0-1-189 0 0,0-1-1 0 0,0 1 1 0 0,0-1-1 0 0,0 1 0 0 0,0-1 1 0 0,0 0-1 0 0,0 1 1 0 0,0-1-1 0 0,0 1 0 0 0,0-1 1 0 0,0 0-1 0 0,0 1 1 0 0,0-1-1 0 0,0 1 0 0 0,0-1 1 0 0,-1 0-1 0 0,1 1 1 0 0,0-1-1 0 0,0 0 0 0 0,0 1 1 0 0,-1-1-1 0 0,1 0 1 0 0,0 1-1 0 0,-1-1 0 0 0,1 0 1 0 0,0 1-1 0 0,-1-1 1 0 0,1 0-1 0 0,0 0 0 0 0,-1 0 1 0 0,1 1-1 0 0,0-1 0 0 0,-1 0 1 0 0,1 0-1 0 0,-1 0 1 0 0,1 0-1 0 0,0 0 0 0 0,-1 1 1 0 0,1-1-1 0 0,-1 0 1 0 0,1 0-1 0 0,0 0 0 0 0,-1 0 1 0 0,1 0-1 0 0,-1-1 1 0 0,1 1-1 0 0,0 0 0 0 0,-1 0 1 0 0,0 0-4 0 0,1 0 2 0 0,-1 0 0 0 0,0 0 0 0 0,0 0 0 0 0,0 0 0 0 0,0 0 0 0 0,1 0 0 0 0,-1 0 0 0 0,0 0 0 0 0,0 0 0 0 0,0 0 0 0 0,0 1 0 0 0,1-1 0 0 0,-1 0 1 0 0,0 1-1 0 0,0-1 0 0 0,1 0 0 0 0,-1 1 0 0 0,0-1 0 0 0,0 1-2 0 0,-4 10 0 0 0,-2-8 8 0 0,1-1 32 0 0,-9 9 153 0 0,0 13 256 0 0,5-8-132 0 0,2-6-140 0 0,-3 3 20 0 0,-1 5-3 0 0,0 0-5 0 0,0-4-1 0 0,1 2 13 0 0,7-1-64 0 0,1-2-54 0 0,-8 8 80 0 0,6 6-3 0 0,-1-14-58 0 0,5-12-90 0 0,0 1 1 0 0,0-1-1 0 0,0 0 0 0 0,1 1 1 0 0,-1-1-1 0 0,1 1 0 0 0,-1-1 1 0 0,1 1-1 0 0,-1-1 0 0 0,1 1 1 0 0,0 0-1 0 0,0-1 0 0 0,0 1-12 0 0,-1 14 104 0 0,0 14 61 0 0,5-13 18 0 0,7-4 8 0 0,-9-10-45 0 0,0 0-54 0 0,-2 0-34 0 0,0 1-34 0 0,1 1 21 0 0,0-3-42 0 0,0-1 0 0 0,-1 0 0 0 0,1 0-1 0 0,0 0 1 0 0,0 0 0 0 0,0 0 0 0 0,0 0 0 0 0,0 0-1 0 0,0 0 1 0 0,0 0 0 0 0,0-1 0 0 0,1 2-3 0 0,14 0 0 0 0,3-2 30 0 0,25 0 164 0 0,-42 0-190 0 0,0 0 1 0 0,-1 0 0 0 0,1 0-1 0 0,0-1 1 0 0,-1 1-1 0 0,1-1 1 0 0,-1 1 0 0 0,1-1-1 0 0,-1 1 1 0 0,1-1 0 0 0,-1 0-1 0 0,1 0 1 0 0,-1 0-1 0 0,1 0-4 0 0,6-4 10 0 0,2 0 20 0 0,-7 4-26 0 0,-1 0 0 0 0,0 0 0 0 0,0 0-1 0 0,0 0 1 0 0,1-1 0 0 0,-1 1 0 0 0,-1-1 0 0 0,1 1-1 0 0,0-1-3 0 0,6-6 22 0 0,-5 5-17 0 0,1 0 0 0 0,-1 0 1 0 0,0-1-1 0 0,0 1 0 0 0,0-1 1 0 0,-1 0-6 0 0,3-6-1 0 0,-4 7 0 0 0,0 1-1 0 0,0 0 1 0 0,0 0-1 0 0,1 0 0 0 0,-1-1 1 0 0,1 1-1 0 0,-1 0 1 0 0,1 1-1 0 0,0-1 2 0 0,4-5-31 0 0,-1-1-65 0 0,0-2-63 0 0,4-13-268 0 0,-7 15 309 0 0,0 3 50 0 0,0-3-193 0 0,1 0-58 0 0,0-1-275 0 0,0 1-103 0 0,-1 0-81 0 0,0-1-62 0 0,0-3-454 0 0,-1-7-725 0 0,-1 19 1959 0 0</inkml:trace>
  <inkml:trace contextRef="#ctx0" brushRef="#br0" timeOffset="284.85">207 0 5208 0 0,'0'3'116'0'0,"0"11"-35"0"0,0 25 189 0 0,0-27-214 0 0,0-1-35 0 0,0-7-22 0 0,0-1-1 0 0,1 0 1 0 0,-1 0 0 0 0,1 0-1 0 0,0 1 1 0 0,0-1 0 0 0,0 0-1 0 0,0 0 1 0 0,0 0 1 0 0,5 13 78 0 0,-3-2 54 0 0,-1 1 78 0 0,9 8 232 0 0,-6 17 20 0 0,2-9-64 0 0,1-1-83 0 0,-2-4-102 0 0,-1-3-61 0 0,0 0 38 0 0,-1 4-1 0 0,-1-6-43 0 0,0-7-19 0 0,0-1 15 0 0,0 2 44 0 0,2 2 22 0 0,-3-11-103 0 0,0 1 0 0 0,-1-1 0 0 0,1 1 0 0 0,-1 0 0 0 0,-1-1 0 0 0,1 1-105 0 0,-2 8 204 0 0,1-8-109 0 0,0-1 0 0 0,0 1 0 0 0,0-1 0 0 0,1 1 0 0 0,0-1 0 0 0,0 1-95 0 0,5 8 241 0 0,-2-2-47 0 0,-1 6 53 0 0,-3-7-58 0 0,0-2-76 0 0,0 0-47 0 0,0 3-26 0 0,0-11-32 0 0,0 0-4 0 0,0 0 0 0 0,1 0 0 0 0,-1 0 0 0 0,0 0-1 0 0,1 0 1 0 0,-1 0 0 0 0,1 0 0 0 0,-1 0 0 0 0,1-1 0 0 0,0 1 0 0 0,0 0 0 0 0,0 0 0 0 0,1 1-4 0 0,-1-2 2 0 0,0 0 1 0 0,-1 1-1 0 0,1-1 0 0 0,0 1 0 0 0,-1-1 0 0 0,1 1 1 0 0,0-1-1 0 0,-1 1 0 0 0,0 0 0 0 0,1-1 0 0 0,-1 1 0 0 0,0-1 1 0 0,0 2-3 0 0,0 7 3 0 0,0 9 46 0 0,0-16-109 0 0,0-3-12 0 0,0 0 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12:11.0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332 16 5696 0 0,'0'0'166'0'0,"-3"0"-6"0"0,-3-1-99 0 0,1-5-112 0 0,1 2 47 0 0,0 1 80 0 0,-1 2 63 0 0,-2 0 88 0 0,7 1-222 0 0,-7 0 189 0 0,1 0 49 0 0,-13 2 612 0 0,10 0-463 0 0,1 1-103 0 0,3 0-182 0 0,1 0-88 0 0,2-1 162 0 0,1-1-42 0 0,-3 0 38 0 0,0-1-89 0 0,-1-1-50 0 0,3 1 59 0 0,-10 1 103 0 0,0 6 7 0 0,-1-1-16 0 0,2-4-19 0 0,10-2-153 0 0,0 0 0 0 0,-1 0 0 0 0,1 0 0 0 0,0 0 0 0 0,0 0 0 0 0,-1 0 0 0 0,1 1 0 0 0,0-1 0 0 0,0 1 0 0 0,0-1 0 0 0,-1 1 0 0 0,1-1 0 0 0,0 1 0 0 0,0 0 0 0 0,0-1 0 0 0,0 1 0 0 0,0 0-19 0 0,-11 17 275 0 0,11-15-229 0 0,-1 0-1 0 0,0 0 1 0 0,0 0 0 0 0,1 0-1 0 0,-2 0 1 0 0,0 1-46 0 0,-11 11 186 0 0,2 1-33 0 0,-9 13 60 0 0,-11 8 117 0 0,12-3-142 0 0,6-7 22 0 0,6-9-99 0 0,6-13-88 0 0,1 0 0 0 0,0 0 0 0 0,0 0 0 0 0,1 1 0 0 0,-1-1 0 0 0,1 0 0 0 0,1 4-23 0 0,-1 2 42 0 0,0-3 15 0 0,0 7 52 0 0,0-15-108 0 0,0 1 1 0 0,0-1 0 0 0,0 1-1 0 0,0-1 1 0 0,0 1-1 0 0,0-1 1 0 0,0 0 0 0 0,0 1-1 0 0,0-1 1 0 0,0 1 0 0 0,0-1-1 0 0,0 0 1 0 0,0 1-1 0 0,1-1 1 0 0,-1 1 0 0 0,0-1-1 0 0,0 0 1 0 0,0 1 0 0 0,1-1-1 0 0,-1 0 1 0 0,0 1 0 0 0,1-1-1 0 0,-1 0 1 0 0,0 0-1 0 0,1 1 1 0 0,-1-1 0 0 0,0 0-1 0 0,1 0 1 0 0,-1 1 0 0 0,0-1-1 0 0,1 0-1 0 0,6 5 46 0 0,1 8-17 0 0,-6-11-22 0 0,0-1-1 0 0,0 1 1 0 0,1-1 0 0 0,-1 0-1 0 0,0 1 1 0 0,1-1 0 0 0,-1 0-1 0 0,1 0 1 0 0,-1-1 0 0 0,1 1-7 0 0,27 2 65 0 0,1-3-48 0 0,-16 0-19 0 0,-11 0 1 0 0,-1 0 1 0 0,0-1-1 0 0,0 1 1 0 0,1-1-1 0 0,-1 1 1 0 0,0-1-1 0 0,0 0 1 0 0,0 0 0 0 0,3-2 0 0 0,9-2-28 0 0,5 3-63 0 0,-7 2-2 0 0,4-4-43 0 0,-12 3 146 0 0,0-1-53 0 0,0 1-59 0 0,0-1-66 0 0,1 1-70 0 0,0 0-77 0 0,0-1-83 0 0,0 1-87 0 0,-2 0 91 0 0,0 0-48 0 0,0 0-50 0 0,1 0-51 0 0,7-3-875 0 0,5-5-804 0 0,-15 8 1992 0 0</inkml:trace>
  <inkml:trace contextRef="#ctx0" brushRef="#br0" timeOffset="431.97">726 79 5960 0 0,'0'0'6'0'0,"-1"0"0"0"0,1 0 0 0 0,-1 0 0 0 0,1 1 0 0 0,-1-1 1 0 0,1 0-1 0 0,-1 0 0 0 0,1 0 0 0 0,-1 0 0 0 0,1 0 0 0 0,-1-1 0 0 0,1 1 0 0 0,-1 0 0 0 0,1 0 1 0 0,-1 0-1 0 0,1 0 0 0 0,-1-1 0 0 0,1 1 0 0 0,-1 0 0 0 0,1 0 0 0 0,0-1 0 0 0,-1 1 0 0 0,1 0 1 0 0,-1-1-1 0 0,1 1 0 0 0,0 0 0 0 0,-1-1 0 0 0,1 1 0 0 0,0-1 0 0 0,-1 1 0 0 0,1 0 1 0 0,0-1-1 0 0,0 1 0 0 0,-1-1 0 0 0,1 1 0 0 0,0-1 0 0 0,0 1 0 0 0,0-1 0 0 0,0 1 0 0 0,0-1 1 0 0,0 1-1 0 0,0-1 0 0 0,0 1 0 0 0,0-1 0 0 0,0 1 0 0 0,0-1-6 0 0,0-2 161 0 0,-3 3-17 0 0,-21-1 106 0 0,23 1-230 0 0,0 0 1 0 0,1 0-1 0 0,-1 0 1 0 0,0 0-1 0 0,0 0 1 0 0,0 0-1 0 0,0 0 0 0 0,1 0 1 0 0,-1 0-1 0 0,0 0 1 0 0,0 0-1 0 0,0 0 1 0 0,0 0-1 0 0,1 1 0 0 0,-1-1 1 0 0,0 0-1 0 0,0 1 1 0 0,1-1-1 0 0,-1 0 1 0 0,0 1-1 0 0,0 0-20 0 0,-3 5 223 0 0,3-5-209 0 0,1-1 0 0 0,0 1 0 0 0,0-1 0 0 0,-1 1-1 0 0,1-1 1 0 0,0 0 0 0 0,-1 1 0 0 0,1-1 0 0 0,0 0 0 0 0,-1 1 0 0 0,1-1-1 0 0,0 0 1 0 0,-1 1 0 0 0,1-1 0 0 0,-1 0 0 0 0,1 0 0 0 0,-1 1 0 0 0,1-1 0 0 0,-1 0-1 0 0,1 0 1 0 0,-1 0 0 0 0,1 0 0 0 0,-1 0 0 0 0,1 0 0 0 0,-1 0 0 0 0,1 0-1 0 0,-1 0 1 0 0,1 0 0 0 0,-1 0 0 0 0,1 0 0 0 0,-1 0 0 0 0,1 0-14 0 0,-1 0 14 0 0,0 0-1 0 0,0 0 1 0 0,1 0 0 0 0,-1 0 0 0 0,0 0 0 0 0,0 0-1 0 0,1 1 1 0 0,-1-1 0 0 0,0 0 0 0 0,1 0 0 0 0,-1 1-1 0 0,0-1 1 0 0,1 0 0 0 0,-1 1 0 0 0,0-1 0 0 0,1 1 0 0 0,-1-1-15 0 0,-5 10 193 0 0,6-9-177 0 0,-1 0 0 0 0,1 0 0 0 0,-1 0 0 0 0,0 0 0 0 0,1 0 0 0 0,-1 0 0 0 0,0 0 0 0 0,0 0 0 0 0,0 0 0 0 0,0 0 0 0 0,0 0 1 0 0,0 0-1 0 0,0-1 0 0 0,0 1 0 0 0,0 0-15 0 0,-4 1 54 0 0,4-2-42 0 0,1 1 1 0 0,-1-1-1 0 0,0 0 1 0 0,1 1-1 0 0,-1-1 1 0 0,1 0-1 0 0,-1 1 1 0 0,1-1-1 0 0,-1 1 0 0 0,0-1 1 0 0,1 0-1 0 0,0 1 1 0 0,-1 0-1 0 0,1-1 1 0 0,-1 1-1 0 0,1-1 1 0 0,-1 1-1 0 0,1-1 1 0 0,0 1-1 0 0,0 0 1 0 0,-1-1-1 0 0,1 1-12 0 0,-2 4 46 0 0,-25 27 292 0 0,23-22-224 0 0,3-7-87 0 0,0-1-1 0 0,-1 0 0 0 0,1 0 1 0 0,0 0-1 0 0,0 1 1 0 0,-1-1-1 0 0,0 0 0 0 0,1-1 1 0 0,-1 1-27 0 0,0 0 20 0 0,1 0 0 0 0,-1 0 0 0 0,1 0 0 0 0,0 0 0 0 0,-1 0 0 0 0,1 0-1 0 0,0 0 1 0 0,0 0 0 0 0,0 0 0 0 0,1 1 0 0 0,-1-1 0 0 0,1 0 0 0 0,-1 0 0 0 0,1 1-20 0 0,-3 10 89 0 0,-4 0 32 0 0,6-11-101 0 0,0-1 1 0 0,1 0-1 0 0,-1 1 0 0 0,0-1 1 0 0,1 1-1 0 0,-1-1 0 0 0,1 1 1 0 0,-1-1-1 0 0,1 1 0 0 0,0-1 0 0 0,0 1 1 0 0,-1 0-1 0 0,1-1-20 0 0,0 60 823 0 0,0-59-623 0 0,3 1 0 0 0,8 10-18 0 0,-5-2-111 0 0,-5-11-54 0 0,0 1-1 0 0,0 0 1 0 0,0-1 0 0 0,0 1 0 0 0,0-1-1 0 0,0 1 1 0 0,0-1 0 0 0,0 0-1 0 0,0 1 1 0 0,0-1 0 0 0,0 0 0 0 0,0 0-1 0 0,0 1 1 0 0,0-1 0 0 0,0 0 0 0 0,0 0-1 0 0,0 0 1 0 0,0-1 0 0 0,0 1 0 0 0,1 0-17 0 0,4 0 28 0 0,7 0 47 0 0,17 0 151 0 0,-15-3-143 0 0,-10-3-23 0 0,-3 2-24 0 0,10-3 55 0 0,-11 7-86 0 0,0 0 1 0 0,0-1-1 0 0,0 1 0 0 0,0-1 1 0 0,0 1-1 0 0,0-1 0 0 0,0 0 0 0 0,0 1 1 0 0,-1-1-1 0 0,1 0 0 0 0,0 0 0 0 0,0 0 1 0 0,0 1-1 0 0,-1-1 0 0 0,1 0 1 0 0,0-1-6 0 0,1-3 10 0 0,-2 5-10 0 0,1-1 1 0 0,-1 0-1 0 0,0 1 0 0 0,0-1 0 0 0,1 1 1 0 0,-1-1-1 0 0,1 0 0 0 0,-1 1 1 0 0,0-1-1 0 0,1 1 0 0 0,-1-1 0 0 0,1 1 1 0 0,-1-1-1 0 0,1 1 0 0 0,-1 0 1 0 0,1-1-1 0 0,0 1 0 0 0,-1 0 0 0 0,1-1 1 0 0,0 1-1 0 0,-1 0 0 0 0,1-1 0 0 0,4-1 0 0 0,-3 1 3 0 0,-1-1-1 0 0,1 1 1 0 0,0 0 0 0 0,-1-1 0 0 0,0 1 0 0 0,1-1 0 0 0,-1 0 0 0 0,0 1 0 0 0,0-1 0 0 0,0 0 0 0 0,0 0 0 0 0,0 0 0 0 0,0 0-3 0 0,1-2 4 0 0,-1 1 0 0 0,1 0 1 0 0,0 0-1 0 0,0 1 0 0 0,0-1 1 0 0,1-1-5 0 0,-2 3 2 0 0,1-1 1 0 0,-1 0-1 0 0,1 0 1 0 0,-1 0-1 0 0,0 0 1 0 0,1 0-1 0 0,-1 0 1 0 0,0 0-1 0 0,0 0 1 0 0,-1 0 0 0 0,1-1-1 0 0,0 1 1 0 0,-1 0-1 0 0,1 0 1 0 0,-1-1-1 0 0,0 1 1 0 0,0 0-1 0 0,0-1 1 0 0,0 1-1 0 0,0 0 1 0 0,-1-1-3 0 0,1 0 1 0 0,1 1 0 0 0,-1-1 0 0 0,0 1 0 0 0,0-1 0 0 0,1 1 0 0 0,0-1 0 0 0,-1 1 0 0 0,1-1 0 0 0,0 1 0 0 0,0 0 1 0 0,1-3-2 0 0,0 3-1 0 0,-1 0 1 0 0,0-1 0 0 0,0 1 0 0 0,0 0 0 0 0,-1-1 0 0 0,1 1 0 0 0,-1-1 0 0 0,1 1 0 0 0,-1-1 0 0 0,0 1 0 0 0,0-3 0 0 0,0-2-1 0 0,0-6-28 0 0,3 1-44 0 0,-2 9-10 0 0,7-11 97 0 0,-7 12-80 0 0,1 1-79 0 0,-1 2-104 0 0,-1 1 77 0 0,0 0-35 0 0,-1 10 157 0 0,1-8 41 0 0,0 0 0 0 0,0 0 0 0 0,0 0 0 0 0,0 0 0 0 0,1 0-1 0 0,-1 0 1 0 0,1 0 0 0 0,1 1 9 0 0,2 6-11 0 0,-2-8 11 0 0,-1 0 0 0 0,0 0 0 0 0,0 0 0 0 0,0 0 0 0 0,0 1 0 0 0,0-1 0 0 0,-1 0 1 0 0,0 1-1 0 0,1 1 0 0 0,1 14-11 0 0,9 9-21 0 0,-8-14 42 0 0,-3-12-7 0 0,0 0 0 0 0,1 1 0 0 0,-1-1 1 0 0,1 0-1 0 0,0 1 0 0 0,-1-1 0 0 0,1 0 0 0 0,0 0 0 0 0,0 0 1 0 0,1 0-1 0 0,-1 0 0 0 0,0 0 0 0 0,1 0 0 0 0,-1 0 0 0 0,1 0-3 0 0,3 3 19 0 0,-1 1-1 0 0,0-1 1 0 0,0 1-1 0 0,-1 0 1 0 0,0 1-1 0 0,1 0-18 0 0,-2-2 16 0 0,-1 1-8 0 0,0 1 1 0 0,3-1 38 0 0,6 7-23 0 0,-7 0 43 0 0,-1-8-1 0 0,9 6-67 0 0,-9-9-72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12:05.8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2 222 5472 0 0,'0'0'124'0'0,"0"0"17"0"0,0 0 10 0 0,0 2-25 0 0,-1 10-99 0 0,1 19-30 0 0,4-13 59 0 0,-2-15 9 0 0,0 1-1 0 0,-1 0 0 0 0,1-1 1 0 0,-1 1-1 0 0,0 0 0 0 0,0 0 0 0 0,0 0 1 0 0,0 0-1 0 0,-1 0 0 0 0,1 3-64 0 0,-1 2 176 0 0,2-1-41 0 0,0-1-13 0 0,2 3 10 0 0,1 6 50 0 0,-3 3 47 0 0,-2-5-43 0 0,1-7-57 0 0,1 2 35 0 0,9 15 134 0 0,-7-16-163 0 0,0-1 1 0 0,-1 1-1 0 0,2 6-135 0 0,-5-12 17 0 0,8 26 348 0 0,-1-11-51 0 0,-3-9-139 0 0,-1-1-48 0 0,-1 0-20 0 0,0 3 0 0 0,0-1-3 0 0,0-2-3 0 0,1 0 20 0 0,0 1 45 0 0,2 1 1 0 0,4 6 146 0 0,-1 0-3 0 0,-3-6-151 0 0,0 22 340 0 0,6-18-267 0 0,-9-10-71 0 0,0 0-55 0 0,-2-1-34 0 0,0 1-32 0 0,0 0-13 0 0,1-1 31 0 0,-1-1-43 0 0,1-1 1 0 0,0 0-1 0 0,-1 1 0 0 0,1-1 1 0 0,-1 0-1 0 0,1 0 1 0 0,0 0-1 0 0,-1 1 1 0 0,1-1-1 0 0,0 0 1 0 0,-1 0-1 0 0,1 0 1 0 0,0 0-1 0 0,0 0 1 0 0,-1 0-16 0 0,3 0 232 0 0,-3 0 0 0 0,0 0 0 0 0,0 0 0 0 0,0 0 0 0 0,0 0 5 0 0,0 0 23 0 0,0 0 11 0 0,0 0 1 0 0,-3-3-27 0 0,2 2-231 0 0,0 0 1 0 0,0-1-1 0 0,-1 1 1 0 0,1-1-1 0 0,0 1 1 0 0,0-1-1 0 0,1 1 1 0 0,-1-1-1 0 0,0 0 1 0 0,0 1-1 0 0,1-1 1 0 0,-1 0-1 0 0,1 0 1 0 0,0 1-1 0 0,-1-2-14 0 0,-1-2 74 0 0,1 4-70 0 0,0 0 0 0 0,0 0 0 0 0,-1 0 0 0 0,1-1 0 0 0,0 1 0 0 0,1 0-1 0 0,-1-1 1 0 0,0 1 0 0 0,0 0 0 0 0,0-1 0 0 0,1 1 0 0 0,-1-1 0 0 0,1 1 0 0 0,-1-1 0 0 0,1 1 0 0 0,0-1 0 0 0,-1 0-1 0 0,1 1 1 0 0,0-1 0 0 0,0 1 0 0 0,0-2-4 0 0,0-1 7 0 0,0 0-1 0 0,-1 0 0 0 0,0 0 1 0 0,1 0-1 0 0,-1 0 1 0 0,-1 1-1 0 0,1-1 0 0 0,-1 0 1 0 0,1 1-1 0 0,-3-4-6 0 0,3 5 5 0 0,0-1 0 0 0,1 0 0 0 0,-1 0-1 0 0,1 0 1 0 0,-1 0 0 0 0,1 0 0 0 0,0 1 0 0 0,0-1-1 0 0,0 0 1 0 0,0 0 0 0 0,1-1-5 0 0,0-8 1 0 0,-1 6-5 0 0,0-77 7 0 0,0 43-72 0 0,0 32 35 0 0,1 1-1 0 0,0-1 1 0 0,1 0-1 0 0,1-4 35 0 0,-1 4-39 0 0,0 0-1 0 0,0-1 1 0 0,-1 1-1 0 0,0-5 40 0 0,3-5-85 0 0,-3 16 74 0 0,0 0 0 0 0,0 0 0 0 0,0 0 0 0 0,1 0 0 0 0,-1 1 0 0 0,1-1 0 0 0,-1 0 1 0 0,2 1 10 0 0,9-15-78 0 0,-7 6 29 0 0,-5 9 46 0 0,0 0 1 0 0,1 0-1 0 0,-1-1 1 0 0,1 1-1 0 0,-1 0 0 0 0,1 0 1 0 0,-1 0-1 0 0,1 0 1 0 0,-1 0-1 0 0,1 0 1 0 0,0 0-1 0 0,0 1 0 0 0,-1-1 1 0 0,1 0-1 0 0,0 0 1 0 0,0 0-1 0 0,0 1 1 0 0,0-1-1 0 0,0 1 1 0 0,0-1-1 0 0,0 0 0 0 0,0 1 1 0 0,0 0-1 0 0,0-1 1 0 0,0 1-1 0 0,1 0 1 0 0,-1-1-1 0 0,0 1 0 0 0,0 0 1 0 0,0 0-1 0 0,0 0 1 0 0,0 0-1 0 0,1 0 3 0 0,-1 0-2 0 0,0 0 1 0 0,0 0-1 0 0,0 0 0 0 0,-1 0 1 0 0,1 0-1 0 0,0-1 0 0 0,0 1 0 0 0,-1 0 1 0 0,1-1-1 0 0,0 1 0 0 0,0 0 0 0 0,-1-1 1 0 0,1 1-1 0 0,-1-1 0 0 0,1 1 0 0 0,0-1 1 0 0,-1 1-1 0 0,1-1 0 0 0,-1 1 0 0 0,1-1 1 0 0,-1 0-1 0 0,1 1 2 0 0,-1-1-1 0 0,0 1-1 0 0,0-1 1 0 0,1 1 0 0 0,-1-1 0 0 0,0 1-1 0 0,1 0 1 0 0,-1-1 0 0 0,0 1 0 0 0,1 0-1 0 0,-1-1 1 0 0,0 1 0 0 0,1 0-1 0 0,-1 0 1 0 0,1-1 0 0 0,-1 1 0 0 0,1 0-1 0 0,-1 0 1 0 0,0 0 0 0 0,1 0-1 0 0,-1-1 1 0 0,1 1 0 0 0,-1 0 0 0 0,1 0-1 0 0,-1 0 1 0 0,1 0 0 0 0,-1 0 0 0 0,1 0-1 0 0,-1 0 1 0 0,1 0 0 0 0,-1 0-1 0 0,1 1 1 0 0,-1-1 0 0 0,0 0 0 0 0,1 0-1 0 0,-1 0 1 0 0,1 0 0 0 0,-1 1-1 0 0,1-1 1 0 0,-1 0 1 0 0,18 11-53 0 0,-5-8 41 0 0,-10-3 7 0 0,-1 1 0 0 0,0-1 0 0 0,1 1 0 0 0,-1 0 1 0 0,0-1-1 0 0,0 1 0 0 0,0 0 0 0 0,1 0 0 0 0,-1 1 0 0 0,0-1 0 0 0,-1 0 1 0 0,1 1-1 0 0,0-1 0 0 0,0 1 5 0 0,11 11-20 0 0,25 26-63 0 0,-34-35 77 0 0,-1 1 1 0 0,1-1-1 0 0,-1 1 1 0 0,0-1 0 0 0,-1 1-1 0 0,1 0 1 0 0,0 3 5 0 0,-1-1 0 0 0,1 1 0 0 0,0-1 0 0 0,0 0 0 0 0,0 0 0 0 0,1 0 0 0 0,-1-1 0 0 0,6 6 0 0 0,-4-5 0 0 0,2 5 0 0 0,2 0 0 0 0,-1 0 0 0 0,0 1 0 0 0,4 12 0 0 0,-11-22 0 0 0,0 0 0 0 0,-1-1 0 0 0,1 0 0 0 0,0 1 0 0 0,0-1 0 0 0,0 1 0 0 0,0-1 0 0 0,1 0 0 0 0,-1 0 0 0 0,1 0 0 0 0,-1 0 0 0 0,1 0 0 0 0,-1 0 0 0 0,2 0 0 0 0,-2-1 0 0 0,0 0 0 0 0,1 1 0 0 0,-1-1 0 0 0,0 0 0 0 0,0 1 0 0 0,0-1 0 0 0,0 0 0 0 0,0 1 0 0 0,0-1 0 0 0,0 1 0 0 0,-1-1 0 0 0,1 1 0 0 0,-1 0 0 0 0,1-1 0 0 0,-1 1 0 0 0,1 0 0 0 0,-1-1 0 0 0,0 1 0 0 0,0 0 0 0 0,0 0 0 0 0,0-1 0 0 0,0 1 0 0 0,0-1 0 0 0,0 1 0 0 0,0-1 0 0 0,1 1 0 0 0,-1-1 0 0 0,0 1 0 0 0,0-1 0 0 0,1 1 0 0 0,-1-1 0 0 0,1 1 0 0 0,0-1 0 0 0,-1 0 0 0 0,1 1 0 0 0,0-1 0 0 0,0 0 0 0 0,11 22 0 0 0,-2-10 16 0 0,-7-10 61 0 0,-3-3 4 0 0,0 0 13 0 0,0 0 80 0 0,0 0 33 0 0,0 0 8 0 0,-3 0-35 0 0,3 0-178 0 0,-1 0 0 0 0,0 0 1 0 0,1 0-1 0 0,-1 0 1 0 0,0 0-1 0 0,1 0 0 0 0,-1 0 1 0 0,0-1-1 0 0,1 1 1 0 0,-1 0-1 0 0,0 0 0 0 0,1-1 1 0 0,-1 1-1 0 0,0 0 1 0 0,1-1-3 0 0,-5-7 10 0 0,-4-8 61 0 0,7 11-38 0 0,-2-9 48 0 0,5-8-22 0 0,-1 14-39 0 0,0-11-29 0 0,1-15-100 0 0,1 21 89 0 0,16-40-46 0 0,-10 30 68 0 0,-3 7-4 0 0,-3 11 0 0 0,-1 0 0 0 0,1 1 0 0 0,0-1 1 0 0,0 0-1 0 0,2-1 2 0 0,13-14-65 0 0,-10 12 19 0 0,-5 6 33 0 0,-1 0 1 0 0,1 0-1 0 0,-1 0 1 0 0,1 1-1 0 0,0-1 1 0 0,-1 1-1 0 0,1-1 1 0 0,0 1 0 0 0,0 0-1 0 0,0 0 1 0 0,0 0-1 0 0,0 0 1 0 0,0 0-1 0 0,0 0 1 0 0,1 0-1 0 0,-1 1 1 0 0,0-1-1 0 0,0 1 1 0 0,2-1 12 0 0,-2 1-5 0 0,0 0 0 0 0,0 0 1 0 0,0-1-1 0 0,0 1 0 0 0,0-1 0 0 0,0 1 0 0 0,-1-1 1 0 0,1 0-1 0 0,0 0 0 0 0,0 0 0 0 0,-1 0 1 0 0,2 0 4 0 0,-2 0-4 0 0,1 0 0 0 0,-1 0 1 0 0,0 0-1 0 0,1 1 1 0 0,-1-1-1 0 0,1 1 1 0 0,-1-1-1 0 0,1 1 1 0 0,0-1-1 0 0,-1 1 0 0 0,1 0 1 0 0,0 0 3 0 0,5 2-43 0 0,-1 1 33 0 0,4 2 4 0 0,6 3-86 0 0,-15-7 84 0 0,28 15-50 0 0,-27-14 51 0 0,1 0 0 0 0,-1 0 0 0 0,0-1 0 0 0,0 1 0 0 0,0 1 0 0 0,0-1 0 0 0,0 0 0 0 0,0 0 0 0 0,-1 1 0 0 0,1-1 0 0 0,-1 1 0 0 0,1 1 7 0 0,1 9-15 0 0,-2-10 9 0 0,-1-1 0 0 0,1 0 1 0 0,-1 1-1 0 0,1-1 0 0 0,0 0 0 0 0,0 0 0 0 0,0 0 1 0 0,0 0-1 0 0,0 1 0 0 0,0-2 0 0 0,1 1 0 0 0,-1 0 0 0 0,1 0 1 0 0,0 0 5 0 0,2 3-14 0 0,1 1 0 0 0,-1 0 1 0 0,1 0-1 0 0,1 4 14 0 0,1 2-21 0 0,-4-8 18 0 0,0 0 1 0 0,-1 1 0 0 0,0 0 0 0 0,0-1 0 0 0,0 1 0 0 0,0 2 2 0 0,-1-2 0 0 0,1 0 0 0 0,0-1 0 0 0,0 1 0 0 0,0 0 0 0 0,1-1 1 0 0,1 2-1 0 0,5 16 0 0 0,0 1 0 0 0,23 40 0 0 0,-22-42 0 0 0,-9-19 0 0 0,0 0 1 0 0,-1 0-1 0 0,1 0 1 0 0,0 0-1 0 0,1 0 1 0 0,-1 0-1 0 0,0-1 1 0 0,1 1-1 0 0,0 1 0 0 0,2 1 8 0 0,-4-4-6 0 0,1 1 0 0 0,-1-1 0 0 0,1 0 1 0 0,-1 1-1 0 0,0-1 0 0 0,1 1 0 0 0,-1 0 1 0 0,0-1-1 0 0,1 1 0 0 0,-1-1 1 0 0,0 1-1 0 0,0-1 0 0 0,0 1 0 0 0,0 0 1 0 0,1-1-1 0 0,-1 1 0 0 0,0-1 1 0 0,0 1-1 0 0,0 0 0 0 0,0-1 0 0 0,0 1-2 0 0,0 5 13 0 0,11 7-3 0 0,-6-9 35 0 0,1-4-35 0 0,-1 1-11 0 0,-5 0-2 0 0,0 0 1 0 0,1-1-1 0 0,-1 1 1 0 0,0-1-1 0 0,0 1 1 0 0,1 0-1 0 0,-1-1 1 0 0,0 1-1 0 0,0 0 1 0 0,0-1-1 0 0,0 1 1 0 0,0 0-1 0 0,0 0 1 0 0,0-1-1 0 0,0 1 3 0 0,0 1-81 0 0,0-1-40 0 0,0-1-185 0 0,0 0-20 0 0</inkml:trace>
  <inkml:trace contextRef="#ctx0" brushRef="#br0" timeOffset="500.74">1312 380 5192 0 0,'0'0'151'0'0,"0"-3"-5"0"0,-1 0-224 0 0,1 1 33 0 0,-2-1 44 0 0,0 1 98 0 0,-1 0 72 0 0,-14 1 757 0 0,13 1-754 0 0,1 0 233 0 0,0 0-73 0 0,-7 2-88 0 0,0 4-52 0 0,1-1-46 0 0,-1 0 47 0 0,2-1-32 0 0,-5 5 35 0 0,-3 4 62 0 0,11-10-190 0 0,5-3-51 0 0,-1 0-1 0 0,0 1 1 0 0,1-1 0 0 0,-1 0 0 0 0,0 0 0 0 0,1 1-1 0 0,-1-1 1 0 0,1 1 0 0 0,-1-1 0 0 0,1 1-1 0 0,-1-1 1 0 0,1 1 0 0 0,-1-1 0 0 0,1 1 0 0 0,-1-1-1 0 0,1 1 1 0 0,0-1 0 0 0,-1 1 0 0 0,1 0 0 0 0,0-1-1 0 0,-1 1 1 0 0,1 0-17 0 0,-2 4 61 0 0,-6 8 77 0 0,-5 4-11 0 0,0 2-9 0 0,5-5 1 0 0,1-1 17 0 0,-1 4 27 0 0,7-16-149 0 0,0 2 20 0 0,0 0-1 0 0,0-1 1 0 0,1 1-1 0 0,-1 0 1 0 0,1 0 0 0 0,0-1-1 0 0,-1 1 1 0 0,1 1-34 0 0,2 22 176 0 0,-2-20-132 0 0,0 5 56 0 0,0-2-39 0 0,0 14 26 0 0,0-13-25 0 0,0-9-48 0 0,1 0 0 0 0,-1 0 0 0 0,0 0 0 0 0,0 0 0 0 0,1 0 0 0 0,-1 0 0 0 0,0 0-1 0 0,1 0 1 0 0,-1 0 0 0 0,1 0 0 0 0,0 0 0 0 0,-1 0 0 0 0,1 0 0 0 0,0-1 0 0 0,-1 1 0 0 0,1 0 0 0 0,0 0 0 0 0,0-1 0 0 0,0 1 0 0 0,0-1 0 0 0,-1 1 0 0 0,1 0 0 0 0,0-1 0 0 0,0 0 0 0 0,0 1 0 0 0,1-1-14 0 0,9 8 149 0 0,-7-6 5 0 0,-1 0-69 0 0,1-2-45 0 0,1-1-24 0 0,-2 0 31 0 0,-3 1-40 0 0,1 0 0 0 0,-1 0-1 0 0,1 0 1 0 0,-1 0-1 0 0,1 0 1 0 0,-1 0 0 0 0,1 0-1 0 0,-1 0 1 0 0,1 0 0 0 0,-1 0-1 0 0,1 0 1 0 0,-1 0 0 0 0,1 0-1 0 0,-1 0 1 0 0,1 1 0 0 0,-1-1-1 0 0,1 0 1 0 0,-1 0-1 0 0,1 0 1 0 0,-1 1 0 0 0,1-1-1 0 0,-1 0 1 0 0,0 1 0 0 0,1-1-1 0 0,-1 0 1 0 0,0 1 0 0 0,1-1-1 0 0,-1 1 1 0 0,0-1-1 0 0,1 0 1 0 0,-1 1 0 0 0,0-1-1 0 0,0 1 1 0 0,1-1 0 0 0,-1 1-1 0 0,0-1 1 0 0,0 1 0 0 0,0-1-1 0 0,0 1 1 0 0,0-1-1 0 0,0 1 1 0 0,1-1 0 0 0,-1 1-1 0 0,0-1 1 0 0,-1 1 0 0 0,1 0-7 0 0,0-1 2 0 0,0 0 1 0 0,0 0 0 0 0,0 0 0 0 0,0 0 0 0 0,0 0 0 0 0,0 1 0 0 0,0-1-1 0 0,0 0 1 0 0,1 0 0 0 0,-1 0 0 0 0,0 0 0 0 0,0 0 0 0 0,0 0-1 0 0,0 1 1 0 0,0-1 0 0 0,0 0 0 0 0,0 0 0 0 0,0 0 0 0 0,0 0-1 0 0,0 0 1 0 0,0 0 0 0 0,1 0 0 0 0,-1 1 0 0 0,0-1 0 0 0,0 0-1 0 0,0 0 1 0 0,0 0 0 0 0,0 0 0 0 0,0 0 0 0 0,0 0 0 0 0,1 0 0 0 0,-1 0-1 0 0,0 0 1 0 0,0 0 0 0 0,0 0 0 0 0,0 0 0 0 0,0 0 0 0 0,1 0-1 0 0,-1 0 1 0 0,0 0 0 0 0,0 0 0 0 0,0 0 0 0 0,0 0 0 0 0,0 0-1 0 0,0 0 1 0 0,1 0 0 0 0,-1 0 0 0 0,0 0 0 0 0,0 0 0 0 0,0 0-1 0 0,0 0 1 0 0,0 0 0 0 0,0-1 0 0 0,1 1-3 0 0,2 0 24 0 0,0 0 1 0 0,-1-1-1 0 0,1 1 1 0 0,0-1-1 0 0,0 1 0 0 0,0-1 1 0 0,1-1-25 0 0,14-6 156 0 0,13 3 168 0 0,32-27 18 0 0,-61 31-338 0 0,0 0 0 0 0,-1-1 1 0 0,1 1-1 0 0,-1 0 0 0 0,1-1 0 0 0,-1 0 0 0 0,0 1 0 0 0,0-1 0 0 0,0 0 0 0 0,0 0 1 0 0,0 1-1 0 0,0-1 0 0 0,0-1-4 0 0,1 0 5 0 0,-1 0 1 0 0,1 0 0 0 0,0 0 0 0 0,0 0 0 0 0,0 0-1 0 0,1 0-5 0 0,10-13 43 0 0,-8 3-32 0 0,-1 10-11 0 0,3-2 0 0 0,-6 2 1 0 0,-1 1 1 0 0,1-1-1 0 0,-1 1 1 0 0,0-1-1 0 0,1 1 1 0 0,-1-1-1 0 0,-1 0-1 0 0,4-8 43 0 0,0 6-42 0 0,-1-1 0 0 0,0 1 0 0 0,-1-1 1 0 0,1 1-1 0 0,-1-1 0 0 0,0 0 0 0 0,0 0 0 0 0,-1 1 1 0 0,0-3-2 0 0,0-39 0 0 0,0 34-16 0 0,0 25-128 0 0,-1 3 81 0 0,0-12 54 0 0,1 0 1 0 0,0 1-1 0 0,1-1 0 0 0,-1 0 1 0 0,0 1-1 0 0,1-1 1 0 0,0 0-1 0 0,-1 0 1 0 0,2 1 8 0 0,3 4-23 0 0,-4-6 20 0 0,0-1 1 0 0,0 1-1 0 0,-1-1 0 0 0,1 1 1 0 0,0-1-1 0 0,0 1 0 0 0,-1-1 1 0 0,1 1-1 0 0,-1-1 0 0 0,0 1 1 0 0,1 0-1 0 0,-1-1 0 0 0,0 1 1 0 0,0 0 2 0 0,0 0 0 0 0,0-1 0 0 0,0 1 0 0 0,1-1 0 0 0,-1 1 0 0 0,0 0 0 0 0,1-1 0 0 0,-1 1 0 0 0,1-1 0 0 0,-1 1 0 0 0,1-1 0 0 0,0 1 0 0 0,0-1 0 0 0,0 2 0 0 0,1-2 0 0 0,-1 1 0 0 0,0 0 0 0 0,-1-1 0 0 0,1 1 0 0 0,0 0 0 0 0,0 0 0 0 0,-1 0 0 0 0,1-1 0 0 0,-1 1 0 0 0,0 0 0 0 0,1 0 0 0 0,-1 0 0 0 0,0 2 0 0 0,-1 2 0 0 0,1-3 0 0 0,0 0 0 0 0,-1 0 0 0 0,1-1 0 0 0,0 1 0 0 0,0 0 0 0 0,0 0 0 0 0,1-1 0 0 0,-1 1 0 0 0,1 0 0 0 0,-1-1 0 0 0,1 1 0 0 0,0 0 0 0 0,6 1 0 0 0,-7-3 0 0 0,1-1 0 0 0,-1 0 0 0 0,1 0 0 0 0,-1 1 0 0 0,1-1 0 0 0,-1 0 0 0 0,0 1 0 0 0,1-1 0 0 0,-1 0 0 0 0,0 1 0 0 0,1-1 0 0 0,-1 0 0 0 0,0 1 0 0 0,1-1 0 0 0,-1 1 0 0 0,0-1 0 0 0,0 1 0 0 0,0-1 0 0 0,1 1 0 0 0,-1-1 0 0 0,0 1 0 0 0,0-1 0 0 0,0 0 0 0 0,0 1 0 0 0,0-1 0 0 0,0 1 0 0 0,0-1 0 0 0,0 1 0 0 0,0-1 0 0 0,0 1 0 0 0,0-1 0 0 0,0 1 0 0 0,-1 6 0 0 0,1-4 0 0 0,0-1 0 0 0,0 0 0 0 0,0 0 0 0 0,0 0 0 0 0,0 0 0 0 0,1 1 0 0 0,-1-1 0 0 0,1 0 0 0 0,-1 0 0 0 0,1 1 0 0 0,15 28 0 0 0,0-2 0 0 0,-6-23 0 0 0,-9-6 0 0 0,-1 1 0 0 0,0 0 0 0 0,1 0 0 0 0,-1 0 0 0 0,0-1 0 0 0,1 1 0 0 0,-1 0 0 0 0,0 0 0 0 0,0 0 0 0 0,0 0 0 0 0,0-1 0 0 0,0 1 0 0 0,0 0 0 0 0,0 1 0 0 0,0-1 0 0 0,0 0 0 0 0,0-1 0 0 0,0 1 0 0 0,0 0 0 0 0,0 0 0 0 0,0 0 0 0 0,0 0 0 0 0,0-1 0 0 0,0 1 0 0 0,1 0 0 0 0,-1 0 0 0 0,0 0 0 0 0,1 0 0 0 0,0 0 0 0 0,2 1-28 0 0,0-2-72 0 0,-1 1-74 0 0,0-1-114 0 0,-2 0 288 0 0,1 0-420 0 0,0 0-119 0 0,0 0 71 0 0,0 0-44 0 0,0 0-605 0 0,4 0-474 0 0,3 0-900 0 0</inkml:trace>
  <inkml:trace contextRef="#ctx0" brushRef="#br0" timeOffset="832.51">1785 1 8264 0 0,'26'0'182'0'0,"-21"0"29"0"0,-5 0 14 0 0,3 0-27 0 0,8 0-121 0 0,-11 0-74 0 0,0 0 1 0 0,0 0-1 0 0,0 0 0 0 0,0 0 0 0 0,0 0 1 0 0,0 0-1 0 0,0 0 0 0 0,0 0 1 0 0,0 0-1 0 0,0 0 0 0 0,1 0 0 0 0,-1 0 1 0 0,0 0-1 0 0,0 0 0 0 0,0 0 0 0 0,0 0 1 0 0,0 0-1 0 0,0 0 0 0 0,0 0 1 0 0,0 0-1 0 0,0 0 0 0 0,0 0 0 0 0,1 0 1 0 0,-1 0-1 0 0,0 0 0 0 0,0 0 0 0 0,0 0 1 0 0,0 0-1 0 0,0 0 0 0 0,0 0 1 0 0,0 0-1 0 0,0 0 0 0 0,0 0 0 0 0,0 1 1 0 0,0-1-1 0 0,0 0 0 0 0,0 0 0 0 0,0 0 1 0 0,0 0-1 0 0,0 0 0 0 0,0 0 1 0 0,0 0-1 0 0,0 0 0 0 0,0 0 0 0 0,0 0 1 0 0,0 1-1 0 0,0-1 0 0 0,0 0 0 0 0,0 0 1 0 0,0 0-1 0 0,0 0 0 0 0,0 0 1 0 0,0 0-1 0 0,0 0 0 0 0,0 0 0 0 0,0 0 1 0 0,0 1-4 0 0,0 9 224 0 0,0-7 0 0 0,0-1 0 0 0,0 2-139 0 0,0-1-45 0 0,0-1 1 0 0,0 0-1 0 0,0 1 0 0 0,0-1 1 0 0,0 0-1 0 0,1 1 0 0 0,-1-1 0 0 0,1 0 1 0 0,0 2-41 0 0,9 15 224 0 0,-6-7-118 0 0,1 4 46 0 0,5 3 38 0 0,-9-17-171 0 0,1 1 12 0 0,0-1 0 0 0,0 1 0 0 0,-1 0 0 0 0,1 0 0 0 0,-1 1 1 0 0,1 0-32 0 0,0 6 98 0 0,-1 3 46 0 0,-1-6-83 0 0,1 0 1 0 0,0 0 0 0 0,0 0-1 0 0,1 0 1 0 0,1 2-62 0 0,2 8 89 0 0,0 14 74 0 0,2-3-24 0 0,6 22 91 0 0,-7-20-121 0 0,-5-21-54 0 0,0 0 0 0 0,0-1 0 0 0,-1 1 0 0 0,-1 5-55 0 0,1-9 35 0 0,0 1 0 0 0,0 0 0 0 0,0 0 0 0 0,0-1 0 0 0,1 1-1 0 0,0 0 1 0 0,0 0-35 0 0,10 15 186 0 0,-6 5 7 0 0,1-10-55 0 0,-1-1 1 0 0,-3 1-33 0 0,-2 9 35 0 0,0-3-36 0 0,0 44 129 0 0,0-65-232 0 0,0-1 0 0 0,0 1 1 0 0,0-1-1 0 0,0 1 0 0 0,0-1 1 0 0,0 1-1 0 0,0-1 1 0 0,0 1-1 0 0,0-1 0 0 0,0 1 1 0 0,0-1-1 0 0,0 1 1 0 0,0-1-1 0 0,1 1 0 0 0,-1-1 1 0 0,0 1-1 0 0,0-1 0 0 0,1 1 1 0 0,-1-1-1 0 0,0 1 1 0 0,0-1-1 0 0,1 0 0 0 0,-1 1 1 0 0,0-1-1 0 0,1 0 1 0 0,-1 1-1 0 0,0-1 0 0 0,1 0 1 0 0,-1 1-1 0 0,1-1 0 0 0,-1 0 1 0 0,1 0-3 0 0,6 5 20 0 0,-7-5-15 0 0,0 1 0 0 0,1 0 1 0 0,-1-1-1 0 0,0 1 0 0 0,0 0 1 0 0,1-1-1 0 0,-1 1 0 0 0,0 0 1 0 0,0-1-1 0 0,0 1 0 0 0,0 0 1 0 0,0-1-1 0 0,0 1 0 0 0,0 0 1 0 0,0-1-6 0 0,0 3 93 0 0,-2 0-24 0 0,-1-1-71 0 0,1 0-33 0 0,1 0-28 0 0,-1-1-44 0 0,0 1-68 0 0,1-1-76 0 0,0 0 38 0 0,1-1-36 0 0,-1 1-343 0 0,1 0 77 0 0,-1-1-50 0 0,1 0-672 0 0,0 0-537 0 0,0 0-1018 0 0</inkml:trace>
  <inkml:trace contextRef="#ctx0" brushRef="#br0" timeOffset="1564.21">1596 364 5008 0 0,'16'0'110'0'0,"14"1"118"0"0,-21-2-187 0 0,-1-2-36 0 0,0-2 134 0 0,2-1 116 0 0,1 4 89 0 0,-4-1 86 0 0,5-2-213 0 0,27-9 356 0 0,-28 10-444 0 0,-2 1-50 0 0,13-6 239 0 0,-7 2-133 0 0,14 2-60 0 0,24-13 23 0 0,-30 10-101 0 0,14-8-36 0 0,-10 11-1 0 0,-10-3 20 0 0,9-7-114 0 0,-4 2-29 0 0,-9 7 70 0 0,-10 5 31 0 0,8-3-70 0 0,-4 1-41 0 0,7-8-215 0 0,1-2-157 0 0,-1 8-17 0 0,-9-6-28 0 0,8 6-90 0 0,-12 4 708 0 0,1 0-85 0 0,0 0-74 0 0,0-1-59 0 0,0 0-46 0 0,0 0-34 0 0,8-7-943 0 0,-7 6 880 0 0,-1 1 94 0 0,0 0 129 0 0,-1 1 74 0 0,2-2-162 0 0,-3 3 26 0 0,0-3 28 0 0,0-7 91 0 0,0 7 79 0 0,0 3 0 0 0,0 0-23 0 0,0 0 10 0 0,0 0 37 0 0,0 0 100 0 0,2 3 179 0 0,9 7 18 0 0,-9-7 4 0 0,-2-3 6 0 0,0 0 1 0 0,3 3 0 0 0,3 5-146 0 0,10 19 459 0 0,-12-18-516 0 0,-4-9-201 0 0,1 2 36 0 0,-1-1 0 0 0,1 0 0 0 0,-1 1 1 0 0,0-1-1 0 0,1 1 0 0 0,-1-1 0 0 0,0 0 1 0 0,0 1-1 0 0,0-1 0 0 0,0 1-40 0 0,2 17 358 0 0,1-12-285 0 0,4 16 180 0 0,-4-8-86 0 0,-2 3 36 0 0,-1-10-153 0 0,2 1 37 0 0,3 9 164 0 0,-3-13-146 0 0,0 1 0 0 0,-1 0 0 0 0,0 0-1 0 0,0 0 1 0 0,0-1 0 0 0,-1 2-105 0 0,0 50 761 0 0,0-38-546 0 0,0 0-46 0 0,2-2-25 0 0,5 7 115 0 0,-1-3-32 0 0,-5-7-113 0 0,-1-5-32 0 0,0 6 40 0 0,0 12 44 0 0,0-12-42 0 0,2-4-19 0 0,4 1 1 0 0,-5-10-93 0 0,0-1 1 0 0,0 1-1 0 0,0-1 0 0 0,0 1 1 0 0,-1 0-1 0 0,1-1 0 0 0,-1 1 0 0 0,1 0 1 0 0,-1 0-1 0 0,0-1 0 0 0,1 1 0 0 0,-1 0 1 0 0,0 0-14 0 0,0 2 78 0 0,0 0-34 0 0,0 20 11 0 0,0-17 28 0 0,0 0 88 0 0,0-2 22 0 0,0-1 73 0 0,0 0 85 0 0,0 0 96 0 0,-3-7-350 0 0,2 2-89 0 0,0 1-4 0 0,1-1 0 0 0,-1 0 1 0 0,0 1-1 0 0,0-1 0 0 0,1 0 0 0 0,-1 0 0 0 0,0 1 0 0 0,1-1 0 0 0,-1 0 1 0 0,1 0-1 0 0,-1 0 0 0 0,1 0 0 0 0,-1 0 0 0 0,1 0 0 0 0,0 0 0 0 0,-1 0 0 0 0,1 0 1 0 0,0 0-1 0 0,0 0 0 0 0,0 0 0 0 0,0-1 0 0 0,0 1 0 0 0,0 0 0 0 0,0 0 0 0 0,0 0 1 0 0,0 0-1 0 0,0 0 0 0 0,1-1-4 0 0,4-6 10 0 0,-4 7-4 0 0,0 0-1 0 0,0-1 1 0 0,-1 1 0 0 0,1-1 0 0 0,0 1-1 0 0,-1-1 1 0 0,1 1 0 0 0,-1-1 0 0 0,1 0-1 0 0,-1 1 1 0 0,1-1 0 0 0,-1 1 0 0 0,0-1 0 0 0,0 0-6 0 0,0-5 15 0 0,-1 5-15 0 0,1 0 0 0 0,0-1 0 0 0,0 1 0 0 0,0 0 0 0 0,1 0 0 0 0,-1 0 0 0 0,0 0 0 0 0,1-1 0 0 0,0 1 1 0 0,0-1-1 0 0,7-12-27 0 0,8-11-80 0 0,-14 22 87 0 0,1 0 0 0 0,0 0 0 0 0,0 1 0 0 0,0 0 1 0 0,1-1-1 0 0,-1 1 0 0 0,1 0 0 0 0,0 1 1 0 0,3-3 19 0 0,4 0-65 0 0,-10 5 56 0 0,0 0 0 0 0,0-1 0 0 0,0 1 0 0 0,1 0 0 0 0,-1-1 0 0 0,0 0 0 0 0,0 1 0 0 0,0-1 0 0 0,0 0 0 0 0,0 1 0 0 0,-1-1 0 0 0,1 0 0 0 0,0 0 0 0 0,0 0 0 0 0,0 0 0 0 0,-1 0 0 0 0,1 0 0 0 0,0 0 9 0 0,2-6-65 0 0,-3 6 59 0 0,0 1 0 0 0,0-1 0 0 0,1 1-1 0 0,-1-1 1 0 0,0 1 0 0 0,0-1 0 0 0,1 1 0 0 0,-1 0-1 0 0,0-1 1 0 0,0 1 0 0 0,1-1 0 0 0,-1 1-1 0 0,0 0 1 0 0,1-1 0 0 0,-1 1 0 0 0,1 0-1 0 0,-1-1 1 0 0,0 1 0 0 0,1 0 0 0 0,-1 0 0 0 0,1-1-1 0 0,-1 1 1 0 0,1 0 0 0 0,-1 0 0 0 0,1 0-1 0 0,-1 0 1 0 0,1-1 0 0 0,-1 1 0 0 0,1 0-1 0 0,-1 0 1 0 0,1 0 0 0 0,-1 0 0 0 0,1 0 0 0 0,-1 0-1 0 0,1 1 1 0 0,-1-1 0 0 0,1 0 0 0 0,-1 0 6 0 0,11-3-109 0 0,0-2 48 0 0,-11 4 58 0 0,1 1 1 0 0,0-1-1 0 0,0 0 0 0 0,0 1 0 0 0,0-1 1 0 0,-1 1-1 0 0,1 0 0 0 0,0-1 1 0 0,0 1-1 0 0,0-1 0 0 0,0 1 0 0 0,0 0 1 0 0,0 0-1 0 0,0 0 0 0 0,0 0 1 0 0,0 0-1 0 0,0 0 0 0 0,0 0 0 0 0,0 0 1 0 0,0 0-1 0 0,0 0 0 0 0,0 0 1 0 0,1 1 2 0 0,-2-1-6 0 0,1 1 1 0 0,-1 0 0 0 0,0-1-1 0 0,1 1 1 0 0,-1-1 0 0 0,0 1-1 0 0,0 0 1 0 0,0-1 0 0 0,1 1-1 0 0,-1 0 1 0 0,0 0 0 0 0,0-1-1 0 0,0 1 1 0 0,0 0 0 0 0,0-1 5 0 0,0 8-91 0 0,1-2 42 0 0,-1-5 47 0 0,1 1 0 0 0,-1-1 0 0 0,0 0 1 0 0,1 0-1 0 0,-1-1 0 0 0,1 1 0 0 0,-1 0 0 0 0,1 0 0 0 0,0 0 0 0 0,-1 0 0 0 0,1 0 0 0 0,0 0 1 0 0,0-1-1 0 0,-1 1 0 0 0,1 0 0 0 0,0-1 0 0 0,0 1 0 0 0,0 0 0 0 0,0-1 0 0 0,0 1 2 0 0,4 1-19 0 0,-4-2 15 0 0,0 1 1 0 0,-1-1 0 0 0,1 0 0 0 0,0 1 0 0 0,-1-1 0 0 0,1 0 0 0 0,-1 1-1 0 0,1-1 1 0 0,0 1 0 0 0,-1-1 0 0 0,1 0 0 0 0,-1 1 0 0 0,0 0-1 0 0,1-1 1 0 0,-1 1 0 0 0,1-1 0 0 0,-1 1 0 0 0,0-1 0 0 0,1 1 0 0 0,-1 0-1 0 0,0-1 1 0 0,0 1 3 0 0,3 4 3 0 0,13 27-3 0 0,-3-16 0 0 0,0-1 0 0 0,-8-1 0 0 0,6-9 0 0 0,-6 5 0 0 0,-2-7-30 0 0,1-1 64 0 0,-1 0-23 0 0,-1 0-104 0 0,-1 1-90 0 0,-1-1 45 0 0,0 0-35 0 0,0-1-236 0 0,0 0-114 0 0,1 0 68 0 0,-1 0-43 0 0,2 0-591 0 0,2 4-467 0 0,5 3-886 0 0</inkml:trace>
  <inkml:trace contextRef="#ctx0" brushRef="#br0" timeOffset="1933.27">2795 569 8288 0 0,'28'0'408'0'0,"-22"-3"-183"0"0,-5 2-217 0 0,17-18 118 0 0,-13 15-51 0 0,0-1-53 0 0,4-4-8 0 0,-3 5 36 0 0,-1 2 17 0 0,1-2 130 0 0,-1-3 161 0 0,-2 2-251 0 0,3-3 104 0 0,8 0 160 0 0,-6 5-187 0 0,-1-2-45 0 0,-3 2-82 0 0,-1-2-38 0 0,2-8 93 0 0,-1 12-78 0 0,-1-1-6 0 0,0-3 17 0 0,3-5 38 0 0,4-6-9 0 0,-4 3-19 0 0,-6 12-54 0 0,1 1-1 0 0,-1-1 1 0 0,1 1 0 0 0,-1-1 0 0 0,1 1-1 0 0,-1-1 1 0 0,0 1 0 0 0,1-1 0 0 0,-1 1-1 0 0,0-1 1 0 0,1 1 0 0 0,-1-1-1 0 0,0 0 1 0 0,0 1 0 0 0,1-1 0 0 0,-1 0-1 0 0,0 1 0 0 0,-4-4 3 0 0,2 2 3 0 0,-4-2 58 0 0,1 4-36 0 0,0-1-13 0 0,0-10-4 0 0,4 11-11 0 0,1 0 0 0 0,0 0 1 0 0,0-1-1 0 0,-1 1 0 0 0,1 0 1 0 0,0 0-1 0 0,-1 0 0 0 0,1 0 1 0 0,0-1-1 0 0,-1 1 0 0 0,1 0 1 0 0,0 0-1 0 0,-1 0 0 0 0,1 0 1 0 0,0 0-1 0 0,-1 0 0 0 0,1 0 1 0 0,0 0-1 0 0,-1 0 1 0 0,1 0-1 0 0,0 0 0 0 0,-1 0 1 0 0,1 1-1 0 0,0-1 0 0 0,-1 0 1 0 0,1 0-1 0 0,0 0 0 0 0,-1 0 1 0 0,1 1-1 0 0,0-1 0 0 0,-1 0 0 0 0,-4 13 43 0 0,-11 16-32 0 0,6-24-11 0 0,4 9 13 0 0,-6 6 55 0 0,-2 4 3 0 0,10-13 9 0 0,0 0 0 0 0,-1-1 0 0 0,-4 6-80 0 0,0 2 96 0 0,8-15-74 0 0,0 1 1 0 0,0-1 0 0 0,0 1 0 0 0,1 0-1 0 0,0-1 1 0 0,0 1 0 0 0,0-1 0 0 0,0 1 0 0 0,1 1-23 0 0,-1 3 59 0 0,3-3 29 0 0,7 8 1 0 0,-8-8-64 0 0,-1-4-19 0 0,-1-1 1 0 0,0 1-1 0 0,0 0 0 0 0,1-1 1 0 0,-1 1-1 0 0,0 0 1 0 0,1-1-1 0 0,-1 1 0 0 0,1-1 1 0 0,-1 1-1 0 0,1-1 0 0 0,-1 1 1 0 0,1-1-1 0 0,-1 1 0 0 0,1-1 1 0 0,-1 0-1 0 0,1 1 0 0 0,0-1 1 0 0,-1 0-1 0 0,1 1 1 0 0,0-1-1 0 0,0 0-6 0 0,3 3 26 0 0,-3-3-20 0 0,0 1 0 0 0,0-1 1 0 0,0 1-1 0 0,0 0 0 0 0,0 0 1 0 0,0 0-1 0 0,-1-1 0 0 0,1 1 0 0 0,0 0 1 0 0,-1 0-1 0 0,1 0 0 0 0,0 0 1 0 0,-1 0-1 0 0,0 0 0 0 0,1 0 1 0 0,-1 1-7 0 0,7 9 85 0 0,9-6-10 0 0,-10-3-60 0 0,0 1 7 0 0,1-1-1 0 0,0 0 1 0 0,-1-1 0 0 0,1 0 0 0 0,0 0 0 0 0,0 0 0 0 0,0-1-22 0 0,-3 0 2 0 0,6 0 75 0 0,-4 0-107 0 0,-2 0-87 0 0,0 0-114 0 0,-1 0 40 0 0,-1 0-50 0 0,1 0-56 0 0,-1 0-61 0 0,1 0-68 0 0,0 0-71 0 0,0 0-79 0 0,0 0-83 0 0,8 0-934 0 0,7 0-915 0 0</inkml:trace>
  <inkml:trace contextRef="#ctx0" brushRef="#br0" timeOffset="2781.21">3331 348 5192 0 0,'0'2'17'0'0,"0"-1"0"0"0,0 1-1 0 0,1 0 1 0 0,-1-1 0 0 0,0 1 0 0 0,1-1 0 0 0,-1 1-1 0 0,1 0 1 0 0,0-1 0 0 0,-1 1 0 0 0,1-1 0 0 0,0 1 0 0 0,0-1-1 0 0,0 0-16 0 0,4 8 62 0 0,2 4-11 0 0,7 16-94 0 0,-6-18 79 0 0,-4-5 28 0 0,1 0 42 0 0,1 1 51 0 0,0-1 60 0 0,4 7 211 0 0,-4 6 75 0 0,0 0 1 0 0,4-7-76 0 0,-1 1-74 0 0,-3 6 14 0 0,1 0-26 0 0,2-6-34 0 0,-5-9-164 0 0,0 1 1 0 0,-1 0-1 0 0,0 0 0 0 0,0 1 1 0 0,0-1-1 0 0,0 0 1 0 0,-1 2-145 0 0,7 12 424 0 0,2-4-74 0 0,-9-12-130 0 0,0 1-100 0 0,-2 0-63 0 0,-1 1-35 0 0,1-3 46 0 0,0 0-187 0 0,0 0 90 0 0,0 0 76 0 0,0 0 63 0 0,0 2 103 0 0,0 5 555 0 0,0-6-485 0 0,0 0-119 0 0,0-2-125 0 0,0 0-35 0 0,0 2 220 0 0,0-3 0 0 0,0 0-11 0 0,0-3-45 0 0,-4-9-57 0 0,-8-4 129 0 0,4 8-134 0 0,3-1-51 0 0,4 7-42 0 0,0 0-1 0 0,0-1 1 0 0,0 1 0 0 0,1-1 0 0 0,0 0-1 0 0,-1 1 1 0 0,1-1 0 0 0,0-1-13 0 0,1-22 65 0 0,0 16-48 0 0,-1-70-7 0 0,0 56-40 0 0,0 2-42 0 0,0 20 63 0 0,0 0-1 0 0,0 1 1 0 0,0-1 0 0 0,0 0-1 0 0,1 1 1 0 0,-1-1 0 0 0,1 0-1 0 0,-1 1 1 0 0,1-1 0 0 0,-1 1-1 0 0,1-1 1 0 0,0 1 0 0 0,0-1-1 0 0,0 1 10 0 0,5-12-54 0 0,-1-13-30 0 0,-3 22 67 0 0,-1 0 1 0 0,0 0 0 0 0,1 0-1 0 0,0 0 1 0 0,0 0 0 0 0,0 0-1 0 0,1 1 1 0 0,-1-1 0 0 0,1 1-1 0 0,0 0 1 0 0,0 0 0 0 0,0-1 16 0 0,10-1-54 0 0,-8-2 44 0 0,-5 7 9 0 0,1-1 1 0 0,-1 1 0 0 0,0 0-1 0 0,0-1 1 0 0,0 1 0 0 0,1 0-1 0 0,-1-1 1 0 0,0 1-1 0 0,0 0 1 0 0,1-1 0 0 0,-1 1-1 0 0,0 0 1 0 0,1 0-1 0 0,-1-1 1 0 0,0 1 0 0 0,1 0-1 0 0,-1 0 1 0 0,1 0-1 0 0,-1-1 1 0 0,0 1 0 0 0,1 0-1 0 0,-1 0 1 0 0,1 0-1 0 0,-1 0 1 0 0,0 0 0 0 0,1 0-1 0 0,-1 0 1 0 0,1 0-1 0 0,-1 0 1 0 0,1 0 0 0 0,-1 0 0 0 0,5 3-48 0 0,14 8 31 0 0,-15-9 3 0 0,0 1 1 0 0,0-1-1 0 0,0 0 0 0 0,0 1 0 0 0,2 3 14 0 0,13 11-35 0 0,9 10-11 0 0,-12-6 49 0 0,8 16 0 0 0,0 0 71 0 0,7 0 137 0 0,-24-26-164 0 0,4 6 3 0 0,3-1-35 0 0,-10-11-16 0 0,-1 0 0 0 0,1 0 0 0 0,-1 0 0 0 0,0 0 1 0 0,0 1-1 0 0,-1-1 0 0 0,1 1 1 0 0,6 14 24 0 0,1-5 68 0 0,-6-10 34 0 0,-3 2-78 0 0,0-1-7 0 0,9 7 91 0 0,-7-10 11 0 0,-3-3 1 0 0,0 0 9 0 0,0 0 40 0 0,0 0 21 0 0,0 0 2 0 0,0 0-4 0 0,0 0-16 0 0,0-3-4 0 0,0-12 11 0 0,0 0-40 0 0,0-15 58 0 0,0-7-95 0 0,0-24-93 0 0,0 57-28 0 0,0 0 1 0 0,1 0-1 0 0,0 1 0 0 0,0-1 1 0 0,0 0-1 0 0,0 0 0 0 0,0 0 1 0 0,1 1-1 0 0,0-1 0 0 0,1-2-5 0 0,-1-10 1 0 0,-2 15-2 0 0,0 0 0 0 0,0 1 0 0 0,0-1 0 0 0,0 0 0 0 0,0 0 0 0 0,0 0 0 0 0,1 0 0 0 0,-1 1 0 0 0,0-1 0 0 0,0 0 0 0 0,1 0 0 0 0,-1 0 0 0 0,0 1 0 0 0,1-1 0 0 0,-1 0 1 0 0,13-4-75 0 0,-8 2 45 0 0,-1-1-1 0 0,0 1 0 0 0,0 0 1 0 0,-1-1-1 0 0,2-1 31 0 0,-1 0-38 0 0,0 3-45 0 0,-1 1 38 0 0,6 1 17 0 0,-6 1 8 0 0,11-2 12 0 0,21 3-55 0 0,-33-2 62 0 0,0 1 0 0 0,1-1-1 0 0,-1 1 1 0 0,0 0 0 0 0,0-1-1 0 0,0 1 1 0 0,0 0 0 0 0,1 1 0 0 0,-2-1-1 0 0,1 0 1 0 0,0 1 0 0 0,0-1-1 0 0,1 1 2 0 0,12 12 0 0 0,-13-14 0 0 0,0 1-1 0 0,0 0 1 0 0,-1 0-1 0 0,1 0 1 0 0,0 0-1 0 0,-1 0 1 0 0,1 0-1 0 0,-1 0 1 0 0,1 1-1 0 0,-1-1 1 0 0,1 0-1 0 0,-1 1 1 0 0,0 0-1 0 0,0-1 1 0 0,0 1-1 0 0,0-1 1 0 0,0 1-1 0 0,0 0 1 0 0,0 0-1 0 0,-1 0 1 0 0,1 1 0 0 0,-1-2-3 0 0,1 0 1 0 0,-1 0-1 0 0,0 0 0 0 0,0 0 1 0 0,0 0-1 0 0,1 0 1 0 0,-1-1-1 0 0,1 1 0 0 0,-1 0 1 0 0,1 0-1 0 0,-1 0 0 0 0,1 0 1 0 0,-1-1-1 0 0,1 1 1 0 0,-1 0-1 0 0,1-1 0 0 0,0 1 1 0 0,0 0-1 0 0,-1-1 3 0 0,10 8-17 0 0,7 15-34 0 0,5 21 34 0 0,-11-22 18 0 0,2-6 0 0 0,-12-14-1 0 0,0-1 0 0 0,1 0 0 0 0,-1 0 0 0 0,0 1 0 0 0,0-1 0 0 0,0 0 0 0 0,0 1 0 0 0,0-1 0 0 0,0 1 0 0 0,0 0 0 0 0,0-1 0 0 0,-1 1 0 0 0,1 0 0 0 0,-1-1 0 0 0,1 1 0 0 0,-1 0 0 0 0,0 0 0 0 0,0-1 0 0 0,1 1-1 0 0,1 14 2 0 0,9 0-1 0 0,-11-14-2 0 0,1-1 1 0 0,-1 1 0 0 0,1-1-1 0 0,0 0 1 0 0,0 1 0 0 0,-1-1 0 0 0,1 0-1 0 0,0 1 1 0 0,0-1 0 0 0,1 0 0 0 0,-1 0-1 0 0,0 0 1 0 0,0 0 0 0 0,0 0 0 0 0,2 1 1 0 0,-3-2-2 0 0,0 0 0 0 0,0 0 0 0 0,0 0 0 0 0,1 0 0 0 0,-1 1 0 0 0,0-1 0 0 0,0 0 0 0 0,0 0 0 0 0,1 0 0 0 0,-1 1 0 0 0,0-1 0 0 0,0 0 0 0 0,0 0 1 0 0,0 1-1 0 0,0-1 0 0 0,0 0 0 0 0,1 0 0 0 0,-1 1 0 0 0,0-1 0 0 0,0 0 0 0 0,0 1 0 0 0,0-1 0 0 0,0 0 0 0 0,0 0 0 0 0,0 1 0 0 0,0-1 0 0 0,0 0 0 0 0,0 0 1 0 0,0 1-1 0 0,0-1 0 0 0,-1 0 0 0 0,1 1 0 0 0,0-1 2 0 0,0 3-95 0 0,0-3 26 0 0,0 0-74 0 0,0 0-86 0 0,0 0 67 0 0,0 0-39 0 0,0 0-40 0 0,0 0-39 0 0,0 0-383 0 0,0 0 90 0 0,0 0-54 0 0,0 0-739 0 0,0 0-585 0 0,0 0-1110 0 0</inkml:trace>
  <inkml:trace contextRef="#ctx0" brushRef="#br0" timeOffset="3218.93">4562 380 7368 0 0,'0'0'165'0'0,"0"0"22"0"0,0 0 10 0 0,0 0 59 0 0,0 0-106 0 0,0 0 117 0 0,-3-3 217 0 0,-8-8 18 0 0,11 11-286 0 0,0 1-52 0 0,-1-1-45 0 0,1 1-38 0 0,-1 2 0 0 0,-1 1-83 0 0,1-3 21 0 0,1 0 45 0 0,-5 1 53 0 0,-6-1 153 0 0,4 0-127 0 0,4-1-108 0 0,0 1-37 0 0,-9 7 129 0 0,2 2-43 0 0,7-5-61 0 0,0 0 0 0 0,0 1 0 0 0,0-1 0 0 0,0 0 0 0 0,0 5-23 0 0,-7 12 67 0 0,-2-1-36 0 0,-2 3 29 0 0,-2 13 71 0 0,11-11-67 0 0,-2-13-26 0 0,7-11-35 0 0,-1-1 1 0 0,0 0-1 0 0,0 1 0 0 0,1-1 0 0 0,-1 1 0 0 0,1-1 1 0 0,-1 1-1 0 0,1-1 0 0 0,-1 1 0 0 0,1 0 0 0 0,0-1 0 0 0,0 1 1 0 0,0-1-4 0 0,0 62 315 0 0,0-49-262 0 0,0-12 21 0 0,0-2 44 0 0,2 0 11 0 0,5 1-85 0 0,1-1 54 0 0,14-1 287 0 0,-14-1-256 0 0,-8 2-127 0 0,34-19 411 0 0,-23 11-295 0 0,-9 5-25 0 0,0 1-33 0 0,-2-5-6 0 0,1 1-11 0 0,0 4-36 0 0,1 1 1 0 0,-1-1-1 0 0,0 1 0 0 0,1-1 1 0 0,-1 1-1 0 0,1-1 1 0 0,0 1-1 0 0,-1 0 1 0 0,1 0-1 0 0,0 0 1 0 0,0 0-1 0 0,0 0 1 0 0,0 0-8 0 0,2-1 4 0 0,-1 1-1 0 0,0-1 1 0 0,0 0 0 0 0,-1 0 0 0 0,1 0 0 0 0,1-1-4 0 0,-1 0-1 0 0,0-1 0 0 0,0 0 1 0 0,0 0-1 0 0,-1 0 1 0 0,0 0-1 0 0,1-1 1 0 0,9-17 20 0 0,1-1 47 0 0,-10 2 32 0 0,0 5-31 0 0,10 0-54 0 0,3 3-14 0 0,-5 11-31 0 0,-10 2 15 0 0,0 1 1 0 0,0-1 0 0 0,0 1-1 0 0,0-1 1 0 0,0 1-1 0 0,0-1 1 0 0,0 1 0 0 0,0-1-1 0 0,0 1 1 0 0,0 0-1 0 0,0-1 1 0 0,0 2 15 0 0,2 1-47 0 0,-1-1 46 0 0,0 0-93 0 0,-1 1 34 0 0,0 4 8 0 0,0-1 23 0 0,3 2 11 0 0,8 18-39 0 0,-9-16 46 0 0,9 25 12 0 0,-1-17 13 0 0,-6 9 60 0 0,-2-20-21 0 0,0 0-1 0 0,1 0 1 0 0,3 6-53 0 0,2 2 18 0 0,7 17-18 0 0,-13-16-19 0 0,-3-15 9 0 0,0 0 0 0 0,0 1 0 0 0,0-1 0 0 0,0 1 0 0 0,0-1 0 0 0,1 1 0 0 0,-1-1 0 0 0,0 1 0 0 0,1-1 0 0 0,-1 1 10 0 0,27 29-305 0 0,-25-15 145 0 0</inkml:trace>
  <inkml:trace contextRef="#ctx0" brushRef="#br0" timeOffset="3803.77">4924 64 7080 0 0,'0'0'157'0'0,"0"0"23"0"0,0 0 13 0 0,0 0 15 0 0,0 0 15 0 0,3 3 8 0 0,8 7 1 0 0,-9-6-31 0 0,-1-1-90 0 0,-1 1-55 0 0,0 1-27 0 0,-1-2 38 0 0,1 18 317 0 0,0-6-160 0 0,0-2-67 0 0,0 3-37 0 0,1-8-55 0 0,-1-1 0 0 0,2 1-1 0 0,-1-1 1 0 0,3 6-65 0 0,-2-5 67 0 0,0 0 0 0 0,-1 1 0 0 0,1-1 0 0 0,-1 8-67 0 0,-1 111 590 0 0,0-119-539 0 0,1 0-1 0 0,0 0 1 0 0,1 1-1 0 0,0-1 1 0 0,1 1-51 0 0,-1-2 45 0 0,-1 0 0 0 0,1 0 0 0 0,-1 1 0 0 0,-1-1 0 0 0,1 1-45 0 0,-1 84 448 0 0,1-73-321 0 0,6-3-34 0 0,-1-1-23 0 0,-5 1 13 0 0,0 7 4 0 0,0-19-74 0 0,-1 0 0 0 0,1 0 1 0 0,0 0-1 0 0,0 0 0 0 0,0 0 1 0 0,1 0-1 0 0,-1 0 0 0 0,1-1 1 0 0,1 2-14 0 0,-2-2 7 0 0,-1 0 0 0 0,1 0 0 0 0,0 1 0 0 0,-1-1 0 0 0,1 0 0 0 0,-1 0 0 0 0,0 0 0 0 0,0 1 0 0 0,-1-1 0 0 0,1 1-7 0 0,-1 7 16 0 0,1 5 38 0 0,0-3 10 0 0,0-1-60 0 0,0-10-72 0 0,0 3-84 0 0,0-5-8 0 0</inkml:trace>
  <inkml:trace contextRef="#ctx0" brushRef="#br0" timeOffset="4604.89">4751 458 6072 0 0,'0'0'133'0'0,"0"0"23"0"0,0 0 12 0 0,2-2-23 0 0,1-2-124 0 0,-1 3-21 0 0,8-3 22 0 0,4-3 30 0 0,-7 3 54 0 0,0-3 123 0 0,-6 6-26 0 0,1 0-44 0 0,1 0 51 0 0,1 1-96 0 0,2 0-59 0 0,-4 1-11 0 0,1-1 51 0 0,-1 0-55 0 0,0 0 0 0 0,1 0 0 0 0,-1 0 0 0 0,1 0 0 0 0,-1-1 1 0 0,0 1-1 0 0,1 0 0 0 0,-1-1 0 0 0,0 0 0 0 0,0 0 0 0 0,1 0 0 0 0,-1 0 1 0 0,0 0-1 0 0,0 0 0 0 0,0 0 0 0 0,0-1 0 0 0,0 1 0 0 0,0-1 0 0 0,0 0-40 0 0,12-8 222 0 0,6 2 28 0 0,-2 2-45 0 0,-4-1-34 0 0,-9 4-129 0 0,1 0 0 0 0,-1 1-1 0 0,1 0 1 0 0,0 0-1 0 0,0 0 1 0 0,5 0-42 0 0,-5 1 33 0 0,0-1-1 0 0,-1 1 1 0 0,1-1-1 0 0,0-1 1 0 0,-1 1 0 0 0,5-3-33 0 0,11-7 112 0 0,-18 11-100 0 0,0 0-1 0 0,0 1 1 0 0,0-1 0 0 0,0 1-1 0 0,1-1 1 0 0,-1 1-1 0 0,0 0 1 0 0,1 0-12 0 0,4 0 20 0 0,-1-1 0 0 0,0 0 0 0 0,0 0-1 0 0,0-1 1 0 0,0 0 0 0 0,6-2-20 0 0,-8 2 12 0 0,12-2 21 0 0,4 5-91 0 0,-12-1 3 0 0,12 0 13 0 0,-1 0-112 0 0,0 0-104 0 0,0 0-95 0 0,0 0-87 0 0,0 0-78 0 0,0 0-70 0 0,0 0-62 0 0,-20 0 624 0 0,1 0 1 0 0,-1 0-1 0 0,1 0 0 0 0,-1 0 0 0 0,1 0 0 0 0,-1 0 1 0 0,1 0-1 0 0,-1 0 0 0 0,1 0 0 0 0,-1 0 1 0 0,1 0-1 0 0,-1 0 0 0 0,0 0 0 0 0,1 1 0 0 0,-1-1 1 0 0,1 0-1 0 0,-1 0 0 0 0,1 0 0 0 0,-1 1 1 0 0,1-1-1 0 0,-1 0 0 0 0,0 1 0 0 0,1-1 0 0 0,-1 0 1 0 0,0 1-1 0 0,1-1 0 0 0,-1 0 0 0 0,0 1 1 0 0,1-1-1 0 0,-1 1 0 0 0,0-1 0 0 0,1 1 26 0 0,3 6-396 0 0,9-2-212 0 0,-10-4 499 0 0,2 3-101 0 0,-1 0 85 0 0,-1-1 9 0 0,1 1-39 0 0,6 9 134 0 0,-3 0 61 0 0,-2-2 92 0 0,-1-4 21 0 0,-1 4 166 0 0,-2 3-34 0 0,-1-1-40 0 0,-1-1-47 0 0,0-1-30 0 0,1 83 1731 0 0,0-71-1448 0 0,0-4-103 0 0,0 0-35 0 0,0 0-43 0 0,0-1-51 0 0,0-17-198 0 0,1 1 1 0 0,-1-1 0 0 0,0 1 0 0 0,0 0-1 0 0,1-1 1 0 0,-1 1 0 0 0,0-1 0 0 0,1 1-1 0 0,0-1 1 0 0,0 1-22 0 0,8 10 151 0 0,-7-9-63 0 0,-1 0-42 0 0,-1 6-26 0 0,-1-6 2 0 0,1 3-19 0 0,0 7 122 0 0,0-9-155 0 0,0-2-23 0 0,0 0-33 0 0,0-1-39 0 0,0 0-44 0 0,0 0-161 0 0,0 0-94 0 0,0-1 56 0 0,0 1-35 0 0,0-1-480 0 0,0 0-380 0 0,0 0-723 0 0</inkml:trace>
  <inkml:trace contextRef="#ctx0" brushRef="#br0" timeOffset="4778.63">5303 143 7344 0 0,'0'0'165'0'0,"0"0"22"0"0,0 0 9 0 0,3 0-20 0 0,0 0-162 0 0,1 0 0 0 0,-1-1 0 0 0,1 1 0 0 0,-1-1 1 0 0,0 1-1 0 0,1-1 0 0 0,-1 0-14 0 0,12-8 33 0 0,-13 7-346 0 0,1 0 42 0 0,8 3-811 0 0,-10-1 835 0 0,0 0-36 0 0,5 0-720 0 0,4 0-574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13:09.9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5960 0 0,'0'0'132'0'0,"0"0"17"0"0,0 0 12 0 0,0 0-45 0 0,0 0 0 0 0,0 0 50 0 0,0 0 150 0 0,0 0 273 0 0,0 0 19 0 0,0 0-9 0 0,0 0-66 0 0,0 0-28 0 0,0 0-7 0 0,0 0-24 0 0,0 0-88 0 0,0 0-40 0 0,0 0-8 0 0,0 0-21 0 0,0 3-80 0 0,0 7-39 0 0,0-7-6 0 0,0 18 234 0 0,0 1-82 0 0,0 0-71 0 0,0-1-62 0 0,0-1-60 0 0,0 0-34 0 0,0 13 22 0 0,0 43 123 0 0,0-53-139 0 0,0 0 47 0 0,1-5-64 0 0,6-2-26 0 0,-1 0 19 0 0,-5 2 40 0 0,-1-6-71 0 0,-1 7 62 0 0,1-15-89 0 0,0 1 1 0 0,0-1-1 0 0,1 0 0 0 0,-1 1 1 0 0,1-1-1 0 0,1 3-41 0 0,1 0 29 0 0,4 16 95 0 0,-4 10 91 0 0,-3-21-150 0 0,0 3 37 0 0,0 2 37 0 0,0-1 36 0 0,0-14-154 0 0,0 0 0 0 0,1 0 0 0 0,-1-1 0 0 0,0 1 0 0 0,1 0 0 0 0,-1 0 0 0 0,1-1 0 0 0,0 1 0 0 0,-1 0 0 0 0,1-1 0 0 0,0 1 0 0 0,0-1 0 0 0,0 1-21 0 0,5 10 168 0 0,-4-1-17 0 0,-2 0 5 0 0,-1 3 11 0 0,1-4-87 0 0,1-4-46 0 0,2-2-39 0 0,7 1 5 0 0,-9-4 1 0 0,-1 0 0 0 0,0-1 0 0 0,1 1-1 0 0,-1-1 1 0 0,0 1 0 0 0,0 0-1 0 0,0-1 1 0 0,1 1 0 0 0,-1 0 0 0 0,0-1-1 0 0,0 1 1 0 0,0 0 0 0 0,0 0-1 0 0,0-1 1 0 0,0 1-1 0 0,0 2 59 0 0,0-3 31 0 0,0 0 6 0 0,0 0-4 0 0,0 0-58 0 0,0 0-52 0 0,0 0-50 0 0,-3 2-102 0 0,-7 9-173 0 0,8-9 181 0 0,1-2-46 0 0,1 0-76 0 0,0 0 92 0 0,0 0-39 0 0,0 0-42 0 0,0 0-39 0 0,0 0-418 0 0,0 0 105 0 0,-1 0-55 0 0,-1 0-796 0 0,-2 0-623 0 0,-5 0-1187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13:11.6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0 191 5008 0 0,'0'0'144'0'0,"0"-2"1"0"0,0-3-127 0 0,2-12 29 0 0,-1 14 3 0 0,2 1 34 0 0,0 0 43 0 0,2 2 51 0 0,-5 0-169 0 0,0 0 0 0 0,0 0 0 0 0,0 0 0 0 0,0 0 0 0 0,0 0 0 0 0,0 0 0 0 0,0 0 0 0 0,0 0 0 0 0,0 0 0 0 0,0 0 0 0 0,0 0 0 0 0,1 0 0 0 0,-1 0 0 0 0,0 0 0 0 0,0 0 0 0 0,0 0 0 0 0,0 0 0 0 0,0 0 0 0 0,0 0 0 0 0,0 0 0 0 0,0 0 0 0 0,0 0 0 0 0,0 0 0 0 0,1 0 0 0 0,-1-1 0 0 0,0 1 0 0 0,0 0 0 0 0,0 0 0 0 0,0 0 0 0 0,0 0 0 0 0,0 0 0 0 0,0 0 0 0 0,0 0 0 0 0,0 0 0 0 0,0 0 0 0 0,0 0 0 0 0,0 0 0 0 0,0 0 0 0 0,0 0 0 0 0,0-1 0 0 0,0 1 0 0 0,0 0 0 0 0,0 0 0 0 0,0 0 0 0 0,0 0 0 0 0,0 0 0 0 0,0 0 0 0 0,0 0 0 0 0,0 0 0 0 0,0 0 0 0 0,0 0 0 0 0,0-1 0 0 0,0 1 0 0 0,0 0 0 0 0,0 0 0 0 0,0 0 0 0 0,0 0-9 0 0,0-11 534 0 0,0 9-8 0 0,0-1-36 0 0,3-9-43 0 0,7-2 58 0 0,-7 11-48 0 0,-3 0-226 0 0,0 0-45 0 0,1 0-39 0 0,-1 1-34 0 0,2-3 28 0 0,6-5 47 0 0,-3 7-51 0 0,8-2 211 0 0,-8-5-84 0 0,6 4-38 0 0,-5-5-19 0 0,-6 10-193 0 0,1 0 0 0 0,-1 0 0 0 0,1 0 0 0 0,-1 0 0 0 0,1 0-1 0 0,-1 0 1 0 0,1 0 0 0 0,0 0 0 0 0,0 0 0 0 0,-1 1 0 0 0,1-1 0 0 0,0 0 0 0 0,0 0 0 0 0,0 1 0 0 0,0-1 0 0 0,0 0-14 0 0,10-4 141 0 0,2-2 23 0 0,-5 3-81 0 0,23-1 291 0 0,-18-6-230 0 0,-9 9-33 0 0,-1 1-51 0 0,6 1-17 0 0,-6 1-7 0 0,7-1 6 0 0,-2 0 91 0 0,-1 0 15 0 0,1 0 34 0 0,22 0 267 0 0,-14 2-411 0 0,-13 0-38 0 0,1 0 0 0 0,-1 0 0 0 0,0 0 0 0 0,1 1 0 0 0,-1-1 0 0 0,0 1 0 0 0,0-1 0 0 0,0 1 0 0 0,2 3 0 0 0,5-1-11 0 0,6 24-140 0 0,-13-13 49 0 0,-1 0 15 0 0,3-8 72 0 0,-4-7 15 0 0,0 0 0 0 0,0 1 0 0 0,0-1-1 0 0,0 1 1 0 0,-1-1 0 0 0,1 1 0 0 0,-1-1 0 0 0,1 1-1 0 0,-1 0 1 0 0,1-1 0 0 0,-1 1 0 0 0,0-1 0 0 0,0 1 0 0 0,0 0 0 0 0,0 11 17 0 0,0 23 141 0 0,0-24-117 0 0,0-11-31 0 0,0 1 0 0 0,0 0 0 0 0,0-1 0 0 0,0 1 1 0 0,0 0-1 0 0,-1-1 0 0 0,1 1 0 0 0,-1 0 0 0 0,1-1 0 0 0,-1 1 1 0 0,0-1-1 0 0,0 1 0 0 0,1-1 0 0 0,-2 1-10 0 0,-4 10 48 0 0,5-4-43 0 0,0 0-1 0 0,0 0 0 0 0,1 0 1 0 0,0 0-1 0 0,1 5-4 0 0,-1-5-1 0 0,0 0 0 0 0,0 0 0 0 0,0 0 0 0 0,-1 0 1 0 0,-1 5 0 0 0,-12 13-29 0 0,12-23 24 0 0,1 0 1 0 0,-1-1-1 0 0,0 1 0 0 0,1 0 1 0 0,-1 0-1 0 0,1 0 0 0 0,0 1 1 0 0,0-1-1 0 0,1 0 0 0 0,-1 0 1 0 0,0 3 4 0 0,1-2 0 0 0,-1-1 0 0 0,0 0 0 0 0,0 1 0 0 0,0-1 0 0 0,0 0 0 0 0,0 0 0 0 0,-1 1 0 0 0,0-1 0 0 0,1 0 0 0 0,-1-1 0 0 0,0 1 0 0 0,-1 0 0 0 0,-8 17 0 0 0,10-17-1 0 0,1-1 5 0 0,-1 1 0 0 0,0-1 0 0 0,0 1 0 0 0,0-1 1 0 0,0 0-1 0 0,0 0 0 0 0,0 1 0 0 0,-1-1 0 0 0,1 0 0 0 0,-1 0 1 0 0,1 0-1 0 0,-1 0 0 0 0,0 0-4 0 0,-2 2 2 0 0,1 0-1 0 0,0 1 1 0 0,0 0 0 0 0,0-1-1 0 0,0 1 1 0 0,1 0-1 0 0,-1 3-1 0 0,1-3 0 0 0,0 0 0 0 0,-1 0 0 0 0,1-1 0 0 0,-1 1 0 0 0,0-1 0 0 0,0 1 0 0 0,-3 1 0 0 0,2-1 0 0 0,0 1 0 0 0,0-1 0 0 0,0 1 0 0 0,1 0 0 0 0,-1 1 0 0 0,1 0 0 0 0,1-2 0 0 0,-4 27 0 0 0,-20-1-54 0 0,21-18 33 0 0,-6-7-22 0 0,6 4 33 0 0,-6-5 20 0 0,6 6 33 0 0,-5-6-32 0 0,4 8-11 0 0,-4 3 0 0 0,5-3 0 0 0,-6-7 0 0 0,6 4 0 0 0,4-10 0 0 0,1 1 1 0 0,-1-1 0 0 0,0 0-1 0 0,1 1 1 0 0,-1-1 0 0 0,0 0 0 0 0,1 0-1 0 0,-1 0 1 0 0,0 1 0 0 0,1-1-1 0 0,-1 0 1 0 0,0 0 0 0 0,1 0 0 0 0,-1 0-1 0 0,0 0 0 0 0,1 0 0 0 0,-2 0 54 0 0,2 0 10 0 0,0 0 1 0 0,0 0 8 0 0,0 0 11 0 0,0 0-4 0 0,0 0-8 0 0,0 0-1 0 0,0 0 17 0 0,0 0-7 0 0,0 0-7 0 0,0 0 0 0 0,0 0 12 0 0,0 0 2 0 0,0 0 0 0 0,0 0-2 0 0,0 0-4 0 0,2 2-16 0 0,9 9-36 0 0,-9-9 50 0 0,-2-2 18 0 0,0 0 13 0 0,0 0 8 0 0,0 0 1 0 0,3 0-20 0 0,26 0-80 0 0,-28 1-20 0 0,-1-1 0 0 0,1 0-1 0 0,-1 0 1 0 0,1 0 0 0 0,0 0 0 0 0,-1 0 0 0 0,1 0 0 0 0,-1 0 0 0 0,1 0 0 0 0,-1 0 0 0 0,1-1 0 0 0,0 1 0 0 0,-1 0 0 0 0,1 0 0 0 0,-1 0 0 0 0,1-1 0 0 0,-1 1 0 0 0,1 0 0 0 0,-1-1 0 0 0,1 1 0 0 0,-1 0 0 0 0,1-1 0 0 0,-1 1 0 0 0,1-1 0 0 0,-1 1 0 0 0,0 0 0 0 0,1-1 0 0 0,-1 1 0 0 0,0-1 0 0 0,1-8 77 0 0,1 9 15 0 0,27 0 4 0 0,-13 0-96 0 0,-15 0 0 0 0,0-1 0 0 0,0 1 0 0 0,0 0 0 0 0,-1 1 0 0 0,1-1 0 0 0,0 0 0 0 0,0 0 0 0 0,0 0 0 0 0,0 0 0 0 0,-1 1 0 0 0,1-1 0 0 0,0 0 0 0 0,0 1 0 0 0,0-1 0 0 0,4 7 0 0 0,-5-7 0 0 0,0 1 0 0 0,0-1 0 0 0,1 1 0 0 0,-1-1 0 0 0,0 0 0 0 0,1 1 0 0 0,-1-1 0 0 0,0 1 0 0 0,1-1 0 0 0,-1 0 0 0 0,0 1 0 0 0,1-1 0 0 0,-1 0 0 0 0,1 0 0 0 0,-1 1 0 0 0,0-1 0 0 0,1 0 0 0 0,-1 0 0 0 0,1 0 0 0 0,-1 1 0 0 0,1-1 0 0 0,-1 0 0 0 0,1 0 0 0 0,-1 0 0 0 0,1 0 0 0 0,-1 0 0 0 0,1 0 0 0 0,-1 0 0 0 0,1 0 0 0 0,-1 0 0 0 0,1 0 0 0 0,0-1 0 0 0,6 1 12 0 0,25 0 32 0 0,-16 0 12 0 0,10 0 50 0 0,41 0 79 0 0,37 0 49 0 0,-102 0-227 0 0,1 0 0 0 0,-1 0-1 0 0,0-1 1 0 0,0 0 0 0 0,0 1 0 0 0,0-1 0 0 0,0 0 0 0 0,0 0-1 0 0,0 0 1 0 0,2-1-7 0 0,14-6-8 0 0,-17 8 4 0 0,0 0 0 0 0,0 0 0 0 0,1 0 0 0 0,-1 0 0 0 0,0 0 0 0 0,1 0 0 0 0,-1 0 0 0 0,0 0 0 0 0,1 0 0 0 0,-1 1 0 0 0,0-1 0 0 0,0 1 0 0 0,1-1 0 0 0,-1 1 0 0 0,0-1 4 0 0,1 1-51 0 0,-1 0 42 0 0,3 2 99 0 0,-2-2-86 0 0,0 1-81 0 0,-1-1-6 0 0,0 0-35 0 0,0 1-74 0 0,1-1-65 0 0,-2-1 170 0 0,0 0 0 0 0,0 0-19 0 0,1 0-41 0 0,-1 0-14 0 0,0 0-43 0 0,1 0-47 0 0,0 0-54 0 0,-1 0-58 0 0,1 0-54 0 0,1 0-47 0 0,-1 0-43 0 0,0 0-147 0 0,1 0-42 0 0,0 0-179 0 0,2 0-481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13:10.3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0 364 5696 0 0,'0'0'166'0'0,"3"0"-6"0"0,21 0 247 0 0,-11 0 25 0 0,-8-3-115 0 0,-1-3 77 0 0,-4 5-369 0 0,1 1 0 0 0,-1-1 0 0 0,0 1 0 0 0,0-1 0 0 0,1 1 0 0 0,-1 0 0 0 0,0-1 1 0 0,1 1-1 0 0,-1-1 0 0 0,0 1 0 0 0,1 0 0 0 0,-1 0 0 0 0,1-1 0 0 0,-1 1 0 0 0,1 0 0 0 0,-1-1 0 0 0,0 1 0 0 0,1 0 0 0 0,-1 0 0 0 0,1 0 0 0 0,-1 0 0 0 0,1 0 0 0 0,-1 0 0 0 0,1-1 0 0 0,-1 1 0 0 0,1 0 0 0 0,-1 0 0 0 0,1 0 0 0 0,-1 1 0 0 0,1-1 0 0 0,-1 0 0 0 0,1 0-25 0 0,6 0 214 0 0,0 0 53 0 0,15 0 753 0 0,-13 0-627 0 0,0 0-94 0 0,-4 0-205 0 0,-1 0-45 0 0,7-2 223 0 0,2-4 37 0 0,0 0-10 0 0,-2 4-44 0 0,0 3-34 0 0,-7-1-167 0 0,-1 0-1 0 0,0 1 1 0 0,0-1-1 0 0,0-1 0 0 0,1 1 1 0 0,-1 0-1 0 0,0-1 1 0 0,0 0-1 0 0,0 1 1 0 0,1-1-54 0 0,4-4 106 0 0,4-2 31 0 0,2 5-88 0 0,1 3-38 0 0,29-2 52 0 0,-29-1-61 0 0,-2-5-2 0 0,-12 6 0 0 0,1 1 0 0 0,-1-1 0 0 0,0 0 0 0 0,1 0 0 0 0,-1 1 0 0 0,1-1 0 0 0,-1 1 0 0 0,1-1 0 0 0,0 1 0 0 0,-1 0 0 0 0,1 0 0 0 0,-1 0 0 0 0,1 0 0 0 0,14 0-25 0 0,22 0 70 0 0,-26 0-59 0 0,-1 0-39 0 0,6 0-117 0 0,-9 0 31 0 0,0 0-41 0 0,-5 0 69 0 0,0-1 55 0 0,0 1-12 0 0,-1 0-79 0 0,0 0-88 0 0,0 0 67 0 0,-1 1-39 0 0,-1-1-297 0 0</inkml:trace>
  <inkml:trace contextRef="#ctx0" brushRef="#br0" timeOffset="382.44">47 1 6272 0 0,'0'0'141'0'0,"0"0"23"0"0,0 0 11 0 0,0 0 30 0 0,0 0 123 0 0,0 0 51 0 0,0 0 6 0 0,3 2-12 0 0,-2 0-337 0 0,0-1-1 0 0,1 0 1 0 0,-1 1-1 0 0,0-1 0 0 0,0 1 1 0 0,-1 0-1 0 0,1-1 0 0 0,0 1 1 0 0,0-1-1 0 0,-1 1 0 0 0,1 0 1 0 0,-1 0-1 0 0,1 0-35 0 0,0 12 278 0 0,-1-5-102 0 0,0-1 35 0 0,0-1-40 0 0,2 4-40 0 0,4 2 12 0 0,0-1-4 0 0,-4-1-17 0 0,-2-4-46 0 0,0-5-52 0 0,-1 1 1 0 0,1-1 0 0 0,0 0 0 0 0,0 0-1 0 0,1 0 1 0 0,-1 0 0 0 0,0 1-1 0 0,1-1 1 0 0,0 0 0 0 0,0 1-25 0 0,7 15 149 0 0,-7-15-124 0 0,0 0 0 0 0,0 0 0 0 0,-1 0 0 0 0,1 0 0 0 0,-1 0 0 0 0,1 0 0 0 0,-1 3-25 0 0,0-5 18 0 0,0 1-1 0 0,0 0 1 0 0,0-1 0 0 0,0 1 0 0 0,1 0 0 0 0,-1-1 0 0 0,0 1-1 0 0,1 0 1 0 0,0-1 0 0 0,-1 1 0 0 0,1-1 0 0 0,0 1 0 0 0,0-1-1 0 0,0 1-17 0 0,5 10 115 0 0,-5 5-3 0 0,0 0 12 0 0,2-6 5 0 0,2-3-46 0 0,-4-7-65 0 0,0 1 1 0 0,0-1-1 0 0,0 1 0 0 0,-1-1 0 0 0,1 1 1 0 0,0-1-1 0 0,-1 1 0 0 0,1-1 0 0 0,-1 1 1 0 0,1 0-1 0 0,-1-1 0 0 0,0 1 0 0 0,0 0 1 0 0,0 0-19 0 0,1 21 196 0 0,-1-19-167 0 0,1 0-1 0 0,0 0 1 0 0,0 0-1 0 0,0 0 1 0 0,0 0-1 0 0,0 0 1 0 0,1-1-1 0 0,0 1 1 0 0,0 1-29 0 0,-1-3 18 0 0,0 0-1 0 0,0 1 1 0 0,-1-1-1 0 0,1 0 1 0 0,-1 1 0 0 0,0-1-1 0 0,0 1 1 0 0,0-1-1 0 0,0 1 1 0 0,0-1 0 0 0,0 1-1 0 0,-1-1-17 0 0,0 14 84 0 0,5 0-52 0 0,6-3 26 0 0,-9-13-55 0 0,-1 1-1 0 0,0 0 1 0 0,1-1 0 0 0,-1 1-1 0 0,1-1 1 0 0,-1 1 0 0 0,0 0-1 0 0,0-1 1 0 0,1 1-1 0 0,-1-1 1 0 0,0 1 0 0 0,0 0-1 0 0,0-1 1 0 0,0 1-1 0 0,0 0 1 0 0,0-1 0 0 0,0 1-1 0 0,0 0 1 0 0,0 0-1 0 0,0-1 1 0 0,0 1 0 0 0,0-1-1 0 0,0 1 1 0 0,-1 0-3 0 0,1 1 3 0 0,0 14-3 0 0,0-3 13 0 0,0-11-35 0 0,0-1-26 0 0,0-1-36 0 0,0 0-19 0 0,0 0-38 0 0,0 0-41 0 0,0 0-47 0 0,0 0-52 0 0,0 0-46 0 0,0 0-43 0 0,0 0-36 0 0,0 0-123 0 0,0 0-36 0 0,0 0-1257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1:22.0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0 159 6688 0 0,'3'0'197'0'0,"21"-1"-76"0"0,-12 1-49 0 0,-6 3-46 0 0,-2 1-13 0 0,-1-1 62 0 0,0-5 69 0 0,6-3 77 0 0,-5 4-86 0 0,0 0 57 0 0,2 0 88 0 0,3 2 187 0 0,0-1-23 0 0,-3 0-214 0 0,-1-1-104 0 0,-1-1-79 0 0,12-11 408 0 0,0 0 13 0 0,-1 10-60 0 0,0 0-57 0 0,1-10 12 0 0,1 0-22 0 0,-12 11-250 0 0,2-2 135 0 0,-3-3-37 0 0,-2 2-130 0 0,-1 4-45 0 0,-1 0 0 0 0,1 0 1 0 0,0 0-1 0 0,-1 0 0 0 0,1 0 0 0 0,0 1 1 0 0,0-1-1 0 0,0 0 0 0 0,0 0 0 0 0,0 1 1 0 0,0-1-1 0 0,0 1 0 0 0,0-1 0 0 0,0 1 1 0 0,0-1-1 0 0,0 1-14 0 0,10-7 199 0 0,-5-3 6 0 0,0 5-69 0 0,-5 5-128 0 0,-1 0 0 0 0,1-1 1 0 0,-1 1-1 0 0,0 0 0 0 0,1 0 0 0 0,-1 0 0 0 0,0-1 0 0 0,1 1 0 0 0,-1 0 0 0 0,0-1 0 0 0,1 1 0 0 0,-1 0 0 0 0,0-1 0 0 0,0 1 0 0 0,1 0 0 0 0,-1-1 1 0 0,0 1-1 0 0,0 0 0 0 0,0-1 0 0 0,0 1 0 0 0,1-1 0 0 0,-1 1 0 0 0,0 0 0 0 0,0-1 0 0 0,0 1 0 0 0,0-1 0 0 0,0 1 0 0 0,0-1 0 0 0,0 1 0 0 0,0 0 1 0 0,0-1-9 0 0,0-2 192 0 0,0 1-32 0 0,0-5-135 0 0,0 2-72 0 0,-1-5-130 0 0,-4 5 131 0 0,0 4 92 0 0,-3 0 98 0 0,-1 1-59 0 0,-12 0 59 0 0,18 1-133 0 0,1-1-1 0 0,0 1 1 0 0,-1 0-1 0 0,1 0 1 0 0,0 0-1 0 0,-1 0 1 0 0,1 0-1 0 0,0 0 1 0 0,0 1-1 0 0,0-1 0 0 0,0 1 1 0 0,0-1-1 0 0,0 1 1 0 0,0 0-11 0 0,-12 12 34 0 0,4-6-18 0 0,1 1 0 0 0,1 0 0 0 0,-1 1 1 0 0,-1 3-17 0 0,3-4 18 0 0,3-3 3 0 0,0-1 0 0 0,1 1 0 0 0,0-1 0 0 0,0 1 1 0 0,-2 5-22 0 0,1 1 30 0 0,3-8-18 0 0,0 0 0 0 0,0 0 0 0 0,-1 0 1 0 0,1 0-1 0 0,-1 0 0 0 0,0-1 0 0 0,0 1 1 0 0,-1 0-13 0 0,1-1 4 0 0,1-1 1 0 0,-1 1 0 0 0,0 0 0 0 0,1 0 0 0 0,0 0 0 0 0,-1 0 0 0 0,1 0 0 0 0,0 0 0 0 0,0 0 0 0 0,1 0 0 0 0,-1 1 0 0 0,1-1 0 0 0,0 3-5 0 0,-1-5 2 0 0,1 1 0 0 0,0 0 1 0 0,0 0-1 0 0,-1-1 0 0 0,1 1 1 0 0,-1 0-1 0 0,0 0 0 0 0,1-1 0 0 0,-1 1 1 0 0,-1 0-3 0 0,-2 10 37 0 0,8 0-23 0 0,-3-10-14 0 0,0-1 0 0 0,0 1 0 0 0,0-1-1 0 0,-1 1 1 0 0,1 0 0 0 0,-1 0-1 0 0,1-1 1 0 0,-1 1 0 0 0,0 0 0 0 0,1 1 0 0 0,-1-2 0 0 0,0 1 0 0 0,0 0 0 0 0,0-1 0 0 0,1 1 0 0 0,-1 0 0 0 0,0-1 0 0 0,1 1 0 0 0,0-1 0 0 0,-1 1 0 0 0,1-1 0 0 0,0 1 0 0 0,0-1 0 0 0,0 1 0 0 0,0-1 0 0 0,4 7 0 0 0,-2-1-2 0 0,-3-6 3 0 0,0-1-1 0 0,0 1 0 0 0,0-1 1 0 0,1 1-1 0 0,-1-1 0 0 0,0 1 1 0 0,0-1-1 0 0,1 0 0 0 0,-1 1 1 0 0,0-1-1 0 0,1 1 0 0 0,-1-1 0 0 0,0 0 1 0 0,1 1-1 0 0,-1-1 0 0 0,0 0 1 0 0,1 1-1 0 0,-1-1 0 0 0,1 0 1 0 0,-1 1-1 0 0,1-1 0 0 0,-1 0 1 0 0,1 0-1 0 0,-1 0 0 0 0,1 0 0 0 0,-1 1 1 0 0,1-1-1 0 0,-1 0 0 0 0,1 0 1 0 0,-1 0-1 0 0,1 0 0 0 0,-1 0 1 0 0,1 0-1 0 0,-1 0 0 0 0,1 0 1 0 0,-1-1-1 0 0,1 1 0 0 0,-1 0 0 0 0,2 0 4 0 0,-1 0 0 0 0,1 0 0 0 0,0 1 0 0 0,-1-1-1 0 0,1 0 1 0 0,-1 1 0 0 0,1-1 0 0 0,-1 1 0 0 0,1 0 0 0 0,-1-1 0 0 0,0 1-1 0 0,1 0 1 0 0,-1 0-4 0 0,12 5 4 0 0,-2-3-54 0 0,0-2 45 0 0,-5-1 31 0 0,0 0 0 0 0,0-1 0 0 0,0 0 0 0 0,6-1-26 0 0,3-2 11 0 0,-2 1-58 0 0,-1 0-72 0 0,1 1-94 0 0,0 1-114 0 0,-10 1 115 0 0,0 0-36 0 0,4 0-343 0 0,-3 0 76 0 0,1-1-49 0 0,4-1-671 0 0,4-2-538 0 0,6-5-1019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13:12.6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1 221 5384 0 0,'26'0'116'0'0,"-21"0"17"0"0,-7 0 12 0 0,-5 0-38 0 0,3 0 4 0 0,2 0 51 0 0,2 0 148 0 0,0 0 272 0 0,0 0 24 0 0,0 0-12 0 0,3 0-182 0 0,1 0-116 0 0,-1 1-83 0 0,1-1-73 0 0,8-2 151 0 0,-9 1-77 0 0,-1-3-24 0 0,4-3 120 0 0,-1 5-208 0 0,2 2 33 0 0,10 0 215 0 0,2 1 67 0 0,-17-1-342 0 0,1 0 0 0 0,-1 0 0 0 0,1 0 1 0 0,-1 0-1 0 0,1-1 0 0 0,-1 0 0 0 0,1 1 1 0 0,-1-1-1 0 0,1 0-75 0 0,5-4 162 0 0,5-2 83 0 0,-2 6-51 0 0,7 1 135 0 0,1 0-72 0 0,-1 0-75 0 0,-1 0-77 0 0,-13 0-88 0 0,12-3 123 0 0,-5-3-35 0 0,-1 1-46 0 0,3 3-43 0 0,-2 2-18 0 0,-3 0 33 0 0,7 0 34 0 0,4 0 55 0 0,4 0-18 0 0,-20 0-158 0 0,-1 0-12 0 0,4 0 31 0 0,2 0-52 0 0,-1 0-59 0 0,-1 0-61 0 0,-4 0-254 0 0,-2 0-17 0 0,0 0-48 0 0,0 0 266 0 0,0 0-177 0 0,0 0-333 0 0,0 0 464 0 0,0 0 28 0 0,0 0-37 0 0,0 0-102 0 0,0 0-120 0 0,0 0-103 0 0,0 0-227 0 0,0 0-546 0 0</inkml:trace>
  <inkml:trace contextRef="#ctx0" brushRef="#br0" timeOffset="546.83">143 0 5584 0 0,'0'0'124'0'0,"0"0"17"0"0,0 0 11 0 0,0 0 25 0 0,0 0 79 0 0,0 0 31 0 0,0 0 8 0 0,0 0-34 0 0,0 0-142 0 0,0 0-35 0 0,0 0 57 0 0,0 0 6 0 0,0 0-3 0 0,0 0-8 0 0,0 0-35 0 0,0 0-18 0 0,0 0-3 0 0,0 3 6 0 0,0-1-85 0 0,0 0 69 0 0,0 2 172 0 0,0 6 511 0 0,-1-6-569 0 0,1-2-132 0 0,-1 0-41 0 0,1-1-49 0 0,-1 1-55 0 0,-9 11 247 0 0,7-10-8 0 0,4-1-45 0 0,1 1-36 0 0,0-1-20 0 0,1 1-23 0 0,2 2 23 0 0,-4-3-26 0 0,0 0-1 0 0,-1 0 1 0 0,1 0-1 0 0,-1 1 0 0 0,0-1 1 0 0,0 0-1 0 0,0 0 1 0 0,0 0-1 0 0,0 0 1 0 0,0 1-19 0 0,0 12 101 0 0,3-6-67 0 0,23 38 312 0 0,-26-46-332 0 0,1 1 0 0 0,-1-1 0 0 0,1 1 0 0 0,-1-1 0 0 0,0 1 0 0 0,0-1 0 0 0,1 1 0 0 0,-1-1 0 0 0,0 1 0 0 0,-1-1-14 0 0,4 15 184 0 0,2-8-80 0 0,1 2 47 0 0,-4 3 38 0 0,0-1-34 0 0,3-3-63 0 0,1 4-31 0 0,-5-8-47 0 0,0-1 1 0 0,0 0 0 0 0,-1 0-1 0 0,0 1 1 0 0,0 2-15 0 0,0-7 0 0 0,0 3 9 0 0,0 23 71 0 0,0-7 16 0 0,0-19-90 0 0,0 1-1 0 0,0 0 1 0 0,0 0 0 0 0,1 0-1 0 0,-1-1 1 0 0,0 1-1 0 0,0 0 1 0 0,1 0 0 0 0,-1-1-1 0 0,0 1 1 0 0,1 0-1 0 0,-1-1 1 0 0,0 1 0 0 0,1 0-1 0 0,-1-1 1 0 0,1 1-1 0 0,0-1 1 0 0,-1 1 0 0 0,1-1-1 0 0,-1 1 1 0 0,1-1-1 0 0,0 1-5 0 0,-1-1 4 0 0,1 0 0 0 0,-1 1 0 0 0,0-1 0 0 0,1 0 0 0 0,-1 0 0 0 0,1 1 0 0 0,-1-1 0 0 0,0 0 0 0 0,1 1 0 0 0,-1-1 0 0 0,0 1 0 0 0,0-1 0 0 0,1 0 0 0 0,-1 1 0 0 0,0-1 0 0 0,0 1 0 0 0,1-1 0 0 0,-1 1 0 0 0,0-1 0 0 0,0 0 0 0 0,0 1 0 0 0,0-1 0 0 0,0 1 0 0 0,0-1 0 0 0,0 1 0 0 0,0-1 0 0 0,0 1 0 0 0,0-1 0 0 0,0 1 0 0 0,0-1 0 0 0,0 1 0 0 0,0-1 0 0 0,0 1 0 0 0,-1-1 0 0 0,1 0 0 0 0,0 1 0 0 0,0-1 0 0 0,-1 1 0 0 0,1-1-4 0 0,-4 6 60 0 0,-3 6 60 0 0,6-11-114 0 0,1-1 0 0 0,0 0 1 0 0,0 1-1 0 0,0-1 0 0 0,0 0 0 0 0,0 1 0 0 0,0-1 0 0 0,-1 1 1 0 0,1-1-1 0 0,0 0 0 0 0,0 1 0 0 0,0-1 0 0 0,0 1 0 0 0,0-1 1 0 0,0 0-1 0 0,1 1 0 0 0,-1-1 0 0 0,0 1 0 0 0,0-1 0 0 0,0 0 1 0 0,0 1-1 0 0,0-1 0 0 0,1 0 0 0 0,-1 1 0 0 0,0-1 0 0 0,0 1 1 0 0,1-1-7 0 0,2 2 109 0 0,0 0-84 0 0,0 0-23 0 0,-1 0 75 0 0,-1 0 31 0 0,-1 1 62 0 0,1 0 77 0 0,-1 2 89 0 0,0 6-228 0 0,0-9-20 0 0,0-2-6 0 0,0 0-2 0 0,0 0 0 0 0,0 0 0 0 0,0 0 0 0 0,-3 0-3 0 0,2 0-204 0 0,1 0 89 0 0,-1 0 58 0 0,1 0 33 0 0,-2 0 201 0 0,1 0-189 0 0,0 0-78 0 0,0 0-36 0 0,1 0-34 0 0,-1 0-24 0 0,0 0-34 0 0,1 0-39 0 0,-1 0-40 0 0,0 0-45 0 0,1 0-48 0 0,-1 0-51 0 0,0 0-55 0 0,1 0-171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13:16.6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0 189 5136 0 0,'0'0'149'0'0,"3"0"-7"0"0,8 0-85 0 0,0 0-112 0 0,-10 0 103 0 0,0 0 17 0 0,0 0 36 0 0,2 0 43 0 0,0 0 49 0 0,5 0 350 0 0,-1 0-63 0 0,1 0-55 0 0,0 0-48 0 0,3 0 85 0 0,1 0-58 0 0,26 0 767 0 0,-22 0-609 0 0,-1-2-140 0 0,-1-9 56 0 0,-12 10-293 0 0,0 0-45 0 0,-1 0-41 0 0,1 1-33 0 0,2-1-9 0 0,1 2-79 0 0,-3 0 33 0 0,-1-1 34 0 0,10 0 25 0 0,-7 1-56 0 0,-1-1 0 0 0,0 0 0 0 0,0 0-1 0 0,0 0 1 0 0,1 0 0 0 0,-1-1 0 0 0,0 1-1 0 0,0-1 1 0 0,0 0 0 0 0,1 0-14 0 0,4-4 10 0 0,-7 4-7 0 0,1 0 1 0 0,-1 0 0 0 0,1 1 0 0 0,-1-1 0 0 0,1 0 0 0 0,-1 0 0 0 0,1 1 0 0 0,-1-1 0 0 0,1 1-1 0 0,0 0 1 0 0,-1-1 0 0 0,1 1 0 0 0,0 0 0 0 0,0 0-4 0 0,3 0 8 0 0,2 0 0 0 0,12 0 40 0 0,-14 0 58 0 0,2 0-79 0 0,0 0-69 0 0,0 0-57 0 0,1 0-81 0 0,0 0-48 0 0,11 0-561 0 0,-17 0 341 0 0</inkml:trace>
  <inkml:trace contextRef="#ctx0" brushRef="#br0" timeOffset="369.22">174 0 5472 0 0,'0'0'124'0'0,"0"0"17"0"0,0 0 10 0 0,0 0 38 0 0,0 0-67 0 0,0 0 101 0 0,0 0 189 0 0,0 3 18 0 0,0 9 23 0 0,0 0-40 0 0,0 0-38 0 0,0 0-34 0 0,0 6 116 0 0,0 0-56 0 0,0 21 284 0 0,1-27-535 0 0,6 0 14 0 0,-1 1 3 0 0,-4-2-13 0 0,-2-1-1 0 0,0 0-41 0 0,0 14 128 0 0,-1-23-225 0 0,1 0 0 0 0,0 0 0 0 0,0 0 0 0 0,0-1 0 0 0,0 1 0 0 0,0 0 0 0 0,0 0 0 0 0,1-1 0 0 0,-1 1 0 0 0,0 0 1 0 0,0 0-1 0 0,0-1 0 0 0,1 1 0 0 0,-1 0 0 0 0,0 0 0 0 0,1-1 0 0 0,-1 1 0 0 0,1 0 0 0 0,-1-1 0 0 0,1 1 0 0 0,-1-1 0 0 0,1 1 0 0 0,-1-1 0 0 0,1 1 0 0 0,0-1 0 0 0,-1 1 0 0 0,1-1-15 0 0,4 5 155 0 0,-3 6-49 0 0,-2-2-15 0 0,0 15 181 0 0,0-18-224 0 0,0-1-41 0 0,0-2 59 0 0,0 0-2 0 0,0 1-209 0 0,0 1 66 0 0,0-2 56 0 0,0 1 46 0 0,0 1 102 0 0,0 2 275 0 0,0-4-326 0 0,0-2-84 0 0,0-1-43 0 0,0 1-47 0 0,0 0-56 0 0,0 0-62 0 0,0 0-69 0 0,0 0 53 0 0,0 0-35 0 0,0 0-39 0 0,0 0-40 0 0,0 0-42 0 0,0 0-44 0 0,0 0-47 0 0,0 0-48 0 0,0-1-1020 0 0,0 0-892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13:26.9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 9136 0 0,'0'0'266'0'0,"0"0"1"0"0,0-1-153 0 0,0-1-41 0 0,0-2 83 0 0,0-2 168 0 0,0 3 302 0 0,0 3 29 0 0,0 0-23 0 0,0 0-127 0 0,0 0-51 0 0,0 0-8 0 0,0 0-191 0 0,0 0-115 0 0,0 0-40 0 0,0 0-4 0 0,0 0 11 0 0,0 0-13 0 0,0 0-35 0 0,0 0-122 0 0,0 0 35 0 0,0 0-19 0 0,0 0-23 0 0,0 0-40 0 0,0 0-18 0 0,0 0-40 0 0,0 0-46 0 0,0 0-50 0 0,0 0-56 0 0,0 0-50 0 0,0 0-46 0 0,0 0-40 0 0,0 0-135 0 0,0 0-40 0 0,0 0-164 0 0,0 0-439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13:28.9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1 270 5400 0 0,'0'0'158'0'0,"0"-3"-4"0"0,0-4-103 0 0,2 1 27 0 0,-1 6-75 0 0,2-7 151 0 0,1 0 94 0 0,0 0 54 0 0,5-10 459 0 0,-6 13-558 0 0,0 1-34 0 0,-2 2 83 0 0,0-1-45 0 0,0 1-39 0 0,0 0-36 0 0,-1 0-15 0 0,0-1-36 0 0,0 1-23 0 0,0-1-20 0 0,0 0 16 0 0,0 1 2 0 0,1 0 38 0 0,10-5 456 0 0,-6-7-6 0 0,-2 8-426 0 0,1 0 52 0 0,22-21 874 0 0,-20 20-842 0 0,0 1-64 0 0,-4 2-61 0 0,1 1 0 0 0,1-1 1 0 0,-1 1-1 0 0,0 0 1 0 0,1 0-1 0 0,0 0-77 0 0,8-5 184 0 0,0-2-58 0 0,-1 0 7 0 0,20-8 240 0 0,-26 14-308 0 0,8-2 142 0 0,-7-5 1 0 0,4 3-22 0 0,4 0-75 0 0,-10 5-76 0 0,8-3 46 0 0,-1-1 1 0 0,1-4 65 0 0,-9 6-117 0 0,-3 3-28 0 0,1 1 0 0 0,-1-1 0 0 0,1 1 0 0 0,-1-1 0 0 0,0 1-1 0 0,1-1 1 0 0,-1 1 0 0 0,1 0 0 0 0,-1-1 0 0 0,1 1 0 0 0,-1 0 0 0 0,1-1-1 0 0,0 1 1 0 0,-1 0 0 0 0,1 0 0 0 0,-1-1 0 0 0,1 1-2 0 0,31-2 69 0 0,-25 1-59 0 0,-4 1-10 0 0,-1 0 0 0 0,0 0 0 0 0,0 0 0 0 0,0 0 0 0 0,0 0 0 0 0,1 1 0 0 0,-1-1 0 0 0,0 1 1 0 0,0-1-1 0 0,1 1 0 0 0,5 4 0 0 0,-7-4 0 0 0,1 0 0 0 0,-1 0 0 0 0,1 0 0 0 0,-1 0 0 0 0,1-1 0 0 0,-1 1 0 0 0,1-1 0 0 0,-1 1 0 0 0,1-1 0 0 0,0 1 0 0 0,-1-1 0 0 0,1 0 0 0 0,0 0 0 0 0,-1 0 0 0 0,3-1 0 0 0,1 2 0 0 0,5 15 0 0 0,3 0 0 0 0,-12-15 0 0 0,1 0 0 0 0,-1 0 0 0 0,0 1 0 0 0,0-1 0 0 0,0 0 0 0 0,0 1 0 0 0,0-1 0 0 0,0 0 0 0 0,0 1 0 0 0,0 0 0 0 0,0-1 0 0 0,-1 1 0 0 0,1-1 0 0 0,-1 1 0 0 0,1 0 0 0 0,-1-1 0 0 0,0 1 0 0 0,1 0 0 0 0,-1-1 0 0 0,0 2 0 0 0,0-2 0 0 0,0 1 0 0 0,0 0 0 0 0,1 0 0 0 0,-1-1 0 0 0,0 1 0 0 0,1 0 0 0 0,0 0 0 0 0,-1-1 0 0 0,1 1 0 0 0,0-1 0 0 0,0 1 0 0 0,0 0 0 0 0,0-1 0 0 0,0 1 0 0 0,0-1 0 0 0,0 1 0 0 0,-1-1 0 0 0,1 1 0 0 0,0 0 0 0 0,-1-1 0 0 0,1 1 0 0 0,-1 0 0 0 0,1 0 0 0 0,-1-1 0 0 0,0 1 0 0 0,1 0 0 0 0,-1 0 0 0 0,0 27 0 0 0,1-17 0 0 0,0 0 0 0 0,-1 0 0 0 0,-1-1 0 0 0,0 1 0 0 0,-2 8 0 0 0,-3-8 0 0 0,5-10 0 0 0,0-1 0 0 0,0 1 0 0 0,0-1 0 0 0,1 1 0 0 0,-1-1 0 0 0,1 1 0 0 0,-1-1 0 0 0,1 1 0 0 0,-1 0 0 0 0,1-1 0 0 0,0 1 0 0 0,0 0 0 0 0,0-1 0 0 0,0 1 0 0 0,0 8 0 0 0,1-6 0 0 0,-1-1 0 0 0,0 1 0 0 0,0 0 0 0 0,0-1 0 0 0,0 1 0 0 0,-1 0 0 0 0,0-1 0 0 0,1 1 0 0 0,-2 1 0 0 0,-1 5 0 0 0,-10 24 0 0 0,11-30 0 0 0,1 0 0 0 0,-1-1 0 0 0,0 1 0 0 0,1 0 0 0 0,0-1 0 0 0,0 1 0 0 0,0 0 0 0 0,0 0 0 0 0,1 0 0 0 0,-1 3 0 0 0,1-3 0 0 0,-1-1 0 0 0,1 0 0 0 0,-1 1 0 0 0,0-1 0 0 0,0 0 0 0 0,0 0 0 0 0,0 0 0 0 0,-1 0 0 0 0,1 0 0 0 0,-1 0 0 0 0,0 0 0 0 0,0 0 0 0 0,-1 1 0 0 0,-8 14 0 0 0,6 0 0 0 0,4-14 0 0 0,0 0 0 0 0,-1 0 0 0 0,1-1 0 0 0,-1 1 0 0 0,0 0 0 0 0,-2 3 0 0 0,-14 28 0 0 0,16-30 0 0 0,-1 0 0 0 0,1 1 0 0 0,-1-1 0 0 0,0 0 0 0 0,-1 0 0 0 0,1 0 0 0 0,-1-1 0 0 0,-1 2 0 0 0,-3 1 0 0 0,6-5 0 0 0,0 0 0 0 0,-1 0 0 0 0,1 0 0 0 0,0 1 0 0 0,0-1 0 0 0,0 0 0 0 0,1 1 0 0 0,-1 0 0 0 0,1-1 0 0 0,-1 2 0 0 0,-2 9 0 0 0,4-10 0 0 0,0-1 0 0 0,-1 0 0 0 0,1 1 0 0 0,-1-1 0 0 0,0 0 0 0 0,0 0 0 0 0,0 0 0 0 0,0 0 0 0 0,0 0 0 0 0,-1 0 0 0 0,1 0 0 0 0,0 0 0 0 0,-1 0 0 0 0,0 0 0 0 0,1 0 0 0 0,-1 0 0 0 0,0 0 0 0 0,1 0 0 0 0,-1 0 0 0 0,1 0 0 0 0,0 0 0 0 0,0 1 0 0 0,0-1 0 0 0,0 0 0 0 0,0 1 0 0 0,1-1 0 0 0,-1 1 0 0 0,1 0 0 0 0,-1-1 0 0 0,0 1 0 0 0,1-1 0 0 0,-1 0 0 0 0,0 1 0 0 0,0-1 0 0 0,0 0 0 0 0,0 1 0 0 0,0-1 0 0 0,-1 0 0 0 0,1 0 0 0 0,-1 0 0 0 0,1 0 0 0 0,-1 0 0 0 0,-1 1 0 0 0,1 0 0 0 0,-1 0 0 0 0,1 0 0 0 0,0 1 0 0 0,0-1 0 0 0,0 1 0 0 0,0 0 0 0 0,1-1 0 0 0,-1 1 0 0 0,-1-1 0 0 0,1 0 0 0 0,0 0 0 0 0,-2 1 0 0 0,1 0-1 0 0,0-1 0 0 0,1 1 1 0 0,-1 0-1 0 0,1 0 0 0 0,-2 3 1 0 0,-8 12 17 0 0,4-9 39 0 0,3 0-41 0 0,0-1-3 0 0,-8-1 52 0 0,-3 21-48 0 0,11-13-32 0 0,-8-1-48 0 0,-1 1 48 0 0,9-3 26 0 0,5-12-6 0 0,-1-1 0 0 0,0 0 0 0 0,1 1 0 0 0,-1-1 0 0 0,0 0 0 0 0,1 0 0 0 0,-1 1 0 0 0,0-1-1 0 0,1 0 1 0 0,-1 0 0 0 0,0 0 0 0 0,1 0 0 0 0,-1 0 0 0 0,0 0 0 0 0,1 0-4 0 0,0 0 1 0 0,-1 0 1 0 0,1 0 0 0 0,0 0-1 0 0,0 0 1 0 0,0 0-1 0 0,0 0 1 0 0,0 0-1 0 0,0 0 1 0 0,0 0-1 0 0,0 0 1 0 0,0 0-1 0 0,0 0 1 0 0,-1 0 0 0 0,1 0-1 0 0,0 0 1 0 0,0 0-1 0 0,0 0 1 0 0,0 0-1 0 0,0 0 1 0 0,0 0-1 0 0,0 0 1 0 0,0 0-1 0 0,0 0 1 0 0,0 0-1 0 0,0 0 1 0 0,-1 0 0 0 0,1 0-1 0 0,0 0 1 0 0,0 0-1 0 0,0 0 1 0 0,0 0-1 0 0,0 1 1 0 0,0-1-1 0 0,0 0 1 0 0,0 0-1 0 0,0 0 1 0 0,0 0 0 0 0,0 0-1 0 0,0 0 1 0 0,0 0-1 0 0,0 0 1 0 0,0 0-1 0 0,0 0 1 0 0,0 0-1 0 0,0 1 1 0 0,0-1-1 0 0,0 0 1 0 0,0 0 0 0 0,0 0-1 0 0,0 0 1 0 0,0 0-1 0 0,0 0 1 0 0,0 0-1 0 0,0 0 1 0 0,0 0-1 0 0,0 0 1 0 0,0 1-2 0 0,0-1 116 0 0,0 1-74 0 0,0 0-87 0 0,0 1-139 0 0,0-1 141 0 0,0 0 66 0 0,0 0 98 0 0,0 0 95 0 0,0 0-61 0 0,0 0 33 0 0,0-1 37 0 0,0 1 41 0 0,0 0 42 0 0,0 0 45 0 0,3-1-294 0 0,3 0-48 0 0,-3 1-2 0 0,0-1 0 0 0,0 0 1 0 0,1 0-1 0 0,-1 0 0 0 0,0 0 1 0 0,0-1-1 0 0,0 1 0 0 0,1-1 1 0 0,-1 0-1 0 0,1 0-9 0 0,0-5 36 0 0,-4 5-35 0 0,1 1 0 0 0,-1-1 0 0 0,0 1 1 0 0,0-1-1 0 0,1 1 0 0 0,-1 0 1 0 0,0-1-1 0 0,1 1 0 0 0,-1 0 1 0 0,0-1-1 0 0,1 1 0 0 0,-1 0 0 0 0,1-1 1 0 0,-1 1-1 0 0,0 0 0 0 0,1 0 1 0 0,-1-1-1 0 0,1 1 0 0 0,-1 0 1 0 0,1 0-1 0 0,-1 0 0 0 0,1 0 0 0 0,-1 0 1 0 0,1 0-1 0 0,-1 0 0 0 0,1-1 1 0 0,-1 1-1 0 0,1 1 0 0 0,-1-1 1 0 0,1 0-1 0 0,-1 0 0 0 0,1 0-1 0 0,21 0 51 0 0,3 0 15 0 0,-8 1-15 0 0,-13-1-43 0 0,0 1 1 0 0,1-1 0 0 0,-1 0-1 0 0,0 0 1 0 0,1 0 0 0 0,-1-1-1 0 0,0 0 1 0 0,1 1-1 0 0,2-3-8 0 0,1-2 1 0 0,-6 4 0 0 0,-1 1-1 0 0,1-1 1 0 0,-1 0 0 0 0,1 0-1 0 0,-1 0 1 0 0,1 1 0 0 0,-1-1-1 0 0,1 1 1 0 0,-1-1 0 0 0,1 1-1 0 0,0 0 1 0 0,0-1 0 0 0,-1 1-1 0 0,1 0 1 0 0,1 0-1 0 0,20 0 36 0 0,-1 0 4 0 0,-7 0 17 0 0,-13 0-52 0 0,-1 0-1 0 0,1 0 0 0 0,0 0 0 0 0,-1-1 0 0 0,1 1 0 0 0,-1-1 0 0 0,1 1 0 0 0,-1-1 0 0 0,1 1 1 0 0,-1-1-1 0 0,0 0 0 0 0,1 0 0 0 0,-1 0-4 0 0,12-5 42 0 0,4 5-24 0 0,-15 1-13 0 0,1 0 0 0 0,-1 0 1 0 0,1 0-1 0 0,-1 0 0 0 0,0 0 0 0 0,1-1 0 0 0,-1 1 0 0 0,0-1 1 0 0,1 0-1 0 0,1 0-5 0 0,4-4 9 0 0,-7 4-5 0 0,1 0 0 0 0,-1 0 0 0 0,1 0 0 0 0,-1 1 0 0 0,1-1 0 0 0,-1 0 0 0 0,1 1 0 0 0,-1-1-1 0 0,1 1 1 0 0,0-1 0 0 0,-1 1 0 0 0,1 0 0 0 0,0 0 0 0 0,0 0-4 0 0,40 0 82 0 0,-6 0 46 0 0,-22 0-101 0 0,-12 0 106 0 0,-2 0 27 0 0,0 0 0 0 0,3 2-26 0 0,7 9-122 0 0,-7-9-94 0 0,-3-2-48 0 0,0 0 42 0 0,0 0-77 0 0,0 0-90 0 0,0 0 76 0 0,0 0-42 0 0,0 0-44 0 0,0 0-42 0 0,0 0-38 0 0,0 0-35 0 0,0 0-246 0 0,0 0-57 0 0,0 0-807 0 0,0 0-635 0 0,0 0-1207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13:29.8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32 5840 0 0,'0'0'132'0'0,"0"0"17"0"0,0 0 11 0 0,0 0 40 0 0,0 0 141 0 0,0 2 62 0 0,0 5-187 0 0,0 21 633 0 0,0-15-547 0 0,0-9-253 0 0,0 5 90 0 0,2-1 45 0 0,-2-7-170 0 0,0-1 1 0 0,0 0-1 0 0,0 1 1 0 0,1-1 0 0 0,-1 1-1 0 0,0-1 1 0 0,0 1-1 0 0,1-1 1 0 0,-1 0 0 0 0,0 1-1 0 0,1-1 1 0 0,-1 0-1 0 0,0 0 1 0 0,1 1-1 0 0,-1-1 1 0 0,1 0 0 0 0,-1 0-1 0 0,1 1 1 0 0,-1-1-1 0 0,0 0 1 0 0,1 0-1 0 0,-1 0 1 0 0,1 0 0 0 0,-1 0-1 0 0,1 1 1 0 0,-1-1-1 0 0,1 0 1 0 0,-1 0-1 0 0,1 0 1 0 0,-1 0-15 0 0,0-1 6 0 0,1 1 0 0 0,-1 0 0 0 0,0 0 0 0 0,0 0 0 0 0,0 0 0 0 0,0 0 0 0 0,0 0 0 0 0,0 0 0 0 0,0 0 0 0 0,0 0 0 0 0,0 0 0 0 0,0 0 0 0 0,1 0 0 0 0,-1 0 0 0 0,0 0 0 0 0,0 0 0 0 0,0 0 0 0 0,0 0 0 0 0,0 0 0 0 0,0 0 0 0 0,0 0 0 0 0,0 1 0 0 0,0-1 0 0 0,0 0 0 0 0,0 0 0 0 0,1 0 0 0 0,-1 0 0 0 0,0 0 0 0 0,0 0 0 0 0,0 0 0 0 0,0 0 0 0 0,0 0 0 0 0,0 0 0 0 0,0 0 0 0 0,0 0 0 0 0,0 0 0 0 0,0 0 0 0 0,0 1 0 0 0,0-1 1 0 0,0 0-1 0 0,0 0 0 0 0,0 0 0 0 0,0 0 0 0 0,0 0 0 0 0,0 0 0 0 0,0 0 0 0 0,0 0 0 0 0,0 0 0 0 0,0 0 0 0 0,0 1 0 0 0,0-1 0 0 0,0 0 0 0 0,0 0 0 0 0,0 0 0 0 0,0 0 0 0 0,0 0 0 0 0,0 0-6 0 0,0 10 267 0 0,0 3-38 0 0,0 22 363 0 0,0-32-347 0 0,0-3 23 0 0,0 0 11 0 0,3 2 1 0 0,7 9-6 0 0,-7-9-22 0 0,-3-2-10 0 0,0 0-2 0 0,0 0-8 0 0,0 0-32 0 0,0 0-10 0 0,0 0-4 0 0,0 0 10 0 0,0 0 49 0 0,0 0 19 0 0,0 0 7 0 0,0 0-5 0 0,0 0-22 0 0,0 0-10 0 0,0 0-2 0 0,-1-4-115 0 0,2 2-39 0 0,-1 2-20 0 0,-3-5-107 0 0,-7-15-75 0 0,7 16 131 0 0,3-2 6 0 0,0-16 68 0 0,0 16-73 0 0,0 4-8 0 0,-1 1 1 0 0,1-1-1 0 0,0 0 0 0 0,0 1 0 0 0,0-1 0 0 0,1 0 1 0 0,-1 1-1 0 0,0-1 0 0 0,0 0 0 0 0,1 1 0 0 0,-1-1 1 0 0,2-1-1 0 0,4-1 0 0 0,-5 4 0 0 0,-1 0 0 0 0,1-1 0 0 0,-1 1 0 0 0,0 0 0 0 0,1-1 0 0 0,-1 1 0 0 0,1 0 0 0 0,-1-1 0 0 0,0 1 0 0 0,1 0 0 0 0,-1-1 0 0 0,0 1 0 0 0,0 0 0 0 0,1-1 0 0 0,-1 1 0 0 0,0-1 0 0 0,0 1 0 0 0,1-1 0 0 0,-1 1 0 0 0,0-1 0 0 0,0 1 0 0 0,0-1 0 0 0,0 1 0 0 0,0-1 0 0 0,0 1 0 0 0,0-1 0 0 0,0 1 0 0 0,0-1 0 0 0,0 1 0 0 0,0-1 0 0 0,0 1 0 0 0,0-1 0 0 0,2-15 0 0 0,0 13 4 0 0,7-12-12 0 0,7-1 65 0 0,-11 5-46 0 0,-4 11-11 0 0,-1 0 0 0 0,1-1 0 0 0,0 1 0 0 0,0 0 0 0 0,0-1 0 0 0,-1 1 0 0 0,1 0 0 0 0,0 0 0 0 0,0 0 0 0 0,0 0 0 0 0,0 0 0 0 0,0 0 0 0 0,-1 0 0 0 0,2 0 0 0 0,14-3 0 0 0,0-7 0 0 0,-16 9 0 0 0,1 1 0 0 0,0 0 0 0 0,-1 0 0 0 0,1-1 0 0 0,0 1 0 0 0,-1 0 0 0 0,1 0 0 0 0,0 0 0 0 0,0 0 0 0 0,-1 0 0 0 0,1 0 0 0 0,0 0 0 0 0,0 0 0 0 0,-1 0 0 0 0,1 0 0 0 0,0 0 0 0 0,-1 0 0 0 0,1 1 0 0 0,0-1 0 0 0,-1 0 0 0 0,1 1 0 0 0,31 14 0 0 0,-16-1 0 0 0,-3 1 0 0 0,-8 1 0 0 0,8 0 0 0 0,0 0 0 0 0,-10 0 0 0 0,-3 26-311 0 0,0-33 242 0 0,0-4 81 0 0,0 2 42 0 0,0-1-11 0 0,-6 7 193 0 0,3-8-162 0 0,1-1-60 0 0,0-1-59 0 0,-1 13 45 0 0,3 13-168 0 0,0-26-35 0 0,0-3 94 0 0,0 0-54 0 0,0 0-74 0 0,0 0 74 0 0,0 0-36 0 0,0 0-37 0 0,0 0-36 0 0,0 0-367 0 0,0 0 89 0 0,0 0-49 0 0,0 2-705 0 0,0 1 11 0 0,0 1-45 0 0,0 2-797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13:30.3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64 8408 0 0,'0'0'190'0'0,"0"0"28"0"0,0 0 8 0 0,3 0-28 0 0,1 0-150 0 0,21 0-56 0 0,-17 0 41 0 0,0 0 69 0 0,-1 0 73 0 0,-1 0 77 0 0,-1-3 356 0 0,2-2-307 0 0,-5 4-204 0 0,0 0 0 0 0,0 0 1 0 0,0 0-1 0 0,0 0 0 0 0,0 1 0 0 0,0-1 1 0 0,0 1-1 0 0,0-1 0 0 0,1 1-97 0 0,5-1 207 0 0,1 1-76 0 0,2-1 15 0 0,2-6 3 0 0,-1 1-3 0 0,-1 4-2 0 0,0 1 54 0 0,2-6 49 0 0,-1 1 20 0 0,0 5-32 0 0,1-2-1 0 0,-8 1-165 0 0,-1-1-33 0 0,1 0-36 0 0,1 0-41 0 0,1 2-42 0 0,3 0-44 0 0,-9 1-25 0 0,-1 0 47 0 0,1 0 41 0 0,-1 0 37 0 0,1 0 50 0 0,-1 0 64 0 0,0 0 346 0 0,1 0-329 0 0,-1 0-103 0 0,1 0-46 0 0,0 0-56 0 0,1 0-65 0 0,-1 0-44 0 0,1 0-65 0 0,0 0-71 0 0,1 0-77 0 0,0 0-85 0 0,1 0-89 0 0,0 0-98 0 0,0 0-102 0 0,0 0-835 0 0,5 0-921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13:30.6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7568 0 0,'3'3'166'0'0,"7"7"29"0"0,-7-7 14 0 0,-3-3 50 0 0,0 0-109 0 0,0 0 117 0 0,2 0 217 0 0,9 0 18 0 0,-8 0-5 0 0,-3 0-28 0 0,0 0-11 0 0,2 0-2 0 0,25 0 416 0 0,-25 0-458 0 0,1 0-4 0 0,11 0-84 0 0,0 0-81 0 0,0 0-70 0 0,20 0 167 0 0,-18-3-272 0 0,0-7-4 0 0,-1 7-29 0 0,-11 3-54 0 0,-2 0-26 0 0,0 0-26 0 0,-1 0-42 0 0,0 0-19 0 0,1 0-41 0 0,-1 0-46 0 0,-1 0-52 0 0,1 0-55 0 0,0 0-53 0 0,-1 0-45 0 0,1 0-40 0 0,-1 0-138 0 0,0 0-40 0 0,0 0-166 0 0,0 0-445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13:27.6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1 189 7112 0 0,'0'0'157'0'0,"0"0"23"0"0,0 0 13 0 0,0 0 47 0 0,0 0 147 0 0,0 0 58 0 0,0 0 17 0 0,0 0-29 0 0,0 0-129 0 0,0 0-59 0 0,2 3-11 0 0,2 1-262 0 0,1-2 86 0 0,1 1 98 0 0,4 0 191 0 0,1-2 43 0 0,-3-1-157 0 0,-1 0-82 0 0,1 0-58 0 0,-6 0-80 0 0,10 1 125 0 0,-9-1-99 0 0,0 0-1 0 0,0 1 1 0 0,0-1-1 0 0,1-1 0 0 0,-1 1 1 0 0,0 0-1 0 0,0-1 1 0 0,0 1-1 0 0,1-1 1 0 0,-1 0-39 0 0,6-4 72 0 0,-7 4-59 0 0,0 0 0 0 0,0 0 0 0 0,1 0 0 0 0,-1 0-1 0 0,0 0 1 0 0,0 0 0 0 0,0 1 0 0 0,1-1-13 0 0,16 0 91 0 0,2 1 33 0 0,-11 0-61 0 0,-7 0-58 0 0,-1 0-1 0 0,1 0 1 0 0,-1 0 0 0 0,1-1 0 0 0,-1 1-1 0 0,1-1 1 0 0,-1 1 0 0 0,1-1 0 0 0,-1 0-1 0 0,0 0 1 0 0,3-2-5 0 0,-3 2 3 0 0,0 0 0 0 0,0 0 0 0 0,1 0-1 0 0,-1 0 1 0 0,1 1 0 0 0,-1-1 0 0 0,1 0-1 0 0,-1 1 1 0 0,1 0 0 0 0,-1 0 0 0 0,3 0-3 0 0,7 0-2 0 0,7 1 13 0 0,-3-5 33 0 0,-7-1-35 0 0,-8 4-9 0 0,0 0 0 0 0,1 0 0 0 0,-1 0 1 0 0,1 1-1 0 0,-1-1 0 0 0,1 0 0 0 0,-1 1 0 0 0,1-1 0 0 0,-1 1 0 0 0,1 0 0 0 0,0-1 0 0 0,-1 1 0 0 0,1 0 1 0 0,0 0-1 0 0,31 0 0 0 0,-21 0-62 0 0,-10 0-37 0 0,-2 0-116 0 0,0 0-193 0 0,0 0-8 0 0</inkml:trace>
  <inkml:trace contextRef="#ctx0" brushRef="#br0" timeOffset="362.56">158 16 5136 0 0,'0'0'149'0'0,"-2"-3"-7"0"0,0 1-126 0 0,-4-3 26 0 0,3 2 19 0 0,1 1 87 0 0,2 1 168 0 0,0 1 286 0 0,0 0 26 0 0,-3 0-28 0 0,-7 0-135 0 0,7 0-60 0 0,3 0-11 0 0,0 0-17 0 0,0 0-61 0 0,0 0-27 0 0,0 0-7 0 0,0 0-24 0 0,0 3-88 0 0,0 39 170 0 0,0 2-48 0 0,0 85 448 0 0,0-127-728 0 0,0 0 0 0 0,0 0 0 0 0,0 0 0 0 0,1 0 1 0 0,-1 0-1 0 0,1 0 0 0 0,-1 0 0 0 0,1-1 0 0 0,0 1 1 0 0,-1 0-1 0 0,1 0 0 0 0,0 0 0 0 0,1 1-12 0 0,4 8 89 0 0,-4 0 6 0 0,-2 8 228 0 0,0 12 303 0 0,0-18-389 0 0,-1-7-185 0 0,2-5-24 0 0,12 24 32 0 0,-11-9 1 0 0,-2-1 18 0 0,0-1-2 0 0,0-12-37 0 0,0-2-107 0 0,0 0-14 0 0,0 0 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13:26.5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 9616 0 0,'0'0'216'0'0,"0"0"32"0"0,0 0 12 0 0,0 0-87 0 0,0 0-28 0 0,0 0 37 0 0,0 0 138 0 0,0 0 258 0 0,0 0 20 0 0,0 0-32 0 0,0 0-139 0 0,0 0-62 0 0,0 0-11 0 0,0 0-40 0 0,0 0-218 0 0,0 0-36 0 0,0 0 20 0 0,0 0-14 0 0,3 0-13 0 0,8 0-65 0 0,-9 0-96 0 0,-2 0 0 0 0,0 0 43 0 0,0 0-64 0 0,0 0-76 0 0,0 0 59 0 0,0 0-33 0 0,0 0-37 0 0,0 0-34 0 0,0 0-343 0 0,0 0 80 0 0,0 0-47 0 0,0 0-663 0 0,0 0-522 0 0,0 0-992 0 0</inkml:trace>
  <inkml:trace contextRef="#ctx0" brushRef="#br0" timeOffset="268.27">221 1 9152 0 0,'0'0'208'0'0,"0"0"33"0"0,0 0 14 0 0,0 0 19 0 0,0 0 80 0 0,0 0 35 0 0,0 0 10 0 0,0 0-169 0 0,0 0-107 0 0,0 0-39 0 0,0 0-11 0 0,0 0-68 0 0,1 0-78 0 0,0 0-71 0 0,0 0-104 0 0,1 0-119 0 0,0 0-109 0 0,0 0 61 0 0,0 0-41 0 0,0 0-544 0 0,1 0-436 0 0,-3 0-824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13:15.5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1 534 5960 0 0,'0'0'132'0'0,"0"0"17"0"0,0 0 12 0 0,0-3-17 0 0,2-23-113 0 0,-2 26-31 0 0,1 0 1 0 0,-1-1 0 0 0,0 1-1 0 0,0 0 1 0 0,0 0-1 0 0,0 0 1 0 0,0-1 0 0 0,1 1-1 0 0,-1 0 1 0 0,0 0-1 0 0,0 0 1 0 0,0 0 0 0 0,1 0-1 0 0,-1-1 1 0 0,0 1-1 0 0,0 0 1 0 0,0 0 0 0 0,1 0-1 0 0,-1 0 1 0 0,0 0-1 0 0,0 0 1 0 0,1 0-1 0 0,-1 0 1 0 0,0 0 0 0 0,0 0-1 0 0,1 0 1 0 0,-1 0-1 0 0,0 0 1 0 0,0 0 0 0 0,1 0-1 0 0,-1 0 1 0 0,0 0-1 0 0,0 0 1 0 0,1 0-1 0 0,2 0 35 0 0,-1 0 56 0 0,-1 0 103 0 0,-1-4 149 0 0,-1-2-85 0 0,1 0-74 0 0,0 0-46 0 0,1-12 193 0 0,1 14-144 0 0,5-1 23 0 0,-7 5-196 0 0,1 0-1 0 0,-1 0 1 0 0,1-1-1 0 0,-1 1 1 0 0,1 0-1 0 0,-1-1 1 0 0,0 1-1 0 0,1 0 1 0 0,-1-1-1 0 0,0 1 1 0 0,1 0-1 0 0,-1-1 1 0 0,0 1-1 0 0,0-1 1 0 0,1 1-1 0 0,-1-1 1 0 0,0 1-1 0 0,0 0 0 0 0,0-1 1 0 0,1 1-1 0 0,-1-1 1 0 0,0 1-1 0 0,0-1 1 0 0,0 1-1 0 0,0-1 1 0 0,0 1-1 0 0,0-1 1 0 0,0 1-1 0 0,0-1 1 0 0,0 1-1 0 0,0-1 1 0 0,0 0-14 0 0,2-10 234 0 0,3 6-41 0 0,-4 5-181 0 0,0 0 0 0 0,-1-1 0 0 0,1 1 0 0 0,-1-1 0 0 0,1 1-1 0 0,-1-1 1 0 0,1 1 0 0 0,-1-1 0 0 0,0 1 0 0 0,1-1 0 0 0,-1 1 0 0 0,1-1-1 0 0,-1 0 1 0 0,0 1 0 0 0,0-1 0 0 0,1 1 0 0 0,-1-1 0 0 0,0 0 0 0 0,0 1 0 0 0,0-1-1 0 0,0 0 1 0 0,0 1 0 0 0,0-1 0 0 0,0 0 0 0 0,0 0 0 0 0,0 1-12 0 0,0-1 8 0 0,0 1 0 0 0,0-1 0 0 0,0 1 0 0 0,0-1 0 0 0,0 1 0 0 0,0-1 0 0 0,0 1 0 0 0,0-1 0 0 0,0 1 0 0 0,0-1 1 0 0,0 1-1 0 0,0-1 0 0 0,0 1 0 0 0,1-1 0 0 0,-1 1 0 0 0,0-1 0 0 0,0 1 0 0 0,0-1 0 0 0,1 1 0 0 0,-1 0 0 0 0,0-1 0 0 0,1 1 0 0 0,-1-1 0 0 0,0 1 1 0 0,1 0-1 0 0,-1-1 0 0 0,0 1 0 0 0,1 0 0 0 0,-1 0 0 0 0,1-1 0 0 0,-1 1 0 0 0,1 0-8 0 0,5-5 115 0 0,0-8 22 0 0,4 0-17 0 0,-4 9 5 0 0,-1 5-79 0 0,0 0-7 0 0,0-4 73 0 0,6-8-16 0 0,-6 7 14 0 0,1 4-63 0 0,-1-1-12 0 0,-1-6 27 0 0,-4 7-58 0 0,0-1 0 0 0,1 1 0 0 0,-1 0 0 0 0,0-1 0 0 0,0 1 1 0 0,1-1-1 0 0,-1 1 0 0 0,0 0 0 0 0,1-1 0 0 0,-1 1 0 0 0,1 0 0 0 0,-1-1 0 0 0,0 1 0 0 0,1 0 0 0 0,-1 0 0 0 0,1-1 0 0 0,-1 1 0 0 0,1 0 0 0 0,-1 0 0 0 0,1 0 0 0 0,-1 0 0 0 0,1-1 0 0 0,-1 1 0 0 0,1 0 0 0 0,-1 0 0 0 0,1 0 0 0 0,-1 0 0 0 0,1 0 1 0 0,-1 0-1 0 0,1 0 0 0 0,-1 1 0 0 0,1-1-4 0 0,4 0 20 0 0,14 0 187 0 0,-11-3-146 0 0,0-2-13 0 0,-7 4-35 0 0,1 0 0 0 0,-1 0 0 0 0,1 0 0 0 0,-1 1 0 0 0,1-1 0 0 0,-1 0 1 0 0,1 1-1 0 0,0-1 0 0 0,-1 1 0 0 0,1-1 0 0 0,1 1-13 0 0,0 0 94 0 0,0 0-6 0 0,2 0-45 0 0,11 0 116 0 0,-8 0-133 0 0,21 0-2 0 0,-24 3 19 0 0,6 8-14 0 0,9 9 70 0 0,-20-20-99 0 0,1 1 1 0 0,0-1-1 0 0,0 1 1 0 0,-1 0 0 0 0,1 0 0 0 0,-1-1-1 0 0,1 1 1 0 0,-1 0 0 0 0,1 0-1 0 0,-1 0 1 0 0,1 0 0 0 0,-1 0 0 0 0,0-1-1 0 0,1 1 1 0 0,-1 0 0 0 0,0 0-1 0 0,-4 11-3 0 0,3-10 4 0 0,0-1 1 0 0,0 1-1 0 0,1 0 0 0 0,-1-1 1 0 0,0 1-1 0 0,1 0 0 0 0,0-1 1 0 0,-1 1-1 0 0,1 0 0 0 0,0 1-1 0 0,0 44 64 0 0,0-35-46 0 0,1-9-14 0 0,-1 0-1 0 0,0 1 1 0 0,0-1-1 0 0,0 0 1 0 0,0 0-1 0 0,-1 0 1 0 0,1 1 0 0 0,-1-1-1 0 0,0 0 1 0 0,0 1-4 0 0,-1 0 0 0 0,0 0 0 0 0,0 0 0 0 0,0 0 0 0 0,1 1 0 0 0,0-1 0 0 0,0 1 0 0 0,0-1 0 0 0,0 1 0 0 0,1 0 0 0 0,-1-1 0 0 0,1 1 0 0 0,1-1 0 0 0,-1 2 0 0 0,0-4 1 0 0,0 0 1 0 0,0 1-1 0 0,0-1 1 0 0,-1 1-1 0 0,1-1 0 0 0,-1 0 1 0 0,0 1-1 0 0,1-1 1 0 0,-1 0-1 0 0,0 1 1 0 0,0-1-1 0 0,-1 0-1 0 0,1 1 3 0 0,0-1 0 0 0,0 1 0 0 0,0-1 0 0 0,0 1 0 0 0,0 0 0 0 0,1-1 0 0 0,-1 1 0 0 0,1 0 0 0 0,-1-1 0 0 0,1 1 0 0 0,0 0 0 0 0,0 0-3 0 0,0 3 2 0 0,-1 0 1 0 0,0-1-1 0 0,0 1 0 0 0,-1-1 0 0 0,-1 4-2 0 0,1-4 0 0 0,1 1 0 0 0,-1-1 0 0 0,1 1 0 0 0,0 0 0 0 0,0 3 0 0 0,1-7 0 0 0,0-1 0 0 0,0 1 0 0 0,0 0 0 0 0,0-1 0 0 0,0 1 0 0 0,-1 0 0 0 0,1-1 0 0 0,-1 1 0 0 0,1 0 0 0 0,-1-1 0 0 0,0 1 0 0 0,0-1 0 0 0,1 1 0 0 0,-2-1 0 0 0,-4 12 0 0 0,1 13 0 0 0,-1-13 2 0 0,5-12 2 0 0,0 0-1 0 0,0 1 1 0 0,0 0 0 0 0,1-1-1 0 0,-1 1 1 0 0,1-1 0 0 0,-1 1-1 0 0,1 0 1 0 0,-1-1-1 0 0,1 1 1 0 0,0 0 0 0 0,0-1-1 0 0,0 1 1 0 0,0 0-4 0 0,0 0 1 0 0,0 1-1 0 0,0-1 1 0 0,0 0-1 0 0,0 1 1 0 0,-1-1-1 0 0,1 1 1 0 0,0-1-1 0 0,-1 0 1 0 0,0 1 0 0 0,0-1-1 0 0,0 0 1 0 0,0 0-1 0 0,0 0 1 0 0,0 0-1 0 0,0 0 1 0 0,-1 0 0 0 0,1 0-1 0 0,-1 0 1 0 0,0 1-1 0 0,1-2 0 0 0,-1 0 0 0 0,1 0 0 0 0,0 0 0 0 0,0 0 0 0 0,0 1 0 0 0,0-1 0 0 0,0 0 0 0 0,0 0 0 0 0,0 1 0 0 0,0-1 0 0 0,1 1 0 0 0,-1-1 0 0 0,0 1 0 0 0,1-1 0 0 0,-1 1 0 0 0,1-1 0 0 0,0 1 0 0 0,-1 0 0 0 0,1-1 0 0 0,0 1 0 0 0,0-1 0 0 0,0 1 0 0 0,0 0 0 0 0,0 0 0 0 0,1 1 0 0 0,-1-1 0 0 0,-1 0 0 0 0,1 1 0 0 0,0-1 0 0 0,0 0 0 0 0,-1 1 0 0 0,0-1 0 0 0,1 0 0 0 0,-1 1 0 0 0,0-1 0 0 0,0 0 0 0 0,0 0 0 0 0,0 0 0 0 0,-1 0 0 0 0,1 0 0 0 0,-1 0 0 0 0,1 0 0 0 0,-1 0 0 0 0,0 0 0 0 0,1-1 0 0 0,0 0 0 0 0,-1 0 0 0 0,1 0 0 0 0,0 1 0 0 0,0-1 0 0 0,0 1 0 0 0,0-1 0 0 0,0 0 0 0 0,1 1 0 0 0,-1 0 0 0 0,0-1 0 0 0,1 1 0 0 0,-1-1 0 0 0,1 1 0 0 0,-1 0 0 0 0,1 0 0 0 0,0-1 0 0 0,0 1 0 0 0,0 0 0 0 0,0 0 0 0 0,0-1 0 0 0,-1 1 0 0 0,1 0 0 0 0,0-1 0 0 0,-1 1 0 0 0,1 0 0 0 0,-1-1 0 0 0,1 1 0 0 0,-1-1 0 0 0,0 1 0 0 0,0-1 0 0 0,1 1 0 0 0,-1-1 0 0 0,-1 1 0 0 0,-2 6 0 0 0,-75 149 0 0 0,73-141 0 0 0,-7 0 0 0 0,-18 15 0 0 0,18-17 10 0 0,10-12 49 0 0,3-2 26 0 0,0 0-15 0 0,0 0-6 0 0,0 0 1 0 0,0 0 6 0 0,0 0 1 0 0,3 0 0 0 0,7 0 2 0 0,-7 0 12 0 0,-3 0 2 0 0,2 0 0 0 0,0 0-74 0 0,-1 0 1 0 0,1 0 0 0 0,-1-1 0 0 0,1 1 0 0 0,-1 0-1 0 0,1-1 1 0 0,-1 0 0 0 0,1 1 0 0 0,-1-1 0 0 0,0 0-1 0 0,1 1 1 0 0,-1-1 0 0 0,1-1-15 0 0,4-3 24 0 0,0 1 62 0 0,4 5-63 0 0,-8-1-4 0 0,27 0 61 0 0,-24-2-6 0 0,-3 1-67 0 0,-1-1-1 0 0,1 1 1 0 0,-1 0-1 0 0,1 0 1 0 0,-1 0-1 0 0,1 0 1 0 0,0 1 0 0 0,0-1-1 0 0,-1 0 1 0 0,1 1-1 0 0,0-1 1 0 0,0 1-1 0 0,1-1-6 0 0,30 0 89 0 0,-30 1-81 0 0,21 0 78 0 0,-14 1-58 0 0,0-1 0 0 0,0 0 0 0 0,0 0 0 0 0,0-1 0 0 0,8-2-28 0 0,-5-3 16 0 0,-12 5-12 0 0,1 0 0 0 0,-1 0 0 0 0,0 0 0 0 0,1 1 0 0 0,-1-1 0 0 0,1 1 0 0 0,-1-1-1 0 0,1 1 1 0 0,0-1 0 0 0,-1 1 0 0 0,1 0 0 0 0,-1 0 0 0 0,1 0-4 0 0,77 0 128 0 0,-63 0-117 0 0,-16 0-11 0 0,1 0 1 0 0,0 0 0 0 0,0 0 0 0 0,0 0-1 0 0,0 0 1 0 0,0 0 0 0 0,-1 0 0 0 0,1 0-1 0 0,0 0 1 0 0,0 1 0 0 0,0-1 0 0 0,0 0-1 0 0,-1 1 1 0 0,2 0-1 0 0,-2-1 2 0 0,0 1-1 0 0,1-1 1 0 0,-1 1 0 0 0,0 0-1 0 0,1-1 1 0 0,-1 1-1 0 0,0 0 1 0 0,0-1 0 0 0,0 1-1 0 0,0 0 1 0 0,0-1-1 0 0,0 1 1 0 0,0 0 0 0 0,0-1-1 0 0,0 1-1 0 0,0-1 0 0 0,0 0-1 0 0,0 0-1 0 0,0 0 1 0 0,0 0 0 0 0,0 0-1 0 0,0 1 1 0 0,0-1 0 0 0,0 0-1 0 0,0 0 1 0 0,0 0-1 0 0,0 0 1 0 0,0 0 0 0 0,0 0-1 0 0,0 0 1 0 0,0 0 0 0 0,0 0-1 0 0,0 0 1 0 0,0 1-1 0 0,0-1 1 0 0,0 0 0 0 0,0 0-1 0 0,0 0 1 0 0,0 0-1 0 0,0 0 1 0 0,0 0 0 0 0,1 0-1 0 0,-1 0 1 0 0,0 0 0 0 0,0 0-1 0 0,0 0 1 0 0,0 0-1 0 0,0 0 1 0 0,0 1 0 0 0,0-1-1 0 0,0 0 1 0 0,0 0 0 0 0,0 0-1 0 0,0 0 1 0 0,0 0-1 0 0,0 0 1 0 0,1 0 0 0 0,-1 0-1 0 0,0 0 1 0 0,0 0 0 0 0,0 0-1 0 0,0 0 1 0 0,0 0-1 0 0,0 0 1 0 0,0 0 0 0 0,0 0-1 0 0,0 0 1 0 0,0 0-1 0 0,1 0 1 0 0,-1 0 0 0 0,0 0-1 0 0,0 0 1 0 0,0 0 0 0 0,0 0 1 0 0,11 0-91 0 0,-9 0-30 0 0,-2 0-6 0 0,0 0-36 0 0,0 0-205 0 0,0 0 192 0 0,0-1 78 0 0,0 1-35 0 0,0 0-10 0 0,0-1-35 0 0,0 1-40 0 0,0-1-44 0 0,0 0-48 0 0,0 0-44 0 0,0 0-40 0 0,0 0-35 0 0,0-1-124 0 0,0 0-35 0 0,0-3-1294 0 0</inkml:trace>
  <inkml:trace contextRef="#ctx0" brushRef="#br0" timeOffset="10426.57">569 92 5960 0 0,'0'0'132'0'0,"0"0"17"0"0,0 0 12 0 0,3 0-17 0 0,3 0-101 0 0,-2-3 13 0 0,-3 1 29 0 0,-1-1-67 0 0,0 0 42 0 0,0 2 7 0 0,0 0 34 0 0,1 0 98 0 0,0-1 91 0 0,0 1 12 0 0,0 1-93 0 0,1 0-101 0 0,-1 0-34 0 0,1 0 1 0 0,2 0-15 0 0,-3-1-12 0 0,0 1 35 0 0,-1-1-51 0 0,1 0 1 0 0,-1 1-1 0 0,1-1 1 0 0,-1 0-1 0 0,1 0 1 0 0,-1 1-1 0 0,0-1 1 0 0,1 0-1 0 0,-1 0 1 0 0,0 1-1 0 0,0-1 1 0 0,0 0 0 0 0,0 0-1 0 0,0 0 1 0 0,1 0-1 0 0,-2 0 1 0 0,1 1-1 0 0,0-1 1 0 0,0 0-33 0 0,0 0 16 0 0,0 1 1 0 0,0-1 0 0 0,0 1 0 0 0,0-1 0 0 0,0 1-1 0 0,0 0 1 0 0,-1-1 0 0 0,1 1 0 0 0,1-1-1 0 0,-1 1 1 0 0,0 0 0 0 0,0-1 0 0 0,0 1 0 0 0,0-1-1 0 0,0 1 1 0 0,0 0 0 0 0,0-1 0 0 0,0 1-1 0 0,1-1 1 0 0,-1 1 0 0 0,0 0 0 0 0,0-1 0 0 0,1 1-1 0 0,-1 0 1 0 0,0-1 0 0 0,0 1 0 0 0,1 0-1 0 0,-1 0 1 0 0,0-1 0 0 0,1 1 0 0 0,-1 0-1 0 0,0 0 1 0 0,1-1 0 0 0,-1 1 0 0 0,1 0 0 0 0,-1 0-1 0 0,0 0 1 0 0,1 0 0 0 0,-1 0 0 0 0,1 0-1 0 0,-1-1 1 0 0,0 1 0 0 0,1 0 0 0 0,-1 0 0 0 0,1 0-1 0 0,-1 0 1 0 0,0 1 0 0 0,1-1 0 0 0,0 0-17 0 0,4-3 456 0 0,5-7-100 0 0,-8 8-180 0 0,-1 0-47 0 0,0-2 18 0 0,-2-4-25 0 0,1 8-76 0 0,0-3 234 0 0,1 3-125 0 0,2 0-74 0 0,7 0-38 0 0,-8 0-4 0 0,11 0 91 0 0,-10 0-10 0 0,-1-2-46 0 0,-1 1-71 0 0,0 0-1 0 0,0 0 0 0 0,-1 0 1 0 0,1 0-1 0 0,0 1 0 0 0,0-1 1 0 0,0 0-1 0 0,0 1 0 0 0,0-1 1 0 0,0 1-1 0 0,0-1 0 0 0,0 1 1 0 0,0 0-1 0 0,1-1 0 0 0,-1 1 1 0 0,0 0-1 0 0,0 0 0 0 0,0-1 1 0 0,0 1-1 0 0,1 0 0 0 0,-1 0 1 0 0,0 0-1 0 0,0 1 0 0 0,0-1 1 0 0,0 0-1 0 0,0 0 0 0 0,1 1 1 0 0,-1-1-1 0 0,0 0 0 0 0,0 1 1 0 0,0 0-1 0 0,0-1 0 0 0,0 1 1 0 0,0-1-1 0 0,0 1 0 0 0,0 0 1 0 0,0 0-1 0 0,-1-1 0 0 0,1 1 1 0 0,0 1-3 0 0,5 0 80 0 0,21 0-24 0 0,-18 4-24 0 0,-1-1-24 0 0,5 1-8 0 0,-12-6 0 0 0,-1 1 0 0 0,1 0 0 0 0,-1 0 0 0 0,0 0 0 0 0,0-1 0 0 0,1 1 0 0 0,-1 0 0 0 0,0 0 0 0 0,0 0 0 0 0,0 0 0 0 0,0-1 0 0 0,0 1 0 0 0,0 0 0 0 0,0 1 0 0 0,0 4 0 0 0,0-4 0 0 0,1-1 0 0 0,-1 1 0 0 0,0 0 0 0 0,0-1 0 0 0,0 1 0 0 0,-1 0 0 0 0,1-1 0 0 0,0 1 0 0 0,0 0 0 0 0,-1-1 0 0 0,1 1 0 0 0,-2 1 0 0 0,-4 1 0 0 0,5-4 0 0 0,1 1 0 0 0,0-1 0 0 0,-1 0 0 0 0,1 0 0 0 0,-1 1 0 0 0,1-1 0 0 0,-1 0 0 0 0,1 1 0 0 0,0-1 0 0 0,-1 0 0 0 0,1 1 0 0 0,0-1 0 0 0,0 1 0 0 0,-1-1 0 0 0,1 0 0 0 0,0 1 0 0 0,0-1 0 0 0,-1 1 0 0 0,1-1 0 0 0,0 1 0 0 0,0-1 0 0 0,0 1 0 0 0,0-1 0 0 0,0 1 0 0 0,0-1 0 0 0,0 1 0 0 0,0-1 0 0 0,0 1 0 0 0,0-1 0 0 0,0 1 0 0 0,0-1 0 0 0,0 1 0 0 0,-2 15 0 0 0,-3-8 0 0 0,4-7 0 0 0,0 1 0 0 0,0-1 0 0 0,0 1 0 0 0,0-1 0 0 0,1 1 0 0 0,-1-1 0 0 0,0 1 0 0 0,1-1 0 0 0,0 1 0 0 0,-1 0 0 0 0,1-1 0 0 0,0 1 0 0 0,0 0 0 0 0,-1-1 0 0 0,2 0 0 0 0,-1-1 0 0 0,0 1 0 0 0,0-1 0 0 0,0 1 0 0 0,0-1 0 0 0,0 1 0 0 0,0-1 0 0 0,0 1 0 0 0,0-1 0 0 0,0 1 0 0 0,0-1 0 0 0,0 1 0 0 0,-1-1 0 0 0,1 1 0 0 0,0-1 0 0 0,0 1 0 0 0,0-1 0 0 0,-1 1 0 0 0,1-1 0 0 0,0 0 0 0 0,0 1 0 0 0,-1-1 0 0 0,1 1 0 0 0,0-1 0 0 0,-1 0 0 0 0,1 1 0 0 0,-1-1 0 0 0,1 0 0 0 0,0 1 0 0 0,-1-1 0 0 0,1 0 0 0 0,-1 0 0 0 0,-6 5 0 0 0,-8 24 0 0 0,-6 18 0 0 0,7-31 0 0 0,1 0 0 0 0,9-5 0 0 0,3-10 0 0 0,1 0 0 0 0,0 0 0 0 0,-1 0 0 0 0,1 0 0 0 0,-1 0 0 0 0,1 0 0 0 0,-1 0 0 0 0,0 0 0 0 0,1 0 0 0 0,-1 0 0 0 0,0 0 0 0 0,0 0 0 0 0,0 0 0 0 0,0-1 0 0 0,0 1 0 0 0,1 0 0 0 0,-1 0 0 0 0,-1 0 0 0 0,-11 4 0 0 0,12-4 0 0 0,1-1 0 0 0,-1 1 0 0 0,1 0 0 0 0,0 0 0 0 0,0 0 0 0 0,-1-1 0 0 0,1 1 0 0 0,0 0 0 0 0,0 0 0 0 0,0 0 0 0 0,0 0 0 0 0,0-1 0 0 0,0 1 0 0 0,0 1 0 0 0,0 11 10 0 0,0-8 33 0 0,0 6-22 0 0,0-8 33 0 0,3-1 10 0 0,7 9 0 0 0,-7-9 0 0 0,-3-2 26 0 0,19 0 579 0 0,-2 0-323 0 0,-8 0-245 0 0,1 0-34 0 0,1 0-39 0 0,2 0-44 0 0,-12 0 17 0 0,1 0-1 0 0,0 0 1 0 0,-1 0 0 0 0,1-1 0 0 0,0 1-1 0 0,-1-1 1 0 0,1 1 0 0 0,-1-1 0 0 0,1 1-1 0 0,-1-1 1 0 0,1 0 0 0 0,-1 0 0 0 0,1 0-1 0 0,-1 0 0 0 0,7-4 1 0 0,-2 3-30 0 0,-3 2-77 0 0,0 0-78 0 0,-2 0 50 0 0,-1 0-35 0 0,0 0 169 0 0,1 0-204 0 0,0 0-35 0 0,-1 0-330 0 0,1 0 73 0 0,-1 0-46 0 0,0 0-648 0 0,0 0-516 0 0,0 0-982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1:25.2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 16 8088 0 0,'0'0'182'0'0,"-2"0"29"0"0,-2 0-137 0 0,-11 0 212 0 0,10-1-223 0 0,2 0-39 0 0,1-5-18 0 0,-1 1 36 0 0,-1 3 35 0 0,-2 1 88 0 0,6 1-165 0 0,-3 0 302 0 0,3 0 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13:32.0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0 364 6072 0 0,'0'0'133'0'0,"0"0"23"0"0,0-3 12 0 0,0-10-49 0 0,0 7-68 0 0,0-2-44 0 0,0-10 83 0 0,0 16-31 0 0,0 1 0 0 0,1-1 0 0 0,-1 0 0 0 0,0 0 0 0 0,1 1 1 0 0,-1-1-1 0 0,1 0 0 0 0,0 0 0 0 0,-1 1 0 0 0,1-1 0 0 0,0 1 0 0 0,0-1 1 0 0,0 1-60 0 0,5-10 424 0 0,-5 5-173 0 0,0-1 38 0 0,-1-5 203 0 0,-1-3 11 0 0,1 13-427 0 0,0 0-1 0 0,0 0 1 0 0,0 0 0 0 0,1 0 0 0 0,-1 0 0 0 0,0 0 0 0 0,1 0 0 0 0,0 0-1 0 0,0 0-75 0 0,3-7 264 0 0,5-6 211 0 0,-1 0-47 0 0,-3 6-245 0 0,0-22 485 0 0,8 14-349 0 0,3 2-38 0 0,-12 12-208 0 0,0-1 0 0 0,0 1 0 0 0,-1-1 0 0 0,1 0 0 0 0,-1 1 0 0 0,0-2 1 0 0,1 0-74 0 0,-1-2 124 0 0,4-7 73 0 0,-5 12-173 0 0,-1 0-1 0 0,0 0 1 0 0,0 0 0 0 0,1 0 0 0 0,-1 0 0 0 0,1 0-1 0 0,0 1 1 0 0,0-1 0 0 0,-1 1 0 0 0,1-1 0 0 0,0 1-1 0 0,0-1 1 0 0,1 1-24 0 0,4-3 92 0 0,20-8 162 0 0,-3 7-118 0 0,-13-6-10 0 0,-10 11-119 0 0,0-1 0 0 0,0 1 0 0 0,0-1-1 0 0,0 1 1 0 0,0 0 0 0 0,0 0 0 0 0,0-1 0 0 0,0 1-1 0 0,0 0 1 0 0,0 0 0 0 0,0 0 0 0 0,1 0 0 0 0,-1 0-1 0 0,1 0-6 0 0,12 1 127 0 0,1-1-105 0 0,2 0 29 0 0,6 0-28 0 0,-21 0-19 0 0,0 0 0 0 0,-1 0 0 0 0,1 0 0 0 0,0 0 0 0 0,-1 0 0 0 0,1 1 0 0 0,0-1 0 0 0,-1 1 0 0 0,1-1 0 0 0,0 1 0 0 0,-1 0 1 0 0,1 0-1 0 0,-1-1 0 0 0,0 1 0 0 0,2 1-4 0 0,5 3 9 0 0,7 0 34 0 0,1 8-32 0 0,-8-5-11 0 0,-5-5 0 0 0,1 0 0 0 0,-1 0 0 0 0,0 0 0 0 0,0 1 0 0 0,-1 0 0 0 0,1 0 0 0 0,13 27 0 0 0,-15-26 0 0 0,0 0 0 0 0,0-1 0 0 0,0 1 0 0 0,-1 0 0 0 0,1 0 0 0 0,-1-1 0 0 0,-1 1 0 0 0,1 0 0 0 0,-1 2 0 0 0,0 4 0 0 0,1-9 0 0 0,1 0 0 0 0,-1-1 0 0 0,0 1 0 0 0,0 0 0 0 0,1 0 0 0 0,-1 0 0 0 0,1 0 0 0 0,0-1 0 0 0,-1 1 0 0 0,1 0 0 0 0,1 1 0 0 0,2 8 0 0 0,-12 7 0 0 0,7-13 0 0 0,0-1 0 0 0,1 0 0 0 0,-1 0 0 0 0,1 1 0 0 0,0 2 0 0 0,1-2 0 0 0,-1-1 0 0 0,-1 0 0 0 0,1 0 0 0 0,-1 1 0 0 0,0 2 0 0 0,-10 14 0 0 0,6 1 0 0 0,3-15 0 0 0,0 0 0 0 0,0 1 0 0 0,-1-1 0 0 0,-1 3 0 0 0,0-1-2 0 0,0 1 1 0 0,1 0 0 0 0,-2 10 1 0 0,2-11 6 0 0,1 1 1 0 0,-1-1 0 0 0,-5 8-7 0 0,-22 33 80 0 0,13-21-80 0 0,16-26 0 0 0,-17 33 32 0 0,-2 0 0 0 0,-4 2-32 0 0,-23 41 0 0 0,28-52 0 0 0,6-10 0 0 0,2 0 0 0 0,-1 1 0 0 0,2 1 0 0 0,-2 4 0 0 0,11-19 0 0 0,0 0 0 0 0,-1-1 0 0 0,1 1 0 0 0,-1-1 0 0 0,0 1 0 0 0,0-1 0 0 0,0 0 0 0 0,0 0 0 0 0,-1 0 0 0 0,1 0 0 0 0,-1 0 0 0 0,-2 1 0 0 0,-1 2 0 0 0,4-4 0 0 0,1 0 0 0 0,-1 0 0 0 0,1 0 0 0 0,-1 0 0 0 0,1 0 0 0 0,0 0 0 0 0,0 0 0 0 0,0 1 0 0 0,0-1 0 0 0,-4 9 0 0 0,-8 4 0 0 0,-3-1 0 0 0,3-9 0 0 0,12-4 0 0 0,1-1 0 0 0,-1 1 0 0 0,1 0 0 0 0,0 0 0 0 0,0 0 0 0 0,-1-1 0 0 0,1 1 0 0 0,0 0 0 0 0,0 0 0 0 0,0 0 0 0 0,0 0 0 0 0,0 0 0 0 0,0-1 0 0 0,0 2 0 0 0,0 11 18 0 0,0-10 73 0 0,0-3 6 0 0,0 0-7 0 0,0 0 3 0 0,3 0 23 0 0,38 0 238 0 0,-22 0-229 0 0,-17 0-114 0 0,0 0 0 0 0,0-1 0 0 0,-1 1 0 0 0,1 0 0 0 0,0-1 0 0 0,0 1 0 0 0,-1-1 0 0 0,1 0 0 0 0,0 1 0 0 0,-1-1 0 0 0,1 0 0 0 0,-1 0 1 0 0,1 0-12 0 0,-1 0 11 0 0,1 0 0 0 0,-1 0 0 0 0,1 0 0 0 0,0 0 0 0 0,-1 1 0 0 0,1-1 0 0 0,0 1 0 0 0,-1-1 0 0 0,1 1 0 0 0,0-1 0 0 0,0 1 0 0 0,0 0 0 0 0,-1 0-10 0 0,7 0 43 0 0,-6 0-30 0 0,0 1 1 0 0,0-1 0 0 0,0 0 0 0 0,0 0 0 0 0,1-1-1 0 0,-1 1 1 0 0,0 0 0 0 0,0-1 0 0 0,0 0-1 0 0,1 0-14 0 0,1-1 21 0 0,0 0-1 0 0,1 0 0 0 0,-1 1 0 0 0,0-1 1 0 0,1 1-1 0 0,-1 0 0 0 0,1 0 0 0 0,-1 0 0 0 0,1 1 1 0 0,0 0-1 0 0,-1 0 0 0 0,1 0 0 0 0,0 0-20 0 0,11-1 57 0 0,0-6-15 0 0,-14 6-35 0 0,0 0 1 0 0,1 0 0 0 0,-1 0-1 0 0,0 0 1 0 0,1 0 0 0 0,-1 1-1 0 0,1-1 1 0 0,-1 1-1 0 0,1 0 1 0 0,0-1 0 0 0,1 1-8 0 0,154 0 210 0 0,-126 3-396 0 0,-31-3 175 0 0,-1 0 1 0 0,1 0 0 0 0,0 1-1 0 0,-1-1 1 0 0,1 0 0 0 0,-1 1 0 0 0,1-1-1 0 0,-1 0 1 0 0,1 1 0 0 0,-1-1-1 0 0,1 0 1 0 0,-1 1 0 0 0,1-1 0 0 0,-1 1-1 0 0,0-1 1 0 0,1 1 0 0 0,-1 0 10 0 0,4 3-80 0 0,-1-2-150 0 0,1-1 100 0 0,-1 0 71 0 0,3-2-15 0 0,-4 0-43 0 0,0 1 69 0 0,0 0-41 0 0,2 0-187 0 0,0 0-83 0 0,5 0-568 0 0,-6 0 686 0 0,-1 0 47 0 0,0 0 50 0 0,-2 0 116 0 0,1 0 32 0 0,2 0-842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13:32.6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1 127 6992 0 0,'0'0'157'0'0,"0"0"23"0"0,0 0 12 0 0,0 3-27 0 0,0-3-163 0 0,0 1 0 0 0,0 0 0 0 0,0-1-1 0 0,0 1 1 0 0,0-1 0 0 0,0 1 0 0 0,0-1-1 0 0,1 1 1 0 0,-1 0 0 0 0,0-1-1 0 0,0 1 1 0 0,1-1 0 0 0,-1 1 0 0 0,0-1-1 0 0,1 1 1 0 0,-1-1 0 0 0,0 0 0 0 0,1 1-1 0 0,-1-1 1 0 0,1 1 0 0 0,-1-1 0 0 0,1 0-1 0 0,-1 1 1 0 0,1-1-2 0 0,0 1 0 0 0,-1-1-1 0 0,1 1 1 0 0,0-1 0 0 0,-1 0-1 0 0,1 1 1 0 0,-1 0 0 0 0,1-1-1 0 0,-1 1 1 0 0,1-1 0 0 0,-1 1-1 0 0,0 0 1 0 0,1-1 0 0 0,-1 1-1 0 0,0 0 1 0 0,1-1 0 0 0,-1 1-1 0 0,0 0 1 0 0,0-1 0 0 0,0 1-1 0 0,1 0 1 0 0,-1 0 0 0 0,0-1-1 0 0,0 1 1 0 0,0 0 0 0 0,0 0 0 0 0,0 15 61 0 0,0-3 127 0 0,2-8 67 0 0,-1-4-215 0 0,2 2 27 0 0,2 4 23 0 0,-3-4-30 0 0,-1 1 21 0 0,0 0 35 0 0,-1 0 48 0 0,0 1 54 0 0,0-2-190 0 0,0 0 104 0 0,0 13 548 0 0,0-13-576 0 0,0-1-46 0 0,0 0 156 0 0,0 1-44 0 0,0 8-8 0 0,0-9 20 0 0,0-2 96 0 0,0 0 39 0 0,0 0 10 0 0,0 0-30 0 0,0 0-129 0 0,0 0-59 0 0,0 0-11 0 0,0 0-4 0 0,0 0-6 0 0,0 0-6 0 0,0 0-2 0 0,0-2 8 0 0,0 0-82 0 0,0-4 65 0 0,1-10 182 0 0,1 11-199 0 0,9-9 82 0 0,-9 11-19 0 0,-1 0-51 0 0,-1-6-17 0 0,-1 6-9 0 0,1 1-25 0 0,0 1 0 0 0,0-1 0 0 0,1 1 0 0 0,-1-1 0 0 0,0 0 0 0 0,1 1 0 0 0,-1-1 1 0 0,1 1-1 0 0,0-1 0 0 0,-1 1 0 0 0,1-1 0 0 0,0 1 0 0 0,1-2-15 0 0,3-7 59 0 0,-2-7-42 0 0,-3 11-17 0 0,0 3 0 0 0,-1 0 0 0 0,1 0 0 0 0,0 0 0 0 0,0 0 0 0 0,1 0 0 0 0,-1 0 0 0 0,1 0 0 0 0,-1 0 0 0 0,1 1 0 0 0,0-1 0 0 0,0 0 0 0 0,0 0 0 0 0,0 1 0 0 0,1-1 0 0 0,-1 0 0 0 0,1 1 0 0 0,0 0 0 0 0,1-2 0 0 0,10-12-22 0 0,-11 11-1 0 0,-1 4 16 0 0,-1 1 0 0 0,0-1 0 0 0,0 0 0 0 0,1 1 0 0 0,-1-1 0 0 0,0 1 0 0 0,1-1 0 0 0,-1 0 0 0 0,1 1 0 0 0,-1-1 0 0 0,0 1-1 0 0,1-1 1 0 0,0 1 0 0 0,-1-1 0 0 0,1 1 0 0 0,-1 0 0 0 0,1-1 0 0 0,-1 1 0 0 0,1 0 0 0 0,0-1 0 0 0,-1 1 0 0 0,1 0 7 0 0,4-3-24 0 0,-4 3 17 0 0,0-1 1 0 0,0 1 0 0 0,0-1 0 0 0,0 0 0 0 0,0 0 0 0 0,0 0 0 0 0,0 0 0 0 0,0 1 0 0 0,0-1 0 0 0,-1 0 0 0 0,1 0 0 0 0,0-1 6 0 0,4-8-20 0 0,2-3 73 0 0,-2 7 16 0 0,0-1 36 0 0,9-3-23 0 0,1 7-66 0 0,-8 3-32 0 0,-6 0-5 0 0,1 0 0 0 0,0-1 0 0 0,0 1 0 0 0,0 1-1 0 0,0-1 1 0 0,0 0 0 0 0,0 0 0 0 0,-1 1 0 0 0,1-1 0 0 0,0 1 0 0 0,0 0 21 0 0,4 9-120 0 0,7-5 20 0 0,3 9 80 0 0,-1-1 20 0 0,-10-11 0 0 0,-4-2 0 0 0,0 1 0 0 0,-1-1 0 0 0,1 0 0 0 0,-1 0 0 0 0,1 1 0 0 0,0-1 0 0 0,-1 1 0 0 0,1-1 0 0 0,-1 0 0 0 0,1 1 0 0 0,-1-1 0 0 0,1 1 0 0 0,-1-1 0 0 0,1 1 0 0 0,-1-1 0 0 0,0 1 0 0 0,1 0 0 0 0,-1-1 0 0 0,0 1 0 0 0,1 0 0 0 0,-1-1 0 0 0,0 1 0 0 0,3 4 0 0 0,10 11 0 0 0,0 0 0 0 0,-2 8 36 0 0,-10-22-15 0 0,3 1 0 0 0,-2-1 86 0 0,-2-2 12 0 0,0 0-39 0 0,0 3-156 0 0,0 7-23 0 0,0-10 98 0 0,0 1-1 0 0,0-1 1 0 0,1 0 0 0 0,-1 0-1 0 0,0 0 1 0 0,0 0 0 0 0,0 0-1 0 0,0 0 1 0 0,0 0 0 0 0,0 0 0 0 0,0 0-1 0 0,0 0 1 0 0,0 1 0 0 0,0-1-1 0 0,0 0 1 0 0,0 0 0 0 0,0 0-1 0 0,0 0 1 0 0,-1 0 0 0 0,1 0-1 0 0,0 0 1 0 0,0 0 0 0 0,0 0-1 0 0,0 0 1 0 0,0 0 0 0 0,0 1 0 0 0,0-1-1 0 0,0 0 1 0 0,0 0 0 0 0,0 0-1 0 0,0 0 1 0 0,0 0 0 0 0,0 0-1 0 0,0 0 1 0 0,0 0 0 0 0,0 0-1 0 0,-1 0 1 0 0,1 0 0 0 0,0 0 0 0 0,0 0-1 0 0,0 0 1 0 0,0 0 0 0 0,0 0-1 0 0,0 0 1 0 0,0 0 0 0 0,0 0-1 0 0,0 0 1 0 0,0 0 0 0 0,-1 0-1 0 0,1 0 1 0 0,0 0 0 0 0,0 0 0 0 0,0 0-1 0 0,0 0 1 0 0,0 0 0 0 0,0 0-1 0 0,0 0 2 0 0,-1 0 0 0 0,0 0 0 0 0,1 0 0 0 0,-1 0 0 0 0,0 0-1 0 0,1 0 1 0 0,-1 0 0 0 0,0 0 0 0 0,1 1 0 0 0,-1-1-1 0 0,0 0 1 0 0,1 0 0 0 0,-1 1 0 0 0,0-1 0 0 0,1 0 0 0 0,-1 1 0 0 0,1-1 4 0 0,0 1 0 0 0,-1-1 0 0 0,1 1 0 0 0,0 0 0 0 0,-1-1 0 0 0,1 1 0 0 0,0 0 0 0 0,0-1 0 0 0,0 1 0 0 0,0 0 1 0 0,0-1-1 0 0,0 1 0 0 0,0 0 0 0 0,0-1 0 0 0,0 1-4 0 0,0 2 79 0 0,2-3-202 0 0,1 0 52 0 0,-1 0 42 0 0,0 1 37 0 0,0 1 73 0 0,2 5 239 0 0,-3-4-239 0 0,-1 0-55 0 0,0 0-80 0 0,0 1-105 0 0,0-2-16 0 0,0 1-65 0 0,0-1-70 0 0,0 1-79 0 0,0 0-185 0 0,0-2 238 0 0,0 1-35 0 0,-1-1-36 0 0,1 1-37 0 0,0-1-39 0 0,0 0-42 0 0,0 2-1066 0 0,0-3-900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13:34.0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28 6072 0 0,'0'0'133'0'0,"0"0"23"0"0,0 0 12 0 0,0 0-51 0 0,0 0-3 0 0,0 0 47 0 0,0 0 146 0 0,0 0 267 0 0,2-3 24 0 0,9-8-17 0 0,-9 9-77 0 0,-2 2-31 0 0,0 0-7 0 0,3 0-24 0 0,8 0-88 0 0,-9 0-40 0 0,-2 0-8 0 0,0 0-18 0 0,0 0-67 0 0,0-3-28 0 0,0 0-152 0 0,0 0 48 0 0,-1 1 309 0 0,1 3-223 0 0,1 2-87 0 0,0 0-104 0 0,1 1-77 0 0,3 4 93 0 0,-4-7 5 0 0,0 1-1 0 0,0-1 1 0 0,-1 0-1 0 0,1 1 1 0 0,0-1-1 0 0,-1 1 1 0 0,1 0-1 0 0,0-1 1 0 0,-1 1 0 0 0,0-1-1 0 0,1 1 1 0 0,-1 0-1 0 0,0-1 1 0 0,0 1-5 0 0,0 0 5 0 0,0 0 0 0 0,0 0 0 0 0,1-1 0 0 0,-1 1 0 0 0,1 0 0 0 0,-1 0-1 0 0,1-1 1 0 0,-1 1 0 0 0,1 0 0 0 0,0-1 0 0 0,0 1 0 0 0,0-1 0 0 0,0 1-5 0 0,5 11 32 0 0,-4-2 26 0 0,-2 9 5 0 0,0 20-56 0 0,0-38-8 0 0,0 0 1 0 0,0 0 0 0 0,0-1-1 0 0,0 1 1 0 0,1 0-1 0 0,-1 0 1 0 0,1-1 0 0 0,-1 1-1 0 0,1 0 1 0 0,0 0 0 0 0,-1-1-1 0 0,1 1 1 0 0,0-1 0 0 0,1 1 0 0 0,3 9 25 0 0,-2 5 83 0 0,-4-14-97 0 0,1 1 1 0 0,0-1 0 0 0,0 1 0 0 0,1-1-1 0 0,-1 1 1 0 0,1-1 0 0 0,-1 1 0 0 0,1-1-1 0 0,0 0 1 0 0,0 1 0 0 0,0-1 0 0 0,0 0 0 0 0,0 0-1 0 0,0 1 1 0 0,1-1 0 0 0,-1 0 0 0 0,1 0-12 0 0,0 2 70 0 0,0 0-36 0 0,-4 3-5 0 0,2-6-18 0 0,0 6 25 0 0,0 11 308 0 0,0-15-300 0 0,0 0-34 0 0,0 0 17 0 0,0-3-94 0 0,0 0 39 0 0,0 0-18 0 0,1 0-25 0 0,-1 0-38 0 0,0 0-18 0 0,1 0-40 0 0,-1 0-46 0 0,1 0-50 0 0,0 0-54 0 0,0 0-52 0 0,0 0-45 0 0,0 0-39 0 0,1 0-135 0 0,0 0-39 0 0,0 0-164 0 0,1 0-436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13:34.6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48 8432 0 0,'0'0'190'0'0,"0"0"28"0"0,0 0 10 0 0,0 0 53 0 0,0 0-121 0 0,0 0 121 0 0,3 0 227 0 0,9 0 4 0 0,13 1 250 0 0,-22-1-675 0 0,-1 0-1 0 0,1 0 0 0 0,-1 0 1 0 0,1-1-1 0 0,-1 1 1 0 0,0-1-1 0 0,1 0 1 0 0,0 0-87 0 0,5-4 214 0 0,2 0 90 0 0,4 2 48 0 0,-1 2-97 0 0,-2 0-59 0 0,5-3 9 0 0,-2-1-70 0 0,-8 3-84 0 0,8-2 170 0 0,0 3-49 0 0,12 2 67 0 0,-20 0-189 0 0,0-1 1 0 0,0 0 0 0 0,-1 0-1 0 0,1 0 1 0 0,0-1 0 0 0,3 0-51 0 0,6-5 108 0 0,-12 5-84 0 0,0-1 0 0 0,0 1 0 0 0,0 0 0 0 0,0 1 0 0 0,0-1 0 0 0,1 0 0 0 0,-1 1 0 0 0,0 0 0 0 0,4-1-24 0 0,50 1 156 0 0,-55 0-152 0 0,0 1 0 0 0,0-1 0 0 0,0 0 1 0 0,0 0-1 0 0,0 1 0 0 0,0-1 0 0 0,0 1 1 0 0,0-1-1 0 0,-1 1 0 0 0,1 0 0 0 0,0 0 1 0 0,0 0-1 0 0,1 1-4 0 0,-2-1 1 0 0,0 0 1 0 0,1 0-1 0 0,-1-1 0 0 0,1 1 0 0 0,-1 0 1 0 0,1-1-1 0 0,-1 1 0 0 0,1-1 0 0 0,0 1 1 0 0,-1-1-1 0 0,1 0 0 0 0,-1 0 1 0 0,2 0-2 0 0,29 0 0 0 0,-16 3-34 0 0,-9 2-38 0 0,-1 0-37 0 0,-6-5 109 0 0,2 3-275 0 0,-2-3 141 0 0,0 0-40 0 0,0 0-66 0 0,0 0 78 0 0,0 0-33 0 0,0 0-36 0 0,0 0-33 0 0,0 0-354 0 0,0 0 88 0 0,0 0-46 0 0,0 0-676 0 0,0 0-528 0 0,0 0-1006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13:35.2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6536 0 0,'0'0'141'0'0,"0"0"23"0"0,0 0 13 0 0,0 0-41 0 0,0 0 26 0 0,0 0 90 0 0,0 0 249 0 0,0 0 450 0 0,0 0 38 0 0,0 0-412 0 0,0 0-255 0 0,0 0-85 0 0,0 0 6 0 0,0 0 53 0 0,0 0-38 0 0,2 0-7 0 0,2 0-176 0 0,-1 1 96 0 0,0 0 121 0 0,2 1 218 0 0,-2 0-271 0 0,-1 0-38 0 0,0-1-99 0 0,0 1-33 0 0,2 2-45 0 0,-2-2-62 0 0,0 0-39 0 0,8 11 212 0 0,-4 0 1 0 0,0-9-48 0 0,-5-3-83 0 0,-1-1 1 0 0,0 0-1 0 0,1 0 1 0 0,-1 1-1 0 0,1-1 1 0 0,-1 0-1 0 0,1 1 1 0 0,-1-1-1 0 0,0 0 1 0 0,1 1-1 0 0,-1-1 1 0 0,0 0-1 0 0,0 1 1 0 0,1-1-1 0 0,-1 1 1 0 0,0-1-1 0 0,0 1 1 0 0,1-1-1 0 0,-1 1 1 0 0,0-1-1 0 0,0 1 1 0 0,0-1-1 0 0,0 1 1 0 0,0-1-1 0 0,0 1 1 0 0,0-1-1 0 0,0 1 1 0 0,0-1-1 0 0,0 1 1 0 0,0-1-1 0 0,0 1 1 0 0,0-1-6 0 0,0 1 5 0 0,0-1 0 0 0,-1 1 0 0 0,1-1 0 0 0,0 1 1 0 0,0-1-1 0 0,0 1 0 0 0,0 0 0 0 0,1-1 0 0 0,-1 1 1 0 0,0-1-1 0 0,0 1 0 0 0,0-1 0 0 0,0 1 0 0 0,0-1 0 0 0,1 0 1 0 0,-1 1-1 0 0,0-1 0 0 0,0 1 0 0 0,1-1 0 0 0,-1 1 1 0 0,0-1-1 0 0,1 0 0 0 0,-1 1 0 0 0,0-1 0 0 0,1 0 1 0 0,-1 1-1 0 0,1-1 0 0 0,-1 0 0 0 0,1 1-5 0 0,6 6 106 0 0,-2 17 16 0 0,2-11-54 0 0,-7-11-58 0 0,1-1 0 0 0,0 0 0 0 0,0 1 0 0 0,-1-1 0 0 0,1 1-1 0 0,0-1 1 0 0,-1 1 0 0 0,0-1 0 0 0,1 1 0 0 0,-1 0 0 0 0,0-1-1 0 0,0 1 1 0 0,0-1-10 0 0,0 6 42 0 0,0-4-29 0 0,0-1 0 0 0,0 0 1 0 0,0 0-1 0 0,0 0 0 0 0,0 0 1 0 0,0 1-1 0 0,1-1 0 0 0,-1 0 1 0 0,1 0-1 0 0,0 1-13 0 0,9 15 75 0 0,-4 9-3 0 0,-1-12-24 0 0,-3-12-37 0 0,-1 0 0 0 0,0 1 0 0 0,0-1 0 0 0,0 1 0 0 0,0-1 0 0 0,-1 1-1 0 0,1-1 1 0 0,-1 1 0 0 0,0 0-11 0 0,-1 44 134 0 0,0 30 71 0 0,5-34-114 0 0,2-20-39 0 0,-4-18-30 0 0,0 0-1 0 0,-1 1 1 0 0,0-1-1 0 0,0 0 1 0 0,0 5-22 0 0,-1 15 67 0 0,1-15-30 0 0,-1 0 1 0 0,0-1 0 0 0,0 1 0 0 0,-2 0 0 0 0,0 4-38 0 0,-4 3 54 0 0,4-13-35 0 0,0 0 0 0 0,1 0 1 0 0,0 0-1 0 0,0 0 0 0 0,-1 5-19 0 0,2-7 18 0 0,0 1-1 0 0,1-1 1 0 0,-1 0-1 0 0,0 0 1 0 0,1 1-1 0 0,0-1 1 0 0,0 2-18 0 0,4 7 46 0 0,-3-7-22 0 0,0 0 0 0 0,-1 0 0 0 0,1 1 0 0 0,-1-1 0 0 0,1 6-24 0 0,-2-8 18 0 0,0 0 1 0 0,0 1-1 0 0,0-1 0 0 0,-1 0 0 0 0,1 0 0 0 0,-1 1 1 0 0,0-1-1 0 0,0 1-18 0 0,-2 5 47 0 0,0 0 0 0 0,1-1 1 0 0,0 1-1 0 0,0 6-47 0 0,1 14 145 0 0,1-1-16 0 0,0 20 214 0 0,0-45-324 0 0,-1-1-1 0 0,1 0 0 0 0,-1 0 0 0 0,1 0 0 0 0,-1 1 0 0 0,0-1 0 0 0,1 0 1 0 0,-1 0-1 0 0,-1 0 0 0 0,0 1-18 0 0,1-1 10 0 0,0-1 1 0 0,1 0-1 0 0,-1 1 1 0 0,0-1-1 0 0,0 0 0 0 0,1 1 1 0 0,-1-1-1 0 0,1 1 1 0 0,-1 0-1 0 0,1-1 1 0 0,0 1-1 0 0,0-1 1 0 0,-1 1-1 0 0,1-1 0 0 0,0 1 1 0 0,0 0-1 0 0,1-1 1 0 0,-1 1-1 0 0,0-1 1 0 0,0 1-1 0 0,1-1 1 0 0,-1 1-1 0 0,1-1 0 0 0,0 1-10 0 0,9 12 108 0 0,-7-10 14 0 0,-2-1-62 0 0,-2 5-8 0 0,1-8-34 0 0,0 5 90 0 0,0-1-47 0 0,0 3 16 0 0,0-4-3 0 0,0-1-20 0 0,0 9-28 0 0,0-8 53 0 0,0-3 9 0 0,0 0-9 0 0,0 0-13 0 0,0 0-2 0 0,0 0 6 0 0,0 0 15 0 0,0 0-38 0 0,0 0-102 0 0,0 0-29 0 0,0 0-56 0 0,0 0-106 0 0,0 0-263 0 0,0 0-472 0 0,0 0-45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13:32.9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0 174 5072 0 0,'3'0'144'0'0,"14"1"-13"0"0,-4-1 67 0 0,-4 1 36 0 0,-2-1 50 0 0,0-1 48 0 0,0-2 45 0 0,1-2-16 0 0,2-1 153 0 0,4 3 91 0 0,6 0 301 0 0,-12-1-570 0 0,-4 3-188 0 0,0-1-39 0 0,-1 1-46 0 0,-1 0-54 0 0,-1 0-16 0 0,2 0 226 0 0,1-1-47 0 0,-1 2-42 0 0,0-1-35 0 0,4 1 23 0 0,2 1-83 0 0,-5-1 6 0 0,0 1 34 0 0,11-1 92 0 0,1 0-35 0 0,0 0-50 0 0,-3 0-66 0 0,-8-3 27 0 0,-4 2-42 0 0,-1 1-1 0 0,1-1 1 0 0,-1 1-1 0 0,1-1 1 0 0,-1 1-1 0 0,1-1 1 0 0,0 1-1 0 0,-1 0 1 0 0,1-1-1 0 0,0 1 1 0 0,-1 0-1 0 0,1-1 1 0 0,0 1-1 0 0,0 0 1 0 0,-1 0-1 0 0,1 0 1 0 0,0-1-1 0 0,-1 1 1 0 0,1 0-1 0 0,0 0 1 0 0,0 0-1 0 0,0 0 0 0 0,10 7-20 0 0,-11-7 18 0 0,0 0 0 0 0,0 0 1 0 0,0 0-1 0 0,0 1 0 0 0,0-1 1 0 0,0 0-1 0 0,0 0 0 0 0,0 0 1 0 0,0 0-1 0 0,0 0 0 0 0,0 0 0 0 0,0 0 1 0 0,1 0-1 0 0,-1 0 0 0 0,0 1 1 0 0,0-1-1 0 0,0 0 0 0 0,0 0 1 0 0,0 0-1 0 0,0 0 0 0 0,0 0 1 0 0,0 0-1 0 0,1 0 0 0 0,-1 0 1 0 0,0 0-1 0 0,0 0 0 0 0,0 0 0 0 0,0 0 1 0 0,0 0-1 0 0,0 0 0 0 0,1 0 1 0 0,-1 0-1 0 0,0 0 0 0 0,0 0 1 0 0,0 0-1 0 0,0 0 0 0 0,0 0 1 0 0,0 0-1 0 0,0 0 0 0 0,1 0 1 0 0,-1 0-1 0 0,0 0 0 0 0,0-1 1 0 0,0 1-1 0 0,0 0 0 0 0,0 0 0 0 0,0 0 1 0 0,0 0-1 0 0,0 0 0 0 0,0 0 1 0 0,1 0-1 0 0,-1 0 0 0 0,0 0 1 0 0,0-1-1 0 0,0 1 0 0 0,0 0 1 0 0,0 0 1 0 0,4-4-71 0 0,-1 2-74 0 0,0-1-86 0 0,-2 2 66 0 0,1 1-38 0 0,0-1-42 0 0,-1 0-38 0 0,2 0-382 0 0,1 1-266 0 0,2 0-614 0 0</inkml:trace>
  <inkml:trace contextRef="#ctx0" brushRef="#br0" timeOffset="384.68">126 1 6880 0 0,'0'0'157'0'0,"0"0"23"0"0,0 0 11 0 0,0 0 33 0 0,0 0 136 0 0,0 0 65 0 0,0 0 14 0 0,0 0-193 0 0,0 0-136 0 0,0 0-73 0 0,3 0-10 0 0,-3 0-21 0 0,1-1 1 0 0,-1 1-1 0 0,0 0 0 0 0,1 0 1 0 0,-1 0-1 0 0,0 0 1 0 0,1 0-1 0 0,-1 0 1 0 0,1 0-1 0 0,-1 0 0 0 0,0 0 1 0 0,1 0-1 0 0,-1 0 1 0 0,0 1-1 0 0,1-1 0 0 0,-1 0 1 0 0,0 0-1 0 0,1 0 1 0 0,-1 0-1 0 0,0 0 1 0 0,1 1-1 0 0,-1-1 0 0 0,0 0 1 0 0,1 0-1 0 0,-1 1 1 0 0,0-1-1 0 0,0 0 1 0 0,1 0-1 0 0,-1 1 0 0 0,0-1 1 0 0,0 0-1 0 0,0 1 1 0 0,1-1-1 0 0,-1 0 1 0 0,0 1-1 0 0,0-1 0 0 0,0 0 1 0 0,0 1-1 0 0,0-1 1 0 0,0 1-1 0 0,0-1 0 0 0,0 1-6 0 0,-6 16 309 0 0,4-15-265 0 0,1 0 1 0 0,0 0-1 0 0,0 0 0 0 0,1 0 0 0 0,-1 0 0 0 0,0 0 1 0 0,1 0-1 0 0,-1 1-44 0 0,4 3 148 0 0,-2-5-136 0 0,0 0 0 0 0,0 1 0 0 0,0-1 1 0 0,0 1-1 0 0,0-1 0 0 0,0 1 0 0 0,0-1 0 0 0,0 1 1 0 0,-1 0-1 0 0,1-1 0 0 0,0 1 0 0 0,-1 0 0 0 0,0 0-12 0 0,2 13 104 0 0,-2 1 72 0 0,0-9-90 0 0,0-4-72 0 0,0 15 140 0 0,0 34 499 0 0,0-28-442 0 0,0-22-200 0 0,1 0 0 0 0,-1 0 1 0 0,0 0-1 0 0,1-1 0 0 0,0 1 0 0 0,-1 0 1 0 0,1-1-1 0 0,0 1 0 0 0,0 0 1 0 0,0-1-1 0 0,0 1 0 0 0,0-1 0 0 0,0 0 1 0 0,0 1-1 0 0,1 0-11 0 0,1 0 129 0 0,-3 1 21 0 0,0 7 2 0 0,0-7-10 0 0,0-3-36 0 0,0 3-12 0 0,0 7-4 0 0,0-7-4 0 0,0-3-4 0 0,0 0-81 0 0,0 0-83 0 0,0 0-79 0 0,0 0-113 0 0,0 0 85 0 0,0 0-32 0 0,0 0-308 0 0,0 0 66 0 0,0 0-45 0 0,0 0-605 0 0,0 0-484 0 0,0 0-915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16:53.0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363 64 7256 0 0,'0'0'165'0'0,"0"0"22"0"0,0 0 7 0 0,0-3-23 0 0,-3-10-136 0 0,-2 5-28 0 0,0 0 50 0 0,2 2 55 0 0,0 0 58 0 0,3 6-153 0 0,0 0 1 0 0,0-1 0 0 0,-1 1 0 0 0,1 0 0 0 0,0 0 0 0 0,-1-1-1 0 0,1 1 1 0 0,0 0 0 0 0,-1 0 0 0 0,1-1 0 0 0,0 1 0 0 0,-1 0-1 0 0,1 0 1 0 0,-1 0 0 0 0,1-1 0 0 0,0 1 0 0 0,-1 0-1 0 0,1 0 1 0 0,-1 0 0 0 0,1 0 0 0 0,-1 0 0 0 0,1 0 0 0 0,0 0-1 0 0,-1 0 1 0 0,1 0 0 0 0,-1 0-18 0 0,-2 0 431 0 0,3 0-18 0 0,-2 0-80 0 0,-2 0-229 0 0,3 1-60 0 0,-1-1-1 0 0,0 0 0 0 0,0 0 1 0 0,0 0-1 0 0,0 0 1 0 0,1 0-1 0 0,-1-1 0 0 0,0 1 1 0 0,0-1-1 0 0,0 1 1 0 0,0-1-44 0 0,-3-6 198 0 0,5 6-187 0 0,-1 1 0 0 0,1 0-1 0 0,0-1 1 0 0,0 1 0 0 0,0 0 0 0 0,-1-1 0 0 0,1 1-1 0 0,0 0 1 0 0,0-1 0 0 0,-1 1 0 0 0,1 0 0 0 0,0-1-1 0 0,-1 1 1 0 0,1 0 0 0 0,0 0 0 0 0,-1 0 0 0 0,1-1-1 0 0,-1 1 1 0 0,1 0 0 0 0,0 0 0 0 0,-1 0 0 0 0,1 0 0 0 0,-1 0-1 0 0,1-1 1 0 0,0 1 0 0 0,-1 0 0 0 0,1 0 0 0 0,-1 0-1 0 0,1 0 1 0 0,-1 0 0 0 0,1 1-11 0 0,-5 1 235 0 0,-6 9-3 0 0,7-8-118 0 0,1-1-42 0 0,2-4-20 0 0,1 2-53 0 0,0-1 1 0 0,0 1 0 0 0,0 0 0 0 0,0 0-1 0 0,-1 0 1 0 0,1 0 0 0 0,0 0 0 0 0,0 0 0 0 0,0-1-1 0 0,0 1 1 0 0,0 0 0 0 0,0 0 0 0 0,0 0 0 0 0,0 0-1 0 0,0 0 1 0 0,0 0 0 0 0,0 0 0 0 0,0 0-1 0 0,-1-1 1 0 0,1 1 0 0 0,0 0 0 0 0,0 0 0 0 0,0 0-1 0 0,0 0 1 0 0,0 0 0 0 0,0 0 0 0 0,0 0-1 0 0,-1 0 1 0 0,1 0 0 0 0,0 0 0 0 0,0 0 0 0 0,0 0-1 0 0,0 0 1 0 0,0 0 0 0 0,0 0 0 0 0,-1 0 0 0 0,1 0-1 0 0,0 0 1 0 0,0 0 0 0 0,0 0 0 0 0,0 0-1 0 0,0 0 1 0 0,0 0 0 0 0,-1 0 0 0 0,1 0 0 0 0,0 0-1 0 0,0 0 1 0 0,0 0 0 0 0,0 1 0 0 0,0-1-1 0 0,0 0 1 0 0,-9 6 28 0 0,-6 8 67 0 0,5-4-70 0 0,6-3 46 0 0,5 2-66 0 0,-1-6 6 0 0,0 4 15 0 0,0-5-21 0 0,1 0 0 0 0,-1 0 0 0 0,0 0 1 0 0,0 1-1 0 0,-1-1 0 0 0,1 0 0 0 0,0 0 0 0 0,-1 0 0 0 0,0 0 0 0 0,0 1-5 0 0,-3 5 22 0 0,3-6-19 0 0,0-1 0 0 0,0 0 1 0 0,0 1-1 0 0,0-1 1 0 0,0 1-1 0 0,1-1 1 0 0,-1 1-1 0 0,1 0 0 0 0,-1-1 1 0 0,1 1-1 0 0,0 0 1 0 0,-1-1-1 0 0,1 1 1 0 0,0 0-4 0 0,0 42 216 0 0,0 22 0 0 0,0-32-117 0 0,0 43 58 0 0,1-72-140 0 0,-1 1 0 0 0,1-1 0 0 0,0 0 0 0 0,0 1 0 0 0,1-1 0 0 0,0 2-17 0 0,4 12 92 0 0,-4 2 39 0 0,-2-4 47 0 0,0 0-39 0 0,0 18 43 0 0,0 0-90 0 0,0 48 43 0 0,0-58-52 0 0,0-1 49 0 0,1-18-124 0 0,-2-5-3 0 0,-12 24-15 0 0,10-12-46 0 0,3-11 1 0 0,0-2-68 0 0,0 0-73 0 0,0 0 55 0 0,0 0-32 0 0,0 0-36 0 0,0 0-34 0 0,0 0-332 0 0,0 0 77 0 0,-1 0-46 0 0,0 0-643 0 0,-4 0-509 0 0,-4 0-965 0 0</inkml:trace>
  <inkml:trace contextRef="#ctx0" brushRef="#br0" timeOffset="485.35">0 221 7080 0 0,'0'0'157'0'0,"0"0"23"0"0,0 0 13 0 0,3-2-22 0 0,1-2-142 0 0,9-4-21 0 0,-1 7 54 0 0,-10 1-5 0 0,0-1 0 0 0,1 1 0 0 0,-1 0 1 0 0,0-1-1 0 0,0 1 0 0 0,1-1 0 0 0,-1 0 0 0 0,0 0 0 0 0,0 0 1 0 0,0 0-1 0 0,2-1-57 0 0,5-3 235 0 0,4 0 54 0 0,-5 2-163 0 0,7-2 115 0 0,18-7 251 0 0,-23 9-370 0 0,0 0-42 0 0,19-2 226 0 0,-14-1-108 0 0,-2 2-59 0 0,9 1-8 0 0,-15 2-88 0 0,0 0 0 0 0,1 0 0 0 0,-1 0 1 0 0,0-1-1 0 0,0 0 0 0 0,5-2-43 0 0,-7 2 25 0 0,15-2 107 0 0,6 5-8 0 0,-23-1-105 0 0,1 1 0 0 0,-1-1 0 0 0,1 0 0 0 0,-1 0 0 0 0,1-1 0 0 0,-1 1 0 0 0,0-1 0 0 0,3 0-19 0 0,10-5 94 0 0,-1 1 0 0 0,1 3-44 0 0,0 1-76 0 0,-13 1 2 0 0,0 0 0 0 0,0-1 1 0 0,0 1-1 0 0,0 1 1 0 0,0-1-1 0 0,-1 0 0 0 0,1 1 1 0 0,0-1-1 0 0,0 1 1 0 0,2 1 23 0 0,3 3-51 0 0,-1-1 6 0 0,-1-2 54 0 0,0-1 41 0 0,2 0 52 0 0,2-1 17 0 0,-10 0-118 0 0,0 0 0 0 0,0 0 1 0 0,0 0-1 0 0,1 0 1 0 0,-1 0-1 0 0,0 0 0 0 0,0 0 1 0 0,0 0-1 0 0,0 0 0 0 0,0 0 1 0 0,0 0-1 0 0,0 0 1 0 0,0 0-1 0 0,0 0 0 0 0,0 0 1 0 0,1 0-1 0 0,-1 0 0 0 0,0 0 1 0 0,0 0-1 0 0,0 0 1 0 0,0 0-1 0 0,0 0 0 0 0,0 0 1 0 0,0 0-1 0 0,0 0 1 0 0,0 0-1 0 0,0 0 0 0 0,0 0 1 0 0,0 0-1 0 0,1 0 0 0 0,-1 0 1 0 0,0 0-1 0 0,0 0 1 0 0,0 0-1 0 0,0 1 0 0 0,0-1 1 0 0,0 0-1 0 0,0 0 0 0 0,0 0 1 0 0,0 0-1 0 0,0 0 1 0 0,0 0-1 0 0,0 0 0 0 0,0 0 1 0 0,0 0-1 0 0,0 0 0 0 0,0 1 1 0 0,0-1-1 0 0,0 0 1 0 0,0 0-1 0 0,0 0 0 0 0,0 0 1 0 0,0 0-1 0 0,0 0 1 0 0,0 0-1 0 0,0 0 0 0 0,0 0-1 0 0,0 2-13 0 0,0 0-1 0 0,1 0 1 0 0,-1 0-1 0 0,1 0 1 0 0,0 0-1 0 0,-1 0 1 0 0,1-1-1 0 0,0 1 1 0 0,0 0-1 0 0,1 0 14 0 0,-1 0-11 0 0,0-1 1 0 0,-1 0-1 0 0,1 1 0 0 0,0-1 1 0 0,0 1-1 0 0,-1-1 0 0 0,1 1 1 0 0,0 0-1 0 0,-1-1 0 0 0,0 1 0 0 0,1 0 1 0 0,-1-1-1 0 0,0 1 0 0 0,0 0 1 0 0,0-1-1 0 0,0 1 0 0 0,0 0 0 0 0,0-1 1 0 0,-1 1-1 0 0,1 0 0 0 0,0-1 1 0 0,-1 1-1 0 0,0 1 11 0 0,-4 5-43 0 0,4-7 33 0 0,0 1 0 0 0,0-1 1 0 0,0 1-1 0 0,1-1 1 0 0,-1 1-1 0 0,0-1 1 0 0,1 1-1 0 0,-1-1 0 0 0,1 1 1 0 0,-1 0-1 0 0,1-1 1 0 0,0 1-1 0 0,0 0 1 0 0,0-1 9 0 0,0 1-9 0 0,0 0 0 0 0,-1-1 0 0 0,1 1 0 0 0,0 0 0 0 0,-1-1 0 0 0,1 1 0 0 0,-1 0 0 0 0,1-1 0 0 0,-1 1 0 0 0,0-1 0 0 0,0 1 0 0 0,1-1 0 0 0,-1 0 0 0 0,-1 1 9 0 0,-2 6-34 0 0,-12 29-120 0 0,13-14 136 0 0,1-4 162 0 0,-4-2-20 0 0,0-3 39 0 0,4 2 50 0 0,2-3-22 0 0,0-1-72 0 0,0 26 59 0 0,0-37-175 0 0,0-1 1 0 0,0 1 0 0 0,0-1-1 0 0,0 1 1 0 0,0-1 0 0 0,0 1-1 0 0,0-1 1 0 0,0 1 0 0 0,0-1-1 0 0,0 1 1 0 0,0-1 0 0 0,0 1-1 0 0,0-1 1 0 0,0 1 0 0 0,1-1 0 0 0,-1 1-1 0 0,0-1 1 0 0,0 1 0 0 0,0-1-1 0 0,1 1 1 0 0,-1-1 0 0 0,0 1-1 0 0,1-1 1 0 0,-1 0 0 0 0,0 1-1 0 0,1-1 1 0 0,-1 0 0 0 0,0 1-1 0 0,1-1 1 0 0,-1 0 0 0 0,1 1-1 0 0,-1-1 1 0 0,1 0 0 0 0,-1 0-1 0 0,1 1 1 0 0,-1-1 0 0 0,1 0 0 0 0,-1 0-1 0 0,1 0 1 0 0,-1 0 0 0 0,1 0-1 0 0,-1 0 1 0 0,1 0 0 0 0,-1 0-1 0 0,1 0 1 0 0,0 0-4 0 0,1 0 111 0 0,-2 3 1 0 0,2 5-20 0 0,3-4 79 0 0,-4-4-134 0 0,0 1 0 0 0,0-1 0 0 0,0 0 0 0 0,0 0 0 0 0,0 0-1 0 0,0 0 1 0 0,0 0 0 0 0,1 0 0 0 0,-1 0 0 0 0,0 0 0 0 0,0 0 0 0 0,0-1 0 0 0,0 1-37 0 0,13-5 369 0 0,-5 1-155 0 0,-1 1-73 0 0,-2-1-49 0 0,-2 2-62 0 0,24-14 396 0 0,-1-5-100 0 0,-4-4-104 0 0,-21 22-202 0 0,1-1-1 0 0,-1 0 0 0 0,0 1 1 0 0,0-1-1 0 0,0 0 1 0 0,-1-1-20 0 0,0 3 10 0 0,4-10 67 0 0,1 8-44 0 0,1 1-33 0 0,-6 2-1 0 0,0 0 1 0 0,1 0 0 0 0,-1 0-1 0 0,0 0 1 0 0,0 0-1 0 0,0-1 1 0 0,0 1 0 0 0,0 0-1 0 0,0-1 1 0 0,0 1 0 0 0,-1-1-1 0 0,1 1 1 0 0,0-1 0 0 0,-1 1-1 0 0,1-1 1 0 0,-1 1 0 0 0,1-1-1 0 0,-1 0 1 0 0,1-16 26 0 0,-5 2 87 0 0,-2 4-26 0 0,-3-7 130 0 0,4 10-135 0 0,0-1-68 0 0,2 3-59 0 0,-1 0-54 0 0,-3-1-56 0 0,-9-2-155 0 0,13 9 245 0 0,0-1 0 0 0,0 1 0 0 0,0-1-1 0 0,0 0 1 0 0,0 0 0 0 0,0-1 65 0 0,-10-10-392 0 0,10 10 76 0 0,0 2 115 0 0,0 0 71 0 0,-1 1 64 0 0,0 0 13 0 0,2-1-49 0 0,-11-9-362 0 0,12 9 233 0 0,-1 0 43 0 0,1 0 37 0 0,-1 0 33 0 0,1 1 14 0 0,-1-1 32 0 0,-2 1-23 0 0,1 0 17 0 0,1 0-63 0 0,-12-11-481 0 0,12 9-2 0 0</inkml:trace>
  <inkml:trace contextRef="#ctx0" brushRef="#br0" timeOffset="801.66">789 221 8432 0 0,'6'3'38'0'0,"17"8"110"0"0,-15-10-59 0 0,0 0 44 0 0,-3 2 95 0 0,5 10-26 0 0,-7-8-175 0 0,0 1-3 0 0,5-1-31 0 0,-3-3 5 0 0,2 5 22 0 0,0 2 43 0 0,-1 3 45 0 0,0-2 46 0 0,-3-3-2 0 0,2 25 928 0 0,-1-25-837 0 0,-1-1-79 0 0,-1-1-55 0 0,1 7 88 0 0,-2-4-10 0 0,-1-3-42 0 0,0 1 45 0 0,0 0 55 0 0,0 2 66 0 0,0-1-128 0 0,1-5-126 0 0,-1 0 0 0 0,0 0 0 0 0,0 0 0 0 0,0 1-1 0 0,-1-1 1 0 0,1 0 0 0 0,0 0 0 0 0,-1 0 0 0 0,1 0 0 0 0,-1 1-57 0 0,-4 6 178 0 0,-1 1 54 0 0,3 0 54 0 0,1-5 50 0 0,1-4-292 0 0,0 1-15 0 0,0-1 1 0 0,-1 0 0 0 0,2 0-1 0 0,-1 0 1 0 0,0 0 0 0 0,0 1-1 0 0,0-1 1 0 0,0 0-1 0 0,0 2-29 0 0,0 0 84 0 0,0 1 33 0 0,1 1 42 0 0,0 0 51 0 0,0 6 63 0 0,0-9-61 0 0,0-2-27 0 0,-3 0-7 0 0,-23 0 173 0 0,26 0-347 0 0,0 0-1 0 0,-1 0 0 0 0,1 0 0 0 0,0 0 0 0 0,0 0 0 0 0,0 0 0 0 0,0 0 0 0 0,0 0 0 0 0,0 0 0 0 0,0 0 0 0 0,0 0 1 0 0,0 0-1 0 0,0 0 0 0 0,-1 0 0 0 0,1 0 0 0 0,0 0 0 0 0,0 0 0 0 0,0 0 0 0 0,0 0 0 0 0,0 0 0 0 0,0 0 0 0 0,0 0 1 0 0,0 0-1 0 0,0 0 0 0 0,0 0 0 0 0,0 0 0 0 0,0 0 0 0 0,-1 0 0 0 0,1 0 0 0 0,0 0 0 0 0,0 0 0 0 0,0 0 0 0 0,0 0 0 0 0,0-1 1 0 0,0 1-1 0 0,0 0 0 0 0,0 0 0 0 0,0 0 0 0 0,0 0 0 0 0,0 0 0 0 0,0 0 0 0 0,0 0 0 0 0,0 0 0 0 0,0 0 0 0 0,0 0 1 0 0,0 0-1 0 0,0-1 0 0 0,0 1 0 0 0,0 0 0 0 0,0 0 0 0 0,0 0 0 0 0,0 0 0 0 0,0 0 0 0 0,0 0 0 0 0,0 0 0 0 0,0 0 0 0 0,0 0-3 0 0,0-11 176 0 0,0 8-1 0 0,0 1-6 0 0,0-29 183 0 0,0 14-116 0 0,0 16-228 0 0,0-1 0 0 0,1 1 0 0 0,-1 0 0 0 0,0-1 0 0 0,1 1 0 0 0,-1-1-1 0 0,1 1 1 0 0,0 0 0 0 0,-1-1 0 0 0,1 1 0 0 0,0-1-8 0 0,6-12 45 0 0,-2-12 9 0 0,-3 20-41 0 0,1 1 0 0 0,-1-1 0 0 0,1 1 0 0 0,-1 0 0 0 0,2 0 0 0 0,-1 0 0 0 0,0 0 0 0 0,4-3-13 0 0,-4 5 10 0 0,-1 0-1 0 0,0 0 1 0 0,0 0 0 0 0,0 0 0 0 0,0 0 0 0 0,0-1-10 0 0,0 0 1 0 0,0 0 0 0 0,0 1 1 0 0,0-1-1 0 0,1 1 0 0 0,-1 0 0 0 0,2-2-1 0 0,3-2 0 0 0,-4 3 0 0 0,0 1 0 0 0,1 0 0 0 0,-1 0 0 0 0,1 0 0 0 0,-1 0 0 0 0,2 0 0 0 0,5-1 0 0 0,-8 3-1 0 0,1 0 0 0 0,-1 0-1 0 0,0-1 1 0 0,0 1 0 0 0,0 0-1 0 0,0-1 1 0 0,0 1 0 0 0,0-1-1 0 0,0 0 2 0 0,6-6-30 0 0,-6 5 23 0 0,1 0 1 0 0,0 0 0 0 0,0 1-1 0 0,0-1 1 0 0,0 1-1 0 0,1-1 7 0 0,-3 2-9 0 0,1 1 1 0 0,-1-1-1 0 0,1 0 0 0 0,-1 1 1 0 0,1 0-1 0 0,0-1 0 0 0,-1 1 1 0 0,1 0-1 0 0,-1 0 0 0 0,2-1 9 0 0,-1 1-182 0 0,0 0 55 0 0,-1 0 49 0 0,0 0 42 0 0,1 0 56 0 0,0 0 76 0 0,4-2 389 0 0,-5 1-412 0 0,0 1-33 0 0,1-1-43 0 0,-1 0-55 0 0,0 0-66 0 0,0 0-75 0 0,0 0-51 0 0,0 0-76 0 0,1 0-84 0 0,-1 0-91 0 0,0-1-99 0 0,1 1-105 0 0,-1-1-113 0 0,1 1-121 0 0,-1 0 475 0 0,3-3-1693 0 0,5-5-1227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16:51.9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96 1 8088 0 0,'2'2'182'0'0,"9"9"29"0"0,-9-8 12 0 0,-1 3-84 0 0,0 0-68 0 0,6 10-23 0 0,-2-7 45 0 0,-3-3 16 0 0,1 1 60 0 0,1 3 4 0 0,1 0-15 0 0,-3-2-13 0 0,-1 1 22 0 0,0 1 57 0 0,1 11 98 0 0,3 1-79 0 0,-2-14-137 0 0,-1 0 0 0 0,-1 0 1 0 0,0 0-1 0 0,1 9-106 0 0,-3-2 126 0 0,1-6-30 0 0,0 1 1 0 0,0-1-1 0 0,1 0 0 0 0,1 5-96 0 0,3 3 102 0 0,2 17 94 0 0,-6-31-166 0 0,-1 0-1 0 0,0 1 1 0 0,0-1-1 0 0,-1 0 0 0 0,1 0 1 0 0,-1 3-30 0 0,-3 9 104 0 0,2-9-53 0 0,0 0-1 0 0,0 1 0 0 0,1-1 0 0 0,0 1 0 0 0,0-1 0 0 0,1 1 0 0 0,0-1 0 0 0,0 1 0 0 0,0-1 1 0 0,1 1-1 0 0,0 2-50 0 0,3 5 85 0 0,4 22 135 0 0,-7-22-116 0 0,-1 3 33 0 0,0 4-48 0 0,0 20 54 0 0,0-21-53 0 0,0 6 44 0 0,0-13-107 0 0,0-10 37 0 0,0-1-8 0 0,0-1-251 0 0,0 0 115 0 0,1-1 98 0 0,-1 1 153 0 0,0 1 92 0 0,0-2-221 0 0,0 1-44 0 0,0 0-43 0 0,0-1-48 0 0,0 1-54 0 0,0-1-62 0 0,0 1-19 0 0,0-1-52 0 0,0 1-58 0 0,0 0-61 0 0,0-1-67 0 0,0 1-69 0 0,0 0-75 0 0,-1-1-80 0 0,1 0-1000 0 0,0 0-970 0 0</inkml:trace>
  <inkml:trace contextRef="#ctx0" brushRef="#br0" timeOffset="184.61">1 316 8840 0 0,'0'0'197'0'0,"3"0"24"0"0,-3 0-209 0 0,1 0 0 0 0,-1 0 0 0 0,1 0 0 0 0,-1 0 0 0 0,1 0 0 0 0,0 0 0 0 0,-1 0 0 0 0,1-1 0 0 0,-1 1 0 0 0,1 0 0 0 0,-1 0-1 0 0,1 0 1 0 0,-1-1 0 0 0,1 1 0 0 0,-1 0 0 0 0,1-1 0 0 0,-1 1 0 0 0,1-1 0 0 0,-1 1 0 0 0,0 0 0 0 0,1-1 0 0 0,-1 1 0 0 0,0-1 0 0 0,1 0-12 0 0,6-6 166 0 0,2 6-125 0 0,-7 0-42 0 0,0 1 1 0 0,0 0-1 0 0,0 0 0 0 0,-1-1 1 0 0,1 1-1 0 0,0-1 1 0 0,0 1-1 0 0,-1-1 0 0 0,1 0 1 0 0,-1 1-1 0 0,1-1 1 0 0,-1 0-1 0 0,1 0 1 0 0,0 0 3 0 0,-1 0 0 0 0,1 0 0 0 0,-1 0 0 0 0,1 0 0 0 0,0 1 0 0 0,-1-1 0 0 0,1 0 0 0 0,0 1 0 0 0,-1 0 0 0 0,1-1-1 0 0,0 1 1 0 0,0 0 0 0 0,0 0-3 0 0,5 0 60 0 0,-5 0-35 0 0,0 0 1 0 0,0 0-1 0 0,0 0 1 0 0,1 0-1 0 0,-1 0 0 0 0,0 0 1 0 0,0-1-1 0 0,0 1 0 0 0,0-1 1 0 0,1 0-26 0 0,19-8 177 0 0,2 3-65 0 0,-22 5-108 0 0,5-1-44 0 0,0 0 36 0 0,14-7 112 0 0,-9 4-45 0 0,-4 2-54 0 0,-1 1-36 0 0,0 0-41 0 0,-1 0-26 0 0,0 1-41 0 0,0 1-45 0 0,1-1-51 0 0,-4 1 2 0 0,1 0-38 0 0,2 0-363 0 0,2 0-257 0 0,3 0-586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16:50.6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269 1 7024 0 0,'0'0'157'0'0,"0"0"23"0"0,0 0 12 0 0,0 2-27 0 0,0 27-131 0 0,0 0 562 0 0,0 41 884 0 0,0-27-645 0 0,0-19-435 0 0,0-1-65 0 0,0 0-80 0 0,0-1-96 0 0,0 3 25 0 0,0-1 62 0 0,0 51 706 0 0,0-42-613 0 0,0-17-211 0 0,0 2-42 0 0,0-1-51 0 0,0 1-57 0 0,0 4-32 0 0,0-1 45 0 0,0 6 52 0 0,0 11 61 0 0,0-22-117 0 0,0-8 126 0 0,0-7-91 0 0,0 0-75 0 0,0 2-27 0 0,0 0-46 0 0,0 3-53 0 0,0 1-61 0 0,0-6 37 0 0,0-1-34 0 0,0 1-327 0 0,0-1 74 0 0,0 1-47 0 0,0-1-638 0 0,0 0-506 0 0,0 0-960 0 0</inkml:trace>
  <inkml:trace contextRef="#ctx0" brushRef="#br0" timeOffset="631.63">0 348 7344 0 0,'0'0'165'0'0,"0"0"22"0"0,0 0 9 0 0,0 2-20 0 0,0-1-174 0 0,0 0 1 0 0,0 0-1 0 0,0-1 0 0 0,0 1 1 0 0,0 0-1 0 0,1-1 1 0 0,-1 1-1 0 0,0 0 0 0 0,0-1 1 0 0,0 1-1 0 0,1 0 1 0 0,-1-1-1 0 0,0 1 0 0 0,1-1 1 0 0,-1 1-3 0 0,1-1 0 0 0,0 1 0 0 0,-1-1 0 0 0,1 1 0 0 0,0-1 0 0 0,0 0 0 0 0,0 0 0 0 0,-1 0 0 0 0,1 1 0 0 0,0-1 0 0 0,0 0 0 0 0,0 0 0 0 0,0 0 0 0 0,0 0 0 0 0,0 0 0 0 0,7 0 24 0 0,-2 0 43 0 0,4 0 172 0 0,-3 0 90 0 0,9 0 537 0 0,-9 0-643 0 0,2 0-50 0 0,0-1 161 0 0,-2 0-100 0 0,1-2-51 0 0,2-1-24 0 0,1-1 8 0 0,10-1 160 0 0,-1 1-59 0 0,-1 0-51 0 0,1 0-44 0 0,19-4 80 0 0,-19 3-1 0 0,20-7-252 0 0,-29 9 40 0 0,1 1 0 0 0,0 0 1 0 0,0 1-1 0 0,2 0-40 0 0,14-3 52 0 0,6-5 15 0 0,-16 6-32 0 0,-10 2-18 0 0,-1 0-1 0 0,1 0 0 0 0,-1 0 1 0 0,0-1-1 0 0,1-1-16 0 0,-1 1 3 0 0,1 0-1 0 0,-1 1 1 0 0,0 0 0 0 0,4-1-3 0 0,10-2 0 0 0,-9-1 0 0 0,-10 5 0 0 0,-1 0 0 0 0,1 0 0 0 0,-1 0 0 0 0,1 1 0 0 0,-1-1 0 0 0,1 0 0 0 0,0 1 0 0 0,-1 0 0 0 0,1-1 0 0 0,0 1 0 0 0,-1 0 0 0 0,1 0 0 0 0,0 0 0 0 0,0 0 0 0 0,1 0-3 0 0,0-1 0 0 0,0 1 0 0 0,0 0 1 0 0,0-1-1 0 0,0 0 0 0 0,0 0 1 0 0,2 0 2 0 0,13-7-65 0 0,-15 7 56 0 0,-1 0 1 0 0,0 0-1 0 0,0 1 1 0 0,0-1 0 0 0,1 1-1 0 0,-1-1 1 0 0,0 1 0 0 0,0 0-1 0 0,1 0 1 0 0,-1 0-1 0 0,1 1 9 0 0,11-3-39 0 0,-6-5-14 0 0,-7 6 50 0 0,-1 1 1 0 0,0 0-1 0 0,0-1 1 0 0,1 1-1 0 0,-1-1 0 0 0,0 1 1 0 0,1 0-1 0 0,-1-1 1 0 0,1 1-1 0 0,-1 0 0 0 0,0-1 1 0 0,1 1-1 0 0,-1 0 1 0 0,1 0-1 0 0,-1 0 0 0 0,1-1 1 0 0,-1 1-1 0 0,1 0 1 0 0,-1 0-1 0 0,1 0 0 0 0,-1 0 1 0 0,1 0-1 0 0,-1 0 1 0 0,1 0-1 0 0,-1 0 0 0 0,1 0 1 0 0,-1 0-1 0 0,1 0 1 0 0,0 0 2 0 0,1 0-12 0 0,0 1 0 0 0,0-1 0 0 0,1 1 1 0 0,-1-1-1 0 0,0 1 0 0 0,0 0 0 0 0,0 0 1 0 0,0 0-1 0 0,0 0 0 0 0,1 1 12 0 0,-1-1-8 0 0,-1 0 0 0 0,1 0-1 0 0,0-1 1 0 0,0 1 0 0 0,0 0-1 0 0,0-1 1 0 0,-1 1 0 0 0,1-1 0 0 0,2 1 8 0 0,-4-1-1 0 0,0 0-1 0 0,0 0 1 0 0,1 0 0 0 0,-1 0 0 0 0,0 0 0 0 0,0 0 0 0 0,0 0 0 0 0,0 0 0 0 0,0 0-1 0 0,0 0 1 0 0,0 0 0 0 0,0 0 0 0 0,0 0 0 0 0,0 0 0 0 0,1 0 0 0 0,-1 0 0 0 0,0 0-1 0 0,0 0 1 0 0,0 0 0 0 0,0 0 0 0 0,0 0 0 0 0,0 0 0 0 0,0 0 0 0 0,0 0 0 0 0,0 0-1 0 0,0 0 1 0 0,0 0 0 0 0,0 0 0 0 0,1 0 0 0 0,-1 0 0 0 0,0 0 0 0 0,0 0 0 0 0,0 0-1 0 0,0 1 1 0 0,0-1 0 0 0,0 0 0 0 0,0 0 0 0 0,0 0 0 0 0,0 0 0 0 0,0 0 0 0 0,0 0-1 0 0,0 0 1 0 0,0 0 0 0 0,0 0 0 0 0,0 0 0 0 0,0 1 0 0 0,0-1 0 0 0,0 0 0 0 0,0 0-1 0 0,0 0 1 0 0,0 0 0 0 0,0 0 0 0 0,0 0 0 0 0,0 0 0 0 0,0 0 0 0 0,0 0 0 0 0,0 1 1 0 0,0 3-24 0 0,-1-2 13 0 0,1 0 1 0 0,0 1 0 0 0,0-1-1 0 0,1 0 1 0 0,-1 1-1 0 0,0-1 1 0 0,1 0 0 0 0,-1 1-1 0 0,1 0 11 0 0,4 5-9 0 0,-4-6 8 0 0,0-1 0 0 0,0 0 0 0 0,0 1 0 0 0,0-1 0 0 0,0 1 1 0 0,-1 0-1 0 0,1-1 0 0 0,-1 1 0 0 0,1-1 0 0 0,-1 1 0 0 0,0 0 0 0 0,1-1 0 0 0,-1 1 1 0 0,0 0-1 0 0,0 1 1 0 0,-1 8-25 0 0,0-5 21 0 0,1 0-1 0 0,0-1 1 0 0,0 1-1 0 0,0 0 1 0 0,1-1 0 0 0,0 1-1 0 0,0-1 1 0 0,0 2 4 0 0,4 3 0 0 0,-4-7 0 0 0,1 0 0 0 0,-1 0 0 0 0,0 0 0 0 0,0 0 0 0 0,0 0 0 0 0,-1 1 0 0 0,1-1 0 0 0,-1 0 0 0 0,0 0 0 0 0,0 3 0 0 0,0 83 10 0 0,0-85-4 0 0,0-1 0 0 0,0 0-1 0 0,0 0 1 0 0,-1 1 0 0 0,0-1 0 0 0,1 0-1 0 0,-1 0 1 0 0,-1 0 0 0 0,1 0-1 0 0,-1 2-5 0 0,-3 6 18 0 0,-4 10 113 0 0,2-5-4 0 0,5-1-14 0 0,2 9 39 0 0,0-24-144 0 0,0 1 1 0 0,0-1-1 0 0,0 0 0 0 0,0 1 1 0 0,0-1-1 0 0,0 0 1 0 0,0 1-1 0 0,0-1 1 0 0,0 0-1 0 0,0 1 1 0 0,0-1-1 0 0,0 0 1 0 0,0 0-1 0 0,0 1 1 0 0,-1-1-1 0 0,1 0 0 0 0,0 1 1 0 0,0-1-1 0 0,0 0 1 0 0,0 0-1 0 0,-1 1 1 0 0,1-1-1 0 0,0 0 1 0 0,0 0-1 0 0,0 1 1 0 0,-1-1-9 0 0,-9 14 269 0 0,7-2-30 0 0,3-9 13 0 0,0-3-16 0 0,-3 2-4 0 0,-7 9 0 0 0,7-8 4 0 0,3-3 16 0 0,0 0 4 0 0,0 0 0 0 0,0-3-8 0 0,0-5-38 0 0,0 1-40 0 0,0-8 64 0 0,0-4-94 0 0,0-12-89 0 0,0 16-41 0 0,1 7-6 0 0,0 0-1 0 0,1 0 1 0 0,0 0-1 0 0,0 0 1 0 0,1-3-4 0 0,5-14 54 0 0,-7 21-40 0 0,1-1-1 0 0,0 1 0 0 0,0-1 1 0 0,0 1-1 0 0,0 0 0 0 0,1-1-13 0 0,1-1 31 0 0,-1 0 0 0 0,1 0 0 0 0,-1-1 1 0 0,0-3-33 0 0,10-14-1 0 0,19-12-136 0 0,-16 23 74 0 0,-6 10 46 0 0,18 3-157 0 0,-22 0 147 0 0,-5 0 27 0 0,-1 0 0 0 0,0 0 0 0 0,0 0 0 0 0,0 0 0 0 0,0 0 1 0 0,0 0-1 0 0,0 0 0 0 0,0 0 0 0 0,0 0 0 0 0,0 0 0 0 0,0 0 0 0 0,0 0 0 0 0,1 0 0 0 0,-1 0 0 0 0,0 0 0 0 0,0 0 0 0 0,0 0 0 0 0,0 0 0 0 0,0 0 0 0 0,0 0 1 0 0,0 0-1 0 0,0 0 0 0 0,0 0 0 0 0,0 0 0 0 0,1 0 0 0 0,-1 0 0 0 0,0 0 0 0 0,0 0 0 0 0,0 0 0 0 0,0 1 0 0 0,0-1 0 0 0,0 0 0 0 0,0 0 0 0 0,0 0 0 0 0,0 0 0 0 0,0 0 1 0 0,0 0-1 0 0,0 0 0 0 0,0 0 0 0 0,0 0 0 0 0,0 0 0 0 0,0 0 0 0 0,0 0 0 0 0,0 1 0 0 0,0-1 0 0 0,0 0 0 0 0,0 0 0 0 0,0 0 0 0 0,0 0 0 0 0,0 0 0 0 0,0 0 1 0 0,0 0-1 0 0,0 0 0 0 0,0 0 0 0 0,0 0 0 0 0,0 1 0 0 0,0-1 1 0 0,0 9-9 0 0,0-6 9 0 0,-1 0 0 0 0,1-1-1 0 0,0 1 1 0 0,0-1 0 0 0,0 1 0 0 0,1-1 0 0 0,-1 1-1 0 0,1-1 1 0 0,-1 1 0 0 0,1-1 0 0 0,0 1-1 0 0,0-1 1 0 0,0 0 0 0 0,0 1 0 0 0,0-1-1 0 0,0 0 1 0 0,1 0 0 0 0,-1 0 0 0 0,1 0-1 0 0,1 1 1 0 0,-2-2 0 0 0,1 0-1 0 0,-1 1 1 0 0,0-1-1 0 0,0 0 0 0 0,0 0 1 0 0,0 1-1 0 0,0-1 0 0 0,0 1 1 0 0,0-1-1 0 0,0 1 0 0 0,-1-1 1 0 0,1 1-1 0 0,0 0 0 0 0,-1-1 1 0 0,1 1-1 0 0,-1 0 0 0 0,0-1 1 0 0,0 1-1 0 0,1 0 0 0 0,-1 0 1 0 0,0-1-5 0 0,0 1 0 0 0,0 0 1 0 0,0-1-1 0 0,1 1 0 0 0,-1 0 0 0 0,1-1 0 0 0,-1 1 0 0 0,1-1 0 0 0,-1 1 1 0 0,1-1-1 0 0,0 1 0 0 0,0-1 0 0 0,0 1 0 0 0,0-1 5 0 0,4 7-12 0 0,0 3-35 0 0,6 7-78 0 0,-8-12-8 0 0,-2 1 83 0 0,0-1 11 0 0,9 6-65 0 0,2 0-60 0 0,-8-7 60 0 0,-1-3-174 0 0,-3-2 147 0 0,0 0-44 0 0,0 0-66 0 0,0 0 77 0 0,0 0-33 0 0,0 0-36 0 0,0 0-35 0 0,0 0-358 0 0,0 1 88 0 0,1-1-46 0 0,0 2-687 0 0,3 1-225 0 0,3 4-843 0 0,-4-4 1532 0 0</inkml:trace>
  <inkml:trace contextRef="#ctx0" brushRef="#br0" timeOffset="1047.71">1389 253 6704 0 0,'0'0'149'0'0,"0"0"23"0"0,0 0 12 0 0,-3-2-25 0 0,-10-9-127 0 0,3 9-18 0 0,4 4 37 0 0,-2 3 91 0 0,-2 1 120 0 0,-1-4 94 0 0,6 1 83 0 0,1 1-265 0 0,-8 8 148 0 0,-1-2-45 0 0,6-6-118 0 0,-7 3 114 0 0,12-6-221 0 0,-1 1-1 0 0,0 0 0 0 0,1 0 0 0 0,-1 0 0 0 0,1 1 0 0 0,0-1 1 0 0,-1 0-1 0 0,1 1 0 0 0,0 0 0 0 0,0 1-51 0 0,-5 7 131 0 0,-6 9 111 0 0,1-6-20 0 0,3-5-57 0 0,2 0-36 0 0,-10 17 161 0 0,3-5-62 0 0,4 1-71 0 0,7-11-62 0 0,-3 1 57 0 0,2-4-57 0 0,3-7-76 0 0,0 1 0 0 0,0-1 0 0 0,0 1 0 0 0,0-1 0 0 0,0 1 0 0 0,1-1-1 0 0,-1 1 1 0 0,1-1 0 0 0,-1 1 0 0 0,1 0 0 0 0,0-1 0 0 0,-1 1 0 0 0,1 0 0 0 0,0 0-19 0 0,0 8 113 0 0,-1-7-82 0 0,1-1 1 0 0,0 1 0 0 0,0 0-1 0 0,0 0 1 0 0,0 0 0 0 0,0 0-1 0 0,1-1 1 0 0,-1 1 0 0 0,1 0-1 0 0,0 0 1 0 0,0 0-32 0 0,12 3 139 0 0,0 4-3 0 0,-10-7 0 0 0,2-1 9 0 0,-2 0-116 0 0,17 7 119 0 0,-12-7-61 0 0,1-1 40 0 0,-4-4 81 0 0,-1-1-126 0 0,-1 0-26 0 0,1 0 1 0 0,0 0 0 0 0,0 1-1 0 0,0 0 1 0 0,2-1-57 0 0,4-1 100 0 0,-8 4-79 0 0,1 0 0 0 0,-1 0 0 0 0,0 0 1 0 0,0-1-1 0 0,0 1 0 0 0,0-1 0 0 0,0 1 0 0 0,0-1 1 0 0,0 0-22 0 0,17-15 146 0 0,-13 12-123 0 0,0-1 1 0 0,0 0 0 0 0,0 0-1 0 0,-1 0 1 0 0,1-1 0 0 0,1-3-24 0 0,-3 1 28 0 0,0-1 1 0 0,-1 1-1 0 0,2-6-28 0 0,0-2 3 0 0,5-4 9 0 0,-4-6 36 0 0,0 14-37 0 0,-5 12-11 0 0,0-1 0 0 0,-1 1 0 0 0,1 0 0 0 0,0-1 0 0 0,-1 1 0 0 0,1-1 0 0 0,-1 1 0 0 0,1-1 0 0 0,-1 0 0 0 0,0 1 0 0 0,1-1 1 0 0,-1 1-1 0 0,0-1 0 0 0,-1-5 0 0 0,1 5 0 0 0,0 0 0 0 0,0 0 0 0 0,0-1 0 0 0,0 1 0 0 0,0 0 0 0 0,1 0 0 0 0,-1 0 0 0 0,1 0 0 0 0,-1 0 0 0 0,1-1 0 0 0,10-11-12 0 0,-9 12-54 0 0,-2 2-34 0 0,0 0-10 0 0,0 0 0 0 0,0 0 13 0 0,0 2 8 0 0,1 11-24 0 0,-1-3 57 0 0,0-7 53 0 0,1 0 0 0 0,-1-1 0 0 0,1 1 0 0 0,-1 0 1 0 0,1 0-1 0 0,0 0 0 0 0,1 2 3 0 0,5 8-41 0 0,-6-10 37 0 0,-1 0-1 0 0,1-1 1 0 0,0 1-1 0 0,-1 0 1 0 0,1 0 0 0 0,-1 0-1 0 0,0 0 1 0 0,0 0-1 0 0,0 0 1 0 0,-1 0-1 0 0,1 1 5 0 0,-1 5-15 0 0,1 48 2 0 0,0-30-38 0 0,0-23 50 0 0,1 0 0 0 0,-1 0 0 0 0,1 0 0 0 0,0 0 0 0 0,0-1 0 0 0,0 1 0 0 0,1 0 0 0 0,-1 0 0 0 0,1-1 0 0 0,1 3 1 0 0,-2-3 0 0 0,0 0 0 0 0,0 1 0 0 0,0-1 0 0 0,-1 0 0 0 0,0 0 0 0 0,1 0 0 0 0,-1 0 0 0 0,0 0 0 0 0,-1 1 0 0 0,1-1 0 0 0,0 0 0 0 0,-1 0 0 0 0,0 0 0 0 0,1 0 0 0 0,0 0 0 0 0,-1 0 0 0 0,1 0 0 0 0,0 0 0 0 0,1 0 0 0 0,-1 0 0 0 0,0-1 0 0 0,1 1 0 0 0,0 0 0 0 0,-1 0 0 0 0,2 0 0 0 0,8 10-16 0 0,-7-10-64 0 0,-3-3-16 0 0,0 0 33 0 0,0 0-64 0 0,0 0-72 0 0,0 0 57 0 0,0 0-33 0 0,0 0-35 0 0,0 0-34 0 0,0 0-333 0 0,0 0 78 0 0,0 0-46 0 0,0 0-645 0 0,0 0-509 0 0,0 0-967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16:48.7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238 206 6336 0 0,'0'0'141'0'0,"0"0"23"0"0,0 0 11 0 0,0 0 31 0 0,0 0 130 0 0,-2 0 59 0 0,-9 0 12 0 0,9 0-9 0 0,2-3-36 0 0,0 3-346 0 0,0-1 1 0 0,0 1-1 0 0,0-1 1 0 0,0 1 0 0 0,0-1-1 0 0,0 1 1 0 0,0-1-1 0 0,0 1 1 0 0,-1-1-1 0 0,1 1 1 0 0,0-1 0 0 0,0 1-1 0 0,0-1 1 0 0,0 1-1 0 0,-1 0 1 0 0,1-1-1 0 0,0 1 1 0 0,-1-1 0 0 0,1 1-1 0 0,0 0 1 0 0,-1-1-1 0 0,1 1 1 0 0,0 0-1 0 0,-1-1 1 0 0,1 1 0 0 0,0 0-1 0 0,-1-1 1 0 0,1 1-1 0 0,-1 0 1 0 0,1 0-1 0 0,-1 0 1 0 0,1-1 0 0 0,-1 1-1 0 0,1 0 1 0 0,-1 0-1 0 0,1 0 1 0 0,-1 0-1 0 0,1 0 1 0 0,-1 0 0 0 0,1 0-1 0 0,-1 0 1 0 0,0 0-17 0 0,-1 0 324 0 0,2 0-86 0 0,-3 0-40 0 0,-23 0 167 0 0,21 3-280 0 0,-6 7-55 0 0,6-6 40 0 0,-2-3-57 0 0,1 0-6 0 0,-23 14 47 0 0,24-4-54 0 0,-7-5 0 0 0,11-5 0 0 0,0-1 0 0 0,0 0 0 0 0,0 1 0 0 0,0-1 0 0 0,0 1 0 0 0,0 0 0 0 0,0-1 0 0 0,0 1 0 0 0,1 0 0 0 0,-1 0 0 0 0,0-1 0 0 0,0 1 0 0 0,0 0 0 0 0,1 0 0 0 0,-1 0 0 0 0,0 0 0 0 0,-1 4 0 0 0,2-4 0 0 0,-1-1 0 0 0,1 1 0 0 0,0 0 0 0 0,0-1 0 0 0,-1 1 0 0 0,1 0 0 0 0,-1-1 0 0 0,1 1 0 0 0,0-1 0 0 0,-1 1 0 0 0,1-1 0 0 0,-1 1 0 0 0,1-1 0 0 0,-1 1 0 0 0,1-1 0 0 0,-1 0 0 0 0,0 1 0 0 0,1-1 0 0 0,-1 0 0 0 0,0 1 0 0 0,1-1 0 0 0,-1 0 0 0 0,-4 3 0 0 0,4-3 0 0 0,0 1 0 0 0,0-1 0 0 0,0 1 0 0 0,0 0 0 0 0,0 0 0 0 0,0 0 0 0 0,0-1 0 0 0,1 1 0 0 0,-1 0 0 0 0,0 0 0 0 0,1 0 0 0 0,-1 0 0 0 0,0 0 0 0 0,1 0 0 0 0,-1 0 0 0 0,1 1 0 0 0,0-1 0 0 0,-1 1 0 0 0,-4 9 0 0 0,-8 4 0 0 0,9-9 0 0 0,0-1 0 0 0,0 1 0 0 0,0 0 0 0 0,1 0 0 0 0,-1 0 0 0 0,1 1 0 0 0,0-1 0 0 0,3-6-3 0 0,-1 1 1 0 0,1 0 0 0 0,-1 0-1 0 0,1 0 1 0 0,0 0 0 0 0,-1 0 0 0 0,1 0-1 0 0,0 0 1 0 0,0 0 0 0 0,-1 0-1 0 0,1 0 1 0 0,0 0 0 0 0,0 0-1 0 0,0 0 1 0 0,0 0 0 0 0,0 0-1 0 0,1 1 3 0 0,0 30-40 0 0,-1-31 39 0 0,0 0 0 0 0,0 1 1 0 0,0-1-1 0 0,1 0 0 0 0,-1 0 0 0 0,0 1 1 0 0,1-1-1 0 0,-1 0 0 0 0,1 0 1 0 0,-1 1-1 0 0,1-1 0 0 0,0 0 1 0 0,0 0-1 0 0,-1 0 0 0 0,1 0 1 0 0,0 0-1 0 0,0 0 0 0 0,0 0 0 0 0,0 0 1 0 0,0 0-1 0 0,0-1 0 0 0,0 1 1 0 0,1 0 0 0 0,11 4 14 0 0,-8 6 56 0 0,20 2-4 0 0,-21-11-64 0 0,6 3-4 0 0,-7-4 3 0 0,-1 0 1 0 0,0 0-1 0 0,0 0 1 0 0,0 1-1 0 0,1-1 0 0 0,-1 1 1 0 0,0-1-1 0 0,-1 1 0 0 0,1 0-1 0 0,4 2 18 0 0,-1 1-1 0 0,1-2 0 0 0,0 1 0 0 0,0 0 1 0 0,0-1-1 0 0,1 0-17 0 0,-1 0 23 0 0,-2-1-13 0 0,0 0 0 0 0,0-1 0 0 0,1 1 1 0 0,-1-1-1 0 0,0 0 0 0 0,2 0-10 0 0,8 2 54 0 0,4 5 63 0 0,-18-8-116 0 0,9 4 93 0 0,0 1 0 0 0,0 0 0 0 0,0 1 0 0 0,0 0-94 0 0,-7-3 102 0 0,-2-3-6 0 0,0 0 0 0 0,0 0-3 0 0,0 11 58 0 0,0 7 1 0 0,-2-13-60 0 0,-1-2-61 0 0,-2 2 6 0 0,-3 3 87 0 0,-8 5-44 0 0,-8 0-52 0 0,16-9 22 0 0,2-4-39 0 0,-1 1-12 0 0,3 1 1 0 0,0 0 0 0 0,0 0 0 0 0,-1 0 0 0 0,1-1 0 0 0,0 1 0 0 0,-1-1 0 0 0,1 0 0 0 0,-1-1 0 0 0,0 1 0 0 0,1-1 0 0 0,-1 0 0 0 0,0 0 0 0 0,0-1 0 0 0,-4 1-172 0 0,0 0 66 0 0,-7 0 56 0 0,14 0 13 0 0,-2 0-33 0 0,1 0-29 0 0,0 0-43 0 0,-1 0-49 0 0,-1 0-58 0 0,1 0 22 0 0,0 0-38 0 0,3 0-17 0 0,-1 0-40 0 0,-1 0-427 0 0,-1 0-292 0 0,-2 0-677 0 0</inkml:trace>
  <inkml:trace contextRef="#ctx0" brushRef="#br0" timeOffset="447.69">380 1 4384 0 0,'0'0'127'0'0,"0"2"-1"0"0,1 3-110 0 0,0-1 78 0 0,6 9 359 0 0,-5-9-343 0 0,1-1-75 0 0,2 29 704 0 0,0-24-554 0 0,0 2 81 0 0,-2 3 71 0 0,-4 0-15 0 0,1 8 164 0 0,4-5-268 0 0,-1-5-146 0 0,2 1 34 0 0,-1-3 39 0 0,0 0-1 0 0,0-1 0 0 0,5 7-144 0 0,-4-6 75 0 0,-1 2 60 0 0,-2-5 15 0 0,-1 0 0 0 0,0 1 0 0 0,0-1-1 0 0,0 7-149 0 0,-1 5 194 0 0,4 12 124 0 0,4-5-75 0 0,-7-20-200 0 0,3 12 153 0 0,-4-4-73 0 0,2 7 26 0 0,1-5-44 0 0,5 20 174 0 0,-7-21-134 0 0,0 4 54 0 0,-1-4-61 0 0,-1 24 244 0 0,2-26-286 0 0,1-3-43 0 0,5 5 60 0 0,-6-13-98 0 0,0 1 0 0 0,-1-1 0 0 0,1 0 0 0 0,0 1 0 0 0,0-1 0 0 0,-1 0 0 0 0,1 1 1 0 0,-1-1-1 0 0,0 1 0 0 0,1-1 0 0 0,-1 1 0 0 0,0-1 0 0 0,0 1 0 0 0,0-1 0 0 0,0 1 0 0 0,0-1 0 0 0,0 1 0 0 0,0-1 0 0 0,0 1 0 0 0,-1-1 0 0 0,1 1 0 0 0,-1-1 1 0 0,1 1-1 0 0,-1-1-15 0 0,-4 7 63 0 0,-2 5 22 0 0,6-7-20 0 0,1 1 34 0 0,0 4 18 0 0,0-8 88 0 0,0-3 34 0 0,0 0 8 0 0,0 0-110 0 0,0 0-81 0 0,0-3-47 0 0,0-12 164 0 0,0-1-68 0 0,0-2-42 0 0,0-25 23 0 0,0 27-22 0 0,0 13-63 0 0,0 0 0 0 0,0 1 0 0 0,1-1 0 0 0,-1 0 0 0 0,1 0-1 0 0,0 0 1 0 0,0 0 0 0 0,0 1 0 0 0,0-1 0 0 0,0 1 0 0 0,0-1 0 0 0,2-1-1 0 0,1-2 0 0 0,1 0 0 0 0,0 1 0 0 0,5-6 0 0 0,-3 4 0 0 0,-1 1 0 0 0,0-1 0 0 0,3-5 0 0 0,-5 5 0 0 0,-2 5 0 0 0,-1 0 0 0 0,0 0 0 0 0,0 0 0 0 0,1 0 0 0 0,0 1 0 0 0,-1-1 0 0 0,1 0 0 0 0,0 1 0 0 0,0-1 0 0 0,-1 1 0 0 0,1 0 0 0 0,0-1 0 0 0,0 1 0 0 0,3-1 0 0 0,11-11 0 0 0,-15 12 0 0 0,0 0 0 0 0,0-1 0 0 0,1 1 0 0 0,-1 0 0 0 0,0 0 0 0 0,1 0 0 0 0,-1 0 0 0 0,1 0 0 0 0,-1 0 0 0 0,1 0 0 0 0,0 0 0 0 0,-1 1 0 0 0,1-1 0 0 0,0 1 0 0 0,-1-1 0 0 0,1 1 0 0 0,0 0 0 0 0,0 0 0 0 0,0-1 0 0 0,43 1-19 0 0,-40 3-68 0 0,-2 1 58 0 0,3 1-2 0 0,14 15-41 0 0,-16-15 58 0 0,0 1 0 0 0,0 0 0 0 0,0 0-1 0 0,0 0 1 0 0,-1 0 0 0 0,0 1 14 0 0,0-2 3 0 0,2 27-3 0 0,0-24 0 0 0,-4-7 0 0 0,0 1 0 0 0,0-1 0 0 0,-1 1 0 0 0,1-1 0 0 0,0 1 0 0 0,0-1 0 0 0,-1 1 0 0 0,1-1 0 0 0,-1 1 0 0 0,0 0 0 0 0,1-1 0 0 0,-1 1 0 0 0,0 0 0 0 0,0-1 0 0 0,0 6 0 0 0,0-6 5 0 0,-1 1 0 0 0,1 0 1 0 0,0-1-1 0 0,0 1 0 0 0,0 0 1 0 0,1-1-1 0 0,-1 1 0 0 0,0 0 1 0 0,1-1-1 0 0,-1 1 0 0 0,1-1 1 0 0,0 2-6 0 0,9 3 64 0 0,-9-6-61 0 0,-1 1 1 0 0,0 0 0 0 0,1 0 0 0 0,-1-1 0 0 0,0 1-1 0 0,0 0 1 0 0,1 0 0 0 0,-1 0 0 0 0,0 0 0 0 0,0 0-1 0 0,0-1 1 0 0,0 1 0 0 0,0 0 0 0 0,0 1-4 0 0,0 21-25 0 0,0-21 8 0 0,0 7-82 0 0,0-9-33 0 0,0 0 34 0 0,0 1-9 0 0,0-1 98 0 0,0 1 74 0 0,-1-1 53 0 0,1 2 218 0 0,0-1-191 0 0,0 0-117 0 0,0 0-54 0 0,0-1-65 0 0,0 1-79 0 0,0 0-39 0 0,0-1-70 0 0,0 1-76 0 0,0 0-84 0 0,0-1-92 0 0,0 1-97 0 0,1-1-105 0 0,-1 1-112 0 0,0-1-834 0 0,0 0-954 0 0</inkml:trace>
  <inkml:trace contextRef="#ctx0" brushRef="#br0" timeOffset="801.55">1043 332 6992 0 0,'0'0'157'0'0,"0"0"23"0"0,-3 0 12 0 0,3 0-185 0 0,-1 0 0 0 0,0 0 0 0 0,0-1 0 0 0,0 1 0 0 0,0 0 0 0 0,1-1 0 0 0,-1 1 1 0 0,0 0-1 0 0,0-1 0 0 0,1 1 0 0 0,-1-1 0 0 0,0 1 0 0 0,1-1 0 0 0,-1 1 0 0 0,1-1 0 0 0,-1 0 0 0 0,0 0-7 0 0,-11-7 59 0 0,11 8-58 0 0,0-1 0 0 0,0 1 0 0 0,0 0 1 0 0,0 0-1 0 0,0 0 0 0 0,0 0 0 0 0,0 0 0 0 0,0 0 0 0 0,-1 1 1 0 0,1-1-1 0 0,0 0 0 0 0,0 0 0 0 0,0 1 0 0 0,0-1 0 0 0,0 1 1 0 0,0-1-1 0 0,0 1-1 0 0,-4 1 21 0 0,2 1 35 0 0,1-2-26 0 0,1 0 0 0 0,0 0 0 0 0,-1 0 1 0 0,1-1-1 0 0,-1 1 0 0 0,1 0 0 0 0,-1-1 0 0 0,1 1 0 0 0,-1-1 1 0 0,0 0-1 0 0,1 1 0 0 0,-1-1 0 0 0,1 0 0 0 0,-1 0 1 0 0,0 0-1 0 0,1 0-30 0 0,-3 0 100 0 0,2 0-57 0 0,0 0 0 0 0,1-1 1 0 0,-1 1-1 0 0,0 1 0 0 0,0-1 0 0 0,0 0 1 0 0,0 0-1 0 0,1 1 0 0 0,-1-1 0 0 0,0 1 1 0 0,-1 0-44 0 0,-2 12 288 0 0,3-9-226 0 0,-1 0 40 0 0,-8 7 302 0 0,7-7-259 0 0,0 1-43 0 0,1-2-70 0 0,1 0-37 0 0,-9 16 150 0 0,8-12-81 0 0,-1 1 37 0 0,1-3-66 0 0,-5 14 58 0 0,5 2 61 0 0,4-11-61 0 0,0 2 39 0 0,-1 2 48 0 0,-1-1 44 0 0,-2-2 41 0 0,-2-4-128 0 0,-2 4 35 0 0,7-10-165 0 0,0 0-1 0 0,0-1 0 0 0,0 1 1 0 0,0 0-1 0 0,-1-1 1 0 0,1 1-1 0 0,0 0 1 0 0,0 0-1 0 0,0-1 0 0 0,0 1 1 0 0,1 0-1 0 0,-1-1 1 0 0,0 1-1 0 0,0 0 1 0 0,0 0-1 0 0,1-1 1 0 0,-1 1-1 0 0,0 0-6 0 0,5 7 40 0 0,-4-7-32 0 0,0 1-1 0 0,0-1 0 0 0,0 1 0 0 0,0-1 1 0 0,-1 1-1 0 0,1-1 0 0 0,0 1 1 0 0,-1-1-1 0 0,0 1 0 0 0,1 0 1 0 0,-1-1-1 0 0,0 1 0 0 0,0 0 1 0 0,0 0-8 0 0,1-1 10 0 0,-1 1 0 0 0,0 0 1 0 0,0-1-1 0 0,0 1 0 0 0,1-1 0 0 0,-1 1 1 0 0,1 0-1 0 0,-1-1 0 0 0,1 1 1 0 0,0-1-1 0 0,0 1 0 0 0,0-1 0 0 0,-1 1 1 0 0,1-1-1 0 0,1 0 0 0 0,-1 1 1 0 0,0-1-1 0 0,1 0-10 0 0,0 2 127 0 0,1 0 1 0 0,4 2-70 0 0,3-1 86 0 0,1-1 47 0 0,-7-2-98 0 0,0 0 0 0 0,0 0 1 0 0,0-1-1 0 0,0 0 0 0 0,0 0 0 0 0,0 0 0 0 0,3-1-93 0 0,6-3 252 0 0,16-12 3 0 0,-24 6-161 0 0,8 5-6 0 0,-9 2-69 0 0,-1 1 1 0 0,1-1-1 0 0,-1 0 0 0 0,0 0 0 0 0,0 0 0 0 0,0-1 1 0 0,-1 1-1 0 0,1 0 0 0 0,-1-1 0 0 0,1 0 0 0 0,-1 0 1 0 0,-1 0-1 0 0,1 1 0 0 0,0-2 0 0 0,-1 0-19 0 0,8-16 50 0 0,-3 11-18 0 0,-5 8-26 0 0,0 1 0 0 0,0-1 1 0 0,0 0-1 0 0,-1 0 0 0 0,1 0 0 0 0,0 0 0 0 0,-1 0 1 0 0,1-1-7 0 0,0-36 11 0 0,-1 25-12 0 0,0 11-9 0 0,0 0 0 0 0,0 0 0 0 0,-1 1 1 0 0,1-1-1 0 0,0 0 0 0 0,-1 0 1 0 0,0-1 9 0 0,-3-1-26 0 0,1 2-50 0 0,-2 0-126 0 0,4-7-117 0 0,-2-3-201 0 0,-2 3 85 0 0,0 2 123 0 0,2-8-342 0 0</inkml:trace>
  <inkml:trace contextRef="#ctx0" brushRef="#br0" timeOffset="1271.83">1185 301 7568 0 0,'0'0'166'0'0,"0"0"29"0"0,3 2 14 0 0,10 11-25 0 0,0 3-146 0 0,-11-10-10 0 0,-1 1 50 0 0,-1 0 62 0 0,-1 5 128 0 0,4 3 99 0 0,2-7-142 0 0,1 3 95 0 0,-4 2 52 0 0,-2 32 530 0 0,0-12-394 0 0,0-21-339 0 0,0 0-33 0 0,0 0-39 0 0,0-2-43 0 0,3 6 115 0 0,3-6-59 0 0,-2-2-47 0 0,2 5 65 0 0,4-8-6 0 0,-4 8-9 0 0,4 0-28 0 0,-4-9 3 0 0,1-3-56 0 0,-2 0-6 0 0,9 9 59 0 0,-12-7 55 0 0,3-3 20 0 0,1 0-108 0 0,15 1 79 0 0,-5-5 17 0 0,-3-6-2 0 0,-13 9-140 0 0,0 1-1 0 0,0 0 0 0 0,1 0 0 0 0,-1 0 1 0 0,0-1-1 0 0,0 1 0 0 0,1 0 1 0 0,-1 0-1 0 0,0 0 0 0 0,0-1 0 0 0,1 1 1 0 0,-1 0-1 0 0,0 0 0 0 0,1 0 0 0 0,-1 0 1 0 0,0 0-1 0 0,1 0 0 0 0,-1 0 1 0 0,0 0-1 0 0,1 0 0 0 0,-1 0 0 0 0,0 0 1 0 0,1 0-1 0 0,-1 0 0 0 0,0 0 1 0 0,1 0-6 0 0,0 0 11 0 0,1 0 1 0 0,0 1-1 0 0,0-2 0 0 0,0 1 1 0 0,0 0-1 0 0,-1 0 1 0 0,1 0-1 0 0,0-1 1 0 0,0 1-1 0 0,0-1 1 0 0,-1 0-1 0 0,1 1 1 0 0,0-1-1 0 0,-1 0 1 0 0,1 0-1 0 0,0 0 1 0 0,-1 0-1 0 0,0 0 1 0 0,1 0-1 0 0,-1 0 1 0 0,1-1-1 0 0,-1 1 1 0 0,0-1-12 0 0,4-9 68 0 0,-5 10-62 0 0,0 0-1 0 0,1 0 1 0 0,-1 0-1 0 0,1 0 1 0 0,-1 0-1 0 0,1 0 1 0 0,-1 0-1 0 0,1 0 1 0 0,0 0-1 0 0,-1 0 1 0 0,1 0-1 0 0,0 0 1 0 0,0 0-1 0 0,0 0 1 0 0,0 1 0 0 0,0-1-1 0 0,0 0 1 0 0,0 0-6 0 0,4-1 18 0 0,-4 2-13 0 0,0 0-1 0 0,-1-1 1 0 0,1 1 0 0 0,0 0-1 0 0,-1-1 1 0 0,1 1-1 0 0,-1 0 1 0 0,1-1-1 0 0,-1 1 1 0 0,1-1 0 0 0,-1 1-1 0 0,1-1 1 0 0,-1 1-1 0 0,1-1 1 0 0,-1 1-1 0 0,1-1 1 0 0,-1 0 0 0 0,0 1-1 0 0,1-1 1 0 0,-1 1-1 0 0,0-1 1 0 0,0 0-5 0 0,3-4 13 0 0,23-27-1 0 0,-10 1-12 0 0,-11 18 0 0 0,6 7 0 0 0,-11 6-1 0 0,0-1 0 0 0,1 1 0 0 0,-1-1 0 0 0,0 0 0 0 0,1 1 0 0 0,-1-1 0 0 0,0 0 0 0 0,0 1 0 0 0,0-1 0 0 0,0 0 0 0 0,0 1 0 0 0,0-1 0 0 0,0 0 0 0 0,0 1 0 0 0,0-1 1 0 0,0-2-76 0 0,0 3-19 0 0,0 11 22 0 0,0 39 4 0 0,0-50 69 0 0,0 2-2 0 0,0-1 0 0 0,0 1 0 0 0,0 0 0 0 0,0-1 0 0 0,0 1 0 0 0,0-1 0 0 0,1 1 0 0 0,-1-1 0 0 0,0 1 0 0 0,1 0 0 0 0,-1-1 0 0 0,1 0 0 0 0,0 1 0 0 0,-1-1 0 0 0,1 1 0 0 0,1 0 2 0 0,10 21-32 0 0,1-7 32 0 0,3-3 0 0 0,-7-9 9 0 0,-1 0 41 0 0,6 3 139 0 0,-11-5-136 0 0,1-1 39 0 0,13-1 502 0 0,-13-1-488 0 0,0-1-99 0 0,3-1 46 0 0,12-7 57 0 0,-3 0-72 0 0,-11 1 23 0 0,-5-1 90 0 0,3 5 80 0 0,2 0-125 0 0,-2 2-44 0 0,0 0-1 0 0,0 1 0 0 0,-1-1 1 0 0,1 0-1 0 0,1-4-61 0 0,-3 6 22 0 0,0-1 0 0 0,0 1-1 0 0,-1-1 1 0 0,1 1 0 0 0,-1-1 0 0 0,1 1 0 0 0,-1-1-1 0 0,0 1 1 0 0,0-1 0 0 0,1 0 0 0 0,-1 0-22 0 0,0-4 86 0 0,0-10 261 0 0,1 11-273 0 0,0 1-61 0 0,0 3-1 0 0,0-1 0 0 0,-1 1-1 0 0,1-1 1 0 0,0 1 0 0 0,-1 0 0 0 0,0-1 0 0 0,1 1 0 0 0,-1-1 0 0 0,0 1 0 0 0,1-1-1 0 0,-1 1 1 0 0,0-1 0 0 0,0-1-12 0 0,-11-22 160 0 0,-4-1-56 0 0,10 18-79 0 0,-1 0 0 0 0,0 0 0 0 0,-7-6-25 0 0,1 1 25 0 0,-2-2-90 0 0,11 13 26 0 0,1-1-1 0 0,-1 0 1 0 0,0 1-1 0 0,-1 0 1 0 0,-2-2 39 0 0,3 2 7 0 0,0 1-80 0 0,0 0-75 0 0,1 0-70 0 0,-1-1-114 0 0,1 1-80 0 0,-1 0-73 0 0,1 0-64 0 0,0-1-60 0 0,0 1-50 0 0,0 0-44 0 0,0-1-36 0 0,0 0-1338 0 0,1 1-1179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0:48.2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0 6448 0 0,'0'0'190'0'0,"0"3"-10"0"0,0 1-131 0 0,-1-1-34 0 0,-4 2-65 0 0,0-2 46 0 0,3 1 80 0 0,0 1 63 0 0,2 2 88 0 0,0 29 846 0 0,0-14-319 0 0,2-17-267 0 0,5 4-188 0 0,-3 2-46 0 0,-2 9 153 0 0,1-10-10 0 0,8 11-38 0 0,-9-10-6 0 0,-2-5-239 0 0,-1 5 38 0 0,1-1-14 0 0,1-2 20 0 0,2-1 55 0 0,2 2 10 0 0,3 6 205 0 0,0-1-17 0 0,-3-5-218 0 0,-1 8 30 0 0,-6 10-16 0 0,2-5-40 0 0,3-9-4 0 0,8 0 30 0 0,-8-9 2 0 0,-2 0-100 0 0,-2 4-13 0 0,1-8-51 0 0,0 3 170 0 0,0-3 0 0 0,0 0 0 0 0,0 0-16 0 0,0 0-67 0 0,0 0-28 0 0,0 0-7 0 0,0 0-1 0 0,0 0 6 0 0,0-3 0 0 0,0 1-65 0 0,0 1 0 0 0,1-1-1 0 0,-1 0 1 0 0,1 0-1 0 0,-1 1 1 0 0,1-1 0 0 0,0 0-1 0 0,-1 1 1 0 0,1-1-1 0 0,0 1 1 0 0,1-2-22 0 0,3-5 34 0 0,-1-6 47 0 0,-6-3-16 0 0,1-1-7 0 0,5 4 10 0 0,1 5-36 0 0,0 0 0 0 0,0 0 0 0 0,1 1 0 0 0,0 0 0 0 0,1 0 0 0 0,4-4-32 0 0,-2 0 20 0 0,-1-2-34 0 0,-6 11 8 0 0,-1 0 0 0 0,1 0-1 0 0,-1 1 1 0 0,1-1 0 0 0,0 0 0 0 0,0 1 0 0 0,0-1 0 0 0,1 1-1 0 0,-1 0 1 0 0,0 0 0 0 0,1 0 0 0 0,-1 0 0 0 0,2 0 6 0 0,8-5-36 0 0,8-2 18 0 0,-17 7 14 0 0,3 1 9 0 0,16 1-79 0 0,-5 1 10 0 0,-15-1 59 0 0,0 0 0 0 0,0 1 0 0 0,0-1 0 0 0,0 1 0 0 0,0-1 0 0 0,-1 1 0 0 0,1 0 0 0 0,0-1 0 0 0,0 1-1 0 0,-1 0 1 0 0,1 1 0 0 0,0-1 0 0 0,-1 0 0 0 0,1 0 0 0 0,-1 0 0 0 0,1 2 5 0 0,3 1-17 0 0,-1 1 1 0 0,-1 0-1 0 0,1 0 0 0 0,-1 0 1 0 0,2 4 16 0 0,0 3-5 0 0,11 23-51 0 0,-13-29 56 0 0,-1-1 0 0 0,1 0 1 0 0,-1 1-1 0 0,0-1 0 0 0,0 1 0 0 0,-1 0 1 0 0,0 0-1 0 0,0 0 0 0 0,0 0 0 0 0,0 2 0 0 0,-1-4 0 0 0,0 0 0 0 0,1-1 0 0 0,-1 1 0 0 0,1 0 0 0 0,0 0 0 0 0,1 0 0 0 0,-1 0 0 0 0,1-1 0 0 0,-1 1 0 0 0,3 2 0 0 0,-3-4 0 0 0,-1-1 0 0 0,1 1 0 0 0,-1 0 0 0 0,1 0 0 0 0,-1-1 0 0 0,1 1 0 0 0,-1 0 0 0 0,0 0 0 0 0,0-1 0 0 0,0 1 0 0 0,0 0 0 0 0,0 0 0 0 0,0 0 0 0 0,0-1 0 0 0,-1 1 0 0 0,1 0 0 0 0,-1 0 0 0 0,1 0 0 0 0,-1-1 0 0 0,1 1 0 0 0,0 0 0 0 0,0 0 0 0 0,-1-1 0 0 0,1 1 0 0 0,0 0 0 0 0,0 0 0 0 0,1-1 0 0 0,-1 1 0 0 0,0 0 0 0 0,1 0 0 0 0,-1-1 0 0 0,1 1 0 0 0,-1 0 0 0 0,1-1 0 0 0,0 1 0 0 0,9 17 0 0 0,-9-15 0 0 0,0-1 0 0 0,0 1 0 0 0,-1 0 0 0 0,0 0 0 0 0,0 3 0 0 0,0-7 0 0 0,0 0 0 0 0,0 2 0 0 0,0-1 0 0 0,0 1 0 0 0,0 0 0 0 0,0 0 0 0 0,0-1 0 0 0,1 1 0 0 0,-1 0 0 0 0,1-1 0 0 0,-1 1 0 0 0,1-1 0 0 0,9 13 11 0 0,-7-12 45 0 0,-3-2 19 0 0,3-2-19 0 0,5-7-48 0 0,-1 1 45 0 0,-1 1 0 0 0,0-1 0 0 0,1-3-53 0 0,1-4 18 0 0,-4 5 9 0 0,0 0 0 0 0,1 0 0 0 0,1 1-1 0 0,0 0 1 0 0,3-5-27 0 0,-3 7 15 0 0,-1-1-1 0 0,0 1 1 0 0,-1-1-1 0 0,0 0 1 0 0,1-3-15 0 0,-3 5 1 0 0,1 0 0 0 0,1 0 0 0 0,-1 0-1 0 0,1 0 1 0 0,0 0 0 0 0,0 1 0 0 0,1 0 0 0 0,-1 0 0 0 0,1 0 0 0 0,0 0 0 0 0,1 0-1 0 0,10-10 0 0 0,-11 10 0 0 0,0 2 0 0 0,17-8 0 0 0,-6 1-13 0 0,0 7-40 0 0,-1 6 27 0 0,-13-2 22 0 0,-1-1 0 0 0,0 1 0 0 0,0 0 0 0 0,0 0 0 0 0,0 0 0 0 0,0 0 0 0 0,0 0 0 0 0,0 0 0 0 0,0 0 0 0 0,0 0 0 0 0,-1 0 0 0 0,1 1 4 0 0,5 11-22 0 0,4-8-21 0 0,-4 9 32 0 0,6 16 11 0 0,-12-15 0 0 0,0-14 0 0 0,0 0 0 0 0,0 0 0 0 0,0 0 0 0 0,0 0 0 0 0,0 0 0 0 0,0 0 0 0 0,0 1 0 0 0,0-1 0 0 0,0 0 0 0 0,1 0 0 0 0,-1 0 0 0 0,0 0 0 0 0,1 0 0 0 0,-1 0 0 0 0,1 1 0 0 0,10 13 0 0 0,-9 1 11 0 0,1 0 32 0 0,10 0-50 0 0,0 0-89 0 0,-10-11 22 0 0,0 1 41 0 0,-1-5-16 0 0,0 1-97 0 0,0-1 21 0 0,0 0-43 0 0,0 0-30 0 0,1 0-47 0 0,-1 0-77 0 0,0 0-59 0 0,0 1-54 0 0,0-1-46 0 0,0 1-41 0 0,0-1-33 0 0,2 1-629 0 0,2 1-828 0 0,3-3-1144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1:26.8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33 160 6880 0 0,'0'0'157'0'0,"3"0"23"0"0,0 0-45 0 0,1 0-34 0 0,5 1 20 0 0,0 0-79 0 0,14-2-67 0 0,-17 0 50 0 0,0-2 43 0 0,-2 1 27 0 0,3-1 61 0 0,0-1 46 0 0,0 1 46 0 0,-3 0 40 0 0,-2-1-74 0 0,4-3 148 0 0,-4 6-284 0 0,1 1-1 0 0,-1-1 1 0 0,1 1 0 0 0,-1-1 0 0 0,1 1-1 0 0,-1 0 1 0 0,2 0-78 0 0,-4 0 0 0 0,5 0 209 0 0,-2-2-37 0 0,3-3-26 0 0,6-2 116 0 0,5-2 42 0 0,-7 1-156 0 0,3-5 30 0 0,-10 10-83 0 0,-1 2-32 0 0,1 0-21 0 0,0 1-21 0 0,1-1 26 0 0,-3 1-39 0 0,-1-1 0 0 0,1 0 1 0 0,-1 0-1 0 0,0 1 1 0 0,1-1-1 0 0,-1 0 0 0 0,0 0 1 0 0,0 0-1 0 0,0 0 0 0 0,0 0 1 0 0,0 1-1 0 0,0-1 1 0 0,0 0-1 0 0,0-1-8 0 0,-3-14 80 0 0,-7 1 19 0 0,8 10-65 0 0,1 4-25 0 0,1 0-1 0 0,0 1 1 0 0,0-1 0 0 0,-1 1-1 0 0,1-1 1 0 0,0 0-1 0 0,-1 1 1 0 0,1-1 0 0 0,-1 1-1 0 0,1-1 1 0 0,-1 1-1 0 0,1-1 1 0 0,-1 1 0 0 0,1-1-1 0 0,-1 1 1 0 0,1 0 0 0 0,-1-1-1 0 0,0 1 1 0 0,1 0-1 0 0,-1-1 1 0 0,0 1 0 0 0,0 0-9 0 0,-3-3 30 0 0,-10-7 84 0 0,10 7-7 0 0,0 2-56 0 0,-3 2-9 0 0,7-1-26 0 0,-7 0 104 0 0,2 0-70 0 0,1 0-12 0 0,-1 3 48 0 0,-103 105 78 0 0,106-106-143 0 0,0 0-1 0 0,0 0 0 0 0,0 1 1 0 0,0-1-1 0 0,1 1 0 0 0,-1 0 1 0 0,0 1-21 0 0,-6 21 236 0 0,-3 7 167 0 0,6-23-282 0 0,4-8-103 0 0,0 0 0 0 0,0 1 0 0 0,0-1 0 0 0,0 1-1 0 0,1-1 1 0 0,-1 1 0 0 0,0-1 0 0 0,1 1 0 0 0,-1 0 0 0 0,1-1 0 0 0,0 1 0 0 0,0-1 0 0 0,0 1 0 0 0,-1 0-18 0 0,1 10 77 0 0,-1-9-57 0 0,1 0-1 0 0,0 0 1 0 0,0 1-1 0 0,0-1 1 0 0,0 0 0 0 0,1 0-1 0 0,-1 0 1 0 0,1 1-1 0 0,0-1 1 0 0,0 0-20 0 0,5 9 41 0 0,7 10 90 0 0,2-3-20 0 0,-4-11-103 0 0,-1-3-8 0 0,-8-4 0 0 0,1 0 0 0 0,-1 0 0 0 0,0 0 0 0 0,0 0 0 0 0,0 1 0 0 0,1-1 0 0 0,-2 1 0 0 0,1-1 0 0 0,0 1 0 0 0,4 3-46 0 0,1-1 36 0 0,15 3 89 0 0,-8-6-38 0 0,-4-1-53 0 0,-2 0-37 0 0,0 0-47 0 0,2-1-100 0 0,0 1-103 0 0,-7 0 89 0 0,0 0-37 0 0,4 0-343 0 0,-3 0 76 0 0,1 0-50 0 0,5 0-671 0 0,2 0-534 0 0,7 0-1010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16:47.4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95 0 5400 0 0,'0'0'158'0'0,"0"0"-36"0"0,-2 0-1 0 0,1 0-45 0 0,0 0-34 0 0,-3 0 31 0 0,2 0 49 0 0,1 0-5 0 0,0 0 46 0 0,-1 0 53 0 0,1 0 63 0 0,1 3 337 0 0,0-2-557 0 0,0 0 50 0 0,0 1 43 0 0,0 0 35 0 0,0 3 257 0 0,0 7 716 0 0,0-8-847 0 0,0 0-55 0 0,0 0-70 0 0,0 0-98 0 0,0-1-117 0 0,0-2-38 0 0,0 0-36 0 0,-1 0 111 0 0,1-1 0 0 0,0 1 0 0 0,0-1-1 0 0,0 1 1 0 0,0-1 0 0 0,0 1 0 0 0,0-1 0 0 0,0 1 0 0 0,0-1 0 0 0,0 1 0 0 0,1-1 0 0 0,-1 1 0 0 0,0-1 0 0 0,0 1 0 0 0,0-1 0 0 0,1 1 0 0 0,-1-1 0 0 0,0 1 0 0 0,0-1-1 0 0,1 1 1 0 0,-1-1 0 0 0,0 0 0 0 0,1 1 0 0 0,-1-1 0 0 0,1 0 0 0 0,-1 1 0 0 0,0-1 0 0 0,1 0 0 0 0,-1 1-10 0 0,8 6 249 0 0,-8-5-215 0 0,1 0-1 0 0,-1 1 1 0 0,1-1-1 0 0,-1 0 1 0 0,0 0-1 0 0,1 0 1 0 0,-1 0-1 0 0,0 1-33 0 0,-1 8 165 0 0,1 0 49 0 0,1-3-71 0 0,1-2-35 0 0,3 3 30 0 0,-4-7-124 0 0,0-1 0 0 0,0 1 1 0 0,0 0-1 0 0,-1 0 0 0 0,1-1 0 0 0,0 1 1 0 0,-1 0-1 0 0,1 0 0 0 0,-1 0 1 0 0,1 0-1 0 0,-1 0 0 0 0,0 0 0 0 0,0 1-14 0 0,0 193 1018 0 0,0-112-610 0 0,0 15-16 0 0,0 9-96 0 0,0-108-296 0 0,0 1 0 0 0,1-1 0 0 0,-1 1 0 0 0,0-1 1 0 0,0 1-1 0 0,0-1 0 0 0,0 1 0 0 0,0-1 1 0 0,0 1-1 0 0,0-1 0 0 0,0 1 0 0 0,-1 0 1 0 0,1-1-1 0 0,0 1 0 0 0,0-1 0 0 0,0 0 1 0 0,0 1-1 0 0,-1-1 0 0 0,1 1 0 0 0,0-1 0 0 0,0 1 1 0 0,-1-1-1 0 0,1 1 0 0 0,0-1 0 0 0,-1 0 1 0 0,1 1-1 0 0,-1-1 0 0 0,1 0 0 0 0,0 1 1 0 0,-1-1-1 0 0,1 0 0 0 0,-1 0 0 0 0,1 1 0 0 0,-1-1 1 0 0,1 0-1 0 0,-1 0 0 0 0,1 0 0 0 0,-1 1 1 0 0,1-1-1 0 0,-1 0 0 0 0,1 0 0 0 0,-1 0 1 0 0,1 0-1 0 0,-1 0 0 0 0,1 0 0 0 0,-1 0 0 0 0,1 0 1 0 0,0 0 0 0 0,0 0-1 0 0,0-1 1 0 0,0 1 0 0 0,-1 0 0 0 0,1 0-1 0 0,0 0 1 0 0,0 0 0 0 0,0 0 0 0 0,0 0-1 0 0,0 0 1 0 0,0 0 0 0 0,0 0 0 0 0,0 0-1 0 0,0 0 1 0 0,0 0 0 0 0,-1 0 0 0 0,1 0-1 0 0,0 1 1 0 0,0-1 0 0 0,0 0 0 0 0,0 0-1 0 0,0 0 1 0 0,0 0 0 0 0,0 0 0 0 0,0 0-1 0 0,0 0 1 0 0,0 0 0 0 0,0 0 0 0 0,0 0-1 0 0,-1 0 1 0 0,1 0 0 0 0,0 0 0 0 0,0 0-1 0 0,0 0 1 0 0,0 0 0 0 0,0 1 0 0 0,0-1-1 0 0,0 0 1 0 0,0 0 0 0 0,0 0 0 0 0,0 0-1 0 0,0 0 1 0 0,0 0 0 0 0,0 0 0 0 0,0 0-1 0 0,0 0 1 0 0,0 0 0 0 0,0 1 0 0 0,0-1-1 0 0,0 0 1 0 0,0 0 0 0 0,0 0 0 0 0,0 0-1 0 0,0 0 1 0 0,0 0 0 0 0,0 0-1 0 0,0 6 5 0 0,0-1-34 0 0,0-3-47 0 0,-2 1-36 0 0,-9 8-173 0 0,9-10 133 0 0,2 0 60 0 0,0-1-35 0 0,0 0-12 0 0,0 0-36 0 0,0 0-40 0 0,0 0-45 0 0,0 0-50 0 0,0 0-45 0 0,0 0-41 0 0,0 0-35 0 0,0 0-126 0 0,0 0-35 0 0,0 0-1307 0 0</inkml:trace>
  <inkml:trace contextRef="#ctx0" brushRef="#br0" timeOffset="578.2">1 410 5344 0 0,'0'0'157'0'0,"2"0"-9"0"0,5 0-102 0 0,-1-2 20 0 0,1-3 66 0 0,0-1 153 0 0,-7 6-285 0 0,1-1 221 0 0,0 0-41 0 0,2-1 76 0 0,0 2-90 0 0,1 0-80 0 0,0-1-16 0 0,-2 1 61 0 0,6-5 153 0 0,-6 4-227 0 0,-1 0 0 0 0,1 0 0 0 0,-1 0 0 0 0,1 0 0 0 0,-1 1 0 0 0,1-1 0 0 0,0 0 1 0 0,-1 1-1 0 0,1-1 0 0 0,0 1 0 0 0,1 0-57 0 0,0 0 310 0 0,-1 0-12 0 0,0 0-252 0 0,3 0 82 0 0,9-1 265 0 0,-10 0-304 0 0,0 0-41 0 0,4-4 44 0 0,-7 4-71 0 0,1 0 0 0 0,-1 0 0 0 0,1 0-1 0 0,-1 1 1 0 0,1-1 0 0 0,-1 0 0 0 0,1 1 0 0 0,-1-1 0 0 0,1 1-1 0 0,0 0 1 0 0,-1-1 0 0 0,1 1 0 0 0,0 0 0 0 0,0 0-21 0 0,13-2 166 0 0,0-4-49 0 0,2 0 3 0 0,1 4 53 0 0,38 2-60 0 0,50 0 130 0 0,-20 0-173 0 0,-81 3-30 0 0,5 10-26 0 0,-8-9-22 0 0,-1 0 0 0 0,-1 1 0 0 0,1-1 0 0 0,0 0-1 0 0,-1 1 1 0 0,0-1 0 0 0,0 0 0 0 0,0 1 0 0 0,-1 3 8 0 0,0 8-15 0 0,1-9 15 0 0,0-5 0 0 0,1 0 0 0 0,-1 1 0 0 0,0-1 0 0 0,-1 0 0 0 0,1 0 0 0 0,0 0 0 0 0,-1 0 0 0 0,1 0 0 0 0,-1 0 0 0 0,0 2 0 0 0,-1 0 0 0 0,0 0 1 0 0,0 0 0 0 0,1 0 0 0 0,-1 1 0 0 0,1-1 0 0 0,0 0-1 0 0,0 1 1 0 0,0-1 0 0 0,1 1 0 0 0,-1 0 0 0 0,1-1 0 0 0,0 1-1 0 0,1 3 0 0 0,-1 116 54 0 0,3-92-35 0 0,-3-31-16 0 0,0-1-1 0 0,0 1 1 0 0,0-1-1 0 0,1 1 1 0 0,-1 0-1 0 0,0-1 0 0 0,1 1 1 0 0,-1-1-1 0 0,0 1 1 0 0,1-1-1 0 0,-1 1 1 0 0,1-1-1 0 0,-1 1 0 0 0,0-1 1 0 0,1 0-1 0 0,-1 1 1 0 0,1-1-3 0 0,3 4 19 0 0,-1-2 55 0 0,-3-2-4 0 0,0 3 4 0 0,0 7 48 0 0,0-10-120 0 0,0 1 1 0 0,0-1 0 0 0,0 0 0 0 0,0 0-1 0 0,0 0 1 0 0,0 0 0 0 0,0 0 0 0 0,0 1-1 0 0,0-1 1 0 0,0 0 0 0 0,0 0 0 0 0,0 0-1 0 0,0 0 1 0 0,0 0 0 0 0,0 0-1 0 0,1 1 1 0 0,-1-1 0 0 0,0 0 0 0 0,0 0-1 0 0,0 0 1 0 0,0 0 0 0 0,0 0 0 0 0,0 0-1 0 0,0 0 1 0 0,0 0 0 0 0,1 0 0 0 0,-1 0-1 0 0,0 1 1 0 0,0-1 0 0 0,0 0 0 0 0,0 0-1 0 0,0 0 1 0 0,0 0 0 0 0,1 0 0 0 0,-1 0-1 0 0,0 0 1 0 0,0 0 0 0 0,0 0 0 0 0,0 0-1 0 0,0 0 1 0 0,1 0 0 0 0,-1 0-1 0 0,0 0 1 0 0,0 0 0 0 0,0 0 0 0 0,0 0-1 0 0,0 0 1 0 0,0-1 0 0 0,1 1 0 0 0,-1 0-1 0 0,0 0 1 0 0,0 0 0 0 0,0 0 0 0 0,0 0-3 0 0,4 0 14 0 0,2 0 36 0 0,3 1 73 0 0,2-1 45 0 0,-8 0-90 0 0,0 0-1 0 0,0 0 1 0 0,0 0-1 0 0,0 0 1 0 0,0-1-1 0 0,0 0 1 0 0,0 1 0 0 0,1-2-78 0 0,1 0 92 0 0,-2 1-31 0 0,-1 0 1 0 0,0 0-1 0 0,0 0 0 0 0,0-1 0 0 0,0 1 1 0 0,0-1-1 0 0,0 1 0 0 0,0-1 1 0 0,0 0-1 0 0,0 0-61 0 0,2-9 192 0 0,-3-1-62 0 0,6-4 7 0 0,3-6 39 0 0,-8 16-152 0 0,5-18 99 0 0,-3-6 78 0 0,-6-5-117 0 0,1 31-79 0 0,-1-1 1 0 0,1 0-1 0 0,-1 1 1 0 0,0-1 0 0 0,-1 0-6 0 0,1 1 3 0 0,0 0 0 0 0,0-1 0 0 0,1 1 0 0 0,0 0 0 0 0,0-1 0 0 0,-1-1-3 0 0,2 2 6 0 0,-1-1 0 0 0,-1 1 0 0 0,1 0-1 0 0,-1-1 1 0 0,1 1 0 0 0,-2-1-6 0 0,-10-16 29 0 0,0-3 26 0 0,10 18-54 0 0,0-1 1 0 0,0 1-1 0 0,-1 0 1 0 0,1 1-1 0 0,-1-1 1 0 0,-1 1-1 0 0,1-1 1 0 0,-1 1-1 0 0,0 0 1 0 0,0 1-1 0 0,-1-1-1 0 0,-10-10-1 0 0,-5 0-36 0 0,-1 4-57 0 0,2 2-13 0 0,12 4-7 0 0,-2 0-98 0 0,-4 2-80 0 0,1 3-62 0 0,10 0-4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17:13.5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253 0 6000 0 0,'0'0'174'0'0,"0"0"62"0"0,0 0 151 0 0,0 0 58 0 0,0 0 17 0 0,0 3-9 0 0,0-3-435 0 0,0 1 0 0 0,0-1 0 0 0,0 1 0 0 0,0-1 0 0 0,0 1 0 0 0,0-1 0 0 0,0 1-1 0 0,0-1 1 0 0,0 0 0 0 0,0 1 0 0 0,0-1 0 0 0,-1 1 0 0 0,1-1 0 0 0,0 1 0 0 0,0-1 0 0 0,-1 0 0 0 0,1 1 0 0 0,0-1 0 0 0,-1 1-1 0 0,1-1 1 0 0,0 0 0 0 0,-1 1 0 0 0,1-1 0 0 0,0 0 0 0 0,-1 0 0 0 0,1 1 0 0 0,-1-1 0 0 0,1 0 0 0 0,0 0 0 0 0,-1 1-18 0 0,-16 0 510 0 0,12-1-379 0 0,2 0 88 0 0,1 3-106 0 0,-4 1-24 0 0,-6 2-52 0 0,1-1-39 0 0,-5 8 2 0 0,4 0 24 0 0,-24 22 157 0 0,21-19-134 0 0,13-14-40 0 0,-1 1 0 0 0,1 1 1 0 0,0-1-1 0 0,0 0 1 0 0,0 1-1 0 0,0 0-7 0 0,0 0 7 0 0,0-1 0 0 0,0 1 0 0 0,0-1 0 0 0,0 0 0 0 0,-1 0 0 0 0,0 1-7 0 0,1-3 5 0 0,1 1 0 0 0,-1-1 0 0 0,1 1 0 0 0,0 0 0 0 0,0-1-1 0 0,0 1 1 0 0,0 0 0 0 0,0 0 0 0 0,-1 1-5 0 0,0 2 2 0 0,-1 0 0 0 0,0 0 1 0 0,0 0-1 0 0,0-1 0 0 0,-1 0 1 0 0,1 1-1 0 0,-1-1 0 0 0,0-1 0 0 0,-2 2-2 0 0,5-3 7 0 0,-1 0 0 0 0,1 0 0 0 0,-1 0 0 0 0,1 0-1 0 0,0 0 1 0 0,0 0 0 0 0,0 0 0 0 0,0 0-1 0 0,0 1 1 0 0,0-1 0 0 0,1 0 0 0 0,-1 3-7 0 0,-3 7 36 0 0,-3-4 17 0 0,6-8-51 0 0,1 0 0 0 0,-1 1 0 0 0,1-1 1 0 0,0 0-1 0 0,-1 1 0 0 0,1-1 0 0 0,0 0 0 0 0,-1 1 1 0 0,1-1-1 0 0,0 1 0 0 0,-1-1 0 0 0,1 0 1 0 0,0 1-1 0 0,0-1 0 0 0,-1 1 0 0 0,1-1 0 0 0,0 1 1 0 0,0-1-1 0 0,0 1 0 0 0,0-1 0 0 0,0 1 0 0 0,0-1 1 0 0,0 1-1 0 0,0-1 0 0 0,0 1 0 0 0,0-1 1 0 0,0 1-1 0 0,0-1 0 0 0,0 1-2 0 0,0 46 11 0 0,0-31 4 0 0,0-3 36 0 0,0-10 27 0 0,3 0 8 0 0,7 5 0 0 0,-3-5-25 0 0,-2-2 25 0 0,1 0 51 0 0,-3 1-8 0 0,-2 0-109 0 0,1-1 0 0 0,-1 0 0 0 0,1 0 0 0 0,0 1 0 0 0,-1-1 0 0 0,1 0 0 0 0,0-1 1 0 0,-1 1-1 0 0,3 0-20 0 0,-4 0 4 0 0,0-1 1 0 0,1 0 0 0 0,-1 0 0 0 0,1 0 0 0 0,-1 0 0 0 0,0 0-1 0 0,1 0 1 0 0,-1 0 0 0 0,1 0 0 0 0,-1 0 0 0 0,0 0 0 0 0,1 0 0 0 0,-1 0-1 0 0,0 0 1 0 0,1-1 0 0 0,-1 1 0 0 0,0 0 0 0 0,1 0 0 0 0,-1 0-1 0 0,0 0 1 0 0,1-1 0 0 0,-1 1 0 0 0,0 0 0 0 0,1 0 0 0 0,-1-1-1 0 0,0 1 1 0 0,0 0 0 0 0,1 0 0 0 0,-1-1 0 0 0,0 1 0 0 0,0 0 0 0 0,1-1-1 0 0,-1 1 1 0 0,0 0 0 0 0,0-1 0 0 0,0 1 0 0 0,0-1 0 0 0,0 1-1 0 0,0 0 1 0 0,0-1 0 0 0,0 1 0 0 0,0 0 0 0 0,0-1 0 0 0,0 1-1 0 0,0-1 1 0 0,0 1 0 0 0,0 0 0 0 0,0-1 0 0 0,0 1 0 0 0,0-1-5 0 0,0-1 136 0 0,3-1-35 0 0,57-57 142 0 0,-55 54-232 0 0,-1 1 0 0 0,0-1 0 0 0,-1 0 0 0 0,1 0 1 0 0,-1 0-1 0 0,0-1-11 0 0,0 1-3 0 0,-2 5 6 0 0,-1-1 0 0 0,1 0 1 0 0,-1 0-1 0 0,1 0 0 0 0,-1 1 1 0 0,0-1-1 0 0,1 0 0 0 0,-1 0 1 0 0,0 0-1 0 0,-1 0 0 0 0,1-2-3 0 0,0 2 6 0 0,0-1 0 0 0,0 0 0 0 0,0 0 1 0 0,0 1-1 0 0,0-1 0 0 0,1 0 0 0 0,-1 0 0 0 0,1-1-6 0 0,2-3 15 0 0,5-22 64 0 0,-6 2 38 0 0,-2 17-115 0 0,0 7-66 0 0,0 3-2 0 0,0 3 12 0 0,0 41-20 0 0,0-2 27 0 0,0 55-193 0 0,0-62 207 0 0,0-33 33 0 0,1-1 0 0 0,-1 1 0 0 0,0 0 0 0 0,0-1 0 0 0,1 1 0 0 0,-1-1 0 0 0,1 1 0 0 0,-1 0 0 0 0,1-1 0 0 0,0 1 0 0 0,0-1 0 0 0,0 1 0 0 0,0-1 0 0 0,0 0 0 0 0,4 8 0 0 0,-3 6 0 0 0,-2-14 0 0 0,0 0 0 0 0,0 0 0 0 0,0 0 0 0 0,0 0 0 0 0,0-1 0 0 0,0 1 0 0 0,0 0 0 0 0,1 0 0 0 0,-1 0 0 0 0,0 0 0 0 0,0-1 0 0 0,1 1 0 0 0,-1 0 0 0 0,1 0 0 0 0,9 5 0 0 0,-9-6 2 0 0,-1 1 1 0 0,0-1 0 0 0,1 1 0 0 0,-1-1-1 0 0,0 1 1 0 0,0-1 0 0 0,1 1 0 0 0,-1-1-1 0 0,0 1 1 0 0,0-1 0 0 0,0 1 0 0 0,0 0-1 0 0,0-1 1 0 0,0 1 0 0 0,0-1 0 0 0,0 1-1 0 0,0 0 1 0 0,0-1 0 0 0,0 1-3 0 0,0 1 12 0 0,0-2 52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17:13.8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5192 0 0,'0'0'151'0'0,"0"3"52"0"0,0-3-183 0 0,0 1 0 0 0,0-1-1 0 0,0 1 1 0 0,0 0 0 0 0,1-1-1 0 0,-1 1 1 0 0,0-1 0 0 0,0 1-1 0 0,0-1 1 0 0,1 1 0 0 0,-1-1-1 0 0,0 1 1 0 0,0-1 0 0 0,1 1-1 0 0,-1-1 1 0 0,0 1 0 0 0,1-1-1 0 0,-1 1 1 0 0,1-1 0 0 0,-1 0-1 0 0,1 1 1 0 0,-1-1 0 0 0,1 0-1 0 0,-1 1-19 0 0,1-1 24 0 0,0 1 1 0 0,-1-1-1 0 0,1 1 0 0 0,0-1 0 0 0,-1 1 1 0 0,1-1-1 0 0,-1 1 0 0 0,1-1 0 0 0,-1 1 0 0 0,0 0 1 0 0,1-1-1 0 0,-1 1 0 0 0,1 0 0 0 0,-1-1 1 0 0,0 1-1 0 0,0 0 0 0 0,1-1 0 0 0,-1 1 0 0 0,0 0 1 0 0,0 0-1 0 0,0-1 0 0 0,0 1 0 0 0,0 0 1 0 0,0 0-1 0 0,0 0-24 0 0,2 10 262 0 0,4 1-18 0 0,0 1-56 0 0,-4-2-28 0 0,-2 0-6 0 0,1 2 41 0 0,-1 31 532 0 0,-1-31-538 0 0,-2-2-68 0 0,-3 1 81 0 0,5-10-172 0 0,0-1 0 0 0,0 1 0 0 0,1-1 0 0 0,-1 1 0 0 0,0-1 0 0 0,1 1 0 0 0,-1 0 0 0 0,1-1 0 0 0,0 1 0 0 0,-1 0 0 0 0,1-1 0 0 0,0 1 0 0 0,0 0 0 0 0,0 0-30 0 0,1 6 107 0 0,-1 14 113 0 0,-4-8 31 0 0,-2-1-63 0 0,5-10-149 0 0,0 0 0 0 0,0 0 0 0 0,0 1 0 0 0,0-1 0 0 0,1 0 0 0 0,-1 0 0 0 0,1 1 0 0 0,0 1-39 0 0,-1 17 196 0 0,1 80 598 0 0,0-68-590 0 0,0-2-72 0 0,0-29-78 0 0,0-3-22 0 0,0 0-123 0 0,0 0-9 0 0,0 0 11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17:14.1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5904 0 0,'0'0'132'0'0,"0"0"17"0"0,0 3 11 0 0,0 8-24 0 0,0 25-105 0 0,0-11 636 0 0,0-1-53 0 0,0 0-50 0 0,0 0-47 0 0,0 0-44 0 0,0 0-40 0 0,0-1-37 0 0,0 1-33 0 0,0 5 32 0 0,0 0-39 0 0,0 30 264 0 0,0-5-136 0 0,0 83 559 0 0,0-137-1247 0 0,0 1-34 0 0,0 0-328 0 0,0-1 72 0 0,0 0-46 0 0,0 0-645 0 0,0 0-515 0 0,0 0-978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17:14.7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95 33 5496 0 0,'0'0'124'0'0,"0"2"17"0"0,0 0-117 0 0,0 0 0 0 0,-1 0 0 0 0,1-1 1 0 0,-1 1-1 0 0,1 0 0 0 0,-1-1 0 0 0,0 1 0 0 0,0 0 0 0 0,0-1 0 0 0,0 1 0 0 0,-1 0-24 0 0,-2 6 46 0 0,-1 24-46 0 0,0-24 49 0 0,2-3 33 0 0,0 0 42 0 0,1 1 45 0 0,2 1 47 0 0,-2 4 277 0 0,-4 2 88 0 0,-1-1-1 0 0,6 0-92 0 0,0-7-286 0 0,0 0-34 0 0,-1 1-1 0 0,-2 0 40 0 0,-2 7 147 0 0,4-1-34 0 0,2 1 65 0 0,0 0-50 0 0,0 0-44 0 0,0-1-36 0 0,0 10 139 0 0,0 28 424 0 0,0-47-568 0 0,-3 0-14 0 0,2-2-151 0 0,0 0-41 0 0,-1 2-37 0 0,-3 4-59 0 0,4-5 89 0 0,0 1 56 0 0,0-1 54 0 0,1 0 71 0 0,-1 1 86 0 0,1-1 98 0 0,0-2-395 0 0,0-1 1 0 0,0 1 0 0 0,0-1-1 0 0,0 1 1 0 0,0-1-1 0 0,0 1 1 0 0,0-1 0 0 0,0 1-1 0 0,0-1 1 0 0,0 1-1 0 0,0-1 1 0 0,-1 1 0 0 0,1-1-1 0 0,0 1 1 0 0,0-1-1 0 0,0 1 1 0 0,-1 0-1 0 0,1-1 1 0 0,0 1 0 0 0,-1-1-1 0 0,1 1 1 0 0,0 0-1 0 0,-1-1 1 0 0,1 1 0 0 0,-1 0-1 0 0,1-1 1 0 0,0 1-1 0 0,-1 0 1 0 0,1 0-1 0 0,-1 0 1 0 0,1-1 0 0 0,-1 1-1 0 0,1 0 1 0 0,-1 0-1 0 0,1 0 1 0 0,-1 0 0 0 0,1 0-1 0 0,-1 0 1 0 0,1 0-1 0 0,-1 0 1 0 0,1 0 0 0 0,-1 0-8 0 0,-2 0 160 0 0,3-10 6 0 0,0 1-60 0 0,0 0-45 0 0,0-26 88 0 0,0 33-145 0 0,1 1 0 0 0,-1-1 0 0 0,0 0 0 0 0,0 1 0 0 0,1-1 0 0 0,-1 1-1 0 0,1-1 1 0 0,-1 1 0 0 0,1-1 0 0 0,0 1 0 0 0,-1-1 0 0 0,1 1 0 0 0,0 0-4 0 0,6-12 43 0 0,-2-16-11 0 0,-1 15 8 0 0,0 0 0 0 0,5-8-40 0 0,3-4 0 0 0,1 1 0 0 0,2 0 0 0 0,4-4 0 0 0,-6 12-13 0 0,8-4-61 0 0,-8 9 54 0 0,7-3-26 0 0,2 3 37 0 0,-16 10 11 0 0,-2-1-7 0 0,2 3 10 0 0,15 0-81 0 0,-5 3 0 0 0,-14-2 74 0 0,-1 0 1 0 0,1 0 0 0 0,-1 1-1 0 0,1-1 1 0 0,-1 1 0 0 0,1-1-1 0 0,-1 1 1 0 0,0 0 0 0 0,0 0 0 0 0,0-1-1 0 0,0 1 1 0 0,0 0 0 0 0,0 1 1 0 0,1 0 0 0 0,-1 0 0 0 0,1 0 0 0 0,0 0 0 0 0,0 0 0 0 0,0 0 1 0 0,1 0-1 0 0,10 10-14 0 0,-13-12 12 0 0,0-1-1 0 0,1 0 1 0 0,-1 0-1 0 0,0 1 1 0 0,0-1-1 0 0,0 0 1 0 0,1 0 0 0 0,-1 1-1 0 0,0-1 1 0 0,0 0-1 0 0,0 1 1 0 0,0-1-1 0 0,0 0 1 0 0,0 0-1 0 0,1 1 1 0 0,-1-1-1 0 0,0 0 1 0 0,0 1-1 0 0,0-1 1 0 0,0 0 0 0 0,0 1-1 0 0,0-1 1 0 0,0 0-1 0 0,0 1 1 0 0,0-1-1 0 0,-1 0 3 0 0,1 71-184 0 0,0-8 174 0 0,1-56 10 0 0,-2-3 0 0 0,-12 20 0 0 0,11-11 12 0 0,2-11 1 0 0,0-1-78 0 0,2 1-47 0 0,11 9-179 0 0,3-9-26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17:16.1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7368 0 0,'0'3'23'0'0,"0"0"1"0"0,0 0 0 0 0,0 0-1 0 0,0 1 1 0 0,1-1-1 0 0,-1 0 1 0 0,1 1-24 0 0,7 4 153 0 0,-8-8-145 0 0,1 0-1 0 0,-1 0 1 0 0,0 1 0 0 0,1-1 0 0 0,-1 0 0 0 0,1 1 0 0 0,-1-1 0 0 0,0 1 0 0 0,1-1 0 0 0,-1 0 0 0 0,0 1 0 0 0,0-1 0 0 0,1 1 0 0 0,-1-1 0 0 0,0 1 0 0 0,0-1 0 0 0,0 1 0 0 0,1-1 0 0 0,-1 1 0 0 0,0-1 0 0 0,0 1 0 0 0,0-1 0 0 0,0 1 0 0 0,0-1 0 0 0,0 1 0 0 0,0-1 0 0 0,0 1 0 0 0,0-1 0 0 0,0 1-8 0 0,0 4 117 0 0,0 8-21 0 0,0 3-90 0 0,0-13-4 0 0,0 8 51 0 0,2-1 73 0 0,3 1 77 0 0,6 1 83 0 0,-10-11-247 0 0,4 5 315 0 0,-1 2 58 0 0,-2-1-90 0 0,-1 3 49 0 0,-1-2-114 0 0,0 1 63 0 0,0 9 314 0 0,0 15 502 0 0,0-19-676 0 0,0-1-44 0 0,0-3-79 0 0,0-7-33 0 0,0-1-70 0 0,0 9-36 0 0,0-8-6 0 0,0-3-15 0 0,0 0-61 0 0,0 0-27 0 0,0 0-7 0 0,0 0-5 0 0,0 0-5 0 0,0 0 13 0 0,0 0-15 0 0,0-3-1 0 0,-1-9 18 0 0,1 7-72 0 0,-1 0 0 0 0,1 1 0 0 0,0-1 0 0 0,0 0 0 0 0,1 0 0 0 0,-1 1-1 0 0,1-1 1 0 0,0 0 0 0 0,1-1-15 0 0,9-7 24 0 0,-9 12-18 0 0,-1-1 0 0 0,1 0 0 0 0,0 0 1 0 0,-1 0-1 0 0,1 0 0 0 0,-1 0 1 0 0,0 0-1 0 0,0 0 0 0 0,1-2-6 0 0,1-9 12 0 0,-2 11-12 0 0,-1 0 0 0 0,1-1 0 0 0,-1 1 0 0 0,1 0 0 0 0,0 0 0 0 0,0-1 1 0 0,0 1-1 0 0,0 0 0 0 0,0 0 0 0 0,0 0 0 0 0,1 0 0 0 0,-1 0 0 0 0,1 1 1 0 0,-1-1-1 0 0,7-5-1 0 0,-6 5 7 0 0,0 0-1 0 0,1 0 0 0 0,-1-1 1 0 0,0 1-1 0 0,0 0 0 0 0,0-1 1 0 0,-1 1-1 0 0,1-1 1 0 0,-1 0-1 0 0,1-1-5 0 0,1-7 8 0 0,-3 10-7 0 0,0 0-1 0 0,0 0 0 0 0,1 0 0 0 0,-1 0 0 0 0,0 0 0 0 0,0 0 0 0 0,1 0 0 0 0,-1 0 0 0 0,1 1 0 0 0,-1-1 0 0 0,1 0 0 0 0,-1 0 0 0 0,1 0 1 0 0,-1 1-1 0 0,1-1 0 0 0,0 0 0 0 0,-1 1 0 0 0,1-1 0 0 0,0 0 0 0 0,-1 1 0 0 0,1-1 0 0 0,0 1 0 0 0,0-1 0 0 0,0 1 0 0 0,0 0 0 0 0,0-1 1 0 0,0 1-1 0 0,4-2 0 0 0,-2-1 0 0 0,20-21 0 0 0,-7 11 16 0 0,-8 11 4 0 0,3 5-132 0 0,-3 5-19 0 0,-3-1 122 0 0,8 19-103 0 0,-7-8 49 0 0,0 0 45 0 0,-2-7 8 0 0,-4-8 3 0 0,1 1 0 0 0,0-1 1 0 0,-1 1-1 0 0,0-1 0 0 0,1 0 0 0 0,-1 1 1 0 0,-1-1-1 0 0,1 4 7 0 0,-1-5 0 0 0,1 1 0 0 0,0-1 0 0 0,0 1 0 0 0,0-1 0 0 0,0 1 0 0 0,0-1 0 0 0,0 0 0 0 0,1 1 0 0 0,-1-1 0 0 0,1 1 0 0 0,0-1 1 0 0,0 1-1 0 0,2 2 0 0 0,2 6 0 0 0,-10 7 0 0 0,9-1 0 0 0,-3-14 0 0 0,0 0 0 0 0,0 0 0 0 0,0 0 0 0 0,0 0 0 0 0,-1 0 0 0 0,1 0 0 0 0,-1 0 0 0 0,0 1 0 0 0,0-3 0 0 0,0 1 0 0 0,0-1 0 0 0,0 1 0 0 0,0-1 0 0 0,0 1 0 0 0,0-1 0 0 0,1 1 0 0 0,-1-1 0 0 0,0 1 0 0 0,1-1 0 0 0,0 0 0 0 0,-1 1 0 0 0,1-1 0 0 0,0 0 0 0 0,-1 1 0 0 0,2-1 0 0 0,9 22 0 0 0,16 24-16 0 0,-26-43 56 0 0,1-1-108 0 0,-1-1-98 0 0,0 0-101 0 0,0 0-104 0 0,0-1-107 0 0,0 0-109 0 0,1 0-112 0 0,1-1-116 0 0,0 0-117 0 0,-1 0-937 0 0,-2 0-1063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17:20.7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32 160 7344 0 0,'-26'0'216'0'0,"26"0"-212"0"0,-1 0-1 0 0,1-1 1 0 0,0 1 0 0 0,0 0 0 0 0,0 0 0 0 0,0 0-1 0 0,0 0 1 0 0,0 0 0 0 0,0 0 0 0 0,-1 0 0 0 0,1 0-1 0 0,0 0 1 0 0,0 0 0 0 0,0 0 0 0 0,0 0 0 0 0,0 0-1 0 0,-1 0 1 0 0,1 0 0 0 0,0 0 0 0 0,0 0 0 0 0,0 0-1 0 0,0 0 1 0 0,0 0 0 0 0,0 0 0 0 0,-1 0 0 0 0,1 0-1 0 0,0 0 1 0 0,0 0 0 0 0,0 0 0 0 0,0 0 0 0 0,0 1-1 0 0,0-1 1 0 0,-1 0 0 0 0,1 0 0 0 0,0 0 0 0 0,0 0-1 0 0,0 0 1 0 0,0 0 0 0 0,0 0 0 0 0,0 0 0 0 0,0 1-1 0 0,0-1 1 0 0,0 0 0 0 0,0 0 0 0 0,0 0 0 0 0,0 0-1 0 0,0 0 1 0 0,-1 0 0 0 0,1 1 0 0 0,0-1 0 0 0,0 0 0 0 0,0 0-1 0 0,0 0 1 0 0,0 0-4 0 0,1 4 34 0 0,1 3-25 0 0,9-2-9 0 0,-8-1 24 0 0,0 3 52 0 0,1 0 52 0 0,-1 0 56 0 0,-1-3 22 0 0,-1-2-94 0 0,0 1 1 0 0,0-1-1 0 0,-1 0 0 0 0,0 1 0 0 0,1-1 0 0 0,-1 1 0 0 0,0-1 0 0 0,0 1 0 0 0,0-1 0 0 0,0 0 0 0 0,-1 1 0 0 0,1-1-112 0 0,0 1 115 0 0,-1-1-1 0 0,1 1 0 0 0,0-1 0 0 0,0 1 1 0 0,0-1-1 0 0,0 1 0 0 0,0-1 0 0 0,1 1 1 0 0,-1-1-1 0 0,1 0 0 0 0,0 1 0 0 0,0-1-114 0 0,9 11 658 0 0,-8-11-337 0 0,-1 0-74 0 0,-1-1-63 0 0,1 1-53 0 0,-1 0-30 0 0,0 0-45 0 0,-1 3 17 0 0,1-3-12 0 0,0-1 58 0 0,0 14 422 0 0,0 1-38 0 0,0 0-39 0 0,0 0-36 0 0,0 0-36 0 0,0-1-35 0 0,0 0-34 0 0,0-1-32 0 0,0-11 70 0 0,0-3-60 0 0,0 0-21 0 0,0 0-7 0 0,0 3-14 0 0,0 7-55 0 0,0-7-20 0 0,0-3-7 0 0,0 0-3 0 0,0 0-13 0 0,0 0-8 0 0,0 0-1 0 0,0 0-6 0 0,0 0-29 0 0,-3-3-12 0 0,2 2-92 0 0,0-1-1 0 0,0 1 0 0 0,-1-1 0 0 0,1 1 1 0 0,0-1-1 0 0,1 0 0 0 0,-1 0 0 0 0,0 1 0 0 0,0-1 1 0 0,1 0-1 0 0,-1 0 0 0 0,1 0 0 0 0,0-1-12 0 0,-2-29 114 0 0,2 29-105 0 0,-1-24 54 0 0,0 19-56 0 0,1-1 0 0 0,0 0 1 0 0,0 0-1 0 0,1 0 0 0 0,0 0 0 0 0,2-3-7 0 0,7-9 48 0 0,-6 8-37 0 0,-3 9-11 0 0,0 0 0 0 0,0 0 0 0 0,0 0 1 0 0,1 0-1 0 0,0 0 0 0 0,0 1 0 0 0,0-1 0 0 0,1 0 0 0 0,14-31 0 0 0,-14 28 0 0 0,1-1 0 0 0,0 1 0 0 0,0 0 0 0 0,0 0 0 0 0,0 0 0 0 0,6-4 0 0 0,16-10 0 0 0,-5-5 0 0 0,24-9-12 0 0,-37 26-18 0 0,-6 7 25 0 0,-1 0 0 0 0,1 0 1 0 0,0 0-1 0 0,0 0 0 0 0,0 1 0 0 0,0-1 0 0 0,1 0 1 0 0,-1 1-1 0 0,0 0 0 0 0,3-2 5 0 0,11 1-48 0 0,-12 2 43 0 0,-1 0 1 0 0,0-1-1 0 0,0 1 1 0 0,0-1-1 0 0,0 0 1 0 0,0 1-1 0 0,2-2 5 0 0,13-6-48 0 0,-15 7 39 0 0,0 0 0 0 0,1 0 1 0 0,-1 0-1 0 0,0 1 1 0 0,0 0-1 0 0,0 0 0 0 0,1 0 1 0 0,-1 0-1 0 0,0 0 1 0 0,1 0 8 0 0,8 1-8 0 0,-11-1 8 0 0,1 0 0 0 0,0 0 0 0 0,-1 1 0 0 0,1-1 0 0 0,-1 0 0 0 0,1 1 0 0 0,0-1 0 0 0,-1 1-1 0 0,1 0 1 0 0,-1-1 0 0 0,1 1 0 0 0,-1 0 0 0 0,0 0 0 0 0,1 0 0 0 0,6 4-9 0 0,2 0-21 0 0,-7-4 27 0 0,-1 0 1 0 0,0 0-1 0 0,1 0 0 0 0,-1 0 1 0 0,0 1-1 0 0,0-1 1 0 0,0 1-1 0 0,0 0 0 0 0,0 0 3 0 0,10 11 2 0 0,5 5-16 0 0,1-5-40 0 0,-13-10 46 0 0,-4-3 8 0 0,-1 0 0 0 0,1 0 0 0 0,-1 1-1 0 0,1-1 1 0 0,0 0 0 0 0,-1 1 0 0 0,1-1-1 0 0,-1 0 1 0 0,1 1 0 0 0,-1-1 0 0 0,1 1-1 0 0,-1-1 1 0 0,1 1 0 0 0,-1-1 0 0 0,1 1 0 0 0,-1 0-1 0 0,0-1 1 0 0,1 1 0 0 0,-1-1 0 0 0,0 1-1 0 0,1 0 1 0 0,-1 0 0 0 0,2 4-1 0 0,9 13 1 0 0,-6 8 0 0 0,2-12 1 0 0,-7-13-2 0 0,1 0 0 0 0,0 1 0 0 0,0-1 0 0 0,-1 1 0 0 0,1-1 0 0 0,0 1 0 0 0,-1-1 0 0 0,0 1 0 0 0,1-1 0 0 0,-1 1 0 0 0,0-1 0 0 0,0 1 0 0 0,0 0 1 0 0,0 15-47 0 0,0 13 15 0 0,0-14-15 0 0,0-15 46 0 0,0 1 0 0 0,0 0-1 0 0,0-1 1 0 0,-1 1 0 0 0,1-1 0 0 0,0 1 0 0 0,-1 0 0 0 0,1-1 0 0 0,-1 1 0 0 0,0-1-1 0 0,0 0 1 0 0,1 1 0 0 0,-2 0 1 0 0,1 0 0 0 0,0 0 0 0 0,0-1 0 0 0,0 1 1 0 0,0 0-1 0 0,0 0 0 0 0,1-1 0 0 0,-1 1 0 0 0,1 0 0 0 0,-1 0 0 0 0,1 0 0 0 0,0 0 0 0 0,0 0 0 0 0,0 2 0 0 0,0 40 0 0 0,-3-28 0 0 0,-2-8 1 0 0,4-7 3 0 0,0 1 0 0 0,0-1 1 0 0,0 1-1 0 0,1-1 0 0 0,-1 1 0 0 0,0-1 1 0 0,1 1-1 0 0,-1-1 0 0 0,1 1 0 0 0,-1 0 1 0 0,1-1-1 0 0,0 1 0 0 0,0 0 0 0 0,0 0-4 0 0,0-2 2 0 0,0 1 0 0 0,0 0 0 0 0,0-1 0 0 0,0 1 0 0 0,0-1-1 0 0,0 1 1 0 0,0 0 0 0 0,0-1 0 0 0,-1 1 0 0 0,1-1-1 0 0,0 1 1 0 0,0 0 0 0 0,0-1 0 0 0,-1 1 0 0 0,1-1 0 0 0,0 1-1 0 0,-1-1 1 0 0,1 1 0 0 0,0-1 0 0 0,-1 1 0 0 0,1-1-1 0 0,-1 1 1 0 0,1-1 0 0 0,-1 1 0 0 0,1-1 0 0 0,-1 0 0 0 0,0 1-2 0 0,-4 4 54 0 0,2 9 49 0 0,3-4-27 0 0,0-7-11 0 0,0 0-11 0 0,0 7-32 0 0,0-7 38 0 0,0-3 11 0 0,0 0-56 0 0,0 0-79 0 0,0 0-26 0 0,0 0-36 0 0,0 0-197 0 0,0 0-454 0 0,0 0-57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17:16.5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0 158 7744 0 0,'53'0'174'0'0,"-43"0"29"0"0,-10 0 12 0 0,6 0-35 0 0,5 0-143 0 0,28 0-41 0 0,-27 0 37 0 0,-1 0 43 0 0,-2-1 206 0 0,-2 0-73 0 0,0-1-27 0 0,2-2 27 0 0,-1 0 29 0 0,-1 2-3 0 0,1 1 37 0 0,0 0 92 0 0,-1 1-36 0 0,-1-2-73 0 0,0 0-20 0 0,3-2 30 0 0,3-2 11 0 0,-2 2-39 0 0,0 1-83 0 0,2-1-9 0 0,-4 1-18 0 0,-1 0 12 0 0,1 0 44 0 0,0-2-48 0 0,-7 4-112 0 0,1 0 1 0 0,-1 0-1 0 0,0 0 0 0 0,1 1 1 0 0,0-1-1 0 0,-1 0 0 0 0,1 1 1 0 0,-1-1-1 0 0,1 1 0 0 0,0-1 1 0 0,-1 1-1 0 0,1 0 1 0 0,0 0-1 0 0,-1 0 0 0 0,2 0-23 0 0,13-2 123 0 0,-10 0-51 0 0,1 1 0 0 0,-1-1 0 0 0,0-1 0 0 0,0 1 0 0 0,3-2-72 0 0,1-3 81 0 0,-2 1-37 0 0,-6 3 38 0 0,-2 1-16 0 0,0-2-56 0 0,0-14 73 0 0,-2 13-80 0 0,-9 0 40 0 0,7-2-31 0 0,4 7-12 0 0,-1 0 0 0 0,1-1 0 0 0,0 1 0 0 0,0-1 0 0 0,-1 1 0 0 0,1 0 0 0 0,0-1 0 0 0,-1 1 0 0 0,1-1 0 0 0,0 1 0 0 0,-1 0-1 0 0,1-1 1 0 0,-1 1 0 0 0,1 0 0 0 0,0 0 0 0 0,-1-1 0 0 0,1 1 0 0 0,-1 0 0 0 0,1 0 0 0 0,-1 0 0 0 0,1 0 0 0 0,-1 0 0 0 0,1-1 0 0 0,-1 1 0 0 0,1 0 0 0 0,-1 0 0 0 0,1 0 0 0 0,-1 0 0 0 0,1 0 0 0 0,-1 1 0 0 0,1-1 0 0 0,-1 0 0 0 0,-1 0 0 0 0,1 0 0 0 0,-1 0 0 0 0,0 1 0 0 0,1-1 0 0 0,-1 0 0 0 0,0 1 0 0 0,1-1 0 0 0,-1 1 0 0 0,1 0 0 0 0,-1-1 0 0 0,1 1 0 0 0,-1 0 0 0 0,1 0 0 0 0,-1 0 0 0 0,-6 4 0 0 0,-5 2-3 0 0,4-4-5 0 0,1 1 0 0 0,0 1 0 0 0,1 0-1 0 0,-1 0 1 0 0,1 0 0 0 0,0 1 0 0 0,-5 4 8 0 0,-22 24-13 0 0,5-5-46 0 0,28-28 58 0 0,0 0 0 0 0,-1 0 1 0 0,1 1-1 0 0,0-1 1 0 0,0 0-1 0 0,0 1 0 0 0,0-1 1 0 0,0 1-1 0 0,0-1 1 0 0,0 1-1 0 0,1-1 0 0 0,-1 1 1 0 0,0-1-1 0 0,1 1 1 0 0,0 0-1 0 0,-1-1 0 0 0,1 1 1 0 0,0 0-1 0 0,0 0 1 0 0,0 0 0 0 0,-1-1 0 0 0,1 1 0 0 0,0 0 0 0 0,0-1 0 0 0,0 1 0 0 0,-1 0 0 0 0,1-1 0 0 0,-1 1 0 0 0,0-1 0 0 0,1 1 0 0 0,-1-1 0 0 0,0 1 0 0 0,0-1 0 0 0,0 1 0 0 0,0-1 0 0 0,-4 7 0 0 0,0 5 0 0 0,1-9 0 0 0,4-4 0 0 0,0 0 0 0 0,0 0 0 0 0,0 0 0 0 0,-1 0 0 0 0,1 0 0 0 0,0 1 0 0 0,0-1 0 0 0,0 0 0 0 0,0 0 0 0 0,0 0 0 0 0,0 0 0 0 0,0 0 0 0 0,-1 0 0 0 0,1 0 0 0 0,0 0 0 0 0,0 1 0 0 0,0-1 0 0 0,0 0 0 0 0,0 0 0 0 0,0 0 0 0 0,0 0 0 0 0,0 0 0 0 0,0 1 0 0 0,0-1 0 0 0,0 0 0 0 0,0 0 0 0 0,0 0 0 0 0,0 0 0 0 0,0 0 0 0 0,0 1 0 0 0,0-1 0 0 0,0 0 0 0 0,0 0 0 0 0,0 0 0 0 0,0 0 0 0 0,0 0 0 0 0,0 1 0 0 0,0-1 0 0 0,0 0 0 0 0,0 0 0 0 0,0 0 0 0 0,0 0 0 0 0,0 0 0 0 0,0 0 0 0 0,0 1 0 0 0,1-1 0 0 0,-1 0 0 0 0,0 0 0 0 0,0 0 0 0 0,0 0 0 0 0,0 0 0 0 0,5 9 0 0 0,-2-4 33 0 0,1 4-33 0 0,2 0-72 0 0,-5-7 36 0 0,0 0 0 0 0,1 0 0 0 0,-1 0 1 0 0,1 0-1 0 0,-1 0 0 0 0,1-1 1 0 0,0 1-1 0 0,-1-1 0 0 0,1 1 0 0 0,0-1 1 0 0,2 1 35 0 0,11 5-215 0 0,-2-3 79 0 0,2-4 44 0 0,3-5 87 0 0,-17 4 4 0 0,1 1 1 0 0,0-1-1 0 0,-1 1 1 0 0,1 0 0 0 0,0 0-1 0 0,-1 0 1 0 0,1 0-1 0 0,0 0 1 0 0,-1 0-1 0 0,1 0 1 0 0,0 0 0 0 0,-1 1-1 0 0,1-1 1 0 0,0 0-1 0 0,1 2 1 0 0,2 0-34 0 0,-1 0-35 0 0,2 1-110 0 0,-2-2 45 0 0,-1 0-34 0 0,3 0-254 0 0,0 0-118 0 0,-1-1 69 0 0,-1 0-45 0 0,4-2-612 0 0,0-2-458 0 0,2-5-908 0 0,-10 9 2410 0 0</inkml:trace>
  <inkml:trace contextRef="#ctx0" brushRef="#br0" timeOffset="437.22">694 79 6072 0 0,'0'3'133'0'0,"0"7"23"0"0,0-10-153 0 0,0 0 0 0 0,0 0 0 0 0,1 0 0 0 0,-1 1 0 0 0,0-1 0 0 0,0 0 0 0 0,0 0 0 0 0,0 0 0 0 0,0 0 0 0 0,0 0 0 0 0,0 0 0 0 0,0 0-1 0 0,0 0 1 0 0,0 0 0 0 0,0 0 0 0 0,0 1 0 0 0,0-1 0 0 0,0 0 0 0 0,-1 0 0 0 0,1 0 0 0 0,0 0 0 0 0,0 0 0 0 0,0 0 0 0 0,0 0 0 0 0,0 0 0 0 0,0 0 0 0 0,0 0 0 0 0,0 0 0 0 0,0 0 0 0 0,0 1 0 0 0,0-1-1 0 0,0 0 1 0 0,0 0 0 0 0,0 0 0 0 0,0 0 0 0 0,0 0 0 0 0,-1 0 0 0 0,1 0 0 0 0,0 0 0 0 0,0 0 0 0 0,0 0 0 0 0,0 0 0 0 0,0 0 0 0 0,0 0 0 0 0,0 0 0 0 0,0 0 0 0 0,0 0 0 0 0,0 0 0 0 0,-1 0-1 0 0,1 0 1 0 0,0 0 0 0 0,0 0 0 0 0,0 0 0 0 0,0 0 0 0 0,0 0 0 0 0,0 0 0 0 0,0 0-3 0 0,-13 2 145 0 0,-3 12-115 0 0,14-13-33 0 0,0 1 1 0 0,1 0-1 0 0,-1 0 0 0 0,1 0 1 0 0,-1 0-1 0 0,1 0 1 0 0,-1 1 2 0 0,0 4 29 0 0,1 1 44 0 0,1-6-20 0 0,0 0 1 0 0,0-1 0 0 0,-1 1-1 0 0,1 0 1 0 0,-1 0 0 0 0,1-1-1 0 0,-1 1 1 0 0,1 0 0 0 0,-1-1-1 0 0,0 1 1 0 0,0 0-1 0 0,0-1 1 0 0,0 1-54 0 0,-4 8 382 0 0,3-4-156 0 0,1 1 34 0 0,-1 4 162 0 0,-4-6-104 0 0,2-1-114 0 0,3-3-187 0 0,1-1 1 0 0,0 1-1 0 0,-1 0 0 0 0,1-1 1 0 0,0 1-1 0 0,-1 0 0 0 0,1-1 1 0 0,0 1-1 0 0,0 0 0 0 0,0 0 1 0 0,0-1-1 0 0,-1 1 0 0 0,1 0 1 0 0,0 0-1 0 0,1 0-17 0 0,-1 5 114 0 0,-2 13 206 0 0,-2-14-109 0 0,1-4-63 0 0,-2 0 38 0 0,16-1 22 0 0,-8 0 4 0 0,-1 2 17 0 0,12 8 12 0 0,-13-9-217 0 0,0-1-1 0 0,1 1 1 0 0,-1-1-1 0 0,1 1 1 0 0,-1-1-1 0 0,0 0 1 0 0,1 1-1 0 0,-1-1 1 0 0,1 0-1 0 0,-1 0 1 0 0,1 0-1 0 0,-1 0 0 0 0,1 0 1 0 0,-1 0-1 0 0,1-1 1 0 0,-1 1-1 0 0,1 0 1 0 0,-1-1-1 0 0,0 1 1 0 0,2-1-24 0 0,12-7 174 0 0,9-5 140 0 0,1-1-45 0 0,-10 7-174 0 0,-10 4-74 0 0,-5 3-16 0 0,1 0 0 0 0,0 0 0 0 0,-1-1 0 0 0,1 1-1 0 0,-1 0 1 0 0,1-1 0 0 0,0 1 0 0 0,-1-1 0 0 0,1 1 0 0 0,-1-1 0 0 0,1 1-1 0 0,-1-1 1 0 0,1 1 0 0 0,-1-1 0 0 0,1 1 0 0 0,-1-1 0 0 0,0 1 0 0 0,1-1 0 0 0,-1 0-1 0 0,0 1 1 0 0,0-1 0 0 0,1 0-5 0 0,1-4 20 0 0,3-3 15 0 0,-4 7-25 0 0,0-1 0 0 0,0 1 0 0 0,0 0 0 0 0,-1-1 0 0 0,1 1 1 0 0,0-1-1 0 0,-1 0 0 0 0,1 1 0 0 0,-1-1 0 0 0,1 1 0 0 0,-1-1 1 0 0,0 0-1 0 0,0 1 0 0 0,0-1-10 0 0,4-29 198 0 0,3 7-84 0 0,-5 18-97 0 0,1-12 66 0 0,-3 17-76 0 0,0-1 1 0 0,0 1-1 0 0,0-1 1 0 0,0 1-1 0 0,0-1 1 0 0,1 1-1 0 0,-1 0 1 0 0,0-1-1 0 0,1 1 1 0 0,0-1-8 0 0,4-6 34 0 0,-4 7-27 0 0,-1-1 0 0 0,1 1 0 0 0,0-1 0 0 0,0 1 0 0 0,0-1 0 0 0,-1 1 0 0 0,1-1 0 0 0,-1 1 0 0 0,1-1 0 0 0,-1 0 0 0 0,0 1 0 0 0,1-1 0 0 0,-1 0 0 0 0,0 0-7 0 0,0 2 0 0 0,0-1 1 0 0,0 0-1 0 0,0 0 1 0 0,0 0-1 0 0,0 1 1 0 0,0-1-1 0 0,1 0 1 0 0,-1 0-1 0 0,0 1 1 0 0,1-1-1 0 0,-1 0 1 0 0,0 0-1 0 0,1 1 1 0 0,-1-1-1 0 0,1 0 1 0 0,-1 1-1 0 0,1-1 1 0 0,-1 1-1 0 0,1-1 1 0 0,-1 1-1 0 0,1-1 1 0 0,0 1-1 0 0,-1-1 1 0 0,1 1-1 0 0,0-1 1 0 0,0 1-1 0 0,-1 0 1 0 0,1-1-1 0 0,0 1 0 0 0,1 0 0 0 0,-1-1 0 0 0,0 0 0 0 0,0 1 0 0 0,0-1-1 0 0,0 0 1 0 0,0 1 0 0 0,0-1 0 0 0,0 0 0 0 0,0 0 0 0 0,0 0-1 0 0,0 0 1 0 0,0 0 0 0 0,-1 0 0 0 0,1 0 0 0 0,0 0 0 0 0,1-12-15 0 0,-1 11-16 0 0,1 4-7 0 0,9 8-33 0 0,-8-6 48 0 0,0 0 1 0 0,0 0-1 0 0,0 0 0 0 0,0 0 1 0 0,1 2 22 0 0,0 2-26 0 0,0 0 0 0 0,-1 1 0 0 0,2 5 26 0 0,7 19-41 0 0,-8-19 3 0 0,-5 8 23 0 0,0-14 15 0 0,1-4 0 0 0,1-1 0 0 0,-1 0 0 0 0,0 0 0 0 0,1 1 0 0 0,0-1 0 0 0,-1 0 0 0 0,1 0 0 0 0,1 0 0 0 0,0 3 0 0 0,4 9 0 0 0,-1 17 21 0 0,-4-29-12 0 0,2 10 56 0 0,0 0 0 0 0,0 0 0 0 0,-2-1 0 0 0,1 10-65 0 0,-2-5 90 0 0,-1 5 4 0 0,0 4 15 0 0,1-9-3 0 0,2-1 25 0 0,1 2 55 0 0,1 0-19 0 0,2 9 99 0 0,-4-11-99 0 0,-1 2 35 0 0,1 5 24 0 0,3 3 75 0 0,2 19 260 0 0,-8-18-232 0 0,-10 7 189 0 0,9-23-315 0 0,-2 4 29 0 0,0 3 24 0 0,1-6-49 0 0,0 0 20 0 0,-2 1 71 0 0,3-6-175 0 0,-1 0 1 0 0,0 0-1 0 0,0 0 0 0 0,-1 0 0 0 0,0-1 1 0 0,0 0-1 0 0,-4 5-123 0 0,-18 10 344 0 0,13-7-169 0 0,9-10-120 0 0,1 0 1 0 0,0-1-1 0 0,-1 1 1 0 0,0-1-1 0 0,0 0 1 0 0,0 0-1 0 0,0 0 0 0 0,-3 1-55 0 0,-10 4 164 0 0,0 0-44 0 0,1 0 15 0 0,-1-2-1 0 0,0 0 0 0 0,-10 3-134 0 0,22-8 45 0 0,-1-1 0 0 0,1 1 0 0 0,-1-1 1 0 0,-4 0-46 0 0,-24 3 158 0 0,-73 23 72 0 0,104-25-224 0 0,0-1-1 0 0,1 0 0 0 0,-1 1 1 0 0,0-1-1 0 0,1 0 0 0 0,-1 0 1 0 0,0-1-1 0 0,1 1 0 0 0,-2-1-5 0 0,-20-6 12 0 0,15 4-22 0 0,-26-9-97 0 0,23 8 76 0 0,5 1 8 0 0,1 1-56 0 0,1 0-48 0 0,1-1-42 0 0,-1 0-82 0 0,0 0-42 0 0,0-2-99 0 0,-2-3-240 0 0,1 3 240 0 0,-10-11-882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17:15.0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80 143 7136 0 0,'0'0'165'0'0,"0"3"22"0"0,-3 10 6 0 0,-10 2-28 0 0,6-7-116 0 0,-7 16-85 0 0,10-12 84 0 0,-1-2 97 0 0,3-5-23 0 0,0 0 41 0 0,-3 3 71 0 0,-1 2 107 0 0,4 3 91 0 0,1-7-240 0 0,0-1-36 0 0,-2 2 26 0 0,0-1-43 0 0,-4 6 101 0 0,6-1-39 0 0,1 1 3 0 0,-1-9-135 0 0,1 1 0 0 0,0-1 0 0 0,0 1 0 0 0,1-1-1 0 0,-1 0 1 0 0,1 1 0 0 0,0-1 0 0 0,0 2-69 0 0,5 6 239 0 0,3 0 81 0 0,2 2-59 0 0,-9-8-187 0 0,-2-4-55 0 0,1 0 0 0 0,-1-1 0 0 0,0 1 0 0 0,0-1 1 0 0,1 1-1 0 0,-1 0 0 0 0,1-1 0 0 0,-1 1 0 0 0,0-1 0 0 0,1 1 0 0 0,-1-1 0 0 0,1 1 0 0 0,-1-1 0 0 0,1 1 0 0 0,0-1 0 0 0,-1 0 0 0 0,1 1 0 0 0,-1-1 0 0 0,1 0 0 0 0,0 1 0 0 0,-1-1 0 0 0,1 0-19 0 0,4 3 78 0 0,-4-3-57 0 0,0 1 1 0 0,0 0-1 0 0,0 0 1 0 0,0-1 0 0 0,0 1-1 0 0,0 0 1 0 0,0 0 0 0 0,0 0-1 0 0,0 0 1 0 0,-1 0-1 0 0,1 0 1 0 0,0 0 0 0 0,-1 1-1 0 0,1-1 1 0 0,-1 0-22 0 0,1 0 19 0 0,-1 0-1 0 0,0-1 1 0 0,0 1 0 0 0,1 0-1 0 0,-1-1 1 0 0,1 1-1 0 0,-1 0 1 0 0,0-1 0 0 0,1 1-1 0 0,0 0 1 0 0,-1-1 0 0 0,1 1-1 0 0,-1-1 1 0 0,1 1 0 0 0,0-1-1 0 0,-1 1 1 0 0,1-1 0 0 0,0 1-1 0 0,-1-1 1 0 0,1 0 0 0 0,0 1-1 0 0,0-1 1 0 0,-1 0 0 0 0,1 0-1 0 0,0 0 1 0 0,0 0 0 0 0,-1 1-1 0 0,1-1 1 0 0,1 0-19 0 0,45 0 876 0 0,-46 0-861 0 0,0 0 0 0 0,-1 0 0 0 0,1-1 0 0 0,0 1 0 0 0,0 0 0 0 0,0 0 1 0 0,-1 0-1 0 0,1-1 0 0 0,0 1 0 0 0,0 0 0 0 0,-1-1 0 0 0,1 1 0 0 0,0 0 0 0 0,-1-1 0 0 0,1 1 0 0 0,0-1 1 0 0,-1 1-1 0 0,1-1 0 0 0,-1 1 0 0 0,1-1 0 0 0,-1 0 0 0 0,1 1 0 0 0,-1-1 0 0 0,1 0 0 0 0,-1 1 0 0 0,0-1 1 0 0,1 0-1 0 0,-1 0 0 0 0,0 0-15 0 0,1 0 16 0 0,-1 0 0 0 0,1 0 1 0 0,0-1-1 0 0,-1 1 0 0 0,1 0 1 0 0,0 0-1 0 0,0 0 0 0 0,-1 0 1 0 0,1 0-1 0 0,0 0 0 0 0,0 1 1 0 0,0-1-1 0 0,0 0 0 0 0,0 0 1 0 0,1 1-17 0 0,8-6 125 0 0,-4 1-47 0 0,-5 4-71 0 0,0 0-1 0 0,0 0 1 0 0,0 0-1 0 0,0 0 1 0 0,-1 0 0 0 0,1 0-1 0 0,-1 0 1 0 0,1 0 0 0 0,-1-1-1 0 0,1 1 1 0 0,-1 0-1 0 0,1 0 1 0 0,-1-1-7 0 0,4-10 42 0 0,1 1 17 0 0,5-2 15 0 0,-6 6-4 0 0,-5-2-67 0 0,1 6 9 0 0,0-12 36 0 0,1 8-31 0 0,-1 0 0 0 0,-1 0 0 0 0,1 0 0 0 0,-1 0 0 0 0,-1-3-17 0 0,-4-7 1 0 0,4 13-32 0 0,-1-1 0 0 0,0 0 0 0 0,1 1 0 0 0,-2 0 0 0 0,1-1 0 0 0,-3-1 31 0 0,1 0 1 0 0,1 0-68 0 0,1 0-53 0 0,0 0-41 0 0,1 3 33 0 0,0-1-1 0 0,0 1 1 0 0,0 0-1 0 0,0-1 1 0 0,-1 1 0 0 0,0-1 128 0 0,-2 0-133 0 0,3 1-2 0 0,1 0-27 0 0,-1 1-58 0 0,1 0-16 0 0,0 0-58 0 0,0 0-65 0 0,0-1-72 0 0,0 1-59 0 0,0-1-82 0 0,0 1-88 0 0,-1-1-95 0 0,-2-3-924 0 0,-5-4-943 0 0</inkml:trace>
  <inkml:trace contextRef="#ctx0" brushRef="#br0" timeOffset="431.53">301 143 6448 0 0,'0'0'141'0'0,"0"3"23"0"0,0 16 145 0 0,0 6-251 0 0,0-18-7 0 0,0 0 85 0 0,0 4 155 0 0,0 12 499 0 0,0-16-474 0 0,2-1-44 0 0,3 4 177 0 0,-4-8-388 0 0,0-1 0 0 0,0 1 0 0 0,0-1 0 0 0,0 1 0 0 0,0 0 0 0 0,-1-1 0 0 0,1 1 0 0 0,-1 0-1 0 0,1 0 1 0 0,-1-1 0 0 0,0 1 0 0 0,0 0 0 0 0,0 0-61 0 0,0 3 174 0 0,0 1 42 0 0,0 17 614 0 0,0-13-504 0 0,0-1-69 0 0,0-5-170 0 0,0-1-34 0 0,3 3 315 0 0,8 4-20 0 0,-10-8-202 0 0,0 0-40 0 0,0 2 12 0 0,-2 4-33 0 0,1-8-50 0 0,0 3 183 0 0,0-3-10 0 0,0 0-34 0 0,0 0-12 0 0,0 0-2 0 0,0 0 0 0 0,0 0 0 0 0,0 2 0 0 0,0 9 0 0 0,0-11-158 0 0,0 0 1 0 0,0 0 0 0 0,0 0-1 0 0,0 0 1 0 0,0 0 0 0 0,0 0 0 0 0,0 0-1 0 0,0 0 1 0 0,0 0 0 0 0,0 1-1 0 0,0-1 1 0 0,0 0 0 0 0,0 0 0 0 0,0 0-1 0 0,0 0 1 0 0,0 0 0 0 0,0 0-1 0 0,0 0 1 0 0,0 0 0 0 0,0 0 0 0 0,0 0-1 0 0,0 1 1 0 0,0-1 0 0 0,0 0-1 0 0,0 0 1 0 0,0 0 0 0 0,0 0 0 0 0,0 0-1 0 0,0 0 1 0 0,0 0 0 0 0,0 0-1 0 0,0 0 1 0 0,0 0 0 0 0,-1 0 0 0 0,1 0-1 0 0,0 0 1 0 0,0 0 0 0 0,0 0-1 0 0,0 0 1 0 0,0 0 0 0 0,0 0 0 0 0,0 0-1 0 0,0 1 1 0 0,0-1 0 0 0,0 0-1 0 0,-1 0 1 0 0,1 0 0 0 0,0 0 0 0 0,0 0-1 0 0,0 0 1 0 0,0-1 0 0 0,0 1-1 0 0,0 0 1 0 0,0 0 0 0 0,0 0 0 0 0,0 0-1 0 0,0 0-2 0 0,-11 0 131 0 0,8 0-16 0 0,1-2-3 0 0,-9-11-4 0 0,7-5-29 0 0,5-11-10 0 0,0 12-35 0 0,0-4 15 0 0,0 17-42 0 0,-1 0-1 0 0,1 0 0 0 0,0 0 1 0 0,1 0-1 0 0,-1 1 1 0 0,1-1-1 0 0,-1 0 0 0 0,1 1 1 0 0,1-2-7 0 0,10-16 11 0 0,-11 16-9 0 0,0 1-1 0 0,0 0 1 0 0,1 0 0 0 0,0 0-1 0 0,0 1 1 0 0,1-2-2 0 0,7-7 35 0 0,-8 8-33 0 0,0 1 0 0 0,0-1 0 0 0,0 1-1 0 0,0 0 1 0 0,1 0 0 0 0,0 0 0 0 0,-1 1 0 0 0,1-1 0 0 0,0 1 0 0 0,1-1-2 0 0,19-2-15 0 0,-17-2-33 0 0,-6 6 47 0 0,-1 1 0 0 0,0-1 0 0 0,0 1 0 0 0,1 0 0 0 0,-1-1 0 0 0,1 1 0 0 0,-1-1 1 0 0,0 1-1 0 0,1 0 0 0 0,-1 0 0 0 0,1-1 0 0 0,-1 1 0 0 0,0 0 0 0 0,1 0 1 0 0,-1-1-1 0 0,1 1 0 0 0,-1 0 0 0 0,1 0 0 0 0,-1 0 0 0 0,1 0 0 0 0,-1 0 1 0 0,1 0-1 0 0,-1 0 0 0 0,1 0 0 0 0,-1 0 0 0 0,1 0 0 0 0,-1 0 0 0 0,1 0 1 0 0,0 0 0 0 0,62 0-87 0 0,-49 3 33 0 0,-11-2 50 0 0,-1 0 0 0 0,0 0-1 0 0,0 1 1 0 0,0-1 0 0 0,0 1-1 0 0,-1 0 1 0 0,2 1 4 0 0,13 10-43 0 0,-3-7 26 0 0,-11-6 13 0 0,-1 1-1 0 0,1-1 1 0 0,-1 1-1 0 0,1 0 1 0 0,-1 0-1 0 0,0-1 1 0 0,1 1-1 0 0,-1 0 1 0 0,0 0 0 0 0,0 1-1 0 0,1-1 5 0 0,2 4-4 0 0,0 1 0 0 0,-1 0 0 0 0,1 0 0 0 0,1 5 4 0 0,9 12 0 0 0,-14-21 0 0 0,-1 20 0 0 0,1-11 1 0 0,0 12-76 0 0,0-18 24 0 0,-4 5 31 0 0,2-7-27 0 0,0-1-36 0 0,0 1-54 0 0,1-1-68 0 0,-1 0-80 0 0,1-2 57 0 0,1 1-37 0 0,-1 0-364 0 0,1-1 85 0 0,-1 0-51 0 0,1 0-704 0 0,0 0-554 0 0,0 0-1056 0 0</inkml:trace>
  <inkml:trace contextRef="#ctx0" brushRef="#br0" timeOffset="828.63">821 80 8208 0 0,'0'0'182'0'0,"0"0"29"0"0,0 0 13 0 0,5 0-32 0 0,12 0-128 0 0,-7 0-12 0 0,4-1 80 0 0,-3-2 66 0 0,0-1 60 0 0,0-1 53 0 0,-9 4-194 0 0,2 1-53 0 0,0 0 14 0 0,-1-1 72 0 0,0 0 79 0 0,-2 0-67 0 0,0-1 35 0 0,10-4 45 0 0,7 0-9 0 0,-4 3-99 0 0,-1-4 36 0 0,-12 6-145 0 0,0 0-1 0 0,1 1 0 0 0,-1-1 0 0 0,1 0 1 0 0,-1 1-1 0 0,1-1 0 0 0,-1 1 0 0 0,1-1 1 0 0,-1 1-1 0 0,1 0 0 0 0,0 0 0 0 0,-1-1 1 0 0,1 1-25 0 0,24-2 131 0 0,-17-1-104 0 0,1 0-85 0 0,-5 2-22 0 0,-1-1-43 0 0,2 0-137 0 0,-3 2 65 0 0,-1-1-36 0 0,2 0-327 0 0,-1 0 143 0 0,-1 1-35 0 0,3-2-526 0 0,1-2-514 0 0,3-5-852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17:17.4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0 394 7168 0 0,'0'3'165'0'0,"0"23"215"0"0,3-20-215 0 0,6 8-124 0 0,-8-11-42 0 0,0 1 0 0 0,0 0 0 0 0,-1 0 0 0 0,1-1 0 0 0,-1 1 0 0 0,0 0 0 0 0,0 0 1 0 0,1 3 41 0 0,0-3 74 0 0,2-1 56 0 0,0-1 41 0 0,-3-2-167 0 0,1 1 0 0 0,0-1 0 0 0,-1 1 0 0 0,1-1 0 0 0,-1 0 0 0 0,0 1 0 0 0,1-1 0 0 0,-1 1 0 0 0,1-1-1 0 0,-1 1 1 0 0,0-1 0 0 0,1 1 0 0 0,-1 0 0 0 0,0-1 0 0 0,1 1-45 0 0,0 7 261 0 0,-1-1 103 0 0,2-1-50 0 0,4 5 207 0 0,-5-10-454 0 0,0 1 1 0 0,0-1-1 0 0,-1 1 0 0 0,1-1 1 0 0,0 1-1 0 0,-1 0 0 0 0,1-1 0 0 0,-1 1 1 0 0,1 0-1 0 0,-1 0 0 0 0,0-1 0 0 0,0 1 1 0 0,1 0-68 0 0,-2-1 23 0 0,1 0 1 0 0,0-1 0 0 0,0 1 0 0 0,0 0 0 0 0,1-1-1 0 0,-1 1 1 0 0,0 0 0 0 0,0-1 0 0 0,0 1 0 0 0,0 0-1 0 0,1-1 1 0 0,-1 1 0 0 0,0 0 0 0 0,1-1 0 0 0,-1 1-1 0 0,0-1 1 0 0,1 1 0 0 0,-1-1 0 0 0,1 1 0 0 0,-1-1-1 0 0,1 1 1 0 0,-1-1 0 0 0,1 1 0 0 0,-1-1 0 0 0,1 1-1 0 0,-1-1-23 0 0,1 0 22 0 0,0 1-1 0 0,-1-1 1 0 0,1 1-1 0 0,-1-1 1 0 0,1 0-1 0 0,-1 1 0 0 0,1-1 1 0 0,-1 1-1 0 0,0 0 1 0 0,1-1-1 0 0,-1 1 1 0 0,1-1-1 0 0,-1 1 0 0 0,0 0 1 0 0,0-1-1 0 0,1 1 1 0 0,-1-1-1 0 0,0 1 1 0 0,0 0-1 0 0,0-1 0 0 0,0 1 1 0 0,0 0-1 0 0,0 0 1 0 0,0-1-1 0 0,0 1 1 0 0,0 0-22 0 0,0 3 64 0 0,0 0 72 0 0,0 14 512 0 0,0-10-422 0 0,0-5-156 0 0,0 0-41 0 0,0 0-51 0 0,0-2-59 0 0,0 1 67 0 0,0-1-78 0 0,0-1-79 0 0,0 0 42 0 0,0 0-33 0 0,0 0-36 0 0,0 0-34 0 0,0 0-324 0 0,0 0 71 0 0,0 0-46 0 0,0 0-633 0 0,0 0-502 0 0,0 0-952 0 0</inkml:trace>
  <inkml:trace contextRef="#ctx0" brushRef="#br0" timeOffset="415.41">253 442 7368 0 0,'13'13'165'0'0,"-11"-10"-35"0"0,0-1-43 0 0,-2 1-28 0 0,0 0-26 0 0,0 0-8 0 0,1-1 25 0 0,10 4 89 0 0,-2-2-80 0 0,-3 4-38 0 0,6 15 33 0 0,-8-16 32 0 0,-2-2 43 0 0,-1 0 45 0 0,-1 2 45 0 0,1 2 138 0 0,1-3-38 0 0,2 2 105 0 0,2-2-42 0 0,-5-4-45 0 0,0 0-81 0 0,0-1-69 0 0,0 1-60 0 0,-1 0-36 0 0,0 0-51 0 0,-1 3-25 0 0,1-3 25 0 0,-1-1 64 0 0,1 0 46 0 0,0 1-33 0 0,0 1 36 0 0,0-1-75 0 0,0 5 35 0 0,0-5-43 0 0,0 0 41 0 0,0 0 92 0 0,0 0 100 0 0,0-1-92 0 0,0 0 39 0 0,0 0 42 0 0,0 0 46 0 0,0 0 48 0 0,0 0 54 0 0,0 0 56 0 0,0 0 60 0 0,-2-1-347 0 0,1 0-203 0 0,1 0 1 0 0,-1 0-1 0 0,1 0 1 0 0,-1 0-1 0 0,1 0 0 0 0,-1 0 1 0 0,1 0-1 0 0,-1 0 1 0 0,1 0-1 0 0,-1 0 0 0 0,1 0 1 0 0,0 0-1 0 0,-1-1 1 0 0,1 1-1 0 0,-1 0 0 0 0,1 0 1 0 0,-1-1-1 0 0,1 1 1 0 0,0 0-1 0 0,-1-1 1 0 0,1 1-1 0 0,0 0 0 0 0,-1-1 1 0 0,1 1-1 0 0,0 0 1 0 0,-1-1-1 0 0,1 1 0 0 0,0-1 1 0 0,0 1-1 0 0,-1-1 1 0 0,1 1-1 0 0,0-1 0 0 0,0 1 1 0 0,0 0-1 0 0,0-1 1 0 0,0 1-1 0 0,0-1 1 0 0,0 1-1 0 0,0-1 0 0 0,0 1 1 0 0,0-1-1 0 0,0 0-6 0 0,2-4 114 0 0,0 3-89 0 0,-1 1-20 0 0,0 0 1 0 0,0 0-1 0 0,0 1 1 0 0,0-1 0 0 0,-1 0-1 0 0,1 0 1 0 0,0 0-1 0 0,-1 0 1 0 0,1 0-1 0 0,-1-1 1 0 0,1 1 0 0 0,-1 0-1 0 0,1 0 1 0 0,-1 0-1 0 0,0-1-5 0 0,1-13 64 0 0,0 12-61 0 0,-1 1 1 0 0,0-1-1 0 0,0 1 1 0 0,1 0-1 0 0,-1-1 1 0 0,1 1-1 0 0,0 0 1 0 0,0-1-1 0 0,0 1 1 0 0,0 0-1 0 0,0-1-3 0 0,3-2 10 0 0,-1-1-1 0 0,1 2 0 0 0,0-1 0 0 0,5-4-9 0 0,70-70 0 0 0,-65 67-11 0 0,-13 12 5 0 0,0-1 1 0 0,1 1-1 0 0,-1-1 1 0 0,1 1-1 0 0,-1-1 0 0 0,1 1 1 0 0,-1 0-1 0 0,0-1 0 0 0,1 1 1 0 0,-1 0-1 0 0,1 0 6 0 0,0 0-1 0 0,0 0-1 0 0,0-1 1 0 0,0 1-1 0 0,-1-1 1 0 0,1 1-1 0 0,0-1 1 0 0,-1 1-1 0 0,1-1 1 0 0,-1 0-1 0 0,1 0 1 0 0,1-1 1 0 0,12-5-18 0 0,-4 9-23 0 0,26 17-33 0 0,-11-6-15 0 0,-23-11 80 0 0,0 1 0 0 0,-1 0 0 0 0,1 0 0 0 0,-1 0 0 0 0,0 0 0 0 0,1 1 0 0 0,-2-1 0 0 0,1 0 0 0 0,0 1 0 0 0,1 3 9 0 0,0-1 2 0 0,13 26-62 0 0,-16-31 59 0 0,1 0 0 0 0,-1 0 0 0 0,1 0 0 0 0,-1 0 1 0 0,0 0-1 0 0,1 0 0 0 0,-1 0 0 0 0,0 0 1 0 0,0 0-1 0 0,1 0 0 0 0,-1 0 0 0 0,0 0 1 0 0,0 0-1 0 0,0 1 0 0 0,0-1 0 0 0,-1 1 1 0 0,0 26 1 0 0,1-26-1 0 0,0 0 0 0 0,1 0 0 0 0,-1-1 0 0 0,0 1 0 0 0,1 0 0 0 0,-1 0 0 0 0,1-1 0 0 0,0 1 0 0 0,-1 0 0 0 0,1-1 0 0 0,0 1 0 0 0,0-1 0 0 0,0 1 0 0 0,0-1 0 0 0,0 1 0 0 0,0-1 0 0 0,0 1 0 0 0,0 0 0 0 0,-1-1 0 0 0,1 1 0 0 0,-1 0 0 0 0,1-1 0 0 0,-1 1 0 0 0,1 0 0 0 0,-1 0 0 0 0,0 0 0 0 0,0 0 0 0 0,-3 13 0 0 0,-7-2-16 0 0,7-10-59 0 0,3-3 16 0 0,0 0-21 0 0,0 0-58 0 0,0 0-149 0 0,0 0-268 0 0,0 0-19 0 0</inkml:trace>
  <inkml:trace contextRef="#ctx0" brushRef="#br0" timeOffset="816.14">915 16 7800 0 0,'5'5'41'0'0,"1"0"-24"0"0,0 1 4 0 0,-1-1 34 0 0,0 1 38 0 0,2 1 57 0 0,-5-6-128 0 0,-1 0 1 0 0,0 1-1 0 0,0-1 0 0 0,0 0 1 0 0,0 1-1 0 0,0-1 0 0 0,0 0 0 0 0,0 1 1 0 0,-1-1-1 0 0,1 1 0 0 0,-1 0 1 0 0,1-1-1 0 0,-1 1 0 0 0,1-1 1 0 0,-1 1-1 0 0,0 0 0 0 0,0-1 0 0 0,1 2-22 0 0,-1-1 5 0 0,0 1-1 0 0,0 0 0 0 0,0-1 0 0 0,1 1 1 0 0,-1-1-1 0 0,1 1 0 0 0,-1-1 0 0 0,1 1 1 0 0,0-1-1 0 0,0 0 0 0 0,1 2-4 0 0,0-1-1 0 0,-1-1 0 0 0,0 0 1 0 0,0 1-1 0 0,0-1 0 0 0,-1 1 0 0 0,1-1 0 0 0,-1 1 0 0 0,1-1 0 0 0,-1 1 1 0 0,0-1-1 0 0,0 3 1 0 0,0 6 26 0 0,0-1 45 0 0,0-2 50 0 0,1 1 49 0 0,1 0 54 0 0,2 6 71 0 0,1 6 140 0 0,-3-7-78 0 0,0 1 46 0 0,-2-7-153 0 0,0 1 42 0 0,0-3-145 0 0,0 2 40 0 0,0 37 872 0 0,1-37-879 0 0,1-2-45 0 0,4 8 219 0 0,-5-13-310 0 0,0 0 1 0 0,0 1-1 0 0,-1-1 0 0 0,1 1 0 0 0,0-1 0 0 0,-1 1 1 0 0,1-1-1 0 0,-1 1 0 0 0,0-1 0 0 0,1 1 0 0 0,-1-1 1 0 0,0 1-1 0 0,0 0-44 0 0,0 6 170 0 0,0-1-44 0 0,0 3 19 0 0,0 10 107 0 0,0-12-128 0 0,0 2 54 0 0,-2 1-34 0 0,-4 0-39 0 0,0 3 26 0 0,4 0 66 0 0,2-11-166 0 0,0-1-26 0 0,1 0 1 0 0,-1 0-1 0 0,0-1 0 0 0,0 1 1 0 0,0 0-1 0 0,-1 0 1 0 0,1 0-1 0 0,0 0 1 0 0,-1-1-1 0 0,1 1 1 0 0,-2 1-6 0 0,0-1-6 0 0,-2 0 52 0 0,0 1 7 0 0,2-1-77 0 0,2 2-65 0 0,-1 1-86 0 0,1-5-14 0 0</inkml:trace>
  <inkml:trace contextRef="#ctx0" brushRef="#br0" timeOffset="1015.79">757 331 10536 0 0,'0'0'233'0'0,"0"0"39"0"0,6-2 17 0 0,7-3-119 0 0,16-6 15 0 0,-21 7-174 0 0,18-8-11 0 0,-23 11 3 0 0,7-2 40 0 0,0-1 39 0 0,43-17 494 0 0,-44 17-433 0 0,1 1 0 0 0,-1 0 0 0 0,1 0 0 0 0,0 0-143 0 0,13-3 236 0 0,-11 2-158 0 0,0-1-38 0 0,-1 0 25 0 0,0 0-1 0 0,1 1 0 0 0,11-2-64 0 0,17-3 97 0 0,-8 7-76 0 0,-25 2-7 0 0,1 0-1 0 0,0 0 1 0 0,-1-1 0 0 0,7-2-14 0 0,-4 1-17 0 0,-4-1-70 0 0,-2 2-21 0 0,0-1-53 0 0,0 1-65 0 0,0 0-74 0 0,-1 0 3 0 0,0 1-49 0 0,0-1-43 0 0,1 1-37 0 0,-1 0-128 0 0,1-1-38 0 0,1 1-155 0 0,1 0-414 0 0,-5 0 1120 0 0</inkml:trace>
  <inkml:trace contextRef="#ctx0" brushRef="#br0" timeOffset="1247.63">1294 458 6648 0 0,'0'0'149'0'0,"2"0"23"0"0,2 0-105 0 0,12-1 169 0 0,-7-1-164 0 0,7-9-72 0 0,-6 9 23 0 0,-4 2 60 0 0,-6 0-83 0 0,8-1 238 0 0,-6 1-164 0 0,-1-1 0 0 0,1 1 1 0 0,-1-1-1 0 0,1 0 1 0 0,-1 1-1 0 0,0-1 1 0 0,1 0-1 0 0,-1 0 0 0 0,0 0 1 0 0,1 0-75 0 0,3-3 292 0 0,-2 1 464 0 0,-3 3-311 0 0,2 0-180 0 0,3 0-69 0 0,-1-2-33 0 0,2-1 33 0 0,0 0-38 0 0,2-2 48 0 0,5 0 189 0 0,-8-6-34 0 0,9 6-129 0 0,-5 0-139 0 0,-1-3 92 0 0,22-24 160 0 0,-29 31-341 0 0,1 0 0 0 0,-1-1 1 0 0,0 1-1 0 0,0 0 1 0 0,1-1-1 0 0,-1 1 0 0 0,0-1 1 0 0,0 1-1 0 0,-1-1 1 0 0,1 0-1 0 0,0 1 0 0 0,0-1 1 0 0,-1 0-1 0 0,1 0 0 0 0,-1 0 1 0 0,0 1-1 0 0,1-2-4 0 0,1-2 43 0 0,-2 5-43 0 0,1-1 1 0 0,0 1-1 0 0,0-1 1 0 0,-1 0 0 0 0,1 0-1 0 0,-1 1 1 0 0,1-1 0 0 0,-1 0 0 0 0,1 0-1 0 0,-1 0 1 0 0,1 0 0 0 0,-1 1-1 0 0,0-1 1 0 0,1 0 0 0 0,-1 0 0 0 0,0 0-1 0 0,0 0 0 0 0,0 0 1 0 0,0 0 0 0 0,-1 0-1 0 0,1 0 1 0 0,-1 0 0 0 0,1 0 0 0 0,-1 1-1 0 0,1-1 1 0 0,-1 0 0 0 0,1 0-1 0 0,-1 0 1 0 0,1 1 0 0 0,-1-1 0 0 0,0 0-1 0 0,0 1 0 0 0,-1-3 54 0 0,-2 4 7 0 0,-5-2-68 0 0,6 1 3 0 0,1 0 2 0 0,0 0-1 0 0,1 1 0 0 0,-1-1 0 0 0,0 0 0 0 0,0 1 1 0 0,1-1-1 0 0,-1 1 0 0 0,0 0 0 0 0,1-1 1 0 0,-1 1-1 0 0,1 0 0 0 0,-1 0 0 0 0,1 0 1 0 0,-1 0-1 0 0,1 0 0 0 0,0 1 0 0 0,-1-1 0 0 0,1 0 1 0 0,0 1 2 0 0,-15 11-14 0 0,5-8 14 0 0,10-5 0 0 0,-1 0 0 0 0,1 1 0 0 0,0-1 0 0 0,0 0 0 0 0,0 1 0 0 0,0 0 0 0 0,0-1 0 0 0,0 1 0 0 0,0 0 0 0 0,0-1 0 0 0,0 1 0 0 0,0 0 0 0 0,1 0 0 0 0,-1 0 0 0 0,0 0 0 0 0,0 0 0 0 0,1 0 0 0 0,-1 0 0 0 0,-1 2 0 0 0,1-1 0 0 0,0 0 0 0 0,-1 1 0 0 0,1-1 0 0 0,-1 0 0 0 0,0 0 0 0 0,0 0 0 0 0,0 0 0 0 0,-1 0 0 0 0,-8 11 0 0 0,4 5 15 0 0,6-16-12 0 0,0 0 1 0 0,1 0 0 0 0,-1 1 0 0 0,0-1-1 0 0,0 0 1 0 0,0 0 0 0 0,0 0 0 0 0,0 0-1 0 0,-1 0 1 0 0,1 0 0 0 0,-1-1 0 0 0,1 1-4 0 0,-7 6 10 0 0,5-5-10 0 0,-1 0 0 0 0,1 0 1 0 0,0 0-1 0 0,0 1 0 0 0,1 0 1 0 0,-1 0-1 0 0,-13 27-60 0 0,11 1 48 0 0,4-31 14 0 0,0 1 0 0 0,0 0 0 0 0,1-1 0 0 0,-1 1 1 0 0,0 0-1 0 0,1 0 0 0 0,0 0 0 0 0,-1-1 0 0 0,1 1 1 0 0,0 0-1 0 0,0 0 0 0 0,0 0 0 0 0,0 0 1 0 0,0-1-1 0 0,0 1 0 0 0,1 0 0 0 0,-1 0 0 0 0,1 0 1 0 0,-1-1-1 0 0,1 1 0 0 0,0 0 0 0 0,0 0-2 0 0,0 2 5 0 0,3 18 7 0 0,-4-21-12 0 0,0 0 0 0 0,0 0 0 0 0,0 0 0 0 0,0 0 0 0 0,0 0 0 0 0,0 0 0 0 0,1 0 0 0 0,-1 0 0 0 0,0 0 0 0 0,1 0 0 0 0,-1 0 0 0 0,1 0 0 0 0,-1 0 0 0 0,1 0-1 0 0,-1 0 1 0 0,1 0 0 0 0,-1 0 0 0 0,1 0 0 0 0,0 0 0 0 0,0-1 0 0 0,0 1 0 0 0,-1 0 0 0 0,1 0 0 0 0,0-1 0 0 0,0 1 0 0 0,0-1 0 0 0,0 1 0 0 0,12 4 0 0 0,-5 8-27 0 0,-6-11 17 0 0,-1-1 0 0 0,1 0 0 0 0,-1 0 1 0 0,1 0-1 0 0,-1 0 0 0 0,1-1 0 0 0,0 1 0 0 0,0 0 0 0 0,-1-1 0 0 0,1 1 1 0 0,0-1 9 0 0,8 4-84 0 0,2 1-51 0 0,-6-2 21 0 0,-3-1 5 0 0,0 0-62 0 0,0 0-81 0 0,1-1-99 0 0,-2 0 68 0 0,1 0-43 0 0,-1-1-38 0 0,1 0-34 0 0,1 1-116 0 0,-1-1-34 0 0,9 0-1212 0 0</inkml:trace>
  <inkml:trace contextRef="#ctx0" brushRef="#br0" timeOffset="1681.49">1704 300 5784 0 0,'0'2'132'0'0,"0"0"-119"0"0,0-1 1 0 0,0 0-1 0 0,1 1 0 0 0,-1-1 1 0 0,0 0-1 0 0,1 1 1 0 0,-1-1-1 0 0,1 0 0 0 0,-1 0 1 0 0,1 0-1 0 0,-1 1 1 0 0,1-1-1 0 0,0 0 0 0 0,0 0 1 0 0,-1 0-1 0 0,1 0 0 0 0,0 0 1 0 0,0 0-1 0 0,0 0 1 0 0,0-1-1 0 0,0 1 0 0 0,1 0 1 0 0,-1 0-14 0 0,6 2 62 0 0,0 1 11 0 0,-5 7-48 0 0,-5 5-25 0 0,0-11 27 0 0,0 1 46 0 0,-4 7 174 0 0,-6 10 352 0 0,7 9 400 0 0,2-24-799 0 0,-3 4 106 0 0,5-1-63 0 0,2-4-84 0 0,0-4-107 0 0,0-1-1 0 0,0 0 1 0 0,0 0-1 0 0,0 0 1 0 0,0 0 0 0 0,0 1-1 0 0,1-1 1 0 0,-1 0-1 0 0,1 0 1 0 0,0 1-52 0 0,2 4 117 0 0,14 23 360 0 0,-8-22-312 0 0,4-3 79 0 0,-9 1-76 0 0,-3-5-156 0 0,-1-1-1 0 0,0 1 0 0 0,0-1 1 0 0,1 1-1 0 0,-1-1 0 0 0,0 0 1 0 0,1 1-1 0 0,-1-1 1 0 0,0 0-1 0 0,1 1 0 0 0,-1-1 1 0 0,0 0-1 0 0,1 1 0 0 0,-1-1 1 0 0,1 0-1 0 0,-1 0 0 0 0,1 1 1 0 0,-1-1-1 0 0,1 0 0 0 0,-1 0 1 0 0,1 0-1 0 0,-1 0 0 0 0,0 0 1 0 0,1 0-1 0 0,-1 0 1 0 0,1 0-1 0 0,-1 0 0 0 0,1 0 1 0 0,-1 0-1 0 0,1 0 0 0 0,-1 0 1 0 0,1 0-12 0 0,19 0 343 0 0,0 0-42 0 0,19 0 215 0 0,-22-3-346 0 0,-5-6-42 0 0,-9 5-93 0 0,0 0 1 0 0,0 0-1 0 0,0 0 0 0 0,0-1 1 0 0,-1 0-36 0 0,1 1 31 0 0,-1-1 1 0 0,1 1 0 0 0,0 0-1 0 0,0 0 1 0 0,0 0-32 0 0,-1 2 9 0 0,0-1 0 0 0,0 1 0 0 0,-1-1-1 0 0,1 1 1 0 0,-1-1 0 0 0,0 0 0 0 0,1 1 0 0 0,-1-1 0 0 0,-1 0 0 0 0,1 0-1 0 0,0 0 1 0 0,-1 0 0 0 0,1 0 0 0 0,-1 0 0 0 0,0 0 0 0 0,0 0 0 0 0,0 0-1 0 0,0 0 1 0 0,-1 0 0 0 0,0-2-9 0 0,0-20 45 0 0,6-2-44 0 0,-1 16-1 0 0,-2 8 0 0 0,-1 0 0 0 0,0 0 0 0 0,0 0 0 0 0,0 0 0 0 0,0 0 0 0 0,0-1 0 0 0,-1 1 0 0 0,1 0 0 0 0,-1-3 0 0 0,-1 1 0 0 0,2 3 0 0 0,12-22 0 0 0,-8 10-12 0 0,2 10-27 0 0,-6 3 35 0 0,-1 1 1 0 0,0 0 0 0 0,1 0 0 0 0,-1 0-1 0 0,0-1 1 0 0,1 1 0 0 0,-1 0 0 0 0,0 0-1 0 0,1-1 1 0 0,-1 1 0 0 0,0 0 0 0 0,1-1-1 0 0,-1 1 1 0 0,0 0 0 0 0,0-1 0 0 0,0 1-1 0 0,1 0 1 0 0,-1-1 0 0 0,0 1-1 0 0,0-1 1 0 0,0 1 0 0 0,0 0 0 0 0,0-1-1 0 0,1 1 1 0 0,-1-1 0 0 0,0 1 0 0 0,0 0-1 0 0,0-1 1 0 0,0 1 0 0 0,0-1 0 0 0,-1 1 3 0 0,1-3-86 0 0,0 3-22 0 0,0 0-10 0 0,3 3-2 0 0,-1-1 105 0 0,-1 0 1 0 0,1 0 0 0 0,-1 0 0 0 0,0 0 0 0 0,0 0-1 0 0,0 0 1 0 0,0 1 0 0 0,0-1 0 0 0,0 0-1 0 0,-1 1 1 0 0,1-1 0 0 0,-1 1 0 0 0,1-1 0 0 0,-1 0-1 0 0,0 1 1 0 0,0-1 0 0 0,0 1 0 0 0,-1 0 14 0 0,1-1-7 0 0,0 0 0 0 0,1-1 0 0 0,-1 1-1 0 0,0-1 1 0 0,0 1 0 0 0,1 0 0 0 0,-1-1 0 0 0,1 1 0 0 0,0-1 0 0 0,-1 1 0 0 0,1-1 0 0 0,0 1 0 0 0,1 0 7 0 0,-1 0-4 0 0,0-1 1 0 0,0 1-1 0 0,0 0 0 0 0,-1-1 0 0 0,1 1 0 0 0,0 0 0 0 0,-1 0 0 0 0,1 0 1 0 0,-1 0-1 0 0,1 0 0 0 0,-1 0 0 0 0,0 0 0 0 0,0 1 4 0 0,0 113-135 0 0,0-56 117 0 0,0-4 39 0 0,0-47 4 0 0,-1 1-1 0 0,0 0 1 0 0,0-1-1 0 0,-1 1 1 0 0,-1 1-25 0 0,1-3 28 0 0,0 1 1 0 0,0 0-1 0 0,1 0 1 0 0,1 0 0 0 0,-1 1-29 0 0,1-3 32 0 0,-1-1 1 0 0,0 1 0 0 0,0 0 0 0 0,0-1 0 0 0,-1 1 0 0 0,0-1-33 0 0,-3 11 103 0 0,4-14-83 0 0,-1 8 76 0 0,-1 1 0 0 0,0-1 0 0 0,-1 0 0 0 0,-1 0 1 0 0,1 0-1 0 0,-2-1 0 0 0,0 2-96 0 0,4-8 69 0 0,-1 0 0 0 0,1 0 0 0 0,1 0 0 0 0,-1 0 0 0 0,-1 4-69 0 0,-5 11 238 0 0,6-16-199 0 0,0-1 1 0 0,-1 0 0 0 0,1 1 0 0 0,-1-1-1 0 0,1 0 1 0 0,-1 0 0 0 0,-1 0-40 0 0,-7 5 146 0 0,1 2 35 0 0,6-5-83 0 0,-1-1 1 0 0,1 0-1 0 0,0 0 0 0 0,-1 0 1 0 0,0 0-1 0 0,0-1 1 0 0,0 0-1 0 0,-1 1-98 0 0,-14 6 345 0 0,2-1-184 0 0,15-7-142 0 0,0 0 0 0 0,0 0 0 0 0,0-1 0 0 0,0 1-1 0 0,-1-1 1 0 0,1 1 0 0 0,-2-1-19 0 0,3 0 12 0 0,1 0-1 0 0,-1 0 0 0 0,0 0 1 0 0,1-1-1 0 0,-1 1 0 0 0,0 0 0 0 0,1-1 1 0 0,-1 1-1 0 0,0-1 0 0 0,1 0 1 0 0,-1 1-1 0 0,1-1 0 0 0,-1 0 1 0 0,1 0-1 0 0,-1-1-11 0 0,-6-2 37 0 0,-8-2-18 0 0,10 3-53 0 0,3-1-90 0 0,-1 1-91 0 0,3 2 57 0 0,-1-1-39 0 0,1 1-43 0 0,-1-1-40 0 0,1 0-36 0 0,-1 1-34 0 0,0-2-228 0 0,-1 1-56 0 0,-2-3-748 0 0,-1-1-592 0 0,-3-3-1120 0 0</inkml:trace>
  <inkml:trace contextRef="#ctx0" brushRef="#br0" timeOffset="2017.54">2193 473 7568 0 0,'3'-2'166'0'0,"8"-7"-62"0"0,12-2 127 0 0,4-2 1 0 0,-12 1-173 0 0,2-1-73 0 0,-11 11 36 0 0,0 1 34 0 0,-4 1 48 0 0,1-2 117 0 0,3-3-38 0 0,6-1 133 0 0,-10 5-243 0 0,0 0 1 0 0,0 0 0 0 0,0 0 0 0 0,0-1 0 0 0,0 1 0 0 0,0-1 0 0 0,0 1-1 0 0,0-1 1 0 0,1-1-74 0 0,1-5 181 0 0,-2-3-41 0 0,-2 10-122 0 0,0 0 0 0 0,0 0 0 0 0,0 0 0 0 0,1 0 0 0 0,-1 0 0 0 0,0 0 0 0 0,1 0 0 0 0,-1 0 0 0 0,1 0 0 0 0,-1 0 0 0 0,1 0 0 0 0,-1 0 0 0 0,1 1 0 0 0,0-1 0 0 0,-1 0 0 0 0,1 0 0 0 0,0 1 0 0 0,0-1-18 0 0,0 0 19 0 0,-1 0 0 0 0,1 1 0 0 0,0-1-1 0 0,-1 0 1 0 0,1 0 0 0 0,0 0 0 0 0,-1 1 0 0 0,1-1 0 0 0,-1 0 0 0 0,0 0 0 0 0,1 0 0 0 0,-1 0-1 0 0,1 0 1 0 0,-1 0 0 0 0,0 0-19 0 0,0-1 20 0 0,0 1 0 0 0,0 0-1 0 0,0-1 1 0 0,0 1 0 0 0,-1 0-1 0 0,1 0 1 0 0,0-1 0 0 0,-1 1 0 0 0,1 0-1 0 0,-1 0 1 0 0,0-1-20 0 0,-1-3 70 0 0,-5-9 109 0 0,0 4 51 0 0,-3 4-2 0 0,4-7-50 0 0,-4 0-18 0 0,7 11-27 0 0,-1 0-60 0 0,-5 3-23 0 0,7-1-12 0 0,-7 0 7 0 0,-20 2 97 0 0,27-1-135 0 0,0-1 0 0 0,-1 1 0 0 0,1 0 1 0 0,0-1-1 0 0,1 1 0 0 0,-1 0 0 0 0,0 1 0 0 0,0-1 0 0 0,0 0 1 0 0,1 0-1 0 0,-1 1 0 0 0,-1 0-7 0 0,-24 24 10 0 0,-21 22-10 0 0,43-43 2 0 0,1 0-1 0 0,0 0 1 0 0,0 0-1 0 0,0 1 1 0 0,1 0 0 0 0,0 0-1 0 0,-2 6-1 0 0,-1 6 39 0 0,-1 0-23 0 0,4-7-7 0 0,1-4 12 0 0,1 0-1 0 0,0 0 1 0 0,0 0-1 0 0,1 0 1 0 0,0 0-1 0 0,0 0 1 0 0,1 0 0 0 0,0 0-1 0 0,0 0 1 0 0,1 2-21 0 0,0-3 33 0 0,0-1 0 0 0,0 0 0 0 0,1 1 0 0 0,0-1 0 0 0,0 0 1 0 0,0 0-1 0 0,1 0 0 0 0,3 3-33 0 0,6 8 96 0 0,-5-5-11 0 0,-8-11-79 0 0,1 1 0 0 0,0-1 0 0 0,0 1 0 0 0,-1-1 0 0 0,1 1 0 0 0,0-1 0 0 0,0 0 0 0 0,0 1 0 0 0,0-1 0 0 0,0 0 0 0 0,0 0 0 0 0,0 0 0 0 0,0 0-6 0 0,10 3 44 0 0,3 4 23 0 0,-13-7-58 0 0,0 1 0 0 0,1 0-1 0 0,-1 0 1 0 0,1-1 0 0 0,-1 1 0 0 0,1 0 0 0 0,-1-1 0 0 0,1 0 0 0 0,-1 1 0 0 0,1-1-1 0 0,-1 0 1 0 0,1 0 0 0 0,0 0-9 0 0,-1 0 9 0 0,1 1 0 0 0,0-1 1 0 0,0 0-1 0 0,-1 1 0 0 0,1-1 0 0 0,0 1 0 0 0,0 0 0 0 0,-1-1 0 0 0,1 1 0 0 0,0 1-9 0 0,10 2 55 0 0,0-8-17 0 0,-3-1-60 0 0,2 3-66 0 0,-6 2-24 0 0,0 0 48 0 0,15-6-33 0 0,-14 3-16 0 0,-4 1 17 0 0,1 1-34 0 0,-1-1-60 0 0,1 0-55 0 0,0 0-63 0 0,-1 0-69 0 0,1 0-77 0 0,-1 0-84 0 0,0 0-92 0 0,0-1-99 0 0,0 1-896 0 0,-1 2-923 0 0</inkml:trace>
  <inkml:trace contextRef="#ctx0" brushRef="#br0" timeOffset="2317.99">2540 394 6384 0 0,'-108'16'184'0'0,"86"-8"-84"0"0,22-8-99 0 0,-1 0 1 0 0,1 0-1 0 0,0 0 0 0 0,0 0 0 0 0,0 0 1 0 0,0 0-1 0 0,0 0 0 0 0,0 0 1 0 0,-1 0-1 0 0,1 0 0 0 0,0 0 0 0 0,0 0 1 0 0,0 0-1 0 0,0 0 0 0 0,0 0 0 0 0,0 1 1 0 0,0-1-1 0 0,0 0 0 0 0,0 0 0 0 0,-1 0 1 0 0,1 0-1 0 0,0 0 0 0 0,0 0 0 0 0,0 0 1 0 0,0 0-1 0 0,0 1 0 0 0,0-1 1 0 0,0 0-1 0 0,0 0 0 0 0,0 0 0 0 0,0 0 1 0 0,0 0-1 0 0,0 0 0 0 0,0 1 0 0 0,0-1 1 0 0,0 0-1 0 0,0 0 0 0 0,0 0 0 0 0,0 0 1 0 0,0 0-1 0 0,0 0 0 0 0,0 1 0 0 0,0-1 1 0 0,0 0-1 0 0,0 0 0 0 0,0 0 1 0 0,0 0-1 0 0,0 0 0 0 0,0 0 0 0 0,0 0 1 0 0,1 1-1 0 0,-1-1 0 0 0,0 0 0 0 0,0 0 1 0 0,0 0-1 0 0,0 0 0 0 0,0 0 0 0 0,0 0 1 0 0,0 0-1 0 0,0 0 0 0 0,1 0 0 0 0,-1 0-1 0 0,19 5 37 0 0,-11-4-37 0 0,0 1 0 0 0,0 0 0 0 0,0 0 1 0 0,-1 1-1 0 0,3 1 0 0 0,-2 0 37 0 0,0-1-38 0 0,13 8-70 0 0,-14-7 77 0 0,-1 0 41 0 0,-2 1 34 0 0,0-1 49 0 0,0 2 57 0 0,0 0 66 0 0,2 6 263 0 0,3 6 348 0 0,1 2 67 0 0,-4-7-339 0 0,5 0 52 0 0,-8-10-4 0 0,-3-2-743 0 0,0 0 34 0 0,0 1 30 0 0,0 1 117 0 0,0-1 107 0 0,0 1 156 0 0,0 0 111 0 0,0 1 204 0 0,0 0 479 0 0,0 0 518 0 0,0-4-1136 0 0,0-1-39 0 0,0 0 45 0 0,0-2-107 0 0,0 2-257 0 0,0-2-35 0 0,0 1-40 0 0,0-1-43 0 0,-1 2-21 0 0,1-1 0 0 0,0 1 0 0 0,0 0-1 0 0,0-1 1 0 0,-1 1 0 0 0,1 0-1 0 0,0 0 1 0 0,-1-1 0 0 0,0 1-1 0 0,1 0 1 0 0,-1-1-20 0 0,-19-20 189 0 0,-3-3-25 0 0,14 4-97 0 0,0-3 24 0 0,4 17-60 0 0,4 7-27 0 0,1-1 0 0 0,-1 0 0 0 0,0 0 1 0 0,1 0-1 0 0,-1 0 0 0 0,0 0 0 0 0,1 0 0 0 0,0 0 0 0 0,-1 0 0 0 0,1 0 0 0 0,-1 0 0 0 0,1 0 0 0 0,0 0 0 0 0,0 0 0 0 0,0 0 0 0 0,0 0 0 0 0,-1 0 0 0 0,2 0 0 0 0,-1-1 0 0 0,0 1 0 0 0,0 0 0 0 0,0 0 0 0 0,0 0 0 0 0,1 0 0 0 0,-1-1-4 0 0,2-2 6 0 0,0-1 0 0 0,0 1-1 0 0,0 0 1 0 0,0 0-1 0 0,2-1-5 0 0,11-14 51 0 0,-12 17-42 0 0,-1-2 0 0 0,1 1 0 0 0,-1 0 0 0 0,0 0 0 0 0,0-1 0 0 0,0 0-9 0 0,0 0 7 0 0,-1 1-1 0 0,1-1 1 0 0,1 1-1 0 0,-1 0 1 0 0,0 0-1 0 0,2-1-6 0 0,-2 1 5 0 0,0 1-1 0 0,0-1 1 0 0,0 0 0 0 0,0 0-1 0 0,-1 0 1 0 0,1-1-5 0 0,8-12 41 0 0,-2 8-48 0 0,-3 6-4 0 0,-4 2 5 0 0,0 0 0 0 0,-1-1 0 0 0,1 1 0 0 0,-1 0 0 0 0,1-1 1 0 0,0 1-1 0 0,-1 0 0 0 0,1-1 0 0 0,-1 1 0 0 0,1-1 0 0 0,-1 1 0 0 0,1-1 0 0 0,-1 1 0 0 0,1-1 0 0 0,-1 1 0 0 0,0-1 0 0 0,1 0 0 0 0,-1 1 0 0 0,0-1 0 0 0,1 1 0 0 0,-1-1 0 0 0,0 0 6 0 0,3-4-33 0 0,-2 3 17 0 0,0 1 0 0 0,0 0 1 0 0,0-1-1 0 0,1 1 0 0 0,-1 0 0 0 0,0-1 0 0 0,1 1 1 0 0,-1 0-1 0 0,1 0 0 0 0,1 0 16 0 0,8-5-133 0 0,0 0-50 0 0,-5 3 1 0 0,-2 2 57 0 0,0 0-1 0 0,0 0 1 0 0,0 0-1 0 0,0 1 1 0 0,0-1-1 0 0,-1 1 0 0 0,1 0 1 0 0,0 0-1 0 0,0 1 1 0 0,1-1 125 0 0,12 1-502 0 0,-4-3 39 0 0,-2-9-445 0 0,-9 11 776 0 0,1-1-1 0 0,0 0 1 0 0,0 1-1 0 0,0 0 0 0 0,-1 0 1 0 0,1-1-1 0 0,1 2 133 0 0,-4-1 0 0 0,19 0-934 0 0</inkml:trace>
  <inkml:trace contextRef="#ctx0" brushRef="#br0" timeOffset="2617.52">3077 174 7800 0 0,'5'0'174'0'0,"16"0"29"0"0,-16 0 13 0 0,-7 0-31 0 0,-2 0-186 0 0,0 0 39 0 0,-5 0 135 0 0,-2 0 170 0 0,-4 0 320 0 0,10 2-25 0 0,4-1-580 0 0,0 1 0 0 0,0-1 1 0 0,-1 0-1 0 0,1 0 1 0 0,0 0-1 0 0,-1 0 0 0 0,1 0 1 0 0,-1-1-1 0 0,1 1 0 0 0,-1 0 1 0 0,1-1-1 0 0,-1 1 0 0 0,0-1 1 0 0,1 1-1 0 0,-1-1 1 0 0,0 0-1 0 0,1 0 0 0 0,-2 0-58 0 0,3 0 22 0 0,-1 0 1 0 0,0 0-1 0 0,1 0 0 0 0,-1 0 0 0 0,0 0 0 0 0,0 0 0 0 0,1 1 0 0 0,-1-1 0 0 0,0 0 0 0 0,1 0 1 0 0,-1 0-1 0 0,1 1 0 0 0,-1-1 0 0 0,0 0 0 0 0,1 1 0 0 0,-1-1 0 0 0,1 0 0 0 0,-1 1 1 0 0,1-1-1 0 0,-1 1 0 0 0,1-1 0 0 0,-1 1 0 0 0,1-1 0 0 0,-1 1 0 0 0,1-1 0 0 0,-1 1-22 0 0,1 0 21 0 0,0-1-1 0 0,-1 1 0 0 0,1-1 1 0 0,-1 1-1 0 0,1 0 0 0 0,0-1 0 0 0,-1 0 1 0 0,0 1-1 0 0,1-1 0 0 0,-1 1 1 0 0,1-1-1 0 0,-1 0 0 0 0,1 1 0 0 0,-1-1 1 0 0,0 0-1 0 0,1 0 0 0 0,-1 1 1 0 0,0-1-1 0 0,1 0 0 0 0,-1 0 0 0 0,0 0 1 0 0,1 0-1 0 0,-1 0 0 0 0,0 0 1 0 0,1 0-1 0 0,-1 0-20 0 0,-10 2 180 0 0,-2 4 2 0 0,5-1-83 0 0,3-2-45 0 0,5-3-42 0 0,-1 0 1 0 0,0 0 0 0 0,1 1 0 0 0,-1-1 0 0 0,0 0 0 0 0,1 1 0 0 0,-1-1 0 0 0,1 0 0 0 0,-1 1 0 0 0,1-1 0 0 0,-1 1 0 0 0,1-1 0 0 0,-1 1-1 0 0,1-1 1 0 0,-1 1 0 0 0,1 0 0 0 0,0-1 0 0 0,-1 1 0 0 0,1-1 0 0 0,0 1 0 0 0,-1 0 0 0 0,1 0-13 0 0,-2 4 41 0 0,1-4-35 0 0,0 0 1 0 0,1 0-1 0 0,-1 0 0 0 0,0 0 1 0 0,0 0-1 0 0,0 0 0 0 0,0 0 1 0 0,0 0-1 0 0,0 0 0 0 0,0 0 1 0 0,0 0-1 0 0,-1 0-6 0 0,0-1 4 0 0,1 1-1 0 0,0 0 1 0 0,0-1 0 0 0,-1 1 0 0 0,1 0 0 0 0,0 0-1 0 0,0-1 1 0 0,0 1 0 0 0,0 0 0 0 0,0 0-1 0 0,0 0 1 0 0,0 0 0 0 0,1 1 0 0 0,-1-1 0 0 0,0 1-4 0 0,0-2 1 0 0,1 1 1 0 0,0 0-1 0 0,0 0 1 0 0,0 0-1 0 0,0 0 0 0 0,0 0 1 0 0,0 0-1 0 0,0 0 1 0 0,0-1-1 0 0,0 1 1 0 0,0 0-1 0 0,0 0 1 0 0,1 1-2 0 0,0 4 9 0 0,1 10 45 0 0,2-11-28 0 0,0 0 0 0 0,0 0 0 0 0,0 0 0 0 0,1 0 0 0 0,-1-1 0 0 0,1 1 0 0 0,0-1 0 0 0,5 2-26 0 0,0-1 48 0 0,-8-5-45 0 0,-1 0 1 0 0,0 0 0 0 0,-1 1 0 0 0,1-1 0 0 0,0 1 0 0 0,0-1 0 0 0,0 1 0 0 0,0-1 0 0 0,0 1 0 0 0,0-1 0 0 0,0 1 0 0 0,-1 0 0 0 0,1-1 0 0 0,0 1 0 0 0,0 0 0 0 0,-1 0 0 0 0,1 0 0 0 0,-1-1 0 0 0,1 1-1 0 0,-1 0 1 0 0,1 0 0 0 0,-1 0 0 0 0,1 0 0 0 0,-1 1-4 0 0,2 6 23 0 0,-2-7-20 0 0,0 1 1 0 0,1-1 0 0 0,-1 0 0 0 0,0 0 0 0 0,1 1 0 0 0,-1-1 0 0 0,1 0 0 0 0,-1 0 0 0 0,1 0 0 0 0,0 0 0 0 0,0 1-4 0 0,0-1 5 0 0,1 0 0 0 0,-1 0 1 0 0,1 0-1 0 0,-1 0 0 0 0,1-1 1 0 0,-1 1-1 0 0,1 0 0 0 0,-1-1 1 0 0,2 1-6 0 0,0-1 8 0 0,-1 1 0 0 0,0 0 0 0 0,1 0 0 0 0,-1 0 0 0 0,0 0 0 0 0,1 0 0 0 0,-1 1 0 0 0,0-1 0 0 0,0 1 0 0 0,1 0-8 0 0,23 29 103 0 0,-5-1-62 0 0,-17-25-14 0 0,0 0 1 0 0,0 0 0 0 0,1 0 0 0 0,2 1-28 0 0,1 2 22 0 0,5 8-11 0 0,-12-11-1 0 0,-1-4-8 0 0,0 0 0 0 0,0-1 0 0 0,0 1 0 0 0,0 0 1 0 0,0-1-1 0 0,0 1 0 0 0,0-1 0 0 0,0 1 0 0 0,0 0 0 0 0,0-1 0 0 0,1 1 0 0 0,-1-1 0 0 0,0 1 0 0 0,0-1 0 0 0,1 1 0 0 0,-1 0 0 0 0,0-1 0 0 0,1 1 0 0 0,-1-1 0 0 0,1 0 0 0 0,-1 1-2 0 0,11 12 27 0 0,-11-12-24 0 0,0-1 0 0 0,1 1 0 0 0,-1-1 0 0 0,0 0 0 0 0,0 1 0 0 0,0-1 0 0 0,1 1 0 0 0,-1-1 0 0 0,0 1 0 0 0,0-1 0 0 0,0 1 0 0 0,0-1 1 0 0,0 1-1 0 0,0-1 0 0 0,0 1 0 0 0,0-1 0 0 0,0 1 0 0 0,0-1 0 0 0,-1 1 0 0 0,1-1 0 0 0,0 1 0 0 0,0-1 0 0 0,0 1 0 0 0,-1-1 0 0 0,1 1 1 0 0,0-1-4 0 0,-13 6 100 0 0,0 4 17 0 0,12-10-112 0 0,1 1 0 0 0,0-1-1 0 0,0 0 1 0 0,-1 0 0 0 0,1 0 0 0 0,0 1 0 0 0,0-1 0 0 0,-1 0 0 0 0,1 0 0 0 0,0 0-1 0 0,0 0 1 0 0,-1 1 0 0 0,1-1 0 0 0,0 0 0 0 0,-1 0 0 0 0,1 0 0 0 0,0 0 0 0 0,-1 0-1 0 0,1 0 1 0 0,0 0 0 0 0,-1 0 0 0 0,1 0 0 0 0,0 0 0 0 0,-1 0 0 0 0,1 0 0 0 0,0 0-5 0 0,-5 0 26 0 0,1 1 0 0 0,0-1 0 0 0,0 1 0 0 0,0 1 0 0 0,0-1 0 0 0,0 0 0 0 0,0 1 0 0 0,0 0 0 0 0,-1 1-26 0 0,2-2 2 0 0,0 0 0 0 0,0-1 0 0 0,0 1 0 0 0,0-1 0 0 0,0 1 1 0 0,1-1-1 0 0,-1 0 0 0 0,0 0 0 0 0,0 0 0 0 0,-3-1-2 0 0,-9 1 1 0 0,2 0 4 0 0,-2 0-44 0 0,-1 0-50 0 0,2 0-62 0 0,12-1 68 0 0,1 1-61 0 0,0-1-75 0 0,0 1 66 0 0,1-1-34 0 0,0 1 187 0 0,-1-1-225 0 0,0 0-35 0 0,-2-1-352 0 0,1 0 83 0 0,0 0-48 0 0,-3-1-680 0 0,-1 1-537 0 0,-3 2-1020 0 0</inkml:trace>
  <inkml:trace contextRef="#ctx0" brushRef="#br0" timeOffset="4750.38">32 0 9040 0 0,'0'0'200'0'0,"0"0"33"0"0,0 0 15 0 0,0 0 37 0 0,0 0 130 0 0,0 0 53 0 0,0 0 11 0 0,0 0-202 0 0,0 0-122 0 0,0 0-42 0 0,0 0 3 0 0,0 0 23 0 0,0 0-13 0 0,0 0-40 0 0,0 0-142 0 0,0 0-20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1:25.6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126 1 7800 0 0,'0'0'174'0'0,"0"0"29"0"0,0 0 13 0 0,0 0 36 0 0,0 0 125 0 0,0 3 58 0 0,0 9 6 0 0,-1 0-131 0 0,1 1-37 0 0,1 0-40 0 0,2-3-45 0 0,1-2-69 0 0,2 2 57 0 0,0 6 35 0 0,5 11-19 0 0,-8-21-147 0 0,0 0 0 0 0,-1 0 1 0 0,0 1-1 0 0,0-1 0 0 0,0 1 1 0 0,-1-1-1 0 0,0 1 0 0 0,0 0 1 0 0,0 0-46 0 0,-1 0 49 0 0,1-1 1 0 0,-1 0-1 0 0,2 0 1 0 0,-1 1 0 0 0,2 3-50 0 0,3 14 110 0 0,-1 21 52 0 0,0-21-79 0 0,1 2 18 0 0,-4 5 35 0 0,-2 23 76 0 0,0 29 221 0 0,2-67-293 0 0,3-1-16 0 0,-1 1-9 0 0,-8-3 4 0 0,0-5-46 0 0,1 7 36 0 0,3 29 207 0 0,0-29-229 0 0,0 6 110 0 0,0-1-44 0 0,0 2-12 0 0,0 12 18 0 0,0-33-158 0 0,1-1-1 0 0,-1 1 0 0 0,0-1 1 0 0,0 1-1 0 0,0-1 1 0 0,0 1-1 0 0,0-1 1 0 0,0 1-1 0 0,0-1 1 0 0,0 1-1 0 0,0-1 0 0 0,-1 1 1 0 0,1-1-1 0 0,0 1 1 0 0,0-1-1 0 0,0 1 1 0 0,0-1-1 0 0,-1 0 0 0 0,1 1 1 0 0,0-1-1 0 0,-1 1 1 0 0,1-1-1 0 0,0 0 1 0 0,-1 1-1 0 0,1-1 0 0 0,0 0 1 0 0,-1 1-1 0 0,1-1 1 0 0,-1 0-1 0 0,1 1 1 0 0,0-1-1 0 0,-1 0 0 0 0,-6 5 12 0 0,7-5-9 0 0,-1 1 1 0 0,1-1 0 0 0,0 1 0 0 0,0 0 0 0 0,-1-1 0 0 0,1 1 0 0 0,0 0 0 0 0,0-1 0 0 0,0 1 0 0 0,0 0 0 0 0,0-1-1 0 0,-1 1 1 0 0,1 0 0 0 0,1-1 0 0 0,-1 1-4 0 0,0 4 66 0 0,0 6-38 0 0,0-9-74 0 0,0-1-35 0 0,-3-1-126 0 0,-1 0 98 0 0,2 0-51 0 0,-1 0-70 0 0,2 0 71 0 0,0 0-33 0 0,1 0-38 0 0,-1 0-33 0 0,0 0-357 0 0,1 0 87 0 0,0 0-47 0 0,0 0-682 0 0,0 0-535 0 0,0 0-1018 0 0</inkml:trace>
  <inkml:trace contextRef="#ctx0" brushRef="#br0" timeOffset="285.77">0 443 6120 0 0,'0'0'176'0'0,"1"-1"-46"0"0,1-1-15 0 0,6-4 136 0 0,1 0 41 0 0,14-4 381 0 0,-3 1-17 0 0,-12 4-433 0 0,3 0 103 0 0,5-1 80 0 0,-6 1-214 0 0,0 1-15 0 0,-2 1-22 0 0,1 2 16 0 0,1 1 51 0 0,14-3 65 0 0,-20 2-240 0 0,0 0 0 0 0,0 0 1 0 0,0 0-1 0 0,0-1 0 0 0,0 0 0 0 0,-1 0 0 0 0,4-1-47 0 0,10-7 224 0 0,0 5-55 0 0,-2 4-50 0 0,2 1-46 0 0,-2 0-46 0 0,-9 0-18 0 0,0-1-1 0 0,-1 0 1 0 0,1 0-1 0 0,0 0 1 0 0,-1-1-1 0 0,3 0-8 0 0,-3 0 2 0 0,0 0 1 0 0,0 1-1 0 0,0 0 1 0 0,0 0-1 0 0,0 1 1 0 0,2-1-3 0 0,5 2-21 0 0,9-1-43 0 0,-7-3-42 0 0,2-11-35 0 0</inkml:trace>
  <inkml:trace contextRef="#ctx0" brushRef="#br0" timeOffset="622.11">600 411 5528 0 0,'0'3'124'0'0,"0"0"-91"0"0,0-1 1 0 0,0 1 0 0 0,0 0-1 0 0,0-1 1 0 0,1 1-1 0 0,-1 0 1 0 0,1-1-1 0 0,0 1 1 0 0,0 0 0 0 0,1 2-34 0 0,8 7 89 0 0,-8-9-83 0 0,1 0-1 0 0,-1 1 1 0 0,0-1-1 0 0,0 0 1 0 0,0 1-1 0 0,0 0-5 0 0,0 0-1 0 0,0-1 0 0 0,0 0 0 0 0,0 1 0 0 0,0-1 0 0 0,1 0 0 0 0,0 1 1 0 0,5 3 24 0 0,4 5 117 0 0,-7-6-21 0 0,-1 0 36 0 0,1 8 325 0 0,-1-12-295 0 0,3 3 130 0 0,-3 8-33 0 0,0 1 43 0 0,6 1 81 0 0,-2-7-159 0 0,-5-4-119 0 0,0-1 0 0 0,0 0 1 0 0,0 0-1 0 0,1 0 0 0 0,0 0 1 0 0,0-1-130 0 0,2 2 227 0 0,-2 0-47 0 0,-1 0-13 0 0,-1 3 22 0 0,1 3 40 0 0,4-2 166 0 0,-6-8-376 0 0,-1 1 1 0 0,1-1-1 0 0,-1 0 1 0 0,1 1-1 0 0,-1-1 1 0 0,0 0-1 0 0,1 1 1 0 0,-1-1-1 0 0,0 0 1 0 0,1 1-1 0 0,-1-1 1 0 0,0 1-1 0 0,0-1 0 0 0,1 1 1 0 0,-1-1-1 0 0,0 1 1 0 0,0-1-1 0 0,0 1 1 0 0,0-1-1 0 0,1 1 1 0 0,-1-1-1 0 0,0 1 1 0 0,0-1-1 0 0,0 1 1 0 0,0-1-1 0 0,0 1 1 0 0,0-1-1 0 0,-1 1 1 0 0,1-1-20 0 0,1 8 218 0 0,1-2-54 0 0,3 4 51 0 0,-4-9-191 0 0,0 1 0 0 0,0 0 0 0 0,0-1 0 0 0,0 1 0 0 0,-1-1 0 0 0,1 1 0 0 0,-1 0 0 0 0,1 0 0 0 0,-1-1 0 0 0,1 1 0 0 0,-1 0 0 0 0,0 0 0 0 0,0 0-24 0 0,0-2 10 0 0,0 1 1 0 0,0 0-1 0 0,0-1 1 0 0,0 1-1 0 0,0 0 0 0 0,0-1 1 0 0,0 1-1 0 0,0 0 1 0 0,1-1-1 0 0,-1 1 1 0 0,0 0-1 0 0,0-1 0 0 0,1 1 1 0 0,-1 0-1 0 0,0-1 1 0 0,1 1-1 0 0,-1-1 1 0 0,1 1-1 0 0,-1-1 0 0 0,1 1 1 0 0,-1-1-1 0 0,1 1 1 0 0,-1-1-1 0 0,1 1 1 0 0,-1-1-1 0 0,1 0-10 0 0,4 6 168 0 0,-2 4 56 0 0,-3-9-128 0 0,0 1-49 0 0,0-1-46 0 0,0 2-75 0 0,0-2 67 0 0,0 0 45 0 0,0 0 67 0 0,0 1 63 0 0,0-1 85 0 0,0 0 102 0 0,0 1 115 0 0,-3-2-310 0 0,0 0-98 0 0,-1-1 35 0 0,-9-6 495 0 0,10 4-485 0 0,0 1-93 0 0,0-1 263 0 0,2 4-169 0 0,-2-1-53 0 0,-5-3-39 0 0,7 3 8 0 0,-4-8 20 0 0,-4-9-20 0 0,7 13-18 0 0,-2-13 40 0 0,5-13-39 0 0,0 14-6 0 0,-1 12-1 0 0,1 1 0 0 0,0-1 0 0 0,0 1 0 0 0,0 0 0 0 0,0 0 0 0 0,0-1 0 0 0,1 1 0 0 0,-1 0 0 0 0,1 0 0 0 0,0 0 0 0 0,0 1 0 0 0,0-1 0 0 0,10-17 0 0 0,-7 2 0 0 0,-4 14 0 0 0,1 1 0 0 0,-1-1 0 0 0,0 0 0 0 0,1 0 0 0 0,0 1 0 0 0,2-4 0 0 0,8-14-1 0 0,-10 16-9 0 0,1 1 0 0 0,-1 0 0 0 0,1 0 0 0 0,0 0 0 0 0,0 0 1 0 0,1 0 9 0 0,13-15-39 0 0,10-9-28 0 0,-8 14-37 0 0,-15 12-18 0 0,0 1 39 0 0,8-5-55 0 0,-7 4 69 0 0,0 0-45 0 0,-2 1 0 0 0,0-1-40 0 0,0 1-9 0 0,0 0-37 0 0,-1-1-43 0 0,1 1-45 0 0,-1-1 9 0 0,0 1-38 0 0,0 0-40 0 0,0-1-43 0 0,0 0-46 0 0,0 1-48 0 0,0-1-51 0 0,0 0-54 0 0,2-2-685 0 0,1-1-43 0 0,2-2-707 0 0</inkml:trace>
  <inkml:trace contextRef="#ctx0" brushRef="#br0" timeOffset="886.07">1010 348 6824 0 0,'-13'26'149'0'0,"10"-20"23"0"0,3-4 13 0 0,0 4-88 0 0,0 0-36 0 0,-1 9-17 0 0,0-12-44 0 0,1 1-1 0 0,0-1 1 0 0,0 0-1 0 0,1 1 1 0 0,-1-1-1 0 0,1 0 1 0 0,0 0-1 0 0,-1 1 1 0 0,2 0 0 0 0,3 4 4 0 0,-2-3 25 0 0,-1 0 33 0 0,0 1 45 0 0,-1 1 56 0 0,2 7 163 0 0,2-4-57 0 0,0-2-77 0 0,2 6 149 0 0,1 3 105 0 0,2-1-34 0 0,-6-10-231 0 0,0 0 0 0 0,1 0 0 0 0,0 0 1 0 0,2 2-182 0 0,18 16 482 0 0,-5-4-64 0 0,-18-17-132 0 0,1-3-6 0 0,6 2-87 0 0,-1 2-35 0 0,7 3 37 0 0,10-3 71 0 0,-15-5-110 0 0,-1-2 83 0 0,-1-2-44 0 0,2 0 85 0 0,4 2 72 0 0,-6 2-143 0 0,-1-1-37 0 0,0-3-4 0 0,2-3 37 0 0,7-5 129 0 0,-5 8-113 0 0,-1 0 12 0 0,1-3-62 0 0,-4 0-76 0 0,-3 5-65 0 0,-1 0 0 0 0,0 0 1 0 0,0-1-1 0 0,0 1 1 0 0,0-1-1 0 0,0 0-30 0 0,6-16 128 0 0,13-23 11 0 0,-17 11-58 0 0,0 25-70 0 0,-4 5-10 0 0,0 1-1 0 0,0-1 0 0 0,0 1 0 0 0,0-1 0 0 0,-1 1 0 0 0,1-1 0 0 0,0 1 1 0 0,-1-1-1 0 0,1 0 0 0 0,-1 1 0 0 0,0-1 0 0 0,0 0 0 0 0,1 1 0 0 0,-1-1 1 0 0,0-1-1 0 0,-1-5 36 0 0,1-3-36 0 0,0-18-93 0 0,-1 19-3 0 0,1-1 0 0 0,1 0-1 0 0,0 1 1 0 0,1-5 96 0 0,1 8-52 0 0,1 0-108 0 0,0 0-94 0 0,0 0-83 0 0,0 0-107 0 0,0-1-66 0 0,0 0-164 0 0,-2-4-407 0 0,-2 9-117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17:24.0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158 1 6688 0 0,'0'0'197'0'0,"0"0"24"0"0,0 0 17 0 0,0 0 2 0 0,3 0 0 0 0,7 0 13 0 0,-10 0-248 0 0,0 0 1 0 0,1 0-1 0 0,-1-1 1 0 0,0 1-1 0 0,0 0 1 0 0,0 0-1 0 0,0 0 0 0 0,0 0 1 0 0,0 0-1 0 0,0 0 1 0 0,0 0-1 0 0,0 0 0 0 0,0 0 1 0 0,1 0-1 0 0,-1 0 1 0 0,0 0-1 0 0,0 0 0 0 0,0 0 1 0 0,0 1-1 0 0,0-1 1 0 0,0 0-1 0 0,0 0 0 0 0,0 0 1 0 0,0 0-1 0 0,0 0 1 0 0,0 0-1 0 0,0 0 0 0 0,1 0 1 0 0,-1 0-1 0 0,0 0 1 0 0,0 0-1 0 0,0 0 0 0 0,0 0 1 0 0,0 0-1 0 0,0 0 1 0 0,0 0-1 0 0,0 1 0 0 0,0-1 1 0 0,0 0-1 0 0,0 0 1 0 0,0 0-1 0 0,0 0 0 0 0,0 0 1 0 0,0 0-1 0 0,0 0 1 0 0,0 0-1 0 0,0 0 0 0 0,0 0 1 0 0,0 1-1 0 0,0-1 1 0 0,0 0-1 0 0,0 0 0 0 0,0 0 1 0 0,0 0-1 0 0,0 0 1 0 0,0 0-1 0 0,0 0-5 0 0,0 4 113 0 0,0-3-63 0 0,-1 1 0 0 0,1 0 0 0 0,0 0 0 0 0,0 0 0 0 0,1 0 0 0 0,-1-1 0 0 0,0 1 0 0 0,0 0 0 0 0,1 0 0 0 0,-1 0 0 0 0,2 1-50 0 0,4 1 205 0 0,-1 0-8 0 0,-3 9-34 0 0,-2 10 54 0 0,-3-12-7 0 0,-3 2-90 0 0,-10 32 264 0 0,12-32-296 0 0,-5 8 141 0 0,2-5-78 0 0,4-3-67 0 0,2-11-67 0 0,1 0 1 0 0,0 0 0 0 0,-1 1 0 0 0,0-1-1 0 0,0 0 1 0 0,0 0 0 0 0,0 1-1 0 0,0-1 1 0 0,0 0 0 0 0,0 0 0 0 0,-1 0-1 0 0,1-1 1 0 0,-1 1 0 0 0,1 0-18 0 0,-7 6 77 0 0,4-5-39 0 0,1 0 1 0 0,0 0-1 0 0,0 0 1 0 0,0 1-1 0 0,0 0 1 0 0,1 0-39 0 0,-3 7 72 0 0,5-10-67 0 0,-1 0 0 0 0,1 0 0 0 0,0 0 0 0 0,-1 0 0 0 0,1 0 0 0 0,-1 0 0 0 0,0 0 1 0 0,1 0-1 0 0,-1 0 0 0 0,0 0 0 0 0,0 0 0 0 0,1 0 0 0 0,-1 0 0 0 0,0 0 0 0 0,0-1 0 0 0,0 1 1 0 0,0 0-1 0 0,-1 0-5 0 0,-8 4 43 0 0,8-5-34 0 0,-1 1 1 0 0,1 1 0 0 0,0-1-1 0 0,0 0 1 0 0,0 0-1 0 0,0 1 1 0 0,0 0-1 0 0,0-1 1 0 0,0 1-10 0 0,0 0 10 0 0,0 0 1 0 0,0-1-1 0 0,0 1 1 0 0,0-1-1 0 0,0 0 1 0 0,0 1-1 0 0,-1-1 1 0 0,1 0-1 0 0,0 0-10 0 0,-9 4 49 0 0,-5 8 23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27:04.5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253 33 4000 0 0,'0'0'116'0'0,"0"2"-7"0"0,0 0-159 0 0,0 0 87 0 0,0-1 76 0 0,0 1 65 0 0,1 0 36 0 0,-1-1 37 0 0,2 2 230 0 0,1 2 702 0 0,-2-4-867 0 0,0 1-51 0 0,0-1-25 0 0,0 0-171 0 0,-1 0-39 0 0,1 0-43 0 0,-1-1-48 0 0,1 1-52 0 0,0 0-55 0 0,1 1 665 0 0,-2-2-7 0 0,0 3-242 0 0,0-1-49 0 0,0 0-45 0 0,0 1-36 0 0,0 1 25 0 0,0 7 51 0 0,0-7-36 0 0,0-1 188 0 0,3-3-5 0 0,1 0-149 0 0,-1 1-92 0 0,-1 0-61 0 0,1 4-16 0 0,-2-1 58 0 0,-1-1 17 0 0,0 0 56 0 0,0-1-15 0 0,0 0 35 0 0,0 0 37 0 0,0 0 42 0 0,0 1 149 0 0,0 0 87 0 0,3 0-235 0 0,7 7-4 0 0,-8-8-111 0 0,-1 0-36 0 0,0 2 14 0 0,-2 4-20 0 0,1-8-61 0 0,0 3 190 0 0,0-3-8 0 0,0 0-2 0 0,0 0 13 0 0,0 0 58 0 0,0-3 29 0 0,0 0-226 0 0,-1-1 48 0 0,-4-6 429 0 0,3 7-378 0 0,-1 0-100 0 0,2 1-99 0 0,0 1-47 0 0,-2-2 175 0 0,2 0-41 0 0,0 1-25 0 0,2-1-26 0 0,-3-2 25 0 0,-8 0 47 0 0,5-8-30 0 0,-4 1-15 0 0,2 5 11 0 0,3 3-57 0 0,1 1-1 0 0,-1-1 1 0 0,0 0 0 0 0,0 1 0 0 0,-1 0 0 0 0,1 0-1 0 0,-1 0 1 0 0,-4-1-7 0 0,7 3 2 0 0,0 0 1 0 0,0 0-1 0 0,0 0 0 0 0,0-1 0 0 0,1 1 1 0 0,-1 0-1 0 0,0-1 0 0 0,0 1 0 0 0,0-1-2 0 0,-13-11 0 0 0,1 7 11 0 0,9-4 32 0 0,4 9-42 0 0,1 1-1 0 0,-1 0 1 0 0,0-1 0 0 0,0 1 0 0 0,1 0-1 0 0,-1-1 1 0 0,0 1 0 0 0,0 0 0 0 0,0 0-1 0 0,0 0 1 0 0,0 0 0 0 0,1 0 0 0 0,-1 0-1 0 0,-1 0 0 0 0,-29 0 0 0 0,15 3 0 0 0,-16 13-12 0 0,21-5-31 0 0,-3 15 21 0 0,10-19 17 0 0,-2 8-34 0 0,0 5 25 0 0,3-10 13 0 0,-2 3-5 0 0,2-6-2 0 0,1 1-1 0 0,-1 0 1 0 0,1-1 0 0 0,1 1 0 0 0,0 0 0 0 0,0 0-1 0 0,0 6 9 0 0,1 196-61 0 0,0-166 80 0 0,0 0 39 0 0,0-38-45 0 0,1 0 0 0 0,-1 1-1 0 0,1-1 1 0 0,1 0-1 0 0,-1 1 1 0 0,1 0-13 0 0,4 16-6 0 0,0 19-37 0 0,-1-18 28 0 0,-3-18-2 0 0,0 0 1 0 0,-1 0 0 0 0,0 0-1 0 0,0 1 1 0 0,0 4 16 0 0,-1-4-2 0 0,0 1-1 0 0,1-1 1 0 0,1 1 0 0 0,-1-1 0 0 0,1 1 0 0 0,0-1 0 0 0,1 0-1 0 0,1 4 3 0 0,10 29 1 0 0,-8-9-2 0 0,-4-20 2 0 0,1-1-1 0 0,-1 1 0 0 0,3 2 0 0 0,7 20 0 0 0,8 16 0 0 0,-7-20 0 0 0,-13-27 0 0 0,1-1 0 0 0,-1 1 0 0 0,1 0 0 0 0,0-1 0 0 0,-1 1 0 0 0,1 0 0 0 0,0-1 0 0 0,0 1 0 0 0,0-1 0 0 0,1 1 0 0 0,-1-1 0 0 0,0 0 0 0 0,0 1 0 0 0,1-1 0 0 0,-1 0 0 0 0,1 0 0 0 0,0 1 0 0 0,8 5 0 0 0,0 9 0 0 0,-1-9-1 0 0,-7-5 1 0 0,0 0 0 0 0,0-1 0 0 0,0 1 0 0 0,0 0 0 0 0,-1 0 0 0 0,1 0 0 0 0,0 0 0 0 0,-1 0 0 0 0,0 0 0 0 0,1 0 0 0 0,-1 1 1 0 0,0-2-2 0 0,-1 0 1 0 0,1 0 0 0 0,-1 0 0 0 0,1 0 0 0 0,-1 0-1 0 0,1-1 1 0 0,0 1 0 0 0,0 0 0 0 0,-1 0 0 0 0,1-1-1 0 0,0 1 1 0 0,0-1 0 0 0,0 1 0 0 0,0-1 0 0 0,0 1-1 0 0,0-1 1 0 0,0 1 0 0 0,0-1 0 0 0,0 0 0 0 0,0 0-1 0 0,0 1 1 0 0,0-1 0 0 0,0 0 0 0 0,0 0 0 0 0,0 0-1 0 0,1 0 1 0 0,0 0-6 0 0,1 0 0 0 0,-1 1 0 0 0,0-1 0 0 0,1 1 0 0 0,-1-1 0 0 0,0 1 0 0 0,0 0 0 0 0,1 0 6 0 0,5 4-10 0 0,-8-5 9 0 0,0 0 0 0 0,1 0 0 0 0,-1 0 0 0 0,0 0 0 0 0,0 0 0 0 0,0 0-1 0 0,0 1 1 0 0,0-1 0 0 0,0 0 0 0 0,0 0 0 0 0,1 0 0 0 0,-1 0 0 0 0,0 0 0 0 0,0 0-1 0 0,0 0 1 0 0,0 0 0 0 0,0 0 0 0 0,1 0 0 0 0,-1 0 0 0 0,0 0 0 0 0,0 0 0 0 0,0 0-1 0 0,0 0 1 0 0,0 0 0 0 0,1 0 0 0 0,-1 0 0 0 0,0 0 0 0 0,0 0 0 0 0,0 0 0 0 0,0 0 0 0 0,0 0-1 0 0,1 0 1 0 0,-1 0 0 0 0,0 0 0 0 0,0 0 0 0 0,0 0 0 0 0,0 0 0 0 0,0-1 0 0 0,0 1-1 0 0,1 0 1 0 0,-1 0 0 0 0,0 0 0 0 0,0 0 0 0 0,0 0 0 0 0,0 0 0 0 0,0-1 0 0 0,0 1-1 0 0,0 0 1 0 0,0 0 0 0 0,0 0 0 0 0,0 0 1 0 0,4-4-41 0 0,-2 2 120 0 0,1 2-108 0 0,0 0-84 0 0,1-1-59 0 0,8 0-469 0 0,-7-1 437 0 0,1-1-35 0 0,-4 1 116 0 0,0 0-37 0 0,-1 1-9 0 0,1-1-37 0 0,-1 1-42 0 0,1-1-49 0 0,-1 1-52 0 0,1-1-48 0 0,0 1-43 0 0,-1-1-37 0 0,1 0-137 0 0,0 0-38 0 0,4-3-1431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27:05.0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144 1 5064 0 0,'-13'0'108'0'0,"10"0"17"0"0,3 0 14 0 0,-2 2-10 0 0,-11 12-102 0 0,4-5-8 0 0,5-5 52 0 0,-1 0 260 0 0,2-1-79 0 0,-1 1-29 0 0,-1 0 3 0 0,-4-1 96 0 0,6-3-169 0 0,0 0 50 0 0,-2 3 399 0 0,-6 10-154 0 0,6 0-61 0 0,-2-8-144 0 0,7-5-229 0 0,0 0 1 0 0,-1 0 0 0 0,1 0-1 0 0,-1 1 1 0 0,1-1 0 0 0,-1 0 0 0 0,1 1-1 0 0,0-1 1 0 0,-1 0 0 0 0,1 1-1 0 0,0-1 1 0 0,-1 1 0 0 0,1-1 0 0 0,0 0-1 0 0,0 1 1 0 0,-1-1 0 0 0,1 1-1 0 0,0-1 1 0 0,0 1 0 0 0,0-1 0 0 0,0 1-1 0 0,0-1 1 0 0,-1 1 0 0 0,1-1-1 0 0,0 1 1 0 0,0-1 0 0 0,0 1 0 0 0,0-1-1 0 0,0 1 1 0 0,0-1 0 0 0,1 1-1 0 0,-1-1-14 0 0,-2 12 172 0 0,-4 0-9 0 0,0 1-23 0 0,4-2-13 0 0,0 5 18 0 0,-3-1-48 0 0,-2 1-18 0 0,5 3 40 0 0,2-6-54 0 0,0 27 146 0 0,0-20-129 0 0,-1 7 41 0 0,1-20-99 0 0,0-1 0 0 0,-1 0 0 0 0,2 0 1 0 0,-1 0-1 0 0,1 0 0 0 0,0 0 0 0 0,1 3-24 0 0,8 12 110 0 0,-4 8 2 0 0,-1-13-55 0 0,1 1 18 0 0,-4-3 17 0 0,1 8 33 0 0,-2-20-114 0 0,0 0 0 0 0,0 0 0 0 0,0 0 0 0 0,0 0 0 0 0,0 0 0 0 0,0 0 0 0 0,1 0 0 0 0,-1 0 0 0 0,2 0-11 0 0,10 6 112 0 0,-8 5 2 0 0,6 1 13 0 0,-8-12-10 0 0,0-1-52 0 0,6-1-16 0 0,-6-1-9 0 0,13 1 113 0 0,-3 0 66 0 0,-8-2 33 0 0,8-9 4 0 0,-8 9-187 0 0,-4 1-53 0 0,0 1 0 0 0,-1 0 0 0 0,1 0 1 0 0,-1-1-1 0 0,1 1 0 0 0,0 0 0 0 0,-1-1 0 0 0,1 1 1 0 0,-1-1-1 0 0,1 1 0 0 0,-1-1 0 0 0,1 1 1 0 0,-1-1-1 0 0,1 1 0 0 0,-1-1 0 0 0,0 1 0 0 0,1-1 1 0 0,-1 1-1 0 0,0-1 0 0 0,1 0 0 0 0,-1 1 1 0 0,0-1-17 0 0,3-4 62 0 0,1-4 58 0 0,5-6 108 0 0,-1 0-5 0 0,-3 6-110 0 0,-4 7-81 0 0,0-1 1 0 0,-1 0 0 0 0,1 0 0 0 0,0 0 0 0 0,-1 0-1 0 0,0 0 1 0 0,0 0 0 0 0,0 0 0 0 0,0 1-1 0 0,-1-4-32 0 0,1-10 117 0 0,0 0-29 0 0,-1-25 18 0 0,1 39-102 0 0,0-1 1 0 0,-1 1 0 0 0,1-1 0 0 0,-1 1-1 0 0,0-1 1 0 0,0 1 0 0 0,0-1-1 0 0,0 1 1 0 0,0 0 0 0 0,-1 0-1 0 0,1-1 1 0 0,-1 1 0 0 0,1 0 0 0 0,-1 0-5 0 0,-1-1 1 0 0,0-1 1 0 0,0 0-1 0 0,1 0 1 0 0,0 0-1 0 0,-1 0 1 0 0,2 0-1 0 0,-1-1 1 0 0,0-1-2 0 0,-9-16 0 0 0,3 11 20 0 0,-2 1-52 0 0,0 0-45 0 0,0 1-38 0 0,-8-7-161 0 0,15 13 192 0 0,0 0 0 0 0,0 0 0 0 0,1 0 0 0 0,-1-1 0 0 0,1 1 0 0 0,-2-4 84 0 0,2 2-84 0 0,-2-2-183 0 0,-3 3-60 0 0,2 2 190 0 0,-9-9-386 0 0,13 9 296 0 0,0 1-28 0 0,1 1-74 0 0,0-1 113 0 0,0 0-41 0 0,0 0-43 0 0,0 0-40 0 0,0-1-445 0 0,0-1-296 0 0,0-3-695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27:09.8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113 422 7136 0 0,'0'0'208'0'0,"0"2"-10"0"0,-1 4-146 0 0,-3-1 51 0 0,-8 3 208 0 0,-7 6 179 0 0,10 1-220 0 0,4 11 130 0 0,-6-5-34 0 0,6-1-107 0 0,4-15-195 0 0,0 0 0 0 0,0-1 0 0 0,0 1-1 0 0,-1-1 1 0 0,0 1 0 0 0,0-1 0 0 0,-1 2-64 0 0,-5 8 237 0 0,2-1-50 0 0,1 3-11 0 0,-1 8 45 0 0,2-10-82 0 0,3-6-56 0 0,-1-1 0 0 0,2 1 1 0 0,-1-1-1 0 0,1 1 1 0 0,0-1-1 0 0,1 2-83 0 0,-1 19 145 0 0,1-25-143 0 0,-1 1-1 0 0,0-1 1 0 0,1 1-1 0 0,0-1 1 0 0,0 0-1 0 0,0 1 1 0 0,0-1-1 0 0,1 2-1 0 0,4 10-1 0 0,-4-3 6 0 0,-2-10-3 0 0,0 0 1 0 0,1-1 0 0 0,-1 1 0 0 0,0-1 0 0 0,0 1-1 0 0,1-1 1 0 0,-1 1 0 0 0,1-1 0 0 0,-1 0 0 0 0,1 1 0 0 0,0-1-1 0 0,0 1 1 0 0,-1-1 0 0 0,1 0 0 0 0,0 0 0 0 0,0 1-1 0 0,0-1 1 0 0,1 0 0 0 0,-1 0 0 0 0,0 0 0 0 0,1 0-3 0 0,3 2 17 0 0,-4-3-13 0 0,-1 0 0 0 0,1 0 1 0 0,0 1-1 0 0,-1-1 0 0 0,1 0 0 0 0,-1 1 1 0 0,1-1-1 0 0,-1 0 0 0 0,1 1 0 0 0,0-1 1 0 0,-1 1-1 0 0,1-1 0 0 0,-1 1 0 0 0,0-1 1 0 0,1 1-1 0 0,-1 0 0 0 0,1-1 0 0 0,-1 1 1 0 0,0-1-1 0 0,0 1 0 0 0,1 0 0 0 0,-1 0-4 0 0,2 4 18 0 0,-1-4-14 0 0,0 0-1 0 0,0 0 1 0 0,0 0 0 0 0,0 0 0 0 0,0 0 0 0 0,0 0 0 0 0,0 0 0 0 0,0 0 0 0 0,1 0 0 0 0,-1 0 0 0 0,0-1-1 0 0,0 1 1 0 0,1 0 0 0 0,-1-1 0 0 0,0 1 0 0 0,1-1 0 0 0,-1 0 0 0 0,1 1 0 0 0,-1-1 0 0 0,2 0-4 0 0,33 1 51 0 0,-25-2-42 0 0,18-1 26 0 0,-27 2-33 0 0,0-1-1 0 0,0 0 1 0 0,0 0 0 0 0,-1 0-1 0 0,1 0 1 0 0,0 0 0 0 0,-1 0 0 0 0,1 0-1 0 0,0-1 1 0 0,-1 1 0 0 0,1-1-2 0 0,2-2 4 0 0,0 1 1 0 0,0 0-1 0 0,0 0 0 0 0,0 0 1 0 0,4-1-5 0 0,-5 2 5 0 0,1 0-1 0 0,-1 0 1 0 0,0 0 0 0 0,0 0 0 0 0,0 0-1 0 0,0-1 1 0 0,0 0 0 0 0,-1 1 0 0 0,1-1 0 0 0,-1 0-1 0 0,1-1-4 0 0,6-9 24 0 0,-3 5-10 0 0,0-1 0 0 0,-1 1-1 0 0,0-1 1 0 0,0 0 0 0 0,-1-1 0 0 0,1-1-14 0 0,-3 3 6 0 0,-1 1-5 0 0,1 0 0 0 0,1 1 0 0 0,-1-1 0 0 0,1 1 0 0 0,2-5-1 0 0,-2 3-1 0 0,0 0 0 0 0,-1 0-1 0 0,0-1 1 0 0,0 1 0 0 0,-1 0 0 0 0,0-1 0 0 0,0-2 1 0 0,0-67-72 0 0,-1 59 54 0 0,-3-11-42 0 0,-10-9 12 0 0,10 29 29 0 0,-1 1-1 0 0,2-1 1 0 0,-2-5 19 0 0,0-10-15 0 0,1 2-26 0 0,-2 1 1 0 0,-1-5 40 0 0,1 5-17 0 0,-2-21 17 0 0,4 26-3 0 0,0-1 0 0 0,-1 1 1 0 0,0-1-1 0 0,-2 0 3 0 0,3 9-17 0 0,-1 0 0 0 0,2-1 1 0 0,-2-4 16 0 0,1-20-10 0 0,3 32 9 0 0,0 0 1 0 0,0 0 0 0 0,0 0 0 0 0,0 0 0 0 0,-1 0-1 0 0,1 0 1 0 0,-1 0 0 0 0,1 0 0 0 0,-1 0-1 0 0,0 0 1 0 0,0 0 0 0 0,0 0 0 0 0,0 0 0 0 0,0-1 0 0 0,0 2 2 0 0,0 0 1 0 0,0 0-1 0 0,0-1 1 0 0,1 1-1 0 0,-1 0 1 0 0,1-1-1 0 0,-1 1 1 0 0,1-1-1 0 0,-1 1 1 0 0,1-1-1 0 0,0 1 1 0 0,0-1-1 0 0,0 1 1 0 0,0-1-3 0 0,-1-4 54 0 0,0 2 108 0 0,-2 2 310 0 0,0 5-176 0 0,1-1-193 0 0,0 1-110 0 0,0 1-107 0 0,1-2 131 0 0,1 1 0 0 0,-1 0 0 0 0,0 0 0 0 0,1 0-1 0 0,-1 0 1 0 0,1 0 0 0 0,0-1 0 0 0,0 1 0 0 0,0 0-1 0 0,1 3-16 0 0,0 9 20 0 0,-1-5-6 0 0,0 0-1 0 0,0 0 0 0 0,1 0 1 0 0,1 0-1 0 0,0 0 0 0 0,0 0 1 0 0,1-1-1 0 0,3 7-13 0 0,7 33 43 0 0,-9-31-3 0 0,1-1 0 0 0,4 10-40 0 0,-2-10 26 0 0,1 0 1 0 0,-2 0 0 0 0,2 8-27 0 0,-4-7 0 0 0,-2-11 0 0 0,-1 1 0 0 0,2-1 0 0 0,-1 1 0 0 0,1-1 0 0 0,0 1 0 0 0,4 5 0 0 0,-1 0 0 0 0,-1 0 0 0 0,0 1 0 0 0,1 9 0 0 0,-3-10 34 0 0,1 7 78 0 0,-2-14-117 0 0,-1 0-45 0 0,1-1-37 0 0,0 0-51 0 0,0 0-59 0 0,1 1-67 0 0,-2-3 68 0 0,1 0-32 0 0,1 3-317 0 0,-1-1 71 0 0,0-1-45 0 0,1 4-618 0 0,-1 0-492 0 0,-1 2-936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27:10.6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 64 7632 0 0,'0'0'166'0'0,"0"0"29"0"0,0 0 14 0 0,0 2-25 0 0,0 19-219 0 0,0 1 88 0 0,0 0 75 0 0,0 1 62 0 0,0 6 128 0 0,0 55 746 0 0,0-49-651 0 0,0-4-130 0 0,0-16-183 0 0,0 0-35 0 0,2 5 87 0 0,4 6 28 0 0,-4-18-121 0 0,0 0 0 0 0,-1 0 0 0 0,0 0 0 0 0,0 0 0 0 0,0 4-59 0 0,-2 24 167 0 0,0 38 197 0 0,5-32-191 0 0,2-18-63 0 0,-4-18-67 0 0,0 0 1 0 0,-1 0-1 0 0,0 1 0 0 0,0-1 0 0 0,0 5-43 0 0,-1 10 111 0 0,0 37 315 0 0,0-43-345 0 0,0-4-65 0 0,0-6 64 0 0,0-2 0 0 0,0 14 20 0 0,0-11-68 0 0,0-3-7 0 0,0 0 42 0 0,0-3-3 0 0,0 0 0 0 0,0-3-11 0 0,0 3-52 0 0,0-1-1 0 0,0 1 1 0 0,-1-1 0 0 0,1 0-1 0 0,0 1 1 0 0,0-1 0 0 0,0 1-1 0 0,0-1 1 0 0,0 1 0 0 0,-1-1-1 0 0,1 0 1 0 0,0 1-1 0 0,-1-1 1 0 0,1 1 0 0 0,0 0-1 0 0,-1-1 1 0 0,1 1 0 0 0,0-1-1 0 0,-1 1 1 0 0,1-1 0 0 0,-1 1-1 0 0,1 0 1 0 0,-1-1 0 0 0,0 1-1 0 0,1-1 1 0 0,-1 1-1 0 0,1 0 1 0 0,-1-1 0 0 0,0 1 0 0 0,1-1-1 0 0,-1 1 1 0 0,1-1 0 0 0,-1 0 0 0 0,1 1-1 0 0,-1-1 1 0 0,1 1 0 0 0,0-1 0 0 0,-1 0-1 0 0,1 1 1 0 0,0-1 0 0 0,0 0 0 0 0,-1 0-1 0 0,1 1 1 0 0,0-1 0 0 0,0 0 0 0 0,0 1-1 0 0,0-1 1 0 0,0 0 0 0 0,0 0 0 0 0,0 0-1 0 0,0-6-49 0 0,0 5 17 0 0,0 0 1 0 0,1 0-1 0 0,-2 0 1 0 0,1-1 0 0 0,0 1-1 0 0,0 0 1 0 0,-1 0 0 0 0,1 0-1 0 0,-1 0 1 0 0,0-1 31 0 0,-5-11-171 0 0,4 11 134 0 0,1 0 1 0 0,0 0-1 0 0,0-1 1 0 0,1 1-1 0 0,-1 0 1 0 0,1-1-1 0 0,-1 1 0 0 0,1 0 1 0 0,0-2 36 0 0,0-3-117 0 0,-1 0 1 0 0,0 0 0 0 0,-1 0-1 0 0,0 0 1 0 0,0-1 116 0 0,0 2-116 0 0,0-1 0 0 0,0 1 0 0 0,1 0 0 0 0,1-1 1 0 0,-1 0 115 0 0,1-5-161 0 0,-1 1 34 0 0,-2-3-17 0 0,0 1 38 0 0,-4-18-90 0 0,5 5 3 0 0,3 7 80 0 0,-1 2-6 0 0,0 1 0 0 0,-1-1-1 0 0,-1-1 120 0 0,-3-6-97 0 0,3 18 65 0 0,0-1 1 0 0,1 1 0 0 0,0-1 0 0 0,0 0 0 0 0,1 0 0 0 0,0 0 0 0 0,1 0 0 0 0,-1 0 31 0 0,5-16-81 0 0,-2 8 5 0 0,-1 0 0 0 0,0-1 1 0 0,-1-2 75 0 0,1-8-76 0 0,5-6 16 0 0,-2 14 32 0 0,-2 4 3 0 0,-3 9 11 0 0,1 0 0 0 0,1 0 0 0 0,-1 1 0 0 0,1-1 0 0 0,0 1 0 0 0,1-2 14 0 0,0 3-2 0 0,-1 0 1 0 0,1 0-1 0 0,0 1 0 0 0,0-1 0 0 0,3-2 2 0 0,9-11 39 0 0,2-2 6 0 0,-4 7 13 0 0,4 1 74 0 0,-16 10-106 0 0,1 0-1 0 0,-1 1 0 0 0,1-1 0 0 0,0 1 1 0 0,-1-1-1 0 0,1 1 0 0 0,0 0 0 0 0,-1 0 1 0 0,2 0-26 0 0,12-1 184 0 0,5 1 4 0 0,-16 1-166 0 0,-1-1 1 0 0,1 0-1 0 0,0 1 0 0 0,-1 0 0 0 0,1 0 0 0 0,-1 0 0 0 0,1 1 1 0 0,-1-1-1 0 0,0 1 0 0 0,1-1 0 0 0,-1 1 0 0 0,1 1-22 0 0,8 4 53 0 0,-6-3-8 0 0,0 0 0 0 0,0 0 0 0 0,-1 1-1 0 0,5 3-44 0 0,14 10 69 0 0,-3-2-50 0 0,-17-11-5 0 0,0-1-1 0 0,0 1 0 0 0,0 0 1 0 0,-1 0-1 0 0,0 0 0 0 0,0 1 1 0 0,0-1-1 0 0,0 2-13 0 0,2 20 165 0 0,6-6 27 0 0,-6 5-6 0 0,1-10-62 0 0,-2-4-39 0 0,-1 7-1 0 0,-3-6-26 0 0,1-10-44 0 0,-1 0 0 0 0,0 0 0 0 0,0 0 0 0 0,0 0 0 0 0,0 1 0 0 0,-1-1 0 0 0,0 0 0 0 0,1 0 0 0 0,-1 0 0 0 0,0 0 0 0 0,0 0 0 0 0,-1 0 0 0 0,1 0 0 0 0,0 0 0 0 0,-1-1 0 0 0,0 1 0 0 0,-1 2-14 0 0,-8 17 104 0 0,10-17-68 0 0,-1-1 1 0 0,0 0-1 0 0,0 1 0 0 0,0-1 1 0 0,-1 0-1 0 0,1 0 0 0 0,-1-1 1 0 0,-1 2-37 0 0,-12 11 124 0 0,0 0-40 0 0,-15 15-4 0 0,15-19-20 0 0,-10 2-33 0 0,21-11-24 0 0,3-2 2 0 0,0-1-1 0 0,1 1 0 0 0,-1-1 0 0 0,0 0 1 0 0,1 1-1 0 0,-1-1 0 0 0,0 0 0 0 0,1 0 1 0 0,-1 0-1 0 0,0 0-4 0 0,-3 0-31 0 0,-7 0 96 0 0,6 0-62 0 0,-1 0-71 0 0,3 0-15 0 0,0 0-41 0 0,1 0-47 0 0,-1 0-56 0 0,1 0-189 0 0,0 0-116 0 0,1 0 69 0 0,0 0-43 0 0,-1 0-597 0 0,1 0-468 0 0,2 0-887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27:11.9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0 207 5784 0 0,'0'0'132'0'0,"3"0"17"0"0,16 0 121 0 0,7 0-221 0 0,-12-1-22 0 0,-2-1 57 0 0,-2-2 61 0 0,-2-2 64 0 0,-6 5-4 0 0,-1 0-38 0 0,2-1 71 0 0,0 1-84 0 0,1 1-74 0 0,-1 0-15 0 0,0 0 57 0 0,5-5 130 0 0,-7 4-203 0 0,0 0 1 0 0,1 0-1 0 0,-1 0 0 0 0,1 0 0 0 0,-1 1 0 0 0,1-1 1 0 0,-1 0-1 0 0,1 1 0 0 0,0 0 0 0 0,-1-1 0 0 0,1 1 1 0 0,0 0-1 0 0,-1 0 0 0 0,1-1-49 0 0,-1 2 26 0 0,0-2 0 0 0,0 1-1 0 0,-1 0 1 0 0,1 0 0 0 0,0 0 0 0 0,0 0-1 0 0,-1 0 1 0 0,1-1 0 0 0,0 1 0 0 0,0 0-1 0 0,-1-1 1 0 0,1 1 0 0 0,0 0 0 0 0,-1-1-1 0 0,1 1 1 0 0,0-1 0 0 0,-1 1 0 0 0,1-1-1 0 0,-1 0 1 0 0,1 1 0 0 0,0-1 0 0 0,-1 1-1 0 0,0-1 1 0 0,1 0 0 0 0,-1 0 0 0 0,1 1-1 0 0,-1-1 1 0 0,0 0 0 0 0,1 0-26 0 0,3-7 236 0 0,5 1-55 0 0,-3 4-51 0 0,-1 1-50 0 0,7-4 108 0 0,-7 2-63 0 0,1-2 71 0 0,2-2-83 0 0,2-1 40 0 0,4-5 130 0 0,-13 12-249 0 0,1 0-1 0 0,-1 1 0 0 0,0-1 0 0 0,0 0 0 0 0,0 0 1 0 0,0 0-1 0 0,0 0 0 0 0,0 0 0 0 0,-1 0 0 0 0,1 0 1 0 0,0 0-1 0 0,-1 0 0 0 0,0 0 0 0 0,1-1-33 0 0,0-6 125 0 0,5 3 10 0 0,-2 3-47 0 0,-1-1 34 0 0,-2-8 134 0 0,2 0-185 0 0,8-2-48 0 0,-9 11 52 0 0,-2 3 96 0 0,0 0 21 0 0,-4-1-2 0 0,0 1-71 0 0,-2 0-54 0 0,-6 2 29 0 0,9 0-28 0 0,-3 9 72 0 0,5-10-128 0 0,1 0-1 0 0,0 0 1 0 0,-1 0-1 0 0,1 0 1 0 0,-1 0-1 0 0,0 0 1 0 0,1 0-1 0 0,-1 0 0 0 0,0 0 1 0 0,1-1-1 0 0,-1 1 1 0 0,0 0-1 0 0,0 0 1 0 0,0-1-1 0 0,0 1 1 0 0,0 0-10 0 0,-6 2 58 0 0,6-3-49 0 0,1 1-1 0 0,-1-1 0 0 0,0 0 0 0 0,1 1 0 0 0,-1-1 0 0 0,1 0 0 0 0,-1 1 0 0 0,0-1 0 0 0,1 1 0 0 0,-1-1 0 0 0,1 1 0 0 0,0-1 1 0 0,-1 1-1 0 0,1 0 0 0 0,-1-1 0 0 0,1 1 0 0 0,0 0 0 0 0,-1-1 0 0 0,1 1 0 0 0,0 0 0 0 0,0-1 0 0 0,-1 1 0 0 0,1 0 0 0 0,0-1 1 0 0,0 1-1 0 0,0 0 0 0 0,0 0-8 0 0,-1 1 11 0 0,-11 22 125 0 0,2-6-18 0 0,1 3 48 0 0,-2-2-101 0 0,8-15-51 0 0,0 0 1 0 0,1 1-1 0 0,0-1 0 0 0,-1 1 1 0 0,1 1-15 0 0,1-2 4 0 0,0-1 1 0 0,1 0-1 0 0,-1 1 0 0 0,1-1 1 0 0,0 1-1 0 0,0-1 0 0 0,0 1 1 0 0,1 2-5 0 0,0 15 55 0 0,-6 3 56 0 0,1-13-74 0 0,-3 7 25 0 0,5 1 17 0 0,2-11-48 0 0,-1-5-25 0 0,1 0 1 0 0,0 0-1 0 0,-1 0 0 0 0,2 0 1 0 0,-1 0-1 0 0,0 0 1 0 0,0 0-1 0 0,1 0 0 0 0,0 0 1 0 0,0 0-1 0 0,0 0-6 0 0,5 9 48 0 0,0-1 0 0 0,0 0 0 0 0,5 4-48 0 0,-10-13 10 0 0,1 1 0 0 0,0-1 0 0 0,0 0 1 0 0,0 0-1 0 0,0 0 0 0 0,0 0 0 0 0,0 0 1 0 0,0-1-1 0 0,0 1 0 0 0,1 0 0 0 0,-1-1 1 0 0,1 0-1 0 0,-1 0 0 0 0,1 0 0 0 0,0 0 1 0 0,0 0-1 0 0,-1 0 0 0 0,1 0 1 0 0,1-1-11 0 0,-2 0 8 0 0,1 0 1 0 0,-1 0 0 0 0,1 1 0 0 0,-1-1-1 0 0,1 1 1 0 0,-1-1 0 0 0,0 1 0 0 0,1 0 0 0 0,-1 0-1 0 0,0 0 1 0 0,0 0 0 0 0,0 0 0 0 0,0 0-1 0 0,0 1 1 0 0,0-1 0 0 0,1 1-9 0 0,0 1 19 0 0,0-1 0 0 0,0 0 1 0 0,1 0-1 0 0,-1 0 0 0 0,1-1 1 0 0,3 2-20 0 0,-3-2 74 0 0,2 0-96 0 0,0 0-99 0 0,0-1-104 0 0,0 0-106 0 0,0 0-108 0 0,0 0-113 0 0,0 0-115 0 0,-3 0 233 0 0,0 0-39 0 0,0 0-39 0 0,0 0-41 0 0,5 0-1361 0 0,2 0-1093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27:12.7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127 32 5584 0 0,'-4'2'25'0'0,"-1"0"-1"0"0,1 1 1 0 0,0-1 0 0 0,0 1 0 0 0,-1 1-25 0 0,-3 9 141 0 0,-2-8 11 0 0,3 6-49 0 0,0 3-52 0 0,5-10-46 0 0,-5 12 12 0 0,0 1 35 0 0,-2 6 89 0 0,-2-3 82 0 0,5-11-48 0 0,-2 2 166 0 0,6 6 95 0 0,1-3-193 0 0,-2 1-54 0 0,-1-1-52 0 0,0-1-50 0 0,3-11-75 0 0,-3 15 107 0 0,4 4-31 0 0,1-12-44 0 0,-1 4 26 0 0,0 26 77 0 0,0-25-84 0 0,0-12-54 0 0,0 0 0 0 0,1-1 1 0 0,-1 1-1 0 0,0 0 0 0 0,1 0 0 0 0,-1-1 1 0 0,1 1-1 0 0,-1 0 0 0 0,1-1 1 0 0,0 1-1 0 0,0 0 0 0 0,0-1 0 0 0,0 1-9 0 0,5 10 89 0 0,-4-1 15 0 0,-2 4 51 0 0,4 4 25 0 0,-3-19-166 0 0,-1 1-1 0 0,1 0 0 0 0,-1 0 1 0 0,1 0-1 0 0,-1 0 0 0 0,1-1 1 0 0,0 1-1 0 0,-1 0 0 0 0,1-1 1 0 0,0 1-1 0 0,0 0 0 0 0,0-1 0 0 0,-1 1 1 0 0,1-1-1 0 0,0 1 0 0 0,1-1-13 0 0,12 3 215 0 0,-2-3 9 0 0,15 0 391 0 0,-19 0-445 0 0,-1 0-62 0 0,-3 0-109 0 0,-3 0 11 0 0,-1 0-1 0 0,0 0 1 0 0,1 0 0 0 0,-1 0 0 0 0,0 0 0 0 0,0 0 0 0 0,1 0-1 0 0,-1 0 1 0 0,0 0 0 0 0,1 0 0 0 0,-1 0 0 0 0,0 0 0 0 0,1 0 0 0 0,-1-1-1 0 0,0 1 1 0 0,1 0 0 0 0,-1 0 0 0 0,0 0 0 0 0,0 0 0 0 0,1-1-1 0 0,-1 1 1 0 0,0 0 0 0 0,0 0 0 0 0,1 0 0 0 0,-1-1 0 0 0,0 1-10 0 0,17-17 328 0 0,3-3-101 0 0,0 0-77 0 0,-1 1-55 0 0,-17 17-87 0 0,0 0 0 0 0,-1 0 1 0 0,0 1-1 0 0,1-1 1 0 0,-1-1-1 0 0,0 1 0 0 0,0 0 1 0 0,0 0-1 0 0,0 0 0 0 0,0 0 1 0 0,-1-1-1 0 0,1 1 1 0 0,-1 0-1 0 0,1-1-8 0 0,2-10 35 0 0,3 1 9 0 0,-5 10-37 0 0,0 1 1 0 0,0-1-1 0 0,-1 1 0 0 0,1-1 0 0 0,0 1 0 0 0,-1-1 0 0 0,1 0 0 0 0,-1 1 0 0 0,0-1 0 0 0,1 0 0 0 0,-1 1 0 0 0,0-1 1 0 0,0 0-1 0 0,0 0-7 0 0,0-72 164 0 0,0 38-64 0 0,-1 28-84 0 0,1 1 0 0 0,-2 0 0 0 0,1-1 1 0 0,-3-5-17 0 0,2 5 19 0 0,0 0 1 0 0,1-1 0 0 0,-1 1 0 0 0,1-8-20 0 0,2 4 13 0 0,-1-10 14 0 0,-3 9 29 0 0,-2 4-42 0 0,4 8-10 0 0,0 0 0 0 0,0-1 0 0 0,0 1 0 0 0,0-1-1 0 0,1 1 1 0 0,-1-1 0 0 0,0 1 0 0 0,1-1 0 0 0,-1 0 0 0 0,1 1 0 0 0,0-1 0 0 0,0 1 0 0 0,-1-1 0 0 0,1 0-4 0 0,0-9 13 0 0,0-7 23 0 0,0 15-94 0 0,0 3-10 0 0,3 3 4 0 0,-2-2 60 0 0,0 0-1 0 0,0 0-1 0 0,0 0 0 0 0,0 0 1 0 0,0 1-1 0 0,0-1 0 0 0,0 0 0 0 0,0 1 1 0 0,-1-1-1 0 0,1 0 0 0 0,0 1 1 0 0,-1-1-1 0 0,1 1 0 0 0,-1 0 1 0 0,1-1-1 0 0,-1 1 0 0 0,0-1 0 0 0,0 1 1 0 0,0-1-1 0 0,0 1 0 0 0,0 1 6 0 0,0 0-1 0 0,1 1 0 0 0,-1-1-1 0 0,1 0 1 0 0,-1 1 0 0 0,1-1-1 0 0,0 0 1 0 0,1 1 0 0 0,0 0 1 0 0,3 12 0 0 0,-1-3-1 0 0,-3-9-5 0 0,0 0-1 0 0,0 0 0 0 0,1-1 1 0 0,-1 1-1 0 0,1 0 1 0 0,0 0-1 0 0,0-1 0 0 0,1 1 7 0 0,0 2-2 0 0,0 0 0 0 0,-1 0 0 0 0,1 0-1 0 0,-1 1 1 0 0,0-1 0 0 0,0 5 2 0 0,0-2 1 0 0,0 0-1 0 0,1 0 1 0 0,0-1 0 0 0,1 1-1 0 0,17 25 0 0 0,-16-26 0 0 0,0 0 0 0 0,0 0 0 0 0,-1 0 0 0 0,1 3 0 0 0,-1 0 10 0 0,1 0 1 0 0,1 0 0 0 0,-1-1 0 0 0,7 8-11 0 0,9 18 21 0 0,-20-35-21 0 0,0 1 0 0 0,0-1 0 0 0,0 0 0 0 0,0 1 0 0 0,1-1 0 0 0,-1 0 0 0 0,0 0 0 0 0,1 0 0 0 0,-1 0 0 0 0,1 0 0 0 0,-1 0 0 0 0,1-1 0 0 0,0 1 0 0 0,0 0 0 0 0,0-1 0 0 0,-1 1 0 0 0,1 0 0 0 0,-1-1 0 0 0,1 1 0 0 0,-1 0 0 0 0,1 0 0 0 0,-1 0 0 0 0,0 0 0 0 0,1 0 0 0 0,-1 0 0 0 0,0 0 0 0 0,0 1 0 0 0,0-1 0 0 0,1 1 0 0 0,-1 2 44 0 0,1-1-97 0 0,-1 0-77 0 0,0-1-82 0 0,0-1-84 0 0,0 0-86 0 0,1 0-89 0 0,0 0-92 0 0,1-1-93 0 0,1 0-97 0 0,2 0-772 0 0,4 0-870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27:14.2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2 128 7800 0 0,'0'4'-8'0'0,"0"1"36"0"0,0 7 106 0 0,-1-9-86 0 0,1-1 1 0 0,0 1 0 0 0,1 0 0 0 0,-1-1 0 0 0,0 1 0 0 0,1-1-1 0 0,-1 1 1 0 0,1 0 0 0 0,0-1-49 0 0,4 6 109 0 0,1 2-24 0 0,-4 4-56 0 0,-2-12-31 0 0,0-1 0 0 0,1 1 1 0 0,-1 0-1 0 0,0 0 0 0 0,1-1 0 0 0,-1 1 1 0 0,1 0-1 0 0,0 0 0 0 0,-1-1 0 0 0,1 1 1 0 0,0-1-1 0 0,0 1 0 0 0,0-1 2 0 0,5 10 23 0 0,-4 2 67 0 0,-2-5 179 0 0,0 11 298 0 0,0-8-138 0 0,0-5-126 0 0,0 1 65 0 0,0 0 79 0 0,0 1 94 0 0,-1-2-248 0 0,-1 0-39 0 0,-2 1 13 0 0,-2 0 89 0 0,4-5-51 0 0,1 0-85 0 0,0 0-70 0 0,1 0-58 0 0,0 0-37 0 0,1 3-23 0 0,-1-4 23 0 0,0-1 13 0 0,0 3 297 0 0,0-3-11 0 0,0 0-14 0 0,0 0-52 0 0,0 0-28 0 0,0 0-4 0 0,0 0-32 0 0,-2 0-139 0 0,1 0-85 0 0,1 0 0 0 0,-1 0 0 0 0,1-1 0 0 0,-1 1 1 0 0,1 0-1 0 0,-1 0 0 0 0,1 0 0 0 0,0 0 0 0 0,-1 0 0 0 0,1 0 0 0 0,-1-1 1 0 0,1 1-1 0 0,0 0 0 0 0,-1 0 0 0 0,1-1 0 0 0,0 1 0 0 0,-1 0 1 0 0,1-1-1 0 0,-1 1 0 0 0,1-1 8 0 0,-1-1 0 0 0,0 1 1 0 0,1 0-1 0 0,-1 0 1 0 0,0-1-1 0 0,1 1 0 0 0,0-1 1 0 0,-1 1-1 0 0,1 0 1 0 0,0-1-1 0 0,0 0-8 0 0,-1-22 117 0 0,2 7-70 0 0,-1 0-71 0 0,0-28 24 0 0,0 42 0 0 0,1-1 0 0 0,-1 1 0 0 0,0 0 0 0 0,1 0 0 0 0,0-1 0 0 0,-1 1 0 0 0,1 0 0 0 0,0 0 0 0 0,2-3 0 0 0,3-9 0 0 0,-4 2 0 0 0,-1 10 0 0 0,-1 1 0 0 0,0 0 0 0 0,1-1 0 0 0,-1 1 0 0 0,1 0 0 0 0,0 0 0 0 0,0 0 0 0 0,0-1 0 0 0,0 1 0 0 0,0 0 0 0 0,1 0 0 0 0,-1 0 0 0 0,0 1 0 0 0,1-1 0 0 0,0 0 0 0 0,11-11-9 0 0,2-1-51 0 0,-12 12 36 0 0,-1-1 1 0 0,1 0 0 0 0,-1 0-1 0 0,1 0 1 0 0,-1 0-1 0 0,0-1 24 0 0,2-6-75 0 0,6-5-50 0 0,-9 14 124 0 0,0 0-1 0 0,0 1 0 0 0,0-1 1 0 0,0 0-1 0 0,0 1 1 0 0,0-1-1 0 0,0 1 0 0 0,1 0 1 0 0,-1-1-1 0 0,0 1 1 0 0,0 0-1 0 0,0 0 1 0 0,1 0-1 0 0,-1 0 0 0 0,0 0 1 0 0,1 0 1 0 0,43 0 131 0 0,-44 0-127 0 0,1 0 0 0 0,0 0 0 0 0,-1 0 0 0 0,1 0 1 0 0,0 1-1 0 0,-1-1 0 0 0,1 0 0 0 0,0 1 1 0 0,-1 0-1 0 0,1-1 0 0 0,-1 1 0 0 0,1 0 0 0 0,-1 0 1 0 0,1-1-1 0 0,0 2-4 0 0,6 3 1 0 0,2 0-1 0 0,-8-4 0 0 0,1 0 0 0 0,-1 0 0 0 0,0 0 0 0 0,0 0 0 0 0,0 1 0 0 0,0-1 0 0 0,0 1 0 0 0,0-1 0 0 0,0 1 0 0 0,15 17-39 0 0,-11-13-11 0 0,-1 0 1 0 0,1 0-1 0 0,0 0 1 0 0,0 0-1 0 0,1-1 1 0 0,3 2 49 0 0,9 6-89 0 0,-8 1 90 0 0,7 9 92 0 0,-16-20-72 0 0,1 0 1 0 0,-1 0 0 0 0,0 0-1 0 0,0 0 1 0 0,0 1 0 0 0,0 0-22 0 0,0 0 18 0 0,0-1 1 0 0,0 1 0 0 0,0-1 0 0 0,0 0 0 0 0,1 0 0 0 0,0 1-19 0 0,0 0 23 0 0,0-1 1 0 0,0 1 0 0 0,-1 0-1 0 0,1 0 1 0 0,0 3-24 0 0,9 12 99 0 0,-8-14-8 0 0,-4 1-53 0 0,1-1-8 0 0,6-1 25 0 0,-6-3-51 0 0,-1-1-1 0 0,0 0 0 0 0,1 0 1 0 0,-1 0-1 0 0,1 1 0 0 0,-1-1 0 0 0,0 0 1 0 0,1 0-1 0 0,-1 1 0 0 0,0-1 1 0 0,0 0-1 0 0,1 1 0 0 0,-1-1 1 0 0,0 0-1 0 0,0 1 0 0 0,1-1 1 0 0,-1 0-1 0 0,0 1 0 0 0,0-1 1 0 0,0 1-1 0 0,0-1 0 0 0,1 0 1 0 0,-1 1-1 0 0,0-1 0 0 0,0 1 1 0 0,0-1-1 0 0,0 0 0 0 0,0 1 1 0 0,0-1-1 0 0,0 1 0 0 0,0-1-3 0 0,0 3 73 0 0,0-3-1 0 0,0 0 0 0 0,0 0 2 0 0,0 0 4 0 0,0 0 2 0 0,-1-4 0 0 0,2-6-78 0 0,-1 8 10 0 0,-1-17 47 0 0,1 10-58 0 0,-1 1 1 0 0,1-1-1 0 0,1 1 1 0 0,0 0-1 0 0,1-7-1 0 0,9-6-18 0 0,-6 0-53 0 0,-3 13 27 0 0,0 1 0 0 0,0 0 0 0 0,1-1 0 0 0,1-2 44 0 0,9-21-159 0 0,-3 2 12 0 0,-8 25 128 0 0,0 0-1 0 0,0 0 1 0 0,0 1-1 0 0,0-1 0 0 0,1 1 1 0 0,0 0-1 0 0,0 0 1 0 0,0-1 19 0 0,18-16-166 0 0,8-9-76 0 0,-27 27 236 0 0,-1 0 1 0 0,1 1-1 0 0,0-1 1 0 0,0 1-1 0 0,1-1 1 0 0,-1 1-1 0 0,0 0 1 0 0,0 0 0 0 0,0 0-1 0 0,1 0 1 0 0,-1 1-1 0 0,1-1 1 0 0,-1 1-1 0 0,0-1 1 0 0,1 1 0 0 0,-1 0-1 0 0,1 0 1 0 0,-1 0-1 0 0,1 0 1 0 0,-1 0-1 0 0,2 1 6 0 0,8-1-19 0 0,-10 0 14 0 0,-1 0 0 0 0,1 0 1 0 0,0 0-1 0 0,-1 1 0 0 0,1-1 0 0 0,-1 1 0 0 0,1-1 0 0 0,0 1 0 0 0,-1-1 1 0 0,1 1-1 0 0,-1 0 0 0 0,1 0 0 0 0,-1 0 0 0 0,0 0 5 0 0,7 4-12 0 0,0-2-16 0 0,-5-1 20 0 0,0-1 0 0 0,0 1 0 0 0,0 0 0 0 0,0-1-1 0 0,0 2 1 0 0,0-1 0 0 0,0 0 0 0 0,-1 0 0 0 0,1 1 0 0 0,-1-1 0 0 0,1 1 0 0 0,-1 0 0 0 0,2 3 8 0 0,3 5-11 0 0,-3-5 10 0 0,-1 0 1 0 0,2 0-1 0 0,-1 0 1 0 0,4 3 0 0 0,-1-2 0 0 0,-1 0 0 0 0,0 0 0 0 0,-1 1 0 0 0,0 0 0 0 0,0 0 0 0 0,9 13 12 0 0,-3-2 28 0 0,-10-16-31 0 0,-1 0 0 0 0,1-1 0 0 0,0 1 0 0 0,-1 0 0 0 0,1 0 1 0 0,-1 0-1 0 0,0-1 0 0 0,0 2-9 0 0,1-1 6 0 0,-1 0-1 0 0,0 1 1 0 0,1-1 0 0 0,0 0-1 0 0,-1 0 1 0 0,1 1 0 0 0,1-1-1 0 0,-1 0 1 0 0,1 2-6 0 0,3 6 20 0 0,8 23 3 0 0,-6-20 18 0 0,-6-13-33 0 0,1 5-2 0 0,0-3-1 0 0,23 20-4 0 0,-21-18 2 0 0,2 0-69 0 0,9 11-315 0 0,-11-13 303 0 0,-3-1-48 0 0,0-2-45 0 0,-1 1-69 0 0,0-1 77 0 0,0 0-34 0 0,0 0-37 0 0,0 0-34 0 0,0 0-360 0 0,0 0 89 0 0,0 0-48 0 0,0 0-689 0 0,0 0-541 0 0,0 0-1031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27:14.8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94 9216 0 0,'0'3'208'0'0,"0"-2"-179"0"0,0 1 1 0 0,1 0-1 0 0,-1-1 0 0 0,0 1 1 0 0,1-1-1 0 0,-1 1 1 0 0,1-1-1 0 0,0 1 0 0 0,-1-1 1 0 0,1 1-1 0 0,0-1 1 0 0,0 0-30 0 0,0 1 29 0 0,0 0 1 0 0,0 0 0 0 0,0-1 0 0 0,0 1-1 0 0,0 0 1 0 0,-1 0 0 0 0,1 0-1 0 0,-1 0 1 0 0,1 0 0 0 0,-1 0-1 0 0,0 0 1 0 0,1 0-30 0 0,0 10 46 0 0,6 0-43 0 0,-2-4-9 0 0,0 4 22 0 0,-1-1 33 0 0,0-1 34 0 0,-1 0 35 0 0,2 8 169 0 0,-5-17-221 0 0,1 1 0 0 0,0-1-1 0 0,0 1 1 0 0,0-1 0 0 0,0 1 0 0 0,0-1-1 0 0,0 1 1 0 0,0-1 0 0 0,1 1-66 0 0,-2-2 0 0 0,2 2 246 0 0,-1-1-46 0 0,0 0-40 0 0,-1 1-36 0 0,1-1-16 0 0,-1 1-35 0 0,0-1-21 0 0,0 2-17 0 0,0 0 27 0 0,1 0 71 0 0,3 5 103 0 0,3 4 119 0 0,-5-1-78 0 0,-2-10-252 0 0,0 0 0 0 0,0 0 0 0 0,0-1 0 0 0,0 1 0 0 0,0 0-1 0 0,0-1 1 0 0,0 1 0 0 0,0 0 0 0 0,1 0 0 0 0,-1-1 0 0 0,0 1 0 0 0,1 0 0 0 0,-1-1-1 0 0,0 1 1 0 0,1 0 0 0 0,-1-1 0 0 0,1 1 0 0 0,-1-1 0 0 0,1 1 0 0 0,-1-1-1 0 0,1 1 1 0 0,-1-1 0 0 0,1 1 0 0 0,0-1 0 0 0,-1 1-25 0 0,1-1 21 0 0,-1 0 0 0 0,1 1 0 0 0,-1-1 0 0 0,1 0 0 0 0,-1 1 0 0 0,1-1 0 0 0,-1 1 0 0 0,0-1 0 0 0,1 0 0 0 0,-1 1 0 0 0,0-1 0 0 0,1 1 0 0 0,-1-1 1 0 0,0 1-1 0 0,1 0 0 0 0,-1-1 0 0 0,0 1 0 0 0,0-1 0 0 0,0 1 0 0 0,0-1 0 0 0,0 1 0 0 0,1-1 0 0 0,-1 1 0 0 0,0 0-21 0 0,0 2 331 0 0,0-3-3 0 0,0 0-27 0 0,0 0-112 0 0,0 0-49 0 0,0 0-10 0 0,0 0-6 0 0,0 0-18 0 0,0 0-8 0 0,0 0-2 0 0,2-5-16 0 0,4-8-68 0 0,-5 7 6 0 0,1 0-1 0 0,-1 0 1 0 0,0 1-1 0 0,0-1 0 0 0,0 0 1 0 0,-1-4-18 0 0,0-14 49 0 0,0 3-71 0 0,0-47-222 0 0,1 59 203 0 0,0 1 1 0 0,1 0-1 0 0,-1 0 1 0 0,1 0-1 0 0,4-7 41 0 0,-6 13-9 0 0,4-9-112 0 0,1 0 0 0 0,0 1 0 0 0,4-6 121 0 0,0-2-173 0 0,-6 11 103 0 0,-3 7 65 0 0,0-1-1 0 0,0 1 0 0 0,1-1 0 0 0,-1 1 0 0 0,0-1 0 0 0,0 1 0 0 0,1-1 0 0 0,-1 1 0 0 0,0-1 0 0 0,0 1 1 0 0,1 0-1 0 0,-1-1 0 0 0,0 1 0 0 0,1 0 0 0 0,-1-1 0 0 0,1 1 0 0 0,-1 0 0 0 0,1-1 0 0 0,-1 1 0 0 0,0 0 1 0 0,1 0-1 0 0,-1-1 0 0 0,1 1 0 0 0,-1 0 0 0 0,1 0 0 0 0,-1 0 0 0 0,1 0 0 0 0,-1 0 0 0 0,1 0 0 0 0,-1 0 1 0 0,1 0-1 0 0,-1 0 0 0 0,1 0 0 0 0,-1 0 0 0 0,1 0 0 0 0,-1 0 0 0 0,1 0 0 0 0,-1 0 6 0 0,1 0-3 0 0,0 0 0 0 0,0 0 0 0 0,0 0 0 0 0,-1 0-1 0 0,1 0 1 0 0,0-1 0 0 0,0 1 0 0 0,-1 0 0 0 0,1-1 0 0 0,0 1 0 0 0,0 0-1 0 0,-1-1 1 0 0,1 1 0 0 0,-1-1 0 0 0,1 1 0 0 0,0-1 0 0 0,-1 1-1 0 0,1-1 1 0 0,-1 1 0 0 0,1-1 0 0 0,-1 0 0 0 0,1 0 3 0 0,-1 1-2 0 0,0 0 0 0 0,0-1 1 0 0,1 1-1 0 0,-1-1 0 0 0,0 1 1 0 0,1 0-1 0 0,-1-1 0 0 0,0 1 0 0 0,1 0 1 0 0,-1-1-1 0 0,0 1 0 0 0,1 0 1 0 0,-1 0-1 0 0,1-1 0 0 0,-1 1 0 0 0,0 0 1 0 0,1 0-1 0 0,-1 0 0 0 0,1 0 1 0 0,-1-1-1 0 0,1 1 0 0 0,-1 0 1 0 0,1 0-1 0 0,-1 0 0 0 0,1 0 0 0 0,-1 0 1 0 0,1 0-1 0 0,-1 0 0 0 0,1 0 1 0 0,-1 0-1 0 0,0 1 0 0 0,1-1 0 0 0,-1 0 1 0 0,1 0-1 0 0,-1 0 0 0 0,1 0 1 0 0,-1 1-1 0 0,1-1 0 0 0,-1 0 2 0 0,29 16-80 0 0,-24-6 27 0 0,8-4 26 0 0,-10-5 20 0 0,-1 0 1 0 0,0 1-1 0 0,0-1 0 0 0,0 1 0 0 0,0-1 1 0 0,-1 1-1 0 0,1 0 0 0 0,0 0 0 0 0,1 1 7 0 0,11 22 4 0 0,-1-4 40 0 0,-6-10-34 0 0,6 9 56 0 0,-2-7 70 0 0,-1 0 7 0 0,-4 6 27 0 0,-6-16-149 0 0,1-1 0 0 0,0 0 0 0 0,-1 1 1 0 0,1-1-1 0 0,0 1 0 0 0,0-1 0 0 0,1 0 0 0 0,-1 0 0 0 0,0 1 0 0 0,1-1 1 0 0,-1 0-1 0 0,1 0 0 0 0,0 0-21 0 0,5 5 29 0 0,-3-4-19 0 0,-1 0 0 0 0,0 0-1 0 0,0 1 1 0 0,0-1 0 0 0,0 1 0 0 0,0 0-10 0 0,7 20 13 0 0,-5-13 11 0 0,1 1 51 0 0,-6-10-68 0 0,1-1 1 0 0,0 0-1 0 0,0 0 1 0 0,0 0-1 0 0,-1 0 0 0 0,1 0 1 0 0,0 0-1 0 0,0 0 1 0 0,0-1-1 0 0,1 1 0 0 0,-1 0 1 0 0,0 0-1 0 0,0-1 1 0 0,0 1-1 0 0,0-1 1 0 0,1 1-1 0 0,-1-1 0 0 0,0 0 1 0 0,1 1-1 0 0,-1-1 1 0 0,0 0-1 0 0,1 0 1 0 0,-1 0-8 0 0,-1 0 1 0 0,0 0 1 0 0,0 0-1 0 0,0 0 1 0 0,0 0-1 0 0,0 0 1 0 0,1 0-1 0 0,-1 0 1 0 0,0 0-1 0 0,0 0 1 0 0,0 0-1 0 0,0 0 1 0 0,0 0-1 0 0,0 0 1 0 0,0 0-1 0 0,0 0 1 0 0,0 0-1 0 0,0 0 1 0 0,1 0-1 0 0,-1 0 1 0 0,0 0-1 0 0,0 0 1 0 0,0 0-1 0 0,0 0 1 0 0,0 0 0 0 0,0 0-1 0 0,0 0 1 0 0,0 1-1 0 0,0-1 1 0 0,0 0-1 0 0,0 0 1 0 0,0 0-1 0 0,0 0 1 0 0,1 0-1 0 0,-1 0 1 0 0,0 0-1 0 0,0 0 1 0 0,0 0-1 0 0,0 0 1 0 0,0 0-1 0 0,0 0 1 0 0,0 0-1 0 0,0 1 1 0 0,0-1-1 0 0,0 0 1 0 0,0 0-1 0 0,0 0 1 0 0,0 0-1 0 0,0 0 1 0 0,0 0 0 0 0,0 0-1 0 0,0 0 1 0 0,0 0-1 0 0,0 1 1 0 0,0-1-1 0 0,0 0 1 0 0,0 0-1 0 0,0 0-1 0 0,0 0 54 0 0,-1 6-93 0 0,1-2 94 0 0,0-3 11 0 0,0 0 34 0 0,0 0 40 0 0,1-1 45 0 0,3 1-87 0 0,3-2-64 0 0,-5 1-10 0 0,-2 0-22 0 0,0 0-1 0 0,0 0 0 0 0,0 0 1 0 0,0 0-1 0 0,0 0 0 0 0,0 0 1 0 0,0 0-1 0 0,0 0 0 0 0,1 0 1 0 0,-1 0-1 0 0,0 0 0 0 0,0 0 1 0 0,0 0-1 0 0,0 0 0 0 0,0 0 0 0 0,0 0 1 0 0,0 0-1 0 0,0 0 0 0 0,0 0 1 0 0,0 0-1 0 0,1 0 0 0 0,-1 0 1 0 0,0 0-1 0 0,0 0 0 0 0,0 0 1 0 0,0 0-1 0 0,0 0 0 0 0,0 0 0 0 0,0 0 1 0 0,0 0-1 0 0,0 0 0 0 0,0-1 1 0 0,0 1-1 0 0,0 0 0 0 0,0 0 1 0 0,0 0-1 0 0,0 0 0 0 0,1 0 1 0 0,-1 0-1 0 0,0 0 0 0 0,0 0 1 0 0,0 0-1 0 0,0 0 0 0 0,0 0 0 0 0,0-1 1 0 0,0 1-1 0 0,0 0 0 0 0,0 0 1 0 0,0 0-1 0 0,0 0 0 0 0,0 0 1 0 0,0 0-1 0 0,0 0 0 0 0,0 0 1 0 0,0 0-1 0 0,-1 0 0 0 0,1-1-1 0 0,0 1 4 0 0,0-1 0 0 0,0 1 0 0 0,1-1 0 0 0,-1 0 0 0 0,0 1-1 0 0,0-1 1 0 0,0 1 0 0 0,0-1 0 0 0,0 1 0 0 0,1-1 0 0 0,-1 1 0 0 0,0-1 0 0 0,1 1 0 0 0,-1-1-1 0 0,0 1 1 0 0,1-1 0 0 0,-1 1 0 0 0,0-1 0 0 0,1 1 0 0 0,-1 0 0 0 0,1-1 0 0 0,-1 1 0 0 0,1 0-1 0 0,0-1-3 0 0,-1 1 4 0 0,1-1-1 0 0,-1 1 0 0 0,1-1 0 0 0,0 1 0 0 0,-1-1 0 0 0,1 1 1 0 0,-1-1-1 0 0,1 1 0 0 0,-1-1 0 0 0,1 0 0 0 0,-1 1 0 0 0,0-1 0 0 0,1 0 1 0 0,-1 1-1 0 0,0-1 0 0 0,0 0 0 0 0,1 1 0 0 0,-1-1 0 0 0,0 0 0 0 0,0 0 1 0 0,0 1-1 0 0,0-1 0 0 0,0 0 0 0 0,0 0 0 0 0,0 0-3 0 0,0-13-49 0 0,0-16-85 0 0,3 14 74 0 0,3 3-13 0 0,-1 4-22 0 0,-3-3-59 0 0,-1 0 7 0 0,1 3 40 0 0,0 5 72 0 0,-1 1 0 0 0,1 0 1 0 0,0 0-1 0 0,-1 0 0 0 0,2 0 0 0 0,-1-1 35 0 0,5-5-95 0 0,-1-1-39 0 0,-1-1 26 0 0,-4 9 90 0 0,0 0 0 0 0,0-1 0 0 0,0 1-1 0 0,0 0 1 0 0,1 0 0 0 0,-1 0-1 0 0,1 0 1 0 0,-1 0 0 0 0,1 0 18 0 0,13-14-123 0 0,16-15 0 0 0,-30 29 116 0 0,1 0 1 0 0,0 1-1 0 0,0-1 1 0 0,0 1-1 0 0,0 0 1 0 0,0 0-1 0 0,0 0 1 0 0,1 0-1 0 0,-1 0 1 0 0,0 0-1 0 0,1 1 1 0 0,-1-1-1 0 0,0 1 1 0 0,2-1 6 0 0,28 1-80 0 0,-25 0 80 0 0,-5 0 0 0 0,0-1 0 0 0,0 1 0 0 0,0 0 0 0 0,1 1 0 0 0,-1-1 0 0 0,0 0 0 0 0,0 1 0 0 0,0-1 0 0 0,0 1 0 0 0,1 0 0 0 0,2 1-7 0 0,20 11 34 0 0,-22-11-17 0 0,0 0 0 0 0,0 0 0 0 0,-1 0 0 0 0,1 0 1 0 0,0 0-1 0 0,-1 1 0 0 0,1-1 0 0 0,-1 1 0 0 0,0-1 0 0 0,0 1 1 0 0,1 1-11 0 0,1 7 116 0 0,-3-10-101 0 0,-1 1-1 0 0,0-1 1 0 0,1 0 0 0 0,-1 0-1 0 0,1 0 1 0 0,-1 0 0 0 0,1 0-1 0 0,0 0 1 0 0,-1 0-1 0 0,1 0 1 0 0,0 0 0 0 0,0 0-1 0 0,0-1 1 0 0,0 1 0 0 0,-1 0-1 0 0,1 0 1 0 0,0-1 0 0 0,1 1-15 0 0,5 3 98 0 0,11 5 120 0 0,-16-8-199 0 0,0 1-1 0 0,0-1 1 0 0,-1 0 0 0 0,1 1 0 0 0,0 0-1 0 0,-1-1 1 0 0,1 1 0 0 0,-1 0 0 0 0,0 0-1 0 0,1-1 1 0 0,-1 1 0 0 0,0 0-19 0 0,4 9 89 0 0,-4-9-70 0 0,0 1 0 0 0,0-1-1 0 0,0 0 1 0 0,0 0 0 0 0,1 0 0 0 0,-1 0 0 0 0,1 0 0 0 0,-1 0-1 0 0,1 0-18 0 0,6 6 62 0 0,-5-5-34 0 0,0 0 1 0 0,0 1-1 0 0,0-1 0 0 0,1 0 0 0 0,0-1 0 0 0,0 1-28 0 0,6 2 66 0 0,-7-4-52 0 0,-1 0 1 0 0,0 0-1 0 0,0 0 0 0 0,0 0 0 0 0,1 1 0 0 0,-1-1 0 0 0,0 1 0 0 0,-1-1 0 0 0,1 1-14 0 0,14 12 80 0 0,16 1-64 0 0,-26-13-14 0 0,0-1-79 0 0,1-1-82 0 0,-1 0-90 0 0,-2 0-74 0 0,1 3-612 0 0,8 10-51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27:13.4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347 80 6592 0 0,'0'0'149'0'0,"0"-3"23"0"0,0 0-130 0 0,0 2-5 0 0,0-2 8 0 0,0-5 44 0 0,0-6 65 0 0,0 8-159 0 0,-2 2 39 0 0,0 2 39 0 0,0 0 43 0 0,-1 1 37 0 0,-1-2 41 0 0,2 0 13 0 0,0-1-11 0 0,0 1-5 0 0,0 1 5 0 0,0 2-22 0 0,0-1 55 0 0,-2 1 65 0 0,-1 0 78 0 0,1 0-191 0 0,-2 0 36 0 0,6 0-211 0 0,-1 0-1 0 0,1 0 1 0 0,0 0-1 0 0,0 0 1 0 0,0 0-1 0 0,0 0 1 0 0,0 0-1 0 0,0 0 0 0 0,0 0 1 0 0,0 0-1 0 0,0 0 1 0 0,0 0-1 0 0,-1 0 1 0 0,1 0-1 0 0,0 0 1 0 0,0 0-1 0 0,0 0 0 0 0,0 0 1 0 0,0 0-1 0 0,0 0 1 0 0,0 0-1 0 0,0 0 1 0 0,0 0-1 0 0,0 0 1 0 0,0 0-1 0 0,-1-1 1 0 0,1 1-1 0 0,0 0 0 0 0,0 0 1 0 0,0 0-1 0 0,0 0 1 0 0,0 0-1 0 0,0 0 1 0 0,0 0-1 0 0,0 0 1 0 0,0 0-1 0 0,0 0 0 0 0,0 0 1 0 0,0 0-1 0 0,0-1 1 0 0,0 1-1 0 0,0 0 1 0 0,0 0-1 0 0,0 0 1 0 0,0 0-1 0 0,0 0 1 0 0,0 0-1 0 0,0 0 0 0 0,0 0 1 0 0,0 0-1 0 0,0 0 1 0 0,0-1-1 0 0,0 1 1 0 0,0 0-1 0 0,0 0 1 0 0,0 0-1 0 0,0 0-5 0 0,0 0 13 0 0,0-1 0 0 0,0 1 0 0 0,0-1-1 0 0,0 1 1 0 0,0-1 0 0 0,0 1 0 0 0,0-1 0 0 0,0 1 0 0 0,0-1-1 0 0,-1 1 1 0 0,1-1 0 0 0,0 1 0 0 0,0 0 0 0 0,0-1 0 0 0,-1 1 0 0 0,1-1-1 0 0,0 1 1 0 0,-1 0 0 0 0,1-1 0 0 0,0 1 0 0 0,-1-1 0 0 0,1 1 0 0 0,0 0-1 0 0,-1 0 1 0 0,1-1 0 0 0,0 1 0 0 0,-1 0 0 0 0,1 0 0 0 0,-1-1-1 0 0,1 1-12 0 0,-17-1 328 0 0,12 1-265 0 0,0 2 122 0 0,-6 9-7 0 0,8-9-63 0 0,1 0-44 0 0,-1-1-30 0 0,-1-1-30 0 0,-2 0 21 0 0,0 3-4 0 0,-24 14 136 0 0,19-8-120 0 0,5-4-41 0 0,1-1 0 0 0,-1 0 0 0 0,0 0-1 0 0,0-1 1 0 0,0 0 0 0 0,-1 0-3 0 0,1 0 7 0 0,1-2 6 0 0,1 1 2 0 0,-5 14 11 0 0,8-16-26 0 0,1 1 0 0 0,-1 0 0 0 0,0 0 0 0 0,0 0 0 0 0,1 0 0 0 0,-1 0 0 0 0,0-1 0 0 0,0 1 0 0 0,0 0 0 0 0,0-1 0 0 0,0 1 0 0 0,0 0 0 0 0,0-1 0 0 0,0 1 0 0 0,0-1 0 0 0,0 0 0 0 0,-11 7 0 0 0,-3 22 0 0 0,14-28 0 0 0,1 0 0 0 0,0 0 0 0 0,0 0 0 0 0,-1 0 0 0 0,1-1 0 0 0,0 1 0 0 0,0 0 0 0 0,0 0 0 0 0,0 0 0 0 0,0 0 0 0 0,0 0 0 0 0,1 0 0 0 0,-1 0 0 0 0,0 0 0 0 0,0 0 0 0 0,1 0 0 0 0,-1 0 0 0 0,0 0 0 0 0,1 0 0 0 0,-1-1 0 0 0,1 1 0 0 0,-1 0 0 0 0,1 0 0 0 0,0 0 0 0 0,-1-1 0 0 0,1 1 0 0 0,0 0 0 0 0,3 5 0 0 0,3 8 0 0 0,-3-6 0 0 0,0 1 0 0 0,0-2 0 0 0,1 1 0 0 0,0 0 0 0 0,0-1 0 0 0,1 0 0 0 0,4 4 0 0 0,-5-6 0 0 0,-1 0 0 0 0,0 0 0 0 0,0 1 0 0 0,-1-1 0 0 0,1 1 0 0 0,-1-1 0 0 0,1 1 0 0 0,0-1 0 0 0,0 0 0 0 0,0 0 0 0 0,1 0 0 0 0,1 2 13 0 0,0 0 1 0 0,0 0-1 0 0,-1 1 1 0 0,0 0-1 0 0,0 0-13 0 0,9 13 26 0 0,-5 1 25 0 0,-5-12 0 0 0,1 3 44 0 0,3 0 23 0 0,-6-10-77 0 0,1 1-1 0 0,-1-1 1 0 0,0 1 0 0 0,-1 0 0 0 0,1 0 0 0 0,-1 0-1 0 0,1 0 1 0 0,-1 0-41 0 0,-6 12 222 0 0,10-3-15 0 0,0 3 94 0 0,-7-11-44 0 0,-9 12 63 0 0,6-8-173 0 0,0 0 53 0 0,0-3-24 0 0,-1 0 45 0 0,-13 6 33 0 0,15-10-201 0 0,0 0 0 0 0,0 1 0 0 0,1-1 0 0 0,-1 1 0 0 0,-3 2-53 0 0,6-3 16 0 0,-1-1 1 0 0,0 1 0 0 0,0-1-1 0 0,0 1 1 0 0,0-1 0 0 0,0 0 0 0 0,0 0-1 0 0,0 0-16 0 0,-19 4 70 0 0,9-4-54 0 0,1-1 1 0 0,-1 0 0 0 0,0-1-17 0 0,-16 0 43 0 0,-16 1-43 0 0,43 0-1 0 0,0 0 0 0 0,1 0 0 0 0,-1 0 0 0 0,0 0 0 0 0,1 0 0 0 0,-1 0 0 0 0,0 0 0 0 0,1 0 0 0 0,-1 0 0 0 0,0 0 0 0 0,1-1 0 0 0,-1 1 0 0 0,0 0 0 0 0,1 0 1 0 0,-1-1-1 0 0,1 1 0 0 0,-1 0 0 0 0,1-1 0 0 0,-1 1 0 0 0,0-1 1 0 0,0-8-96 0 0,1 8 88 0 0,0 0-1 0 0,1 1 1 0 0,-1-1 0 0 0,0 0-1 0 0,0 0 1 0 0,0 0 0 0 0,-1 1 0 0 0,1-1-1 0 0,0 0 1 0 0,0 0 0 0 0,0 0 0 0 0,-1 1-1 0 0,1-1 1 0 0,0 0 0 0 0,-1 1 0 0 0,1-1-1 0 0,0 0 1 0 0,-1 1 0 0 0,1-1 0 0 0,-1 0 8 0 0,-9-4-158 0 0,4-6-122 0 0,4 10 176 0 0,-1-1 10 0 0,-2-1-47 0 0,3 0-56 0 0,2 1 70 0 0,0 0-32 0 0,1 0-40 0 0,0-1-42 0 0,1 0-248 0 0,0 0-118 0 0,0 1 88 0 0,-1 0-45 0 0,2-1-659 0 0,-1 1-515 0 0,-1 1-982 0 0</inkml:trace>
  <inkml:trace contextRef="#ctx0" brushRef="#br0" timeOffset="300.27">426 253 7920 0 0,'0'0'174'0'0,"0"0"29"0"0,0 0 13 0 0,3 0-31 0 0,-3 0-182 0 0,1 0-1 0 0,0 0 1 0 0,0 0-1 0 0,-1 0 1 0 0,1 0-1 0 0,0 1 1 0 0,-1-1-1 0 0,1 0 1 0 0,0 0-1 0 0,-1 0 1 0 0,1 1-1 0 0,0-1 1 0 0,-1 0-1 0 0,1 1 1 0 0,-1-1-3 0 0,1 1 0 0 0,-1-1 0 0 0,1 1 0 0 0,-1 0 0 0 0,0 0 0 0 0,0 0 0 0 0,1-1 0 0 0,-1 1 0 0 0,0 0 0 0 0,0 0 0 0 0,0 0 0 0 0,0 0 0 0 0,0 0 0 0 0,0-1 0 0 0,0 2 0 0 0,0 2 20 0 0,0 1 39 0 0,-1 3 151 0 0,1 2 121 0 0,0 14 566 0 0,1-17-664 0 0,2 1-54 0 0,1 2 98 0 0,0 1-37 0 0,-1-3-50 0 0,-2-1 5 0 0,0 1 46 0 0,-1 1-22 0 0,2-2-56 0 0,0 1-22 0 0,2 3 10 0 0,1-1 23 0 0,-4-7-115 0 0,2 6 127 0 0,-1-3-34 0 0,2 1-4 0 0,4 2 31 0 0,2 4 25 0 0,-4 6 24 0 0,0 0-9 0 0,4-7-30 0 0,-8-9-144 0 0,0 0 1 0 0,0 0 0 0 0,0 0-1 0 0,0 0 1 0 0,-1 0 0 0 0,1 1-46 0 0,-1-2 25 0 0,0 0 0 0 0,0-1 1 0 0,0 1-1 0 0,0 0 0 0 0,0 0 1 0 0,0 0-1 0 0,0-1 1 0 0,1 1-1 0 0,-1-1 0 0 0,1 1 1 0 0,-1-1-1 0 0,1 0 1 0 0,0 1-26 0 0,9 3 133 0 0,-9-4-98 0 0,0 0 0 0 0,1 0 0 0 0,-1 0 0 0 0,0 1 0 0 0,0-1 0 0 0,0 0 0 0 0,0 1 0 0 0,0 0 0 0 0,0 0-35 0 0,1 1 47 0 0,0-1 1 0 0,0 1 0 0 0,0 0 0 0 0,0-1-1 0 0,1 1 1 0 0,-1-1 0 0 0,1 0 0 0 0,0 0-1 0 0,-1-1 1 0 0,1 1 0 0 0,2-1-48 0 0,2 1 115 0 0,1 0 1 0 0,0-1-1 0 0,0-1 1 0 0,0 0-1 0 0,1 0-115 0 0,-1 1 54 0 0,12-1 56 0 0,-6-3 18 0 0,3-8 29 0 0,-5 8-80 0 0,-10 2-59 0 0,-1 1-1 0 0,0 0 0 0 0,1-1 1 0 0,-1 0-1 0 0,0 0 1 0 0,0 0-1 0 0,0 0 0 0 0,0 0 1 0 0,0 0-1 0 0,0 0 0 0 0,0-1 1 0 0,0 1-1 0 0,0-1 0 0 0,0 1-17 0 0,15-13 128 0 0,-1 3-50 0 0,-11 8-66 0 0,0 0 0 0 0,0-1 0 0 0,0 1-1 0 0,-1-1 1 0 0,1 0 0 0 0,-1 0 0 0 0,0 0 0 0 0,-1-1-1 0 0,3-2-11 0 0,0-2 25 0 0,-2 4-14 0 0,0-1 0 0 0,0 1 0 0 0,-1-1 0 0 0,0 0 0 0 0,2-4-11 0 0,0-17 11 0 0,1 12 19 0 0,-1-1-11 0 0,-3-3-44 0 0,-2-26-275 0 0,0 24 109 0 0,0 10 39 0 0,0 0-44 0 0,0 0-52 0 0,0 0-62 0 0,0 6 67 0 0,-1 1 87 0 0,-4-8-155 0 0,4 10 207 0 0,0 0-38 0 0,-1 0-65 0 0,1-1-69 0 0,0 1-85 0 0,0 0-97 0 0,0-1-112 0 0,0 2 238 0 0,1 0-32 0 0,0-1-35 0 0,0 1-36 0 0,0 0-39 0 0,-1-1-39 0 0,1 0-1310 0 0,0 2-1022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1:24.5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7224 0 0,'0'0'209'0'0,"0"0"64"0"0,0 3 123 0 0,0 0-242 0 0,0-1-85 0 0,-1 0 0 0 0,1-1 1 0 0,0 1-1 0 0,0 0 0 0 0,1 0 0 0 0,-1 0 0 0 0,0 0 0 0 0,1-1 0 0 0,-1 1 0 0 0,1 0 0 0 0,0 1-69 0 0,5 1 299 0 0,-5-4-282 0 0,-1 1 0 0 0,1-1 0 0 0,-1 0 0 0 0,0 0 0 0 0,1 1 0 0 0,-1-1 0 0 0,1 0 1 0 0,-1 1-1 0 0,0-1 0 0 0,1 0 0 0 0,-1 1 0 0 0,0-1 0 0 0,0 1 0 0 0,1-1 0 0 0,-1 1 0 0 0,0-1 1 0 0,0 0-1 0 0,1 1 0 0 0,-1-1 0 0 0,0 1 0 0 0,0-1 0 0 0,0 1 0 0 0,0-1 0 0 0,0 1 1 0 0,0-1-1 0 0,0 1 0 0 0,0-1 0 0 0,0 1 0 0 0,0-1 0 0 0,0 1 0 0 0,0-1 0 0 0,0 1-17 0 0,0 28 746 0 0,2-24-396 0 0,0-3-315 0 0,-1-1 0 0 0,0 1 0 0 0,0-1 1 0 0,0 1-1 0 0,0 0 0 0 0,0-1 0 0 0,0 1 0 0 0,-1 0 0 0 0,1 0 0 0 0,0-1 0 0 0,-1 1 0 0 0,1 0 0 0 0,-1 1-35 0 0,2 30 505 0 0,-2-30-464 0 0,0 28 459 0 0,0-17-321 0 0,0-6-109 0 0,0-3-73 0 0,0 6 106 0 0,0-2-44 0 0,0 12 14 0 0,0-10-6 0 0,1 0-11 0 0,5 2-24 0 0,-5-12-28 0 0,0 1 0 0 0,0 0 0 0 0,0-1 0 0 0,0 1 1 0 0,0-1-1 0 0,-1 1 0 0 0,1 0 0 0 0,-1 0 0 0 0,1-1 0 0 0,-1 1 0 0 0,0 0 0 0 0,0 0 0 0 0,0 0-4 0 0,0 7 15 0 0,0 13-58 0 0,3-22-153 0 0,10 0-17 0 0</inkml:trace>
  <inkml:trace contextRef="#ctx0" brushRef="#br0" timeOffset="403.86">459 32 7688 0 0,'0'0'166'0'0,"0"0"29"0"0,0-3 14 0 0,0 2-193 0 0,0 1-1 0 0,0-1 0 0 0,0 0 1 0 0,0 1-1 0 0,-1-1 0 0 0,1 0 0 0 0,0 1 1 0 0,0-1-1 0 0,0 0 0 0 0,0 1 1 0 0,-1-1-1 0 0,1 0 0 0 0,0 1 0 0 0,-1-1 1 0 0,1 1-16 0 0,-1-1 17 0 0,1 1 1 0 0,-1 0 0 0 0,0-1-1 0 0,1 1 1 0 0,-1 0 0 0 0,1-1 0 0 0,-1 1-1 0 0,0 0 1 0 0,1 0 0 0 0,-1 0-1 0 0,0 0 1 0 0,0 0 0 0 0,1 0-1 0 0,-1 0 1 0 0,0 0-18 0 0,1 0 5 0 0,0 0 0 0 0,0 0 0 0 0,0 0 0 0 0,0 0 0 0 0,0 0-1 0 0,0 0 1 0 0,0 0 0 0 0,0 0 0 0 0,0 0 0 0 0,-1 0 0 0 0,1 0 0 0 0,0 0 0 0 0,0 0 0 0 0,0 0-1 0 0,0 0 1 0 0,0 0 0 0 0,0 0 0 0 0,0 0 0 0 0,0 0 0 0 0,0 0 0 0 0,0 0 0 0 0,0 0 0 0 0,-1 0-1 0 0,1 0 1 0 0,0 0 0 0 0,0 0 0 0 0,0 0 0 0 0,0 0 0 0 0,0 0 0 0 0,0-1 0 0 0,0 1 0 0 0,0 0-1 0 0,0 0 1 0 0,0 0 0 0 0,0 0 0 0 0,0 0 0 0 0,0 0 0 0 0,0 0 0 0 0,0 0 0 0 0,0 0-1 0 0,0 0 1 0 0,0 0 0 0 0,0 0 0 0 0,0-1 0 0 0,0 1 0 0 0,0 0 0 0 0,0 0 0 0 0,0 0 0 0 0,0 0-1 0 0,0 0 1 0 0,0 0 0 0 0,0 0 0 0 0,0 0 0 0 0,0 0 0 0 0,0 0 0 0 0,0-1 0 0 0,0 1-5 0 0,0 0 12 0 0,0-1 0 0 0,0 1 0 0 0,0-1 0 0 0,0 1 0 0 0,0 0 1 0 0,0-1-1 0 0,0 1 0 0 0,0-1 0 0 0,0 1 0 0 0,-1-1 0 0 0,1 1 0 0 0,0-1 0 0 0,0 1 1 0 0,0 0-1 0 0,0-1 0 0 0,-1 1 0 0 0,1-1 0 0 0,0 1 0 0 0,-1 0 0 0 0,1-1 1 0 0,0 1-1 0 0,0 0 0 0 0,-1-1 0 0 0,1 1 0 0 0,-1 0 0 0 0,1-1 0 0 0,0 1 0 0 0,-1 0 1 0 0,1 0-1 0 0,-1 0-12 0 0,-19-2 298 0 0,13 2-226 0 0,6 0-67 0 0,0 0 0 0 0,0 0-1 0 0,0 0 1 0 0,0 0-1 0 0,0 0 1 0 0,0 1 0 0 0,0-1-1 0 0,0 0 1 0 0,0 0 0 0 0,0 1-1 0 0,1-1 1 0 0,-1 1-1 0 0,0-1 1 0 0,0 1 0 0 0,0-1-1 0 0,1 1 1 0 0,-2 0-5 0 0,-10 6 38 0 0,7-6-16 0 0,0 0 0 0 0,1-1-1 0 0,-1 1 1 0 0,0-1 0 0 0,-3 0-22 0 0,-3 2 61 0 0,-2 4-25 0 0,1 0-7 0 0,1-4 21 0 0,10-2-48 0 0,0 0 1 0 0,1 0-1 0 0,-1 0 1 0 0,0 0-1 0 0,1 0 0 0 0,-1 0 1 0 0,0 0-1 0 0,1 0 1 0 0,-1 0-1 0 0,0 1 1 0 0,1-1-1 0 0,-1 0 1 0 0,0 0-1 0 0,1 1 1 0 0,-1-1-1 0 0,1 0 1 0 0,-1 1-1 0 0,1-1 0 0 0,-1 1 1 0 0,1-1-1 0 0,-1 1 1 0 0,1-1-1 0 0,-1 1 1 0 0,1-1-1 0 0,-1 1 1 0 0,1 0-3 0 0,0-1 2 0 0,-1 1 1 0 0,1-1-1 0 0,-1 1 1 0 0,1-1-1 0 0,0 1 0 0 0,-1-1 1 0 0,1 1-1 0 0,-1-1 1 0 0,0 1-1 0 0,1-1 1 0 0,-1 0-1 0 0,1 1 1 0 0,-1-1-1 0 0,0 0 1 0 0,1 1-1 0 0,-1-1 1 0 0,1 0-1 0 0,-1 0 0 0 0,0 0 1 0 0,0 0-1 0 0,1 1 1 0 0,-1-1-1 0 0,0 0 1 0 0,1 0-1 0 0,-1 0 1 0 0,0-1-3 0 0,1 1 2 0 0,-1 0 0 0 0,1 0 1 0 0,-1 0-1 0 0,1 0 1 0 0,-1 0-1 0 0,1 0 0 0 0,-1 0 1 0 0,1 0-1 0 0,-1 0 1 0 0,1 0-1 0 0,-1 0 0 0 0,1 0 1 0 0,-1 1-1 0 0,1-1 0 0 0,-1 0 1 0 0,1 0-1 0 0,-1 0 1 0 0,1 1-1 0 0,0-1 0 0 0,-1 0 1 0 0,1 0-1 0 0,-1 1 1 0 0,1-1-1 0 0,0 0 0 0 0,-1 1 1 0 0,1-1-1 0 0,0 1 0 0 0,-1-1 1 0 0,1 0-1 0 0,0 1 1 0 0,0-1-1 0 0,-1 1-2 0 0,-3 6 20 0 0,3-7-15 0 0,1 0 0 0 0,-1 1 0 0 0,0-1 0 0 0,1 0 0 0 0,-1 0 0 0 0,0 1 0 0 0,1-1 0 0 0,-1 0-1 0 0,0 0 1 0 0,1 0 0 0 0,-1 0 0 0 0,0 0 0 0 0,1 0 0 0 0,-1 0 0 0 0,0 0-5 0 0,1 0 0 0 0,-2 1 36 0 0,4 1-13 0 0,0 0-19 0 0,1 1 7 0 0,0 0 0 0 0,1 0 0 0 0,-1 0 1 0 0,1 0-1 0 0,-1-1 0 0 0,1 1 1 0 0,0-1-1 0 0,0 0 0 0 0,0 0 1 0 0,0-1-1 0 0,2 1-11 0 0,18 11 12 0 0,-17-9-16 0 0,0 0 0 0 0,0 0 0 0 0,0-1 0 0 0,4 1 4 0 0,-6-2-8 0 0,-1 0 0 0 0,1 0 0 0 0,0 1-1 0 0,-1 0 1 0 0,1 0 0 0 0,-1 0 0 0 0,0 0 0 0 0,0 0 0 0 0,0 2 8 0 0,-2-3 0 0 0,0-1 0 0 0,0 1 0 0 0,0-1 0 0 0,0 1 0 0 0,1-1 0 0 0,-1 0 0 0 0,0 0 0 0 0,0 0 0 0 0,1 0 0 0 0,-1 0 0 0 0,1 0 0 0 0,-1-1 0 0 0,1 1 0 0 0,-1-1 0 0 0,1 1 0 0 0,-1-1 0 0 0,1 1 0 0 0,-1 0 0 0 0,0 0 0 0 0,1 0 0 0 0,-1 0 0 0 0,0 1 0 0 0,0-1 0 0 0,1 0 0 0 0,-1 1 0 0 0,-1 0 0 0 0,2-1 0 0 0,19 18 24 0 0,0-9 45 0 0,-18-8-46 0 0,0-1 0 0 0,-1 0 0 0 0,1 1 0 0 0,0 0 1 0 0,-1 0-1 0 0,0 0 0 0 0,1 0 0 0 0,1 3-23 0 0,5 4 133 0 0,-6-5-68 0 0,-1-1 106 0 0,-1-2-58 0 0,1 0-35 0 0,-1-2-34 0 0,1 1-13 0 0,-1 1 32 0 0,-1 4 34 0 0,0 0 4 0 0,3 1 79 0 0,6 4-78 0 0,-7-7-6 0 0,-3-3-4 0 0,0 3-18 0 0,0-1-65 0 0,-1-1 0 0 0,1 1-1 0 0,-1 0 1 0 0,1 0-1 0 0,-1-1 1 0 0,1 1 0 0 0,-1 0-1 0 0,0-1 1 0 0,0 1 0 0 0,0-1-1 0 0,0 1 1 0 0,0-1-1 0 0,0 1 1 0 0,0-1 0 0 0,-1 1-9 0 0,-2 4 55 0 0,3-1-43 0 0,0 0-5 0 0,1-5-4 0 0,-1 1 0 0 0,0-1 0 0 0,0 0 0 0 0,0 1 0 0 0,1-1 0 0 0,-1 0 0 0 0,0 0 0 0 0,0 0-1 0 0,0 1 1 0 0,0-1 0 0 0,1 0 0 0 0,-1 0 0 0 0,0 0 0 0 0,-1-1-3 0 0,1 1 2 0 0,0 0-1 0 0,1 0 1 0 0,-1 0 0 0 0,0 0-1 0 0,0 0 1 0 0,0 0 0 0 0,0 1-1 0 0,1-1 1 0 0,-1 0 0 0 0,0 0-1 0 0,0 1 1 0 0,0-1 0 0 0,0 0-1 0 0,0 1-1 0 0,-3 6 29 0 0,3-7-28 0 0,1 1-1 0 0,0-1 1 0 0,0 0 0 0 0,-1 1 0 0 0,1-1-1 0 0,0 1 1 0 0,-1-1 0 0 0,1 0 0 0 0,0 1 0 0 0,-1-1-1 0 0,1 0 1 0 0,0 1 0 0 0,-1-1 0 0 0,1 0-1 0 0,-1 0 1 0 0,1 1 0 0 0,-1-1 0 0 0,1 0 0 0 0,-1 0-1 0 0,1 0 1 0 0,0 0 0 0 0,-1 1 0 0 0,1-1-1 0 0,-1 0 1 0 0,1 0 0 0 0,-1 0 0 0 0,1 0 0 0 0,-1 0-1 0 0,1 0 1 0 0,-1 0 0 0 0,1-1 0 0 0,-1 1-1 0 0,-4 0-15 0 0,-4 0 61 0 0,3 0-87 0 0,2 0-78 0 0,-1 0-111 0 0,3 0 44 0 0,0 0-50 0 0,-1 0-53 0 0,0 0-59 0 0,1 0-66 0 0,-1 0-69 0 0,0 0-75 0 0,0 0-81 0 0,-8 0-892 0 0,-7 0-866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27:10.9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63 8752 0 0,'0'0'197'0'0,"2"3"24"0"0,4 3-103 0 0,-5-5-94 0 0,-1 0 0 0 0,1 1 0 0 0,0-1-1 0 0,0 1 1 0 0,-1-1 0 0 0,1 0 0 0 0,0 1-1 0 0,-1-1 1 0 0,0 1 0 0 0,1-1 0 0 0,-1 1-1 0 0,0 0 1 0 0,0-1 0 0 0,0 2-24 0 0,0-1 4 0 0,1-1 0 0 0,-1 1 0 0 0,0 0 0 0 0,0 0 1 0 0,1-1-1 0 0,-1 1 0 0 0,1 0 0 0 0,0-1 0 0 0,-1 1 0 0 0,1 0 0 0 0,0-1 0 0 0,0 1 0 0 0,0-1-4 0 0,0 1 0 0 0,0-1-1 0 0,0 1 0 0 0,0 0 0 0 0,0-1 0 0 0,-1 1 0 0 0,1 0 1 0 0,0-1-1 0 0,-1 1 0 0 0,0 0 0 0 0,1 0 0 0 0,-1-1 1 0 0,0 1-1 0 0,0 0 1 0 0,1 5 28 0 0,0-1 52 0 0,5 4 187 0 0,-5-9-211 0 0,0 1-1 0 0,0 0 1 0 0,-1-1 0 0 0,1 1-1 0 0,0 0 1 0 0,0 0 0 0 0,-1 0-1 0 0,1 0 1 0 0,-1-1-1 0 0,0 1 1 0 0,1 0 0 0 0,-1 0-1 0 0,0 2-55 0 0,-1 5 213 0 0,0 3 35 0 0,2-3-43 0 0,0-1 9 0 0,2-1 52 0 0,0-1-109 0 0,-1 0-34 0 0,0-2-66 0 0,-1-1 0 0 0,0 0 1 0 0,0 1-1 0 0,0-1 0 0 0,-1 1 1 0 0,1-1-1 0 0,-1 1 0 0 0,0-1-57 0 0,1 6 138 0 0,-1 2 46 0 0,0 0 24 0 0,-1 0-49 0 0,4 12 96 0 0,0-15-155 0 0,-2-7-82 0 0,-1 0 0 0 0,1 0 0 0 0,-1 0 1 0 0,0-1-1 0 0,0 1 0 0 0,1 0 0 0 0,-1 0 0 0 0,0 0 0 0 0,0 0 0 0 0,0 0 0 0 0,0 0 0 0 0,0 0 0 0 0,0 0 0 0 0,0 0 0 0 0,0 0 0 0 0,-1 0 0 0 0,1 0 0 0 0,0 0 0 0 0,0-1 1 0 0,-1 1-1 0 0,1 0 0 0 0,-1 0 0 0 0,1 0 0 0 0,-1 0 0 0 0,1-1 0 0 0,-1 1 0 0 0,1 0-18 0 0,-1 0 6 0 0,1-1 8 0 0,0 1 0 0 0,-1 0 0 0 0,1-1 0 0 0,0 1 1 0 0,0 0-1 0 0,-1 0 0 0 0,1-1 0 0 0,0 1 0 0 0,0 0 1 0 0,0-1-1 0 0,0 1 0 0 0,0 0 0 0 0,0 0 0 0 0,0-1 1 0 0,0 1-15 0 0,8 12 219 0 0,-1-1-35 0 0,-9-1-24 0 0,-3-2-43 0 0,4-8-86 0 0,0 0 0 0 0,0 1 0 0 0,0-1 0 0 0,0 1-1 0 0,1-1 1 0 0,-1 1 0 0 0,0 0 0 0 0,1-1 0 0 0,-1 1 0 0 0,1 0 0 0 0,0 1-31 0 0,0 0 196 0 0,0-1-17 0 0,0 0-107 0 0,0 2-103 0 0,0-2 103 0 0,0-1 11 0 0,0 0 40 0 0,0 1 49 0 0,0-1 56 0 0,-3-1-44 0 0,-7 0 4 0 0,9 0-184 0 0,1 0 0 0 0,0 0-1 0 0,0 1 1 0 0,0-1-1 0 0,0 0 1 0 0,0 0 0 0 0,0 0-1 0 0,0 0 1 0 0,0 0 0 0 0,0 0-1 0 0,0 0 1 0 0,-1 0-1 0 0,1 0 1 0 0,0 0 0 0 0,0 0-1 0 0,0 0 1 0 0,0 0-1 0 0,0 0 1 0 0,0-1 0 0 0,0 1-1 0 0,0 0 1 0 0,0 0-1 0 0,0 0 1 0 0,0 0 0 0 0,-1 0-1 0 0,1 0 1 0 0,0 0-1 0 0,0 0 1 0 0,0 0 0 0 0,0 0-1 0 0,0 0 1 0 0,0 0-1 0 0,0 0 1 0 0,0 0 0 0 0,0 0-1 0 0,0 0 1 0 0,0-1-1 0 0,0 1 1 0 0,0 0 0 0 0,0 0-1 0 0,0 0 1 0 0,0 0-1 0 0,0 0 1 0 0,0 0 0 0 0,0 0-1 0 0,0 0 1 0 0,0 0-1 0 0,0 0 1 0 0,0-1 0 0 0,0 1-1 0 0,0 0 1 0 0,0 0-1 0 0,0 0 1 0 0,0 0 0 0 0,0 0-1 0 0,0 0 1 0 0,0 0-4 0 0,0-1 12 0 0,0 1 1 0 0,0-1 0 0 0,0 0 0 0 0,0 1-1 0 0,0-1 1 0 0,-1 1 0 0 0,1-1-1 0 0,0 1 1 0 0,0-1 0 0 0,0 0-1 0 0,-1 1 1 0 0,1-1 0 0 0,0 1-1 0 0,-1-1 1 0 0,1 1 0 0 0,0 0-1 0 0,-1-1 1 0 0,1 1 0 0 0,0-1-1 0 0,-1 1 1 0 0,1 0 0 0 0,-1-1-1 0 0,1 1 1 0 0,-1-1-13 0 0,0 1 13 0 0,0 0 1 0 0,1-1-1 0 0,-1 1 0 0 0,1-1 0 0 0,-1 1 0 0 0,1-1 1 0 0,-1 1-1 0 0,1-1 0 0 0,-1 0 0 0 0,1 1 0 0 0,-1-1 1 0 0,1 0-1 0 0,0 1 0 0 0,-1-1 0 0 0,1 0 1 0 0,0 1-1 0 0,0-1 0 0 0,-1 0 0 0 0,1 0 0 0 0,0 1 1 0 0,0-1-1 0 0,0 0 0 0 0,0 0 0 0 0,0 1 0 0 0,0-1-13 0 0,0-14 148 0 0,0-10 19 0 0,3 4-70 0 0,2 6-17 0 0,0 3-41 0 0,-2-11-30 0 0,-3 13 0 0 0,1-1-1 0 0,1 1 1 0 0,0 0-1 0 0,0-1 1 0 0,1 0-9 0 0,0 1 11 0 0,1-5-11 0 0,0 1-1 0 0,2 0 1 0 0,-1 0 0 0 0,2 0 0 0 0,0 0 0 0 0,0 1-1 0 0,3-2 1 0 0,11-22-60 0 0,-14 28 46 0 0,16-16 44 0 0,-12 15-53 0 0,-2 1-34 0 0,1-1-45 0 0,16-7-187 0 0,-7 8 22 0 0,-19 8 264 0 0,3 0-170 0 0,1 0 33 0 0,8 0-222 0 0,-6 1 176 0 0,-1 0-72 0 0,1 0-105 0 0,-3 1 91 0 0,0-1-54 0 0,0 0-60 0 0,0 0-68 0 0,-2 0 76 0 0,1 0-50 0 0,-1 0-44 0 0,1 0-39 0 0,0 0-146 0 0,0 0-39 0 0,0 0-175 0 0,1 0-478 0 0</inkml:trace>
  <inkml:trace contextRef="#ctx0" brushRef="#br0" timeOffset="325">616 79 7568 0 0,'0'0'166'0'0,"0"0"29"0"0,0 0 14 0 0,0 3-25 0 0,-3 10-146 0 0,-10 3-38 0 0,6-9 58 0 0,2 2 97 0 0,-1 1 115 0 0,-1 7 201 0 0,3-7-220 0 0,-1 0-63 0 0,-6 8 279 0 0,6 8-83 0 0,-1-10-141 0 0,2-4-49 0 0,1 8 53 0 0,3-6-7 0 0,0-2-94 0 0,-3 9 81 0 0,-3-5-39 0 0,5-15-169 0 0,0 0 0 0 0,1 1 0 0 0,-1-1 0 0 0,0 1 0 0 0,1 0 0 0 0,-1-1 0 0 0,1 1 0 0 0,0 0 0 0 0,-1-1 0 0 0,1 1 1 0 0,0 0-1 0 0,0-1 0 0 0,0 1 0 0 0,0 0 0 0 0,0-1 0 0 0,1 1 0 0 0,-1 0 0 0 0,1 0-19 0 0,5 12 169 0 0,-5-13-149 0 0,0 0 1 0 0,0 1 0 0 0,-1-1-1 0 0,1 0 1 0 0,0 1 0 0 0,-1-1-1 0 0,1 1 1 0 0,-1 0-1 0 0,0-1 1 0 0,1 1 0 0 0,-1-1-1 0 0,0 1 1 0 0,0-1-21 0 0,3 13 120 0 0,-2-12-82 0 0,0 1 0 0 0,0-1 0 0 0,1 1 0 0 0,-1-1 0 0 0,1 0 0 0 0,0 0 0 0 0,0 0 0 0 0,-1 0 0 0 0,1 0 0 0 0,3 2-38 0 0,4 1 77 0 0,22 11 133 0 0,-29-15-198 0 0,0-1 0 0 0,-1 1 1 0 0,1 0-1 0 0,0-1 1 0 0,0 0-1 0 0,0 1 0 0 0,0-1 1 0 0,0 0-1 0 0,0 0-12 0 0,24-4 97 0 0,-11-2-25 0 0,-11 5-55 0 0,-1 0 0 0 0,0-1 0 0 0,0 2 0 0 0,1-1 0 0 0,-1 0 0 0 0,1 0 0 0 0,-1 1 0 0 0,2 0-17 0 0,15-4 113 0 0,4-10-24 0 0,-5 3-35 0 0,5 1 47 0 0,-21 8-95 0 0,0 0 1 0 0,0 0-1 0 0,0 0 0 0 0,0 0 1 0 0,-1 0-1 0 0,1-1 1 0 0,0 1-1 0 0,-1-1 0 0 0,0 1 1 0 0,1-1-1 0 0,-1 0 1 0 0,-1 0-1 0 0,1 0 0 0 0,0 0 1 0 0,0-3-7 0 0,4-20 21 0 0,0 13 8 0 0,-5 11-27 0 0,0 1 0 0 0,-1 0 0 0 0,1-1-1 0 0,0 1 1 0 0,-1-1 0 0 0,1 1 0 0 0,-1-1 0 0 0,1 1 0 0 0,-1-1 0 0 0,0 1 0 0 0,1-1 0 0 0,-1 0 0 0 0,0 1-2 0 0,0-24 0 0 0,1 15 0 0 0,-1 0 0 0 0,0 0 0 0 0,0 0 0 0 0,-1 0 0 0 0,-2-7 0 0 0,-3 4-3 0 0,0 1-38 0 0,5 3-55 0 0,1 5-67 0 0,-1 1 36 0 0,0-2-37 0 0,-1 0 92 0 0,-6-6 26 0 0,4 7-22 0 0,1 1-48 0 0,0 0-79 0 0,1-1-100 0 0,0 2 103 0 0,1 1-33 0 0,0-1-35 0 0,0 0-39 0 0,0 0-41 0 0,1-1-44 0 0,-1 1-46 0 0,1 0-49 0 0,-1-1-52 0 0,1 1-54 0 0,0-5-1011 0 0,0-2-897 0 0</inkml:trace>
  <inkml:trace contextRef="#ctx0" brushRef="#br0" timeOffset="654.29">994 0 7400 0 0,'0'1'9'0'0,"0"-1"0"0"0,0 1 1 0 0,0-1-1 0 0,0 1 0 0 0,0-1 1 0 0,0 1-1 0 0,0-1 0 0 0,0 1 0 0 0,0-1 1 0 0,0 1-1 0 0,0-1 0 0 0,0 0 1 0 0,1 1-1 0 0,-1-1 0 0 0,0 1 0 0 0,0-1 1 0 0,0 1-1 0 0,1-1 0 0 0,-1 1 1 0 0,0-1-1 0 0,0 0 0 0 0,1 1 1 0 0,-1-1-1 0 0,0 1 0 0 0,1-1 0 0 0,-1 0 1 0 0,1 1-1 0 0,-1-1 0 0 0,0 0 1 0 0,1 0-1 0 0,-1 1 0 0 0,1-1-9 0 0,6 4 124 0 0,-2 4-75 0 0,3 9-52 0 0,-6-13 0 0 0,8 22-25 0 0,-7-17 51 0 0,0 1 91 0 0,0 0 175 0 0,0-2-76 0 0,-1-1-26 0 0,1 2 27 0 0,-1 0 29 0 0,0-1-5 0 0,1-1 38 0 0,0 3 92 0 0,23 48 1117 0 0,-22-48-1038 0 0,1-1-80 0 0,-1-1-65 0 0,1 0-51 0 0,-3-5-114 0 0,1 1-1 0 0,-1 0 1 0 0,0 0-1 0 0,0 1 1 0 0,0-1-1 0 0,0 2-136 0 0,0 11 422 0 0,-2-9-226 0 0,2 0-51 0 0,0 0-21 0 0,2 2 6 0 0,1 1 21 0 0,-5-11-126 0 0,0 1 0 0 0,0 0 0 0 0,0 0 0 0 0,1 0 0 0 0,-1 0 0 0 0,0 0 0 0 0,1 0 0 0 0,-1 0 1 0 0,1 0-1 0 0,-1-1 0 0 0,1 1 0 0 0,-1 0 0 0 0,1 0 0 0 0,0-1 0 0 0,-1 1 0 0 0,1 0 0 0 0,0-1 1 0 0,-1 1-1 0 0,1 0-25 0 0,6 4 209 0 0,-3 2 17 0 0,2 7 31 0 0,0 0-6 0 0,-1-7-35 0 0,5-2 39 0 0,-5 1-105 0 0,-5-5-140 0 0,0-1-1 0 0,0 1 1 0 0,1-1-1 0 0,-1 1 1 0 0,0-1-1 0 0,0 0 0 0 0,1 1 1 0 0,-1-1-1 0 0,0 1 1 0 0,1-1-1 0 0,-1 0 1 0 0,1 0-1 0 0,-1 1 1 0 0,0-1-1 0 0,1 0 0 0 0,-1 0 1 0 0,1 1-1 0 0,-1-1 1 0 0,1 0-1 0 0,-1 0 1 0 0,1 0-1 0 0,-1 0 1 0 0,1 0-1 0 0,-1 0 0 0 0,1 1 1 0 0,-1-1-1 0 0,1 0 1 0 0,-1-1-1 0 0,1 1 1 0 0,-1 0-1 0 0,1 0 0 0 0,0 0-9 0 0,6 0 117 0 0,9 0 265 0 0,-13 0-314 0 0,-1 0-59 0 0,1 0 159 0 0,-3 0-13 0 0,0 0-58 0 0,3-3-29 0 0,-2 2-61 0 0,0 0-1 0 0,0 0 1 0 0,0 0 0 0 0,0-1-1 0 0,0 1 1 0 0,0-1-1 0 0,0 1 1 0 0,0 0-1 0 0,0-1 1 0 0,-1 0-1 0 0,1 1 1 0 0,-1-1-1 0 0,1 1 1 0 0,-1-1-1 0 0,0 0 1 0 0,1 1-1 0 0,-1-1 1 0 0,0-1-7 0 0,0 2 3 0 0,0-1 1 0 0,0 0 0 0 0,1 1-1 0 0,-1-1 1 0 0,0 1 0 0 0,1-1-1 0 0,-1 0 1 0 0,1 1 0 0 0,0-1-1 0 0,-1 1 1 0 0,1-1-1 0 0,0 1 1 0 0,0 0 0 0 0,0-1-4 0 0,4-6 26 0 0,11-24 54 0 0,-15 30-79 0 0,0-1 0 0 0,-1 0 1 0 0,1 0-1 0 0,-1 0 0 0 0,1 0 0 0 0,-1 0 0 0 0,0 0 0 0 0,0 0 0 0 0,0 0 1 0 0,0 0-1 0 0,-1-1-1 0 0,0-4 0 0 0,3-20-15 0 0,1 13-30 0 0,1 3-38 0 0,0-1-60 0 0,2-3-85 0 0,-2 5 102 0 0,1 1 22 0 0,-3 2-2 0 0,-1 0-27 0 0,0 0-54 0 0,-1 6 122 0 0,0 0 1 0 0,0 1-1 0 0,1-1 0 0 0,-1 1 1 0 0,0-1-1 0 0,1 0 1 0 0,-1 1-1 0 0,1-1 0 0 0,0 1 1 0 0,-1-1-1 0 0,1 1 1 0 0,0-1-1 0 0,0 1 0 0 0,0-1 65 0 0,4-6-318 0 0,-3 5 219 0 0,-1 0-59 0 0,0 1-55 0 0,0-1-52 0 0,1 0-99 0 0,-1 1-59 0 0,0-1-54 0 0,0 1-48 0 0,0 0-44 0 0,1 0-39 0 0,1-2-703 0 0,-1 2-568 0 0,-1 2-1052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27:09.0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301 32 5384 0 0,'0'0'116'0'0,"-3"-3"17"0"0,-7-7 12 0 0,4 7-14 0 0,-11 3 13 0 0,12 0-18 0 0,1 0-11 0 0,-1 3 272 0 0,-6 7 12 0 0,10-8-213 0 0,-1-1-44 0 0,-2 0 36 0 0,0-1-96 0 0,-1-1-56 0 0,4 1 4 0 0,0 0 34 0 0,-14 3 209 0 0,14-3-253 0 0,0 1 1 0 0,0-1-1 0 0,0 1 1 0 0,0-1-1 0 0,0 1 1 0 0,0 0-1 0 0,0 0 1 0 0,0-1-1 0 0,1 1 0 0 0,-1 0 1 0 0,0 0-1 0 0,0 0 1 0 0,1 0-1 0 0,-1 0 1 0 0,0 1-21 0 0,-1 3 78 0 0,1-5-61 0 0,1 1 1 0 0,0 0 0 0 0,0-1 0 0 0,-1 1-1 0 0,1 0 1 0 0,0-1 0 0 0,-1 1 0 0 0,1-1-1 0 0,-1 1 1 0 0,1-1 0 0 0,-1 1 0 0 0,1-1 0 0 0,-1 1-1 0 0,1-1 1 0 0,-1 1 0 0 0,1-1 0 0 0,-1 0-1 0 0,0 1 1 0 0,1-1 0 0 0,-1 0 0 0 0,0 1 0 0 0,0-1-18 0 0,-3 2 64 0 0,0 0-13 0 0,1 0 1 0 0,-1 0-1 0 0,1 1 1 0 0,0-1-1 0 0,0 1 0 0 0,0 0 1 0 0,1-1-1 0 0,-2 2-51 0 0,-18 27 303 0 0,9-11-164 0 0,-2-2-39 0 0,12-15-76 0 0,0 1 0 0 0,0-1-1 0 0,0 1 1 0 0,1-1 0 0 0,0 1-1 0 0,0 0 1 0 0,-2 3-24 0 0,-7 28 93 0 0,9-26-78 0 0,-1 0 0 0 0,0 0 0 0 0,-4 8-15 0 0,-12 13 48 0 0,16-26-40 0 0,0 0-1 0 0,0 0 1 0 0,0 0-1 0 0,1 1 1 0 0,-1-1-1 0 0,1 1 0 0 0,0 0 1 0 0,0 0-1 0 0,1 0 1 0 0,0 0-1 0 0,-1 0 1 0 0,1 4-8 0 0,1 10 42 0 0,0 23 178 0 0,0-40-106 0 0,0-2 6 0 0,0 0 34 0 0,0 3 20 0 0,0 8 2 0 0,0-11-173 0 0,0 0 0 0 0,0 0 0 0 0,0 0 0 0 0,0 0 0 0 0,0 0-1 0 0,0 0 1 0 0,0 0 0 0 0,0 0 0 0 0,0 0 0 0 0,0 0 0 0 0,0 1 0 0 0,0-1 0 0 0,0 0 0 0 0,0 0 0 0 0,0 0 0 0 0,0 0 0 0 0,0 0 0 0 0,0 0 0 0 0,0 0 0 0 0,0 0 0 0 0,0 0 0 0 0,0 0 0 0 0,0 1 0 0 0,0-1 0 0 0,0 0 0 0 0,0 0 0 0 0,0 0 0 0 0,0 0 0 0 0,0 0 0 0 0,0 0 0 0 0,0 0 0 0 0,1 0 0 0 0,-1 0 0 0 0,0 0 0 0 0,0 0 0 0 0,0 0 0 0 0,0 0 0 0 0,0 0 0 0 0,0 0-1 0 0,0 0 1 0 0,0 0 0 0 0,0 0 0 0 0,0 0 0 0 0,0 0 0 0 0,1 0 0 0 0,-1 0 0 0 0,0 0 0 0 0,0 0 0 0 0,0 0 0 0 0,0 0 0 0 0,0 0 0 0 0,0 0 0 0 0,0 0 0 0 0,0 0 0 0 0,0 0 0 0 0,0 0 0 0 0,1 0-3 0 0,14-1 156 0 0,1-2-45 0 0,-12 2-89 0 0,-1 0 0 0 0,1-1 0 0 0,0 1 0 0 0,-1-1 0 0 0,1 0 0 0 0,0-1-22 0 0,18-9 125 0 0,-7 4-65 0 0,-2-3-37 0 0,4-7 41 0 0,14-25 5 0 0,-18 28-56 0 0,-11 13-13 0 0,0 1 0 0 0,-1-1-1 0 0,1 0 1 0 0,-1 1 0 0 0,1-1 0 0 0,-1 0-1 0 0,0 0 1 0 0,0 0 0 0 0,0-1 0 0 0,1 1 0 0 0,3-25 10 0 0,1 15 16 0 0,-5 10-24 0 0,0 1 0 0 0,0-1 0 0 0,0 1 0 0 0,-1-1 0 0 0,1 1 0 0 0,-1-1 0 0 0,1 1 0 0 0,-1-1 0 0 0,1 0 0 0 0,-1 1 0 0 0,0-1 0 0 0,0 0 0 0 0,0 0 0 0 0,0 1-2 0 0,1-8 0 0 0,0 1 0 0 0,0 0 0 0 0,1 0 0 0 0,0 0 0 0 0,3-7 0 0 0,-4 13 0 0 0,0 0 1 0 0,-1 1 0 0 0,0 0 0 0 0,1 0 0 0 0,-1-1 0 0 0,0 1 0 0 0,0 0 0 0 0,0 0 0 0 0,0-1 0 0 0,0 1 0 0 0,0 0 0 0 0,0 0 0 0 0,-1-1 0 0 0,1 1 0 0 0,0 0 0 0 0,-1 0 0 0 0,1-1 0 0 0,-1 1 0 0 0,1 0 0 0 0,-1 0 0 0 0,0 0 0 0 0,1 0 0 0 0,-1 0 0 0 0,0-1-1 0 0,0 1 2 0 0,0 0 1 0 0,0 0-1 0 0,0-1 0 0 0,1 1 0 0 0,-1-1 1 0 0,0 1-1 0 0,1 0 0 0 0,-1-1 1 0 0,1 1-1 0 0,0-1 0 0 0,-1 0 1 0 0,1 1-1 0 0,0-1-2 0 0,0-77 11 0 0,0 66-22 0 0,0 10-49 0 0,0 3-31 0 0,3 3 21 0 0,-2-2 61 0 0,0 0 1 0 0,0 1 0 0 0,0-1 0 0 0,0 1-1 0 0,0-1 1 0 0,0 1 0 0 0,0 0 0 0 0,0-1 0 0 0,-1 1-1 0 0,1 0 1 0 0,-1 0 0 0 0,1-1 0 0 0,-1 2 8 0 0,2 31-126 0 0,-2-28 113 0 0,-1 2 3 0 0,1-5 10 0 0,-1 0 0 0 0,1 0 0 0 0,0 0 0 0 0,0 0 0 0 0,0 0 0 0 0,1 0 0 0 0,-1 0 0 0 0,1 0 0 0 0,-1 0 0 0 0,1 0 0 0 0,1 0 0 0 0,-1 1-6 0 0,1-1 0 0 0,0 1 0 0 0,-1-1 1 0 0,1 1-1 0 0,-1 0 0 0 0,0-1 1 0 0,0 1-1 0 0,-1 0 0 0 0,1 3 6 0 0,0 19 2 0 0,-1-9 32 0 0,0 30 124 0 0,0-32-165 0 0,0-2-60 0 0,0-11 59 0 0,0 0 0 0 0,0 0 0 0 0,0-1 1 0 0,1 1-1 0 0,-1 0 0 0 0,1 0 0 0 0,-1-1 1 0 0,1 1-1 0 0,0 0 0 0 0,0-1 0 0 0,-1 1 0 0 0,1-1 1 0 0,1 1 7 0 0,-1-1-2 0 0,0 1 1 0 0,-1-1 0 0 0,1 1 0 0 0,0 0-1 0 0,0-1 1 0 0,-1 1 0 0 0,1 0 0 0 0,-1 0-1 0 0,1-1 1 0 0,-1 1 0 0 0,0 0 0 0 0,0 0-1 0 0,0 0 2 0 0,0 0-83 0 0,0 0 62 0 0,0 2 82 0 0,0 2 133 0 0,0-4-140 0 0,0 1-54 0 0,0-1-82 0 0,0 1-83 0 0,0-1-104 0 0,0-1 90 0 0,0 1-34 0 0,0-1-36 0 0,0 0-37 0 0,0-1 24 0 0,0 0-38 0 0,0 0-398 0 0,0 0-272 0 0,0 0-632 0 0</inkml:trace>
  <inkml:trace contextRef="#ctx0" brushRef="#br0" timeOffset="415.14">490 0 7224 0 0,'2'5'42'0'0,"0"0"0"0"0,1-1-1 0 0,0 0 1 0 0,-1 0 0 0 0,2 1-42 0 0,9 3 204 0 0,-8 5-161 0 0,8 3-43 0 0,-8-12-25 0 0,-1 1 66 0 0,-1 1 57 0 0,1-1 46 0 0,2 7 234 0 0,1 8 341 0 0,-6-12-441 0 0,1 0-52 0 0,-2 0-85 0 0,0-1 135 0 0,2 0-45 0 0,0-1 3 0 0,2 1 63 0 0,2 5 161 0 0,-4-1-58 0 0,-2 5 190 0 0,0-1-42 0 0,0 1-52 0 0,0 0-60 0 0,-2-5-131 0 0,-4 2 39 0 0,0-1-30 0 0,4-1-63 0 0,2-6-123 0 0,0 7 59 0 0,0-7-46 0 0,0 0 87 0 0,0-3-63 0 0,0 1 40 0 0,-3-3-141 0 0,-7 0-37 0 0,10 0-26 0 0,0 0 0 0 0,0 0 0 0 0,0 0 0 0 0,-1 0 1 0 0,1 0-1 0 0,0 0 0 0 0,0 0 0 0 0,0 0 0 0 0,0 0 0 0 0,0 0 0 0 0,0 0 1 0 0,0 0-1 0 0,0 0 0 0 0,0 0 0 0 0,0 0 0 0 0,-1 0 0 0 0,1 0 0 0 0,0 0 1 0 0,0 0-1 0 0,0 0 0 0 0,0 0 0 0 0,0 0 0 0 0,0 0 0 0 0,0 0 1 0 0,0 0-1 0 0,0 0 0 0 0,0 0 0 0 0,0 0 0 0 0,-1-1 0 0 0,1 1 0 0 0,0 0 1 0 0,0 0-1 0 0,0 0 0 0 0,0 0 0 0 0,0 0 0 0 0,0 0 0 0 0,0 0 0 0 0,0 0 1 0 0,0 0-1 0 0,0 0 0 0 0,0 0 0 0 0,0-1 0 0 0,0 1 0 0 0,0 0 0 0 0,0 0 1 0 0,0 0-1 0 0,0 0 0 0 0,0 0 0 0 0,0 0 0 0 0,0 0 0 0 0,0 0 0 0 0,0 0 1 0 0,0 0-1 0 0,0-1 0 0 0,0 1 0 0 0,0 0 0 0 0,0 0-1 0 0,-1-29 155 0 0,0-21-33 0 0,2 41-118 0 0,-1 0 0 0 0,1 0 0 0 0,2-8-4 0 0,7-15-14 0 0,-4 3-61 0 0,4 8-19 0 0,-7 8 47 0 0,-2 11 37 0 0,-1-1 0 0 0,1 1-1 0 0,-1 0 1 0 0,1 0-1 0 0,0-1 1 0 0,0 1-1 0 0,0 0 1 0 0,0 0 0 0 0,0 0-1 0 0,0 0 1 0 0,1 0-1 0 0,-1 0 1 0 0,1 0 0 0 0,0 0 10 0 0,0 0-15 0 0,0-1 0 0 0,0 0 0 0 0,0 0 1 0 0,-1 0-1 0 0,1 0 0 0 0,0-1 15 0 0,-1 2-5 0 0,0 0-1 0 0,0 0 0 0 0,-1 1 0 0 0,2-1 1 0 0,-1 0-1 0 0,0 0 0 0 0,0 1 1 0 0,1-1-1 0 0,-1 1 0 0 0,0-1 0 0 0,1 1 1 0 0,0-1-1 0 0,0 1 6 0 0,11-5-27 0 0,-8 0-9 0 0,-5 5 35 0 0,0 1 0 0 0,0 0-1 0 0,1-1 1 0 0,-1 1-1 0 0,0-1 1 0 0,0 1-1 0 0,1 0 1 0 0,-1-1-1 0 0,0 1 1 0 0,1-1-1 0 0,-1 1 1 0 0,1 0-1 0 0,-1 0 1 0 0,0-1-1 0 0,1 1 1 0 0,-1 0 0 0 0,1 0-1 0 0,-1-1 1 0 0,1 1-1 0 0,-1 0 1 0 0,1 0-1 0 0,-1 0 1 0 0,1 0-1 0 0,-1 0 1 0 0,1 0-1 0 0,-1 0 1 0 0,1 0-1 0 0,-1 0 1 0 0,1 0-1 0 0,-1 0 1 0 0,1 0 0 0 0,0 0 1 0 0,0 0-6 0 0,1 0 0 0 0,0 1 0 0 0,-1-1 0 0 0,1 0 0 0 0,0 1 1 0 0,-1-1-1 0 0,1 1 0 0 0,-1-1 0 0 0,1 1 0 0 0,-1 0 0 0 0,1 0 1 0 0,-1-1-1 0 0,1 1 0 0 0,-1 1 6 0 0,7 2-14 0 0,-3-1-5 0 0,-4-3 16 0 0,-1 0 1 0 0,1 1-1 0 0,0-1 0 0 0,-1 0 0 0 0,1 0 0 0 0,0 1 0 0 0,-1-1 0 0 0,1 1 0 0 0,-1-1 0 0 0,1 1 0 0 0,-1-1 0 0 0,1 1 1 0 0,-1-1-1 0 0,1 1 0 0 0,-1-1 0 0 0,0 1 0 0 0,1-1 0 0 0,-1 1 0 0 0,0 0 0 0 0,1-1 0 0 0,-1 1 0 0 0,0 0 3 0 0,3 4 3 0 0,23 26-3 0 0,-21-20 0 0 0,-4-9 0 0 0,0 0 0 0 0,0 1 0 0 0,0-1 0 0 0,0 0 0 0 0,1 0 0 0 0,-1 0 0 0 0,1 0 0 0 0,-1 0 0 0 0,1 0 0 0 0,2 2 0 0 0,-1 0 0 0 0,1 0 0 0 0,-1 0 0 0 0,0 0 0 0 0,0 1 0 0 0,-1-1 0 0 0,1 1 0 0 0,-1 0 0 0 0,0 1 0 0 0,9 20 1 0 0,-1 0 51 0 0,4-1-42 0 0,-1-5 4 0 0,-8-7 50 0 0,-1-11-39 0 0,2 4 6 0 0,-3 4-22 0 0,2 1 17 0 0,6-3-50 0 0,-8-7-65 0 0,1 3 60 0 0,-2-3-39 0 0,0 2-74 0 0,1 0-114 0 0,-1-1 77 0 0,0 0-38 0 0,11 11-395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27:06.7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159 379 6160 0 0,'0'0'133'0'0,"0"0"23"0"0,0 0 13 0 0,0-3-18 0 0,3-10-120 0 0,0 8-28 0 0,0-1 24 0 0,-1 1 44 0 0,-4-1 94 0 0,-4-1 193 0 0,6 7-358 0 0,-2-2 390 0 0,1 0-104 0 0,0 0-86 0 0,1 0-70 0 0,0 0-42 0 0,1-3 17 0 0,-1 4-6 0 0,0 1 4 0 0,0-2 581 0 0,0 2-145 0 0,0 0-69 0 0,0 0-12 0 0,0 0-26 0 0,-3 0-102 0 0,2 0-313 0 0,-4-1 136 0 0,-11 2 389 0 0,12 1-440 0 0,-1 9 87 0 0,-6-6-28 0 0,6 6-7 0 0,-5-6-9 0 0,4 8-28 0 0,-5 0-27 0 0,10-11-76 0 0,-1-1-1 0 0,0 1 0 0 0,1 0 0 0 0,-1 0 1 0 0,1 0-1 0 0,-1 0 0 0 0,1 0 0 0 0,0 0 1 0 0,-1 2-14 0 0,1 13 63 0 0,1-15-51 0 0,0 1 0 0 0,0-1 0 0 0,0 0-1 0 0,0 1 1 0 0,0-1 0 0 0,-1 1 0 0 0,1-1 0 0 0,-1 0 0 0 0,0 1 0 0 0,0 1-12 0 0,-10 14 74 0 0,6 9-2 0 0,-6-6-2 0 0,6 7-4 0 0,-5 4-2 0 0,-6 29 64 0 0,12-45-81 0 0,5 5-28 0 0,-1-9-5 0 0,0 49 119 0 0,0-58-129 0 0,0 0 0 0 0,0-1 0 0 0,1 1 0 0 0,-1 0 0 0 0,1 0-1 0 0,-1 0 1 0 0,1-1 0 0 0,0 1 0 0 0,0 0 0 0 0,0-1 0 0 0,0 1 0 0 0,1-1 0 0 0,-1 1 0 0 0,1-1 0 0 0,-1 0 0 0 0,3 2-4 0 0,8 16 22 0 0,-11-18-16 0 0,0 0 0 0 0,0 0 0 0 0,-1 1 0 0 0,1-1 0 0 0,-1 0 0 0 0,1 0 0 0 0,-1 1 0 0 0,0-1-6 0 0,0-1 1 0 0,0 0-1 0 0,0 1 0 0 0,0-1 0 0 0,0 0 0 0 0,0 0 1 0 0,1 0-1 0 0,-1 0 0 0 0,0 0 0 0 0,0 0 0 0 0,1 0 1 0 0,-1 0-1 0 0,1 0 0 0 0,-1 0 0 0 0,1-1 0 0 0,-1 1 1 0 0,1 0-1 0 0,-1 0 0 0 0,1 0 0 0 0,0 0 0 0 0,0-1 1 0 0,-1 1-1 0 0,1 0 0 0 0,0-1 0 0 0,0 1 0 0 0,0-1 1 0 0,1 1-1 0 0,11 5 10 0 0,-9 0 19 0 0,-4-5-28 0 0,1-1-1 0 0,-1 1 1 0 0,0-1 0 0 0,0 0 0 0 0,1 1-1 0 0,-1-1 1 0 0,0 1 0 0 0,1-1 0 0 0,-1 0 0 0 0,0 1-1 0 0,1-1 1 0 0,-1 0 0 0 0,1 0 0 0 0,-1 1-1 0 0,1-1 1 0 0,-1 0 0 0 0,0 0 0 0 0,1 1-1 0 0,-1-1 1 0 0,1 0 0 0 0,-1 0 0 0 0,1 0 0 0 0,-1 0-1 0 0,1 0 1 0 0,-1 0 0 0 0,1 0 0 0 0,-1 0-1 0 0,1 0 1 0 0,-1 0 0 0 0,1 0 0 0 0,-1 0 0 0 0,1 0-1 0 0,15 1 0 0 0,-11-1 0 0 0,-1 1 0 0 0,0-1 0 0 0,1 0 0 0 0,-1 0 0 0 0,1-1 0 0 0,-1 1 0 0 0,0-1 0 0 0,0 0 0 0 0,4-1 0 0 0,0-2 0 0 0,18-8 0 0 0,-10 5 4 0 0,-1-3-123 0 0,0-3-122 0 0,0-1-119 0 0,1-2-52 0 0</inkml:trace>
  <inkml:trace contextRef="#ctx0" brushRef="#br0" timeOffset="338.69">569 0 5456 0 0,'2'0'-44'0'0,"0"0"89"0"0,-1 0 78 0 0,1 0 64 0 0,0 0 37 0 0,0 0 38 0 0,0 0 64 0 0,5 0 1071 0 0,-5 0-1071 0 0,-1 0-51 0 0,1 0-24 0 0,-1 0-177 0 0,0 0-39 0 0,0 0-46 0 0,-1 0-47 0 0,1 0-53 0 0,-1 0-57 0 0,3 0 641 0 0,-3 0-7 0 0,2 3-28 0 0,9 7-106 0 0,-9-7-125 0 0,0 0-75 0 0,-2 0-49 0 0,0 1-43 0 0,1-1-9 0 0,-1 0 34 0 0,5 5 65 0 0,-4-7-103 0 0,0 0-1 0 0,0 1 1 0 0,0-1-1 0 0,0 1 1 0 0,-1-1 0 0 0,1 1-1 0 0,-1-1 1 0 0,1 1-1 0 0,-1 0 1 0 0,1-1 0 0 0,-1 1-1 0 0,0 0 1 0 0,0-1-1 0 0,0 1-26 0 0,2 13 185 0 0,4 2-34 0 0,0-1-37 0 0,-5-8-30 0 0,0 1 1 0 0,0 0-1 0 0,-1 0 1 0 0,0 0 0 0 0,-1 2-85 0 0,1 17 190 0 0,3-1-59 0 0,7 5 33 0 0,-4-1-18 0 0,-2-14-76 0 0,-2-11-36 0 0,0 1 0 0 0,0-1 0 0 0,-1 1 0 0 0,0 0 0 0 0,-1-1 0 0 0,1 1-34 0 0,-1 151 736 0 0,0-152-706 0 0,1 0-1 0 0,0 0 1 0 0,0 0 0 0 0,1 4-30 0 0,3 19 89 0 0,-10 0-2 0 0,4-23-61 0 0,-1 0 0 0 0,1 0 0 0 0,0 0 1 0 0,1 4-27 0 0,0 164 605 0 0,-3-159-594 0 0,-7-1-34 0 0,7-12-88 0 0,3-2 37 0 0,0 0-63 0 0,0 0-75 0 0,0 0 63 0 0,0 0-35 0 0,0 0-36 0 0,0 0-36 0 0,0 0-347 0 0,0 0 81 0 0,0 0-48 0 0,0 0-672 0 0,0 0-531 0 0,0 0-1007 0 0</inkml:trace>
  <inkml:trace contextRef="#ctx0" brushRef="#br0" timeOffset="970.57">364 505 7920 0 0,'0'0'174'0'0,"0"0"29"0"0,3 0 13 0 0,11-1-85 0 0,-4 0-57 0 0,-2-2-40 0 0,0-2-45 0 0,1 0 5 0 0,2 4 81 0 0,-8 1-7 0 0,-1 0-1 0 0,0 0 1 0 0,0-1-1 0 0,1 1 1 0 0,-1-1-1 0 0,0 0 1 0 0,0 1-1 0 0,1-1 1 0 0,-1 0-1 0 0,0 0 1 0 0,1-1-68 0 0,7-3 283 0 0,2 0 65 0 0,9-4 20 0 0,3-3-67 0 0,21-9 188 0 0,-35 17-326 0 0,-1 0-46 0 0,-2 0-24 0 0,1-3-13 0 0,8-3 46 0 0,5 4-18 0 0,-11 4-72 0 0,-1-1-3 0 0,-1 0-1 0 0,1 0 1 0 0,-1 0 0 0 0,6-5-33 0 0,32-20 78 0 0,-33 19-70 0 0,0 1 0 0 0,1 1 0 0 0,0 0 0 0 0,9-4-8 0 0,-2 2 48 0 0,-19 8-48 0 0,0-1 1 0 0,0 1-1 0 0,1 0 1 0 0,-1 0-1 0 0,0 1 1 0 0,0-1-1 0 0,1 0 1 0 0,-1 1-1 0 0,1 0 1 0 0,-1-1-1 0 0,0 1 1 0 0,3 0-1 0 0,7 0 1 0 0,6 0 16 0 0,9 0 39 0 0,-21 3-13 0 0,7 7-32 0 0,-8-7-11 0 0,-5-3 0 0 0,1 0 0 0 0,0 0 0 0 0,-1 1 0 0 0,1-1 0 0 0,0 0 0 0 0,-1 1 0 0 0,1-1 0 0 0,-1 0 0 0 0,1 1 0 0 0,-1-1 0 0 0,1 1 0 0 0,-1-1 0 0 0,1 1 0 0 0,-1-1 0 0 0,1 1 0 0 0,-1 0 0 0 0,0-1 0 0 0,1 1 0 0 0,-1-1 0 0 0,0 1 0 0 0,1 0 0 0 0,-1 0 0 0 0,2 4 0 0 0,3 3 0 0 0,6 18 0 0 0,-6-16 0 0 0,-4-7 0 0 0,0 0 0 0 0,1 0 0 0 0,-1 0 0 0 0,0 0 0 0 0,-1 1 0 0 0,1-1 0 0 0,0 0 0 0 0,-1 0 0 0 0,0 0 0 0 0,0 3 0 0 0,1 2 0 0 0,0 0 0 0 0,0 0 0 0 0,1 0 0 0 0,0 0 0 0 0,4 8 0 0 0,-6-14 0 0 0,1 1 4 0 0,0 1 1 0 0,0-1 0 0 0,0 1 0 0 0,-1 0-1 0 0,0-1 1 0 0,1 1 0 0 0,-2-1-1 0 0,1 1 1 0 0,0 1-5 0 0,-1 8 24 0 0,1 15 6 0 0,0 39 176 0 0,0-64-192 0 0,0 0-1 0 0,0 1 1 0 0,1-1-1 0 0,-1 1 1 0 0,1-1-1 0 0,0 0 1 0 0,1 3-14 0 0,6 12 99 0 0,-4-4 47 0 0,-5 8 4 0 0,1-13-77 0 0,2 20 263 0 0,3-19-232 0 0,4 1-76 0 0,4 4-17 0 0,-11-10-12 0 0,-2-4 3 0 0,1 0 0 0 0,-1-1 0 0 0,0 1 0 0 0,0 0 0 0 0,1-1 0 0 0,-1 1 1 0 0,1-1-1 0 0,-1 1 0 0 0,0-1 0 0 0,1 1 0 0 0,-1-1 0 0 0,1 1 0 0 0,-1-1 0 0 0,1 1 1 0 0,-1-1-1 0 0,1 1 0 0 0,0-1 0 0 0,-1 0 0 0 0,1 1 0 0 0,0-1 0 0 0,-1 0 1 0 0,1 0-3 0 0,4 3 18 0 0,3 2 12 0 0,-6-4-23 0 0,-1 0 0 0 0,0-1 0 0 0,1 1 0 0 0,-1 0 0 0 0,1 0 0 0 0,-1-1 0 0 0,1 1 0 0 0,0-1 0 0 0,-1 1 0 0 0,1-1 0 0 0,-1 1 0 0 0,1-1 0 0 0,0 0 0 0 0,0 0-7 0 0,0 0 13 0 0,1 0 0 0 0,-1 0 1 0 0,1 0-1 0 0,-1 0 1 0 0,0 0-1 0 0,1 0 0 0 0,-1-1 1 0 0,1 1-1 0 0,-1-1 1 0 0,0 0-1 0 0,1 0 0 0 0,-1 0 1 0 0,0 0-1 0 0,0 0 1 0 0,1 0-1 0 0,-1-1 0 0 0,0 1 1 0 0,0-1-14 0 0,4-2 143 0 0,1 3-90 0 0,-1 1-10 0 0,-5-2-30 0 0,1 1 0 0 0,0 0 0 0 0,-1-1 0 0 0,1 1 0 0 0,-1-1 0 0 0,0 1 0 0 0,1-1 0 0 0,-1 0 0 0 0,0 0 0 0 0,0 1 0 0 0,0-1 0 0 0,0 0 0 0 0,0-1-13 0 0,0 0 15 0 0,1 0-1 0 0,-1 0 0 0 0,1 0 1 0 0,0 0-1 0 0,0 0 1 0 0,1 0-15 0 0,16-19 75 0 0,-4 0-33 0 0,-1 0-31 0 0,-12 18-11 0 0,0 0 0 0 0,0 0 0 0 0,0-1 0 0 0,0 1 0 0 0,-1-1 0 0 0,0 1 0 0 0,1-1 0 0 0,-1-1 0 0 0,0 1 0 0 0,1-1 0 0 0,0 1 0 0 0,0 0 0 0 0,1 0 0 0 0,-1 0 0 0 0,2-2 0 0 0,4-6 15 0 0,0-3-54 0 0,0-2-100 0 0,0-1 1 0 0,-2 0 0 0 0,1-4 138 0 0,-2-6-203 0 0,6 8-21 0 0,-6-2-6 0 0,5 12 20 0 0,-9 7 185 0 0,0 0 0 0 0,0 0 1 0 0,-1 0-1 0 0,0 0 0 0 0,1 0 0 0 0,-2-4 25 0 0,1 1-40 0 0,0 4-25 0 0,0 1 11 0 0,0-3 33 0 0,0 10-23 0 0,0 19-80 0 0,0 14-14 0 0,0-22 103 0 0,0-13 32 0 0,0 0 0 0 0,0 0 0 0 0,0 0 0 0 0,0 0 0 0 0,0 0 0 0 0,1 0 0 0 0,-1 0 0 0 0,1 0 0 0 0,0 0 0 0 0,0-1 0 0 0,0 1 0 0 0,0 0 0 0 0,0 0 0 0 0,1-1 0 0 0,-1 1 0 0 0,1-1 0 0 0,0 0 0 0 0,0 1 3 0 0,0 0 0 0 0,0-1 0 0 0,-1 1 0 0 0,1 0 0 0 0,-1 0 0 0 0,1 0 0 0 0,-1 0 0 0 0,0 0 0 0 0,0 0 0 0 0,0 0 0 0 0,-1 0 0 0 0,1 1 0 0 0,-1-1 0 0 0,1 3 0 0 0,-1-3 3 0 0,0-1 0 0 0,0 1 0 0 0,0 0-1 0 0,1 0 1 0 0,0-1 0 0 0,-1 1 0 0 0,1 0-1 0 0,0-1 1 0 0,0 1 0 0 0,0-1 0 0 0,1 1 0 0 0,-1-1-1 0 0,1 1 1 0 0,-1-1 0 0 0,1 0 0 0 0,0 0-3 0 0,11 18 9 0 0,-9-8-17 0 0,0-3-14 0 0,22 17-2 0 0,-13-10 14 0 0,-8-3 10 0 0,6-8 0 0 0,-11-4 0 0 0,0 0 0 0 0,1 0 0 0 0,-1-1 0 0 0,0 1 0 0 0,1 0 0 0 0,-1 0 0 0 0,0 0 0 0 0,0 0 0 0 0,0-1 0 0 0,0 1 0 0 0,1 0 0 0 0,-1 0 0 0 0,-1 0 0 0 0,1 0 0 0 0,0 4-49 0 0,1-2-102 0 0,0 0-107 0 0,0-1-112 0 0,1 0-117 0 0,1-1-124 0 0,-2-1 257 0 0,0 0-32 0 0,1 0-33 0 0,-1 0-35 0 0,2 0-1101 0 0,-3 0-887 0 0</inkml:trace>
  <inkml:trace contextRef="#ctx0" brushRef="#br0" timeOffset="1286.64">1705 331 7848 0 0,'0'3'232'0'0,"0"6"-119"0"0,1-1-33 0 0,3 1 0 0 0,-4-8-80 0 0,1 0-1 0 0,-1-1 1 0 0,1 1-1 0 0,-1-1 1 0 0,1 1-1 0 0,-1-1 1 0 0,1 1-1 0 0,0-1 0 0 0,-1 0 1 0 0,1 1-1 0 0,0-1 1 0 0,-1 1-1 0 0,1-1 1 0 0,0 0-1 0 0,-1 0 1 0 0,1 1 0 0 0,8 3 14 0 0,-4 3 81 0 0,0 3 254 0 0,1 3 240 0 0,1-5-233 0 0,2 1 97 0 0,-1 0-83 0 0,0 0-7 0 0,3 6 94 0 0,-4 2 2 0 0,-4-5-90 0 0,-2-1 7 0 0,0 2 85 0 0,0-5-173 0 0,1-1-63 0 0,2 0-19 0 0,5 2 19 0 0,-9-8-211 0 0,1-1 0 0 0,0 1 0 0 0,-1-1 1 0 0,1 1-1 0 0,-1-1 0 0 0,1 1 0 0 0,-1-1 0 0 0,1 1 1 0 0,-1-1-1 0 0,1 1 0 0 0,-1 0 0 0 0,0-1 1 0 0,1 1-1 0 0,-1 0 0 0 0,0-1 0 0 0,1 1 1 0 0,-1 0-1 0 0,0 0 0 0 0,0-1 0 0 0,0 1 1 0 0,0 0-1 0 0,1 0 0 0 0,-1-1 0 0 0,0 1 1 0 0,0 0-1 0 0,-1 0 0 0 0,1-1 0 0 0,0 1 0 0 0,0 0 1 0 0,0 0-1 0 0,0-1 0 0 0,-1 1 0 0 0,1 0 1 0 0,0-1-1 0 0,-1 1 0 0 0,1 0 0 0 0,-1 0-14 0 0,-2 8 189 0 0,1 4 34 0 0,1-6-121 0 0,1-5-76 0 0,0 0 0 0 0,0 0 1 0 0,0 1-1 0 0,0-1 0 0 0,0 0 0 0 0,1 0 0 0 0,-1 0 1 0 0,1 0-1 0 0,-1 0 0 0 0,1 1-26 0 0,0-2 8 0 0,-1 0 1 0 0,1 0 0 0 0,0 0 0 0 0,-1 0 1 0 0,1-1-1 0 0,-1 1 0 0 0,0 0 1 0 0,1 0-1 0 0,-1 0 0 0 0,0 0 1 0 0,1 0-1 0 0,-1 0 0 0 0,0 0 0 0 0,0 0 1 0 0,0 0-1 0 0,0 0 0 0 0,0 0 1 0 0,0 0-1 0 0,0 0 0 0 0,0 0 1 0 0,0 0-1 0 0,0-1 0 0 0,-1 1 0 0 0,1 0 1 0 0,0 0-1 0 0,-1 0 0 0 0,1 0 1 0 0,0 0-1 0 0,-1 0 0 0 0,1 0 1 0 0,-1-1-1 0 0,0 2-9 0 0,0-1 7 0 0,0 2 51 0 0,0 2-72 0 0,1-3 62 0 0,0 1 66 0 0,0-1 19 0 0,0 1 52 0 0,0-2-184 0 0,0 0 1 0 0,0-1-1 0 0,0 1 1 0 0,0 0-1 0 0,0-1 1 0 0,0 1-1 0 0,0 0 1 0 0,0-1-1 0 0,0 1 1 0 0,1 0-1 0 0,-1-1 1 0 0,0 1-1 0 0,0 0 1 0 0,1-1 0 0 0,-1 1-2 0 0,1-1 1 0 0,-1 1 0 0 0,1-1 1 0 0,0 0-1 0 0,-1 0 1 0 0,1 1-1 0 0,0-1 0 0 0,-1 0 1 0 0,1 0-1 0 0,0 0 1 0 0,-1 0-1 0 0,1 1 1 0 0,0-1-1 0 0,-1 0 0 0 0,1 0 1 0 0,0-1-2 0 0,-1 1 0 0 0,2 0 105 0 0,-2 0 15 0 0,0-11 1 0 0,0 1-55 0 0,0-32 4 0 0,3 23-4 0 0,3 4-56 0 0,-1 5-22 0 0,1-9-56 0 0,0 0 10 0 0,-3 9 32 0 0,-2 7 6 0 0,0 0 0 0 0,0 0-1 0 0,-1-1 1 0 0,1 1 0 0 0,-1 0-1 0 0,0 0 1 0 0,0-1-1 0 0,0 0 21 0 0,2-13-154 0 0,3 5-129 0 0,0 1 0 0 0,1 0-1 0 0,6-9 284 0 0,-4 8-197 0 0,-2 2 47 0 0,-3 3-154 0 0,0 3 111 0 0,4-2-146 0 0,-5 4 144 0 0,0 1 54 0 0,-1 0-39 0 0,2-2-311 0 0,0 0-117 0 0,0 0 89 0 0,-1 2-44 0 0,3-2-656 0 0,1 1-512 0 0,4 1-975 0 0</inkml:trace>
  <inkml:trace contextRef="#ctx0" brushRef="#br0" timeOffset="1640.6">2194 536 5584 0 0,'27'0'124'0'0,"-27"0"-122"0"0,0 0 1 0 0,0 0 0 0 0,0 0-1 0 0,0 0 1 0 0,0 0 0 0 0,0 0-1 0 0,0 0 1 0 0,1 0-1 0 0,-1 0 1 0 0,0 0 0 0 0,0 0-1 0 0,0 0 1 0 0,0 0-1 0 0,0 0 1 0 0,0 0 0 0 0,1 0-1 0 0,-1 0 1 0 0,0 0 0 0 0,0 0-1 0 0,0 0 1 0 0,0 0-1 0 0,0 0 1 0 0,1 0 0 0 0,-1 0-1 0 0,0 0 1 0 0,0 0-1 0 0,0 0 1 0 0,0 0 0 0 0,0 0-1 0 0,0 0 1 0 0,1 0 0 0 0,-1 0-1 0 0,0 0 1 0 0,0 1-1 0 0,0-1 1 0 0,0 0 0 0 0,0 0-1 0 0,0 0 1 0 0,0 0 0 0 0,0 0-1 0 0,0 0 1 0 0,0 0-1 0 0,1 1 1 0 0,-1-1 0 0 0,0 0-1 0 0,0 0 1 0 0,0 0-1 0 0,0 0 1 0 0,0 0 0 0 0,0 0-1 0 0,0 1 1 0 0,0-1 0 0 0,0 0-1 0 0,0 0-2 0 0,-1 2 43 0 0,2 2-5 0 0,4 0 28 0 0,6 2 71 0 0,9 4-106 0 0,-5-2 131 0 0,-9-4 118 0 0,-3 0-102 0 0,-1-2 203 0 0,0-1-99 0 0,0 0-83 0 0,0-1-67 0 0,1 0-39 0 0,2-2 9 0 0,-3 1-19 0 0,-1 0 46 0 0,12-9 562 0 0,-12 8-413 0 0,1 1-65 0 0,0 0-55 0 0,0 1-46 0 0,0 0-28 0 0,0 0-39 0 0,3 1 9 0 0,-4-1-3 0 0,0 0 52 0 0,10-2 259 0 0,2-4 46 0 0,-1 0-17 0 0,0 4-57 0 0,-12 2-315 0 0,1 1 1 0 0,-1-1-1 0 0,1 0 0 0 0,-1 0 0 0 0,1 0 1 0 0,-1 0-1 0 0,1 0 0 0 0,-1 0 1 0 0,1 0-1 0 0,-1 0 0 0 0,0-1 0 0 0,1 1 1 0 0,-1 0-1 0 0,1 0 0 0 0,-1 0 1 0 0,1 0-1 0 0,-1-1 0 0 0,1 1 1 0 0,-1 0-1 0 0,1 0 0 0 0,-1-1 0 0 0,0 1 1 0 0,1 0-1 0 0,-1-1 0 0 0,0 1 1 0 0,1 0-1 0 0,-1-1 0 0 0,0 1 0 0 0,1-1 1 0 0,-1 1-1 0 0,0 0 0 0 0,1-1-19 0 0,3-6 298 0 0,0 4-68 0 0,3-1-49 0 0,7-3 77 0 0,-10 5-173 0 0,6-2 104 0 0,-7 3-150 0 0,-1 0 0 0 0,0 0 0 0 0,0-1 1 0 0,0 1-1 0 0,1 0 0 0 0,-1-1 0 0 0,0 1 0 0 0,-1-1 1 0 0,1 0-40 0 0,4-4 97 0 0,9-9 167 0 0,-9 10-207 0 0,-1 2-37 0 0,2 0 9 0 0,-7 3-27 0 0,1 0 1 0 0,-1 0-1 0 0,1-1 0 0 0,-1 1 1 0 0,1 0-1 0 0,-1 0 0 0 0,1-1 1 0 0,-1 1-1 0 0,1 0 1 0 0,-1 0-1 0 0,0-1 0 0 0,1 1 1 0 0,-1 0-1 0 0,0-1 0 0 0,1 1 1 0 0,-1-1-1 0 0,0 1 1 0 0,1 0-1 0 0,-1-1 0 0 0,0 1 1 0 0,0-1-1 0 0,1 1 0 0 0,-1-1 1 0 0,0 1-1 0 0,0-1 0 0 0,0 1 1 0 0,0-1-1 0 0,0 1 1 0 0,0-1-1 0 0,0 1 0 0 0,0-1 1 0 0,0 1-1 0 0,0-1 0 0 0,0 1 1 0 0,0-1-1 0 0,0 1 1 0 0,0-1-1 0 0,0 1-2 0 0,2-16 11 0 0,3 9-14 0 0,-4 6 4 0 0,-1 1 0 0 0,1-1-1 0 0,0 0 1 0 0,-1 1 0 0 0,1-1-1 0 0,-1 0 1 0 0,1 0 0 0 0,-1 0-1 0 0,1 0 1 0 0,-1 0 0 0 0,0 1-1 0 0,1-1 1 0 0,-1 0 0 0 0,0 0 0 0 0,0 0-1 0 0,0 0 1 0 0,0 0 0 0 0,0 0-1 0 0,0 0 1 0 0,0 0 0 0 0,0 0-1 0 0,0 0 1 0 0,0 0 0 0 0,0 0-1 0 0,0 0 1 0 0,-1 0 0 0 0,1 0-1 0 0,-11-12 74 0 0,8 6 18 0 0,3-2-69 0 0,1 7-4 0 0,-4-14 34 0 0,2 15-52 0 0,1 0 0 0 0,-1-1 0 0 0,0 1-1 0 0,0 0 1 0 0,0 0 0 0 0,0 0 0 0 0,0 0 0 0 0,0 0 0 0 0,0 1 0 0 0,0-1 0 0 0,0 0 0 0 0,-1 0-1 0 0,-11-2 10 0 0,0 3 68 0 0,4 0-41 0 0,2 0-8 0 0,7 0-27 0 0,0 0-1 0 0,0 0 0 0 0,-1 0 1 0 0,1 0-1 0 0,0 0 1 0 0,0 0-1 0 0,0 0 0 0 0,0 0 1 0 0,0-1-1 0 0,0 1 0 0 0,-1 0 1 0 0,1 0-1 0 0,0 0 1 0 0,0 0-1 0 0,0 0 0 0 0,0 0 1 0 0,0 0-1 0 0,0 0 0 0 0,-1 0 1 0 0,1 0-1 0 0,0 0 1 0 0,0 0-1 0 0,0 0 0 0 0,0 0 1 0 0,0 1-1 0 0,-1-1 1 0 0,1 0-1 0 0,0 0 0 0 0,0 0 1 0 0,0 0-1 0 0,0 0 0 0 0,0 0 1 0 0,0 0-1 0 0,0 0 1 0 0,-1 0-1 0 0,1 0 0 0 0,0 0 1 0 0,0 1-1 0 0,0-1 1 0 0,0 0-1 0 0,0 0 0 0 0,0 0 1 0 0,0 0-1 0 0,0 0 0 0 0,0 0 1 0 0,0 1-1 0 0,0-1 1 0 0,0 0-1 0 0,0 0 0 0 0,0 0 1 0 0,0 0-1 0 0,0 0 1 0 0,0 1-1 0 0,0-1-1 0 0,-1 2 11 0 0,1-1 0 0 0,0 1 0 0 0,-1 0-1 0 0,1-1 1 0 0,-1 1 0 0 0,1 0 0 0 0,-1-1 0 0 0,0 1 0 0 0,0 0 0 0 0,0-1 0 0 0,0 1 0 0 0,0-1 0 0 0,0 0-1 0 0,0 1 1 0 0,0-1 0 0 0,0 0 0 0 0,-1 0 0 0 0,1 1-11 0 0,-15 16 103 0 0,4 5-33 0 0,-5 17 201 0 0,-1 5 52 0 0,3-6-122 0 0,5 1-88 0 0,6-24-83 0 0,2-5-5 0 0,0 1 0 0 0,1 0 1 0 0,1 0-1 0 0,0 0 1 0 0,1 7-26 0 0,0 13 13 0 0,1-16 30 0 0,5 2-27 0 0,-3-7-15 0 0,-2-7 3 0 0,0 0 1 0 0,0 0 0 0 0,0 0 0 0 0,0 0 0 0 0,0 0 0 0 0,1 0 0 0 0,0 0 0 0 0,0-1 0 0 0,0 1 0 0 0,0-1 0 0 0,0 0 0 0 0,1 0 0 0 0,3 2-5 0 0,1 0-3 0 0,-1-1 0 0 0,1 0 1 0 0,1 0-1 0 0,-1 0 0 0 0,6 1 3 0 0,-10-4 29 0 0,-1 0-61 0 0,0 0-59 0 0,-1 0-56 0 0,1 0-51 0 0,-1 0-49 0 0,0 1-46 0 0,0-1-42 0 0,2 0-341 0 0,-1 1-102 0 0,1 0-85 0 0,1-1-66 0 0,5 1-1040 0 0,9-1-1120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27:05.5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 4328 0 0,'0'0'125'0'0,"0"3"-3"0"0,0 5-99 0 0,0 15 71 0 0,0-20-152 0 0,0 0 98 0 0,-1 3 108 0 0,1 0 84 0 0,0 0 50 0 0,1 8 443 0 0,2-7-345 0 0,1 2-55 0 0,0 0-51 0 0,-1 1 4 0 0,-1 7 72 0 0,0-3 73 0 0,3-4-81 0 0,1 2 1 0 0,-5 5-10 0 0,0 0-13 0 0,2-6-35 0 0,5 7 56 0 0,-7-15-287 0 0,0 0 0 0 0,0 0-1 0 0,0 0 1 0 0,-1 0 0 0 0,1 0 0 0 0,-1 0 0 0 0,0 3-54 0 0,1 4 179 0 0,0-2-50 0 0,1 0-25 0 0,3 1-4 0 0,-2-1-10 0 0,0-1-2 0 0,-2 0 18 0 0,-1 1 42 0 0,0 3 31 0 0,0-1-50 0 0,0 14 135 0 0,2-10-69 0 0,4-1 19 0 0,0-1-18 0 0,-4-1-21 0 0,-2-9-27 0 0,0 1-75 0 0,0 0-69 0 0,0 3-111 0 0,0-3 98 0 0,0-1 68 0 0,0 1 101 0 0,0-1 95 0 0,0 0-80 0 0,0-1 35 0 0,0 0 38 0 0,0 0 41 0 0,0 0 43 0 0,0 1 48 0 0,-3-2-141 0 0,-7 0 1 0 0,10 0-236 0 0,0 0 0 0 0,0 0 0 0 0,-1 0 0 0 0,1 0 1 0 0,0 0-1 0 0,0 0 0 0 0,0 0 0 0 0,0 0 0 0 0,0 0 1 0 0,0 0-1 0 0,0 0 0 0 0,0 0 0 0 0,0 0 0 0 0,0 0 1 0 0,-1 0-1 0 0,1 0 0 0 0,0 0 0 0 0,0 0 1 0 0,0 0-1 0 0,0 0 0 0 0,0 0 0 0 0,0 0 0 0 0,0 0 1 0 0,0 0-1 0 0,0 0 0 0 0,0-1 0 0 0,0 1 0 0 0,-1 0 1 0 0,1 0-1 0 0,0 0 0 0 0,0 0 0 0 0,0 0 0 0 0,0 0 1 0 0,0 0-1 0 0,0 0 0 0 0,0 0 0 0 0,0 0 1 0 0,0 0-1 0 0,0 0 0 0 0,0 0 0 0 0,0-1 0 0 0,0 1 1 0 0,0 0-1 0 0,0 0 0 0 0,0 0 0 0 0,0 0 0 0 0,0 0 1 0 0,0 0-1 0 0,0 0 0 0 0,0 0 0 0 0,0 0 0 0 0,0 0 1 0 0,0-1-1 0 0,0 1 0 0 0,0 0 0 0 0,0 0 1 0 0,0 0-5 0 0,1-5 111 0 0,-1 4-92 0 0,0-1-1 0 0,1 0 1 0 0,-1 0-1 0 0,0 0 1 0 0,0 0-1 0 0,0 0 1 0 0,0 0-1 0 0,0 1 1 0 0,-1-1-1 0 0,1 0 1 0 0,-1 0-1 0 0,1 0 1 0 0,-1 0-1 0 0,0 1 1 0 0,0-1-19 0 0,-4-11 12 0 0,-12-32 83 0 0,13 32-95 0 0,3 8 0 0 0,0-1 0 0 0,0 1 0 0 0,0 0 0 0 0,1-1 0 0 0,0 1 0 0 0,0-1 0 0 0,0 1 0 0 0,1-3 0 0 0,0-7 0 0 0,-2 3 0 0 0,0 10 0 0 0,1-1 0 0 0,0 0 0 0 0,0 0 0 0 0,0 0 0 0 0,0 0 0 0 0,0 0 0 0 0,1 0 0 0 0,-1 0 0 0 0,1 1 0 0 0,0-1 0 0 0,0-1 0 0 0,10-15 0 0 0,-6-7-11 0 0,-2 19-7 0 0,0 0 0 0 0,1 0 0 0 0,3-6 18 0 0,2-3 1 0 0,-4 5-6 0 0,-5 10 2 0 0,1 0 0 0 0,-1 0 0 0 0,0 0 0 0 0,1 0 0 0 0,-1 0 0 0 0,1 0 0 0 0,0 0-1 0 0,-1 0 1 0 0,1 0 0 0 0,0 0 0 0 0,-1 0 0 0 0,1 0 0 0 0,0 0 0 0 0,0 0 0 0 0,0 1 0 0 0,0-1 0 0 0,0 0 0 0 0,1 0 3 0 0,29-15-24 0 0,-27 14 12 0 0,2 1-8 0 0,16 2-19 0 0,2 1-16 0 0,6 7 15 0 0,-24-7 28 0 0,-3-1 10 0 0,0 0-3 0 0,-1-1 1 0 0,1 1-1 0 0,-1 0 0 0 0,0 0 0 0 0,1 0 1 0 0,-1 0-1 0 0,0 0 0 0 0,0 1 0 0 0,0-1 0 0 0,0 1 1 0 0,0-1-1 0 0,0 1 0 0 0,0 0 5 0 0,1 1-2 0 0,0-1 0 0 0,0 0 0 0 0,0 0 0 0 0,-1-1 1 0 0,2 1-1 0 0,0 0 2 0 0,-2-1 0 0 0,0-1 0 0 0,-1 1 0 0 0,1 0 0 0 0,0 0 0 0 0,0 1 0 0 0,-1-1 0 0 0,1 0 0 0 0,0 0 0 0 0,-1 1 0 0 0,1-1 0 0 0,-1 1 0 0 0,0-1 1 0 0,1 2-1 0 0,45 92 0 0 0,-44-80 0 0 0,-3-14 0 0 0,0 0 0 0 0,0 0 0 0 0,0 0 0 0 0,0-1 0 0 0,0 1 0 0 0,0 0 0 0 0,0 0 0 0 0,0 0 0 0 0,0 0 0 0 0,1-1 0 0 0,-1 1 0 0 0,0 0 0 0 0,1 0 0 0 0,-1 0 0 0 0,1 0 0 0 0,5 3 0 0 0,-5-4 0 0 0,-1 0 0 0 0,1 1 0 0 0,-1-1 0 0 0,0 0 0 0 0,1 0 0 0 0,-1 1 0 0 0,1-1 0 0 0,-1 0 0 0 0,0 1 0 0 0,1-1 0 0 0,-1 1 0 0 0,0-1 0 0 0,1 0 0 0 0,-1 1 0 0 0,0-1 0 0 0,0 1 0 0 0,0-1 0 0 0,1 1 0 0 0,-1-1 0 0 0,0 1 0 0 0,0-1 0 0 0,0 1 0 0 0,0-1 0 0 0,0 1 0 0 0,0-1 0 0 0,0 1 0 0 0,0-1 0 0 0,0 1 0 0 0,0-1 0 0 0,0 1 0 0 0,0-1 0 0 0,0 1 0 0 0,-1 9-1 0 0,1-7 0 0 0,0 0-1 0 0,-1 0 1 0 0,1-1 0 0 0,0 1 0 0 0,1 0 0 0 0,-1 0 0 0 0,0 0 0 0 0,1-1-1 0 0,-1 1 1 0 0,1 0 0 0 0,0 1 1 0 0,6 0-39 0 0,-7-4 35 0 0,1 0 1 0 0,-1 1 0 0 0,1-1-1 0 0,-1 0 1 0 0,1 1 0 0 0,-1-1-1 0 0,0 0 1 0 0,1 1 0 0 0,-1-1-1 0 0,0 0 1 0 0,1 1 0 0 0,-1-1-1 0 0,0 0 1 0 0,1 1 0 0 0,-1-1-1 0 0,0 1 1 0 0,0-1-1 0 0,0 1 1 0 0,1-1 0 0 0,-1 1-1 0 0,0-1 1 0 0,0 1 0 0 0,0-1-1 0 0,0 1 1 0 0,0-1 0 0 0,0 1-1 0 0,0-1 1 0 0,0 1 0 0 0,0-1-1 0 0,0 1 1 0 0,0-1 0 0 0,0 1 3 0 0,0 4-5 0 0,0 0-68 0 0,0 0-60 0 0,0 0-51 0 0,0 0-152 0 0,0-1-59 0 0,0-1-693 0 0,0-3-50 0 0</inkml:trace>
  <inkml:trace contextRef="#ctx0" brushRef="#br0" timeOffset="400.4">585 0 6392 0 0,'0'0'141'0'0,"0"0"23"0"0,0 0 12 0 0,0 3-24 0 0,-1 4-147 0 0,0 2 106 0 0,1 2 95 0 0,1 1 89 0 0,2-1 85 0 0,8 10-22 0 0,-8-15-79 0 0,0-2-95 0 0,-1-1-60 0 0,1-1-56 0 0,0 1-19 0 0,-1 0 51 0 0,1 3 70 0 0,-1 0-40 0 0,2 5 43 0 0,5 11 63 0 0,0-7-31 0 0,-2 4 21 0 0,0 0-4 0 0,2-4-24 0 0,-6-9-123 0 0,0 0 1 0 0,-1 0 0 0 0,1 0 0 0 0,-1 0 0 0 0,-1 1 0 0 0,2 4-76 0 0,-1-2 96 0 0,0 0 0 0 0,1-1 0 0 0,0 1 1 0 0,1 0-97 0 0,4 6 136 0 0,4 9 45 0 0,-3 0-38 0 0,-5-6-50 0 0,-2-11-47 0 0,-1 1 0 0 0,2-1 0 0 0,-1 1 0 0 0,1-1 1 0 0,1 1-47 0 0,2 7 93 0 0,0 1 1 0 0,-2-1-1 0 0,1 1 1 0 0,-1 1-94 0 0,-1-1 66 0 0,1 2 16 0 0,0 4-12 0 0,2 8 42 0 0,1-3 57 0 0,-4-18-98 0 0,0-1 0 0 0,-1 1 0 0 0,0 0 1 0 0,0 6-72 0 0,0 14 219 0 0,-2 16 101 0 0,0 2 56 0 0,-2-31-250 0 0,-5 2-35 0 0,2-7-37 0 0,-1 3 67 0 0,-1 0-34 0 0,-11 10 8 0 0,2 0-62 0 0,16-24-30 0 0,0 1 0 0 0,0-1 0 0 0,-1 1 0 0 0,1-1 0 0 0,0 1 0 0 0,0-1 0 0 0,-1 1 0 0 0,1-1 0 0 0,0 0 0 0 0,-1 1 0 0 0,1-1 0 0 0,0 0 0 0 0,-1 1 0 0 0,1-1 0 0 0,-1 0 0 0 0,1 1 0 0 0,-1-1 0 0 0,1 0 0 0 0,-1 0 0 0 0,1 1 1 0 0,-1-1-4 0 0,-41 26 16 0 0,11-10-16 0 0,17-13-33 0 0,-8-3-96 0 0,10 0 41 0 0,0-2 10 0 0,3-4-42 0 0,0-9-223 0 0,3 2 32 0 0,-5 4-38 0 0,8 8 323 0 0,1-1-33 0 0,0 1-77 0 0,0 0-64 0 0,0 0-67 0 0,1 0-68 0 0,0 0-71 0 0,0 0-72 0 0,0-1-74 0 0,0-1-76 0 0,0 1 118 0 0,0-1-44 0 0,-4-3-1049 0 0,-4-3-904 0 0,9 9 2507 0 0</inkml:trace>
  <inkml:trace contextRef="#ctx0" brushRef="#br0" timeOffset="840.98">916 221 7136 0 0,'0'0'165'0'0,"0"0"22"0"0,0 0 6 0 0,3 0-28 0 0,4-1-115 0 0,-1-1 19 0 0,-2 0 10 0 0,1 0 40 0 0,1-2 65 0 0,2-1 147 0 0,7-3 244 0 0,-6 3-268 0 0,3 2 114 0 0,0 3-84 0 0,-2 0-161 0 0,9-2 49 0 0,11-7 212 0 0,20-16 334 0 0,-25 12-453 0 0,-17 8-249 0 0,-6 4-56 0 0,-1 0-1 0 0,1 0 1 0 0,-1 0 0 0 0,1 0 0 0 0,-1 0-1 0 0,1 1 1 0 0,-1-1 0 0 0,1 1 0 0 0,0-1 0 0 0,-1 1-1 0 0,3-1-12 0 0,1-1 82 0 0,8-9-16 0 0,0 6-42 0 0,-7-6 19 0 0,4 6-22 0 0,-9 5-17 0 0,-1-1 0 0 0,0 0 0 0 0,1 1 0 0 0,-1-1 0 0 0,0 1 0 0 0,0-1 0 0 0,0 0 0 0 0,1 1-1 0 0,-1-1 1 0 0,0 0 0 0 0,0 0 0 0 0,0 1 0 0 0,0-1 0 0 0,0 0 0 0 0,0 1-4 0 0,0-7 68 0 0,0 5-45 0 0,0 0-24 0 0,0-7 22 0 0,0-6 39 0 0,0 15-59 0 0,0-1 0 0 0,0 0 0 0 0,0 0 0 0 0,0 0 0 0 0,0 0 0 0 0,0 1 1 0 0,0-1-1 0 0,-1 0 0 0 0,1 0 0 0 0,0 0 0 0 0,0 0 0 0 0,-1 1 0 0 0,1-1 1 0 0,-1-1-2 0 0,0 2 0 0 0,1 0 0 0 0,-1-1 0 0 0,0 1 0 0 0,0 0 0 0 0,0-1 0 0 0,1 1 0 0 0,-1 0 0 0 0,0 0 0 0 0,0 0 0 0 0,0 0 0 0 0,0 0 0 0 0,1 0 0 0 0,-1 0 0 0 0,-1 0 0 0 0,1 0 0 0 0,0 0 0 0 0,0 0 0 0 0,1 0 0 0 0,-1 0 0 0 0,0 0 0 0 0,0 0 0 0 0,0 0 0 0 0,0-1 0 0 0,1 1 0 0 0,-1 0 0 0 0,0 0 0 0 0,0-1 0 0 0,0 1 0 0 0,0-1 0 0 0,-4-9 0 0 0,4 9 0 0 0,1 1 0 0 0,0 0 0 0 0,-1 0 0 0 0,1 0 0 0 0,0-1 0 0 0,0 1 0 0 0,-1 0 0 0 0,1 0 0 0 0,0 0 0 0 0,-1 0 0 0 0,1 0 0 0 0,0 0 0 0 0,-1 0 0 0 0,1 0 0 0 0,0 0 0 0 0,-1 0 0 0 0,1 0 0 0 0,-1 0 0 0 0,1 0 0 0 0,0 0 0 0 0,-1 0 0 0 0,1 0 0 0 0,0 0 0 0 0,-1 0 0 0 0,1 0 0 0 0,0 0 0 0 0,-1 1 0 0 0,1-1 0 0 0,0 0 0 0 0,0 0 0 0 0,-1 1 0 0 0,-4 9 0 0 0,-8-5 0 0 0,-3 8 0 0 0,0 1 0 0 0,9-11 0 0 0,7-3 0 0 0,-1 0 0 0 0,1 0 0 0 0,-1 0 0 0 0,1 0 0 0 0,-1 1 0 0 0,1-1 0 0 0,-1 0 0 0 0,1 0 0 0 0,0 1 0 0 0,-1-1 0 0 0,1 0 0 0 0,-1 1 0 0 0,1-1 0 0 0,0 0 0 0 0,-1 1 0 0 0,1-1 0 0 0,0 1 0 0 0,-1-1 0 0 0,1 1 0 0 0,0-1 0 0 0,0 1 0 0 0,0-1 0 0 0,-1 0 0 0 0,1 1 0 0 0,0-1 0 0 0,0 1 0 0 0,0-1 0 0 0,0 1 0 0 0,0-1 0 0 0,0 1 0 0 0,0 0 0 0 0,0-1 0 0 0,0 1 0 0 0,0-1 0 0 0,0 1 0 0 0,0-1 0 0 0,0 1 0 0 0,0-1 0 0 0,0 2 0 0 0,0 0 0 0 0,0 0 0 0 0,-1 0 0 0 0,1 0 0 0 0,-1-1 0 0 0,1 1 0 0 0,-1 0 0 0 0,0 0 0 0 0,0-1 0 0 0,0 1 0 0 0,0 0 0 0 0,0-1 0 0 0,0 1 0 0 0,0-1 0 0 0,0 1 0 0 0,-1-1 0 0 0,0 2 0 0 0,0-2 0 0 0,1 0 0 0 0,-1 1 0 0 0,1-1 0 0 0,0 1 0 0 0,0-1 0 0 0,0 1 0 0 0,0-1 0 0 0,0 1 0 0 0,0 0 0 0 0,0-1 0 0 0,0 1 0 0 0,1 0 0 0 0,-1 0 0 0 0,1 0 0 0 0,-1 0 0 0 0,1 0 0 0 0,0 1 0 0 0,0 189 136 0 0,0-190-136 0 0,0 1 1 0 0,0-1-1 0 0,0 1 1 0 0,0-1-1 0 0,0 0 1 0 0,1 1 0 0 0,-1-1-1 0 0,1 0 1 0 0,-1 1-1 0 0,1-1 1 0 0,0 0-1 0 0,0 0 1 0 0,0 1-1 0 0,1-1 1 0 0,-1 0 0 0 0,0 0-1 0 0,1-1 1 0 0,-1 1-1 0 0,2 1 0 0 0,-1 0 8 0 0,1 0 1 0 0,-1 0-1 0 0,0 0 0 0 0,0 0 0 0 0,0 1 0 0 0,0 0-8 0 0,0 0 1 0 0,0-1 0 0 0,0 1-1 0 0,0-1 1 0 0,0 0 0 0 0,1 0 0 0 0,0 1-1 0 0,5 5 0 0 0,-6-7 0 0 0,-1 0 0 0 0,0-1 0 0 0,1 1 0 0 0,0 0 0 0 0,-1-1 0 0 0,1 0 0 0 0,0 1 0 0 0,-1-1 0 0 0,1 0 0 0 0,0 0 0 0 0,0 0 0 0 0,0 0 0 0 0,0 0 0 0 0,0 0 0 0 0,0 0 0 0 0,0-1 0 0 0,0 1 0 0 0,1-1 0 0 0,-1 0 0 0 0,0 1 0 0 0,1-1 0 0 0,3 0-40 0 0,1 0 34 0 0,31 0 96 0 0,-24 0-152 0 0,-7 0-23 0 0,-1 0-45 0 0,0 0-54 0 0,-1 0-61 0 0,0 0-177 0 0,-1 0-115 0 0,-1-1 73 0 0,0 1-43 0 0,4-2-599 0 0,3-2-472 0 0,8-5-898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27:20.9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284 79 9152 0 0,'0'0'208'0'0,"0"-2"33"0"0,1 1-224 0 0,-1 0 0 0 0,0 0 0 0 0,0 1 0 0 0,-1-1 0 0 0,1 0 0 0 0,0 1 0 0 0,0-1 0 0 0,0 0 0 0 0,0 1 0 0 0,-1-1 0 0 0,1 0 0 0 0,0 1 0 0 0,0-1 0 0 0,-1 1 0 0 0,1-1-17 0 0,-11-4 213 0 0,6-6-170 0 0,0 9-38 0 0,0-1 34 0 0,1-3 73 0 0,4 6-104 0 0,0-1 0 0 0,0 1-1 0 0,0 0 1 0 0,0-1 0 0 0,-1 1 0 0 0,1 0-1 0 0,0-1 1 0 0,0 1 0 0 0,0 0 0 0 0,-1-1-1 0 0,1 1 1 0 0,0 0 0 0 0,0-1 0 0 0,-1 1-1 0 0,1 0 1 0 0,0 0 0 0 0,0-1 0 0 0,-1 1-1 0 0,1 0 1 0 0,0 0 0 0 0,-1 0 0 0 0,1 0-1 0 0,-1-1 1 0 0,1 1 0 0 0,0 0 0 0 0,-1 0-1 0 0,1 0 1 0 0,0 0 0 0 0,-1 0 0 0 0,1 0-1 0 0,-1 0 1 0 0,1 0 0 0 0,0 0 0 0 0,-1 0-1 0 0,1 0 1 0 0,0 0 0 0 0,-1 0-1 0 0,1 0 1 0 0,-1 0 0 0 0,1 1 0 0 0,0-1-1 0 0,-1 0 1 0 0,1 0 0 0 0,0 0 0 0 0,-1 0-1 0 0,1 1 1 0 0,0-1 0 0 0,0 0 0 0 0,-1 0-8 0 0,-7 5 131 0 0,-4 2 95 0 0,1-5-17 0 0,-4 0 161 0 0,2 6-33 0 0,-10 16 268 0 0,8-8-269 0 0,4-6-240 0 0,5-5-59 0 0,0 0-1 0 0,1 1 1 0 0,-1 0-1 0 0,1 0 1 0 0,-1 3-37 0 0,3-4 3 0 0,-12 18 78 0 0,-2 3 96 0 0,2 1 82 0 0,5-3 65 0 0,5-12-76 0 0,1-3-38 0 0,-3 7 67 0 0,2 10-60 0 0,-1-10-105 0 0,5-13-88 0 0,-1 0-1 0 0,1 0 1 0 0,0 1 0 0 0,0-1 0 0 0,1 1 0 0 0,-1-1 0 0 0,1 1 0 0 0,0 1-24 0 0,1 5 73 0 0,4 1 58 0 0,-3-7-57 0 0,0 0 0 0 0,1-1 1 0 0,-1 1-1 0 0,1-1 0 0 0,0 1 0 0 0,0-1 1 0 0,0 0-1 0 0,2 1-74 0 0,9 4 220 0 0,-7-5-131 0 0,0-2-44 0 0,0-1 55 0 0,1 0-12 0 0,-2 0-59 0 0,1 0 17 0 0,4 0 73 0 0,10 0-14 0 0,-10-2-1 0 0,31-25 54 0 0,-32 23-144 0 0,-7 3-6 0 0,-1 0 0 0 0,0-1 0 0 0,1 1-1 0 0,-1 0 1 0 0,0 0 0 0 0,0-1-1 0 0,0 0 1 0 0,0 1 0 0 0,0-1-8 0 0,5-6 22 0 0,1-1 1 0 0,-1 0 0 0 0,4-6-23 0 0,2-7 10 0 0,11-24-10 0 0,-16 29 0 0 0,-3 6 3 0 0,-1-1 0 0 0,0 1 0 0 0,-1 0 0 0 0,1-7-3 0 0,8-27 42 0 0,7-17-31 0 0,-9 29-12 0 0,-7 15 1 0 0,-3-11 14 0 0,-1 27 12 0 0,-1 4 1 0 0,-9 11-14 0 0,9 3-13 0 0,2-1-25 0 0,-1 19-157 0 0,-1-23 135 0 0,-1-3 1 0 0,-2 5-30 0 0,9 3 7 0 0,1 0 30 0 0,-3 0 45 0 0,-3-8 19 0 0,0 10 31 0 0,5 0 36 0 0,6-1 1 0 0,-7-13-62 0 0,-1 0 0 0 0,1 0-1 0 0,-1 0 1 0 0,0 0 0 0 0,0 0-1 0 0,-1 1 1 0 0,1-1 0 0 0,-1 1-1 0 0,0 1-30 0 0,2-1 80 0 0,1-1-69 0 0,-1-2-3 0 0,-1 0 0 0 0,1 1 0 0 0,-1-1 0 0 0,0 1 0 0 0,0-1 0 0 0,0 1 0 0 0,0 0 0 0 0,0 0 0 0 0,0 2-8 0 0,1 18 27 0 0,-3-23-27 0 0,0 1 1 0 0,0-1 0 0 0,0 0 0 0 0,0 0-1 0 0,-1 0 1 0 0,1 0 0 0 0,0 0-1 0 0,0 0 1 0 0,0 0 0 0 0,0 1-1 0 0,0-1 1 0 0,0 0 0 0 0,0 0-1 0 0,0 0 1 0 0,0 0 0 0 0,0 0 0 0 0,0 1-1 0 0,0-1 1 0 0,0 0 0 0 0,0 0-1 0 0,0 0 1 0 0,0 0 0 0 0,0 0-1 0 0,0 1 1 0 0,0-1 0 0 0,0 0-1 0 0,0 0 1 0 0,0 0 0 0 0,1 0 0 0 0,-1 0-1 0 0,0 0 1 0 0,0 0 0 0 0,0 1-1 0 0,0-1 1 0 0,0 0 0 0 0,0 0-1 0 0,0 0 1 0 0,0 0 0 0 0,0 0-1 0 0,1 0 1 0 0,-1 0 0 0 0,0 0 0 0 0,0 0-1 0 0,0 0 1 0 0,0 0 0 0 0,0 0-1 0 0,0 1 1 0 0,1-1 0 0 0,-1 0-1 0 0,0 0 1 0 0,0 0 0 0 0,0 0-1 0 0,0 0 1 0 0,1 0-1 0 0,3 0-42 0 0,6 4 31 0 0,-7-2-43 0 0,0-1-41 0 0,-1 1-62 0 0,0 0-77 0 0,0 0-90 0 0,-1-2 62 0 0,-1 1-42 0 0,1-1-39 0 0,-1 1-35 0 0,0-1-247 0 0,0 0-59 0 0,0 0-45 0 0,0 0-33 0 0,0 0-1367 0 0,0 0-1212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27:21.6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632 238 6880 0 0,'5'-6'53'0'0,"-2"3"-33"0"0,-1 1 30 0 0,1 0 32 0 0,-1-1 50 0 0,0 2-12 0 0,-1 0-36 0 0,1 1-13 0 0,1 0-44 0 0,0 0-15 0 0,0-1 25 0 0,-3 1-35 0 0,0-1 0 0 0,1 0 1 0 0,-1 0-1 0 0,0 0 0 0 0,1 1 0 0 0,-1-1 1 0 0,0 0-1 0 0,0 0 0 0 0,0 0 1 0 0,0 0-1 0 0,0 1 0 0 0,0-1 0 0 0,0 0 1 0 0,0-1-3 0 0,0-4-11 0 0,0-10 9 0 0,-1 12 43 0 0,0 1 37 0 0,-3 1 62 0 0,1 0 40 0 0,0 0 86 0 0,2 2-232 0 0,1-1 0 0 0,0 1 1 0 0,-1-1-1 0 0,1 1 1 0 0,0-1-1 0 0,-1 0 0 0 0,1 1 1 0 0,0-1-1 0 0,0 1 1 0 0,0-1-1 0 0,-1 1 0 0 0,1-1 1 0 0,0 0-1 0 0,0 1 1 0 0,0-1-1 0 0,0 0 1 0 0,0 1-1 0 0,0-1 0 0 0,0 1 1 0 0,0-1-35 0 0,0-5 270 0 0,-1 2-71 0 0,-4-5 247 0 0,3 6-271 0 0,-1 0 56 0 0,0-2 77 0 0,-1-2 99 0 0,-7-14 81 0 0,8 15-153 0 0,1 2-116 0 0,-1 1-73 0 0,0 0-70 0 0,1 1-30 0 0,0-1 64 0 0,-4-8 162 0 0,-1-3 14 0 0,4 7-152 0 0,-2-6 186 0 0,-2 9-103 0 0,6 3-207 0 0,1 1 1 0 0,0 0-1 0 0,-1 0 1 0 0,1 0-1 0 0,0-1 1 0 0,-1 1-1 0 0,1 0 0 0 0,0 0 1 0 0,-1-1-1 0 0,1 1 1 0 0,0 0-1 0 0,-1-1 1 0 0,1 1-1 0 0,0 0 1 0 0,0-1-1 0 0,-1 1 1 0 0,1 0-1 0 0,0-1 0 0 0,0 1 1 0 0,0-1-1 0 0,0 1 1 0 0,0 0-1 0 0,-1-1 1 0 0,1 1-1 0 0,0-1 1 0 0,0 1-1 0 0,0-1 1 0 0,0 1-1 0 0,0 0 0 0 0,0-1 1 0 0,0 1-11 0 0,-2-6 209 0 0,1 5-185 0 0,-1 0 0 0 0,1 0 0 0 0,-1 0 0 0 0,1 0 0 0 0,-1 0 0 0 0,1 0 0 0 0,-1 0 0 0 0,1 0-1 0 0,-1 1 1 0 0,0-1 0 0 0,0 1 0 0 0,1-1 0 0 0,-2 1-24 0 0,-11-2 201 0 0,-3 2 92 0 0,10 0-160 0 0,-7 0-1 0 0,-19 0-88 0 0,26 0-44 0 0,5 0 0 0 0,0-1 0 0 0,-1 1 0 0 0,1 0 0 0 0,0 1 0 0 0,0-1 0 0 0,0 0 0 0 0,0 1 0 0 0,0-1 0 0 0,0 1 0 0 0,-2 0 0 0 0,-24 15 53 0 0,22-3-42 0 0,5-11-12 0 0,1-1 1 0 0,-1 1 0 0 0,-1 0 0 0 0,1 0-1 0 0,0-1 1 0 0,0 1 0 0 0,-1-1 0 0 0,1 1 0 0 0,-1-1-1 0 0,-1 2 1 0 0,-24 22 13 0 0,27-24-11 0 0,0-1-1 0 0,0 0 1 0 0,-1 0 0 0 0,1 0-1 0 0,0 1 1 0 0,0-1 0 0 0,-1 0-1 0 0,1 1 1 0 0,0-1 0 0 0,0 0-1 0 0,0 0 1 0 0,0 1 0 0 0,0-1-1 0 0,0 0 1 0 0,0 1-1 0 0,-1-1 1 0 0,1 0 0 0 0,0 1-1 0 0,0-1 1 0 0,0 0 0 0 0,0 1-1 0 0,0-1 1 0 0,0 0 0 0 0,0 1-1 0 0,1-1 1 0 0,-1 0-2 0 0,0 7 8 0 0,1 13 14 0 0,-5-2 25 0 0,2-13-43 0 0,-7 26 36 0 0,7-7 20 0 0,2-8-24 0 0,1-9-26 0 0,-1 1 0 0 0,-1 0 0 0 0,1 0 0 0 0,-1-1 0 0 0,-1 3-10 0 0,1-5 8 0 0,-3 9 37 0 0,1 0 0 0 0,1 0 0 0 0,0 0 0 0 0,0 3-45 0 0,2-12 7 0 0,1 1 0 0 0,-1-1 0 0 0,1 0 0 0 0,0 1 1 0 0,0-1-8 0 0,2 6 20 0 0,2 10 40 0 0,-6-19-53 0 0,1 0 1 0 0,0 0-1 0 0,0 0 1 0 0,-1 0 0 0 0,1 0-1 0 0,-1 0 1 0 0,0 1-1 0 0,0-1-7 0 0,-4 14 62 0 0,4-2 8 0 0,1-10-51 0 0,0 0 0 0 0,0 0 0 0 0,1 0 0 0 0,-1 0 1 0 0,2 3-20 0 0,1 1 36 0 0,2 5 23 0 0,-8 1-10 0 0,3-13-43 0 0,0 0 0 0 0,-1 0-1 0 0,1 0 1 0 0,0 0 0 0 0,0 0 0 0 0,-1 0-1 0 0,1 1 1 0 0,0-1 0 0 0,0 0-1 0 0,0 0 1 0 0,0 0 0 0 0,1 0 0 0 0,-1 0-1 0 0,0 1 1 0 0,0-1 0 0 0,1 0 0 0 0,-1 0-1 0 0,1 0 1 0 0,-1 0 0 0 0,1 0 0 0 0,-1 0-1 0 0,1 0 1 0 0,-1 0 0 0 0,1 0 0 0 0,0 0-7 0 0,-1-1 5 0 0,1 0 0 0 0,-1 1 0 0 0,0-1-1 0 0,0 0 1 0 0,1 0 0 0 0,-1 0-1 0 0,0 1 1 0 0,0-1 0 0 0,0 0-1 0 0,0 1 1 0 0,1-1 0 0 0,-1 0-1 0 0,0 1 1 0 0,0-1 0 0 0,0 0 0 0 0,0 0-1 0 0,0 1 1 0 0,0-1 0 0 0,0 0-1 0 0,0 1 1 0 0,0-1 0 0 0,0 0-1 0 0,0 1 1 0 0,0-1 0 0 0,0 0-1 0 0,0 1-3 0 0,3 19 72 0 0,-3-18-69 0 0,1-1 1 0 0,-1 1 0 0 0,1 0-1 0 0,0 0 1 0 0,0 0 0 0 0,0-1-1 0 0,0 1 1 0 0,0-1 0 0 0,0 1-1 0 0,1 0-3 0 0,-2-2 1 0 0,0 0 0 0 0,0 0 0 0 0,0 0 0 0 0,1 0 0 0 0,-1 0 0 0 0,0 1-1 0 0,0-1 1 0 0,0 0 0 0 0,0 0 0 0 0,0 0 0 0 0,0 0 0 0 0,0 0-1 0 0,0 0 1 0 0,0 0 0 0 0,0 0 0 0 0,1 0 0 0 0,-1 1 0 0 0,0-1-1 0 0,0 0 1 0 0,0 0 0 0 0,0 0 0 0 0,0 0 0 0 0,0 0 0 0 0,0 0 0 0 0,0 0-1 0 0,0 1 1 0 0,0-1 0 0 0,0 0 0 0 0,0 0 0 0 0,0 0 0 0 0,0 0-1 0 0,0 0 1 0 0,0 0 0 0 0,0 0 0 0 0,0 1 0 0 0,0-1 0 0 0,0 0-1 0 0,0 0 1 0 0,0 0 0 0 0,0 0 0 0 0,0 0 0 0 0,-1 0 0 0 0,1 0 0 0 0,0 1-1 0 0,0-1 1 0 0,0 0 0 0 0,0 0 0 0 0,0 0 0 0 0,0 0 0 0 0,0 0-1 0 0,0 0 1 0 0,0 0 0 0 0,0 0 0 0 0,-1 0 0 0 0,1 0 0 0 0,0 0-1 0 0,0 0 0 0 0,-3 4 11 0 0,0 0 0 0 0,1 0 0 0 0,0 1-1 0 0,0-1 1 0 0,0 0 0 0 0,-1 5-11 0 0,-9 15 11 0 0,2-8-11 0 0,10-16 0 0 0,0 0 0 0 0,0 1 0 0 0,0-1 0 0 0,0 0 0 0 0,0 0 0 0 0,1 0 0 0 0,-1 0 0 0 0,0 0 0 0 0,0 0 0 0 0,0 1 0 0 0,0-1 0 0 0,1 0 0 0 0,-1 0 0 0 0,0 0 0 0 0,0 0 0 0 0,0 0 0 0 0,1 0 0 0 0,-1 0 0 0 0,0 0 0 0 0,0 0 0 0 0,0 0 0 0 0,1 0 0 0 0,-1 0 0 0 0,0 0 0 0 0,0 0 0 0 0,0 0 0 0 0,1 0 0 0 0,-1 0 0 0 0,0 0 0 0 0,0 0 0 0 0,0 0 0 0 0,1 0 0 0 0,-1 0 0 0 0,0-1 0 0 0,0 1 0 0 0,0 0 0 0 0,1 0 0 0 0,-1 0 0 0 0,0 0 0 0 0,0 0 0 0 0,0-1 0 0 0,0 1 0 0 0,0 0 0 0 0,6-10-12 0 0,0 7-51 0 0,-4 3-79 0 0,-2 0 141 0 0,-2 0-266 0 0,-4 0-294 0 0,6 0 542 0 0,0 0 0 0 0,-1 0 1 0 0,1 0-1 0 0,0 0 0 0 0,0 0 0 0 0,0 0 1 0 0,0 0-1 0 0,0 0 0 0 0,0 0 0 0 0,0 0 0 0 0,0 0 1 0 0,0 0-1 0 0,0 0 0 0 0,-1 0 0 0 0,1 0 1 0 0,0 0-1 0 0,0 0 0 0 0,0 0 0 0 0,0 0 1 0 0,0 0-1 0 0,0 0 0 0 0,0 0 0 0 0,0 0 1 0 0,0 0-1 0 0,0 0 0 0 0,0 0 0 0 0,-1 0 1 0 0,1 0-1 0 0,0 0 0 0 0,0 0 0 0 0,0-1 1 0 0,0 1-1 0 0,0 0 0 0 0,0 0 0 0 0,0 0 0 0 0,0 0 1 0 0,0 0-1 0 0,0 0 0 0 0,0 0 0 0 0,0 0 1 0 0,0 0-1 0 0,0 0 0 0 0,0 0 0 0 0,0-1 1 0 0,0 1-1 0 0,0 0 0 0 0,0 0 0 0 0,0 0 1 0 0,0 0-1 0 0,0 0 0 0 0,0 0 0 0 0,0 0 1 0 0,0 0-1 0 0,0 0 0 0 0,0 0 0 0 0,0-1 1 0 0,0 1 18 0 0,0-13-1108 0 0</inkml:trace>
  <inkml:trace contextRef="#ctx0" brushRef="#br0" timeOffset="462.54">1 459 5528 0 0,'0'0'124'0'0,"2"-3"17"0"0,9-8 11 0 0,-11 11-145 0 0,1 0-1 0 0,-1-1 1 0 0,0 1-1 0 0,1-1 1 0 0,-1 1-1 0 0,1 0 1 0 0,0-1-1 0 0,-1 1 1 0 0,1 0-1 0 0,-1 0 1 0 0,1-1-1 0 0,-1 1 1 0 0,1 0-1 0 0,0 0 1 0 0,-1 0-1 0 0,1 0 1 0 0,0 0-1 0 0,-1 0 1 0 0,1 0-1 0 0,-1 0 1 0 0,1 0-7 0 0,5-1 22 0 0,2-4-22 0 0,-7 4 0 0 0,1 0 0 0 0,-1 0 0 0 0,1 1 0 0 0,-1-1 0 0 0,1 0 0 0 0,-1 1 0 0 0,1-1 0 0 0,-1 1 0 0 0,1-1 0 0 0,0 1 0 0 0,-1-1 0 0 0,1 1 0 0 0,0 0 0 0 0,0 0 0 0 0,5-1 28 0 0,-1 0 48 0 0,3-4 182 0 0,-7 4-204 0 0,0 0 1 0 0,-1 0-1 0 0,1 0 0 0 0,0 0 0 0 0,0 0 0 0 0,-1 1 0 0 0,1-1 0 0 0,0 0 0 0 0,0 1 0 0 0,0 0 0 0 0,0-1 0 0 0,0 1 0 0 0,2 0-54 0 0,3 0 163 0 0,0-1 1 0 0,-1 0-1 0 0,1 0 0 0 0,0-1 1 0 0,0 0-164 0 0,1 0 167 0 0,1 0 0 0 0,-1 0 0 0 0,1 1 0 0 0,-1 0 0 0 0,3 1-167 0 0,19 0 352 0 0,11 0 117 0 0,-14 0-187 0 0,-6-1-99 0 0,-3-1-72 0 0,15-4 103 0 0,-19 4-89 0 0,1-1 0 0 0,0 2-1 0 0,5 0-124 0 0,10 1 191 0 0,0 0-42 0 0,30 0 50 0 0,-5 0-100 0 0,75 0 33 0 0,-119 0-130 0 0,0 2 0 0 0,0-1 0 0 0,0 1 0 0 0,-1 1 0 0 0,7 2-2 0 0,-13-4 6 0 0,-1 0 0 0 0,1 0 0 0 0,-1-1 0 0 0,1 1 0 0 0,0-1 0 0 0,-1 0-1 0 0,1 0 1 0 0,0 0 0 0 0,1-1-6 0 0,5 1 1 0 0,4-1-1 0 0,-10 1 1 0 0,0 0 1 0 0,0 0-1 0 0,0 0 1 0 0,0 1-1 0 0,0-1 1 0 0,0 1-1 0 0,1 0-1 0 0,16 10 43 0 0,8-6-32 0 0,-27-4-11 0 0,1-1 0 0 0,0 1 0 0 0,-1 0 0 0 0,1 0 0 0 0,-1 0 0 0 0,0 1 0 0 0,1-1 0 0 0,-1 1 0 0 0,0-1 0 0 0,0 1 0 0 0,-2-2 0 0 0,1 0 0 0 0,-1 1 0 0 0,0-1 0 0 0,1 0 0 0 0,-1 0 0 0 0,0 0 0 0 0,0 1 0 0 0,1-1 0 0 0,-1 0 0 0 0,0 0-1 0 0,0 1 1 0 0,1-1 0 0 0,-1 0 0 0 0,0 0 0 0 0,0 1 0 0 0,0-1 0 0 0,0 0 0 0 0,0 1 0 0 0,1-1 0 0 0,-1 0 0 0 0,0 1 0 0 0,0-1 0 0 0,0 0 0 0 0,0 1 0 0 0,0-1 0 0 0,0 0 0 0 0,0 1 0 0 0,0-1 0 0 0,0 0 0 0 0,0 1 0 0 0,0-1 0 0 0,0 0 0 0 0,0 1 0 0 0,-1-1 0 0 0,1 0 0 0 0,0 1 0 0 0,0-1 0 0 0,0 0 0 0 0,0 1 0 0 0,-1-1 0 0 0,1 0 0 0 0,0 0 0 0 0,0 1 0 0 0,-11 2 14 0 0,6-1 55 0 0,-5 12 25 0 0,-1 1 8 0 0,6-11-74 0 0,1 0 1 0 0,-1-1-1 0 0,0 1 0 0 0,-1-1 1 0 0,-4 3-29 0 0,-4 2 68 0 0,1 1 35 0 0,0 2 50 0 0,1 3 67 0 0,5-2-144 0 0,-4 4 40 0 0,0-2 48 0 0,9-11 20 0 0,2-1 4 0 0,0 9 17 0 0,0-8 10 0 0,0-3 1 0 0,5 2 8 0 0,19 12 41 0 0,-9-1 6 0 0,-11-11-38 0 0,-1-1-99 0 0,1-1-63 0 0,2 0-43 0 0,-2-1 51 0 0,32 1 160 0 0,18 0 65 0 0,-39-2-199 0 0,-6-3-96 0 0,4-1-77 0 0,16 1-93 0 0,-21 3 129 0 0,18-7-168 0 0,-14 3 144 0 0,-3 0 63 0 0,-1 0 79 0 0,4-7 88 0 0,-8 8-94 0 0,0 0 1 0 0,1 0-1 0 0,0 1 0 0 0,0 0 1 0 0,0 0-1 0 0,2-1-80 0 0,4 0 69 0 0,-10 5-67 0 0,0 0-1 0 0,0-1 0 0 0,0 1 1 0 0,0 0-1 0 0,1-1 0 0 0,-1 0 1 0 0,0 1-1 0 0,0-1 0 0 0,0 0 1 0 0,-1 1-1 0 0,1-1 0 0 0,0 0 1 0 0,0 0-1 0 0,0 0 0 0 0,0 0 1 0 0,-1 0-1 0 0,1 0 1 0 0,0 0-2 0 0,2-5-1 0 0,0 0 0 0 0,-1 0 1 0 0,0 0-1 0 0,0 0 0 0 0,0 0 1 0 0,-1-1-1 0 0,1-4 1 0 0,-1-9-39 0 0,-1-4-53 0 0,0 23 89 0 0,0-11-42 0 0,0 0-51 0 0,-4-12-212 0 0,3 21 256 0 0,0 0 0 0 0,0 0 1 0 0,0 0-1 0 0,0 0 0 0 0,-1 1 0 0 0,1-1 0 0 0,-1 0 1 0 0,0 1-1 0 0,1-1 0 0 0,-1 1 0 0 0,-1 0 1 0 0,1-1-1 0 0,0 1 0 0 0,0 0 0 0 0,-1 1 1 0 0,0-2 51 0 0,-3 0-202 0 0,1-1 52 0 0,-8-5-45 0 0,-8-5-13 0 0,6 4-12 0 0,9 6 81 0 0,0 0-38 0 0,0 0-45 0 0,0 0-52 0 0,0 1 0 0 0,1 0-45 0 0,0 0-49 0 0,0 0-54 0 0,1 0-57 0 0,-1 0-62 0 0,0 1-65 0 0,1 0-70 0 0,-6-3-496 0 0,-12-6-1728 0 0</inkml:trace>
  <inkml:trace contextRef="#ctx0" brushRef="#br0" timeOffset="862.59">1373 348 6568 0 0,'-42'16'190'0'0,"38"-14"-136"0"0,-6 4 67 0 0,10-6-120 0 0,0 1 0 0 0,0-1 0 0 0,0 1 0 0 0,0-1 1 0 0,0 0-1 0 0,0 1 0 0 0,0-1 0 0 0,0 1 0 0 0,0-1 0 0 0,0 0 1 0 0,1 1-1 0 0,-1-1 0 0 0,0 0 0 0 0,0 1 0 0 0,0-1 0 0 0,1 0 1 0 0,-1 1-1 0 0,0-1 0 0 0,0 0 0 0 0,1 1 0 0 0,-1-1 0 0 0,0 0 1 0 0,0 0-1 0 0,1 1 0 0 0,-1-1 0 0 0,0 0 0 0 0,1 0 0 0 0,-1 0 1 0 0,0 1-1 0 0,1-1 0 0 0,-1 0 0 0 0,1 0 0 0 0,-1 0 0 0 0,0 0 0 0 0,1 0 1 0 0,-1 0-1 0 0,1 0-1 0 0,6 5 37 0 0,-3 1 64 0 0,-2 2 88 0 0,-1 6 182 0 0,0 3 94 0 0,2-6-187 0 0,2-3 84 0 0,1 2 169 0 0,-4 6 108 0 0,-2-13-539 0 0,1 1 1 0 0,-1-1-1 0 0,0 0 0 0 0,1 1 1 0 0,0-1-1 0 0,0 0 0 0 0,0 2-100 0 0,4 7 358 0 0,-1-2-15 0 0,1 3 81 0 0,-4-9-308 0 0,1 1 0 0 0,0-1-1 0 0,0 0 1 0 0,1 0 0 0 0,0 2-116 0 0,4 3 228 0 0,2 0 34 0 0,-3-1-53 0 0,1 4 175 0 0,3 5 141 0 0,1-7-248 0 0,15 3 144 0 0,-17-9-236 0 0,-2 0 34 0 0,-6 1-7 0 0,-1 0-41 0 0,0 2 113 0 0,0-3-101 0 0,2 1 34 0 0,-1-1 3 0 0,1-2-101 0 0,1 1-71 0 0,2 1-11 0 0,-3-3 31 0 0,-2-1 142 0 0,-1 1-102 0 0,-6 0-13 0 0,5-1-41 0 0,1 0 40 0 0,1 0 136 0 0,6 0-118 0 0,-5 0 180 0 0,-8 0-46 0 0,2-1-127 0 0,0 1-67 0 0,2-1-57 0 0,0-3 129 0 0,0-4 105 0 0,3-12 165 0 0,1 11-272 0 0,-1 2-35 0 0,-1 0-48 0 0,-1 1-59 0 0,2 6 22 0 0,-1-1 2 0 0,1 0 1 0 0,-1 0 0 0 0,1 1 0 0 0,-1-1-1 0 0,1 0 1 0 0,-1 0 0 0 0,1 0 0 0 0,0 0-1 0 0,-1 0 1 0 0,1 1 0 0 0,0-1 0 0 0,0 0-1 0 0,-1 0 1 0 0,1 0 0 0 0,0 0 0 0 0,0 0-1 0 0,0 0 1 0 0,0 0 0 0 0,1 0 0 0 0,-1 0-1 0 0,0 0 1 0 0,0 0 0 0 0,0 0 0 0 0,1 0-1 0 0,-1 1 1 0 0,0-1 0 0 0,1 0-5 0 0,2-8 18 0 0,-1 0-16 0 0,-1 0 0 0 0,0 0 0 0 0,0 0 1 0 0,-1 0-1 0 0,-1 0 0 0 0,1-4-2 0 0,-1-12 0 0 0,0 10 1 0 0,1 7 1 0 0,0 0 0 0 0,0 0 0 0 0,1 1 0 0 0,0-1 0 0 0,0-1-2 0 0,2-1 13 0 0,2-12 17 0 0,-5 20-29 0 0,0 0 0 0 0,0 0 1 0 0,-1 0-1 0 0,1 0 0 0 0,-1-1 0 0 0,1 1 1 0 0,-1 0-1 0 0,0 0-1 0 0,0-1 0 0 0,-1 0 0 0 0,2 0 0 0 0,-1-1 0 0 0,0 1 0 0 0,0 0 0 0 0,1 0 0 0 0,0-1 0 0 0,0-1 0 0 0,0 2 0 0 0,-1-1 0 0 0,2 1 0 0 0,-1-1 0 0 0,0 1 0 0 0,1-1 0 0 0,0 1 0 0 0,-1-1 0 0 0,2 1 0 0 0,-1 0 0 0 0,0-1 0 0 0,0 1 0 0 0,1 0 0 0 0,0 0 0 0 0,0 0 0 0 0,0 0 0 0 0,1-2 0 0 0,12-8 0 0 0,-12 11 0 0 0,-1 0 0 0 0,1 0 0 0 0,-1-1 0 0 0,1 1 0 0 0,-1-1 0 0 0,0 1 0 0 0,0-1 0 0 0,0 0 0 0 0,0 0 0 0 0,-1 0 0 0 0,2-3 0 0 0,0-2 1 0 0,-3 6-4 0 0,0 1-1 0 0,1-1 1 0 0,-1 1 0 0 0,1-1 0 0 0,0 1 0 0 0,-1-1-1 0 0,1 1 1 0 0,0 0 0 0 0,0-1 0 0 0,0 1 0 0 0,0 0 0 0 0,0 0-1 0 0,0-1 1 0 0,0 1 0 0 0,0 0 0 0 0,0 0 0 0 0,1 0 0 0 0,-1 0-1 0 0,1 0 4 0 0,10-6-17 0 0,0 0-1 0 0,0 1 0 0 0,0 0 0 0 0,1 1 1 0 0,7-2 17 0 0,-12 5-1 0 0,1 0 0 0 0,0 0 1 0 0,0 0-1 0 0,0 1 0 0 0,6 1 1 0 0,174 0-77 0 0,-183-1 67 0 0,0 1 0 0 0,0-1 0 0 0,-1 0 0 0 0,1-1 0 0 0,0 0 0 0 0,0 0 10 0 0,-1 1-8 0 0,0-1 1 0 0,0 1-1 0 0,0 0 0 0 0,0 0 0 0 0,5 0 8 0 0,1 1-147 0 0,-3 2 90 0 0,8 4 90 0 0,-12-4-51 0 0,-1-1-35 0 0,1 1-46 0 0,0-1-59 0 0,-1 0 14 0 0,1-1-35 0 0,0 1-39 0 0,1-1-42 0 0,-4 0-21 0 0,1 0-45 0 0,0 0-40 0 0,-1 0-37 0 0,2 0-262 0 0,-1 0-60 0 0,0 0-49 0 0,1 0-33 0 0,3 0-1449 0 0,3 0-1280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27:20.3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2 458 9328 0 0,'0'11'45'0'0,"0"-1"108"0"0,0-3-29 0 0,0 1 37 0 0,0 5 38 0 0,0 3 43 0 0,-1-4-199 0 0,0 18-45 0 0,2-19 35 0 0,2 0 42 0 0,2-1 103 0 0,-1 0 34 0 0,-2-2 11 0 0,0 1 41 0 0,-2 1 91 0 0,1 1-61 0 0,1 1 33 0 0,2-1 37 0 0,5 0 42 0 0,-7-9-300 0 0,0 1 0 0 0,0 0 1 0 0,0 0-1 0 0,0 0 0 0 0,0 0 1 0 0,0 1-107 0 0,7 12 470 0 0,0-9-218 0 0,2-2 26 0 0,-3-1-106 0 0,-7-4-161 0 0,0 1-1 0 0,0-1 1 0 0,-1 1 0 0 0,1-1 0 0 0,0 1 0 0 0,-1 0-1 0 0,1-1 1 0 0,0 1 0 0 0,-1 0 0 0 0,1 0 0 0 0,-1-1-1 0 0,1 1 1 0 0,0 1-11 0 0,3 9 99 0 0,-4-10-90 0 0,1 0 1 0 0,-1 0-1 0 0,1 0 0 0 0,-1 0 0 0 0,1 0 0 0 0,-1 0 0 0 0,1 0 1 0 0,0 0-1 0 0,-1 0 0 0 0,1 0 0 0 0,0 0 0 0 0,0 0 0 0 0,-1 0 1 0 0,1 0-1 0 0,0-1 0 0 0,0 1 0 0 0,0 0 0 0 0,1 0-9 0 0,8 4 81 0 0,0-1 66 0 0,-1 1 35 0 0,15 7 408 0 0,-14-7-363 0 0,-2-2-10 0 0,1-2-39 0 0,10-2 94 0 0,-8 1-118 0 0,-9 0-135 0 0,-1 0-1 0 0,1 0 0 0 0,-1-1 1 0 0,1 1-1 0 0,-1 0 1 0 0,0-1-1 0 0,1 1 0 0 0,-1 0 1 0 0,1-1-1 0 0,-1 0 1 0 0,0 1-1 0 0,1-1-18 0 0,10-10 129 0 0,-4 4-99 0 0,1 1-39 0 0,2 1-41 0 0,7-6-54 0 0,-15 4 75 0 0,-3-2 87 0 0,-1 7-31 0 0,2-20 227 0 0,1 1-52 0 0,-3 6-126 0 0,0 3-71 0 0,-2 0-70 0 0,0 2 38 0 0,-4-10-16 0 0,1 5-67 0 0,-2-1-203 0 0,-4-24-250 0 0,7 21 232 0 0,2 9 113 0 0,-1-2-46 0 0,0 2 14 0 0,-1-1 11 0 0,3 3 8 0 0,1 1-38 0 0,0-1-91 0 0,1-8-365 0 0</inkml:trace>
  <inkml:trace contextRef="#ctx0" brushRef="#br0" timeOffset="283.88">617 0 9560 0 0,'5'1'99'0'0,"0"0"52"0"0,9 6 423 0 0,-8-4-356 0 0,1-1-95 0 0,-3 0-117 0 0,-1-2-79 0 0,0 0 246 0 0,-3 3 198 0 0,0 4 91 0 0,0 20 714 0 0,3-17-696 0 0,2-2-196 0 0,1 5 150 0 0,-4-2-90 0 0,-2-3-118 0 0,1-2-51 0 0,2 2-18 0 0,0 1 13 0 0,3 7 68 0 0,-5-10-130 0 0,0-1 1 0 0,-1 1 0 0 0,1 0 0 0 0,-1 3-109 0 0,2 22 399 0 0,9 1 2 0 0,-6-1-19 0 0,6 1-78 0 0,-6 0-31 0 0,-4-29-244 0 0,7 34 249 0 0,-4-1-72 0 0,-4-30-162 0 0,1 1-1 0 0,-1 0 0 0 0,1-1 0 0 0,1 1 1 0 0,-1-1-1 0 0,3 4-43 0 0,0 7 75 0 0,12 43 202 0 0,-13-43-206 0 0,-2-4-35 0 0,0 4-5 0 0,5-1-15 0 0,-5-13-7 0 0,1 0 0 0 0,-1 1 1 0 0,0-1-1 0 0,-1 0 0 0 0,1 1 1 0 0,0-1-1 0 0,-1 1 0 0 0,0 1-9 0 0,0 9 23 0 0,-1-12-17 0 0,1 1 0 0 0,0-1 1 0 0,0 1-1 0 0,0-1 0 0 0,0 1 1 0 0,0-1-1 0 0,0 1 1 0 0,1-1-1 0 0,-1 1 0 0 0,1-1 1 0 0,0 1-1 0 0,0 0-6 0 0,5 1 25 0 0,-1 0-27 0 0,-3 6-45 0 0,-2-8-21 0 0,0-1 42 0 0,0 1 45 0 0,0 1 94 0 0,0-2-130 0 0,0 0-56 0 0,0 1-53 0 0,0-1-70 0 0,0 0-84 0 0,0 1-95 0 0,0-2 94 0 0,0 0-45 0 0,0 0-41 0 0,0 0-37 0 0,1 0-264 0 0,-1 0-62 0 0,1 0-48 0 0,0 0-36 0 0,3 0-1458 0 0,5 0-1293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27:18.5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584 128 6768 0 0,'0'0'149'0'0,"0"0"23"0"0,-2-2 12 0 0,-11-11-25 0 0,-3-1-127 0 0,13 14-16 0 0,0 0 33 0 0,-3-1 116 0 0,0-3 110 0 0,2 0-197 0 0,-1 0 115 0 0,-1-2 142 0 0,-5-5 264 0 0,4 3-190 0 0,2 3-189 0 0,1 2-87 0 0,1-1-60 0 0,-7-3 121 0 0,-6-3 156 0 0,3 3-74 0 0,7 3-133 0 0,3 1 42 0 0,1 2-69 0 0,-1 0-44 0 0,-1 1-40 0 0,0 0-9 0 0,2-1 33 0 0,-11-9 168 0 0,9 7-47 0 0,1 2-82 0 0,-1 1-55 0 0,-1 1-32 0 0,2-1 37 0 0,-19 0 131 0 0,12 0-102 0 0,-5 0 39 0 0,0 3-49 0 0,1 7-38 0 0,8-6 41 0 0,-1-3-39 0 0,2 0-5 0 0,2 0-4 0 0,1 0-1 0 0,-1 1 1 0 0,1-1 0 0 0,0 1 0 0 0,0 0 0 0 0,0 0 0 0 0,0 0-19 0 0,-11 16 51 0 0,8-7-48 0 0,0-1 0 0 0,1 1 0 0 0,0 1-3 0 0,-1 5 23 0 0,-2-2 44 0 0,-4 11 269 0 0,9-22-284 0 0,1 0 1 0 0,0 0-1 0 0,0 0 0 0 0,0 1 0 0 0,0-1 0 0 0,1 1 1 0 0,0 2-53 0 0,0 9 122 0 0,0 8-9 0 0,-3 0-92 0 0,-2-8-21 0 0,3-10 0 0 0,1 1 0 0 0,-1-1 0 0 0,1 1 0 0 0,0-1 0 0 0,0 1 0 0 0,1 3 0 0 0,-1 26 14 0 0,0 6 92 0 0,1-28-21 0 0,1-1 1 0 0,0 1 0 0 0,1 4-86 0 0,4 5 136 0 0,-4-17-86 0 0,0 0 1 0 0,-1 1-1 0 0,0-1 0 0 0,0 0 0 0 0,-1 1 0 0 0,1 0-50 0 0,-1 8 65 0 0,0 7 84 0 0,0 1 53 0 0,0 55 594 0 0,0-45-502 0 0,1-22-207 0 0,6 2-38 0 0,-6-12-44 0 0,0 1 0 0 0,-1-1 0 0 0,1 1 0 0 0,0 0 1 0 0,0-1-1 0 0,-1 1 0 0 0,1 0 0 0 0,-1 0 0 0 0,1-1 0 0 0,-1 1 0 0 0,0 0 0 0 0,0 0 0 0 0,0 0-5 0 0,0 11 24 0 0,0-13-23 0 0,0 0 0 0 0,1 0-1 0 0,-1 0 1 0 0,0 0 0 0 0,0 0 0 0 0,0 0-1 0 0,0 0 1 0 0,0 0 0 0 0,0 1 0 0 0,0-1-1 0 0,0 0 1 0 0,0 0 0 0 0,0 0 0 0 0,0 0-1 0 0,0 0 1 0 0,0 0 0 0 0,0 0 0 0 0,0 0-1 0 0,0 0 1 0 0,-1 0 0 0 0,1 1 0 0 0,0-1-1 0 0,0 0 1 0 0,0 0 0 0 0,0 0 0 0 0,0 0-1 0 0,0 0 1 0 0,0 0 0 0 0,0 0 0 0 0,0 0-1 0 0,0 0 1 0 0,0 0 0 0 0,0 0 0 0 0,0 0-1 0 0,0 0 1 0 0,0 0 0 0 0,-1 0 0 0 0,1 0-1 0 0,0 1 1 0 0,0-1 0 0 0,0 0 0 0 0,0 0-1 0 0,0 0 1 0 0,0 0 0 0 0,0 0 0 0 0,0 0-1 0 0,0 0 1 0 0,0 0 0 0 0,-1 0 0 0 0,1 0-1 0 0,0 0 1 0 0,0 0 0 0 0,0 0 0 0 0,0 0-1 0 0,0-1 1 0 0,0 1 0 0 0,0 0-1 0 0,-11 0 21 0 0,11 0-20 0 0,0 0 0 0 0,0 0-1 0 0,0 0 1 0 0,0 0 0 0 0,0 0 0 0 0,0 0-1 0 0,0 0 1 0 0,0 0 0 0 0,-1 0 0 0 0,1 0-1 0 0,0 0 1 0 0,0 0 0 0 0,0 0 0 0 0,0 0-1 0 0,0 0 1 0 0,0 0 0 0 0,0 0 0 0 0,0 0-1 0 0,0 0 1 0 0,0 0 0 0 0,-1 0 0 0 0,1 0-1 0 0,0 0 1 0 0,0 0 0 0 0,0 1 0 0 0,0-1-1 0 0,0 0 1 0 0,0 0 0 0 0,0 0 0 0 0,0 0-1 0 0,0 0 1 0 0,0 0 0 0 0,0 0 0 0 0,0 0-1 0 0,0 0 1 0 0,0 0 0 0 0,0 0 0 0 0,0 0-1 0 0,-1 0 1 0 0,1 1 0 0 0,0-1 0 0 0,0 0-1 0 0,0 0 1 0 0,0 0 0 0 0,0 0 0 0 0,0 0-1 0 0,0 0 1 0 0,0 0 0 0 0,0 0 0 0 0,0 0-1 0 0,0 0 1 0 0,0 1 0 0 0,0-1 0 0 0,0 0-1 0 0,1 0 1 0 0,-1 0 0 0 0,0 0-1 0 0,0 11 21 0 0,0-9-11 0 0,0-2-52 0 0,0 0-71 0 0,0 0-152 0 0,0 0-269 0 0,0 0 403 0 0,0 0 16 0 0,0 0-12 0 0,0 0-38 0 0,0 0-9 0 0,0 0-38 0 0,0 0-44 0 0,0 0-49 0 0,0 0-54 0 0,0 0-49 0 0,0 0-43 0 0,0 0-40 0 0,0 0-140 0 0,0 0-38 0 0,0 0-171 0 0,0 0-460 0 0</inkml:trace>
  <inkml:trace contextRef="#ctx0" brushRef="#br0" timeOffset="484.02">1 397 7400 0 0,'0'0'165'0'0,"0"0"22"0"0,2 0 10 0 0,36 0-36 0 0,-2 0-103 0 0,-15-3-3 0 0,-7-2 118 0 0,-7 2-32 0 0,1 0 36 0 0,-1 2 3 0 0,0 0-1 0 0,1 0 0 0 0,-1 1 1 0 0,0 0-1 0 0,4 1-179 0 0,-3-1 179 0 0,-1 0 0 0 0,0 0 0 0 0,0 0 0 0 0,0-1 0 0 0,5-1-179 0 0,4-3 264 0 0,-9 3-146 0 0,-1 1 0 0 0,1-1 0 0 0,-1 1 0 0 0,1 0 0 0 0,0 0 0 0 0,0 1-118 0 0,24 0 469 0 0,1 0-76 0 0,-1 0-90 0 0,1 0-108 0 0,-26 0-147 0 0,0 1 1 0 0,0 0-1 0 0,-1 0 0 0 0,1 1 0 0 0,0-1 0 0 0,0 1-48 0 0,12 3 93 0 0,-1-2-89 0 0,52-3-4 0 0,-66 0 0 0 0,1 0 0 0 0,-1 1 0 0 0,0-1 0 0 0,1 1 0 0 0,-1 0 0 0 0,0 0 0 0 0,1 0 0 0 0,0 1 0 0 0,12 4 0 0 0,8-1 0 0 0,-19 2 0 0 0,-3-3 0 0 0,27 11 0 0 0,-15-12 10 0 0,-14-3-9 0 0,0 0 0 0 0,0 0 0 0 0,0 0-1 0 0,0 0 1 0 0,0 0 0 0 0,0 0 0 0 0,0 0-1 0 0,0 0 1 0 0,0 0 0 0 0,0 0 0 0 0,0 0-1 0 0,1 0 1 0 0,-1 0 0 0 0,0 0 0 0 0,0 0-1 0 0,0 0 1 0 0,0 0 0 0 0,0 0-1 0 0,0 0 1 0 0,0 0 0 0 0,0 0 0 0 0,0 0-1 0 0,0 0 1 0 0,1 0 0 0 0,-1 0 0 0 0,0 0-1 0 0,0 0 1 0 0,0 0 0 0 0,0 0 0 0 0,0 0-1 0 0,0 1 1 0 0,0-1 0 0 0,0 0 0 0 0,0 0-1 0 0,0 0 1 0 0,0 0 0 0 0,0 0 0 0 0,0 0-1 0 0,0 0 1 0 0,0 0 0 0 0,0 0 0 0 0,0 0-1 0 0,0 0 1 0 0,0 1 0 0 0,0-1 0 0 0,0 0-1 0 0,0 0 1 0 0,0 0 0 0 0,0 0 0 0 0,0 0-1 0 0,0 0 1 0 0,0 0 0 0 0,0 0 0 0 0,0 0-1 0 0,0 0 1 0 0,0 1 0 0 0,0-1-1 0 0,0 1 1 0 0,1 1 0 0 0,-1 0 0 0 0,0-1 0 0 0,1 1-1 0 0,-1-1 1 0 0,1 1 0 0 0,-1-1 0 0 0,1 1 0 0 0,0-1 0 0 0,0 1 0 0 0,-1-1 0 0 0,1 0-1 0 0,0 1 1 0 0,1 0 0 0 0,-1-1-1 0 0,-1 1 1 0 0,1 0 0 0 0,0 0 0 0 0,0 0 0 0 0,-1 0 0 0 0,1 0 0 0 0,-1 0 0 0 0,0 0-1 0 0,1-1 1 0 0,-1 2-1 0 0,0 17 95 0 0,0 27 262 0 0,0-32-281 0 0,0-2-45 0 0,0-9-24 0 0,0 0 0 0 0,-1 0 0 0 0,1 0 0 0 0,-1-1-1 0 0,0 1 1 0 0,0 0 0 0 0,0 0 0 0 0,-1-1 0 0 0,1 1 0 0 0,-1-1 0 0 0,-1 3-7 0 0,2-1 8 0 0,0 0 0 0 0,0 0 1 0 0,0-1-1 0 0,1 1 0 0 0,0 0 0 0 0,0 0 1 0 0,0 0-1 0 0,0 0 0 0 0,1-1 0 0 0,0 1 1 0 0,1 3-9 0 0,4 4 19 0 0,-5-10-14 0 0,0-1 1 0 0,0 1-1 0 0,-1-1 1 0 0,1 1-1 0 0,0-1 1 0 0,-1 1-1 0 0,1 0 1 0 0,-1-1-1 0 0,0 1 1 0 0,1 0-1 0 0,-1-1 1 0 0,0 1-1 0 0,0 0 1 0 0,0 0-6 0 0,0 24 28 0 0,0-24-24 0 0,0-1 1 0 0,0 1 0 0 0,0 0 0 0 0,0-1 0 0 0,0 1-1 0 0,1 0 1 0 0,-1-1 0 0 0,0 1 0 0 0,1 0 0 0 0,0-1-5 0 0,-1 0 1 0 0,0 0 0 0 0,1 0 0 0 0,-1 0 0 0 0,1-1 0 0 0,-1 1 0 0 0,1 0 1 0 0,-1-1-1 0 0,1 1 0 0 0,0 0 0 0 0,-1-1 0 0 0,1 1 0 0 0,0-1 0 0 0,0 1 0 0 0,-1-1 1 0 0,1 1-1 0 0,0-1 0 0 0,0 1 0 0 0,0-1 0 0 0,0 0-1 0 0,10 2 46 0 0,-1-1 23 0 0,0 3 40 0 0,-2 1-29 0 0,-6-4-62 0 0,-1 0 1 0 0,0-1 0 0 0,1 1 0 0 0,-1 0 0 0 0,1 0-1 0 0,-1-1 1 0 0,1 1 0 0 0,0-1 0 0 0,-1 1-1 0 0,1-1 1 0 0,0 1 0 0 0,-1-1 0 0 0,1 0 0 0 0,0 0-19 0 0,15 0 172 0 0,-13 0-122 0 0,0-1 0 0 0,-1 1 0 0 0,1-1 0 0 0,0 0 0 0 0,-1 1 0 0 0,3-2-50 0 0,2-2 116 0 0,2 0 33 0 0,-8 3-101 0 0,0 0-1 0 0,0 0 1 0 0,0 1 0 0 0,0-1-1 0 0,0 1 1 0 0,1-1 0 0 0,-1 1 0 0 0,1 0-48 0 0,11-3 227 0 0,-8-2-160 0 0,1-3-39 0 0,0-4 12 0 0,-3 6-10 0 0,0 0-1 0 0,0 0 1 0 0,0 1 0 0 0,5-5-30 0 0,-5 5 19 0 0,0-1 1 0 0,0 0-1 0 0,0 0 1 0 0,0 0-1 0 0,-1 0 1 0 0,0-1-20 0 0,0 2 21 0 0,-2 1-11 0 0,0 0-1 0 0,0 0 1 0 0,-1 0-1 0 0,1 0 1 0 0,-1 0-1 0 0,0 0 1 0 0,0 0-1 0 0,0 0 1 0 0,0 0-1 0 0,-1-3-9 0 0,-2-9 12 0 0,-8-16 41 0 0,8 20-45 0 0,3 8-2 0 0,-1 0 0 0 0,0 1 0 0 0,0-1 0 0 0,-1 0 0 0 0,1 1 1 0 0,-1-1-1 0 0,0 1 0 0 0,0-1 0 0 0,-1-1-6 0 0,-8-13-43 0 0,1-3-34 0 0,5 9-6 0 0,-1 1 0 0 0,0 0-1 0 0,-6-8 84 0 0,1 5-165 0 0,0 1 0 0 0,-7-5 165 0 0,-3-1-182 0 0,1 3-19 0 0,0 3-64 0 0,0 2-79 0 0,-1 2-99 0 0,13 6 271 0 0,-13-7-124 0 0,13 6 148 0 0,0 0-61 0 0,1 1-86 0 0,1 1-111 0 0,3 1 157 0 0,1 0-35 0 0,-2 0-375 0 0,1 1 183 0 0,1-1-34 0 0,-2-1-583 0 0,-3-2-558 0 0,-2-5-927 0 0</inkml:trace>
  <inkml:trace contextRef="#ctx0" brushRef="#br0" timeOffset="832.16">1216 586 9040 0 0,'0'2'266'0'0,"-1"5"-126"0"0,1 2 26 0 0,14 20-98 0 0,-11-22-52 0 0,0-1 33 0 0,0 0 35 0 0,0-1 38 0 0,0 3 117 0 0,0 5 335 0 0,-3-11 30 0 0,0 1-2 0 0,1 3-310 0 0,1 0-40 0 0,2 1 11 0 0,2 0 88 0 0,-4-5-70 0 0,-1 0-63 0 0,-1 0-57 0 0,1-1-46 0 0,-1 1-26 0 0,0 0-41 0 0,-1 3 15 0 0,1-3-10 0 0,0-1 51 0 0,0 0-263 0 0,0 0 53 0 0,0 0 48 0 0,0 0 46 0 0,0 0 42 0 0,0 0 37 0 0,0 1 170 0 0,0 0 103 0 0,0 1 81 0 0,0-1 45 0 0,0 3 685 0 0,0-1-508 0 0,0-2-361 0 0,0 0-45 0 0,0 0-54 0 0,0-1-63 0 0,-3-1-47 0 0,3 0-70 0 0,-1 0-1 0 0,1 1 0 0 0,0-1 0 0 0,-1 0 0 0 0,1 0 1 0 0,-1-1-1 0 0,1 1 0 0 0,-1 0 0 0 0,1 0 0 0 0,0 0 0 0 0,-1 0 1 0 0,1 0-1 0 0,-1 0 0 0 0,1 0 0 0 0,0-1 0 0 0,-1 1 1 0 0,1 0-1 0 0,0 0 0 0 0,-1-1 0 0 0,1 1 0 0 0,0 0 1 0 0,-1-1-1 0 0,1 1 0 0 0,0 0 0 0 0,0 0 0 0 0,-1-1 0 0 0,1 1 1 0 0,0-1-1 0 0,0 1 0 0 0,-1 0 0 0 0,1-1-2 0 0,-5-6 4 0 0,-5 2 8 0 0,-6-24 59 0 0,15 25-60 0 0,0 0 0 0 0,0 0 0 0 0,0 0-1 0 0,1 0 1 0 0,-1 0 0 0 0,1 0 0 0 0,0 0 0 0 0,0 0-1 0 0,1 0 1 0 0,0-2-11 0 0,0-14 37 0 0,-2-4 0 0 0,0 9-15 0 0,1 0 0 0 0,0 1 0 0 0,1-1-1 0 0,2-10-21 0 0,8-6 0 0 0,-6 2 0 0 0,5 8 0 0 0,-6 8 0 0 0,-4 11-6 0 0,0-1 0 0 0,1 1 1 0 0,0 0-1 0 0,-1 0 0 0 0,1-1 1 0 0,0 1-1 0 0,0 0 0 0 0,0 0 1 0 0,0 0-1 0 0,1 0 0 0 0,-1 0 1 0 0,0 0-1 0 0,1 0 0 0 0,0 0 6 0 0,10-17-39 0 0,-11 17 35 0 0,-1 1-1 0 0,1-1 1 0 0,0 0-1 0 0,0 1 1 0 0,0-1-1 0 0,0 1 1 0 0,0-1 0 0 0,0 1-1 0 0,0-1 1 0 0,0 1-1 0 0,1 0 1 0 0,-1-1-1 0 0,0 1 1 0 0,1 0 0 0 0,-1 0-1 0 0,1 0 1 0 0,1 0 4 0 0,23-5-90 0 0,-19 4 51 0 0,-1-1 0 0 0,0 1 0 0 0,0-1 0 0 0,1-2 39 0 0,11-9-136 0 0,-15 12-77 0 0,0 0 64 0 0,0 0 57 0 0,-1 0 48 0 0,2 0 41 0 0,-1 0 40 0 0,8-1 162 0 0,-5 2-145 0 0,0 1-101 0 0,-2 0-65 0 0,0 0-84 0 0,-1 0-41 0 0,1 0-78 0 0,-1 0-86 0 0,1 0-95 0 0,-2 0 167 0 0,0 0-36 0 0,0 0-38 0 0,0 0-38 0 0,0 1-41 0 0,0-1-42 0 0,0 0-44 0 0,0 0-46 0 0,4 0-1448 0 0,4 0-1166 0 0</inkml:trace>
  <inkml:trace contextRef="#ctx0" brushRef="#br0" timeOffset="1417.03">1752 617 8808 0 0,'0'3'197'0'0,"0"2"-107"0"0,0 3 49 0 0,0-2-56 0 0,0 4 59 0 0,0 6 76 0 0,2-5-175 0 0,4 1-48 0 0,0 1 22 0 0,-4-2 63 0 0,-2-9-21 0 0,0-1 1 0 0,0 1-1 0 0,0 0 1 0 0,1-1-1 0 0,-1 1 1 0 0,1 0-1 0 0,-1-1 1 0 0,1 1-1 0 0,-1-1 1 0 0,1 1-1 0 0,0-1 0 0 0,0 1 1 0 0,0-1-1 0 0,0 0 1 0 0,0 1-1 0 0,0-1 1 0 0,0 0-1 0 0,1 1-59 0 0,-1 0 305 0 0,0-1-71 0 0,0 1-59 0 0,0 0-51 0 0,-1 0-28 0 0,0 0-42 0 0,-1 3 19 0 0,1-4-13 0 0,-1 0 55 0 0,1 3 7 0 0,0-1 63 0 0,0 1 39 0 0,0 4 353 0 0,0-3-267 0 0,0-4-187 0 0,0 1-33 0 0,0-1-40 0 0,0 0-49 0 0,0 2 527 0 0,0-3-102 0 0,0 0-46 0 0,0 0-10 0 0,0 0-26 0 0,0 0-102 0 0,0 0-46 0 0,0 0-10 0 0,0 0-13 0 0,0 0-45 0 0,0 0-22 0 0,0 0-2 0 0,0-3-17 0 0,0 2-85 0 0,0-1-1 0 0,0 0 1 0 0,-1 1 0 0 0,1-1-1 0 0,0 1 1 0 0,-1-1 0 0 0,0 1-1 0 0,1-1 1 0 0,-1 1 0 0 0,0-1-1 0 0,0 1 1 0 0,0 0-2 0 0,0-1 4 0 0,0 0 1 0 0,0 1-1 0 0,0-1 0 0 0,0 0 0 0 0,1 0 0 0 0,-1 0 1 0 0,0 0-1 0 0,1 0 0 0 0,-1 0 0 0 0,1 0 1 0 0,0 0-1 0 0,0 0-4 0 0,0 0 1 0 0,0 0 0 0 0,-1 0 0 0 0,1 0 0 0 0,0 1 0 0 0,-1-1 0 0 0,1 0 0 0 0,-1 1 0 0 0,0-1 0 0 0,1 0 0 0 0,-1 1 0 0 0,0-1 0 0 0,0 1 0 0 0,0-1-1 0 0,0 0 5 0 0,0 1-1 0 0,0-1 0 0 0,0 1 1 0 0,0-1-1 0 0,1 0 1 0 0,-1 1-1 0 0,1-1 0 0 0,-1 0 1 0 0,1 1-1 0 0,-1-1 1 0 0,1 0-1 0 0,0 0 0 0 0,0 0-4 0 0,0-42 39 0 0,0 40-65 0 0,0 1 0 0 0,0 0 0 0 0,1-1 1 0 0,-1 1-1 0 0,1 0 0 0 0,0 0 0 0 0,0 0 0 0 0,0 0 0 0 0,2-3 26 0 0,2-9-107 0 0,0-17-116 0 0,6 0-1 0 0,-7 14 91 0 0,-3 12 79 0 0,0 1-1 0 0,1 0 1 0 0,-1-1 0 0 0,1 1-1 0 0,2-4 55 0 0,4-3-117 0 0,3 0-32 0 0,4-5-65 0 0,15-14-2 0 0,-28 29 203 0 0,0 1-1 0 0,0-1 1 0 0,0 1 0 0 0,0 0-1 0 0,0-1 1 0 0,0 1 0 0 0,0 0-1 0 0,0 0 1 0 0,1 0 0 0 0,-1 1-1 0 0,0-1 1 0 0,1 0 0 0 0,-1 1 0 0 0,2 0 13 0 0,8-1-22 0 0,-9 1 14 0 0,0-1 1 0 0,0 1-1 0 0,1 0 0 0 0,-1 0 0 0 0,0 1 1 0 0,0-1-1 0 0,0 0 0 0 0,0 1 1 0 0,1 0-1 0 0,-1 0 8 0 0,16 10-43 0 0,-8-9 35 0 0,-10-2 8 0 0,0 1-1 0 0,0-1 1 0 0,0 0 0 0 0,0 0 0 0 0,0 0 0 0 0,0 1 0 0 0,0-1 0 0 0,0 0 0 0 0,-1 1 0 0 0,1-1 0 0 0,0 1 0 0 0,0-1 0 0 0,0 1 0 0 0,-1-1-1 0 0,1 1 1 0 0,0 0 0 0 0,-1-1 0 0 0,1 1 0 0 0,0 0 0 0 0,-1 0 0 0 0,1-1 0 0 0,-1 1 0 0 0,1 0 0 0 0,-1 0 0 0 0,0 0 0 0 0,1 0 0 0 0,-1 0 0 0 0,2 1-3 0 0,-1-1 1 0 0,0 1 0 0 0,1 0 0 0 0,-1-1 0 0 0,1 0 0 0 0,0 1 0 0 0,0-1-1 0 0,-1 0 1 0 0,1 0 0 0 0,0 0 0 0 0,0 0 0 0 0,0 0 0 0 0,0 0 0 0 0,0-1 0 0 0,2 1 2 0 0,11 5 5 0 0,-5 3 43 0 0,1 18 60 0 0,-9-24-87 0 0,1 0 1 0 0,0-1-1 0 0,0 1 1 0 0,0 0-1 0 0,0-1 1 0 0,3 2-22 0 0,13 10 119 0 0,-3 4 50 0 0,-9-7-95 0 0,16 22 214 0 0,-22-32-269 0 0,0 1 0 0 0,0-1 0 0 0,1 0-1 0 0,-1 0 1 0 0,1 1 0 0 0,-1-1-1 0 0,1 0 1 0 0,-1 0 0 0 0,1 0-1 0 0,0 0 1 0 0,-1-1 0 0 0,1 1-1 0 0,0 0 1 0 0,0-1 0 0 0,0 1-1 0 0,-1-1 1 0 0,1 0 0 0 0,0 1-19 0 0,-2-1 2 0 0,0 0 0 0 0,0-1 0 0 0,1 1 0 0 0,-1 0 0 0 0,0 0 0 0 0,0 0 0 0 0,0 0 0 0 0,0 0 0 0 0,0 0 0 0 0,0 0 0 0 0,0 0 0 0 0,0 0 0 0 0,0 0 0 0 0,0 0 0 0 0,1 0 0 0 0,-1 0 0 0 0,0 0 0 0 0,0 0 0 0 0,0 0 0 0 0,0 1 0 0 0,0-1 0 0 0,0 0 0 0 0,0 0 0 0 0,0 0 0 0 0,0 0 0 0 0,0 0 0 0 0,0 0 0 0 0,1 0 0 0 0,-1 0 0 0 0,0 0 0 0 0,0 0 0 0 0,0 0 0 0 0,0 0 0 0 0,0 0 0 0 0,0 0 0 0 0,0 0 0 0 0,0 1 0 0 0,0-1 0 0 0,0 0 0 0 0,0 0 0 0 0,0 0 0 0 0,0 0 0 0 0,0 0 0 0 0,0 0 0 0 0,0 0 0 0 0,0 0 0 0 0,0 0 0 0 0,0 0 0 0 0,0 1 0 0 0,0-1 0 0 0,0 0 0 0 0,0 0 0 0 0,0 0 0 0 0,0 0 0 0 0,0 0 0 0 0,0 0 0 0 0,0 0-1 0 0,0 11 110 0 0,0-9-7 0 0,0-2-32 0 0,3 3-2 0 0,7 8 23 0 0,-7-9 16 0 0,-3-2 3 0 0,0 3 0 0 0,0-3-98 0 0,1 10 52 0 0,-5-4 34 0 0,-9 7-17 0 0,12-12-77 0 0,0 0-1 0 0,1-1 1 0 0,-1 1 0 0 0,0 0-1 0 0,0 0 1 0 0,0 0-1 0 0,0-1 1 0 0,0 1 0 0 0,0 0-1 0 0,0-1 1 0 0,0 1 0 0 0,-1-1-1 0 0,1 1 1 0 0,-1-1-6 0 0,1 0 2 0 0,1 0 1 0 0,-1 0-1 0 0,0-1 1 0 0,0 1 0 0 0,1 0-1 0 0,-1 0 1 0 0,0-1-1 0 0,1 1 1 0 0,-1-1-1 0 0,1 1 1 0 0,-1-1-1 0 0,0 1 1 0 0,1-1-1 0 0,-1 1 1 0 0,1-1 0 0 0,-1 1-1 0 0,1-1 1 0 0,-1 0-1 0 0,1 1 1 0 0,0-1-1 0 0,-1 0 1 0 0,1 1-3 0 0,-1-2 1 0 0,1 0 0 0 0,-1 0 0 0 0,1 0 0 0 0,-1 0 0 0 0,1 1 0 0 0,0-1 0 0 0,0 0 0 0 0,0 0 0 0 0,0 0 0 0 0,0 0 0 0 0,0-1-1 0 0,1 1 0 0 0,-1 0 0 0 0,0 0 0 0 0,0 0 0 0 0,0 0 0 0 0,0 1 0 0 0,-1-1 0 0 0,1 0 0 0 0,0 0 0 0 0,-1 0 0 0 0,1 0-1 0 0,-1-1 1 0 0,0 2 0 0 0,0-1 0 0 0,0 0 0 0 0,1 1 0 0 0,-1-1 0 0 0,0 0 0 0 0,1 0 0 0 0,0 1 0 0 0,-1-1 0 0 0,1 0 0 0 0,0 0 0 0 0,0 0 0 0 0,0 1 0 0 0,0-1 0 0 0,0 0 0 0 0,0 0 0 0 0,1 0 0 0 0,-1 0 0 0 0,1 1 0 0 0,-1-1 0 0 0,1 0 0 0 0,-1 0 0 0 0,1 0 0 0 0,1-1 0 0 0,-1 0-4 0 0,0-1-1 0 0,-1 1 1 0 0,1 0-1 0 0,-1-1 0 0 0,0 1 1 0 0,1 0-1 0 0,-1 0 1 0 0,-1-1 4 0 0,3-14-44 0 0,8-2 4 0 0,2 2-33 0 0,-5 9 16 0 0,-1 1-31 0 0,0 0 0 0 0,0 1 1 0 0,8-6 87 0 0,0 0-84 0 0,0-1 45 0 0,-6 9-9 0 0,13-6 26 0 0,-10 9-21 0 0,-8 1 49 0 0,1 1-19 0 0,0 0-1 0 0,0-1 0 0 0,0 2 0 0 0,1-1 1 0 0,-1 0-1 0 0,0 1 0 0 0,0 0 0 0 0,2 0 14 0 0,-1 1-22 0 0,13 8-16 0 0,-14-8 36 0 0,-1 0 1 0 0,0 0 0 0 0,0 0-1 0 0,1 0 1 0 0,-1 0-1 0 0,-1 1 1 0 0,1 0 0 0 0,0-1-1 0 0,-1 1 1 0 0,1 0-1 0 0,-1 1 1 0 0,0-1 1 0 0,1 2-12 0 0,-3-5 10 0 0,0 1 1 0 0,0 0-1 0 0,1-1 0 0 0,-1 1 1 0 0,0 0-1 0 0,1-1 0 0 0,-1 1 0 0 0,1-1 1 0 0,-1 1-1 0 0,0-1 0 0 0,1 1 0 0 0,-1-1 1 0 0,1 1-1 0 0,0-1 0 0 0,-1 1 0 0 0,1-1 1 0 0,-1 0-1 0 0,1 1 0 0 0,0-1 0 0 0,-1 0 1 0 0,1 1-1 0 0,0-1 2 0 0,4 2 7 0 0,-3 0 1 0 0,1 0-1 0 0,0 0 0 0 0,-1 0 1 0 0,1 0-1 0 0,-1 0 1 0 0,0 1-1 0 0,0-1 1 0 0,0 1-1 0 0,0-1 0 0 0,0 1 1 0 0,-1 0-1 0 0,1 0 1 0 0,-1 1-8 0 0,2 0 21 0 0,-1 0 1 0 0,1 0 0 0 0,-1 0 0 0 0,1 0-1 0 0,2 2-21 0 0,8 7 64 0 0,-10-11 0 0 0,0 4-10 0 0,-1-1-50 0 0,0-1-1 0 0,0 1 1 0 0,-1 0 0 0 0,1 1 0 0 0,0 4-4 0 0,0 10-74 0 0,-2-17-102 0 0,0-3 75 0 0,0 0-65 0 0,0 0-82 0 0,0 0 75 0 0,0 0-39 0 0,0 0-41 0 0,0 0-38 0 0,0 0-397 0 0,0 0 95 0 0,0 1-53 0 0,0 0-761 0 0,0 3-599 0 0,0 5-1136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27:17.7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238 47 5072 0 0,'0'0'144'0'0,"-2"0"1"0"0,-5 0-100 0 0,3 0 15 0 0,2 0 62 0 0,2 0 140 0 0,-7 0 224 0 0,0 0-109 0 0,1 0-92 0 0,-1 0-77 0 0,1 0-73 0 0,0 0-37 0 0,-13 0 201 0 0,18 0-286 0 0,1 0 0 0 0,0 0 0 0 0,-1 0 0 0 0,1 0-1 0 0,0 0 1 0 0,-1 0 0 0 0,1 0 0 0 0,0 0-1 0 0,0 0 1 0 0,-1 0 0 0 0,1 0 0 0 0,0 0-1 0 0,-1 1 1 0 0,1-1 0 0 0,0 0 0 0 0,-1 0 0 0 0,1 0-1 0 0,0 0 1 0 0,0 0 0 0 0,-1 1 0 0 0,1-1-1 0 0,0 0 1 0 0,0 0 0 0 0,-1 0 0 0 0,1 1-1 0 0,0-1-12 0 0,-4 4 124 0 0,2-1-66 0 0,0-1 0 0 0,-1 1 0 0 0,1-1 0 0 0,-1 0 0 0 0,1 0 1 0 0,-1 0-1 0 0,0 0 0 0 0,0 0 0 0 0,-2 0-58 0 0,-6 1 145 0 0,3-1-6 0 0,3 1-18 0 0,2 1 8 0 0,-1 3 36 0 0,-10 9 199 0 0,-1 2-56 0 0,4-3-176 0 0,-13 22 71 0 0,15-17-93 0 0,5 0 35 0 0,3-4 64 0 0,-5-1-50 0 0,2-6-65 0 0,1-2 0 0 0,2 1 16 0 0,1 3 42 0 0,-1-3-48 0 0,1 14 69 0 0,3-8-101 0 0,9 10-50 0 0,-4-11 32 0 0,-8-13-42 0 0,1 1 0 0 0,-1 0 0 0 0,1-1 0 0 0,-1 1 0 0 0,1-1 0 0 0,-1 1 0 0 0,1-1 0 0 0,0 1 0 0 0,-1-1 0 0 0,1 1-1 0 0,0-1 1 0 0,0 0 0 0 0,-1 1 0 0 0,1-1 0 0 0,0 0 0 0 0,0 1 0 0 0,0-1-12 0 0,12 5 181 0 0,-5 0-71 0 0,-7-4-85 0 0,1 0 0 0 0,-1 0-1 0 0,1 0 1 0 0,-1 0 0 0 0,1-1-1 0 0,-1 1 1 0 0,1 0 0 0 0,-1-1-1 0 0,1 0 1 0 0,0 1 0 0 0,-1-1 0 0 0,1 0-1 0 0,0 0 1 0 0,0 0-25 0 0,19 0 259 0 0,-1-2-46 0 0,-2-3-54 0 0,-1-3-66 0 0,5-5 109 0 0,1 3-36 0 0,3-1-19 0 0,0-5-46 0 0,-19 10-94 0 0,0 0 1 0 0,0-1-1 0 0,-1 0 0 0 0,1-2-7 0 0,22-30-18 0 0,-27 36 9 0 0,0 1 1 0 0,1-1 0 0 0,-1 1 0 0 0,0 0 0 0 0,1-1 0 0 0,-1 1 0 0 0,1 0 0 0 0,0 0 0 0 0,1 0 8 0 0,-2 1-1 0 0,0 0 0 0 0,-1 0 0 0 0,1-1 0 0 0,0 1 0 0 0,0-1 0 0 0,-1 1 0 0 0,1-1 1 0 0,0-1 0 0 0,-1 2 0 0 0,0 0 0 0 0,-1 0 0 0 0,1-1 0 0 0,-1 1 0 0 0,1 0 0 0 0,-1-1 0 0 0,0 1 0 0 0,0-1 0 0 0,0 1 0 0 0,1 0 0 0 0,-1-1 0 0 0,0 1 0 0 0,-1-1 0 0 0,1 1 0 0 0,0-1 0 0 0,0 0 0 0 0,0 0 0 0 0,0 0 0 0 0,0 0 0 0 0,1 0 0 0 0,-1 0 0 0 0,0 0 0 0 0,1 0 0 0 0,0 0 0 0 0,-1 0 0 0 0,1 0 0 0 0,10-17 0 0 0,-6-7 0 0 0,-1 16 0 0 0,-2-1-30 0 0,-11-5-31 0 0,-3-4-13 0 0,8 13 10 0 0,0 0-35 0 0,0 1-17 0 0,1-1-35 0 0,0 0-42 0 0,-1 1-46 0 0,2 2 157 0 0,-1 0-109 0 0,-1 0-115 0 0,0-1-118 0 0,0 1-124 0 0,0 1-127 0 0,2 1 288 0 0,0 1-33 0 0,0 0-34 0 0,0 0-35 0 0,-4-1-1003 0 0,-3 1-840 0 0,8 1 2263 0 0</inkml:trace>
  <inkml:trace contextRef="#ctx0" brushRef="#br0" timeOffset="347.47">570 300 8384 0 0,'0'2'242'0'0,"0"0"-227"0"0,0 0 0 0 0,1 0-1 0 0,-1 0 1 0 0,1-1-1 0 0,-1 1 1 0 0,1 0-1 0 0,0-1 1 0 0,-1 1-1 0 0,1 0 1 0 0,0-1-1 0 0,0 1 1 0 0,0-1 0 0 0,1 0-1 0 0,-1 1 1 0 0,0-1-1 0 0,1 1-14 0 0,10 12 85 0 0,-11-12-82 0 0,-1-1-1 0 0,1 0 1 0 0,0 1 0 0 0,-1-1 0 0 0,1 1 0 0 0,-1-1 0 0 0,0 1 0 0 0,1-1 0 0 0,-1 1 0 0 0,0-1 0 0 0,0 2-3 0 0,1 3 26 0 0,1-2 47 0 0,3 1 104 0 0,1-2 55 0 0,-5-2-189 0 0,0-1 0 0 0,0 1 0 0 0,0 0 0 0 0,1-1 0 0 0,-1 1 1 0 0,0 0-1 0 0,0 0 0 0 0,0-1 0 0 0,-1 1 0 0 0,1 0 0 0 0,0 0 0 0 0,0 0 0 0 0,0 0 0 0 0,-1 0 0 0 0,1 0-43 0 0,2 6 266 0 0,-3-6-238 0 0,0-1 0 0 0,0 0 0 0 0,1 1 0 0 0,-1-1 0 0 0,0 1 0 0 0,0-1 0 0 0,0 1 0 0 0,1-1 0 0 0,-1 0 0 0 0,0 1 0 0 0,0-1 0 0 0,1 1 0 0 0,-1-1 0 0 0,0 0 0 0 0,1 1 0 0 0,-1-1 0 0 0,0 0 0 0 0,1 1 0 0 0,-1-1 1 0 0,1 0-1 0 0,-1 0 0 0 0,0 0 0 0 0,1 1 0 0 0,-1-1 0 0 0,1 0 0 0 0,-1 0 0 0 0,1 0 0 0 0,-1 0 0 0 0,1 0 0 0 0,-1 0 0 0 0,0 0 0 0 0,1 0 0 0 0,-1 0 0 0 0,1 0 0 0 0,-1 0 0 0 0,1 0-28 0 0,2 0 593 0 0,-3 0-17 0 0,0 0-6 0 0,-3 3-30 0 0,-8 7-118 0 0,9-7-50 0 0,2-3-10 0 0,0 0-21 0 0,0 0-78 0 0,0 0-37 0 0,0 0-8 0 0,0 0-28 0 0,-3-3-111 0 0,-23-23-58 0 0,22 19 30 0 0,5-2-52 0 0,-1 7 5 0 0,0 0-4 0 0,0 0 0 0 0,0 1 0 0 0,0-1 0 0 0,-1 1 0 0 0,1-1 0 0 0,0 0 0 0 0,-1 1 0 0 0,0-1 0 0 0,1 1 0 0 0,-1-1 0 0 0,0 1 1 0 0,0-1-1 0 0,0 0 0 0 0,0 0 4 0 0,0 1 0 0 0,0-1 0 0 0,0 0 0 0 0,0 1 0 0 0,0-1 0 0 0,1 0 0 0 0,-1 0 0 0 0,1 0 0 0 0,-1 0 0 0 0,1 0 0 0 0,0 0 0 0 0,-1 0 0 0 0,1-1-4 0 0,0-80 13 0 0,0 26-38 0 0,1 50 0 0 0,-1 0 0 0 0,1 0 0 0 0,0 1 0 0 0,1-1 0 0 0,-1 0 1 0 0,1 0-1 0 0,1 1 0 0 0,-1-1 0 0 0,1 1 0 0 0,0 0 0 0 0,1 0 0 0 0,0 0 0 0 0,2-4 25 0 0,-2 6-29 0 0,0-1 0 0 0,0 1 0 0 0,0-1 0 0 0,1 1 1 0 0,0 1-1 0 0,2-3 29 0 0,5-2-42 0 0,27-17-79 0 0,-16 13 108 0 0,-1 3 13 0 0,-20 8-4 0 0,0 0 1 0 0,0 0 0 0 0,0 0 0 0 0,0 0 0 0 0,0 1 0 0 0,1-1 0 0 0,-1 0-1 0 0,0 1 1 0 0,0 0 0 0 0,1-1 0 0 0,-1 1 0 0 0,0 0 0 0 0,0 0 0 0 0,1 0-1 0 0,-1 1 1 0 0,0-1 0 0 0,2 1 3 0 0,17 9 0 0 0,-8-7 21 0 0,-11-2-17 0 0,1-1-1 0 0,-1 1 0 0 0,0-1 1 0 0,0 1-1 0 0,1 0 0 0 0,-1 0 1 0 0,0 0-1 0 0,0 0 1 0 0,0 0-1 0 0,0 0 0 0 0,0 1 1 0 0,0-1-1 0 0,0 1 0 0 0,0 0-3 0 0,5 5 32 0 0,5 6 62 0 0,3-2 40 0 0,-7-6-70 0 0,-6-4-48 0 0,-1 0 0 0 0,1 0 0 0 0,-1 0 1 0 0,1 0-1 0 0,-1 0 0 0 0,0 0 0 0 0,1 0 0 0 0,-1 0 1 0 0,1 2-17 0 0,6 14 196 0 0,-3-6-115 0 0,2 1 40 0 0,3 2 63 0 0,7 8 143 0 0,6 8 150 0 0,-11-11-201 0 0,-7-6-107 0 0,-1-3-75 0 0,5 12 39 0 0,20 12 188 0 0,-10 5-178 0 0,-1 1-102 0 0,-16-36-96 0 0,1 0 85 0 0,-1-1 46 0 0,-3-2-83 0 0,1 0-79 0 0,-2 1-104 0 0,0-1-60 0 0,0 1-104 0 0,1-1 79 0 0,1 0-46 0 0,-1 0-42 0 0,1 1-38 0 0,0 0-263 0 0,0 0-63 0 0,1 0-48 0 0,0 0-34 0 0,3 5-1450 0 0,5 2-1278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27:15.5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237 443 6000 0 0,'0'0'174'0'0,"-2"-3"-7"0"0,-5-3-112 0 0,1 1 27 0 0,-1 3 105 0 0,0-1 154 0 0,5 0-109 0 0,0 0-14 0 0,1-1-7 0 0,-1 3 7 0 0,0 0-23 0 0,-1 1 62 0 0,-1-1 74 0 0,-1 1 87 0 0,-2 0-101 0 0,-2 0-40 0 0,-17 0 473 0 0,26 0-743 0 0,0 0 0 0 0,0 0-1 0 0,0 0 1 0 0,0 0 0 0 0,0 0 0 0 0,0 0-1 0 0,0 0 1 0 0,0 0 0 0 0,-1 0-1 0 0,1 0 1 0 0,0 0 0 0 0,0 0 0 0 0,0 0-1 0 0,0 0 1 0 0,0 0 0 0 0,0 0-1 0 0,0 0 1 0 0,0 0 0 0 0,0 0 0 0 0,0 0-1 0 0,-1 0 1 0 0,1 0 0 0 0,0 0-1 0 0,0 0 1 0 0,0 0 0 0 0,0 0 0 0 0,0 0-1 0 0,0 0 1 0 0,0 0 0 0 0,0 0-1 0 0,0 1 1 0 0,0-1 0 0 0,0 0 0 0 0,0 0-1 0 0,0 0 1 0 0,0 0 0 0 0,0 0-1 0 0,0 0 1 0 0,0 0 0 0 0,-1 0 0 0 0,1 0-1 0 0,0 0 1 0 0,0 0 0 0 0,0 1-1 0 0,0-1 1 0 0,0 0 0 0 0,0 0 0 0 0,0 0-1 0 0,0 0 1 0 0,0 0 0 0 0,0 0-1 0 0,0 0 1 0 0,0 0 0 0 0,1 0 0 0 0,-1 0-1 0 0,0 1 1 0 0,0-1-7 0 0,-3 9 202 0 0,3-9-187 0 0,-1 1-1 0 0,1-1 1 0 0,-1 0-1 0 0,1 0 1 0 0,-1 1-1 0 0,1-1 1 0 0,-1 0-1 0 0,1 0 1 0 0,-1 0-1 0 0,0 1 1 0 0,1-1 0 0 0,-1 0-1 0 0,1 0 1 0 0,-1 0-1 0 0,0 0 1 0 0,1 0-1 0 0,-1 0-14 0 0,-1 0 28 0 0,0 0 0 0 0,0 0-1 0 0,1 0 1 0 0,-1 0 0 0 0,0 1 0 0 0,0-1-1 0 0,1 1 1 0 0,-1-1 0 0 0,-1 1-28 0 0,-7 7 111 0 0,-17 18 282 0 0,17-15-265 0 0,7-8-97 0 0,1 0-1 0 0,-1 0 1 0 0,1 0 0 0 0,0 1 0 0 0,0-1 0 0 0,0 2-31 0 0,0-2 25 0 0,0 1 0 0 0,0-1 0 0 0,0 0 0 0 0,0 1 1 0 0,0-1-1 0 0,-2 0-25 0 0,3-1 10 0 0,-1 0 0 0 0,0 0 0 0 0,1 0-1 0 0,0 0 1 0 0,-1 0 0 0 0,1 0 0 0 0,0 0 0 0 0,0 0 0 0 0,0 1 0 0 0,1-1 0 0 0,-1 0 0 0 0,0 0 0 0 0,1 1 0 0 0,0-1 0 0 0,-1 1 0 0 0,1-1 0 0 0,0 0 0 0 0,0 1 0 0 0,0 0-10 0 0,0-1 9 0 0,0 0 1 0 0,0 0-1 0 0,0 0 1 0 0,0 0-1 0 0,-1 0 0 0 0,1 0 1 0 0,-1 0-1 0 0,1-1 1 0 0,-1 1-1 0 0,0 0 1 0 0,0 0-1 0 0,0-1 0 0 0,-1 3-9 0 0,1-3 8 0 0,0 0 0 0 0,0 1 0 0 0,1-1 1 0 0,-1 1-1 0 0,0-1 0 0 0,1 1 0 0 0,-1-1 0 0 0,1 1 0 0 0,-1-1 0 0 0,1 1 0 0 0,0 0 0 0 0,0-1 0 0 0,0 2-8 0 0,-1 6 59 0 0,2 20 192 0 0,1-22-201 0 0,9-2 56 0 0,-7 2-11 0 0,-4-7-88 0 0,1 1 0 0 0,-1-1 0 0 0,0 0 0 0 0,0 1 0 0 0,1-1 0 0 0,-1 1 0 0 0,0-1 0 0 0,1 0 0 0 0,-1 1 0 0 0,0-1 0 0 0,1 0 0 0 0,-1 1 0 0 0,1-1 0 0 0,-1 0 0 0 0,1 0 0 0 0,-1 1 0 0 0,0-1 0 0 0,1 0 0 0 0,-1 0 0 0 0,1 0 0 0 0,-1 0 0 0 0,1 1 0 0 0,-1-1 0 0 0,1 0 0 0 0,-1 0 0 0 0,1 0 0 0 0,-1 0 0 0 0,1 0 0 0 0,-1 0 0 0 0,1 0 0 0 0,-1-1 0 0 0,1 1-7 0 0,19 0 231 0 0,-1 0-75 0 0,37 0 136 0 0,-52 0-271 0 0,-1 0 0 0 0,1-1 0 0 0,0 1 1 0 0,-1-1-1 0 0,1 0 0 0 0,3-1-21 0 0,36-20 82 0 0,-7 5-43 0 0,-21 9 16 0 0,-3-4-32 0 0,-3 0-21 0 0,9-1-1 0 0,-17 13 1 0 0,1-1 1 0 0,0 0 0 0 0,-1 0-1 0 0,1 0 1 0 0,0 0-1 0 0,-1 0 1 0 0,1 0 0 0 0,-1-1-1 0 0,0 1 1 0 0,1 0 0 0 0,-1-1-1 0 0,0 1 1 0 0,0-1-1 0 0,0 0 1 0 0,0 1 0 0 0,0-1-1 0 0,0 0 1 0 0,-1 1-1 0 0,1-1 1 0 0,0 0 0 0 0,-1 0-1 0 0,0 0 1 0 0,1 0 0 0 0,-1-1-3 0 0,0 1 0 0 0,0 1 0 0 0,1-1 0 0 0,-1 1 0 0 0,0-1 0 0 0,0 1 0 0 0,1-1 0 0 0,-1 1 0 0 0,1-1 0 0 0,0 1 0 0 0,-1-1 0 0 0,1 1 0 0 0,0-1 0 0 0,0 1 0 0 0,5-12 10 0 0,0-13 33 0 0,-4 19-40 0 0,1 1 1 0 0,0 0 0 0 0,0 0-1 0 0,0 0 1 0 0,1 0-1 0 0,4-5-3 0 0,-8 11 1 0 0,0 0 1 0 0,1 0-1 0 0,-1 0 0 0 0,0 0 0 0 0,0 0 1 0 0,0 0-1 0 0,1-1 0 0 0,-1 1 0 0 0,0 0 1 0 0,0 0-1 0 0,0 0 0 0 0,1 0 0 0 0,-1 0 1 0 0,0-1-1 0 0,0 1 0 0 0,0 0 0 0 0,0 0 1 0 0,1 0-1 0 0,-1-1 0 0 0,0 1 0 0 0,0 0 1 0 0,0 0-1 0 0,0-1 0 0 0,0 1 0 0 0,0 0 1 0 0,0 0-1 0 0,0-1 0 0 0,0 1 0 0 0,0 0 0 0 0,0 0 1 0 0,0-1-1 0 0,0 1 0 0 0,0 0 0 0 0,0 0 1 0 0,0 0-1 0 0,0-1 0 0 0,0 1 0 0 0,0 0 1 0 0,0 0-1 0 0,0-1 0 0 0,0 1 0 0 0,0 0 1 0 0,-1 0-1 0 0,1-1 0 0 0,0 1-1 0 0,0 0 0 0 0,0 0 0 0 0,0 0 0 0 0,0 0 0 0 0,-1 0-1 0 0,1-1 1 0 0,0 1 0 0 0,0 0 0 0 0,0 0 0 0 0,0 0 0 0 0,0-1 0 0 0,0 1-1 0 0,0 0 1 0 0,0 0 0 0 0,0 0 0 0 0,0-1 0 0 0,0 1 0 0 0,0 0 0 0 0,0 0 0 0 0,0 0-1 0 0,0-1 1 0 0,0 1 0 0 0,0 0 0 0 0,0 0 0 0 0,0 0 0 0 0,0 0 0 0 0,0-1-1 0 0,0 1 1 0 0,0 0 0 0 0,0 0 0 0 0,0 0 0 0 0,14-17-14 0 0,-12 14-65 0 0,-2 3-9 0 0,0 3 20 0 0,0 21-21 0 0,-1 29-114 0 0,2-38 174 0 0,2-2 41 0 0,11 13-12 0 0,-12-23 0 0 0,-1 0 0 0 0,1 0 0 0 0,0 0 0 0 0,-1 0 0 0 0,0 0 0 0 0,1 0 0 0 0,-1 0 0 0 0,0 0 0 0 0,-1 0 0 0 0,1 1 0 0 0,0 2 0 0 0,-1-4 0 0 0,1 1 0 0 0,-1-1 0 0 0,1 1 0 0 0,0-1 0 0 0,0 1 0 0 0,0-1 0 0 0,0 1 0 0 0,0-1 0 0 0,1 0 0 0 0,-1 1 0 0 0,1-1 0 0 0,-1 0 0 0 0,1 0 0 0 0,0 0 0 0 0,1 1 0 0 0,0 1 0 0 0,1-1 0 0 0,-1 0 0 0 0,1 0 0 0 0,0 0 0 0 0,0 0 0 0 0,1 0 0 0 0,0-1 0 0 0,-4-1 0 0 0,-1-1 0 0 0,1 0 0 0 0,0 0 0 0 0,-1 1 0 0 0,1-1 0 0 0,0 0 0 0 0,-1 1 0 0 0,1-1 0 0 0,-1 1 0 0 0,1-1 0 0 0,-1 1 0 0 0,1-1 0 0 0,-1 1 0 0 0,1-1 0 0 0,-1 1 0 0 0,0-1 0 0 0,1 1 0 0 0,-1 0 0 0 0,0-1 0 0 0,1 1 0 0 0,-1 0 0 0 0,0 0 0 0 0,3 3 0 0 0,-1 1-81 0 0,1-2 79 0 0,8 3 165 0 0,-7-5-148 0 0,-1 0-35 0 0,1-1-48 0 0,1 0-60 0 0,-3 0 4 0 0,2 0-37 0 0,-1 0-39 0 0,0 0-43 0 0,0 0-11 0 0,-2 0-60 0 0,0 0-50 0 0,0 0-46 0 0,0 0-38 0 0,1 0-134 0 0,-1 0-39 0 0,2 0-162 0 0,0 0-432 0 0</inkml:trace>
  <inkml:trace contextRef="#ctx0" brushRef="#br0" timeOffset="566.26">1184 48 8840 0 0,'0'0'197'0'0,"0"0"24"0"0,0 0 19 0 0,-3 3-29 0 0,-7 7-91 0 0,8-8 5 0 0,1-1 143 0 0,1 2 14 0 0,0 0-51 0 0,-1 0-44 0 0,0-1-39 0 0,0 1-13 0 0,0-1-37 0 0,-3 5 69 0 0,1-2-59 0 0,1-1 10 0 0,0 2 19 0 0,-1 1-10 0 0,-4-3-11 0 0,2 0 1 0 0,4 9-6 0 0,1-5-53 0 0,1 14 70 0 0,-5-8 30 0 0,-4 4 13 0 0,7-14-143 0 0,0-1 0 0 0,0 0 0 0 0,0 0 1 0 0,1 1-1 0 0,-1-1 0 0 0,1 1 0 0 0,0 2-28 0 0,-1 0 46 0 0,1 0 0 0 0,-1 0 0 0 0,0 1 0 0 0,-1-1 0 0 0,-1 3-46 0 0,2-5 27 0 0,-1 1-1 0 0,1-1 0 0 0,0 0 1 0 0,0 0-1 0 0,1 1 0 0 0,-1-1 0 0 0,1 0 1 0 0,0 1-1 0 0,0-1 0 0 0,1 1 1 0 0,0 1-27 0 0,4 11 84 0 0,-4-15-65 0 0,0 1-1 0 0,0 0 0 0 0,0 0 1 0 0,0 0-1 0 0,-1 0 1 0 0,1 0-1 0 0,-1 0 1 0 0,0 0-1 0 0,1 0 0 0 0,-1 0 1 0 0,-1 0-1 0 0,1 0 1 0 0,-1 3-19 0 0,-4 9 74 0 0,3-12-62 0 0,1 1 0 0 0,0-1 0 0 0,0 0-1 0 0,0 1 1 0 0,0-1 0 0 0,1 1-1 0 0,-1-1 1 0 0,1 1 0 0 0,0 0-12 0 0,0 53 144 0 0,0 73 261 0 0,0-129-400 0 0,0 1 0 0 0,0-1-1 0 0,0 1 1 0 0,0 0 0 0 0,0-1 0 0 0,1 1 0 0 0,-1-1-1 0 0,1 1 1 0 0,-1-1 0 0 0,1 1 0 0 0,-1-1 0 0 0,1 1-1 0 0,0-1 1 0 0,0 0 0 0 0,0 1 0 0 0,-1-1 0 0 0,1 0-1 0 0,1 1 1 0 0,-1-1 0 0 0,1 0-5 0 0,-2 0 5 0 0,4 7 66 0 0,-5 0-86 0 0,1-8 17 0 0,0 2-50 0 0,-1-2-76 0 0,0 0-82 0 0,1 0 58 0 0,-1 0-34 0 0,0 0-39 0 0,0 0-35 0 0,-1 0-351 0 0,-1 0 81 0 0,1 0-47 0 0,-5 0-678 0 0,-3 0-529 0 0,-9 0-1006 0 0</inkml:trace>
  <inkml:trace contextRef="#ctx0" brushRef="#br0" timeOffset="1433.04">742 348 5384 0 0,'3'0'116'0'0,"-1"0"-63"0"0,16 0 271 0 0,-9-3-265 0 0,-1-2-68 0 0,4-1 14 0 0,-1 4 57 0 0,5 0 197 0 0,2-5 8 0 0,-7 3-106 0 0,-2 1 33 0 0,-1 0-46 0 0,0 1-17 0 0,2-2 10 0 0,2 0 30 0 0,2 1 63 0 0,3 2-21 0 0,5 0-16 0 0,15-12 75 0 0,2 0 68 0 0,-7 7-22 0 0,-5-1-40 0 0,24-5 182 0 0,-22 5-253 0 0,5 5 36 0 0,-28 2-187 0 0,-1 0 1 0 0,1-1 0 0 0,-1 1-1 0 0,5-2-56 0 0,5-4 108 0 0,3 0 38 0 0,-1 5 35 0 0,-6 0-93 0 0,14 0 153 0 0,-22 1-196 0 0,-1 0-1 0 0,1 0 1 0 0,0 0 0 0 0,-1 1 0 0 0,1-1-1 0 0,-1 1 1 0 0,1 0 0 0 0,1 0-45 0 0,4 4 114 0 0,2 1-26 0 0,3-3-58 0 0,-11-3-30 0 0,-1 0-1 0 0,1 0 1 0 0,-1 0 0 0 0,1 0 0 0 0,-1 1 0 0 0,1-1 0 0 0,-1 1 0 0 0,0-1 0 0 0,1 1 0 0 0,-1-1 0 0 0,0 1 0 0 0,1 0 0 0 0,-1 0 0 0 0,0 0 0 0 0,0 0-1 0 0,0-1 1 0 0,0 2 0 0 0,0-1 0 0 0,0 0 0 0 0,0 0 0 0 0,0 0 0 0 0,0 0 0 0 0,0 1 0 0 0,0-1 0 0 0,-1 0 0 0 0,1 1 0 0 0,-1-1 0 0 0,1 0 0 0 0,-1 1 0 0 0,2 1 2 0 0,-1 0 0 0 0,1 0 1 0 0,0 0-1 0 0,0 0 0 0 0,0 0 1 0 0,2 1-3 0 0,-3-3 3 0 0,0 0 1 0 0,0 0 0 0 0,1 0 0 0 0,-1 1 0 0 0,0-1-1 0 0,0 0 1 0 0,0 1 0 0 0,0-1 0 0 0,0 1 0 0 0,-1-1-1 0 0,1 1 1 0 0,0 0 0 0 0,-1-1 0 0 0,1 1 0 0 0,-1 0-1 0 0,1-1 1 0 0,-1 1 0 0 0,0 0 0 0 0,0-1 0 0 0,0 1-4 0 0,0 0 9 0 0,0 0 0 0 0,1-1 1 0 0,-1 1-1 0 0,0-1 1 0 0,1 1-1 0 0,-1-1 0 0 0,1 1 1 0 0,-1-1-1 0 0,1 1 1 0 0,0-1-1 0 0,-1 1 0 0 0,1-1 1 0 0,0 0-10 0 0,5 13 79 0 0,0 12 48 0 0,-1-11-38 0 0,-3-11-68 0 0,-1-1 1 0 0,0 0-1 0 0,0 1 1 0 0,0-1-1 0 0,0 0 1 0 0,-1 1-1 0 0,1-1 1 0 0,-1 2-22 0 0,0 2 54 0 0,0 9 60 0 0,0 9 54 0 0,0-11-57 0 0,0-7-51 0 0,0-3-30 0 0,0 0 0 0 0,1 0 0 0 0,0-1 0 0 0,0 1 0 0 0,0 0 0 0 0,0 0 1 0 0,0 0-1 0 0,1-1 0 0 0,0 1 0 0 0,1 2-30 0 0,-2-2 36 0 0,0 1 1 0 0,0-1-1 0 0,0 0 1 0 0,-1 1-1 0 0,1-1 0 0 0,-1 0 1 0 0,0 1-1 0 0,-1-1 1 0 0,0 4-37 0 0,1 8 107 0 0,0 13 85 0 0,2-23-112 0 0,2-3-70 0 0,3 4-42 0 0,-5-5-29 0 0,-2-1-72 0 0,0-1-133 0 0,0 0-12 0 0</inkml:trace>
  <inkml:trace contextRef="#ctx0" brushRef="#br0" timeOffset="1817.25">1547 32 9072 0 0,'13'-13'266'0'0,"-10"11"1"0"0,-3 2-144 0 0,-1-2 6 0 0,1 0-52 0 0,1-7 53 0 0,-1 6 62 0 0,4 3 20 0 0,1 0-69 0 0,1 0-37 0 0,4 0 78 0 0,-7 0-85 0 0,0 0 189 0 0,-3 0-126 0 0,0 3-84 0 0,0-3-74 0 0,0 1-1 0 0,0-1 1 0 0,0 1 0 0 0,0-1 0 0 0,0 1 0 0 0,0-1 0 0 0,0 1 0 0 0,1-1 0 0 0,-1 1 0 0 0,0-1 0 0 0,0 1 0 0 0,0-1 0 0 0,1 0 0 0 0,-1 1-1 0 0,0-1 1 0 0,0 1 0 0 0,1-1 0 0 0,-1 1 0 0 0,0-1 0 0 0,1 0-4 0 0,1 1-11 0 0,-1 0-34 0 0,1 0-26 0 0,0-1-38 0 0,0 0-44 0 0,0 1-51 0 0,0-1-57 0 0,1 0-62 0 0,-1 0-71 0 0,0 0-75 0 0,1 0-91 0 0,-1 0-92 0 0,0 0-750 0 0,-1 0-790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1:22.5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96 7920 0 0,'0'0'174'0'0,"0"0"29"0"0,0 0 13 0 0,3 0-31 0 0,7 0-81 0 0,-8 0 4 0 0,-1 0 123 0 0,-1 0 197 0 0,0 0 11 0 0,3 0-14 0 0,-3 0-410 0 0,0 0 0 0 0,1 0 0 0 0,-1 0 0 0 0,1 0 0 0 0,-1 0 0 0 0,1 0 0 0 0,-1 0 0 0 0,0 0 0 0 0,1 0 0 0 0,-1 0 0 0 0,1 0 0 0 0,-1 1 0 0 0,0-1 0 0 0,1 0 0 0 0,-1 0 0 0 0,1 0 0 0 0,-1 1 0 0 0,0-1 0 0 0,1 0 0 0 0,-1 0 0 0 0,0 1 0 0 0,0-1 0 0 0,1 0 0 0 0,-1 1 0 0 0,0-1 0 0 0,1 0 0 0 0,-1 1 0 0 0,0-1 0 0 0,0 0 0 0 0,0 1 0 0 0,1-1-15 0 0,3 7 230 0 0,3-2-17 0 0,-2 0 46 0 0,-3 4-130 0 0,-1 0-75 0 0,4 3-41 0 0,2 1-25 0 0,-2 16 12 0 0,0-13 4 0 0,0 6 25 0 0,-2 3 38 0 0,-3 15 109 0 0,0 43 165 0 0,2-55-196 0 0,4 3 1 0 0,0-1-3 0 0,-4-6-2 0 0,-2-3-28 0 0,0 1 44 0 0,0 75 779 0 0,1-79-786 0 0,6-2-56 0 0,-1 0-20 0 0,-4 2 42 0 0,-2-3-42 0 0,0 30 92 0 0,0 3 22 0 0,0-35-107 0 0,0-10-6 0 0,0-3-31 0 0,0 0-119 0 0,0 0-56 0 0,0-3-11 0 0,0-1 88 0 0,0-2-41 0 0,0 0-43 0 0,-1-1-45 0 0,-1 1-47 0 0,-3-2-57 0 0,-1-2-133 0 0,5 4 169 0 0,0-1-35 0 0,1-9-354 0 0</inkml:trace>
  <inkml:trace contextRef="#ctx0" brushRef="#br0" timeOffset="315.26">0 80 5184 0 0,'0'0'116'0'0,"3"0"17"0"0,-1 0-111 0 0,-1 0 1 0 0,1-1-1 0 0,0 1 0 0 0,0-1 1 0 0,-1 1-1 0 0,1-1 0 0 0,0 0 0 0 0,-1 0 1 0 0,1 1-1 0 0,-1-1 0 0 0,2-1-22 0 0,5-3 42 0 0,8 3-42 0 0,-4 1 38 0 0,0-1 61 0 0,18-7 361 0 0,-24 7-360 0 0,3 0 74 0 0,-1 1-37 0 0,5 1 62 0 0,7-2 30 0 0,-5-3-69 0 0,3-1 43 0 0,-1 4 38 0 0,41 2 309 0 0,-36 3-395 0 0,-20-2-141 0 0,1 0-1 0 0,-1 0 0 0 0,1 0 1 0 0,-1 0-1 0 0,0 1 0 0 0,0-1 0 0 0,2 2-13 0 0,9 6 52 0 0,0-3 10 0 0,0-3-15 0 0,3 1 34 0 0,0 7 47 0 0,10 12 90 0 0,-22-21-193 0 0,0 1-1 0 0,-1 0 0 0 0,1 0 0 0 0,-1 0 1 0 0,0 0-1 0 0,0 1 0 0 0,0-1 0 0 0,0 1 1 0 0,-1 0-1 0 0,0 0 0 0 0,1 0-24 0 0,1 5 36 0 0,6 12 44 0 0,-8-1 13 0 0,-2-12-61 0 0,1 1 0 0 0,1-1-1 0 0,0 0 1 0 0,0 0 0 0 0,3 7-32 0 0,-4-13 4 0 0,0 2 3 0 0,0-1-1 0 0,0 1 1 0 0,-1-1-1 0 0,1 1 1 0 0,-1-1 0 0 0,0 1-1 0 0,0 0 1 0 0,0-1-1 0 0,-1 3-6 0 0,0 6 22 0 0,2 1-9 0 0,0 7 9 0 0,-5-3 54 0 0,-7 12 93 0 0,10-23-139 0 0,-3 10 81 0 0,-1 0 41 0 0,-2 1 69 0 0,5-13-158 0 0,0-1-1 0 0,0 1 0 0 0,0-1 1 0 0,-1 0-1 0 0,1 0 0 0 0,-2 1-62 0 0,-4 3 138 0 0,5-4-66 0 0,0 0 1 0 0,0 1 0 0 0,0-1-1 0 0,0 1 1 0 0,0-1 0 0 0,0 1-73 0 0,-1 4 139 0 0,0-2-37 0 0,-1-1-18 0 0,-2 0-3 0 0,-2 3 14 0 0,-1 5 108 0 0,-11-8-3 0 0,10 6-19 0 0,-10-6-78 0 0,13 3-54 0 0,8-8-48 0 0,0 0 1 0 0,0 1-1 0 0,-1-1 0 0 0,1 1 0 0 0,0-1 0 0 0,-1 0 1 0 0,1 1-1 0 0,-1-1 0 0 0,1 0 0 0 0,0 1 0 0 0,-1-1 0 0 0,1 0 1 0 0,-1 0-1 0 0,1 1 0 0 0,-1-1 0 0 0,1 0 0 0 0,-1 0 1 0 0,1 0-1 0 0,-1 0 0 0 0,1 1 0 0 0,-1-1 0 0 0,1 0 1 0 0,-1 0-1 0 0,1 0 0 0 0,-1 0 0 0 0,1 0 0 0 0,-1 0 0 0 0,1-1 1 0 0,-1 1-2 0 0,-1 0 4 0 0,1 1 0 0 0,-1-1 0 0 0,0 0 0 0 0,0 0 0 0 0,1 1 0 0 0,-1-1 0 0 0,0 1 0 0 0,0 0 0 0 0,1-1 0 0 0,-1 1 0 0 0,1 0 0 0 0,-1 0 0 0 0,0 0-4 0 0,1 0 2 0 0,-1 0 0 0 0,1 0 0 0 0,-1 0 0 0 0,1 0 0 0 0,-1-1 1 0 0,0 1-1 0 0,1 0 0 0 0,-1-1 0 0 0,0 0 0 0 0,0 1 0 0 0,1-1 0 0 0,-1 0 1 0 0,0 0-3 0 0,-7 0-54 0 0,-1 0-86 0 0,-16 0-461 0 0,23 0 148 0 0</inkml:trace>
  <inkml:trace contextRef="#ctx0" brushRef="#br0" timeOffset="637.57">915 33 6448 0 0,'0'0'190'0'0,"0"0"40"0"0,0 0 58 0 0,0 0 28 0 0,0 0 4 0 0,0 0-16 0 0,0 0-68 0 0,0 3-32 0 0,0-2-177 0 0,0 1 0 0 0,-1 0 0 0 0,1-1 1 0 0,-1 1-1 0 0,1 0 0 0 0,-1-1 0 0 0,1 1 1 0 0,-1-1-1 0 0,0 1 0 0 0,0-1 0 0 0,-1 2-27 0 0,-3 6 107 0 0,-3 9 170 0 0,3-2-80 0 0,-5 11 73 0 0,-1-7-44 0 0,-11 20 50 0 0,-5 25 40 0 0,13-28-122 0 0,8-19-66 0 0,2 1 0 0 0,0-1-1 0 0,-1 12-127 0 0,3-19 80 0 0,0 0-1 0 0,-1 0 1 0 0,-3 8-80 0 0,2-9 75 0 0,1 1 1 0 0,0 0 0 0 0,1 0-1 0 0,0 1-75 0 0,-6 22 194 0 0,-1-10-26 0 0,5-17-98 0 0,1 1 0 0 0,1-1 0 0 0,0 1 0 0 0,0 0 0 0 0,0-1 0 0 0,1 1 0 0 0,-1 8-70 0 0,1 11 466 0 0,3 20-466 0 0,-1-4 250 0 0,1-24-156 0 0,5-1-21 0 0,-3-7-30 0 0,2 7 47 0 0,0 1-33 0 0,-2-9-30 0 0,-2-5-5 0 0,0 0 0 0 0,0 0 1 0 0,0-1-1 0 0,1 1 0 0 0,0-1 0 0 0,2 3-22 0 0,4 4 34 0 0,1 0-1 0 0,0-1 1 0 0,2 1-34 0 0,9 8 34 0 0,-12-12-50 0 0,-6-5 32 0 0,0-1-1 0 0,0 1 1 0 0,0-1 0 0 0,0 0-1 0 0,0 0 1 0 0,0-1 0 0 0,3 1-16 0 0,3 0-7 0 0,0-1-56 0 0,-3 0-27 0 0,0-1-46 0 0,-1 0-54 0 0,1 0-60 0 0,-3-1-90 0 0,0 0-78 0 0,0 1-66 0 0,0-1-55 0 0,0 0-157 0 0,0 0-43 0 0,3 0-837 0 0,3 1-894 0 0,-8 1 2220 0 0</inkml:trace>
  <inkml:trace contextRef="#ctx0" brushRef="#br0" timeOffset="935.05">1310 412 6648 0 0,'0'0'149'0'0,"0"0"23"0"0,0 0 12 0 0,2 0-25 0 0,5 0-111 0 0,-1 2 18 0 0,6 7 231 0 0,0 3 91 0 0,-9-9-244 0 0,-1 0 0 0 0,1 0 0 0 0,0 0 0 0 0,0 0 1 0 0,1-1-1 0 0,2 2-144 0 0,-1-1 155 0 0,-5-3-119 0 0,1 0 0 0 0,0 0 0 0 0,-1 1 0 0 0,1-1 0 0 0,-1 0-1 0 0,1 1 1 0 0,0-1 0 0 0,-1 1 0 0 0,1-1 0 0 0,-1 0 0 0 0,1 1 0 0 0,-1-1-1 0 0,1 1 1 0 0,-1-1 0 0 0,1 1 0 0 0,-1 0 0 0 0,0-1 0 0 0,1 1 0 0 0,-1-1-1 0 0,0 1 1 0 0,0 0 0 0 0,1 0-36 0 0,1 4 133 0 0,2 0 44 0 0,0 0 0 0 0,0 0 1 0 0,0 0-1 0 0,0 0 0 0 0,1-1 0 0 0,2 2-177 0 0,6 6 381 0 0,-1-2-123 0 0,0-1-76 0 0,9 6 71 0 0,-6 6-4 0 0,-7-9-85 0 0,3 0 37 0 0,7 6 84 0 0,-9-11-128 0 0,-1 1-1 0 0,0 1 0 0 0,0-1 0 0 0,4 8-156 0 0,-5-5 73 0 0,-3-5-20 0 0,-1 0 0 0 0,2 0 0 0 0,-1 0-1 0 0,4 3-52 0 0,-5-6 30 0 0,0 0 0 0 0,-1 0 0 0 0,0 1 0 0 0,1-1 0 0 0,-1 1 0 0 0,1 1-30 0 0,5 13 67 0 0,1 2-72 0 0,4-4 19 0 0,0 0 45 0 0,-8-3-28 0 0,6-8 43 0 0,-11-4-71 0 0,0 0 1 0 0,1-1-1 0 0,-1 1 0 0 0,0-1 0 0 0,0 1 0 0 0,1 0 1 0 0,-1-1-1 0 0,0 1 0 0 0,0 0 0 0 0,0-1 0 0 0,0 1 1 0 0,0 0-1 0 0,0 0 0 0 0,0-1 0 0 0,0 1-3 0 0,0-1 0 0 0,0 3-54 0 0,0-3-73 0 0,0 0-22 0 0,7-1-129 0 0,-2 0 71 0 0,1-2-4 0 0,5-6-199 0 0,-8 7-102 0 0,-3 2-6 0 0</inkml:trace>
  <inkml:trace contextRef="#ctx0" brushRef="#br0" timeOffset="1184.85">1720 380 8840 0 0,'0'0'197'0'0,"0"0"24"0"0,0 0 19 0 0,-3 0-29 0 0,-3 2-168 0 0,-2 6-44 0 0,1 4-1 0 0,4-3 44 0 0,-1-1 49 0 0,1 0 67 0 0,-2 1-11 0 0,-19 27 530 0 0,17-27-551 0 0,-2 0-58 0 0,-1 4 25 0 0,5 5 4 0 0,-2 2 11 0 0,-5-5 1 0 0,3-6-58 0 0,-1 1 40 0 0,3-1 26 0 0,-1-1 0 0 0,1 1 0 0 0,1 1 0 0 0,-1-1 0 0 0,0 3-117 0 0,4-5 67 0 0,0-1 0 0 0,-1 1 1 0 0,1-1-1 0 0,-2-1 0 0 0,1 1 1 0 0,-5 5-68 0 0,-10 13 159 0 0,4-4-58 0 0,3-9-42 0 0,10-10-46 0 0,0 1 1 0 0,0 0-1 0 0,0-1 0 0 0,0 1 0 0 0,0 0 1 0 0,1 0-1 0 0,-1 0 0 0 0,1 0 0 0 0,0 1 1 0 0,-1-1-1 0 0,1 1-13 0 0,-2 1 19 0 0,0 0 0 0 0,0 0 0 0 0,0 0 0 0 0,-1 0 1 0 0,1-1-1 0 0,-1 1 0 0 0,-2 0-19 0 0,-11 11 47 0 0,5 2-56 0 0,7-4-99 0 0,-6-8 0 0 0,9-1 46 0 0,2-1-56 0 0,0-1-68 0 0,0 0-108 0 0,0-1-127 0 0,0 0-113 0 0,0-1 73 0 0,0 0-43 0 0,0 0-595 0 0,0 0-466 0 0,0 0-888 0 0</inkml:trace>
  <inkml:trace contextRef="#ctx0" brushRef="#br0" timeOffset="1500.96">1988 17 8144 0 0,'0'0'234'0'0,"0"0"6"0"0,0 0-176 0 0,3-2-37 0 0,1-2 16 0 0,0 1-38 0 0,10-2-75 0 0,-5 4 68 0 0,0 0 82 0 0,-3 1 41 0 0,1 0 71 0 0,0 0 42 0 0,10 0 114 0 0,-4 0-106 0 0,7 1 72 0 0,-2 6 25 0 0,-7 1-53 0 0,0 2 4 0 0,0-2-50 0 0,1 0-45 0 0,0-1-41 0 0,12 8 52 0 0,-2 3-103 0 0,-1 11-4 0 0,-9-14-54 0 0,5 7 38 0 0,-1 4 38 0 0,-11-17-56 0 0,0 0 0 0 0,1-1 0 0 0,3 4-65 0 0,10 16 124 0 0,2 13 59 0 0,5 31 225 0 0,-7-17-95 0 0,-11-34-158 0 0,-2 0-39 0 0,2 11 0 0 0,-3-4-48 0 0,-3-20-53 0 0,0 8 41 0 0,0-1 0 0 0,-2 0 1 0 0,1 1-1 0 0,-2 7-56 0 0,0 3 74 0 0,1 76 347 0 0,0-81-364 0 0,0 0-35 0 0,-4 9 1 0 0,-10 15 92 0 0,3-9-68 0 0,6-7 12 0 0,-6-8-44 0 0,6 5-15 0 0,-6-5 0 0 0,10-18-19 0 0,0 1-39 0 0,1-1-38 0 0,-1 0-42 0 0,0 1-92 0 0,0 0-67 0 0,0 0-70 0 0,0 0-71 0 0,-1 0-74 0 0,0 0-77 0 0,-1 0-79 0 0,-1 0-80 0 0,-1 0-528 0 0,1 1-46 0 0,-3 2-784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27:31.7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64 7248 0 0,'13'29'209'0'0,"-8"-16"-58"0"0,0-9-66 0 0,1 0-74 0 0,-6-2-12 0 0,1-1 0 0 0,-1 0 1 0 0,1 0-1 0 0,-1 0 0 0 0,1 1 0 0 0,-1-1 1 0 0,0 0-1 0 0,0 0 0 0 0,0 1 0 0 0,1-1 1 0 0,-1 0-1 0 0,0 1 0 0 0,-1-1 0 0 0,1 0 1 0 0,0 0-1 0 0,0 1 1 0 0,0 10 24 0 0,0-6 23 0 0,2-1 32 0 0,0-1 42 0 0,1 0 41 0 0,0 1 93 0 0,0 0 57 0 0,-2 1 54 0 0,0 2 52 0 0,0-2-28 0 0,0-1-85 0 0,1 0-17 0 0,2 1 69 0 0,-2-1-113 0 0,0-2-55 0 0,0 3 211 0 0,-1 0 46 0 0,0-2-174 0 0,-1 0 38 0 0,0 3 21 0 0,0 0-59 0 0,0-1 39 0 0,0-3-114 0 0,0 0 34 0 0,0 2 240 0 0,0-3-189 0 0,0 1 34 0 0,0-1 37 0 0,0 0 40 0 0,0 0 43 0 0,0 0 44 0 0,-3-2-359 0 0,-7 0-6 0 0,7 0-23 0 0,1-13 48 0 0,-3 4-82 0 0,-2-5-20 0 0,5-2 21 0 0,2 12-52 0 0,-1-1 0 0 0,1 1 0 0 0,-1 0 0 0 0,0 0 0 0 0,-1 0 0 0 0,1 0 1 0 0,-1 0-1 0 0,0 0 0 0 0,-1-1-7 0 0,0-7-6 0 0,2 6-20 0 0,1 0 0 0 0,0 1 0 0 0,0-1 0 0 0,1 0 1 0 0,0-3 25 0 0,1-2-29 0 0,9-10-61 0 0,-8 8 23 0 0,1-3-50 0 0,7 0-43 0 0,2 1-32 0 0,-10 10 140 0 0,1-2-70 0 0,3 3 34 0 0,-2 1 64 0 0,6-5-51 0 0,-4 0-19 0 0,-6 8 88 0 0,-1-1 1 0 0,1 0 0 0 0,0 1-1 0 0,0-1 1 0 0,-1 0 0 0 0,1 1-1 0 0,0-1 1 0 0,0 1 0 0 0,0-1-1 0 0,0 1 1 0 0,-1 0 0 0 0,1-1-1 0 0,0 1 1 0 0,0 0 0 0 0,0 0 5 0 0,4 1-19 0 0,-1 1 0 0 0,1-1 1 0 0,-1 1-1 0 0,0 1 0 0 0,3 1 19 0 0,-2 6-53 0 0,9-4 22 0 0,-12-5 18 0 0,1 1-1 0 0,-1 0 0 0 0,1-1 1 0 0,-1 1-1 0 0,0 1 1 0 0,1-1-1 0 0,-1 0 1 0 0,1 3 13 0 0,15 21-46 0 0,-11-15 50 0 0,0 1-5 0 0,-1-1 1 0 0,6 12 0 0 0,-3-3 15 0 0,2-1 59 0 0,-8-7-32 0 0,-3-9-33 0 0,1-1 1 0 0,-1 0-1 0 0,1 1 1 0 0,-1-1 0 0 0,1 0-1 0 0,0 0 1 0 0,0 1-1 0 0,0-1 1 0 0,0 0-1 0 0,1 0 1 0 0,-1 0-1 0 0,1-1 1 0 0,-1 1 0 0 0,1 0-10 0 0,-1-1 7 0 0,1 0 0 0 0,-1 1 0 0 0,0-1 0 0 0,0 0 0 0 0,0 0 0 0 0,0 1 0 0 0,0-1 0 0 0,0 1 0 0 0,0-1 0 0 0,0 1 0 0 0,0-1 0 0 0,-1 1 0 0 0,1 0 0 0 0,-1-1 1 0 0,1 1-1 0 0,-1 0 0 0 0,0-1 0 0 0,1 1 0 0 0,-1 0 0 0 0,0 0-7 0 0,0-1 4 0 0,0 1 0 0 0,0 0 1 0 0,0-1-1 0 0,1 1 0 0 0,-1 0 1 0 0,1-1-1 0 0,-1 1 0 0 0,1-1 1 0 0,-1 1-1 0 0,1-1 0 0 0,0 1 1 0 0,0-1-1 0 0,0 1 0 0 0,0-1-4 0 0,4 7 41 0 0,-2-1-9 0 0,-3-7-31 0 0,0 1 1 0 0,0-1-1 0 0,0 1 0 0 0,1-1 1 0 0,-1 1-1 0 0,0-1 1 0 0,0 0-1 0 0,0 1 0 0 0,1-1 1 0 0,-1 1-1 0 0,0-1 1 0 0,0 0-1 0 0,1 1 1 0 0,-1-1-1 0 0,0 0 0 0 0,1 1 1 0 0,-1-1-1 0 0,0 0 1 0 0,1 1-1 0 0,-1-1 1 0 0,1 0-1 0 0,-1 0 0 0 0,1 0 1 0 0,-1 1-1 0 0,0-1 1 0 0,1 0-1 0 0,-1 0 0 0 0,1 0 1 0 0,-1 0-1 0 0,1 0 1 0 0,-1 0-1 0 0,1 0 1 0 0,-1 0-1 0 0,1 0 0 0 0,-1 0 1 0 0,1 0-2 0 0,-1 0 1 0 0,0 0 0 0 0,0 0 0 0 0,0 0 1 0 0,0 0-1 0 0,0 0 0 0 0,0 0 0 0 0,0 0 0 0 0,0 0 0 0 0,0 0 1 0 0,1 0-1 0 0,-1 0 0 0 0,0 0 0 0 0,0 0 0 0 0,0 0 0 0 0,0 0 1 0 0,0 0-1 0 0,0 0 0 0 0,0 0 0 0 0,0 0 0 0 0,0 0 0 0 0,0 0 1 0 0,1 0-1 0 0,-1 0 0 0 0,0 0 0 0 0,0 0 0 0 0,0 0 0 0 0,0 0 1 0 0,0 0-1 0 0,0 0 0 0 0,0 1 0 0 0,0-1 0 0 0,0 0 0 0 0,0 0 1 0 0,0 0-1 0 0,0 0 0 0 0,0 0 0 0 0,0 0 0 0 0,0 0 0 0 0,0 0 1 0 0,0 0-1 0 0,0 0 0 0 0,1 0 0 0 0,-1 0 0 0 0,0 1 0 0 0,0-1 1 0 0,0 0-1 0 0,0 0 0 0 0,0 0 0 0 0,0 0 0 0 0,0 0 1 0 0,0 0-1 0 0,-1 0 0 0 0,1 0 0 0 0,0 0 0 0 0,0 0 0 0 0,0 1 1 0 0,0-1-2 0 0,0 10 79 0 0,0-7 1 0 0,0-3-2 0 0,0 0-6 0 0,0 0 13 0 0,0-3-26 0 0,0 2-58 0 0,0 0 0 0 0,0-1 0 0 0,-1 1 0 0 0,1 0 0 0 0,0-1 0 0 0,-1 1 0 0 0,0 0 0 0 0,1 0 0 0 0,-1 0 0 0 0,1-1-1 0 0,-1 1 1 0 0,-1 0-1 0 0,2-1 3 0 0,-1 1-1 0 0,0 0 1 0 0,0 0-1 0 0,0 0 0 0 0,1 0 1 0 0,-1-1-1 0 0,1 1 0 0 0,-1 0 1 0 0,1 0-1 0 0,-1-1 1 0 0,1 1-1 0 0,0 0 0 0 0,0-1 1 0 0,0 1-1 0 0,0-1 1 0 0,0 1-1 0 0,0 0 0 0 0,0-1 1 0 0,0 1-1 0 0,0 0 0 0 0,0-1 1 0 0,1 0-3 0 0,2-6-2 0 0,-1 2 19 0 0,0 0 1 0 0,0 0 0 0 0,-1 0 0 0 0,0-1 0 0 0,0 1 0 0 0,0-1-1 0 0,-1-4-17 0 0,0 7 6 0 0,1 1 0 0 0,-1-1-1 0 0,1 1 1 0 0,0 0 0 0 0,0-1-1 0 0,0 1 1 0 0,0 0 0 0 0,1-2-6 0 0,3-11-51 0 0,-1 4 3 0 0,-3 8 25 0 0,0 0 1 0 0,0 0 0 0 0,1 0 0 0 0,-1 0-1 0 0,1 0 1 0 0,0 1 0 0 0,0-1-1 0 0,1 0 23 0 0,4-7-52 0 0,6-9-48 0 0,-2 6 4 0 0,3-1-31 0 0,-6 2 16 0 0,3 2 26 0 0,-2 3 46 0 0,-1-2 18 0 0,-8 10 20 0 0,0 0 1 0 0,0-1 0 0 0,1 1-1 0 0,-1-1 1 0 0,0 1-1 0 0,1 0 1 0 0,-1-1-1 0 0,0 1 1 0 0,1-1 0 0 0,-1 1-1 0 0,0 0 1 0 0,1 0-1 0 0,-1-1 1 0 0,1 1-1 0 0,-1 0 1 0 0,1 0 0 0 0,-1-1-1 0 0,0 1 1 0 0,1 0-1 0 0,-1 0 1 0 0,1 0-1 0 0,-1 0 1 0 0,1 0 0 0 0,-1 0-1 0 0,1 0 1 0 0,-1 0-1 0 0,1 0 1 0 0,-1 0-1 0 0,1 0 1 0 0,-1 0 0 0 0,1 0-1 0 0,0 0 1 0 0,13 0-45 0 0,21 1-30 0 0,-33 0 69 0 0,0-1 0 0 0,1 1 0 0 0,-1-1 0 0 0,0 1 1 0 0,0 0-1 0 0,0 0 0 0 0,0 0 0 0 0,0 0 0 0 0,0 1 0 0 0,0-1 0 0 0,0 0 0 0 0,0 1 0 0 0,0 0 6 0 0,1 1-1 0 0,0-1 1 0 0,1 0-1 0 0,-1 0 1 0 0,0 0-1 0 0,1 0 1 0 0,-1 0-1 0 0,1-1 1 0 0,1 1 0 0 0,-1-1 7 0 0,-1 1 0 0 0,0-1 0 0 0,0 1 0 0 0,1 0 0 0 0,-1-1 0 0 0,0 1 0 0 0,-1 0 0 0 0,2 1-7 0 0,30 42 141 0 0,-21-33-87 0 0,-8-8-31 0 0,0 1 1 0 0,-1-1-1 0 0,1 1 0 0 0,-1 0 0 0 0,0 0 1 0 0,1 2-24 0 0,13 28 135 0 0,-8-14-79 0 0,-1 2 32 0 0,1-4-28 0 0,-5 7-48 0 0,2-13-15 0 0,-3-4-20 0 0,-2 3-36 0 0,-2-8-18 0 0,0-1 68 0 0,0 6 33 0 0,0-6-74 0 0,0 0-61 0 0,1 0-44 0 0,-1-1-69 0 0,1 0-81 0 0,0 1-93 0 0,0-2 31 0 0,0 1-58 0 0,0-1-52 0 0,0 1-45 0 0,1 0-156 0 0,0 0-44 0 0,0 0-187 0 0,1 1-504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27:36.9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17 6992 0 0,'0'6'65'0'0,"-1"-4"-42"0"0,1-1-1 0 0,0 1 1 0 0,0 0 0 0 0,0-1-1 0 0,0 1 1 0 0,0 0 0 0 0,0-1-1 0 0,1 1 1 0 0,-1 0 0 0 0,1-1-1 0 0,-1 1 1 0 0,1 1-23 0 0,6 1 124 0 0,-7-4-116 0 0,1 0-1 0 0,-1 1 0 0 0,1-1 0 0 0,-1 0 1 0 0,0 1-1 0 0,1-1 0 0 0,-1 0 1 0 0,1 1-1 0 0,-1-1 0 0 0,0 0 0 0 0,1 1 1 0 0,-1-1-1 0 0,0 0 0 0 0,0 1 1 0 0,1-1-1 0 0,-1 1 0 0 0,0-1 0 0 0,0 1 1 0 0,0-1-1 0 0,1 1 0 0 0,-1-1 1 0 0,0 1-1 0 0,0-1 0 0 0,0 1 0 0 0,0-1 1 0 0,0 1-1 0 0,0-1 0 0 0,0 1 1 0 0,0-1-1 0 0,0 1 0 0 0,0-1 0 0 0,-1 1-7 0 0,3 10 36 0 0,5 2-33 0 0,-2-5-8 0 0,6 14-7 0 0,-7-13 112 0 0,-1-1 121 0 0,-1-2-53 0 0,-2 2-15 0 0,-2 2 31 0 0,0 0 25 0 0,2-3-13 0 0,2 0 25 0 0,1 0 67 0 0,7 12 293 0 0,-5 7-110 0 0,1-10-172 0 0,-1-4-59 0 0,-2 7 65 0 0,-4-3 46 0 0,0-2-63 0 0,5 9 87 0 0,7 1-93 0 0,-9-14-12 0 0,-2 12-52 0 0,0-13-118 0 0,0-1 38 0 0,3-2 80 0 0,-2-5-79 0 0,0 0-77 0 0,2 2-76 0 0,0 2-127 0 0,-2-3 118 0 0,0 0 68 0 0,0 1 102 0 0,0-1 97 0 0,-1-1-75 0 0,1 0 36 0 0,-1 1 39 0 0,0-1 40 0 0,0 0 45 0 0,0 0 47 0 0,1-26-108 0 0,0 4-132 0 0,-1-2-44 0 0,-1 3-38 0 0,-2 4-34 0 0,-4 3-6 0 0,6 11-10 0 0,0 1 0 0 0,1 0 0 0 0,-1-1 0 0 0,0 1 0 0 0,1-1 0 0 0,-1 1 0 0 0,1-1-1 0 0,-1 1 1 0 0,1-1 0 0 0,0 0 0 0 0,0 1 0 0 0,-1-1 0 0 0,1 1-4 0 0,0-33 5 0 0,0-43 65 0 0,0 76-74 0 0,1-1 1 0 0,-1 0 0 0 0,0 1 0 0 0,0-1 0 0 0,1 0-1 0 0,-1 1 1 0 0,1-1 0 0 0,-1 1 0 0 0,1-1 0 0 0,0 1-1 0 0,0-1 1 0 0,0 1 0 0 0,-1-1 0 0 0,2 1 3 0 0,3-7-29 0 0,10-24 15 0 0,-9 19 3 0 0,4 8-32 0 0,-3-6 16 0 0,-7 10 22 0 0,0-1 0 0 0,1 1 0 0 0,-1 0 0 0 0,1 0 0 0 0,-1 0 0 0 0,1 0-1 0 0,0 1 1 0 0,-1-1 0 0 0,1 0 0 0 0,0 0 0 0 0,0 0 0 0 0,-1 0 0 0 0,1 1 0 0 0,0-1 0 0 0,0 0 0 0 0,0 0 5 0 0,4-1-23 0 0,-4 2 20 0 0,0 0 0 0 0,-1-1 0 0 0,1 1 1 0 0,0 0-1 0 0,-1-1 0 0 0,1 1 0 0 0,-1 0 0 0 0,1-1 1 0 0,-1 1-1 0 0,1-1 0 0 0,-1 1 0 0 0,1-1 1 0 0,-1 1-1 0 0,1-1 0 0 0,-1 1 0 0 0,1-1 0 0 0,-1 1 1 0 0,0-1-1 0 0,1 0 0 0 0,-1 1 0 0 0,0-1 0 0 0,0 0 3 0 0,3-4-16 0 0,5-5-62 0 0,8 6-101 0 0,-14 4 153 0 0,1 0 0 0 0,-1 0 0 0 0,0-1 0 0 0,0 1 0 0 0,1-1 0 0 0,-1 0 0 0 0,0 1 0 0 0,1-1 26 0 0,10-6-183 0 0,2-1-91 0 0,1 1-106 0 0,-8 4 138 0 0,0 1-41 0 0,0 0-45 0 0,0 2-49 0 0,-4 0-115 0 0,0 0-111 0 0,-1-1 89 0 0,-1 1-41 0 0,3-2-645 0 0,2-2-502 0 0,2-5-957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27:37.3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255 221 5456 0 0,'-13'-13'158'0'0,"16"11"-46"0"0,3-1-49 0 0,-4 3-52 0 0,0-7 8 0 0,-4 1 48 0 0,0 1 31 0 0,-2-1 63 0 0,1-2 48 0 0,-1 2 46 0 0,1 2 42 0 0,-8-2 301 0 0,6-4-13 0 0,-5 5-60 0 0,5-2-195 0 0,5 7-309 0 0,0-1 0 0 0,0 1 0 0 0,-1-1 0 0 0,1 1 0 0 0,0 0 0 0 0,-1-1 0 0 0,1 1 0 0 0,0-1 0 0 0,-1 1 0 0 0,1 0 0 0 0,0-1 0 0 0,-1 1 0 0 0,1 0 0 0 0,-1 0 0 0 0,1-1 0 0 0,0 1 0 0 0,-1 0 0 0 0,1 0 0 0 0,-1 0 0 0 0,1-1 0 0 0,-1 1 0 0 0,1 0 0 0 0,-1 0 0 0 0,1 0 0 0 0,-1 0 0 0 0,1 0 0 0 0,-1 0 0 0 0,1 0 0 0 0,-1 0 0 0 0,1 0 0 0 0,-1 0 0 0 0,0 0-21 0 0,-6 0 241 0 0,-6-6 423 0 0,9 4-487 0 0,0-1-82 0 0,1 1-98 0 0,1 2 51 0 0,0-1-1 0 0,0 0 1 0 0,0 1-1 0 0,0-1 1 0 0,0 1 0 0 0,0 0-1 0 0,0 0 1 0 0,0 0-1 0 0,-1 0-47 0 0,-12 0 257 0 0,3 1-79 0 0,-2 2 18 0 0,-1 7 19 0 0,13-8-87 0 0,-1 0-49 0 0,0-2-34 0 0,-1 0-36 0 0,0 0-8 0 0,2 1 27 0 0,-27 15 106 0 0,24-6-81 0 0,-2-5-41 0 0,7-5-12 0 0,-1 0 0 0 0,1 1 0 0 0,0-1 0 0 0,-1 0 0 0 0,1 0 0 0 0,-1 1 0 0 0,1-1 0 0 0,0 0 0 0 0,-1 1 0 0 0,1-1 0 0 0,0 0 0 0 0,-1 1-1 0 0,1-1 1 0 0,0 1 0 0 0,0-1 0 0 0,-1 1 0 0 0,1-1 0 0 0,0 1 0 0 0,0-1 0 0 0,0 0 0 0 0,0 1 0 0 0,-1-1 0 0 0,1 1 0 0 0,0-1 0 0 0,0 1 0 0 0,0-1 0 0 0,0 1 0 0 0,0-1 0 0 0,0 1 0 0 0,0-1 0 0 0,1 1 0 0 0,-1 0 0 0 0,0 0 0 0 0,0-1 0 0 0,0 1 0 0 0,0 0 0 0 0,0-1 0 0 0,0 1 0 0 0,0 0 0 0 0,0-1 0 0 0,-1 1 0 0 0,1 0 0 0 0,0-1 0 0 0,0 1 0 0 0,-1 0 0 0 0,1-1 0 0 0,0 1 0 0 0,-1-1 0 0 0,1 1 0 0 0,0-1 0 0 0,-1 1 0 0 0,1 0 0 0 0,-1-1 0 0 0,1 0 0 0 0,-1 1 0 0 0,1-1 0 0 0,-1 1 0 0 0,1-1 0 0 0,-1 1 0 0 0,0-1 0 0 0,1 0 0 0 0,-1 1 0 0 0,1-1 0 0 0,-1 1 0 0 0,1-1 0 0 0,-1 1 0 0 0,1-1 0 0 0,-1 1 0 0 0,1-1 0 0 0,-1 1 0 0 0,1-1 0 0 0,0 1 0 0 0,-1 0 0 0 0,1-1 0 0 0,0 1 0 0 0,0-1 0 0 0,-1 1 0 0 0,1 0 0 0 0,0-1 0 0 0,0 1 0 0 0,0 0 0 0 0,0-1 0 0 0,0 1 0 0 0,0 0 0 0 0,0 0 0 0 0,0-1 0 0 0,-1 17-2 0 0,1-13 3 0 0,-1 0 1 0 0,1 1-1 0 0,0-1 1 0 0,0 0-1 0 0,0 1 0 0 0,1-1 1 0 0,0 0-1 0 0,-1 1 0 0 0,3 2-1 0 0,10 20 94 0 0,-5-14-73 0 0,0-3-18 0 0,7 14-3 0 0,1-13-15 0 0,2 12-44 0 0,27 11 45 0 0,-40-29 14 0 0,0-1 0 0 0,0 0 0 0 0,1 0 0 0 0,-1 0 0 0 0,1-1 0 0 0,-1 0 0 0 0,1 1 0 0 0,-1 0 0 0 0,0 0 0 0 0,0 0 0 0 0,0 1 0 0 0,0-1-1 0 0,0 1 1 0 0,0-1 0 0 0,1-1 0 0 0,-1 1 0 0 0,1-1 0 0 0,0 1 2 0 0,-1-1 0 0 0,0 1 1 0 0,1 0-1 0 0,-1 1 0 0 0,-1-1-2 0 0,-2-2 7 0 0,0-1-1 0 0,-1 1 1 0 0,1-1-1 0 0,0 0 1 0 0,0 0-1 0 0,0 0 1 0 0,0 0-1 0 0,0 0 1 0 0,0 0-1 0 0,0 0 1 0 0,0-1-1 0 0,2 1-6 0 0,11 6 74 0 0,-7 4 12 0 0,-7-10-78 0 0,0 0 0 0 0,-1 0 0 0 0,1 0 0 0 0,0-1 0 0 0,-1 1 0 0 0,1 0 0 0 0,0 0 0 0 0,0 0 0 0 0,0-1 0 0 0,0 1 0 0 0,0 0 0 0 0,0-1 0 0 0,0 1 0 0 0,0-1 0 0 0,1 1-8 0 0,3 2 74 0 0,0 1 52 0 0,-2 2 77 0 0,-2 3 98 0 0,-1-6-212 0 0,1-1-50 0 0,-1 0 0 0 0,0 0 0 0 0,0 0 1 0 0,0-1-1 0 0,0 1 0 0 0,-1 0 1 0 0,1 0-1 0 0,0 0 0 0 0,-1-1 1 0 0,1 1-1 0 0,-1 1-39 0 0,-10 2 271 0 0,6 6 1 0 0,-6-4-25 0 0,-3 0-88 0 0,10-5-105 0 0,2-1-34 0 0,-12 5 140 0 0,-20 8 150 0 0,5-1-228 0 0,-2 0-29 0 0,22-11-151 0 0,0-1 96 0 0,0 0 61 0 0,-14-1 140 0 0,16 0-167 0 0,-1 0-33 0 0,0 0-60 0 0,0-1-82 0 0,0 1-83 0 0,0 0-105 0 0,1 0-120 0 0,4 0 175 0 0,-1 0-36 0 0,3 0 74 0 0,-1 0-33 0 0,-1-1-359 0 0,1 1 92 0 0,0 0-45 0 0,-1-2-679 0 0,1-2-532 0 0,1-5-1012 0 0</inkml:trace>
  <inkml:trace contextRef="#ctx0" brushRef="#br0" timeOffset="369.29">555 0 6768 0 0,'0'0'149'0'0,"0"0"23"0"0,0 0 12 0 0,0 0-59 0 0,0 0-9 0 0,0 0 44 0 0,0 0 135 0 0,0 0 250 0 0,0 3 21 0 0,1 2-318 0 0,1 0-42 0 0,3 5 106 0 0,0-1-108 0 0,1 2 75 0 0,-3-3-72 0 0,4 2 57 0 0,-5-9-83 0 0,-1 1-42 0 0,0 2 40 0 0,-1 0-89 0 0,-1 1-44 0 0,1-4-8 0 0,0 0 33 0 0,2 11 206 0 0,2-3-49 0 0,3 4 19 0 0,-6-7-150 0 0,0-1 0 0 0,-1 1 0 0 0,1-1 0 0 0,-1 1 0 0 0,-1 3-97 0 0,2 11 216 0 0,1-3-87 0 0,9 4 81 0 0,-6 8-8 0 0,-1-14-116 0 0,5 9 93 0 0,0 1-3 0 0,-5-10-99 0 0,1 16 87 0 0,6 1-18 0 0,-6-3-8 0 0,1-14-44 0 0,-5-11-72 0 0,1-1 0 0 0,-1 0 0 0 0,0 0 0 0 0,0 1 0 0 0,-1-1 0 0 0,1 1 0 0 0,-1-1 0 0 0,0 2-22 0 0,1 21 151 0 0,-1-23-130 0 0,0 0-1 0 0,1 0 1 0 0,0 0 0 0 0,-1 1-1 0 0,1-1 1 0 0,0 0-1 0 0,1 2-20 0 0,5 8 91 0 0,-4 3 32 0 0,-3 2-60 0 0,-1-2-41 0 0,1 21 122 0 0,0-24-59 0 0,0-3-28 0 0,1-7-34 0 0,-1 6 8 0 0,-3-2 63 0 0,-8 3-108 0 0,8-7-122 0 0,4 0 20 0 0,-1 2-95 0 0,0-3 82 0 0,-1-1-66 0 0,1 1-102 0 0,0-1 64 0 0,0-1-35 0 0,0 1-367 0 0,0-1 86 0 0,0 1-50 0 0,0-1-705 0 0,0 0-558 0 0,0 0-1056 0 0</inkml:trace>
  <inkml:trace contextRef="#ctx0" brushRef="#br0" timeOffset="819.65">445 284 7848 0 0,'-11'0'212'0'0,"15"0"14"0"0,6 0 27 0 0,0 0 40 0 0,-10 0-284 0 0,0 0 0 0 0,0 0 0 0 0,0 0 0 0 0,0 0 0 0 0,0 0 1 0 0,0 0-1 0 0,1 0 0 0 0,-1 0 0 0 0,0 0 0 0 0,0 0 0 0 0,0 0 0 0 0,0 0 1 0 0,0 0-1 0 0,0 0 0 0 0,0 0 0 0 0,0 0 0 0 0,0 0 0 0 0,0 0 1 0 0,1 0-1 0 0,-1 0 0 0 0,0 0 0 0 0,0 0 0 0 0,0 0 0 0 0,0 0 0 0 0,0 0 1 0 0,0 0-1 0 0,0 0 0 0 0,0 0 0 0 0,0 0 0 0 0,0 0 0 0 0,0 0 0 0 0,0 0 1 0 0,0 0-1 0 0,0 0 0 0 0,0-1 0 0 0,1 1 0 0 0,-1 0 0 0 0,0 0 0 0 0,0 0 1 0 0,0 0-1 0 0,0 0 0 0 0,0 0 0 0 0,0 0 0 0 0,0 0 0 0 0,0 0 0 0 0,0 0 1 0 0,0 0-1 0 0,0-1 0 0 0,0 1 0 0 0,0 0 0 0 0,0 0 0 0 0,0 0 0 0 0,0 0 1 0 0,0 0-1 0 0,0 0 0 0 0,0 0 0 0 0,-1 0-9 0 0,1-1 22 0 0,0 1-1 0 0,0-1 1 0 0,0 1 0 0 0,0-1-1 0 0,0 1 1 0 0,0-1 0 0 0,0 1-1 0 0,1-1 1 0 0,-1 1 0 0 0,0-1-1 0 0,0 1 1 0 0,0 0 0 0 0,0-1-1 0 0,1 1 1 0 0,-1-1 0 0 0,0 1-1 0 0,0-1 1 0 0,1 1 0 0 0,-1 0-1 0 0,0-1 1 0 0,0 1 0 0 0,1 0-1 0 0,-1-1 1 0 0,1 1 0 0 0,-1 0-1 0 0,0 0 1 0 0,1-1 0 0 0,-1 1-1 0 0,1 0-21 0 0,14-1 651 0 0,-13 1-565 0 0,0 0 0 0 0,0 1-1 0 0,0-1 1 0 0,1-1 0 0 0,-1 1 0 0 0,0 0 0 0 0,0-1 0 0 0,0 1 0 0 0,0-1 0 0 0,0 1 0 0 0,1-1-86 0 0,10-10 583 0 0,-11 10-313 0 0,-1 0-62 0 0,1 0-56 0 0,0 1-46 0 0,0-1-28 0 0,0 1-38 0 0,3 1-3 0 0,-4 0 6 0 0,0-1 51 0 0,10 0 173 0 0,-1 0-77 0 0,14 0 197 0 0,-10-2-91 0 0,-1-5-1 0 0,-1 1-62 0 0,-1 5-33 0 0,-2 1-28 0 0,-1 0-32 0 0,7 0 59 0 0,-2 0-85 0 0,21 0 75 0 0,-16-3-91 0 0,11-7-8 0 0,-21 8-75 0 0,-1 1-1 0 0,1 1 1 0 0,-1-1-1 0 0,1 1 1 0 0,1 1-15 0 0,10-1 57 0 0,-6-2-35 0 0,0-9 2 0 0,-9 8-113 0 0,-1 2 34 0 0,6 2-16 0 0,-6-1 25 0 0,-3 0-102 0 0,1 0 43 0 0,-1 0 39 0 0,1 0 34 0 0,-1 1 32 0 0,1-1 32 0 0,1 0 184 0 0,-1 0-51 0 0,0 0-93 0 0,0 0-54 0 0,-1 0-51 0 0,1 0-45 0 0,-1 0-52 0 0,1 0-61 0 0,0 0-67 0 0,-1 0-15 0 0,1 0-57 0 0,-1 0-61 0 0,1 0-65 0 0,0 0-71 0 0,-1 0-73 0 0,1 0-80 0 0,-1-1-82 0 0,0 1-1151 0 0,0 0-1086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27:35.2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410 111 7744 0 0,'0'0'174'0'0,"0"0"29"0"0,-2-3 12 0 0,-9-10-35 0 0,6 0-144 0 0,-2 8 19 0 0,3 2 103 0 0,2-5 109 0 0,-1 3 247 0 0,2 4-465 0 0,-1-1 38 0 0,-3-3 180 0 0,0 0 78 0 0,-10-10 534 0 0,11 11-654 0 0,0 0-47 0 0,0 0-51 0 0,2 2-118 0 0,-1-1 213 0 0,2 0-79 0 0,0 1-52 0 0,2-1-56 0 0,-1 0-25 0 0,-1 1 51 0 0,-7-1 40 0 0,-20 3 369 0 0,19 1-349 0 0,-2-1 2 0 0,8 0-71 0 0,0 1-1 0 0,0-1 1 0 0,0 1 0 0 0,0-1 0 0 0,0 1 0 0 0,1 0-1 0 0,-1 0-51 0 0,-3 3 64 0 0,1 0-53 0 0,0 0 129 0 0,-1-4-82 0 0,2 1-14 0 0,-1 5 28 0 0,1-1-31 0 0,-6-3-58 0 0,10-2 12 0 0,-1 0 0 0 0,1 0 0 0 0,-1 0 0 0 0,1 0 0 0 0,-1 0 0 0 0,1 0 0 0 0,-1 0 0 0 0,1 0 0 0 0,-1 0 0 0 0,1 0 0 0 0,-1 0 1 0 0,1 0-1 0 0,-1 0 0 0 0,1 0 0 0 0,-1 0 0 0 0,1 1 0 0 0,-1-1 0 0 0,1 0 0 0 0,0 0 0 0 0,-1 1 0 0 0,1-1 0 0 0,-1 0 0 0 0,1 1 1 0 0,0-1-1 0 0,-1 0 0 0 0,1 1 0 0 0,0-1 0 0 0,-1 1 0 0 0,1-1 0 0 0,0 0 0 0 0,0 1 0 0 0,-1 0 5 0 0,-3 5-73 0 0,-3-1 9 0 0,2-2 29 0 0,4 8 50 0 0,1-11-9 0 0,0 1 0 0 0,0 0 0 0 0,0-1 0 0 0,0 1 0 0 0,0 0 0 0 0,0-1 0 0 0,-1 1 0 0 0,1 0 0 0 0,0-1 0 0 0,0 1 0 0 0,0 0 0 0 0,-1-1 0 0 0,1 1 1 0 0,0 0-1 0 0,-1-1 0 0 0,1 1 0 0 0,0-1 0 0 0,-1 1 0 0 0,1-1 0 0 0,-1 1 0 0 0,1-1 0 0 0,-1 1 0 0 0,1-1 0 0 0,-1 1 0 0 0,0-1 0 0 0,1 0-6 0 0,-1 1 5 0 0,1-1 0 0 0,-1 1 0 0 0,1-1 1 0 0,-1 0-1 0 0,0 1 0 0 0,1-1 0 0 0,0 1 0 0 0,-1-1 0 0 0,1 1 0 0 0,-1 0 1 0 0,1-1-1 0 0,0 1 0 0 0,-1-1 0 0 0,1 1 0 0 0,0 0 0 0 0,0-1 0 0 0,-1 1 0 0 0,1 0 1 0 0,0-1-1 0 0,0 1 0 0 0,0 0 0 0 0,0-1 0 0 0,0 1 0 0 0,0 0 0 0 0,0-1 1 0 0,0 1-6 0 0,0 6 12 0 0,0-5-11 0 0,1 1-1 0 0,-1-1 0 0 0,0 0 1 0 0,-1 0-1 0 0,1 0 0 0 0,0 0 1 0 0,-1 0-1 0 0,1 1 0 0 0,-1-1 1 0 0,0 1-1 0 0,-1 1 0 0 0,0 0 0 0 0,0 0 0 0 0,1 1 0 0 0,-1-1 0 0 0,1 0 0 0 0,0 1 0 0 0,0 0 0 0 0,0-1 0 0 0,1 1 0 0 0,0-1 0 0 0,0 1 0 0 0,0 0 0 0 0,0 0 0 0 0,-1 26 0 0 0,0-19 0 0 0,1 1 0 0 0,0 0 0 0 0,1 0 0 0 0,0 0 0 0 0,2 2 0 0 0,1 2-1 0 0,-2-11-2 0 0,0 1 0 0 0,0-1 1 0 0,-1 1-1 0 0,0 0 0 0 0,0-1 0 0 0,-1 1 3 0 0,0 0-22 0 0,1 0-1 0 0,0 0 1 0 0,0-1-1 0 0,1 1 1 0 0,-1-1 0 0 0,1 1 22 0 0,3 9-48 0 0,0 13-48 0 0,6-8 16 0 0,-6 0 64 0 0,-4-17 16 0 0,0 1 0 0 0,0 0 0 0 0,1-1 0 0 0,-1 1 0 0 0,1-1 0 0 0,0 0 0 0 0,1 2 0 0 0,-1-2 0 0 0,1-1 0 0 0,-1 1 0 0 0,-1 0 0 0 0,1-1 0 0 0,0 1 0 0 0,-1 0 0 0 0,0 0 0 0 0,0 1 0 0 0,3 8 0 0 0,2-1 0 0 0,-5-10 0 0 0,0-1 0 0 0,-1 0 0 0 0,1 1 0 0 0,0 0 0 0 0,-1-1 0 0 0,1 1 0 0 0,-1-1 0 0 0,1 1 0 0 0,-1 0 0 0 0,0-1 0 0 0,1 1 0 0 0,-1 0 0 0 0,0-1 0 0 0,0 1 0 0 0,-1 7 1 0 0,1-6 0 0 0,-1 0 1 0 0,1 0-1 0 0,0 0 1 0 0,0 0 0 0 0,0 0-1 0 0,1 0 1 0 0,-1 0-1 0 0,1 0 1 0 0,-1 0 0 0 0,1 0-1 0 0,0 0-1 0 0,26 44 302 0 0,-27-46-297 0 0,1 0 1 0 0,-1 0-1 0 0,1 0 1 0 0,-1 0 0 0 0,1 0-1 0 0,-1 0 1 0 0,0 1-1 0 0,0-1 1 0 0,1 0 0 0 0,-1 0-1 0 0,0 0 1 0 0,0 0-1 0 0,0 0 1 0 0,0 0-1 0 0,0 0 1 0 0,-1 1-6 0 0,0 27 15 0 0,1-16-5 0 0,0-13-9 0 0,0 0 0 0 0,0 0-1 0 0,0 0 1 0 0,0 0 0 0 0,0 0 0 0 0,1 0-1 0 0,-1 1 1 0 0,0-1 0 0 0,0 0 0 0 0,0 0-1 0 0,0 0 1 0 0,0 0 0 0 0,0 0 0 0 0,0 0-1 0 0,0 0 1 0 0,-1 0 0 0 0,1 0 0 0 0,0 0-1 0 0,0 1 1 0 0,0-1 0 0 0,0 0 0 0 0,0 0-1 0 0,0 0 1 0 0,0 0 0 0 0,0 0 0 0 0,0 0-1 0 0,0 0 1 0 0,0 0 0 0 0,0 0 0 0 0,0 0-1 0 0,0 0 1 0 0,0 0 0 0 0,0 0 0 0 0,0 1-1 0 0,0-1 1 0 0,-1 0 0 0 0,1 0 0 0 0,0 0-1 0 0,0 0 1 0 0,0 0 0 0 0,0 0 0 0 0,0 0-1 0 0,0 0 1 0 0,0 0 0 0 0,0 0 0 0 0,0 0-1 0 0,0 0 1 0 0,-1 0 0 0 0,1 0 0 0 0,0 0-1 0 0,0 0 1 0 0,0 0 0 0 0,0 0 0 0 0,0 0-1 0 0,0 0 1 0 0,0 0 0 0 0,0 0-1 0 0,-7 0-2 0 0,3 0-39 0 0,2 0-74 0 0,2 2-50 0 0,0-1 139 0 0,0 0 0 0 0,0-1 0 0 0,0 1 0 0 0,0 0 0 0 0,-1-1 1 0 0,1 1-1 0 0,0 0 0 0 0,0-1 0 0 0,0 1 0 0 0,0 0 0 0 0,-1-1 0 0 0,1 1 0 0 0,0-1 0 0 0,-1 1 0 0 0,1 0 26 0 0,-1-1-30 0 0,0 1 1 0 0,1-1-1 0 0,-1 0 1 0 0,0 1-1 0 0,0-1 1 0 0,0 0-1 0 0,1 0 1 0 0,-1 0-1 0 0,0 0 1 0 0,0 1-1 0 0,0-1 1 0 0,0 0-1 0 0,0 0 1 0 0,0-1 29 0 0</inkml:trace>
  <inkml:trace contextRef="#ctx0" brushRef="#br0" timeOffset="685.48">0 537 5384 0 0,'0'0'116'0'0,"0"0"17"0"0,0 0 12 0 0,0-3 53 0 0,0 2-75 0 0,0 1-80 0 0,0-1-58 0 0,0-2-86 0 0,0 3 108 0 0,0-1 45 0 0,0 0 59 0 0,0 0 90 0 0,0-1 103 0 0,0 1 119 0 0,0 0-160 0 0,0 0 36 0 0,3 1 151 0 0,7 0-2 0 0,-7 0 0 0 0,-3 0-34 0 0,3 0-140 0 0,3-1-149 0 0,-1-5 17 0 0,3-1 71 0 0,4 5 25 0 0,-2 3-161 0 0,0-1 69 0 0,0 0-1 0 0,0 0 1 0 0,3-1-146 0 0,-5-1 88 0 0,5-9 40 0 0,-10 9-44 0 0,1 1-43 0 0,5 1-41 0 0,-7 1 15 0 0,5-1 8 0 0,-5 0-18 0 0,0 0 0 0 0,1 0-1 0 0,-1 0 1 0 0,0 0 0 0 0,0 0-1 0 0,0 0 1 0 0,0-1 0 0 0,1 1 0 0 0,-1-1-1 0 0,1 0-4 0 0,5-4 22 0 0,-7 4-13 0 0,0 0 1 0 0,1 0-1 0 0,-1 0 0 0 0,1 1 0 0 0,-1-1 0 0 0,1 0 0 0 0,-1 1 0 0 0,1-1 0 0 0,0 1 0 0 0,-1-1 0 0 0,1 1 0 0 0,0 0 1 0 0,-1 0-1 0 0,1 0-9 0 0,0 0 10 0 0,0 0 0 0 0,-1-1 1 0 0,1 1-1 0 0,0 0 1 0 0,-1-1-1 0 0,1 1 1 0 0,-1-1-1 0 0,1 1 0 0 0,-1-1 1 0 0,1 0-1 0 0,-1 0 1 0 0,1 1-1 0 0,-1-1 0 0 0,1 0-10 0 0,6-4 47 0 0,12-4 43 0 0,-15 7-90 0 0,0 0 1 0 0,0 0 0 0 0,0-1 0 0 0,-1 0-1 0 0,1 0 1 0 0,-1 0 0 0 0,0 0 0 0 0,2-2-1 0 0,-3 3 0 0 0,0-1 0 0 0,1 1 0 0 0,-1 0 0 0 0,1-1 0 0 0,-1 1 0 0 0,1 1 0 0 0,0-1 0 0 0,0 1 0 0 0,0-1 0 0 0,0 1 0 0 0,2 0 0 0 0,27-11 0 0 0,-20 6 12 0 0,-5 1 46 0 0,1 1 1 0 0,0 0-1 0 0,9-3-58 0 0,1 4 37 0 0,-11 3-51 0 0,1 0 66 0 0,15 0 273 0 0,-15 0-256 0 0,-9 0-69 0 0,1 0 1 0 0,-1 0-1 0 0,1 0 1 0 0,-1 0 0 0 0,1 0-1 0 0,-1 0 1 0 0,1 0-1 0 0,-1 0 1 0 0,1 0 0 0 0,-1 0-1 0 0,1 0 1 0 0,-1 0-1 0 0,1 0 1 0 0,-1 1-1 0 0,1-1 1 0 0,-1 0 0 0 0,1 0-1 0 0,-1 0 1 0 0,1 1-1 0 0,-1-1 1 0 0,0 0 0 0 0,1 1-1 0 0,-1-1 1 0 0,1 0-1 0 0,-1 1 1 0 0,0-1 0 0 0,0 0-1 0 0,1 1 1 0 0,-1-1-1 0 0,0 1 1 0 0,1-1-1 0 0,-1 1 1 0 0,4 6-4 0 0,7-2 3 0 0,-6 8 10 0 0,6 0 44 0 0,-8-7 22 0 0,-2 1-47 0 0,0-2-6 0 0,15 24 51 0 0,-6-23-31 0 0,6 23 21 0 0,-14-14-51 0 0,-2-14-13 0 0,0 0 0 0 0,0 0 0 0 0,0 0 0 0 0,0-1-1 0 0,0 1 1 0 0,0 0 0 0 0,1 0 0 0 0,-1 0 0 0 0,0 0-1 0 0,0-1 1 0 0,1 1 0 0 0,-1 0 0 0 0,0 0 0 0 0,1-1 0 0 0,-1 1 0 0 0,11 5 0 0 0,-6 7 28 0 0,6 0 124 0 0,-9-10 78 0 0,1-1 24 0 0,3 5-110 0 0,-2-1-75 0 0,-1 2-41 0 0,0-4-19 0 0,0-1-42 0 0,1-2-22 0 0,2-1-35 0 0,-6 3 16 0 0,0 7 28 0 0,0-7-124 0 0,2 0-70 0 0,9 7-14 0 0,-8-7-2 0 0</inkml:trace>
  <inkml:trace contextRef="#ctx0" brushRef="#br0" timeOffset="1240.27">663 142 8432 0 0,'0'-13'190'0'0,"0"11"28"0"0,0 2 10 0 0,-3 0-26 0 0,-7 0-103 0 0,8 0-6 0 0,1 0 103 0 0,1 0 163 0 0,0 0 8 0 0,0 0-157 0 0,0 0-100 0 0,0 0-69 0 0,0 0-96 0 0,0 0-73 0 0,0 0-97 0 0,0 0-112 0 0,0 0-99 0 0,0 0 54 0 0,0 0-36 0 0,0 0-498 0 0,0 0-395 0 0,0 0-746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27:33.5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222 1 5400 0 0,'0'0'158'0'0,"0"2"-4"0"0,-3 5-166 0 0,-2-1 83 0 0,0 0 65 0 0,1 0 82 0 0,4 3 90 0 0,3 2 101 0 0,8 2 189 0 0,-10-11-307 0 0,0-1-67 0 0,0 1-58 0 0,0 0-48 0 0,-1 0-27 0 0,0 0-41 0 0,-1 3 18 0 0,1-4-11 0 0,0 0 54 0 0,1 15 459 0 0,1-1-115 0 0,2-2-111 0 0,0-2-104 0 0,-2-5-148 0 0,0 12 345 0 0,1 1-57 0 0,16 45 384 0 0,-12-36-504 0 0,-4-14-104 0 0,-2 0 1 0 0,0-1-1 0 0,0 1 0 0 0,-1 0 0 0 0,-2 7-156 0 0,1 15 309 0 0,0-10-91 0 0,0-15-107 0 0,1-1-1 0 0,0 1 1 0 0,1 0 0 0 0,0 0 0 0 0,2 4-111 0 0,1 1 88 0 0,-2-10-56 0 0,0 1 1 0 0,0-1-1 0 0,-1 1 1 0 0,0-1-1 0 0,-1 1 0 0 0,1 3-32 0 0,-1 5 44 0 0,0 8 17 0 0,0 3 69 0 0,0 5 42 0 0,0-9-28 0 0,0-2 21 0 0,0 1 61 0 0,0-18-202 0 0,-1 0 1 0 0,1 1 0 0 0,0-1-1 0 0,-1 0 1 0 0,0 0 0 0 0,1 0 0 0 0,-2 2-25 0 0,-6 13 143 0 0,5-14-101 0 0,3 2 8 0 0,0 1 15 0 0,0 7 56 0 0,0-12-299 0 0,0-1 56 0 0,0-1 52 0 0,0 1 44 0 0,0 0 66 0 0,0-1 78 0 0,0 1 443 0 0,0 0-474 0 0,0-1-34 0 0,0 1-46 0 0,0 0-58 0 0,0 0-68 0 0,0 0-80 0 0,0 1-54 0 0,0-1-80 0 0,0 1-88 0 0,0 1-96 0 0,0-1-102 0 0,0 2-111 0 0,0-1-120 0 0,0 1-125 0 0,0-4-907 0 0,0 0-1069 0 0</inkml:trace>
  <inkml:trace contextRef="#ctx0" brushRef="#br0" timeOffset="686.06">1 395 5520 0 0,'0'0'158'0'0,"2"0"48"0"0,0 0-180 0 0,0 0 77 0 0,0 0 38 0 0,0 0 36 0 0,9 0 781 0 0,-7-1-710 0 0,-3 1-166 0 0,1 0-47 0 0,0-1-54 0 0,-1 0-63 0 0,7-3 266 0 0,2-2 75 0 0,4 3 65 0 0,-3 3-113 0 0,-3-3-60 0 0,1 0-28 0 0,2-5-4 0 0,3-1 24 0 0,-1 3 20 0 0,-1 3-45 0 0,-8 2-74 0 0,0 0 1 0 0,0-1-1 0 0,0 1 0 0 0,0-1 1 0 0,0 1-1 0 0,-1-1 0 0 0,1-1 0 0 0,0 1-44 0 0,9-6 80 0 0,0 1 0 0 0,8-4-80 0 0,56-19 123 0 0,-40 16-31 0 0,20-11-92 0 0,-31 12 43 0 0,1 0-51 0 0,-1 0-48 0 0,0 0-43 0 0,1 0-41 0 0,-1-1-37 0 0,-4 6 35 0 0,-17 6 76 0 0,2 0-41 0 0,-1-1-57 0 0,1 0-72 0 0,1-2-32 0 0,2-1-121 0 0,4 4-105 0 0,-11 2 330 0 0,-1-1 35 0 0,2 0-47 0 0,2-5-80 0 0,-5 5 145 0 0,1-1-64 0 0,0 0-87 0 0,0 1-113 0 0,0 0 51 0 0,1 1-68 0 0,0-1-75 0 0,1 1-83 0 0,7 0 398 0 0,-9 0 47 0 0,-2 0 119 0 0,0 0 37 0 0,0 0 93 0 0,0 0 15 0 0,0 0-53 0 0,0 0-5 0 0,0 0 39 0 0,0 0 122 0 0,0 0 227 0 0,3 3 21 0 0,1 2-296 0 0,3 7 183 0 0,-6-6-209 0 0,-1 2 67 0 0,1 0 91 0 0,-1 3 118 0 0,0-6-365 0 0,-1 2 45 0 0,0 5 103 0 0,1 1 53 0 0,0 3 109 0 0,5 7 256 0 0,-4-18-579 0 0,2 2 40 0 0,-1 0 0 0 0,0 0 1 0 0,-1 0-1 0 0,1 0 0 0 0,-1 0 1 0 0,0 6-127 0 0,-1-6 88 0 0,1 0 1 0 0,0 0-1 0 0,0-1 0 0 0,0 1 1 0 0,1-1-1 0 0,0 1-88 0 0,3 9 178 0 0,0 16 170 0 0,6 0-18 0 0,-7-15-154 0 0,-2-5 57 0 0,2 1 0 0 0,4 10-233 0 0,1 7 211 0 0,-6-14-26 0 0,-1 0 0 0 0,-1 0 0 0 0,0 14-185 0 0,-1-23 63 0 0,1 1 0 0 0,0-1 0 0 0,0 0-1 0 0,1 0 1 0 0,0 0 0 0 0,2 6-63 0 0,-2-8 35 0 0,0 1 42 0 0,-1 0 0 0 0,0 1 0 0 0,-1 0 0 0 0,1-1 0 0 0,-1 1 0 0 0,0-1 0 0 0,-1 1 0 0 0,1 0-77 0 0,-1 15 263 0 0,1 7 136 0 0,-3-24-201 0 0,-8 6-4 0 0,9-9-2 0 0,2-2 0 0 0,0 0-8 0 0,0 0-35 0 0,0 0-19 0 0,0 0-2 0 0,0-2-5 0 0,0-21 40 0 0,0 0-62 0 0,0-6-38 0 0,0-16-20 0 0,0 23-18 0 0,3-1-24 0 0,6-10-76 0 0,-8 31 66 0 0,8-22-95 0 0,-8 21 87 0 0,1-1 1 0 0,-1 0 0 0 0,1 0 0 0 0,-1 0-1 0 0,0-1 1 0 0,-1 1 0 0 0,1 0-1 0 0,-1-3 17 0 0,0 6-5 0 0,0-1-1 0 0,0 1 0 0 0,0 0 1 0 0,0-1-1 0 0,0 1 0 0 0,0 0 0 0 0,0 0 1 0 0,1-1-1 0 0,-1 1 0 0 0,0 0 1 0 0,1-1-1 0 0,-1 1 0 0 0,1 0 0 0 0,-1 0 1 0 0,1 0-1 0 0,0 0 0 0 0,-1 0 1 0 0,1 0-1 0 0,0 0 0 0 0,0 0 0 0 0,0 0 1 0 0,0 0-1 0 0,0 0 0 0 0,0 0 1 0 0,0 0-1 0 0,0 1 0 0 0,0-1 0 0 0,0 0 6 0 0,15-9-117 0 0,-12 5 82 0 0,-3 5 34 0 0,-1-1 0 0 0,0 1 1 0 0,0 0-1 0 0,1-1 0 0 0,-1 1 1 0 0,0 0-1 0 0,1 0 0 0 0,-1-1 1 0 0,0 1-1 0 0,1 0 0 0 0,-1 0 1 0 0,0 0-1 0 0,1 0 0 0 0,-1-1 1 0 0,0 1-1 0 0,1 0 0 0 0,-1 0 1 0 0,1 0-1 0 0,-1 0 0 0 0,0 0 1 0 0,1 0-1 0 0,-1 0 0 0 0,1 0 1 0 0,-1 0-1 0 0,0 0 0 0 0,1 0 1 0 0,-1 0-1 0 0,1 0 0 0 0,-1 1 1 0 0,0-1-1 0 0,1 0 1 0 0,6 0-26 0 0,-5-1 21 0 0,0 1-1 0 0,0 0 1 0 0,0 0-1 0 0,1 0 1 0 0,-1 1 0 0 0,0-1-1 0 0,0 0 1 0 0,0 1 0 0 0,0-1-1 0 0,1 2 6 0 0,13 11-66 0 0,-4 2 2 0 0,2 11 11 0 0,-11-20 36 0 0,2 7-4 0 0,-1-11 6 0 0,3 4-13 0 0,-2 18 18 0 0,-3-19 7 0 0,0 1 1 0 0,1-1 0 0 0,-1 0 0 0 0,1 0 0 0 0,1 0 2 0 0,2 0-29 0 0,-5-5 28 0 0,-1 0 0 0 0,1 0-1 0 0,-1 1 1 0 0,0-1 0 0 0,1 0-1 0 0,-1 0 1 0 0,1 1 0 0 0,-1-1-1 0 0,0 1 1 0 0,1-1 0 0 0,-1 0-1 0 0,0 1 1 0 0,1-1 0 0 0,-1 1 0 0 0,0-1-1 0 0,0 0 1 0 0,1 1 0 0 0,-1-1-1 0 0,0 1 1 0 0,0-1 0 0 0,0 1-1 0 0,0-1 1 0 0,0 1 0 0 0,0-1-1 0 0,0 1 1 0 0,0-1 0 0 0,0 1-1 0 0,0-1 1 0 0,0 1 0 0 0,0-1 0 0 0,0 1-1 0 0,0 0 2 0 0,0-1-4 0 0,0 1-1 0 0,0 0 0 0 0,0 0 1 0 0,0-1-1 0 0,0 1 1 0 0,0 0-1 0 0,0 0 1 0 0,1-1-1 0 0,-1 1 0 0 0,0 0 1 0 0,0-1-1 0 0,1 1 1 0 0,-1 0-1 0 0,0-1 0 0 0,1 1 1 0 0,-1 0-1 0 0,1-1 1 0 0,-1 1-1 0 0,1-1 0 0 0,-1 1 1 0 0,1-1-1 0 0,-1 1 1 0 0,1-1-1 0 0,0 1 1 0 0,-1-1 4 0 0,1 0-4 0 0,-1 1 1 0 0,1-1-1 0 0,-1 0 1 0 0,1 1-1 0 0,-1-1 1 0 0,1 1-1 0 0,-1-1 1 0 0,1 0-1 0 0,-1 1 1 0 0,0-1-1 0 0,1 1 1 0 0,-1-1-1 0 0,0 1 1 0 0,0-1-1 0 0,1 1 1 0 0,-1-1-1 0 0,0 1 1 0 0,0 0-1 0 0,0-1 1 0 0,0 1-1 0 0,1-1 1 0 0,-1 1-1 0 0,0-1 1 0 0,0 2 3 0 0,0 0-78 0 0,0-2-83 0 0,2 3-120 0 0,9 7 1 0 0,-8-7 22 0 0,-1-2 84 0 0,1 0 47 0 0,1-1 26 0 0,0 0 5 0 0,-2 1-23 0 0,11 9-521 0 0,-11-8 368 0 0,-1-1-15 0 0,-1-1-68 0 0,0 0 125 0 0,0 0-41 0 0,0 0-43 0 0,0 0-41 0 0,0 0-459 0 0,0 0-302 0 0,0 0-715 0 0</inkml:trace>
  <inkml:trace contextRef="#ctx0" brushRef="#br0" timeOffset="1039.48">1152 663 6192 0 0,'5'0'44'0'0,"1"1"58"0"0,10-1 275 0 0,-9 0-248 0 0,1-1-69 0 0,-5 0-76 0 0,0 0-40 0 0,26-15 56 0 0,-27 11 7 0 0,1-1 58 0 0,3 3 113 0 0,1 1 12 0 0,25-24 778 0 0,-26 23-764 0 0,-1 1-61 0 0,0 0-30 0 0,1 0-8 0 0,2-1 24 0 0,-1 1 28 0 0,0-1 50 0 0,1-1 95 0 0,16-10 132 0 0,-15 7-250 0 0,0-1 34 0 0,-6 5-130 0 0,0 1 0 0 0,0-1 0 0 0,1 1 0 0 0,-1 0 0 0 0,0 0 0 0 0,2 0-88 0 0,10-6 319 0 0,-6 0-146 0 0,2-2 91 0 0,-1 0-95 0 0,-1 1-36 0 0,0-1-50 0 0,-4 2-60 0 0,1-5 67 0 0,4 7-31 0 0,6-22 25 0 0,-14 23-79 0 0,-1 0 35 0 0,-1-23 296 0 0,0 21-286 0 0,0 7-48 0 0,0 0 1 0 0,0 0-1 0 0,0 0 1 0 0,0-1-1 0 0,0 1 0 0 0,0 0 1 0 0,0 0-1 0 0,0 0 1 0 0,0 0-1 0 0,0 0 1 0 0,0 0-1 0 0,0 0 1 0 0,0 0-1 0 0,0 0 1 0 0,0 0-1 0 0,0-1 1 0 0,0 1-1 0 0,0 0 1 0 0,0 0-1 0 0,0 0 1 0 0,0 0-1 0 0,0 0 1 0 0,-1 0-1 0 0,1 0 1 0 0,0 0-1 0 0,0 0 1 0 0,0 0-1 0 0,0 0 1 0 0,0 0-1 0 0,0-1 0 0 0,0 1 1 0 0,0 0-1 0 0,0 0 1 0 0,0 0-1 0 0,0 0 1 0 0,0 0-1 0 0,0 0 1 0 0,0 0-1 0 0,-1 0 1 0 0,1 0-1 0 0,0 0 1 0 0,0 0-1 0 0,0 0 1 0 0,0 0-1 0 0,0 0 1 0 0,0 0-1 0 0,0 0 1 0 0,0 0-1 0 0,0 0 1 0 0,0 0-1 0 0,-1 0 1 0 0,1 0-1 0 0,0 0 1 0 0,0 0-1 0 0,0 0 0 0 0,0 0 1 0 0,0 0-3 0 0,-11 0 197 0 0,11 0-193 0 0,0 0 0 0 0,0 0 0 0 0,0 0 0 0 0,0 0 0 0 0,0 0 0 0 0,0 0-1 0 0,0 0 1 0 0,0 0 0 0 0,0 0 0 0 0,-1 0 0 0 0,1 0 0 0 0,0 0 0 0 0,0 0 0 0 0,0 0 0 0 0,0 0-1 0 0,0 0 1 0 0,0 0 0 0 0,0 0 0 0 0,0 0 0 0 0,0 0 0 0 0,0 0 0 0 0,-1 0 0 0 0,1 0-1 0 0,0 0 1 0 0,0 0 0 0 0,0 0 0 0 0,0 0 0 0 0,0 0 0 0 0,0 0 0 0 0,0 0 0 0 0,0 0 0 0 0,0 0-1 0 0,0 0 1 0 0,0 0 0 0 0,0-1 0 0 0,0 1 0 0 0,0 0 0 0 0,0 0 0 0 0,0 0 0 0 0,0 0-1 0 0,0 0 1 0 0,0 0 0 0 0,0 0 0 0 0,0 0 0 0 0,-1 0 0 0 0,1 0 0 0 0,0 0 0 0 0,0-1 0 0 0,1 1-1 0 0,-1 0 1 0 0,0 0 0 0 0,0 0 0 0 0,0 0 0 0 0,0 0 0 0 0,0 0 0 0 0,0 0 0 0 0,0 0-4 0 0,0-1 15 0 0,0 0-1 0 0,0 1 1 0 0,0-1 0 0 0,0 0 0 0 0,0 0 0 0 0,0 1 0 0 0,-1-1 0 0 0,1 0 0 0 0,0 1 0 0 0,0-1 0 0 0,-1 1 0 0 0,1-1 0 0 0,0 0 0 0 0,-1 1 0 0 0,1-1-15 0 0,0 1 7 0 0,-1 0 1 0 0,1-1-1 0 0,-1 1 1 0 0,1 0 0 0 0,-1 0-1 0 0,1 0 1 0 0,-1-1-1 0 0,1 1 1 0 0,-1 0-1 0 0,1 0 1 0 0,-1 0 0 0 0,1 0-1 0 0,-1 0 1 0 0,1 0-1 0 0,-1 0 1 0 0,1 0 0 0 0,-1 0-1 0 0,1 0 1 0 0,-1 1-1 0 0,1-1 1 0 0,-1 0 0 0 0,1 0-1 0 0,-1 0 1 0 0,1 0-1 0 0,-1 1 1 0 0,1-1-8 0 0,-16 11 80 0 0,3-6-53 0 0,8 5 47 0 0,-6-3-7 0 0,10-7-63 0 0,0 1 0 0 0,-1-1 0 0 0,1 1 0 0 0,0-1 1 0 0,0 1-1 0 0,0-1 0 0 0,1 1 0 0 0,-1 0 0 0 0,0-1 0 0 0,0 1 1 0 0,0 0-1 0 0,0 0 0 0 0,1 0 0 0 0,-1 0 0 0 0,0-1 1 0 0,0 2-5 0 0,-14 30 65 0 0,1-1-66 0 0,-4 14 1 0 0,2-9 73 0 0,11-9-34 0 0,-1-16 19 0 0,5-10-51 0 0,1-1 1 0 0,-1 1-1 0 0,1 0 0 0 0,-1-1 0 0 0,1 1 1 0 0,-1 0-1 0 0,1 0 0 0 0,-1 0 0 0 0,1-1 0 0 0,0 1 1 0 0,0 0-1 0 0,-1 0 0 0 0,1 0 0 0 0,0 0 1 0 0,0 0-1 0 0,0 0 0 0 0,0-1 0 0 0,0 1 1 0 0,0 0-1 0 0,0 0 0 0 0,0 0 0 0 0,0 0 1 0 0,1 0-1 0 0,-1 0 0 0 0,0 0 0 0 0,1 0-7 0 0,14 30 222 0 0,-1-15-202 0 0,-7-8-20 0 0,-4-5 0 0 0,0 1 0 0 0,0-1 0 0 0,1 0 0 0 0,-1 0 0 0 0,1-1 0 0 0,0 1 0 0 0,6 2 3 0 0,-7-4 4 0 0,-1 0-1 0 0,0 0 0 0 0,1 0 0 0 0,-1 0 1 0 0,0 1-1 0 0,0-1 0 0 0,0 1 0 0 0,0 0 1 0 0,0 0-7 0 0,4 3-47 0 0,0 0 41 0 0,-3-3 24 0 0,0 1 0 0 0,1-1 0 0 0,0 0 0 0 0,-1-1 1 0 0,1 1-1 0 0,0 0 0 0 0,1-1-18 0 0,8 2-58 0 0,-7-2-23 0 0,1 0-44 0 0,-1-1-53 0 0,2 1-59 0 0,-1-1-68 0 0,1 0-73 0 0,-6 0 52 0 0,1 0-50 0 0,0 0-45 0 0,-1 0-39 0 0,2 0-137 0 0,0 0-39 0 0,0 0-165 0 0,3 0-442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27:32.3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190 427 5904 0 0,'-3'0'169'0'0,"-10"0"2"0"0,-3 2-135 0 0,5 4-9 0 0,-2 1 56 0 0,1 0 59 0 0,1-1 60 0 0,-3 0 282 0 0,9 4 18 0 0,-8-4-20 0 0,11-5-423 0 0,0 0-1 0 0,-1 0 0 0 0,1 1 0 0 0,0-1 1 0 0,0 1-1 0 0,1 0 0 0 0,-1 0 0 0 0,0 0 1 0 0,-1 1-59 0 0,-6 13 320 0 0,1 6 22 0 0,3 1-89 0 0,2-9-149 0 0,-1-1-57 0 0,-1 2 40 0 0,3-12-70 0 0,1 0 0 0 0,0 1 0 0 0,0-1-1 0 0,0 1 1 0 0,0-1 0 0 0,1 1 0 0 0,-1-1 0 0 0,1 1 0 0 0,0 0-17 0 0,0 2 31 0 0,-1-1-1 0 0,0 1 1 0 0,0 0 0 0 0,-1 0 0 0 0,1 0 0 0 0,-1 0-31 0 0,0-1 36 0 0,0 0 1 0 0,1 0 0 0 0,0 0-1 0 0,0 0 1 0 0,0 5-37 0 0,5 22 218 0 0,3-8-105 0 0,-5-17-92 0 0,1 11 72 0 0,-3-16-83 0 0,0-1 0 0 0,0 0 0 0 0,0 1 0 0 0,0-1 0 0 0,0 1-1 0 0,1-1 1 0 0,-1 0 0 0 0,0 1 0 0 0,1-1 0 0 0,0 1-10 0 0,3 6 47 0 0,2 2 31 0 0,-3 4 46 0 0,-3-14-117 0 0,-1 1 0 0 0,1-1 0 0 0,0 1-1 0 0,0-1 1 0 0,0 1 0 0 0,0-1 0 0 0,0 1 0 0 0,0-1 0 0 0,0 1 0 0 0,0 0 0 0 0,0-1-1 0 0,1 1 1 0 0,-1-1 0 0 0,0 1 0 0 0,0-1 0 0 0,0 1 0 0 0,0-1 0 0 0,1 1-1 0 0,-1-1 1 0 0,0 0 0 0 0,1 1 0 0 0,-1-1 0 0 0,0 1 0 0 0,1-1 0 0 0,-1 0 0 0 0,0 1-1 0 0,1-1 1 0 0,-1 0 0 0 0,1 1 0 0 0,-1-1 0 0 0,1 0 0 0 0,-1 1-7 0 0,4-1 104 0 0,2 1 60 0 0,-4 1 44 0 0,0 0-171 0 0,0-1 0 0 0,-1 1-1 0 0,1-1 1 0 0,0 0 0 0 0,0 0 0 0 0,0 0 0 0 0,0 0 0 0 0,1 1-37 0 0,-1-2 22 0 0,-1 1 1 0 0,0-1 0 0 0,1 0 0 0 0,-1 1 0 0 0,1-1 0 0 0,-1 0 0 0 0,0 0 0 0 0,1 0 0 0 0,-1 0-1 0 0,1 0 1 0 0,-1 0 0 0 0,1-1 0 0 0,-1 1 0 0 0,0 0 0 0 0,1-1 0 0 0,-1 1 0 0 0,0-1 0 0 0,1 1-23 0 0,3-3 111 0 0,0-2 66 0 0,15-14 582 0 0,-12 11-494 0 0,-4 4-160 0 0,-1 1-70 0 0,2-3 111 0 0,-2 1-52 0 0,0 1-33 0 0,-1-1-35 0 0,0-1-15 0 0,1 3 35 0 0,10-8 112 0 0,-8-12-11 0 0,1 7-63 0 0,-5 13-67 0 0,1-1 1 0 0,-1 1-1 0 0,0 0 0 0 0,0-1 1 0 0,-1 1-1 0 0,1 0 0 0 0,-1-1 1 0 0,1-1-18 0 0,-1-22 155 0 0,0-27 66 0 0,-2 38-151 0 0,-5-2-16 0 0,2 7-32 0 0,-10-26-8 0 0,9 11-4 0 0,-1 6-7 0 0,0 8-98 0 0,-1 2-101 0 0,4 5 44 0 0,-1-1-42 0 0,1 3 101 0 0,1-1-24 0 0,-1 1-53 0 0,3 1-237 0 0,0 1 79 0 0,0-1 69 0 0,1 1 61 0 0,-1-1 3 0 0,1 0 73 0 0,1-3-88 0 0,0 4 48 0 0,-1 1 9 0 0,0-3-1025 0 0</inkml:trace>
  <inkml:trace contextRef="#ctx0" brushRef="#br0" timeOffset="447.27">742 111 6120 0 0,'-2'0'28'0'0,"1"0"1"0"0,-1 0-1 0 0,1 0 1 0 0,-1 0-1 0 0,1-1 1 0 0,-1 1-1 0 0,1 0 1 0 0,-1-1-1 0 0,1 0 1 0 0,0 1-1 0 0,-1-1 1 0 0,0 0-29 0 0,-2-2 62 0 0,1-1-40 0 0,1 0-64 0 0,-1-5 65 0 0,3 2 63 0 0,0 2 115 0 0,-1 1 44 0 0,0 0 38 0 0,0 0 35 0 0,-4-2 403 0 0,-3-2 85 0 0,6 5-595 0 0,-2-1 29 0 0,-3-2 75 0 0,5 3 20 0 0,0 0-115 0 0,2 1-72 0 0,0-1-70 0 0,0 0-26 0 0,-1 1 66 0 0,-12-3 335 0 0,0-6-45 0 0,10 9-21 0 0,1 2-107 0 0,-1 1-45 0 0,0-1-41 0 0,-2 0-38 0 0,-3 0 62 0 0,0-1-98 0 0,5 1-69 0 0,1 0-12 0 0,-18 1 367 0 0,12 2-262 0 0,-1 2-49 0 0,-1 4-103 0 0,3-2 29 0 0,0-1-3 0 0,0 0 0 0 0,1 1 1 0 0,0-1-1 0 0,-4 7-18 0 0,7-6-1 0 0,2-5 2 0 0,0 1 0 0 0,0 0-1 0 0,-1 0 1 0 0,1-1 0 0 0,-1 1 0 0 0,0-1-1 0 0,0 1 1 0 0,0-1 0 0 0,0 1 0 0 0,0-1-1 0 0,0 0 1 0 0,0 0 0 0 0,-1 0-1 0 0,1-1 1 0 0,-2 1-1 0 0,3-1 4 0 0,0-1-1 0 0,0 1 0 0 0,0 0 1 0 0,0-1-1 0 0,0 1 1 0 0,0 0-1 0 0,0-1 0 0 0,0 1 1 0 0,0 0-1 0 0,0 0 1 0 0,0 0-1 0 0,0 0 0 0 0,0 0-3 0 0,1 10 10 0 0,0-9-10 0 0,1 0 0 0 0,-1 0 0 0 0,0-1 0 0 0,0 1 0 0 0,0 0 0 0 0,0 0 0 0 0,-1-1 0 0 0,1 1 0 0 0,0 0 0 0 0,-1 0 0 0 0,1-1 0 0 0,-1 1 0 0 0,1 0 0 0 0,-1-1 0 0 0,0 1 0 0 0,-4 6 0 0 0,4-6 0 0 0,0-1 0 0 0,0 1 0 0 0,0-1 0 0 0,1 1 0 0 0,-1-1 0 0 0,0 1 0 0 0,1-1 0 0 0,-1 1 0 0 0,1-1 0 0 0,-1 1 0 0 0,1 0 0 0 0,0-1 0 0 0,0 1 0 0 0,0 0 0 0 0,0 1 0 0 0,-1 0 0 0 0,1 0 0 0 0,-1 0 0 0 0,1 0 0 0 0,-1 0 0 0 0,0 0 0 0 0,-1 3 0 0 0,1-4 0 0 0,0 0 0 0 0,0 1 0 0 0,1-1 0 0 0,-1 0 0 0 0,1 1 0 0 0,0-1 0 0 0,-1 2 0 0 0,12 57 0 0 0,-12-34 0 0 0,0-19 0 0 0,1-1 0 0 0,0 1 0 0 0,1-1 0 0 0,-1 1 0 0 0,2-1 0 0 0,-1 2 0 0 0,10 23 0 0 0,-6-1 0 0 0,6 1 0 0 0,-9-20-1 0 0,3 5 36 0 0,6 4 79 0 0,-6-11-62 0 0,-1 0 1 0 0,0 0-1 0 0,0 0 0 0 0,-1 0 1 0 0,-1 1-1 0 0,1 2-52 0 0,1 5 75 0 0,1 11 60 0 0,6-8 1 0 0,-6 5 0 0 0,1-13-48 0 0,-5-11-75 0 0,0-1 0 0 0,0 0-1 0 0,0 1 1 0 0,-1-1 0 0 0,1 1 0 0 0,-1-1 0 0 0,1 1-1 0 0,-1-1 1 0 0,1 1 0 0 0,-1 0 0 0 0,0-1-1 0 0,0 1 1 0 0,0-1-13 0 0,0 6 53 0 0,0-4-36 0 0,0-1 0 0 0,-1 0 1 0 0,2 0-1 0 0,-1 0 0 0 0,0 0 0 0 0,0 1 1 0 0,1-1-1 0 0,-1 0 0 0 0,1 0 1 0 0,0 1-18 0 0,4 5 56 0 0,-4-6-41 0 0,0-1-1 0 0,0 1 1 0 0,0-1-1 0 0,-1 1 1 0 0,1-1-1 0 0,0 1 1 0 0,-1-1-1 0 0,1 1 1 0 0,-1 0-1 0 0,0-1 1 0 0,1 3-15 0 0,-1-2 104 0 0,0 1 0 0 0,0 26 0 0 0,0-28-104 0 0,0 0 0 0 0,0 0 0 0 0,0-1 0 0 0,0 1 0 0 0,0 0 0 0 0,0 0 0 0 0,0 0 0 0 0,0 0 0 0 0,-1-1 0 0 0,1 1 0 0 0,0 0 0 0 0,-1 0 0 0 0,1 0 0 0 0,-1 0 0 0 0,-5 2-12 0 0,2-3-28 0 0,4 0 40 0 0,-3 0-113 0 0,3 0-48 0 0,0 0-221 0 0,0 0 284 0 0,0 0 5 0 0,0 0-17 0 0,0 0-39 0 0,-1 0-12 0 0,1 0-40 0 0,-1 0-45 0 0,1 0-51 0 0,-1 0-55 0 0,0 0-50 0 0,0 0-46 0 0,-1 0-40 0 0,1 0-141 0 0,-1 0-39 0 0,0 0-172 0 0,-2 0-462 0 0</inkml:trace>
  <inkml:trace contextRef="#ctx0" brushRef="#br0" timeOffset="794.83">221 490 8464 0 0,'0'0'190'0'0,"0"0"28"0"0,0 0 10 0 0,3 0-26 0 0,5 0-162 0 0,13 0 22 0 0,3 0 411 0 0,-9 0-188 0 0,-4 0-94 0 0,-1 0-64 0 0,0-1 53 0 0,-3 0-49 0 0,1-1-23 0 0,2-2-9 0 0,5-1 27 0 0,-10 3-67 0 0,1 2 1 0 0,-1-1-1 0 0,1 1 1 0 0,4 0-60 0 0,24-3 222 0 0,-22 1-161 0 0,26-5 61 0 0,4 3-81 0 0,-19 4 23 0 0,3 1 2 0 0,-17-1-87 0 0,-1-1-36 0 0,-1 1-25 0 0,0-1-38 0 0,0 1-43 0 0,0-2-47 0 0,0 1-15 0 0,-1 0-46 0 0,0 0-41 0 0,0-1-35 0 0,5-1-399 0 0,1 1-74 0 0,7 0-609 0 0,9 1-818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27:30.9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269 127 5960 0 0,'0'0'132'0'0,"0"0"17"0"0,0 0 12 0 0,3-2-17 0 0,-2 1-142 0 0,-1 0 0 0 0,1 1 0 0 0,0-1 0 0 0,-1 0 0 0 0,1 0 0 0 0,0 1 0 0 0,-1-1 0 0 0,1 0 0 0 0,-1 0 0 0 0,0 0 0 0 0,1 0 0 0 0,-1 0 0 0 0,0 0 0 0 0,1 0 0 0 0,-1 0-2 0 0,-1-4 18 0 0,-2-1 37 0 0,-2-3 74 0 0,3-2 69 0 0,1 3-63 0 0,-1 1 70 0 0,1 5-80 0 0,-1-1 1 0 0,1 1-1 0 0,-1-1 0 0 0,0 1 0 0 0,0 0 0 0 0,0 0 0 0 0,0-1-125 0 0,-5-3 324 0 0,2 1-146 0 0,3 2 90 0 0,0 1-92 0 0,2-1-56 0 0,0 0-55 0 0,0 0-20 0 0,-1 1 51 0 0,0 2-70 0 0,1 0 0 0 0,-1-1 0 0 0,0 1 0 0 0,0 0 0 0 0,0-1 0 0 0,1 1 0 0 0,-1 0 0 0 0,0 0 1 0 0,0 0-1 0 0,0 0 0 0 0,0 0 0 0 0,0 0 0 0 0,1 0 0 0 0,-2 0-26 0 0,1 0 21 0 0,0 0 0 0 0,0 0 0 0 0,1 0 0 0 0,-1 0 0 0 0,0 0 0 0 0,0 0 0 0 0,0 0 0 0 0,0-1 0 0 0,0 1 0 0 0,1 0 1 0 0,-1 0-1 0 0,0-1 0 0 0,0 1 0 0 0,0-1-21 0 0,-4-5 170 0 0,5 5-159 0 0,0 1-1 0 0,0-1 1 0 0,-1 1-1 0 0,1-1 1 0 0,0 1-1 0 0,0 0 1 0 0,-1-1-1 0 0,1 1 1 0 0,0 0 0 0 0,-1-1-1 0 0,1 1 1 0 0,-1 0-1 0 0,1-1 1 0 0,0 1-1 0 0,-1 0 1 0 0,1 0-1 0 0,-1-1 1 0 0,1 1 0 0 0,-1 0-1 0 0,1 0 1 0 0,-1 0-1 0 0,1 0 1 0 0,-1 0-1 0 0,1 0 1 0 0,-1 0-1 0 0,1 0 1 0 0,-1 0-1 0 0,1 0 1 0 0,-1 0 0 0 0,1 0-1 0 0,-1 0 1 0 0,0 0-11 0 0,-12 0 197 0 0,-17 0 246 0 0,22 1-342 0 0,2 1-50 0 0,-5 8 114 0 0,-10-5-45 0 0,10 6-21 0 0,-10-6-3 0 0,16 2-40 0 0,3-3-32 0 0,-12 1-8 0 0,-1 8-16 0 0,2 3 0 0 0,-3 15-11 0 0,13-15-32 0 0,3 3 30 0 0,0 25 104 0 0,0-43-92 0 0,0-1 0 0 0,0 1 0 0 0,0-1 0 0 0,0 1 0 0 0,0-1 0 0 0,0 1 0 0 0,0-1 1 0 0,0 1-1 0 0,0-1 0 0 0,0 1 0 0 0,0-1 0 0 0,0 1 0 0 0,0-1 0 0 0,0 1 0 0 0,1-1 0 0 0,-1 1 1 0 0,0-1-1 0 0,0 1 0 0 0,0-1 0 0 0,1 0 0 0 0,-1 1 0 0 0,0-1 0 0 0,1 1 0 0 0,-1-1 0 0 0,0 0 1 0 0,1 1-1 0 0,-1-1 0 0 0,1 0 0 0 0,-1 0 0 0 0,0 1 0 0 0,1-1 0 0 0,0 0 1 0 0,5 5-45 0 0,8 19-85 0 0,-12-19 115 0 0,2 2 6 0 0,-3-4 8 0 0,0 0 0 0 0,1 1 0 0 0,0-1 0 0 0,0 0-1 0 0,0 0 1 0 0,0-1 0 0 0,0 1 0 0 0,0 0 0 0 0,1-1 0 0 0,0 1-1 0 0,-1-1 1 0 0,1 0 0 0 0,3 2 1 0 0,5 3-18 0 0,9 6-12 0 0,-6-1 39 0 0,-10-8 11 0 0,0 0 0 0 0,1-1 0 0 0,0 1 0 0 0,0-1 0 0 0,2 1-20 0 0,12 9 56 0 0,-3 2 8 0 0,-6-5-7 0 0,9 10 75 0 0,0-6 30 0 0,27 17 236 0 0,-22-15-149 0 0,0 0 63 0 0,-17-11-239 0 0,8 7 146 0 0,-10-6-108 0 0,0 3 38 0 0,2 1-35 0 0,8 5 11 0 0,-11-11-78 0 0,-1-1 51 0 0,-2 1-43 0 0,-2 5-1 0 0,1-7-6 0 0,0-1-44 0 0,0 4 81 0 0,0 0 43 0 0,-2 10 390 0 0,-1-7-222 0 0,0-3-153 0 0,-1-2-77 0 0,0 0-61 0 0,-9 2 261 0 0,11-1-177 0 0,-4 3 58 0 0,-15-2 85 0 0,13 2-57 0 0,4-3-91 0 0,-5-2-45 0 0,7-2-35 0 0,0 0 1 0 0,0 1-1 0 0,1-1 0 0 0,-1 0 0 0 0,0 1 0 0 0,0-1 0 0 0,1 1 1 0 0,-1-1-1 0 0,0 1 0 0 0,1 0 0 0 0,-1 0 0 0 0,1 0 1 0 0,-1 0-5 0 0,1 0 3 0 0,-1 0 0 0 0,1 0 0 0 0,-1 0 0 0 0,0-1 0 0 0,1 1 0 0 0,-1 0 0 0 0,0-1 0 0 0,1 1 0 0 0,-1-1 0 0 0,0 0 0 0 0,0 1 0 0 0,0-1-1 0 0,1 0-2 0 0,-60 0 0 0 0,45-3-17 0 0,6-2-53 0 0,2 0-11 0 0,3 3 1 0 0,-1-1 17 0 0,-2 0-38 0 0,4 0-74 0 0,2 1 58 0 0,1 1-34 0 0,-1-1-38 0 0,1-1-44 0 0,0 2-41 0 0,1-1-45 0 0,-1 0-40 0 0,1 1-37 0 0,-1-1-158 0 0,0 0-43 0 0,0-1-692 0 0,-4 1-667 0 0,-3 2-1110 0 0</inkml:trace>
  <inkml:trace contextRef="#ctx0" brushRef="#br0" timeOffset="338.95">601 238 8720 0 0,'0'2'197'0'0,"0"-1"-184"0"0,0-1 1 0 0,0 1-1 0 0,-1 0 1 0 0,1-1-1 0 0,0 1 0 0 0,0-1 1 0 0,0 1-1 0 0,0-1 1 0 0,0 1-1 0 0,-1 0 0 0 0,1-1 1 0 0,0 1-1 0 0,-1-1 0 0 0,1 1 1 0 0,0-1-1 0 0,-1 0 1 0 0,1 1-1 0 0,0-1 0 0 0,-1 1 1 0 0,1-1-1 0 0,-1 1 1 0 0,1-1-1 0 0,-1 0 0 0 0,0 1-13 0 0,1-1 14 0 0,-1 1 0 0 0,1-1 0 0 0,-1 0 0 0 0,0 1 0 0 0,1-1 1 0 0,-1 1-1 0 0,1 0 0 0 0,-1-1 0 0 0,1 1 0 0 0,-1-1 0 0 0,1 1 0 0 0,0 0 0 0 0,-1-1 0 0 0,1 1 0 0 0,0 0 0 0 0,0-1 0 0 0,-1 1 0 0 0,1 0 0 0 0,0 0 0 0 0,0-1 0 0 0,0 1 0 0 0,0 0 0 0 0,0 0 0 0 0,0-1 0 0 0,0 1-14 0 0,0 20-73 0 0,0-1 91 0 0,0 0 80 0 0,0 0 73 0 0,0 5 115 0 0,0-1 74 0 0,0 6 147 0 0,0 15 350 0 0,0-35-753 0 0,2 0 49 0 0,2 3 317 0 0,0-1 0 0 0,5 11-470 0 0,-4-10 209 0 0,0-2-96 0 0,-2-1 34 0 0,-1-2-36 0 0,1 2 13 0 0,7 10 90 0 0,3-2 72 0 0,-10-13-216 0 0,-3-4-54 0 0,0-1-1 0 0,0 1 1 0 0,1 0-1 0 0,-1-1 1 0 0,0 1 0 0 0,1-1-1 0 0,-1 1 1 0 0,1 0-1 0 0,-1-1 1 0 0,0 1 0 0 0,1-1-1 0 0,-1 1 1 0 0,1-1-1 0 0,-1 0 1 0 0,1 1 0 0 0,0-1-1 0 0,-1 1 1 0 0,1-1-1 0 0,-1 0 1 0 0,1 1 0 0 0,0-1-1 0 0,0 0-15 0 0,4 2 61 0 0,18 12 273 0 0,-8-6-125 0 0,-6-3-106 0 0,-7-4-72 0 0,0 0-1 0 0,1-1 1 0 0,-1 1-1 0 0,0-1 1 0 0,0 1-1 0 0,1-1 1 0 0,-1 1-1 0 0,0-1 1 0 0,1 0-1 0 0,-1 0 1 0 0,0 0-1 0 0,1-1 1 0 0,-1 1-1 0 0,0-1 1 0 0,0 1-1 0 0,1-1 1 0 0,0 0-31 0 0,4-2 117 0 0,1 0 1 0 0,-1-1 0 0 0,1 0-1 0 0,-1-1-117 0 0,9-4 213 0 0,-5 5-71 0 0,-3 0-39 0 0,-7 4-94 0 0,0-1-1 0 0,0 1 1 0 0,-1-1-1 0 0,1 0 1 0 0,0 1 0 0 0,-1-1-1 0 0,1 0 1 0 0,0 1-1 0 0,-1-1 1 0 0,1 0 0 0 0,-1 0-1 0 0,1 1 1 0 0,0-2-9 0 0,3-8 94 0 0,-3 7-74 0 0,0 1 0 0 0,0 0 0 0 0,1 0 0 0 0,-1-1 0 0 0,0 1 0 0 0,1 0 0 0 0,-1 0 0 0 0,1 1 0 0 0,0-1-20 0 0,13-19 145 0 0,-4 0-79 0 0,-8 15-65 0 0,1-8 42 0 0,-5-8-23 0 0,1 14-11 0 0,0-15 41 0 0,0-2-29 0 0,0 23-17 0 0,0 1-1 0 0,0-1 1 0 0,-1 0-1 0 0,1 1 1 0 0,0-1-1 0 0,-1 0 1 0 0,1 1 0 0 0,-1-1-1 0 0,1 1 1 0 0,-1-1-1 0 0,0 1 1 0 0,1-1-1 0 0,-1 1 1 0 0,0-1-4 0 0,-6-11-15 0 0,6-3-38 0 0,1 2-21 0 0,-4 0-71 0 0,2 10 102 0 0,0 1-1 0 0,1-1 1 0 0,-1 0 0 0 0,1 1 0 0 0,0-1 0 0 0,0 0-1 0 0,0 0 1 0 0,0 0 0 0 0,1 0 0 0 0,-1-3 43 0 0,1 1-171 0 0,-1 1 41 0 0,-6-11-265 0 0,4 11 211 0 0,1 0-97 0 0,1 2 91 0 0,0 0-39 0 0,0 0-45 0 0,1-1-49 0 0,0 2 69 0 0,0 1-33 0 0,0-2-374 0 0,0 0 101 0 0,0 1-46 0 0,0-3-701 0 0,0-1-546 0 0,0-4-1039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27:28.6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300 0 5640 0 0,'0'0'124'0'0,"0"0"17"0"0,0 0 12 0 0,3 0-15 0 0,-1 1-134 0 0,0-1 1 0 0,1 1-1 0 0,-1-1 1 0 0,0 1 0 0 0,0 0-1 0 0,0 0 1 0 0,0-1-1 0 0,0 1 1 0 0,0 1-1 0 0,1 0-4 0 0,6 2 102 0 0,-5-2 2 0 0,1-2 47 0 0,-2 0 252 0 0,-3 0 12 0 0,2 3 10 0 0,9 7 39 0 0,-10-8-270 0 0,0-1-36 0 0,1 2 67 0 0,-2 0-81 0 0,0 1-70 0 0,1-1-16 0 0,-1 0 56 0 0,11 10 366 0 0,-11-13-463 0 0,0 0 0 0 0,0 0 0 0 0,1 1 0 0 0,-1-1 0 0 0,0 0 0 0 0,0 0 1 0 0,0 1-1 0 0,1-1 0 0 0,-1 0 0 0 0,0 1 0 0 0,0-1 0 0 0,0 0 0 0 0,0 0 0 0 0,0 1 1 0 0,0-1-1 0 0,1 0 0 0 0,-1 1 0 0 0,0-1 0 0 0,0 0 0 0 0,0 1 0 0 0,0-1 1 0 0,0 0-1 0 0,0 1 0 0 0,0-1 0 0 0,-1 0 0 0 0,1 1-17 0 0,1 2 65 0 0,-1 0 0 0 0,0 0 0 0 0,1-1 0 0 0,-1 1 0 0 0,1 0 0 0 0,0 0 0 0 0,0 1-65 0 0,8 14 396 0 0,-9-17-345 0 0,1 1 1 0 0,-1 0 0 0 0,1 0-1 0 0,-1-1 1 0 0,0 1 0 0 0,1 0 0 0 0,-1 0-1 0 0,0 0 1 0 0,0-1 0 0 0,0 1-1 0 0,-1 1-51 0 0,1-1 52 0 0,0 0-1 0 0,0 0 1 0 0,0 0-1 0 0,0 0 1 0 0,0 0-1 0 0,0 0 1 0 0,0 0-1 0 0,1 0 0 0 0,-1 0 1 0 0,1 0-1 0 0,0 1-51 0 0,7 15 323 0 0,-7-15-271 0 0,0 0 0 0 0,0 1 0 0 0,0-1 1 0 0,-1 0-1 0 0,1 1 0 0 0,-1-1 0 0 0,0 3-52 0 0,0 1 92 0 0,1-1 0 0 0,0 0 0 0 0,0 0-1 0 0,2 4-91 0 0,1 19 307 0 0,-8-1-1 0 0,2-22-216 0 0,1 0-1 0 0,0 0 0 0 0,0 0 1 0 0,0 5-90 0 0,1 127 1068 0 0,0-78-642 0 0,0 8-18 0 0,0 0-103 0 0,0-40-210 0 0,0-23-77 0 0,0-1-1 0 0,0 0 1 0 0,-1 1 0 0 0,1-1-1 0 0,-2 3-17 0 0,-5 8 53 0 0,7-14-49 0 0,-1 0 0 0 0,0 1-1 0 0,0-1 1 0 0,1 0 0 0 0,-1 1 0 0 0,1-1 0 0 0,-1 0-1 0 0,1 1 1 0 0,0-1 0 0 0,-1 1 0 0 0,1 0-4 0 0,0 1 66 0 0,0-3 13 0 0,0 0-49 0 0,0 0-52 0 0,0 0-83 0 0,0 0-61 0 0,0 0-236 0 0,0 0 300 0 0,0-1 4 0 0,0 1-16 0 0,0 0-42 0 0,-1 0-12 0 0,1-1-42 0 0,-1 1-47 0 0,1-1-53 0 0,-1 0-57 0 0,0 0-54 0 0,0 0-47 0 0,-1 0-41 0 0,1-1-148 0 0,-1 0-41 0 0,0 0-180 0 0,-2-1-482 0 0</inkml:trace>
  <inkml:trace contextRef="#ctx0" brushRef="#br0" timeOffset="669.58">1 442 4688 0 0,'39'0'101'0'0,"-31"0"22"0"0,-8 0 6 0 0,3 0-17 0 0,-1 0-125 0 0,2 0 86 0 0,0 1 41 0 0,0-1 37 0 0,16-1 700 0 0,-14 0-658 0 0,-2-1-91 0 0,4-2 143 0 0,2-2 81 0 0,4 3 44 0 0,-2 1-60 0 0,-3-2-58 0 0,4-3 21 0 0,5 6-12 0 0,-15 1-219 0 0,0 0 1 0 0,0 0-1 0 0,1-1 1 0 0,-1 1-1 0 0,0 0 1 0 0,1-1 0 0 0,-1 0-1 0 0,0 0-42 0 0,16-10 118 0 0,-14 8-83 0 0,-1 0 1 0 0,0 1-1 0 0,1 0 0 0 0,-1-1 1 0 0,3 1-36 0 0,24-4 113 0 0,-16 4-93 0 0,1-1-3 0 0,0-1-1 0 0,0 0 1 0 0,0-1 0 0 0,13-6-17 0 0,-24 9 0 0 0,13-8 0 0 0,0 2 0 0 0,1 0 0 0 0,1 1 0 0 0,8-2 0 0 0,-12 6 0 0 0,-11 2 0 0 0,0 0 0 0 0,0 0 0 0 0,-1 0 0 0 0,1 0 0 0 0,0-1 0 0 0,0 0 0 0 0,-1 0 0 0 0,1 0 0 0 0,-1-1 0 0 0,1 0 0 0 0,1 0 0 0 0,-1 0 0 0 0,0 1 0 0 0,1 0 0 0 0,0 0 0 0 0,0 0 0 0 0,1 0 0 0 0,1 0 0 0 0,-1 0 0 0 0,0 0 0 0 0,7-4 0 0 0,7-3-30 0 0,5-1-70 0 0,21-16-297 0 0,-45 25 386 0 0,0 1 0 0 0,0-1 0 0 0,0 1 0 0 0,-1-1 0 0 0,1 1 0 0 0,0 0 0 0 0,0 0 0 0 0,0 0 0 0 0,0 0 0 0 0,0 0 0 0 0,1 0 11 0 0,-1 1-9 0 0,0-1 0 0 0,0 0 0 0 0,0 0 1 0 0,-1 0-1 0 0,1 0 0 0 0,0 0 1 0 0,0-1-1 0 0,0 1 0 0 0,0-1 0 0 0,0 1 1 0 0,1-1 8 0 0,10-10-70 0 0,-11 9-20 0 0,-2 4 10 0 0,0 11 64 0 0,0-12 16 0 0,0 0 0 0 0,0 0 0 0 0,0 0 0 0 0,0 0 0 0 0,0 0 0 0 0,0-1 0 0 0,0 1 0 0 0,1 0 0 0 0,-1 0 0 0 0,0 0 0 0 0,0 0 0 0 0,1-1 0 0 0,-1 1 0 0 0,1 1 0 0 0,5 2 10 0 0,-1 0 65 0 0,-3 6 64 0 0,-2 31 279 0 0,0 24 324 0 0,0 21 238 0 0,2-61-729 0 0,2 2 55 0 0,2 1 54 0 0,1 0 55 0 0,6 3 30 0 0,0 1-44 0 0,-8-1-17 0 0,6 1-6 0 0,-9-19-224 0 0,-1-10-123 0 0,-1-1 0 0 0,0 0 0 0 0,1 1 0 0 0,-1-1 0 0 0,1 0 0 0 0,0 0 0 0 0,0 0 0 0 0,0 1 0 0 0,0-1 0 0 0,0 0 0 0 0,1 0 0 0 0,-1 0 0 0 0,0-1 1 0 0,1 1-1 0 0,0 0-31 0 0,0 0 29 0 0,-1-1 1 0 0,0 1 0 0 0,1 0-1 0 0,-1 0 1 0 0,0-1 0 0 0,0 1-1 0 0,0 0 1 0 0,0 0 0 0 0,1 2-30 0 0,-1 1 82 0 0,0-1 1 0 0,-1 1-1 0 0,1-1 0 0 0,-1 1 1 0 0,0 0-1 0 0,0 2-82 0 0,0 1 99 0 0,0-7-12 0 0,0 0-61 0 0,-1 6-121 0 0,1-5 112 0 0,0-1 38 0 0,0 1 67 0 0,0-1 78 0 0,0 0 94 0 0,1-1 112 0 0,-4-1-273 0 0,1 1-60 0 0,-1 0-39 0 0,-1 1-26 0 0,3-1 29 0 0,1 0-35 0 0,-1 0 0 0 0,1 0-1 0 0,0 0 1 0 0,0 0 0 0 0,0 0 0 0 0,0 0 0 0 0,0 0 0 0 0,0 0 0 0 0,0 0 0 0 0,0 0-1 0 0,0 0 1 0 0,0 0 0 0 0,-1 0 0 0 0,1 0 0 0 0,0 0 0 0 0,0 0 0 0 0,0 0-1 0 0,0 0 1 0 0,0 0 0 0 0,0 0 0 0 0,0 0 0 0 0,0 0 0 0 0,0 0 0 0 0,0 0 0 0 0,0 0-1 0 0,-1 0 1 0 0,1 0 0 0 0,0 0 0 0 0,0 0 0 0 0,0 0 0 0 0,0 0 0 0 0,0 0 0 0 0,0 0-1 0 0,0-1 1 0 0,0 1 0 0 0,0 0 0 0 0,0 0 0 0 0,0 0 0 0 0,0 0 0 0 0,0 0 0 0 0,0 0-1 0 0,0 0 1 0 0,0 0 0 0 0,0 0 0 0 0,0 0 0 0 0,0-1 0 0 0,0 1 0 0 0,0 0 0 0 0,0 0-1 0 0,0 0 1 0 0,0 0 0 0 0,0 0 0 0 0,0 0 0 0 0,0 0 0 0 0,0 0 0 0 0,0 0-1 0 0,0 0-1 0 0,0-2 24 0 0,-1 0 0 0 0,1 0 0 0 0,0 0 0 0 0,-1 1 0 0 0,0-1 0 0 0,1 0 0 0 0,-1 1-1 0 0,0-1 1 0 0,0 0 0 0 0,0 1 0 0 0,-1-2-24 0 0,-2-4 24 0 0,3 5-14 0 0,0 0 0 0 0,1 0 0 0 0,-1 0-1 0 0,1 0 1 0 0,0 0 0 0 0,0 0 0 0 0,-1 0 0 0 0,1 0 0 0 0,0 0 0 0 0,1 0-1 0 0,-1 0-9 0 0,0-9 37 0 0,0 8-28 0 0,0-1-1 0 0,-1 1 1 0 0,1 0-1 0 0,-1-1 0 0 0,0 1 1 0 0,0 0-1 0 0,0-1 0 0 0,-1 0-8 0 0,-4-12-11 0 0,1-10-66 0 0,-1 11 20 0 0,5 13 51 0 0,0 0-1 0 0,0 0 1 0 0,0 1-1 0 0,1-1 1 0 0,-1 0 0 0 0,1 0-1 0 0,-1 0 1 0 0,1 0-1 0 0,0 0 1 0 0,0 0-1 0 0,0 0 1 0 0,0 0-1 0 0,0 0 1 0 0,0 0-1 0 0,0 0 1 0 0,1 0-1 0 0,-1 0 7 0 0,11-30-134 0 0,-11 31 127 0 0,8-27-158 0 0,0 10 19 0 0,-7 16 123 0 0,-1 0-1 0 0,1-1 1 0 0,0 1-1 0 0,-1 0 1 0 0,1 0-1 0 0,-1-1 1 0 0,0 1-1 0 0,0-1 24 0 0,0 2-6 0 0,0 0 0 0 0,0 0-1 0 0,0 0 1 0 0,1 0 0 0 0,-1 0 0 0 0,0 0-1 0 0,0 0 1 0 0,0 0 0 0 0,1 0 0 0 0,-1 0-1 0 0,0 0 1 0 0,1 0 0 0 0,-1 0 0 0 0,1 0-1 0 0,0 0 1 0 0,-1 0 0 0 0,1 1 0 0 0,0-1-1 0 0,-1 0 1 0 0,1 0 0 0 0,0 1 0 0 0,0-1 0 0 0,-1 0-1 0 0,1 1 1 0 0,0-1 0 0 0,1 0 6 0 0,0 1-16 0 0,-1-1 1 0 0,1 1-1 0 0,0-1 1 0 0,-1 1-1 0 0,1 0 1 0 0,0-1-1 0 0,0 1 1 0 0,-1 0-1 0 0,1 0 1 0 0,0 0-1 0 0,-1 1 1 0 0,2-1 15 0 0,3 2-9 0 0,-1 9-71 0 0,6-5 22 0 0,-10-5 57 0 0,0-1-1 0 0,0 0 1 0 0,1 1-1 0 0,-1-1 0 0 0,-1 1 1 0 0,1 0-1 0 0,0-1 0 0 0,0 1 1 0 0,0 0-1 0 0,0 0 0 0 0,0-1 1 0 0,0 1-1 0 0,-1 0 0 0 0,1 0 1 0 0,0 0-1 0 0,-1 0 2 0 0,5 9-35 0 0,9 14 4 0 0,-4-1 21 0 0,-8-19 2 0 0,0 1 0 0 0,-1-1 0 0 0,2 0 1 0 0,-1 0-1 0 0,0 0 0 0 0,1 0 0 0 0,0 0 1 0 0,0 1 7 0 0,2 0 0 0 0,0 1 0 0 0,-1-1 0 0 0,0 1 0 0 0,3 5 0 0 0,0 1 0 0 0,40 66 10 0 0,-31-59 33 0 0,-14-17-42 0 0,0 0 0 0 0,-1-1 1 0 0,1 1-1 0 0,-1 1 0 0 0,0-1 0 0 0,1 0 1 0 0,-1 0-1 0 0,0 0 0 0 0,0 1-1 0 0,3 7 10 0 0,10 6 33 0 0,-5-7-46 0 0,-5-5-43 0 0,-2-1-84 0 0,-2-3-55 0 0,3 0-124 0 0,-1 0 96 0 0,0 0 65 0 0,2 0-139 0 0,-3 0 169 0 0,0 0-35 0 0,0 0-88 0 0,1 0-85 0 0,0 0-17 0 0,-1 0-50 0 0,1 0-42 0 0,-1 0-39 0 0,1 0-137 0 0,0 0-38 0 0,4 0-1428 0 0</inkml:trace>
  <inkml:trace contextRef="#ctx0" brushRef="#br0" timeOffset="1069.55">1515 679 5904 0 0,'-30'0'112'0'0,"23"0"-29"0"0,0 0 62 0 0,30 0-101 0 0,17 0-52 0 0,-29-1 53 0 0,0-2 95 0 0,0-1 102 0 0,0-1 108 0 0,4 2 453 0 0,-13 3-709 0 0,-1 0 0 0 0,1 0 0 0 0,-1 0 0 0 0,1 0 0 0 0,-1 0 0 0 0,1-1 0 0 0,-1 1 0 0 0,1-1 0 0 0,-1 1 0 0 0,1-1-94 0 0,6-4 426 0 0,-7 4-353 0 0,1 0 0 0 0,-1 1-1 0 0,1-1 1 0 0,-1 0 0 0 0,1 0 0 0 0,-1 1 0 0 0,1-1-1 0 0,-1 1 1 0 0,1-1 0 0 0,0 1 0 0 0,-1 0-1 0 0,1-1 1 0 0,0 1 0 0 0,-1 0-73 0 0,11-2 376 0 0,-3-3-81 0 0,5-1 21 0 0,9 1 129 0 0,-12-8-146 0 0,-8 10-289 0 0,3-1 67 0 0,18-13 358 0 0,-15 12-305 0 0,2-1-42 0 0,7-4 18 0 0,-14 3-7 0 0,-5-2-74 0 0,0 7-5 0 0,2-4-5 0 0,-1 4 3 0 0,0-1 0 0 0,0 1 0 0 0,0 0 0 0 0,0-1-1 0 0,0 1 1 0 0,-1-1 0 0 0,1 1 0 0 0,-1 0 0 0 0,1-1 0 0 0,-1 1-18 0 0,-4-6 30 0 0,4 7-22 0 0,0-1-1 0 0,0 1 1 0 0,0-1-1 0 0,1 1 1 0 0,-1-1 0 0 0,0 1-1 0 0,1-1 1 0 0,-1 1-1 0 0,1-1 1 0 0,-1 0-1 0 0,1 1 1 0 0,0-1-1 0 0,0 0 1 0 0,0 0-8 0 0,-1 0 13 0 0,1-1 0 0 0,-1 1 1 0 0,1 0-1 0 0,-1-1 0 0 0,0 1 1 0 0,0 0-1 0 0,0-1 0 0 0,0 1 1 0 0,0 0-1 0 0,-1 0 0 0 0,1 0 1 0 0,-1 0-1 0 0,1 0 0 0 0,-1 0 1 0 0,0 0-1 0 0,0 1 0 0 0,0-1 1 0 0,0 1-1 0 0,0-1 0 0 0,0 1 1 0 0,-2-1-14 0 0,-2 1 22 0 0,-1 0 7 0 0,2-3 48 0 0,4 3-70 0 0,0 1-4 0 0,1-1-1 0 0,-1 0 1 0 0,0 0-1 0 0,0 0 0 0 0,1 1 1 0 0,-1-1-1 0 0,0 0 1 0 0,0 1-1 0 0,0-1 0 0 0,0 1 1 0 0,0-1-1 0 0,0 1 0 0 0,0-1 1 0 0,0 1-1 0 0,0 0 1 0 0,0-1-1 0 0,0 1 0 0 0,0 0 1 0 0,0 0-1 0 0,0 0 1 0 0,0 0-1 0 0,0 0 0 0 0,0 0 1 0 0,0 0-1 0 0,0 0 0 0 0,-1 0 1 0 0,1 0-1 0 0,0 1-2 0 0,-7 4 21 0 0,6-4-18 0 0,1 0 1 0 0,0 0-1 0 0,-1-1 0 0 0,1 1 0 0 0,-1 0 0 0 0,1 0 0 0 0,-1-1 0 0 0,0 1 0 0 0,1-1 0 0 0,-1 0 0 0 0,0 1 0 0 0,1-1 0 0 0,-1 0 0 0 0,0 0-3 0 0,1 0 4 0 0,0 0 0 0 0,0 0 0 0 0,0 1 0 0 0,0-1 0 0 0,0 0 0 0 0,1 0 0 0 0,-1 1 0 0 0,0-1 0 0 0,0 1 0 0 0,0-1 0 0 0,0 1 0 0 0,0-1 0 0 0,0 1 0 0 0,1-1 0 0 0,-1 1 0 0 0,0 0 0 0 0,1-1 0 0 0,-1 1 0 0 0,0 0 0 0 0,1 0 0 0 0,-1-1 0 0 0,1 1 0 0 0,-1 0 0 0 0,1 0 0 0 0,-1 0 0 0 0,1 0 0 0 0,0 0-4 0 0,-11 15 26 0 0,-3-2 63 0 0,2 1 1 0 0,0 0-1 0 0,0 1 1 0 0,2 1 0 0 0,-9 16-90 0 0,2-4 121 0 0,2-11 47 0 0,14-16-147 0 0,-1 0 0 0 0,1 0 0 0 0,-1 0 0 0 0,1 0 0 0 0,0 0 0 0 0,0 0 0 0 0,0 0 0 0 0,0 0 0 0 0,0 0 0 0 0,0 1 0 0 0,0-1 0 0 0,1 0 0 0 0,-1 0 1 0 0,1 1-22 0 0,-3 10 96 0 0,-4 4 70 0 0,5-14-140 0 0,1-1 0 0 0,0 1 0 0 0,0-1 0 0 0,0 1 0 0 0,1 0 0 0 0,-1 0 0 0 0,1-1 0 0 0,-1 4-26 0 0,2 5 101 0 0,2 2 40 0 0,0-5-92 0 0,4 14 147 0 0,-6-19-163 0 0,0-1 0 0 0,0 1 0 0 0,1 0 0 0 0,-1-1 0 0 0,0 0 0 0 0,1 1 0 0 0,0-1 0 0 0,0 0 0 0 0,0 0 0 0 0,0 0 0 0 0,0 0 0 0 0,1 1-33 0 0,6 3 58 0 0,1 0 40 0 0,4 2 209 0 0,-1-1 0 0 0,14 5-307 0 0,-8-6 116 0 0,12-1 75 0 0,-14-1-97 0 0,-11-1-51 0 0,1-2 1 0 0,0 1-1 0 0,-1-1 1 0 0,1 0-1 0 0,0 0 1 0 0,0-1-44 0 0,21 0 88 0 0,13 0 0 0 0,29 0 50 0 0,-67 0-136 0 0,1 0-1 0 0,-1 0 0 0 0,0-1 1 0 0,0 1-1 0 0,0-1 0 0 0,1 0 1 0 0,-1 0-1 0 0,0 0 0 0 0,3-2-1 0 0,9-2 0 0 0,-11 4 55 0 0,1 0-56 0 0,-1 0-54 0 0,0 0-55 0 0,2-1-141 0 0,0 1-107 0 0,0-1-106 0 0,-1 1-104 0 0,1 0-101 0 0,-1-1-100 0 0,0 1-97 0 0,-1-1-96 0 0,5 0-1234 0 0,1 1-1245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27:44.9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6448 0 0,'0'0'141'0'0,"0"0"23"0"0,0 0 13 0 0,0 0 45 0 0,3 0 138 0 0,-2 0-332 0 0,-1 0 0 0 0,1 0 0 0 0,0 0 0 0 0,-1 0 0 0 0,1 0 0 0 0,-1 1 0 0 0,1-1 0 0 0,0 0 0 0 0,-1 0 0 0 0,1 1 0 0 0,-1-1 0 0 0,1 0 0 0 0,0 1 0 0 0,-1-1 0 0 0,1 1 0 0 0,-1-1 0 0 0,1 0-1 0 0,-1 1 1 0 0,0-1 0 0 0,1 1 0 0 0,-1 0 0 0 0,1-1 0 0 0,-1 1-28 0 0,0-1 29 0 0,1 1 0 0 0,-1-1 0 0 0,1 1-1 0 0,-1 0 1 0 0,0-1 0 0 0,1 0-1 0 0,-1 1 1 0 0,1-1 0 0 0,-1 1 0 0 0,1-1-1 0 0,-1 0 1 0 0,1 1 0 0 0,0-1-1 0 0,-1 0 1 0 0,1 1 0 0 0,-1-1-1 0 0,1 0 1 0 0,0 0 0 0 0,-1 0 0 0 0,1 1-1 0 0,0-1 1 0 0,-1 0 0 0 0,1 0-29 0 0,-1 0 7 0 0,0 0 1 0 0,0 0 0 0 0,1 0 0 0 0,-1 0-1 0 0,0 0 1 0 0,0 0 0 0 0,0-1-1 0 0,0 1 1 0 0,0 0 0 0 0,0 0 0 0 0,0 0-1 0 0,0 0 1 0 0,0 0 0 0 0,0 0 0 0 0,1 1-1 0 0,-1-1 1 0 0,0 0 0 0 0,0 0-1 0 0,0 0 1 0 0,0 0 0 0 0,0 0 0 0 0,0 0-1 0 0,0 0 1 0 0,0 0 0 0 0,0 0-1 0 0,0 0 1 0 0,0 0 0 0 0,0 0 0 0 0,1 0-1 0 0,-1 0 1 0 0,0 0 0 0 0,0 0-1 0 0,0 0 1 0 0,0 0 0 0 0,0 0 0 0 0,0 1-1 0 0,0-1 1 0 0,0 0 0 0 0,0 0 0 0 0,0 0-1 0 0,0 0 1 0 0,0 0 0 0 0,0 0-1 0 0,0 0 1 0 0,0 0 0 0 0,0 0 0 0 0,0 0-1 0 0,0 1 1 0 0,0-1 0 0 0,0 0-1 0 0,0 0 1 0 0,0 0 0 0 0,0 0 0 0 0,0 0-1 0 0,0 0 1 0 0,0 0 0 0 0,0 0-8 0 0,3 12 411 0 0,7 3 58 0 0,-9-14-276 0 0,0 1-44 0 0,1 1 43 0 0,-2 1-98 0 0,-1 2-70 0 0,1-4 3 0 0,0 1 48 0 0,0 0-30 0 0,0 0 0 0 0,0 0-1 0 0,1 0 1 0 0,-1 0 0 0 0,1 0-1 0 0,0 0 1 0 0,1 2-45 0 0,6 13 269 0 0,-6-11-129 0 0,0 1-33 0 0,-3 13 96 0 0,0-12-109 0 0,1 6 91 0 0,0-4-66 0 0,3 10 81 0 0,3-5-35 0 0,-2-4-34 0 0,-1 10 19 0 0,-4-9-69 0 0,1 7 62 0 0,4-3 19 0 0,-1-8-86 0 0,-1 0 0 0 0,1 0 0 0 0,-2-1 0 0 0,2 7-76 0 0,-2 14 206 0 0,-1-8-87 0 0,0 34 300 0 0,0-53-407 0 0,0 0 0 0 0,0-1 1 0 0,1 1-1 0 0,-1 0 0 0 0,0-1 1 0 0,1 1-1 0 0,-1 0 1 0 0,1-1-1 0 0,0 1 0 0 0,-1-1 1 0 0,1 1-1 0 0,0-1 0 0 0,0 1 1 0 0,0-1-1 0 0,0 0 0 0 0,0 0 1 0 0,0 1-1 0 0,1-1-12 0 0,1 2 106 0 0,-3-3-2 0 0,0 0 0 0 0,-3 3 4 0 0,-7 7 16 0 0,7-7 4 0 0,3-3 0 0 0,0 0 1 0 0,0 2 7 0 0,-1 5-20 0 0,-1-5 18 0 0,-12-15 143 0 0,13 12-263 0 0,-1-1 3 0 0,0 0-1 0 0,1 0 0 0 0,0 0 1 0 0,0 0-1 0 0,-1 0 1 0 0,1 0-1 0 0,0-1 1 0 0,1 1-1 0 0,-1 0 1 0 0,0-1-1 0 0,1 1 0 0 0,-1-1 1 0 0,1 1-1 0 0,0-1 1 0 0,0 1-1 0 0,0-1 1 0 0,0 1-1 0 0,0-2-16 0 0,0 1 3 0 0,-1 0 0 0 0,0-1 1 0 0,0 1-1 0 0,0 0 0 0 0,0-1 0 0 0,0 1 0 0 0,-1 0 0 0 0,1 0 0 0 0,-1 0 0 0 0,0 0 1 0 0,0 1-1 0 0,0-1-3 0 0,-10-17 33 0 0,11 16-32 0 0,0-1 0 0 0,0 1 0 0 0,1-1 1 0 0,-1 1-1 0 0,1-1 0 0 0,0 0 0 0 0,0 1 0 0 0,0-1 0 0 0,1 0-1 0 0,-1 0 2 0 0,0 1 0 0 0,1 0 0 0 0,-2-1 0 0 0,1 1-1 0 0,0-1 1 0 0,-2-4-2 0 0,-4-9 27 0 0,5 14-25 0 0,-1 1 0 0 0,1-1-1 0 0,0 1 1 0 0,0-1-1 0 0,0 0 1 0 0,1 1 0 0 0,-1-1-1 0 0,1 0 1 0 0,0 0 0 0 0,0 1-1 0 0,0-1 1 0 0,0 0 0 0 0,1 0-1 0 0,0 1 1 0 0,0-1 0 0 0,0 0-3 0 0,-1 2 1 0 0,3-6 0 0 0,0 0 0 0 0,-1 0 0 0 0,0 0 0 0 0,-1 0 0 0 0,1-8 0 0 0,-2 13 0 0 0,1-1 0 0 0,-1 1 0 0 0,1 0 0 0 0,0-1 0 0 0,0 1 0 0 0,0 0 0 0 0,0 0 0 0 0,1 0 0 0 0,0 0 0 0 0,-1 0 0 0 0,1 0 0 0 0,0 0 0 0 0,1 0 0 0 0,8-16-10 0 0,-2-4-37 0 0,1 4 37 0 0,-8 16 10 0 0,0 1 1 0 0,0-1-1 0 0,1 0 0 0 0,-1 1 1 0 0,1 0-1 0 0,0 0 0 0 0,-1-1 1 0 0,1 1-1 0 0,0 1 1 0 0,3-2-1 0 0,12-11-14 0 0,6 1-50 0 0,-14 11 8 0 0,-5 2 50 0 0,12 2 2 0 0,19 14-7 0 0,-28-12-9 0 0,18 8-13 0 0,-24-12 33 0 0,0 1 0 0 0,0 0 0 0 0,0-1 0 0 0,-1 1 0 0 0,1 0 0 0 0,0 0 0 0 0,0 0 0 0 0,-1 0 0 0 0,1 1 0 0 0,-1-1 0 0 0,1 0 0 0 0,-1 0 0 0 0,0 1 0 0 0,1-1 0 0 0,-1 1 0 0 0,0 0 0 0 0,0-1 0 0 0,0 1 0 0 0,0 0 0 0 0,0-1 0 0 0,0 3 0 0 0,2 1 0 0 0,1 0-1 0 0,0 0 1 0 0,0 0 0 0 0,0-1 0 0 0,0 0 0 0 0,1 0 0 0 0,4 3 0 0 0,-4-3 0 0 0,-1 0 0 0 0,1 0 0 0 0,-1 0 0 0 0,1 1 0 0 0,-1 0 0 0 0,-1 0 0 0 0,3 4 1 0 0,-3-4-1 0 0,0 0 0 0 0,-1 0 0 0 0,1 1 0 0 0,-2-1 0 0 0,1 1 0 0 0,0-1 0 0 0,-1 1 0 0 0,0 0 0 0 0,-1-1 0 0 0,1 1 0 0 0,-1-4 0 0 0,0 0 0 0 0,0 0 0 0 0,0 0 0 0 0,1 0 0 0 0,-1 0 0 0 0,1 0 0 0 0,-1 0 0 0 0,1-1 0 0 0,0 1 0 0 0,-1 0 0 0 0,1 0 0 0 0,0-1 0 0 0,1 2 0 0 0,-1-1 0 0 0,0-1 0 0 0,0 1 0 0 0,0-1 0 0 0,-1 1 0 0 0,1-1 0 0 0,0 1 0 0 0,-1-1 0 0 0,1 1 0 0 0,-1-1 0 0 0,0 1 0 0 0,0 0 0 0 0,1-1 0 0 0,-1 2 0 0 0,0 11 4 0 0,0 14-11 0 0,0 9 63 0 0,-1-21-46 0 0,0-12-10 0 0,1 1 0 0 0,0-1 0 0 0,0 1 0 0 0,0-1 0 0 0,0 0 0 0 0,1 1 0 0 0,-1-1 0 0 0,1 0 1 0 0,1 4-1 0 0,2-2 0 0 0,4 6 0 0 0,-8-11 0 0 0,0-1 0 0 0,0 0 0 0 0,1 1 0 0 0,-1-1 0 0 0,0 0 0 0 0,0 1 0 0 0,0-1 0 0 0,0 1 0 0 0,0-1 0 0 0,0 0 0 0 0,0 1 0 0 0,0-1 0 0 0,0 1 0 0 0,0-1 0 0 0,0 0 0 0 0,0 1 0 0 0,0-1 0 0 0,0 1 0 0 0,0-1 0 0 0,-1 0 0 0 0,1 1 0 0 0,0-1 0 0 0,0 0 0 0 0,0 1 0 0 0,0-1 0 0 0,-1 0 0 0 0,1 1-1 0 0,-11 4 12 0 0,11-4-8 0 0,-1 0 0 0 0,1 0 0 0 0,0-1 0 0 0,-1 1 0 0 0,1 0 0 0 0,0 0 0 0 0,0 0 1 0 0,0 0-1 0 0,0-1 0 0 0,-1 1 0 0 0,1 0 0 0 0,0 0 0 0 0,0 0 0 0 0,1 0-3 0 0,-1 31 10 0 0,0-16-10 0 0,0-7-10 0 0,2-5-26 0 0,2-2-40 0 0,3-1-83 0 0,-7-1 159 0 0,2 0-288 0 0,-2 1-267 0 0,0 1 76 0 0,0-1 66 0 0,0 0 54 0 0,0 1-233 0 0,0 1-249 0 0,0-2 451 0 0,0 0-72 0 0,0 0-95 0 0,0 1-1341 0 0,0-2-1074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27:45.7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 6536 0 0,'0'0'141'0'0,"0"0"23"0"0,0 0 13 0 0,3 0-19 0 0,8 0-78 0 0,-5 0-92 0 0,-1 0-77 0 0,-5 0 99 0 0,1 0 40 0 0,0 0 41 0 0,0 0 54 0 0,0 0 62 0 0,2 0 72 0 0,0 3 104 0 0,10 8-22 0 0,-8-9-281 0 0,-5-2-64 0 0,1 0 0 0 0,0 1 0 0 0,-1-1 0 0 0,1 0 0 0 0,0 1 0 0 0,-1-1 0 0 0,1 0 0 0 0,-1 1 0 0 0,1-1 0 0 0,-1 1 0 0 0,1-1 0 0 0,-1 1 0 0 0,1-1 1 0 0,-1 1-1 0 0,1-1 0 0 0,-1 1 0 0 0,0 0 0 0 0,1-1 0 0 0,-1 1 0 0 0,0-1 0 0 0,1 1 0 0 0,-1 0-16 0 0,2 4 60 0 0,2 3 41 0 0,3 5 80 0 0,-2 0-23 0 0,-1-2-69 0 0,0 1 49 0 0,8 21 249 0 0,-6-13-207 0 0,1 11 66 0 0,-5-20-155 0 0,0 0 0 0 0,1-1-1 0 0,2 4-90 0 0,9 33 305 0 0,-3 23 50 0 0,-2-14-61 0 0,-4-32-150 0 0,-3-14-64 0 0,1 1 0 0 0,-2-1 0 0 0,0 1 0 0 0,0 2-80 0 0,-1-5 70 0 0,1 0 0 0 0,0 0 1 0 0,0 0-1 0 0,1 0 1 0 0,1 4-71 0 0,-1-5 64 0 0,0 0 0 0 0,-1 0 0 0 0,1 0 0 0 0,-2 1 0 0 0,1 1-64 0 0,-1-1 64 0 0,1-1 1 0 0,0 0-1 0 0,0 0 1 0 0,1 0 0 0 0,0 0-1 0 0,2 6-64 0 0,-2-8 35 0 0,2 12 110 0 0,-5 4-33 0 0,1-12-55 0 0,0 6 15 0 0,0 16 143 0 0,0 34 402 0 0,0-63-489 0 0,0-2 0 0 0,0 0 0 0 0,0-2 0 0 0,-1 0-111 0 0,1 0 0 0 0,0 1 1 0 0,-1-1-1 0 0,1 0 0 0 0,-1 1 1 0 0,1-1-1 0 0,-1 1 1 0 0,0-1-1 0 0,0 0 0 0 0,0 1 1 0 0,-1-2-18 0 0,-3-5 65 0 0,0-5 36 0 0,0 2-42 0 0,-6-13 26 0 0,6 11-57 0 0,0-1 0 0 0,0 1 0 0 0,1-1 0 0 0,-1-11-28 0 0,-2-6-5 0 0,5 24 5 0 0,-1-4 0 0 0,0-1 0 0 0,1 0 0 0 0,0 0 0 0 0,1 0 0 0 0,1-1 0 0 0,-1-52-46 0 0,-1 24-74 0 0,3-1 0 0 0,3-28 120 0 0,7 20-148 0 0,-8 33 88 0 0,0-4-61 0 0,1 2-1 0 0,2-6 122 0 0,-2 14-102 0 0,0-1 1 0 0,6-9 101 0 0,-5 10-27 0 0,7-13-125 0 0,2-1-1 0 0,8-10 153 0 0,4 3-56 0 0,-10 19 45 0 0,-15 13 5 0 0,1-1 1 0 0,0 0 0 0 0,0 0-1 0 0,0 1 1 0 0,0 0-1 0 0,0-1 1 0 0,0 1-1 0 0,0 0 1 0 0,1 0 5 0 0,0 0-1 0 0,0 0 0 0 0,0 0 0 0 0,-1 1 0 0 0,1 0 0 0 0,0-1 0 0 0,-1 1 0 0 0,1 0 0 0 0,0 0 0 0 0,-1 0 0 0 0,0 1 0 0 0,1-1 0 0 0,-1 1 0 0 0,0-1 0 0 0,1 1 0 0 0,1 1 1 0 0,-3-1-5 0 0,1-1 0 0 0,0 1-1 0 0,-1-1 1 0 0,1 0 0 0 0,0 0 0 0 0,0 0 0 0 0,0 0-1 0 0,0 1 6 0 0,16 8-11 0 0,-15-8 11 0 0,0 0 0 0 0,-1 0 0 0 0,1 0 0 0 0,-1 1 0 0 0,1 0 0 0 0,-1-1 0 0 0,0 1 0 0 0,0 0 0 0 0,0 0 0 0 0,0 0 0 0 0,-1 0 0 0 0,1 1 0 0 0,-1-1 0 0 0,1 1 0 0 0,9 13 0 0 0,-9-13 0 0 0,0-1 0 0 0,0 1 0 0 0,0-1 0 0 0,0 1 0 0 0,0 0 0 0 0,-1-1 0 0 0,1 2 0 0 0,-1 6 0 0 0,1 0 0 0 0,-2 0 0 0 0,0 0 0 0 0,0 6 0 0 0,-1-2 0 0 0,2-10 0 0 0,-1-1 0 0 0,0 1 0 0 0,0 0 0 0 0,0-1 0 0 0,-1 1 0 0 0,1-1 0 0 0,-1 1 0 0 0,0-1 0 0 0,-1 1 0 0 0,1-1 0 0 0,-1 0 0 0 0,0 0 0 0 0,-2 4 0 0 0,-7 25 0 0 0,10-29 0 0 0,0 0 0 0 0,0 0 0 0 0,-1 0 0 0 0,1-1 0 0 0,-1 1 0 0 0,0 0 0 0 0,0 0 0 0 0,0-1 0 0 0,0 0 0 0 0,-1 1 0 0 0,-1 1 0 0 0,-59 58 128 0 0,47-52-196 0 0,-2-6-103 0 0,-23-5-296 0 0,21 0 267 0 0,5 0-230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1:21.3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348 50 4832 0 0,'0'0'108'0'0,"0"0"17"0"0,-3 0 10 0 0,-10 0-22 0 0,4 0-178 0 0,1 0 68 0 0,1 0 58 0 0,2 0 48 0 0,-2 0 86 0 0,-6 0 478 0 0,9 0-423 0 0,-1 0-96 0 0,0 0-95 0 0,-18 0 787 0 0,-1 0-118 0 0,1 0-108 0 0,-2 0-98 0 0,14 1-364 0 0,-3 6-3 0 0,3-1-27 0 0,2-5-13 0 0,4 2 39 0 0,-11 7-47 0 0,14-9-96 0 0,-1-1-1 0 0,1 2 0 0 0,0-1 0 0 0,0 0 0 0 0,0 0 1 0 0,0 1-1 0 0,0-1 0 0 0,0 1 0 0 0,0 0 0 0 0,1-1 1 0 0,-1 1-1 0 0,0 1-10 0 0,0 2 16 0 0,1-4-10 0 0,1-1-1 0 0,0 1 0 0 0,0-1 1 0 0,-1 1-1 0 0,1 0 0 0 0,0-1 1 0 0,-1 1-1 0 0,1-1 0 0 0,-1 1 1 0 0,1-1-1 0 0,-1 1 0 0 0,1-1 1 0 0,-1 1-1 0 0,1-1 0 0 0,-1 1 1 0 0,1-1-1 0 0,-1 0 0 0 0,0 1 1 0 0,1-1-1 0 0,-1 0 0 0 0,1 1 0 0 0,-1-1-5 0 0,-4 2 27 0 0,3-1-20 0 0,1 0 0 0 0,0 0 0 0 0,0 0 0 0 0,0 0 0 0 0,0 0 0 0 0,0 1 0 0 0,0-1 0 0 0,0 0 0 0 0,0 0 0 0 0,0 1 0 0 0,1-1 0 0 0,-1 1 0 0 0,0-1 0 0 0,1 0 0 0 0,-1 1 0 0 0,1-1 0 0 0,0 1 0 0 0,-1-1 0 0 0,1 1 0 0 0,0-1 0 0 0,0 2-7 0 0,-3 9 45 0 0,-13 25 115 0 0,12-26-134 0 0,3-8-14 0 0,-1 0-1 0 0,1 0 0 0 0,0 0 0 0 0,0 0 1 0 0,0 0-1 0 0,0 1 0 0 0,1-1 0 0 0,0 0 1 0 0,-1 3-12 0 0,0 10 47 0 0,-5-1-30 0 0,-1 1 4 0 0,6 3 38 0 0,1-16-53 0 0,0 1 0 0 0,0-1 0 0 0,1 0 1 0 0,0 1-1 0 0,0-1 0 0 0,0 1 0 0 0,0-1 1 0 0,1 1-7 0 0,4 12 46 0 0,-1 10-20 0 0,-3-20-10 0 0,1 0-1 0 0,0 0 1 0 0,0-1-1 0 0,0 1 0 0 0,0-1 1 0 0,3 3-16 0 0,4 4 58 0 0,-1-3 37 0 0,-6-6 17 0 0,1-2-49 0 0,5-2-13 0 0,-7 1-11 0 0,1 0-10 0 0,-1 0 1 0 0,0-1 0 0 0,1 1 0 0 0,-1 0 0 0 0,0-1 0 0 0,0 0-1 0 0,1 0 1 0 0,-1 1 0 0 0,0-1 0 0 0,0 0 0 0 0,1-2-30 0 0,7-2 147 0 0,2 1 43 0 0,12-8 64 0 0,-17 7-148 0 0,-1 0 0 0 0,1 0 1 0 0,-1-1-1 0 0,1 0 0 0 0,-1-1-106 0 0,8-11 190 0 0,-11 13-142 0 0,1 0 0 0 0,1 0 1 0 0,-1 0-1 0 0,1 0 0 0 0,-1 0 1 0 0,1 1-1 0 0,1 0 0 0 0,2-2-48 0 0,8-8 110 0 0,-2-7-21 0 0,-11 16-64 0 0,-1 1 0 0 0,1 0 1 0 0,0 0-1 0 0,0 0 1 0 0,3-3-26 0 0,-3 4 7 0 0,0-1 0 0 0,-1 1 1 0 0,0-1-1 0 0,0 1 1 0 0,0-1-1 0 0,0 0 1 0 0,0 1-1 0 0,-1-1 0 0 0,0 0 1 0 0,1 0-1 0 0,-1-3-7 0 0,10-25 15 0 0,4-2-38 0 0,-15 18-52 0 0,-1 0-21 0 0,0 12-17 0 0,-3-2 19 0 0,2 5-26 0 0,1 0-23 0 0,-1 0-67 0 0,0 0-81 0 0,0-1-92 0 0,2 1 71 0 0,-1 0-46 0 0,1 0-41 0 0,-1 0-37 0 0,1-1-129 0 0,0 1-35 0 0,0-5-1326 0 0</inkml:trace>
  <inkml:trace contextRef="#ctx0" brushRef="#br0" timeOffset="338.26">537 65 7424 0 0,'0'0'166'0'0,"0"0"29"0"0,3 3 12 0 0,10 8-34 0 0,-8-9-154 0 0,-5-2-18 0 0,1 0 0 0 0,0 1-1 0 0,-1-1 1 0 0,1 0-1 0 0,-1 1 1 0 0,1-1 0 0 0,0 0-1 0 0,-1 1 1 0 0,1-1 0 0 0,-1 1-1 0 0,1-1 1 0 0,-1 1-1 0 0,1-1 1 0 0,-1 1 0 0 0,0-1-1 0 0,1 1 1 0 0,-1-1 0 0 0,1 1-1 0 0,-1 0 1 0 0,0-1-1 0 0,0 1 1 0 0,1 0-1 0 0,1 4 2 0 0,12 12-7 0 0,-7-10 28 0 0,-1-2 31 0 0,0 1 45 0 0,-1 0 57 0 0,-1 0 71 0 0,1 5 175 0 0,-1-3-48 0 0,6 5 105 0 0,-1-2 17 0 0,-2 1-71 0 0,0 3 8 0 0,1 8 109 0 0,5 10 202 0 0,-7-1 87 0 0,-6-32-808 0 0,5 11 251 0 0,11 16 442 0 0,-11-20-513 0 0,-3-4 73 0 0,0-1-93 0 0,-2 1-59 0 0,0 1-53 0 0,0 0-11 0 0,1-2 42 0 0,0 0-117 0 0,0-1 40 0 0,2 3 105 0 0,1 1 123 0 0,7 6 440 0 0,-8-8-501 0 0,0 0-91 0 0,0 0 210 0 0,-3-3-23 0 0,0 0-11 0 0,0 0-1 0 0,0-3 3 0 0,0 2-243 0 0,0 1 0 0 0,0-1 0 0 0,0 1 0 0 0,0-1 0 0 0,0 1-1 0 0,0-1 1 0 0,1 0 0 0 0,-1 1 0 0 0,0-1 0 0 0,0 1 0 0 0,1-1 0 0 0,-1 1 0 0 0,0-1-1 0 0,0 1 1 0 0,1-1 0 0 0,-1 1 0 0 0,1-1 0 0 0,-1 1 0 0 0,0 0 0 0 0,1-1 0 0 0,-1 1-1 0 0,1-1 1 0 0,-1 1 0 0 0,1 0-16 0 0,0-1 18 0 0,-1 1-1 0 0,1-1 0 0 0,0 1 0 0 0,-1-1 1 0 0,1 1-1 0 0,-1-1 0 0 0,1 1 1 0 0,-1-1-1 0 0,1 1 0 0 0,-1-1 0 0 0,1 0 1 0 0,-1 1-1 0 0,0-1 0 0 0,1 0 1 0 0,-1 1-1 0 0,0-1 0 0 0,0 0 0 0 0,0 0 1 0 0,1 1-1 0 0,-1-1 0 0 0,0 0 1 0 0,0 1-1 0 0,0-1 0 0 0,0 0 0 0 0,0 0-17 0 0,2-11 201 0 0,2 3-75 0 0,-2 7-107 0 0,-1 0 0 0 0,0 1 0 0 0,0-1 0 0 0,-1 0 0 0 0,1 0 0 0 0,0 1 0 0 0,0-1 1 0 0,-1 0-1 0 0,1 0 0 0 0,-1 0 0 0 0,0 0 0 0 0,0 0 0 0 0,1 0-19 0 0,-2-28 198 0 0,0-13-16 0 0,1 38-162 0 0,0-1 0 0 0,1 1 1 0 0,-1-1-1 0 0,1 1 0 0 0,1-3-20 0 0,4-8 45 0 0,-5 13-33 0 0,1 0-1 0 0,-1 0 1 0 0,0-1-1 0 0,-1 1 0 0 0,1 0 1 0 0,0-1-1 0 0,-1 1 0 0 0,0-2-11 0 0,0 2 11 0 0,0 1 0 0 0,1-1 0 0 0,-1 1 0 0 0,0 0 0 0 0,1-1-1 0 0,-1 1 1 0 0,1 0 0 0 0,0-1 0 0 0,0 1 0 0 0,0 0 0 0 0,0 0-1 0 0,1-2-10 0 0,8-17 74 0 0,-10 20-69 0 0,3-9 8 0 0,2-3-34 0 0,-3 9-5 0 0,0-1-1 0 0,0 0 0 0 0,0 1 1 0 0,0 0-1 0 0,1 0 1 0 0,2-4 26 0 0,4 1-90 0 0,3 1 22 0 0,-11 5 62 0 0,0 1 1 0 0,0 0-1 0 0,-1-1 0 0 0,1 1 1 0 0,0-1-1 0 0,0 1 0 0 0,0-1 0 0 0,-1 1 1 0 0,1-1-1 0 0,0 1 0 0 0,0-1 1 0 0,-1 0-1 0 0,1 0 6 0 0,1-9-114 0 0,1 4-30 0 0,2 1 60 0 0,0 0-41 0 0,-3 4-93 0 0,-1 0 43 0 0,2-1-69 0 0,-1 2 141 0 0,0 0 38 0 0,3 1-45 0 0,-4-1 24 0 0,-1 0 4 0 0,4 0-29 0 0,-1 0-91 0 0,1 0-78 0 0,0 0-68 0 0,0 0-115 0 0,0-1-56 0 0,14 2-2147 0 0,-13 0 1942 0 0,-3 0 407 0 0,0 0 38 0 0,14 12-1351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27:48.5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64 10768 0 0,'3'0'241'0'0,"-3"0"-227"0"0,1 0 0 0 0,-1 0 0 0 0,1 1 1 0 0,0-1-1 0 0,-1 0 0 0 0,1 0 0 0 0,-1 0 0 0 0,1 0 0 0 0,-1 1 1 0 0,1-1-1 0 0,-1 0 0 0 0,1 1 0 0 0,-1-1 0 0 0,1 0 0 0 0,-1 1 1 0 0,1-1-1 0 0,-1 0 0 0 0,0 1 0 0 0,1-1 0 0 0,-1 1 0 0 0,0-1 0 0 0,1 1 1 0 0,-1-1-1 0 0,0 1 0 0 0,0-1 0 0 0,1 1 0 0 0,-1-1 0 0 0,0 1 1 0 0,0-1-1 0 0,0 1 0 0 0,0-1 0 0 0,1 1 0 0 0,-1 0-14 0 0,1 11 181 0 0,-2 0-51 0 0,1-4-71 0 0,0 15 30 0 0,0 25-61 0 0,0-32 69 0 0,0-2 72 0 0,0 0 111 0 0,0-7-91 0 0,0 1 38 0 0,0-1 41 0 0,0 1 44 0 0,0-2-95 0 0,2 0-34 0 0,3 3 99 0 0,1 4-27 0 0,-3 11 103 0 0,-1-14-8 0 0,4 3-158 0 0,8 20 236 0 0,-7-24-272 0 0,-5-6 46 0 0,-2-3-13 0 0,3 3-44 0 0,23 23 104 0 0,-23-24-137 0 0,-3-2-33 0 0,0 0-14 0 0,0 0-1 0 0,2-2-10 0 0,0 1-54 0 0,-1-1 1 0 0,0 1 0 0 0,0 0-1 0 0,1 0 1 0 0,-1 0-1 0 0,0 0 1 0 0,1 0 0 0 0,-1 1-1 0 0,1-1 1 0 0,-1 0-1 0 0,1 1 1 0 0,0-1 0 0 0,-1 1-1 0 0,1-1 1 0 0,-1 1-1 0 0,1 0 1 0 0,0 0-1 0 0,0 0 0 0 0,-1 0 1 0 0,1-1-1 0 0,-1 1 0 0 0,0 0 0 0 0,0-1 0 0 0,0 1 0 0 0,0 0 0 0 0,0-1 0 0 0,0 1 0 0 0,0-1 0 0 0,0 0 0 0 0,0 1 0 0 0,0-1 0 0 0,0 0 0 0 0,0 0 0 0 0,0 1 0 0 0,-1-1 0 0 0,1 0 0 0 0,0 0 0 0 0,-1 0 0 0 0,1 0 0 0 0,0 0 0 0 0,-1 0 1 0 0,1 0-1 0 0,-1 0 0 0 0,0 0 0 0 0,1 0 0 0 0,-1 0 0 0 0,0 0 0 0 0,1-1 0 0 0,-1 1 0 0 0,0-2 10 0 0,1 1 0 0 0,0 0-1 0 0,0 0 1 0 0,0 0 0 0 0,0 0 0 0 0,0 0 0 0 0,1 0-1 0 0,0-2-9 0 0,2 2 13 0 0,3-4 6 0 0,-2-18 71 0 0,6 3 54 0 0,-6-5 16 0 0,6 5 6 0 0,-9 8-88 0 0,1 0-38 0 0,2 2-66 0 0,0 1-44 0 0,1-17-122 0 0,1 10-1 0 0,3 0-78 0 0,-1 1-84 0 0,-2 3-29 0 0,-1 0 77 0 0,-3 8 170 0 0,-1-2-58 0 0,-1 4 43 0 0,1 0-41 0 0,0 1-21 0 0,1 1-36 0 0,2-1-320 0 0,0-5-294 0 0,-5 6 809 0 0,1 1 1 0 0,-1 0 0 0 0,0-1 0 0 0,0 1-1 0 0,0-1 1 0 0,1 1 0 0 0,-1 0 0 0 0,0-1-1 0 0,0 1 1 0 0,1 0 0 0 0,-1 0 0 0 0,0-1 0 0 0,1 1-1 0 0,-1 0 1 0 0,0 0 0 0 0,1-1 0 0 0,-1 1-1 0 0,1 0 1 0 0,-1 0 0 0 0,0 0 0 0 0,1 0-1 0 0,-1-1 1 0 0,1 1 0 0 0,-1 0 0 0 0,0 0-1 0 0,1 0 1 0 0,-1 0 0 0 0,1 0 0 0 0,-1 0 0 0 0,1 0-1 0 0,-1 0 55 0 0,3 0-1302 0 0</inkml:trace>
  <inkml:trace contextRef="#ctx0" brushRef="#br0" timeOffset="299.19">473 175 7344 0 0,'27'13'165'0'0,"-22"-10"22"0"0,-2-3 9 0 0,1 0-39 0 0,20 0-102 0 0,-9-1-25 0 0,-3-1 61 0 0,-2-2 67 0 0,-2-3 68 0 0,-8 7-205 0 0,1 0 0 0 0,-1 0 0 0 0,0-1 0 0 0,0 1 0 0 0,1 0 0 0 0,-1 0 0 0 0,0 0 0 0 0,0 0 0 0 0,1-1 0 0 0,-1 1 0 0 0,0 0 0 0 0,1 0 0 0 0,-1 0 0 0 0,0 0 0 0 0,0 0 0 0 0,1 0 0 0 0,-1 0 0 0 0,0 0 0 0 0,1 0 0 0 0,-1 0 0 0 0,0 0-1 0 0,1 0 1 0 0,-1 0 0 0 0,0 0 0 0 0,1 0 0 0 0,-1 0-21 0 0,3 0 81 0 0,-1 0 0 0 0,1 0 0 0 0,-1 0-1 0 0,1-1 1 0 0,-1 1 0 0 0,1-1 0 0 0,0 0-81 0 0,3-6 351 0 0,-4 4-154 0 0,11-3 268 0 0,-9 4-364 0 0,0-1 63 0 0,9-9 520 0 0,-8 6-466 0 0,-2 3-144 0 0,0 0-83 0 0,3-3 96 0 0,1-3-9 0 0,9-23 26 0 0,-14 28-89 0 0,-1-2 14 0 0,-2-15-19 0 0,1-8 0 0 0,-2 23 33 0 0,-9-4-22 0 0,11 9-19 0 0,-1 1 0 0 0,1 0-1 0 0,-1-1 1 0 0,1 1 0 0 0,-1 0-1 0 0,1 0 1 0 0,-1-1 0 0 0,1 1-1 0 0,-1 0 1 0 0,0 0 0 0 0,1 0 0 0 0,-1 0-1 0 0,1 0 1 0 0,-1-1 0 0 0,0 1-1 0 0,1 0 1 0 0,-1 0 0 0 0,1 1-1 0 0,-1-1 1 0 0,1 0 0 0 0,-1 0-1 0 0,0 0 1 0 0,1 0 0 0 0,-1 0 0 0 0,1 1-1 0 0,-1-1 1 0 0,1 0 0 0 0,-1 0-1 0 0,1 1 1 0 0,-1-1 0 0 0,1 0-2 0 0,-1 1 1 0 0,-15 12-1 0 0,14-10 0 0 0,0-1 0 0 0,0 1 0 0 0,0 0 0 0 0,0 0 0 0 0,0 0 0 0 0,0 1 0 0 0,2-2 0 0 0,-1 0 0 0 0,0 0 0 0 0,0 0 0 0 0,0 0 0 0 0,0-1 0 0 0,0 1 0 0 0,-1 0 0 0 0,1-1 0 0 0,-1 1 0 0 0,1-1 0 0 0,-1 1 0 0 0,1-1 0 0 0,-2 1 0 0 0,-7 2-2 0 0,9-4 2 0 0,0 0 1 0 0,0 1 0 0 0,0-1-1 0 0,0 0 1 0 0,0 1-1 0 0,0-1 1 0 0,0 1-1 0 0,0-1 1 0 0,1 1 0 0 0,-1 0-1 0 0,0-1 1 0 0,0 1-1 0 0,0 0 1 0 0,1-1-1 0 0,-1 1 1 0 0,0 0 0 0 0,1 0-1 0 0,-1 0 1 0 0,1 0-1 0 0,-1-1 1 0 0,1 1-1 0 0,-1 0 1 0 0,1 0 0 0 0,-1 1-1 0 0,-4 24 61 0 0,-5-5 18 0 0,4 5 1 0 0,-4-5 0 0 0,5 8-14 0 0,-1-13-54 0 0,5-13-12 0 0,-1 0 0 0 0,1 0 0 0 0,0 0 1 0 0,1 0-1 0 0,-1 0 0 0 0,0 0 0 0 0,1 1 0 0 0,0-1 1 0 0,-1 3-1 0 0,1 6 1 0 0,0 17 26 0 0,3-12 35 0 0,3-1 70 0 0,-5-13-92 0 0,0 0-1 0 0,1 0 0 0 0,-1 1 1 0 0,-1-1-1 0 0,1 1 0 0 0,0-1 1 0 0,-1 0-1 0 0,0 2-39 0 0,1 7 180 0 0,3-2-45 0 0,1-2-40 0 0,1 0-33 0 0,7 3-17 0 0,9 2-50 0 0,-17-10 5 0 0,1 1-1 0 0,-1-1 1 0 0,0 1 0 0 0,2 2 0 0 0,-5-4 0 0 0,-1-1 0 0 0,0 0 0 0 0,1 1 0 0 0,0-1 0 0 0,-1 0 0 0 0,1 0 0 0 0,0 0 0 0 0,0 0 0 0 0,-1 0 0 0 0,2 0 0 0 0,1 0 0 0 0,0 0 0 0 0,0-1 0 0 0,1 1 0 0 0,-1-1 0 0 0,3 0 0 0 0,-7 0 0 0 0,8 0 25 0 0,0 0-34 0 0,8 0-90 0 0,-2 0-53 0 0,19 0-264 0 0,-1 0 27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27:46.8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63 379 9184 0 0,'3'2'208'0'0,"-2"-1"-176"0"0,0 0-8 0 0,0 1 0 0 0,0-1 1 0 0,0 0-1 0 0,0 0 1 0 0,0 0-1 0 0,0 1 0 0 0,-1-1 1 0 0,1 0-1 0 0,0 2-24 0 0,1 4 166 0 0,-1-2-39 0 0,-1 0 38 0 0,0-3-161 0 0,0-1 1 0 0,1 1-1 0 0,-1-1 1 0 0,0 1-1 0 0,1 0 1 0 0,-1-1-1 0 0,1 1 1 0 0,0-1-1 0 0,-1 1 0 0 0,1-1 1 0 0,0 0-1 0 0,0 1-4 0 0,0-1-1 0 0,0 1 0 0 0,0 0 1 0 0,0 0-1 0 0,0-1 0 0 0,0 1 0 0 0,-1 0 0 0 0,1 0 0 0 0,-1 0 0 0 0,1 0 0 0 0,-1 0 1 0 0,0 0-1 0 0,1 1 1 0 0,-1 4 34 0 0,2-1 61 0 0,0-1 47 0 0,1-1 35 0 0,4 13 446 0 0,-6-6-381 0 0,-1-2-13 0 0,0 3 112 0 0,0 3 171 0 0,0 9 342 0 0,0-23-826 0 0,0-1 1 0 0,0 1-1 0 0,0 0 0 0 0,0 0 1 0 0,0-1-1 0 0,1 1 0 0 0,-1 0 1 0 0,0-1-1 0 0,0 1 1 0 0,0 0-1 0 0,1-1 0 0 0,-1 1 1 0 0,0-1-1 0 0,0 1 0 0 0,1 0 1 0 0,-1-1-1 0 0,1 1 0 0 0,-1-1 1 0 0,0 1-1 0 0,1-1 1 0 0,-1 1-1 0 0,1-1 0 0 0,-1 1 1 0 0,1-1-1 0 0,0 0 0 0 0,-1 1-28 0 0,1-1 27 0 0,-1 1-1 0 0,1-1 1 0 0,0 0-1 0 0,-1 1 0 0 0,1-1 1 0 0,-1 1-1 0 0,1-1 1 0 0,-1 1-1 0 0,0-1 0 0 0,1 1 1 0 0,-1 0-1 0 0,0-1 1 0 0,1 1-1 0 0,-1-1 0 0 0,0 1 1 0 0,1 0-1 0 0,-1-1 1 0 0,0 1-1 0 0,0 0 0 0 0,0-1 1 0 0,0 1-1 0 0,0 0 1 0 0,0-1-1 0 0,0 1 0 0 0,0 0 1 0 0,0 0-27 0 0,0 24 471 0 0,0-5-130 0 0,0 1-79 0 0,0 4-81 0 0,0 7-80 0 0,0-29-128 0 0,0-3-33 0 0,1 3-82 0 0,-1-1 55 0 0,0 0 35 0 0,-1 1 28 0 0,1 0-36 0 0,0-1-36 0 0,0-2-59 0 0,0 1-77 0 0,0-1 70 0 0,0 0-36 0 0,0 0-38 0 0,0 0-38 0 0,0 0-370 0 0,0 0 88 0 0,0 0-50 0 0,0 0-714 0 0,0 0-562 0 0,0 0-1070 0 0</inkml:trace>
  <inkml:trace contextRef="#ctx0" brushRef="#br0" timeOffset="315.95">16 205 8208 0 0,'0'0'234'0'0,"0"0"6"0"0,-1 0-176 0 0,-1 0-37 0 0,-4-1-15 0 0,2-1 39 0 0,2-2 45 0 0,1-2 50 0 0,1 3 178 0 0,0 3 18 0 0,0 0-13 0 0,0 0-60 0 0,0 0-21 0 0,0 0-6 0 0,0 0-181 0 0,0 0-93 0 0,0 0-77 0 0,0 0-102 0 0,0 0-120 0 0,0 0-106 0 0,0 0 51 0 0,1 0-39 0 0,1 0-511 0 0,2 0-405 0 0,5 0-768 0 0</inkml:trace>
  <inkml:trace contextRef="#ctx0" brushRef="#br0" timeOffset="601.21">521 16 6768 0 0,'13'-13'149'0'0,"-11"10"23"0"0,-2 3 12 0 0,3 0-25 0 0,5 0-103 0 0,-5 0-8 0 0,2 0 232 0 0,0 1-51 0 0,-1 0-44 0 0,0 0-37 0 0,2 3 64 0 0,-5-3-184 0 0,0-1 0 0 0,-1 1 0 0 0,1 0 0 0 0,0 0 0 0 0,0 0 0 0 0,-1-1 0 0 0,1 1 0 0 0,-1 0 0 0 0,1 0 1 0 0,-1 0-1 0 0,1 0 0 0 0,-1 0 0 0 0,0 1-28 0 0,1 2 156 0 0,0 1 57 0 0,1 3 171 0 0,3 6-180 0 0,-2-7-110 0 0,0 2 34 0 0,2 3 130 0 0,0-4-101 0 0,1 2 67 0 0,-4 6 51 0 0,1 11 10 0 0,10 13 211 0 0,-1 3 24 0 0,-8-13-221 0 0,-4 10 106 0 0,0-13-171 0 0,0-6-75 0 0,0-2-40 0 0,0-12-48 0 0,1 0-1 0 0,0-1 1 0 0,0 1 0 0 0,1-1-1 0 0,1 6-70 0 0,-2-8 40 0 0,1 0-1 0 0,-1 0 0 0 0,0 0 0 0 0,-1 0 1 0 0,1 0-1 0 0,-1 0 0 0 0,1 0 0 0 0,-1 1 1 0 0,-1-1-1 0 0,1 0 0 0 0,-1 4-39 0 0,-4 8 112 0 0,4-13-89 0 0,-1 0 0 0 0,1 0 0 0 0,0 1-1 0 0,1-1 1 0 0,-1 0 0 0 0,1 1 0 0 0,-1-1 0 0 0,1 0 0 0 0,0 1 0 0 0,0-1 0 0 0,0 1 0 0 0,1-1 0 0 0,-1 1-23 0 0,6 11 94 0 0,0 3 36 0 0,-4-1 15 0 0,-2 1-61 0 0,0 28 119 0 0,-3-21-137 0 0,-3-12-48 0 0,5-11-12 0 0,0-1 0 0 0,0 0-1 0 0,0 1 1 0 0,1-1 0 0 0,-1 1 0 0 0,1-1 0 0 0,-1 1-1 0 0,1-1 1 0 0,-1 1 0 0 0,1 0 0 0 0,0-1 0 0 0,0 1 0 0 0,0-1-6 0 0,0 3-42 0 0,0-1 152 0 0,0 1-148 0 0,0-1-28 0 0,0 2-41 0 0,0 0-48 0 0,0 3-55 0 0,0-8-258 0 0</inkml:trace>
  <inkml:trace contextRef="#ctx0" brushRef="#br0" timeOffset="1317.32">363 458 7312 0 0,'0'0'165'0'0,"0"0"22"0"0,0 0 9 0 0,2-3-20 0 0,1 0-151 0 0,-1 1-26 0 0,5 0 21 0 0,10-7 56 0 0,-9 4 95 0 0,-3 2-18 0 0,1 1 35 0 0,7-1 282 0 0,-2 2-82 0 0,1-5 56 0 0,1-1-12 0 0,1 5-93 0 0,-7 2-228 0 0,2 0 40 0 0,23 0 454 0 0,-19 0-375 0 0,0 0-51 0 0,-1 0-1 0 0,-1 0-65 0 0,13 0 81 0 0,-2 3 8 0 0,-10 2-98 0 0,-10-3-92 0 0,1-1 1 0 0,-1 0-1 0 0,1 0 1 0 0,-1 0-1 0 0,1-1 0 0 0,-1 1 1 0 0,1-1-1 0 0,-1 1 1 0 0,1-1-1 0 0,0 0 1 0 0,-1 0-1 0 0,2 0-12 0 0,4 1 4 0 0,-1 0 0 0 0,0 1 0 0 0,0-1 1 0 0,0 1-1 0 0,2 1-4 0 0,-5-1 8 0 0,0-1 1 0 0,1 0 0 0 0,-1 0-1 0 0,1-1 1 0 0,2 1-9 0 0,-4-1 1 0 0,-1 0 0 0 0,1 0 0 0 0,0 0 0 0 0,0 1 0 0 0,-1-1 1 0 0,1 1-1 0 0,0-1 0 0 0,-1 1 0 0 0,1 0 0 0 0,-1 0 0 0 0,1 1 0 0 0,0-1-1 0 0,-1 0 0 0 0,0 0 0 0 0,0 0 0 0 0,1 0-1 0 0,-1 0 1 0 0,0 0 0 0 0,1-1 0 0 0,-1 1-1 0 0,0-1 1 0 0,1 1 0 0 0,-1-1 0 0 0,1 0 0 0 0,0 0 0 0 0,75 0 0 0 0,-64-3-57 0 0,-4-2-82 0 0,-8 4 112 0 0,-1 0 1 0 0,1 0 0 0 0,-1 0 0 0 0,1 0 0 0 0,0 1 0 0 0,-1-1 0 0 0,1 1-1 0 0,0-1 1 0 0,0 1 0 0 0,-1-1 0 0 0,1 1 0 0 0,0 0 0 0 0,0 0 26 0 0,5 0-135 0 0,8 0-136 0 0,-6-3 37 0 0,-5 1 82 0 0,0-1 22 0 0,0 1 29 0 0,-1 0-2 0 0,0 1-24 0 0,0 0-55 0 0,0 0-21 0 0,0 1-56 0 0,0-1-65 0 0,2 1-73 0 0,5 0-275 0 0,-8 0 400 0 0,-1 0 35 0 0,-1 0-195 0 0,2 0 15 0 0,4 0 212 0 0,1 0 40 0 0,1 0 43 0 0,-2 0 48 0 0,-6 0 73 0 0,0 0-1 0 0,0 0 0 0 0,0 0 0 0 0,0 0 0 0 0,0 0 0 0 0,0 0 0 0 0,0 0 0 0 0,0 0 1 0 0,0 0-1 0 0,1 0 0 0 0,-1 0 0 0 0,0 0 0 0 0,0 0 0 0 0,0 0 0 0 0,0 0 1 0 0,0 0-1 0 0,0 0 0 0 0,0 0 0 0 0,0 0 0 0 0,0 0 0 0 0,0 0 0 0 0,0 0 0 0 0,1 0 1 0 0,-1 0-1 0 0,0 0 0 0 0,0 0 0 0 0,0 0 0 0 0,0 0 0 0 0,0 0 0 0 0,0 1 0 0 0,0-1 1 0 0,0 0-1 0 0,0 0 0 0 0,0 0 0 0 0,0 0 0 0 0,0 0 0 0 0,0 0 0 0 0,0 0 0 0 0,0 0 1 0 0,0 0-1 0 0,0 0 0 0 0,0 0 0 0 0,0 1 0 0 0,0-1 0 0 0,0 0 0 0 0,0 0 1 0 0,0 0-1 0 0,0 0 0 0 0,0 0 0 0 0,0 0 0 0 0,0 0 0 0 0,0 0 0 0 0,0 0 0 0 0,0 0 1 0 0,0 1-1 0 0,0-1 0 0 0,0 0 2 0 0,0 2-34 0 0,0 6-15 0 0,0-1 62 0 0,1-1 44 0 0,1 0 56 0 0,3 2 38 0 0,0 2 83 0 0,-2 6 66 0 0,-4-7-167 0 0,1 3 20 0 0,0-3-5 0 0,1-1 26 0 0,2-1 62 0 0,2 0-1 0 0,0 3 113 0 0,-2 7 88 0 0,-4-7-230 0 0,0 2 27 0 0,1 2 52 0 0,1-1 52 0 0,2-2 50 0 0,2-3-171 0 0,1 2 101 0 0,-3 6 55 0 0,-3-12-318 0 0,0-1 0 0 0,0 0 0 0 0,0 1 0 0 0,1-1 1 0 0,0 0-1 0 0,-1 0 0 0 0,1 0 0 0 0,1 3-54 0 0,6 4 220 0 0,-7-8-52 0 0,1 0-46 0 0,-1 2 17 0 0,-3 4-38 0 0,2-8-63 0 0,0 5 93 0 0,0-2-59 0 0,0 0-38 0 0,0-1-28 0 0,0 1 31 0 0,0 0 69 0 0,0-3-9 0 0,0 0-61 0 0,0 0-39 0 0,0 0-46 0 0,0 0-39 0 0,0 0-147 0 0,0 0-19 0 0</inkml:trace>
  <inkml:trace contextRef="#ctx0" brushRef="#br0" timeOffset="1564.38">1104 174 6880 0 0,'0'0'157'0'0,"0"0"23"0"0,0 0 11 0 0,3 0-31 0 0,7 0-217 0 0,-2 0 50 0 0,12 0 143 0 0,-13 0-107 0 0,-4 0-47 0 0,0 0-40 0 0,0 0-26 0 0,0 0-39 0 0,0 0-45 0 0,0 0-49 0 0,0 0-56 0 0,0 0-62 0 0,0 0-65 0 0,1 0-73 0 0,3 0-447 0 0,2 0-528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27:46.1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145 18 3312 0 0,'0'-1'5'0'0,"1"1"0"0"0,-1 0 0 0 0,0-1 0 0 0,0 1 0 0 0,0-1 0 0 0,0 1 0 0 0,0-1 0 0 0,0 1 0 0 0,0 0 1 0 0,0-1-1 0 0,0 1 0 0 0,0-1 0 0 0,0 1 0 0 0,0 0 0 0 0,-1-1 0 0 0,1 1 0 0 0,0-1 0 0 0,0 1 0 0 0,0 0 0 0 0,0-1 0 0 0,-1 1 0 0 0,1 0 0 0 0,0-1 0 0 0,0 1 1 0 0,-1 0-1 0 0,1-1 0 0 0,0 1 0 0 0,-1 0-5 0 0,-6 5 145 0 0,4-2-104 0 0,2-1 204 0 0,-1-1-39 0 0,0 0 99 0 0,0-1-179 0 0,1 1-32 0 0,0-1-17 0 0,-1-1-5 0 0,-1 1 54 0 0,2 1-47 0 0,0-1 35 0 0,1 1 14 0 0,-1 0-46 0 0,1 2 23 0 0,1-1-39 0 0,-1-1 17 0 0,0 0 25 0 0,-1 1 44 0 0,1-1 16 0 0,-1 0 42 0 0,0 1 48 0 0,-1-1 54 0 0,-5 6 84 0 0,4-3-231 0 0,0-2 149 0 0,0 0-109 0 0,1-2-67 0 0,-1 0-67 0 0,0 0-25 0 0,1 1 63 0 0,-1 3 107 0 0,-1 3-37 0 0,-3 7 103 0 0,5-10-177 0 0,-2 3 77 0 0,2 1-47 0 0,-1 0-18 0 0,-1 3 10 0 0,1 0 10 0 0,0-1 37 0 0,0-3-49 0 0,1 1-21 0 0,0 1-3 0 0,-1 0-2 0 0,1-2-2 0 0,0 1 22 0 0,-2 2 46 0 0,-15 54 501 0 0,12-36-430 0 0,5-14-95 0 0,0 0 0 0 0,1 0-1 0 0,1 0 1 0 0,0 0-1 0 0,1 6-140 0 0,0 16 209 0 0,0-29-171 0 0,-1 0-1 0 0,1-1 1 0 0,0 1-1 0 0,1 0 1 0 0,0-1-1 0 0,0 1-37 0 0,2 9 73 0 0,-1-2-14 0 0,-3-12-47 0 0,1 0 0 0 0,-1 1 0 0 0,1-1 0 0 0,-1 0 0 0 0,1 0 0 0 0,0 1 0 0 0,0-1 0 0 0,0 0 0 0 0,0 0 0 0 0,0 0 0 0 0,0 0 0 0 0,1 0 0 0 0,-1 0 1 0 0,1-1-1 0 0,0 2-12 0 0,61 60 344 0 0,-61-62-335 0 0,-1 1-1 0 0,1-1 1 0 0,0 0 0 0 0,-1 1 0 0 0,1-1 0 0 0,0 0 0 0 0,0 0 0 0 0,0 0 0 0 0,0 0 0 0 0,0-1 0 0 0,0 1 0 0 0,0 0 0 0 0,0-1 0 0 0,0 0 0 0 0,1 1-9 0 0,20-1 169 0 0,-14 0-84 0 0,6-3 92 0 0,1-9 23 0 0,0-1-3 0 0,-5 8-60 0 0,-10 5-119 0 0,1-1 0 0 0,-1 0-1 0 0,1 1 1 0 0,-1-1 0 0 0,0 0 0 0 0,1 0 0 0 0,-1 0-1 0 0,0 1 1 0 0,1-1 0 0 0,-1-1 0 0 0,0 1-1 0 0,0 0 1 0 0,0 0 0 0 0,0 0 0 0 0,0-1 0 0 0,0 0-18 0 0,6-9 93 0 0,6-9 84 0 0,-1 7-19 0 0,-3-1-16 0 0,-3-6 19 0 0,-3 6-84 0 0,2 2 1 0 0,2-8 50 0 0,-9 2 3 0 0,-10-27-101 0 0,9 30-30 0 0,-1 0 0 0 0,-1 1 0 0 0,0 0 0 0 0,0 0 0 0 0,-1 0 0 0 0,-1 1 0 0 0,-1-1 1 0 0,0 2-1 0 0,-9-7 3 0 0,1 3-14 0 0,5 1-48 0 0,9 12 44 0 0,-6-8-113 0 0,0-1-87 0 0,-3-2-131 0 0,-10-9-283 0 0,-3-4 77 0 0,19 18 254 0 0,-1 0-124 0 0,-15-7-373 0 0,21 15 752 0 0,-1 1 0 0 0,1-1 1 0 0,-1 0-1 0 0,1 1 0 0 0,-1-1 0 0 0,1 0 0 0 0,0 0 1 0 0,-1 1-1 0 0,1-1 0 0 0,0 0 0 0 0,0 0 0 0 0,-1 0 0 0 0,1 1 1 0 0,0-1-1 0 0,0 0 0 0 0,0 0 0 0 0,0 0 0 0 0,0 0 1 0 0,0 0 42 0 0</inkml:trace>
  <inkml:trace contextRef="#ctx0" brushRef="#br0" timeOffset="431.31">634 81 5528 0 0,'0'0'124'0'0,"0"0"17"0"0,0 0 11 0 0,0-3-20 0 0,0-20-72 0 0,0 20 7 0 0,0 1 95 0 0,-2-1 190 0 0,-9-8 324 0 0,10 10-408 0 0,0-1-47 0 0,0 1-41 0 0,0 0-38 0 0,1-1-13 0 0,0 1-40 0 0,0 0-21 0 0,0-1-19 0 0,0-1 22 0 0,0 2-9 0 0,-1 0 39 0 0,-10-4 437 0 0,9 2-377 0 0,0-1-10 0 0,1 1-11 0 0,-1 2 0 0 0,0 0-14 0 0,-1 0 39 0 0,-1 1 48 0 0,-1 0 57 0 0,3 0-179 0 0,-1 0 56 0 0,-4-1 109 0 0,-13 0 427 0 0,13 2-473 0 0,1-1-73 0 0,0 1-47 0 0,1 0-58 0 0,1 1-70 0 0,-4 2 86 0 0,7-3-38 0 0,-1 0 0 0 0,1 0 1 0 0,-1 0-1 0 0,1 0 0 0 0,-1 0 1 0 0,1-1-1 0 0,-1 1 0 0 0,1-1 1 0 0,-1 1-1 0 0,0-1 0 0 0,1 0 1 0 0,-1 1-1 0 0,0-1 0 0 0,0 0-10 0 0,2 0 6 0 0,-1 0 0 0 0,0 0 0 0 0,0 0 0 0 0,0 0 0 0 0,0 0-1 0 0,0 1 1 0 0,0-1 0 0 0,1 0 0 0 0,-1 0 0 0 0,0 1 0 0 0,0-1 0 0 0,0 1 0 0 0,1-1-1 0 0,-1 1 1 0 0,0-1 0 0 0,1 1 0 0 0,-1-1 0 0 0,0 1 0 0 0,1 0 0 0 0,-1-1-1 0 0,1 1 1 0 0,-1 0 0 0 0,1-1 0 0 0,-1 1 0 0 0,1 0 0 0 0,-1 0 0 0 0,1 0 0 0 0,0 0-6 0 0,-15 19 151 0 0,14-19-147 0 0,0 1 0 0 0,0-1 0 0 0,0 1 0 0 0,-1-1-1 0 0,2 1 1 0 0,-1 0 0 0 0,0 0 0 0 0,0-1 0 0 0,1 1 0 0 0,-1 0-1 0 0,1 0 1 0 0,-1 0 0 0 0,1 0-4 0 0,-2 31 74 0 0,2-30-67 0 0,0 0-7 0 0,0-1-1 0 0,0 1 1 0 0,0-1 0 0 0,0 1 0 0 0,0-1 0 0 0,0 1-1 0 0,1-1 1 0 0,-1 0 0 0 0,1 1 0 0 0,0-1-1 0 0,0 0 1 0 0,0 1 0 0 0,0-1 0 0 0,0 0 0 0 0,0 0-1 0 0,1 0 1 0 0,-1 0 0 0 0,1 1 0 0 0,-1-3-3 0 0,-1 1 0 0 0,0-1 1 0 0,1 1-1 0 0,-1-1 0 0 0,1 1 0 0 0,-1-1 0 0 0,0 1 1 0 0,1 0-1 0 0,-1-1 0 0 0,0 1 0 0 0,0-1 1 0 0,0 1-1 0 0,1-1 0 0 0,-1 1 0 0 0,0 0 0 0 0,0-1 1 0 0,0 1-1 0 0,0 0 0 0 0,0-1 0 0 0,0 1 0 0 0,0 0 3 0 0,0 4-14 0 0,5 2 14 0 0,0 0 0 0 0,0-1 0 0 0,1 1 0 0 0,0-1 0 0 0,0-1 0 0 0,4 4 0 0 0,8 8 0 0 0,-2-2 0 0 0,2 1 0 0 0,0-2 0 0 0,6 4 0 0 0,-15-12-2 0 0,-1 1 0 0 0,0 0 1 0 0,0 1-1 0 0,0 1 2 0 0,14 12 36 0 0,-4-12 109 0 0,-16-8-123 0 0,0 0 1 0 0,0 0-1 0 0,0 0 0 0 0,-1 1 0 0 0,1-1 0 0 0,0 0 0 0 0,-1 1 1 0 0,1 0-23 0 0,14 11 176 0 0,-9-10-99 0 0,-6-3-71 0 0,-1 0 0 0 0,1 0 0 0 0,-1 0 0 0 0,1 1-1 0 0,-1-1 1 0 0,1 0 0 0 0,-1 0 0 0 0,0 1 0 0 0,1-1 0 0 0,-1 0 0 0 0,1 0 0 0 0,-1 1 0 0 0,0-1 0 0 0,1 1 0 0 0,-1-1 0 0 0,0 0 0 0 0,1 1 0 0 0,-1-1 0 0 0,0 1 0 0 0,0-1 0 0 0,1 1 0 0 0,-1-1 0 0 0,0 1 0 0 0,0-1 0 0 0,0 1 0 0 0,0-1 0 0 0,1 1 0 0 0,-1-1 0 0 0,0 1 0 0 0,0-1 0 0 0,0 1 0 0 0,0-1 0 0 0,0 1 0 0 0,0-1 0 0 0,-1 1 0 0 0,1-1 0 0 0,0 1 0 0 0,0-1-6 0 0,0 1 5 0 0,0-1 0 0 0,0 1 0 0 0,0-1 1 0 0,0 1-1 0 0,0-1 0 0 0,0 1 1 0 0,0-1-1 0 0,0 1 0 0 0,0-1 1 0 0,0 1-1 0 0,0-1 0 0 0,0 1 0 0 0,0-1 1 0 0,0 0-1 0 0,0 1 0 0 0,1-1 1 0 0,-1 1-1 0 0,0-1 0 0 0,0 1 0 0 0,1-1 1 0 0,-1 1-1 0 0,0-1 0 0 0,1 0 1 0 0,-1 1-1 0 0,0-1 0 0 0,1 0 0 0 0,-1 1 1 0 0,1-1-1 0 0,-1 0 0 0 0,0 0 1 0 0,1 1-1 0 0,0-1-5 0 0,5 5 79 0 0,-6-5-77 0 0,1 0 1 0 0,-1 0-1 0 0,0 0 1 0 0,0 0 0 0 0,0 0-1 0 0,0 1 1 0 0,1-1-1 0 0,-1 0 1 0 0,0 0 0 0 0,0 0-1 0 0,0 1 1 0 0,0-1-1 0 0,0 0 1 0 0,1 0 0 0 0,-1 1-1 0 0,0-1 1 0 0,0 0 0 0 0,0 0-1 0 0,0 1 1 0 0,0-1-1 0 0,0 0 1 0 0,0 0 0 0 0,0 1-1 0 0,0-1 1 0 0,0 0-1 0 0,0 0 1 0 0,0 0 0 0 0,0 1-1 0 0,0-1 1 0 0,0 0-1 0 0,-1 0 1 0 0,1 1 0 0 0,0-1-1 0 0,0 0 1 0 0,0 0-1 0 0,0 1 1 0 0,0-1 0 0 0,0 0-1 0 0,-1 0 1 0 0,1 0 0 0 0,0 0-1 0 0,0 1 1 0 0,0-1-1 0 0,0 0 1 0 0,-1 0 0 0 0,1 0-3 0 0,-10 4 120 0 0,7-4 0 0 0,3 2 0 0 0,0-1-114 0 0,0-1 1 0 0,0 1 0 0 0,0 0 0 0 0,0-1 0 0 0,-1 1 0 0 0,1-1 0 0 0,0 1 0 0 0,0 0 0 0 0,0-1-1 0 0,-1 1 1 0 0,1-1 0 0 0,0 1 0 0 0,-1-1 0 0 0,1 1 0 0 0,0-1 0 0 0,-1 1 0 0 0,1-1-1 0 0,-1 1-6 0 0,-11 6 85 0 0,0 2-21 0 0,5-6 32 0 0,-2-3-75 0 0,7-1-6 0 0,-38 1 4 0 0,14 0-67 0 0,4 0-92 0 0,10 0 22 0 0,1 0-41 0 0,5 0 23 0 0,1-1-86 0 0,0 0-78 0 0,0 0-67 0 0,0-1-151 0 0,0 0-66 0 0,-1-2-185 0 0,-1-1-460 0 0,-2-1-486 0 0,-1-3-971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27:57.8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271 0 5456 0 0,'0'0'158'0'0,"-3"3"-4"0"0,-10 7-122 0 0,3-7-15 0 0,4-3 47 0 0,-1 0 95 0 0,-1-1 55 0 0,7 1-149 0 0,-1 0-1 0 0,0 0 1 0 0,1 1-1 0 0,-1-1 1 0 0,1 0-1 0 0,-1 0 1 0 0,1 1-1 0 0,-1-1 0 0 0,-1 1-64 0 0,-8 5 341 0 0,0-2-51 0 0,-9 0 179 0 0,20-4-450 0 0,0-1-1 0 0,-1 1 0 0 0,1 0 0 0 0,0 0 0 0 0,-1 0 0 0 0,1 0 0 0 0,0 0 0 0 0,-1 0 0 0 0,1 0 0 0 0,0 0 1 0 0,-1 1-1 0 0,1-1 0 0 0,0 0 0 0 0,0 0 0 0 0,-1 0 0 0 0,1 0 0 0 0,0 0 0 0 0,-1 0 0 0 0,1 1 0 0 0,0-1 1 0 0,0 0-1 0 0,-1 0 0 0 0,1 0 0 0 0,0 1 0 0 0,0-1 0 0 0,-1 0-18 0 0,-14 11 559 0 0,-5-2-100 0 0,4-1-189 0 0,1 0-80 0 0,2 3-87 0 0,3 3-97 0 0,5-4 24 0 0,4-8-26 0 0,0 1 0 0 0,0-1-1 0 0,0 0 1 0 0,0 0 0 0 0,-1 0 0 0 0,1 0-1 0 0,-1 0 1 0 0,1 0 0 0 0,-1 0-4 0 0,-3 4 11 0 0,1-1 1 0 0,0 1-1 0 0,0 0 1 0 0,1 0-1 0 0,0 0 1 0 0,-1 1-12 0 0,2-1 3 0 0,-11 28-3 0 0,10-24 0 0 0,2-4 0 0 0,-1-1 0 0 0,2 1 0 0 0,-1-1 0 0 0,1 1 0 0 0,-1 0 0 0 0,2-1 0 0 0,-1 1 0 0 0,1 1 0 0 0,-1 4 0 0 0,0-6 0 0 0,0 0 0 0 0,-1-1 0 0 0,2 1 0 0 0,-1-1 0 0 0,0 1 0 0 0,1-1 0 0 0,0 1 0 0 0,0-1 0 0 0,0 1 0 0 0,1-1 0 0 0,0 0 0 0 0,0 1 0 0 0,1 2 0 0 0,-1-3 0 0 0,0 0 0 0 0,0 1 0 0 0,-1-1 0 0 0,1 0 0 0 0,-1 1 0 0 0,0 1 0 0 0,0-2 0 0 0,0 1 0 0 0,0-1 0 0 0,0 0 0 0 0,1 1 0 0 0,0-1 0 0 0,0 1 0 0 0,-1-4 5 0 0,0 1-1 0 0,0-1 1 0 0,0 0 0 0 0,0 0 0 0 0,0 0 0 0 0,0 0 0 0 0,0 0 0 0 0,0 0 0 0 0,0 0-1 0 0,1 0-4 0 0,2 1 40 0 0,0 1-1 0 0,0-1 1 0 0,0-1-1 0 0,1 1 1 0 0,3 0-40 0 0,24 5 233 0 0,-15-6-120 0 0,12-1 340 0 0,-2 1-92 0 0,-2-3-57 0 0,-20 2-247 0 0,-1-1 0 0 0,0 0 1 0 0,0 0-1 0 0,1 0 1 0 0,-1 0-1 0 0,0-1 0 0 0,0 0 1 0 0,0 0-1 0 0,-1 0 1 0 0,1 0-58 0 0,11-6 242 0 0,-2 3-43 0 0,6-3 84 0 0,2-16 77 0 0,24-10 236 0 0,-36 25-475 0 0,-1 2-39 0 0,-5 5-54 0 0,0-1-1 0 0,0 0 0 0 0,0 0 0 0 0,-1 0 1 0 0,1 0-1 0 0,-1 0 0 0 0,0 0 1 0 0,2-2-28 0 0,0-5 83 0 0,0-2 37 0 0,7-7-4 0 0,-8 15-83 0 0,0 0 1 0 0,-1 0-1 0 0,0-1 0 0 0,1 1 1 0 0,-1-3-34 0 0,2-14 104 0 0,-5-17 119 0 0,1 23-133 0 0,-1-5 95 0 0,-2 4-40 0 0,-2 2-47 0 0,-2 1-51 0 0,-3-6-18 0 0,9 17-29 0 0,0-1-1 0 0,0 1 1 0 0,-1 0 0 0 0,1-1 0 0 0,0 1 0 0 0,-1 0 0 0 0,0 0 0 0 0,1 0 0 0 0,-1 0 0 0 0,0 0 0 0 0,0 1 0 0 0,-1-2 0 0 0,-10-3-12 0 0,2 0-32 0 0,3 2-7 0 0,-23-1-260 0 0,24 0 239 0 0,-4-1-79 0 0,4 4 38 0 0,0 4-33 0 0,7-1 144 0 0,-10 3-119 0 0,7-2 41 0 0,-1 0-37 0 0,1 0-17 0 0,0 0-39 0 0,0-1-45 0 0,0 1-52 0 0,0-1 2 0 0,1 1-43 0 0,0-1-47 0 0,0 1-50 0 0,0-1-54 0 0,0 0-58 0 0,1 1-60 0 0,-1-1-64 0 0,0 1-1094 0 0,2-2-982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27:58.5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317 411 6056 0 0,'0'0'176'0'0,"-3"0"-4"0"0,3 0-171 0 0,-1 0 1 0 0,1 0 0 0 0,-1 0-1 0 0,0 0 1 0 0,1 0 0 0 0,-1-1-1 0 0,1 1 1 0 0,-1 0-1 0 0,1 0 1 0 0,-1 0 0 0 0,1-1-1 0 0,-1 1 1 0 0,1 0 0 0 0,-1-1-1 0 0,1 1 1 0 0,-1 0 0 0 0,1-1-1 0 0,-1 1 1 0 0,1 0-1 0 0,0-1 1 0 0,-1 1 0 0 0,1-1-1 0 0,-1 1 1 0 0,1-1-2 0 0,0 0 0 0 0,-1 0 0 0 0,1 1 0 0 0,-1-1-1 0 0,1 1 1 0 0,-1-1 0 0 0,1 1 0 0 0,-1-1 0 0 0,1 1 0 0 0,-1-1 0 0 0,0 1 0 0 0,1-1-1 0 0,-1 1 1 0 0,0 0 0 0 0,1-1 0 0 0,-1 1 0 0 0,0 0 0 0 0,1 0 0 0 0,-1-1 0 0 0,0 1-1 0 0,0 0 1 0 0,1 0 0 0 0,-1 0 0 0 0,0 0 0 0 0,0 0 0 0 0,0 0 0 0 0,-9 0 57 0 0,1 0 63 0 0,1 0 88 0 0,-1 0 112 0 0,3 0-31 0 0,0 0 69 0 0,-1 0 75 0 0,-1 0 84 0 0,-3 2-205 0 0,-1 4 7 0 0,4-1-142 0 0,-6 2 157 0 0,0 0-48 0 0,1 0-72 0 0,-2 3-26 0 0,-8 9 22 0 0,15-11-144 0 0,-4 4 0 0 0,3 0-44 0 0,-2 9-57 0 0,-2 0 1 0 0,-4 5 34 0 0,8-13-3 0 0,7-8 3 0 0,0-1 0 0 0,0 0 0 0 0,0 1 0 0 0,0-1 0 0 0,1 1 0 0 0,0-1 0 0 0,0 3 0 0 0,-4 13 0 0 0,-1-4 0 0 0,5-13 0 0 0,-1 0 0 0 0,1 0 0 0 0,0 1 0 0 0,0-1 0 0 0,1 1 0 0 0,-1-1 0 0 0,1 0 0 0 0,-1 2 0 0 0,1 14 0 0 0,0-14 0 0 0,0 0 0 0 0,0 1 0 0 0,0-1 0 0 0,0 0 0 0 0,1 0 0 0 0,0 0 0 0 0,0 1 0 0 0,6 0 0 0 0,-3-4 0 0 0,2 9 0 0 0,-6-10 0 0 0,1 0 0 0 0,-1 0 0 0 0,1 0 0 0 0,-1 0 0 0 0,1 0 0 0 0,-1 0 0 0 0,1 0 0 0 0,0 0 0 0 0,0 0 0 0 0,-1 0 0 0 0,1-1 0 0 0,0 1 0 0 0,0 0 0 0 0,0 0 0 0 0,0-1 0 0 0,0 1 0 0 0,3 1 2 0 0,25 11 98 0 0,-27-12-89 0 0,0-1-1 0 0,0 1 1 0 0,0-1-1 0 0,0 0 1 0 0,-1 1 0 0 0,1-1-1 0 0,0 0 1 0 0,0 0-1 0 0,0-1 1 0 0,0 1-1 0 0,0 0 1 0 0,0 0 0 0 0,1-1-11 0 0,12-5 76 0 0,-12 5-59 0 0,0 0 1 0 0,1-1 0 0 0,-1 1 0 0 0,0 1 0 0 0,1-1 0 0 0,-1 0 0 0 0,1 1 0 0 0,0 0 0 0 0,-1 0-18 0 0,20-3 134 0 0,9-5 154 0 0,-8 0-99 0 0,-14 5-116 0 0,-1-2-1 0 0,0 1 1 0 0,0-1 0 0 0,0-1 0 0 0,-1 1 0 0 0,2-2-73 0 0,3-2 67 0 0,1-4 35 0 0,-1-8 11 0 0,-6 10-58 0 0,3-3 31 0 0,-8 10-64 0 0,1 1-1 0 0,-1-1 1 0 0,1 0-1 0 0,-1 1 0 0 0,0-1 1 0 0,-1 0-1 0 0,1 0 1 0 0,0-2-22 0 0,3-23 128 0 0,1 14-49 0 0,-2 2-40 0 0,-1-9-29 0 0,-3 7-10 0 0,1 7 0 0 0,-1 0 0 0 0,0 1 0 0 0,-1-1 0 0 0,0 0 0 0 0,-1-1 0 0 0,-2-7 2 0 0,-2-7 50 0 0,3-1 67 0 0,3 18-88 0 0,0 1 1 0 0,-1-1-1 0 0,1 0 1 0 0,-1 1-1 0 0,-1-1 1 0 0,1 1-1 0 0,-1 0 1 0 0,0-1-1 0 0,0 1 1 0 0,-2-3-32 0 0,-7-19 91 0 0,6 1-116 0 0,0-2-105 0 0,-6-2-73 0 0,-1-3-45 0 0,5 0 67 0 0,3 12 114 0 0,-2 1 54 0 0,-10-28 13 0 0,14 27-12 0 0,2 17 0 0 0,0 0 0 0 0,-1 1 0 0 0,1-1 1 0 0,-1 0-1 0 0,0-3 12 0 0,-1 1-43 0 0,-2-1 54 0 0,0 0-10 0 0,2 3-53 0 0,1-1-49 0 0,1 0-68 0 0,3 5 105 0 0,10 2 0 0 0,-8 2 50 0 0,0 0 0 0 0,0 0 1 0 0,0 0-1 0 0,0 1 1 0 0,-1-1-1 0 0,2 3 14 0 0,6 6-36 0 0,-10-11 35 0 0,0 0 0 0 0,0 1 0 0 0,-1-1 0 0 0,1 0 1 0 0,-1 1-1 0 0,1-1 0 0 0,-1 1 0 0 0,0 0 0 0 0,0-1 0 0 0,0 1 0 0 0,0 0 0 0 0,0 0 1 0 0,0 2 0 0 0,0-1 0 0 0,1 0 0 0 0,-1 0 0 0 0,1 1 1 0 0,0-1-1 0 0,3 3 0 0 0,-3-3 0 0 0,0 0 0 0 0,0 1 0 0 0,0-1 0 0 0,-1 1 0 0 0,0-1 0 0 0,1 1 0 0 0,-1 1 0 0 0,4 15 0 0 0,5 0 0 0 0,-4 8 0 0 0,-2-13 0 0 0,-2-10 2 0 0,0 1 1 0 0,0-1-1 0 0,-1 1 1 0 0,0-1-1 0 0,-1 1 0 0 0,1 3-2 0 0,0 3 33 0 0,0 0 0 0 0,1 0-1 0 0,1 0 1 0 0,2 8-33 0 0,-4-17 7 0 0,4 30 84 0 0,-6 22 145 0 0,0-20-59 0 0,1-6-2 0 0,0 48 227 0 0,0-43-202 0 0,0 0 25 0 0,0 5 67 0 0,0-37-193 0 0,0-3 12 0 0,0 0-102 0 0,0 0-94 0 0,0 0-89 0 0,0 0 41 0 0,0 0-35 0 0,0 0-39 0 0,0 0-37 0 0,0 0-340 0 0,0 0 74 0 0,0 0-50 0 0,0 0-668 0 0,0 0-531 0 0,0 0-1006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27:59.0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300 506 8808 0 0,'0'0'197'0'0,"0"0"24"0"0,0-3 19 0 0,1 1-139 0 0,-2-2 13 0 0,-15-6-75 0 0,8 5-51 0 0,-4-1 19 0 0,3 4 72 0 0,7 2 42 0 0,-1-3 137 0 0,-7-4 108 0 0,7 6-264 0 0,0 0 0 0 0,0 0 1 0 0,0 0-1 0 0,0 0 0 0 0,0 0 0 0 0,0 1 0 0 0,-1-1 1 0 0,1 1-1 0 0,-1 0-102 0 0,-9 1 289 0 0,3 1-88 0 0,0 1-47 0 0,1 2-58 0 0,1 1-71 0 0,-8 7 133 0 0,-2 0-85 0 0,-4 13-7 0 0,-1 1-19 0 0,17-20-47 0 0,0 0 0 0 0,0 0 0 0 0,1 0 0 0 0,-1 1 0 0 0,2 0 0 0 0,-10 14 0 0 0,12-20 0 0 0,-1 3 0 0 0,-1 0 0 0 0,1 0 0 0 0,0 0 0 0 0,0 1 0 0 0,1-1 0 0 0,-1 1 0 0 0,1-1 0 0 0,0 1 0 0 0,1 0 0 0 0,0 0 0 0 0,0 0 0 0 0,-1 5 0 0 0,2 81 0 0 0,0-90 0 0 0,1 0 0 0 0,-1-1 0 0 0,0 1 0 0 0,1 0 0 0 0,-1 0 0 0 0,1 0 0 0 0,0 0 0 0 0,0 0 0 0 0,-1 0 0 0 0,1-1 0 0 0,0 1 0 0 0,1 0 0 0 0,-1-1 0 0 0,0 1 0 0 0,23 22 0 0 0,-11-12 0 0 0,-11-10 1 0 0,0-1 0 0 0,1 1-1 0 0,-1 0 1 0 0,1-1 0 0 0,0 1 0 0 0,0-1 0 0 0,-1 0 0 0 0,1 0 0 0 0,0 0 0 0 0,0 0 0 0 0,0-1 0 0 0,0 1 0 0 0,0-1 0 0 0,0 0 0 0 0,1 1-1 0 0,0-1 12 0 0,-1 0 0 0 0,1-1 0 0 0,0 1 0 0 0,0 0 0 0 0,0-1 0 0 0,-1 0 0 0 0,2 0-12 0 0,16-10 76 0 0,5 6 4 0 0,-5-5 59 0 0,8 2 21 0 0,-8-7-47 0 0,2-6 299 0 0,7-11-412 0 0,-12 13 90 0 0,-1-1 33 0 0,-7 4-37 0 0,-3 5-46 0 0,-3 4-37 0 0,0 0 0 0 0,0-1 0 0 0,-1 1 0 0 0,0 0 0 0 0,-1-1 0 0 0,1 0 0 0 0,0-7-3 0 0,0 0 2 0 0,1-11 8 0 0,-4-15 79 0 0,-1 11-28 0 0,1 2-23 0 0,1-31 17 0 0,-5 25 14 0 0,-6-3 7 0 0,5-8-10 0 0,-6-2-13 0 0,-5-45-42 0 0,14 58-27 0 0,2 29 1 0 0,0-1 1 0 0,-1 1 0 0 0,1-1-1 0 0,-2-4 15 0 0,-3-7-15 0 0,3 11 15 0 0,0-1 0 0 0,1 0 0 0 0,0 0 0 0 0,0 0 1 0 0,0-2-1 0 0,1 7-3 0 0,0-1 0 0 0,-1 1 1 0 0,1 0-1 0 0,0 0 1 0 0,-1 0-1 0 0,1 0 1 0 0,-1 0-1 0 0,0 0 0 0 0,1 0 1 0 0,-1 0-1 0 0,0 1 1 0 0,0-1-1 0 0,-1-1 3 0 0,1 2-3 0 0,0 0-1 0 0,0-1 0 0 0,1 1 1 0 0,-1 0-1 0 0,0 0 0 0 0,1-1 1 0 0,0 1-1 0 0,-1-1 0 0 0,1 1 1 0 0,-1 0-1 0 0,1-1 0 0 0,0-1 4 0 0,0 1-66 0 0,0 2-12 0 0,0 0 12 0 0,0 2 2 0 0,0-1 58 0 0,1 25-114 0 0,1-11 104 0 0,3 1-21 0 0,-3-13 32 0 0,-1 0 0 0 0,0 1 1 0 0,0-1-1 0 0,0 0 0 0 0,0 1 0 0 0,-1-1 1 0 0,1 1-1 0 0,-1 0 0 0 0,0-1 5 0 0,1 6-12 0 0,0 0 1 0 0,0-1-1 0 0,1 1 0 0 0,0-1 0 0 0,1 1 0 0 0,0-1 0 0 0,1 2 12 0 0,8 28-37 0 0,9 62-37 0 0,-18-89 80 0 0,0 0 0 0 0,2-1 1 0 0,-1 1-1 0 0,2 0-6 0 0,-1 2 23 0 0,1-1 1 0 0,-1 1 0 0 0,0 3-24 0 0,0 15 160 0 0,6 1 32 0 0,-6 0 0 0 0,0-16-95 0 0,-3-9-51 0 0,-1 0 0 0 0,1 0 0 0 0,-1 0-1 0 0,0-1 1 0 0,0 4-46 0 0,1 9 117 0 0,4-3-38 0 0,0-1 0 0 0,-4 1 32 0 0,-2 41 342 0 0,0-39-331 0 0,0-1-33 0 0,-3-12-11 0 0,1-3-69 0 0,1 0-35 0 0,-1-1-32 0 0,1 1-44 0 0,0 0-25 0 0,0-1-45 0 0,0 1-51 0 0,0-1-58 0 0,0 1-62 0 0,0-1-58 0 0,1 1-51 0 0,0 0-45 0 0,-1-1-149 0 0,1 1-45 0 0,0 1-181 0 0,0 0-484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28:02.3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301 81 9672 0 0,'2'0'216'0'0,"2"0"-123"0"0,2-3 41 0 0,-3-2 30 0 0,-3 0-19 0 0,0-1 63 0 0,0 2-171 0 0,-2-5-26 0 0,-2 4 30 0 0,0 0 71 0 0,-3-2 95 0 0,-5-2 191 0 0,-1 1 22 0 0,4 4-174 0 0,3 0-86 0 0,0 1-58 0 0,-7 0 140 0 0,-9 3 31 0 0,10 1-122 0 0,11-1-144 0 0,1-1 0 0 0,-1 1 0 0 0,1 0 1 0 0,-1 0-1 0 0,1 0 0 0 0,-1 0 1 0 0,1 0-1 0 0,-1 0 0 0 0,1 0 1 0 0,-1 0-1 0 0,1 1 0 0 0,-1-1 0 0 0,1 0 1 0 0,0 0-1 0 0,-1 0 0 0 0,1 0 1 0 0,-1 1-1 0 0,1-1 0 0 0,-1 0 1 0 0,1 0-1 0 0,-1 1 0 0 0,1-1 0 0 0,0 0 1 0 0,-1 1-1 0 0,1-1 0 0 0,0 0 1 0 0,-1 1-1 0 0,1-1 0 0 0,0 1 1 0 0,0-1-1 0 0,-1 0 0 0 0,1 1-7 0 0,-5 6 85 0 0,-8-2 35 0 0,-18 21 87 0 0,18-20-188 0 0,7 4-19 0 0,0-5 0 0 0,5-5 0 0 0,1 0 0 0 0,-1 0 0 0 0,1 1 0 0 0,0-1 0 0 0,-1 0 0 0 0,1 0 0 0 0,-1 1 0 0 0,1-1 0 0 0,0 0 0 0 0,-1 1 0 0 0,1-1 0 0 0,0 1 0 0 0,0-1 0 0 0,-1 0 0 0 0,1 1 0 0 0,0-1 0 0 0,0 1 0 0 0,-1-1 0 0 0,1 1 0 0 0,0-1 0 0 0,0 1 0 0 0,0-1 0 0 0,0 1 0 0 0,0-1 0 0 0,0 1 0 0 0,0-1 0 0 0,0 1 0 0 0,0-1 0 0 0,0 1 0 0 0,0-1 0 0 0,0 1 0 0 0,0 0 0 0 0,0 1 0 0 0,0 0 0 0 0,-1 0 0 0 0,1 0 0 0 0,-1 1 0 0 0,1-1 1 0 0,-1 0-1 0 0,0 0 0 0 0,0 0 0 0 0,0 0 0 0 0,-1 2 0 0 0,0-2-2 0 0,1 0 1 0 0,0 0-1 0 0,0 0 0 0 0,0 0 0 0 0,1 0 0 0 0,-1 1 1 0 0,0-1-1 0 0,0 2 2 0 0,1-3-5 0 0,0 0 0 0 0,0 1 0 0 0,1-1 0 0 0,-1 1 0 0 0,0-1 0 0 0,0 0 0 0 0,1 0 1 0 0,-1 1-1 0 0,0-1 0 0 0,1 0 0 0 0,0 2 5 0 0,2 2-10 0 0,8 17 13 0 0,4-2 44 0 0,-12-17-45 0 0,-1 0 0 0 0,0 0 1 0 0,0 0-1 0 0,0 0 0 0 0,0 1 0 0 0,1 0-2 0 0,-2 0 0 0 0,1-1-1 0 0,0 1 1 0 0,0-1-1 0 0,1 0 1 0 0,-1 0 0 0 0,2 1 0 0 0,0 1-7 0 0,0-1-1 0 0,-1 1 1 0 0,1 0 0 0 0,-1 0 0 0 0,1 2 7 0 0,0-1-1 0 0,0 0-1 0 0,0-1 1 0 0,0 1-1 0 0,1-1 1 0 0,2 2 1 0 0,3 3 34 0 0,7 6 33 0 0,0 5 33 0 0,-10-9-59 0 0,6 8 80 0 0,-1-7 52 0 0,-5-4-36 0 0,2 6 133 0 0,-1-1 1 0 0,-1-5-133 0 0,-5-7-112 0 0,-1-1 1 0 0,1 1 0 0 0,-1 0-1 0 0,0-1 1 0 0,0 1-1 0 0,0 0 1 0 0,0 0-1 0 0,0 0 1 0 0,0 0 0 0 0,0 0-1 0 0,0 0 1 0 0,0 1-27 0 0,0 11 190 0 0,-1 2 101 0 0,0-5-56 0 0,0-10-227 0 0,0-1 0 0 0,0 0 0 0 0,0 1 0 0 0,0-1 0 0 0,0 1 0 0 0,0-1 0 0 0,0 1 0 0 0,0-1 0 0 0,0 1 0 0 0,0-1 0 0 0,0 0 0 0 0,0 1 0 0 0,0-1 0 0 0,0 1 0 0 0,-1-1 0 0 0,1 0 0 0 0,0 1 0 0 0,0-1 0 0 0,-1 1 0 0 0,1-1 0 0 0,0 0 0 0 0,0 1 0 0 0,-1-1 0 0 0,1 0 0 0 0,0 0 0 0 0,-1 1 0 0 0,1-1 0 0 0,0 0 0 0 0,-1 0 0 0 0,1 1 0 0 0,-1-1 0 0 0,1 0 0 0 0,0 0 0 0 0,-1 0 0 0 0,1 0 0 0 0,-1 0 0 0 0,1 1 0 0 0,-1-1 0 0 0,1 0 0 0 0,0 0 0 0 0,-1 0 0 0 0,1 0 0 0 0,-1 0 0 0 0,1 0 0 0 0,-1-1 0 0 0,1 1 0 0 0,-1 0-8 0 0,-1 0 27 0 0,1 0 0 0 0,-1 0 1 0 0,0 1-1 0 0,0-1 1 0 0,0 0-1 0 0,1 1 0 0 0,-1-1 1 0 0,0 1-1 0 0,0 0-27 0 0,-46 25 601 0 0,39-23-474 0 0,-1-1-48 0 0,-3-2-30 0 0,-5-1-28 0 0,8 0-11 0 0,-5 1 30 0 0,11 0-34 0 0,0 0-1 0 0,0 0 0 0 0,0 0 0 0 0,0 0 1 0 0,0-1-1 0 0,0 0 0 0 0,-1 0-5 0 0,-16-9 43 0 0,13 7-72 0 0,-5 0 80 0 0,5 1-34 0 0,2 1-38 0 0,1-1-29 0 0,1 1-36 0 0,0-1-20 0 0,0 1-35 0 0,0-1-40 0 0,0 0-44 0 0,1 1 5 0 0,0 0-33 0 0,-2-2-343 0 0,-1 0-101 0 0,1 0-83 0 0,0 1 37 0 0,0 0-37 0 0,-7-5-1358 0 0,-7-2-1225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28:03.3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32 11000 0 0,'0'0'248'0'0,"0"0"34"0"0,0 0 21 0 0,0 0-34 0 0,-1-1-202 0 0,-1-1-39 0 0,-4-5 2 0 0,2 3 43 0 0,1 2 76 0 0,3 2 179 0 0,0 0 313 0 0,0 0 30 0 0,0 0-30 0 0,0 0-430 0 0,0 0 65 0 0,0 0 144 0 0,0 0-17 0 0,0 0-33 0 0,0 0-123 0 0,0-3-90 0 0,0 0-68 0 0,0 1-44 0 0,0-2-11 0 0,0 3 7 0 0,0-2 117 0 0,0 3-158 0 0,0 0-39 0 0,0 0-34 0 0,0 0-18 0 0,0 0-34 0 0,0 0-37 0 0,0 0-42 0 0,0 0-45 0 0,0 0-42 0 0,0 0-40 0 0,0 0-36 0 0,0 0-241 0 0,0 0-59 0 0,0 0-46 0 0,0 0-34 0 0,0 0-1344 0 0,0 0-1196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28:01.6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1 253 6776 0 0,'2'0'198'0'0,"8"0"-47"0"0,1 0-82 0 0,28 0-65 0 0,-22 0 71 0 0,-16 0-31 0 0,1 0 0 0 0,0 0 1 0 0,-1-1-1 0 0,1 1 0 0 0,0 0 0 0 0,-1-1 0 0 0,1 0 0 0 0,-1 1 1 0 0,1-1-1 0 0,-1 0 0 0 0,1 1 0 0 0,-1-1 0 0 0,1 0 1 0 0,-1 0-46 0 0,7-4 230 0 0,-2 2-9 0 0,-1 1-82 0 0,2-1 50 0 0,-2 0 6 0 0,0-1 73 0 0,-2 1-84 0 0,0 0 40 0 0,4-2 5 0 0,7-3 197 0 0,1 0-9 0 0,-9 2-204 0 0,-3 4 36 0 0,0 1-91 0 0,0 0-59 0 0,1 1-53 0 0,0 0-12 0 0,-2-1 42 0 0,15-12 251 0 0,-5 2-95 0 0,-11 10-215 0 0,0 1 0 0 0,0-1 0 0 0,0 1 0 0 0,1-1 0 0 0,-1 1 0 0 0,0-1 0 0 0,0 1-1 0 0,0 0 1 0 0,0 0 0 0 0,0-1 0 0 0,1 1 0 0 0,-1 0-16 0 0,5-2 116 0 0,-5 1-101 0 0,0 0-4 0 0,0-1-1 0 0,0 1 0 0 0,0 0 1 0 0,0 0-1 0 0,0 0 1 0 0,0-1-1 0 0,-1 1 1 0 0,1 0-1 0 0,0-2-10 0 0,1-4 70 0 0,-1-3 57 0 0,-1 8-115 0 0,0 0 1 0 0,1 1 0 0 0,-1-1 0 0 0,1 0 0 0 0,-1 0-1 0 0,1 1 1 0 0,0-1 0 0 0,0 0 0 0 0,0 1 0 0 0,0-1-1 0 0,0 1 1 0 0,0-1 0 0 0,0 1 0 0 0,0 0 0 0 0,1-1-13 0 0,1-2 76 0 0,-2 1-35 0 0,-2-6-19 0 0,1 6-1 0 0,0 3-20 0 0,0-1 1 0 0,0 1 0 0 0,0-1 0 0 0,0 1-1 0 0,0-1 1 0 0,0 1 0 0 0,0-1 0 0 0,0 1-1 0 0,0-1 1 0 0,0 1 0 0 0,0-1-1 0 0,0 1 1 0 0,0-1 0 0 0,0 1 0 0 0,0-1-1 0 0,-1 1 1 0 0,1-1 0 0 0,0 1 0 0 0,0-1-1 0 0,-1 1 1 0 0,1-1 0 0 0,0 1 0 0 0,0 0-1 0 0,-1-1 1 0 0,1 1 0 0 0,-1 0 0 0 0,1-1-1 0 0,0 1 1 0 0,-1 0 0 0 0,1-1 0 0 0,-1 1-1 0 0,1 0 1 0 0,-1 0 0 0 0,1-1-1 0 0,-1 1 1 0 0,1 0 0 0 0,-1 0 0 0 0,1 0-1 0 0,-1 0 1 0 0,1 0 0 0 0,-1-1 0 0 0,1 1-1 0 0,-1 0 1 0 0,1 0 0 0 0,-1 0 0 0 0,1 1-2 0 0,-6-4 84 0 0,-4-8 32 0 0,7 9 4 0 0,0 4 0 0 0,-12 9-20 0 0,-4-2-45 0 0,14-7-42 0 0,-1 1 0 0 0,1 0-1 0 0,-1 0 1 0 0,1 0 0 0 0,0 0 0 0 0,0 1 0 0 0,0 0-13 0 0,4-2 1 0 0,-1 0 0 0 0,0 0 0 0 0,1 0 0 0 0,-1 0 0 0 0,1 0 0 0 0,0 1 0 0 0,0-1 0 0 0,0 0 0 0 0,0 1 0 0 0,0-1 0 0 0,1 1 0 0 0,-1-1 0 0 0,0 1-1 0 0,1-1-2 0 0,-1 1 1 0 0,1-1 0 0 0,-1 1 0 0 0,0-1-1 0 0,0 0 1 0 0,0 1 0 0 0,0-1-1 0 0,0 0 1 0 0,-1 0 0 0 0,1 0 0 0 0,-1 0-1 0 0,1 0 1 0 0,-1 0 1 0 0,0 0-4 0 0,0 0 0 0 0,1 0 0 0 0,0 0 0 0 0,-1 0 1 0 0,1 0-1 0 0,0 0 0 0 0,0 0 0 0 0,0 0 0 0 0,0 0 0 0 0,0 1 0 0 0,0-1 1 0 0,1 0-1 0 0,-1 1 0 0 0,1-1 0 0 0,0 0 0 0 0,0 1 0 0 0,0-1 0 0 0,0 1 1 0 0,0 0 3 0 0,0 0-2 0 0,0 0 0 0 0,-1 0 1 0 0,1 0-1 0 0,-1-1 0 0 0,0 1 1 0 0,1 0-1 0 0,-1 0 0 0 0,0-1 1 0 0,-1 1-1 0 0,0 1 2 0 0,1-3-2 0 0,1 1 0 0 0,-1-1 0 0 0,0 1 0 0 0,1-1 0 0 0,-1 1 0 0 0,1-1 1 0 0,-1 1-1 0 0,1-1 0 0 0,-1 1 0 0 0,1-1 0 0 0,0 1 0 0 0,0-1 0 0 0,0 1 0 0 0,0-1 0 0 0,0 1 0 0 0,0 0 0 0 0,1-1 0 0 0,-1 1 0 0 0,1 0 2 0 0,9 19-10 0 0,-4 5 20 0 0,-5-20 4 0 0,1-1 0 0 0,0 0 0 0 0,1 0-1 0 0,-1 0 1 0 0,1 0 0 0 0,2 2-14 0 0,8 5 73 0 0,-6-7-47 0 0,23 13 92 0 0,-4-6 13 0 0,-6-6-58 0 0,-1 2 53 0 0,1-2 0 0 0,2 0-126 0 0,2-4 80 0 0,8-3 52 0 0,3-7-31 0 0,-20 4-60 0 0,16-1 32 0 0,1-5-58 0 0,-24 8-44 0 0,2 0 46 0 0,7-2 15 0 0,-12 3-58 0 0,0-1-36 0 0,-1 0-24 0 0,0 1-37 0 0,0-2-43 0 0,-1 1-49 0 0,0 0-61 0 0,0 0-56 0 0,0 0-49 0 0,-1 0-43 0 0,3-2-530 0 0,0 0-100 0 0,6-2-741 0 0,7-3-1027 0 0</inkml:trace>
  <inkml:trace contextRef="#ctx0" brushRef="#br0" timeOffset="310.66">695 64 7800 0 0,'7'9'87'0'0,"2"5"100"0"0,-8-10-134 0 0,1-1 0 0 0,0 1 1 0 0,0-1-1 0 0,1 0 0 0 0,-1 0 0 0 0,1 1-53 0 0,7 7 140 0 0,-3 1-68 0 0,0 3-48 0 0,1 8-42 0 0,-1-2 34 0 0,-1-8 55 0 0,0-1 236 0 0,-3-1-76 0 0,7 10 199 0 0,-5-13-228 0 0,3 4 209 0 0,-6-6-168 0 0,-2 2 36 0 0,3 6 206 0 0,3-4-96 0 0,-2-2-112 0 0,2 3 143 0 0,-2-1-29 0 0,2-2-66 0 0,-4-6-50 0 0,-1 0-75 0 0,0 0-62 0 0,-1 0-49 0 0,0 0-31 0 0,-1 3 0 0 0,1-4 6 0 0,0-1 6 0 0,0 2 386 0 0,0-2-16 0 0,0 0-67 0 0,0 0-28 0 0,0 0-7 0 0,0 0-20 0 0,0 0-71 0 0,-3-2-30 0 0,-12-13 103 0 0,-4-4-24 0 0,6 5-159 0 0,1-4-13 0 0,10 14-104 0 0,0 0-1 0 0,0 0 1 0 0,-1 0-1 0 0,0 0 1 0 0,-2-2-20 0 0,3 4 4 0 0,1 0 0 0 0,-1 1 0 0 0,1-1 0 0 0,0 0 0 0 0,-1 0 0 0 0,1 0 0 0 0,0 0 0 0 0,0 0 0 0 0,0-1 0 0 0,1 1 0 0 0,-1 0 0 0 0,0 0 0 0 0,1-1-4 0 0,-1-31 58 0 0,1 18-62 0 0,-2 0 4 0 0,-9-2 0 0 0,11 17 0 0 0,-1 0 0 0 0,1 0 0 0 0,0 0 0 0 0,-1 0 0 0 0,1 0 0 0 0,0 0 0 0 0,0 0 0 0 0,0 0 0 0 0,0 0 0 0 0,0 0 0 0 0,0 0 0 0 0,0 0 0 0 0,0 0 0 0 0,0 0 0 0 0,0 0 0 0 0,1 0 0 0 0,-1 0 0 0 0,0 0 0 0 0,0 1 0 0 0,1-1 0 0 0,-1 0 0 0 0,1 0 0 0 0,-1 0 0 0 0,1 0 0 0 0,0 0 0 0 0,-1 1 0 0 0,1-1 0 0 0,0 0 0 0 0,-1 1 0 0 0,1-1 0 0 0,0 0 0 0 0,0 0 0 0 0,2-1 0 0 0,-3 1 0 0 0,0 1 0 0 0,1-1 0 0 0,-1 0 0 0 0,0 0 0 0 0,1 0 0 0 0,-1 1 0 0 0,0-1 0 0 0,0 0 0 0 0,0 0 0 0 0,1 0 0 0 0,-1 0 0 0 0,0 1 0 0 0,0-1 0 0 0,0 0 0 0 0,-1 0 0 0 0,4-15 0 0 0,-3 15 0 0 0,1 0 0 0 0,0 0 0 0 0,-1 0 0 0 0,1 1 0 0 0,0-1 0 0 0,0 0 0 0 0,0 0 0 0 0,0 1 0 0 0,-1-1 0 0 0,1 0 0 0 0,0 1 0 0 0,0-1 0 0 0,0 1 0 0 0,0-1 0 0 0,1 1 0 0 0,-1-1 0 0 0,10-5 0 0 0,-4-5-10 0 0,-7 10 8 0 0,0-1-1 0 0,1 1 0 0 0,-1 0 1 0 0,1 0-1 0 0,-1 0 0 0 0,1 0 0 0 0,0 1 1 0 0,-1-1-1 0 0,1 0 0 0 0,0 0 1 0 0,0 0-1 0 0,-1 0 0 0 0,1 1 1 0 0,0-1-1 0 0,0 0 0 0 0,1 0 3 0 0,29-14-11 0 0,-29 14 7 0 0,1 0 0 0 0,-1 0 1 0 0,0 1-1 0 0,1-1 0 0 0,-1 1 0 0 0,0-1 0 0 0,1 1 0 0 0,-1 0 0 0 0,0 0 0 0 0,3 1 4 0 0,12-3-51 0 0,-5-4 9 0 0,-10 5 39 0 0,-1 0-1 0 0,1 1 1 0 0,-1-1 0 0 0,1 0 0 0 0,-1 1 0 0 0,1-1-1 0 0,0 1 1 0 0,-1-1 0 0 0,1 1 0 0 0,0 0 0 0 0,-1-1-1 0 0,1 1 1 0 0,0 0 0 0 0,0 0 3 0 0,6 0-3 0 0,1-2-50 0 0,9-3-160 0 0,-13 3 110 0 0,1 0-1 0 0,0 1 1 0 0,0 0 0 0 0,-1 0-1 0 0,1 0 1 0 0,1 0 103 0 0,0 1-104 0 0,-3 0 4 0 0,0 0-18 0 0,0 0-42 0 0,-1 0-13 0 0,0 0-44 0 0,0 0-48 0 0,0 0-55 0 0,1 0-60 0 0,-1 0-55 0 0,0 0-48 0 0,0 0-44 0 0,1 0-152 0 0,0 0-43 0 0,0 0-186 0 0,3 0-498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27:59.4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17 410 8840 0 0,'0'0'197'0'0,"0"0"24"0"0,0 0 19 0 0,0 3-29 0 0,0 1-159 0 0,0 21-61 0 0,-1-19 38 0 0,0-1 54 0 0,-2 1 116 0 0,0 0 61 0 0,-3 7 349 0 0,4-7-440 0 0,2 2-38 0 0,0 12 270 0 0,0 29 636 0 0,0-33-758 0 0,0 0-47 0 0,0 3-48 0 0,0 1-101 0 0,0-10-86 0 0,0 1-33 0 0,0 0-37 0 0,0 1-39 0 0,0-11-89 0 0,0-1-32 0 0,0 1-324 0 0,0-1 72 0 0,0 0-47 0 0,0 1-632 0 0,0-1-509 0 0,0 0-962 0 0</inkml:trace>
  <inkml:trace contextRef="#ctx0" brushRef="#br0" timeOffset="469.76">237 410 5400 0 0,'3'3'158'0'0,"6"8"-22"0"0,-8-9-131 0 0,-1-1 0 0 0,1 0 0 0 0,-1 1 0 0 0,1-1 0 0 0,-1 1 0 0 0,0-1 0 0 0,1 1 0 0 0,-1 0 0 0 0,0-1 0 0 0,0 2-5 0 0,0-3 0 0 0,0 1 0 0 0,0-1 0 0 0,0 1 0 0 0,0-1 0 0 0,0 1 0 0 0,0-1 0 0 0,0 1 0 0 0,0-1 0 0 0,0 1 0 0 0,0-1 0 0 0,0 1 0 0 0,0-1 0 0 0,0 1 0 0 0,0-1 0 0 0,0 1 0 0 0,1-1 0 0 0,-1 1 0 0 0,0-1 0 0 0,0 0 0 0 0,1 1 0 0 0,-1-1 0 0 0,0 1 0 0 0,0-1 0 0 0,1 0 0 0 0,-1 1 0 0 0,0-1 0 0 0,1 0 0 0 0,-1 1 0 0 0,1-1 0 0 0,-1 0 0 0 0,1 0 0 0 0,-1 1 0 0 0,10 6 0 0 0,-4 0 26 0 0,-1 2 57 0 0,-2 3 60 0 0,-1 2 63 0 0,-2-3 82 0 0,2-3-73 0 0,2 1-24 0 0,4 2 29 0 0,-3-3-56 0 0,-1-2-28 0 0,2 7 177 0 0,-5 3-13 0 0,-1-7-159 0 0,0-1 37 0 0,4 3 154 0 0,6 8 132 0 0,-4 7-18 0 0,-1-10-179 0 0,0-4-64 0 0,-2 7 47 0 0,-4 2 144 0 0,0 3 41 0 0,1-22-388 0 0,0 1-1 0 0,0-1 1 0 0,1 0-1 0 0,-1 0 1 0 0,1 0 0 0 0,-1 1-1 0 0,1-1 1 0 0,0 1-47 0 0,4 5 122 0 0,-4-6-95 0 0,0-1 0 0 0,0 0 1 0 0,0 1-1 0 0,0-1 0 0 0,-1 1 0 0 0,1-1 0 0 0,0 1 0 0 0,-1 0 0 0 0,1-1 0 0 0,-1 1 0 0 0,0 0 0 0 0,0-1 0 0 0,1 1 0 0 0,-1 0-27 0 0,0 3-14 0 0,-1-2 80 0 0,1-1 69 0 0,0-1 54 0 0,0-1 197 0 0,0-4 279 0 0,0-1-211 0 0,0 2-200 0 0,1-1-90 0 0,-1 1-54 0 0,0 1-69 0 0,1 0-52 0 0,0 0-60 0 0,-1 0-65 0 0,5-6 206 0 0,-4 7-57 0 0,0-1 0 0 0,0 1 0 0 0,0-1 0 0 0,0 1 0 0 0,-1-1 0 0 0,1 1-1 0 0,-1-1 1 0 0,1 1 0 0 0,-1-1 0 0 0,1 0 0 0 0,-1 1 0 0 0,0-1 0 0 0,0 0 0 0 0,0 0-13 0 0,0-13 60 0 0,0-15 68 0 0,3 12-92 0 0,8-13-36 0 0,-6 6 0 0 0,-1 9 0 0 0,0 0 0 0 0,3-6 0 0 0,-5 17 0 0 0,0 0 0 0 0,0-1 0 0 0,1 1 0 0 0,0 0 0 0 0,0 1 0 0 0,1-1 0 0 0,-1 1 0 0 0,4-4 0 0 0,-4 5-6 0 0,-1 0 1 0 0,0 0-1 0 0,0 0 1 0 0,-1 1-1 0 0,1-2 1 0 0,0 0 5 0 0,-1 2-5 0 0,0 0-1 0 0,-1 1 1 0 0,1-1 0 0 0,1 0 0 0 0,-1 0-1 0 0,0 1 1 0 0,0-1 0 0 0,0 0-1 0 0,1 1 1 0 0,-1-1 0 0 0,1 1 0 0 0,0 0-1 0 0,0-1 6 0 0,30-14-81 0 0,-31 15 72 0 0,1 0 0 0 0,0 1-1 0 0,0-1 1 0 0,0 1 0 0 0,0-1 0 0 0,1 1 0 0 0,-1 0 0 0 0,0 0 0 0 0,0 0 0 0 0,0 0-1 0 0,0 0 1 0 0,0 0 0 0 0,0 0 0 0 0,0 1 0 0 0,0-1 0 0 0,0 1 0 0 0,1 0 9 0 0,18 8-63 0 0,-16-6 58 0 0,0-1-5 0 0,0 0 0 0 0,0 1 0 0 0,0 0 0 0 0,0 0 0 0 0,-1 0 0 0 0,1 1 0 0 0,-1-1-1 0 0,0 1 1 0 0,0 0 0 0 0,1 2 10 0 0,7 7-21 0 0,-10-11 7 0 0,1 2 1 0 0,-1-1 0 0 0,0 0 0 0 0,0 0 0 0 0,0 1-1 0 0,1 0 14 0 0,-2 0-11 0 0,1-1 0 0 0,0 1 0 0 0,0-1-1 0 0,1 0 1 0 0,-1 0 0 0 0,1 1 11 0 0,2 0-10 0 0,-2 1 8 0 0,8 17-53 0 0,-1-3 45 0 0,-9-17 10 0 0,-1 0 0 0 0,1 0 0 0 0,-1-1 0 0 0,0 1 0 0 0,0 0 0 0 0,0 0 0 0 0,0 0 0 0 0,0 0 0 0 0,0 0 0 0 0,-1 0 0 0 0,1 0 0 0 0,-1 1 0 0 0,-5 10 0 0 0,5-11 0 0 0,0-1 0 0 0,0 0 0 0 0,1 1 0 0 0,-1-1 0 0 0,0 1 0 0 0,1-1 0 0 0,-1 1 0 0 0,1-1 0 0 0,0 1 0 0 0,-1 0 0 0 0,1-1 0 0 0,0 1 0 0 0,0-1 0 0 0,0 5 0 0 0,0-1 6 0 0,0 3 41 0 0,-3 5-36 0 0,0-8-40 0 0,0-1-77 0 0,1-2-78 0 0,1-1 49 0 0,0 0-34 0 0,0 0-36 0 0,1-1-34 0 0,-1 1-331 0 0,1-1 74 0 0,-1 1-47 0 0,1-1-644 0 0,0 0-512 0 0,0 0-971 0 0</inkml:trace>
  <inkml:trace contextRef="#ctx0" brushRef="#br0" timeOffset="785.82">963 0 6384 0 0,'0'0'184'0'0,"3"3"-6"0"0,7 10-140 0 0,-7-6-32 0 0,0-1 65 0 0,3-1 160 0 0,-6-5-210 0 0,1 0 0 0 0,-1 0 0 0 0,1 0-1 0 0,-1 1 1 0 0,1-1 0 0 0,-1 0 0 0 0,0 1 0 0 0,1-1 0 0 0,-1 0 0 0 0,0 1-1 0 0,1-1 1 0 0,-1 1 0 0 0,0-1 0 0 0,1 0 0 0 0,-1 1 0 0 0,0-1 0 0 0,0 1 0 0 0,0-1-1 0 0,1 1 1 0 0,-1-1 0 0 0,0 1 0 0 0,0-1 0 0 0,0 1 0 0 0,0-1 0 0 0,0 1 0 0 0,0-1-1 0 0,0 1 1 0 0,0-1 0 0 0,0 1 0 0 0,0-1 0 0 0,0 1 0 0 0,0 0-21 0 0,2 12 433 0 0,4-3-87 0 0,-1-2-111 0 0,1 5 127 0 0,-1-2-103 0 0,-4-7-159 0 0,1 1 1 0 0,-1 0-1 0 0,0 0 1 0 0,0-1-1 0 0,-1 1 1 0 0,1 3-101 0 0,-1 2 170 0 0,0 2 43 0 0,0-3-78 0 0,-1 12 113 0 0,2-13-127 0 0,2 1 32 0 0,-1-4-96 0 0,0 2 37 0 0,0 0 0 0 0,0 0-1 0 0,0 0 1 0 0,-1 0 0 0 0,0 0 0 0 0,0 6-94 0 0,0 16 299 0 0,-1 22 244 0 0,-1-35-399 0 0,-2-1-42 0 0,-2 1 7 0 0,4-13-88 0 0,0 0 1 0 0,0 0-1 0 0,0-1 1 0 0,0 1-1 0 0,1 0 1 0 0,-1 0-1 0 0,1 0 1 0 0,0 1-1 0 0,-1-1 1 0 0,1 0-1 0 0,1 0 1 0 0,-1 0-1 0 0,1 2-21 0 0,5 11 124 0 0,-5-13-96 0 0,0 0-1 0 0,0 1 1 0 0,0-1-1 0 0,0 0 1 0 0,0 1-1 0 0,-1-1 1 0 0,1 1-1 0 0,-1 1-27 0 0,0 18 136 0 0,0 1-38 0 0,0-22-86 0 0,0 0 0 0 0,0 0 1 0 0,0 0-1 0 0,1 0 1 0 0,-1 0-1 0 0,1-1 1 0 0,-1 1-1 0 0,1 0 0 0 0,0 0 1 0 0,-1 0-1 0 0,1-1 1 0 0,0 1-1 0 0,1 1-12 0 0,-1-1 8 0 0,0-1-1 0 0,0 0 1 0 0,0 1 0 0 0,-1-1 0 0 0,1 1-1 0 0,0-1 1 0 0,-1 1 0 0 0,1 0-1 0 0,-1-1 1 0 0,0 1 0 0 0,1-1-1 0 0,-1 1 1 0 0,0 1-8 0 0,-1-1 6 0 0,1 1 1 0 0,0-1-1 0 0,0 1 1 0 0,0-1-1 0 0,1 1 1 0 0,-1-1 0 0 0,0 1-1 0 0,1-1 1 0 0,0 0-1 0 0,0 1 1 0 0,-1-1-1 0 0,1 0 1 0 0,0 1-1 0 0,1-1 1 0 0,-1 0-1 0 0,0 0 1 0 0,1 0-1 0 0,0 1-6 0 0,1-1 88 0 0,-3-2-4 0 0,0 0-10 0 0,0 0-36 0 0,0 0-138 0 0,0 0-57 0 0,0 0-16 0 0</inkml:trace>
  <inkml:trace contextRef="#ctx0" brushRef="#br0" timeOffset="1002.06">868 395 8536 0 0,'0'-14'249'0'0,"0"14"-245"0"0,0 0 1 0 0,0 0-1 0 0,0 0 0 0 0,0 0 1 0 0,0 0-1 0 0,0 0 1 0 0,0 0-1 0 0,0 0 0 0 0,0 0 1 0 0,0 0-1 0 0,0-1 0 0 0,0 1 1 0 0,0 0-1 0 0,0 0 0 0 0,0 0 1 0 0,0 0-1 0 0,0 0 0 0 0,0 0 1 0 0,0 0-1 0 0,0 0 0 0 0,0 0 1 0 0,0 0-1 0 0,0 0 0 0 0,1-1 1 0 0,-1 1-1 0 0,0 0 1 0 0,0 0-1 0 0,0 0 0 0 0,0 0 1 0 0,0 0-1 0 0,0 0 0 0 0,0 0 1 0 0,0 0-1 0 0,0 0 0 0 0,0 0 1 0 0,0 0-1 0 0,0 0 0 0 0,0 0 1 0 0,1 0-1 0 0,-1 0 0 0 0,0 0 1 0 0,0 0-1 0 0,0 0 0 0 0,0 0 1 0 0,0 0-1 0 0,0 0 1 0 0,0 0-1 0 0,0 0 0 0 0,0 0 1 0 0,0 0-1 0 0,1 0 0 0 0,-1 0 1 0 0,0 0-1 0 0,0 0 0 0 0,0 0 1 0 0,0 0-1 0 0,0 0-4 0 0,25-3 88 0 0,-21 2-86 0 0,0 0 0 0 0,0 0 0 0 0,0 0 0 0 0,0-1 1 0 0,0 0-1 0 0,-1 0 0 0 0,3-1-2 0 0,4-3 31 0 0,0 1 54 0 0,2-1 73 0 0,6-2 152 0 0,10-5 205 0 0,-11 4-261 0 0,-9 3-56 0 0,0 1-35 0 0,2-2 12 0 0,-1 1-41 0 0,-4 2-56 0 0,1 1 1 0 0,0 0 0 0 0,0 0-1 0 0,0 1 1 0 0,0-1-1 0 0,5 0-78 0 0,7-1 172 0 0,9-3 94 0 0,-9 0-124 0 0,-3-1-55 0 0,-6 3-48 0 0,0 0 1 0 0,0 1-1 0 0,0 1 0 0 0,3-1-39 0 0,0 2 4 0 0,-5 1-81 0 0,0 0-75 0 0,-1-1-109 0 0,-2 1 32 0 0,0 0-48 0 0,0 0-43 0 0,0-1-36 0 0,4-1-448 0 0,-1 1-85 0 0,6 0-627 0 0,6 1-869 0 0</inkml:trace>
  <inkml:trace contextRef="#ctx0" brushRef="#br0" timeOffset="1355.95">1436 426 6568 0 0,'2'0'20'0'0,"0"0"0"0"0,-1 0 0 0 0,1 1 0 0 0,-1-1 0 0 0,1 0 1 0 0,-1 1-1 0 0,1-1 0 0 0,-1 1 0 0 0,1 0 0 0 0,-1-1 0 0 0,1 1 0 0 0,-1 0 0 0 0,0 0-19 0 0,13 5 107 0 0,-1-3-67 0 0,30-2-37 0 0,-29-1 56 0 0,-1-1 66 0 0,-1 1 95 0 0,-2 0 117 0 0,-2 0 103 0 0,1 0-43 0 0,0 0-40 0 0,-1 0-36 0 0,8 0 223 0 0,0 0-112 0 0,-1 0-120 0 0,-2 0-54 0 0,38 0 514 0 0,-38 0-557 0 0,1-2-20 0 0,-4-3-60 0 0,2-1-8 0 0,-1 4-55 0 0,2 2 39 0 0,-9 1-67 0 0,1-1 1 0 0,0 0-1 0 0,-1-1 1 0 0,1 1-1 0 0,-1-1 1 0 0,0 1-1 0 0,4-2-45 0 0,16-9 89 0 0,-15 7 3 0 0,-4 5-55 0 0,-1-3-18 0 0,2-9 11 0 0,-6 11-25 0 0,1-1 0 0 0,0 1 1 0 0,-1 0-1 0 0,1 0 0 0 0,-1-1 1 0 0,1 1-1 0 0,0 0 0 0 0,-1 0 1 0 0,1 0-1 0 0,0 0 0 0 0,-1 0 1 0 0,1 0-1 0 0,0-1 0 0 0,0 2 1 0 0,-1-1-6 0 0,0 0 0 0 0,3 0 90 0 0,-3-3-31 0 0,0 1-52 0 0,0 0-1 0 0,1 1 1 0 0,-1-1 0 0 0,1 0 0 0 0,-1 0-1 0 0,1 1 1 0 0,0-1 0 0 0,0 0 0 0 0,0 1-1 0 0,0-1 1 0 0,0 1 0 0 0,0-1 0 0 0,0 1 0 0 0,0 0-1 0 0,1-1-6 0 0,2-4 65 0 0,-5-4-54 0 0,1 10-4 0 0,0 0-6 0 0,0 0 0 0 0,0 0 0 0 0,0 0 0 0 0,0-1 0 0 0,0 1 0 0 0,0 0-1 0 0,0 0 1 0 0,0 0 0 0 0,0 0 0 0 0,0 0 0 0 0,0 0 0 0 0,0 0 0 0 0,0 0 0 0 0,0 0 0 0 0,0 0 0 0 0,0-1 0 0 0,0 1 0 0 0,0 0 0 0 0,0 0 0 0 0,0 0 0 0 0,0 0-1 0 0,0 0 1 0 0,0 0 0 0 0,0 0 0 0 0,0 0 0 0 0,-1 0 0 0 0,1 0 0 0 0,0 0 0 0 0,0 0 0 0 0,0-1 0 0 0,0 1 0 0 0,0 0 0 0 0,0 0 0 0 0,0 0 0 0 0,0 0 0 0 0,0 0 0 0 0,0 0-1 0 0,0 0 1 0 0,0 0 0 0 0,0 0 0 0 0,-1 0 0 0 0,1 0 0 0 0,0 0 0 0 0,0 0 0 0 0,0 0 0 0 0,0 0 0 0 0,0 0 0 0 0,0 0 0 0 0,0 0 0 0 0,0 0 0 0 0,0 0 0 0 0,0 0-1 0 0,-1 0 1 0 0,1 0 0 0 0,0 0 0 0 0,0 0 0 0 0,0 0-1 0 0,0 0 2 0 0,-1 0-1 0 0,1 0 0 0 0,-1 0 1 0 0,1 0-1 0 0,0 0 0 0 0,-1 0 1 0 0,1 0-1 0 0,-1 0 0 0 0,1 0 1 0 0,-1 0-1 0 0,1 0 1 0 0,0 0-1 0 0,-1 0 0 0 0,1-1 1 0 0,-1 1-1 0 0,1 0 0 0 0,0 0 1 0 0,-1 0-1 0 0,1-1 0 0 0,0 1 1 0 0,-1 0-1 0 0,1-1 1 0 0,0 1-1 0 0,0 0 0 0 0,-1-1 1 0 0,1 1-1 0 0,0 0 0 0 0,0-1 1 0 0,-1 1-1 0 0,1 0 0 0 0,0-1-1 0 0,-5-6 38 0 0,-8 2-14 0 0,-5-5 38 0 0,12 7-38 0 0,4 2-17 0 0,-3 2 7 0 0,3-1-13 0 0,0 0 0 0 0,1 0 0 0 0,-1 0-1 0 0,0 1 1 0 0,1-1 0 0 0,-1 1 0 0 0,0-1 0 0 0,1 1 0 0 0,-1-1 0 0 0,1 1 0 0 0,-1 0-1 0 0,1 0 1 0 0,0 0 0 0 0,-1 0-1 0 0,-6 4-1 0 0,-24 9-30 0 0,25-12 18 0 0,0 1 0 0 0,1-1 0 0 0,-1 2 0 0 0,1-1 0 0 0,0 1 0 0 0,0 0 0 0 0,0 0 0 0 0,0 0 0 0 0,0 2 13 0 0,-39 35-22 0 0,14-19-28 0 0,29-21 49 0 0,1 0 0 0 0,-1 0 1 0 0,1 1-1 0 0,0-1 0 0 0,-1 1 1 0 0,1-1-1 0 0,0 1 1 0 0,0-1-1 0 0,0 1 0 0 0,0 0 1 0 0,0-1-1 0 0,0 1 1 0 0,0 0-1 0 0,0 0 0 0 0,1 0 1 0 0,-1-1-1 0 0,1 1 0 0 0,-1 0 1 0 0,1 1 0 0 0,0 0-1 0 0,-1-1 0 0 0,1 0 0 0 0,-1 0 0 0 0,0 0 1 0 0,1 1-1 0 0,-1-1 0 0 0,0 0 0 0 0,0 0 0 0 0,-1 0 0 0 0,1 0 1 0 0,0 0-1 0 0,-1-1 0 0 0,0 2 1 0 0,1-2-3 0 0,-3 3-6 0 0,0 0 0 0 0,0 0-1 0 0,0 1 1 0 0,1 0 0 0 0,-1 0 9 0 0,-2 14-21 0 0,4-3-29 0 0,2 31-27 0 0,0-46 77 0 0,1 0 0 0 0,-1 0 0 0 0,0 0 0 0 0,0 0 0 0 0,0 0 0 0 0,1 0 0 0 0,-1 0 0 0 0,0 0 0 0 0,1 0 0 0 0,-1 0 0 0 0,1 0 0 0 0,-1-1 0 0 0,1 1 0 0 0,0 0 0 0 0,-1 0 0 0 0,1-1 0 0 0,0 1 0 0 0,-1 0 0 0 0,1-1 0 0 0,0 1 0 0 0,0 0 0 0 0,0-1 0 0 0,-1 1 0 0 0,1-1 0 0 0,0 0 0 0 0,0 1 0 0 0,0-1 0 0 0,15 11 0 0 0,-15-10 0 0 0,0 1 1 0 0,0-1-1 0 0,1 0 1 0 0,-1 0-1 0 0,0 0 1 0 0,1 0-1 0 0,-1 0 1 0 0,0 0-1 0 0,1 0 1 0 0,-1 0-1 0 0,1 0 1 0 0,0-1 0 0 0,-1 1-1 0 0,1-1 1 0 0,0 1-1 0 0,-1-1 1 0 0,1 0-1 0 0,0 1 1 0 0,-1-1-1 0 0,1 0 0 0 0,2 0 6 0 0,-1 0 0 0 0,0 1 0 0 0,0-1 0 0 0,1 1 0 0 0,-1 0 0 0 0,0 0 0 0 0,0 0 0 0 0,0 0 0 0 0,0 0-6 0 0,13 5 10 0 0,-11-5 0 0 0,1-1 0 0 0,-1 1 0 0 0,1-1 0 0 0,-1 0 0 0 0,0-1 0 0 0,1 1 0 0 0,-1-1 0 0 0,1 0 0 0 0,-1 0 0 0 0,4-2-10 0 0,15-3 20 0 0,2 4-46 0 0,-8 1-45 0 0,1-1-43 0 0,0-3-42 0 0,4-3-42 0 0,21-8-151 0 0</inkml:trace>
  <inkml:trace contextRef="#ctx0" brushRef="#br0" timeOffset="1859.57">2399 347 6296 0 0,'0'0'184'0'0,"-3"0"-6"0"0,-3 0-122 0 0,2-2 19 0 0,2-2 77 0 0,1-3 175 0 0,1 7-316 0 0,0 0 0 0 0,0 0-1 0 0,0 0 1 0 0,0 0 0 0 0,0 0 0 0 0,0 0 0 0 0,0-1 0 0 0,0 1 0 0 0,0 0 0 0 0,0 0 0 0 0,0 0 0 0 0,0 0-1 0 0,0 0 1 0 0,0 0 0 0 0,0 0 0 0 0,0 0 0 0 0,0 0 0 0 0,0 0 0 0 0,0-1 0 0 0,0 1 0 0 0,0 0 0 0 0,0 0-1 0 0,0 0 1 0 0,0 0 0 0 0,0 0 0 0 0,0 0 0 0 0,0 0 0 0 0,0 0 0 0 0,0 0 0 0 0,0 0 0 0 0,-1 0 0 0 0,1 0-1 0 0,0 0 1 0 0,0 0 0 0 0,0-1 0 0 0,0 1 0 0 0,0 0 0 0 0,0 0 0 0 0,0 0 0 0 0,0 0 0 0 0,0 0 0 0 0,0 0-1 0 0,0 0 1 0 0,-1 0 0 0 0,1 0 0 0 0,0 0 0 0 0,0 0 0 0 0,0 0 0 0 0,0 0 0 0 0,0 0 0 0 0,0 0 0 0 0,0 0 0 0 0,0 0-1 0 0,0 0 1 0 0,0 0 0 0 0,-1 0 0 0 0,1 0-11 0 0,0 0 27 0 0,0 0 0 0 0,-1 0 0 0 0,1 0 0 0 0,-1 0 0 0 0,1 0 0 0 0,-1 0 0 0 0,1 0 0 0 0,0 1-1 0 0,-1-1 1 0 0,1 0 0 0 0,-1 0 0 0 0,1 0 0 0 0,0 0 0 0 0,-1 0 0 0 0,1 1 0 0 0,-1-1 0 0 0,1 0 0 0 0,0 0 0 0 0,-1 0 0 0 0,1 1 0 0 0,0-1 0 0 0,-1 0-1 0 0,1 1 1 0 0,0-1 0 0 0,0 0 0 0 0,-1 1 0 0 0,1-1 0 0 0,0 0 0 0 0,0 1 0 0 0,0-1 0 0 0,-1 1-27 0 0,-3 6 410 0 0,-2-5-176 0 0,1 1-34 0 0,-1 8 140 0 0,5-10-318 0 0,1 0 1 0 0,-1 0-1 0 0,1 0 0 0 0,-1 0 0 0 0,1 0 0 0 0,-1 0 1 0 0,1 0-1 0 0,-1 0 0 0 0,0 0 0 0 0,0 0 1 0 0,1 0-1 0 0,-1-1 0 0 0,0 1 0 0 0,0 0 0 0 0,0-1 1 0 0,0 1-23 0 0,-4 2 92 0 0,-2 1 114 0 0,3 3-74 0 0,1-2-104 0 0,-23 26 154 0 0,10 1-38 0 0,15-28-123 0 0,0 0 1 0 0,0 0 0 0 0,0 1-1 0 0,1-1 1 0 0,-1 0-1 0 0,1 1 1 0 0,0-1 0 0 0,1 1-1 0 0,0 3-21 0 0,0 8 111 0 0,-1-12-78 0 0,-1-2-16 0 0,1 1 1 0 0,0-1-1 0 0,0 0 1 0 0,0 0-1 0 0,1 0 1 0 0,-1 0 0 0 0,0 0-1 0 0,1 0 1 0 0,-1 0-1 0 0,1 1 1 0 0,0-1 0 0 0,0-1-1 0 0,0 1 1 0 0,0 0-18 0 0,11 13 144 0 0,1-5-75 0 0,-10-9-49 0 0,-1 0-1 0 0,1 0 1 0 0,0 0 0 0 0,0-1 0 0 0,-1 1-1 0 0,1-1 1 0 0,0 0 0 0 0,0 0 0 0 0,0 0-1 0 0,0 0-19 0 0,12-1 114 0 0,-5 0-3 0 0,0 1 39 0 0,0-3-75 0 0,6-7 100 0 0,10-15 128 0 0,-18 16-228 0 0,-3 3-39 0 0,-1 1 0 0 0,0-1 0 0 0,0 0 0 0 0,-1 0 0 0 0,0 0 0 0 0,0-1-36 0 0,0 1 24 0 0,2-25 59 0 0,-2 26-63 0 0,-1 1 0 0 0,0-1 0 0 0,-1 1 1 0 0,1-1-1 0 0,-1-1-20 0 0,2-28 53 0 0,-4 27-32 0 0,1 4-17 0 0,0 1 1 0 0,0 0-1 0 0,0 0 0 0 0,0 0 1 0 0,0 0-1 0 0,1-1 0 0 0,-1 1 1 0 0,1 0-1 0 0,-1 0 0 0 0,1-1-4 0 0,15-26 54 0 0,-5 24-54 0 0,-11 4-1 0 0,0 1 0 0 0,1-1 0 0 0,-1 0 0 0 0,0 1 1 0 0,0-1-1 0 0,1 1 0 0 0,-1-1 0 0 0,0 0 0 0 0,0 0 1 0 0,0 1-1 0 0,0-1 0 0 0,0 0 0 0 0,0 1 0 0 0,0-1 1 0 0,0 0 0 0 0,1-1-27 0 0,1 4-12 0 0,2 4-6 0 0,0-1 0 0 0,-1 1 0 0 0,1 0 0 0 0,0 2 45 0 0,3 6-54 0 0,-7-14 54 0 0,1 3-8 0 0,0 0-1 0 0,0-1 1 0 0,-1 1 0 0 0,1 0 0 0 0,-1 0 0 0 0,0 0 0 0 0,0 0 0 0 0,0 0 0 0 0,0 0 0 0 0,-1 2 8 0 0,1 11-37 0 0,0 53-73 0 0,0 1 87 0 0,0 1 88 0 0,0 1 89 0 0,0 0 92 0 0,0 0 92 0 0,0-2 94 0 0,0-1 96 0 0,-1-61-453 0 0,0 0 1 0 0,0 0 0 0 0,0 0 0 0 0,-1 0 0 0 0,-1 0 0 0 0,1-1 0 0 0,-1 1 0 0 0,-3 5-76 0 0,-1 5 197 0 0,0 1 63 0 0,5-15-210 0 0,1 0 0 0 0,-1 0 1 0 0,0 0-1 0 0,0 0 1 0 0,0 0-1 0 0,-1-1-50 0 0,-5 7 151 0 0,-2-2 46 0 0,-1-1-32 0 0,-9 6 151 0 0,6-1-24 0 0,-2-1 28 0 0,1-7-100 0 0,2-1-82 0 0,1 3 15 0 0,2 0 21 0 0,9-6-156 0 0,0 0-1 0 0,0 0 1 0 0,0 0-1 0 0,-1 0 1 0 0,1 0 0 0 0,0 0-1 0 0,0 0 1 0 0,0 0 0 0 0,0 0-1 0 0,0 0 1 0 0,0-1-1 0 0,-1 1-17 0 0,-1-1 25 0 0,-23-7 188 0 0,-3 3-80 0 0,27 5-125 0 0,1 0 0 0 0,-1 0 0 0 0,0 0 0 0 0,0 0 0 0 0,1 0 0 0 0,-1-1 0 0 0,1 1 0 0 0,-1-1 0 0 0,0 1 0 0 0,1-1 0 0 0,-1 0 0 0 0,1 0 0 0 0,-1 1 1 0 0,1-2-9 0 0,-12-4 44 0 0,2 4-15 0 0,10 2-26 0 0,0-1 0 0 0,0 1 0 0 0,0 0-1 0 0,0 0 1 0 0,0 0 0 0 0,0-1 0 0 0,0 1-1 0 0,0 0 1 0 0,1-1 0 0 0,-1 1-1 0 0,0-1 1 0 0,0 1 0 0 0,0-1-3 0 0,-6-10-5 0 0,5 8-2 0 0,0 0-1 0 0,0 1 0 0 0,0-1 0 0 0,-1 1 0 0 0,1-1 1 0 0,-1 1-1 0 0,0-1 8 0 0,-13-13-45 0 0,9 3-24 0 0,4 3-32 0 0,2-11 82 0 0,1 12-15 0 0,0-1-61 0 0,1 1-95 0 0,-1 5 54 0 0,0 0-34 0 0,0 0-37 0 0,0 1-42 0 0,0 1-30 0 0,0 0-44 0 0,0 0-40 0 0,0 0-38 0 0,0-1-260 0 0,1 0-61 0 0,-1 0-48 0 0,2-1-35 0 0,2-6-1443 0 0,5-9-1278 0 0</inkml:trace>
  <inkml:trace contextRef="#ctx0" brushRef="#br0" timeOffset="3352.07">17 142 7688 0 0,'1'0'115'0'0,"0"0"-69"0"0,1 0-79 0 0,0 0-126 0 0,-1 0 125 0 0,0 0 63 0 0,1 0 94 0 0,-1 0 90 0 0,1 0 119 0 0,-1 0-114 0 0,0 0 38 0 0,0 0 41 0 0,1 0 42 0 0,11 0-297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1:20.1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7424 0 0,'0'0'166'0'0,"0"0"29"0"0,0 0 12 0 0,0 0 9 0 0,0 2 34 0 0,0 1-196 0 0,0-1 34 0 0,0 14 453 0 0,0-12-440 0 0,0-2-85 0 0,3 3 188 0 0,-2-4-180 0 0,0 1 0 0 0,0-1 0 0 0,0 1 0 0 0,0-1 0 0 0,0 1 0 0 0,0-1 0 0 0,0 1 0 0 0,0 0 0 0 0,-1-1 0 0 0,1 3-24 0 0,2 19 304 0 0,-1-18-93 0 0,0-3-177 0 0,-1 0 0 0 0,1 0 1 0 0,-1 1-1 0 0,0-1 0 0 0,0 0 0 0 0,0 0 1 0 0,0 1-1 0 0,0-1 0 0 0,0 1 0 0 0,-1-1 1 0 0,1 1-1 0 0,-1-1 0 0 0,0 1 0 0 0,0-1 0 0 0,0 1-34 0 0,1 15 152 0 0,-1-16-142 0 0,1 15 192 0 0,5 1-31 0 0,0-3-44 0 0,-5-9-63 0 0,0-1 0 0 0,-1 1 1 0 0,0-1-1 0 0,0 5-64 0 0,3 21 253 0 0,2-14-127 0 0,-3-11-64 0 0,0 1 0 0 0,-1-1 0 0 0,0 1 0 0 0,0 0 0 0 0,0-1 0 0 0,-1 1-62 0 0,0 11 140 0 0,0 7 20 0 0,3 8 36 0 0,3-10-38 0 0,-5-16-102 0 0,1-1 0 0 0,-1 0 1 0 0,0 1-1 0 0,0-1 0 0 0,0 0 1 0 0,-1 2-57 0 0,0 32 242 0 0,0 28 260 0 0,0-60-406 0 0,1 0 0 0 0,1 1 0 0 0,-1-1 0 0 0,3 8-96 0 0,-2-9 86 0 0,0 0 1 0 0,-1 1-1 0 0,1-1 0 0 0,-1 7-86 0 0,1 0 134 0 0,3-4-43 0 0,1 2-5 0 0,-4 3-19 0 0,-3 2 39 0 0,1-13-71 0 0,-1 0 0 0 0,1 0-1 0 0,0 0 1 0 0,0 0-1 0 0,1 0 1 0 0,-1 0 0 0 0,1 0-1 0 0,0 0 1 0 0,0 0 0 0 0,0 1-35 0 0,10 8 120 0 0,-9-10-41 0 0,-1 1-42 0 0,-1 5-41 0 0,-1-7 12 0 0,1 11 10 0 0,0-10 70 0 0,0-3-4 0 0,0 0-49 0 0,0 0-39 0 0,0 0-37 0 0,0 0-67 0 0,0 0-119 0 0,0 0-18 0 0,0 0 81 0 0,0 0 10 0 0,0 0-58 0 0,0 0-184 0 0,0-3-338 0 0,0-10-30 0 0</inkml:trace>
  <inkml:trace contextRef="#ctx0" brushRef="#br0" timeOffset="331.62">79 111 5792 0 0,'0'0'166'0'0,"0"0"-43"0"0,0 0-12 0 0,0 0 34 0 0,-3-2 116 0 0,-7-9 215 0 0,7 8 18 0 0,3 1-13 0 0,0 1-462 0 0,0 1 1 0 0,0-1-1 0 0,0 1 0 0 0,0-1 0 0 0,0 1 0 0 0,0-1 1 0 0,0 1-1 0 0,0-1 0 0 0,0 1 0 0 0,1-1 0 0 0,-1 1 1 0 0,0-1-1 0 0,0 1 0 0 0,0-1 0 0 0,1 1 0 0 0,-1 0 1 0 0,0-1-1 0 0,0 1 0 0 0,1-1 0 0 0,-1 1 0 0 0,0 0 1 0 0,1-1-1 0 0,-1 1 0 0 0,1 0 0 0 0,-1-1 0 0 0,0 1 1 0 0,1 0-1 0 0,-1 0 0 0 0,1-1 0 0 0,-1 1 0 0 0,1 0 1 0 0,-1 0-1 0 0,0 0 0 0 0,1 0 0 0 0,-1 0 0 0 0,1 0 1 0 0,-1-1-1 0 0,1 1 0 0 0,-1 0 0 0 0,1 0 1 0 0,-1 0-1 0 0,1 1-19 0 0,-1-1 6 0 0,0 0 1 0 0,1 0 0 0 0,-1 0 0 0 0,0 0-1 0 0,0 0 1 0 0,0 0 0 0 0,0 0 0 0 0,0 0-1 0 0,0 0 1 0 0,0 0 0 0 0,0 0 0 0 0,0 0-1 0 0,0 0 1 0 0,1 0 0 0 0,-1 0 0 0 0,0 0-1 0 0,0 0 1 0 0,0 0 0 0 0,0 0-1 0 0,0 0 1 0 0,0 0 0 0 0,0 0 0 0 0,0 0-1 0 0,0-1 1 0 0,0 1 0 0 0,0 0 0 0 0,1 0-1 0 0,-1 0 1 0 0,0 0 0 0 0,0 0 0 0 0,0 0-1 0 0,0 0 1 0 0,0 0 0 0 0,0 0-1 0 0,0 0 1 0 0,0 0 0 0 0,0 0 0 0 0,0 0-1 0 0,0 0 1 0 0,0-1 0 0 0,0 1 0 0 0,0 0-1 0 0,0 0 1 0 0,0 0 0 0 0,0 0 0 0 0,0 0-1 0 0,0 0 1 0 0,0 0 0 0 0,0 0 0 0 0,0 0-1 0 0,0 0 1 0 0,0-1 0 0 0,0 1-1 0 0,0 0 1 0 0,0 0 0 0 0,0 0 0 0 0,0 0-7 0 0,0 0 15 0 0,0-1 0 0 0,0 1 0 0 0,0-1 0 0 0,0 1 0 0 0,0-1 0 0 0,0 1 0 0 0,0 0 0 0 0,0-1 0 0 0,0 1 0 0 0,0-1 0 0 0,0 1 0 0 0,0 0 0 0 0,1-1 0 0 0,-1 1 0 0 0,0-1 0 0 0,0 1 0 0 0,0 0 0 0 0,1-1 0 0 0,-1 1 0 0 0,0 0 0 0 0,1-1 0 0 0,-1 1 0 0 0,0 0 0 0 0,0-1 0 0 0,1 1 0 0 0,-1 0 0 0 0,1 0 0 0 0,-1 0 0 0 0,0-1 0 0 0,1 1 0 0 0,-1 0-15 0 0,7-5 201 0 0,0-6 48 0 0,-7 10-232 0 0,0 0 0 0 0,1 0 0 0 0,-1 0-1 0 0,1 0 1 0 0,-1 0 0 0 0,1 0 0 0 0,0 0-1 0 0,-1 0 1 0 0,1 0 0 0 0,0 0 0 0 0,0 1 0 0 0,-1-1-1 0 0,1 0 1 0 0,0 0 0 0 0,0 1 0 0 0,1-1-17 0 0,13-2 236 0 0,-14 3-216 0 0,1 0 0 0 0,-1 0 0 0 0,1 0 0 0 0,-1 0 0 0 0,1 0 0 0 0,-1 0 0 0 0,1-1 0 0 0,-1 1 0 0 0,1-1 0 0 0,-1 1-20 0 0,7-5 78 0 0,-7 4-62 0 0,1 0 1 0 0,-1 0-1 0 0,1 0 0 0 0,-1 0 1 0 0,1 1-1 0 0,-1-1 1 0 0,1 0-1 0 0,-1 1 0 0 0,1-1 1 0 0,0 1-1 0 0,-1 0 1 0 0,1 0-1 0 0,0-1 0 0 0,-1 1 1 0 0,2 0-17 0 0,16 0 99 0 0,19-1 5 0 0,-3 5-75 0 0,-3 7-29 0 0,-3-6 0 0 0,-8 5 0 0 0,5-4 0 0 0,-5 4 0 0 0,-8-7 0 0 0,-11-2 0 0 0,1-1 0 0 0,-1 1 0 0 0,0-1 0 0 0,1 1 0 0 0,-1 0 0 0 0,0 0 0 0 0,0 0 0 0 0,0 0 0 0 0,0 0 0 0 0,0 0 0 0 0,0 1 0 0 0,0-1 0 0 0,0 1 0 0 0,0 0 0 0 0,5 5 0 0 0,-4-3 0 0 0,0-1 0 0 0,1 0 0 0 0,-1 0 0 0 0,1 0 0 0 0,-1 0 0 0 0,1 0 0 0 0,3 0 3 0 0,-4-2 2 0 0,0 0 1 0 0,0 0 0 0 0,-1 1 0 0 0,1-1 0 0 0,0 1 0 0 0,-1 0 0 0 0,1 0-1 0 0,-1 0 1 0 0,0 0 0 0 0,0 0 0 0 0,0 0 0 0 0,0 0 0 0 0,0 1-1 0 0,0-1 1 0 0,0 2-6 0 0,1 11 54 0 0,-3-13-49 0 0,0 0 1 0 0,1 0-1 0 0,-1 0 1 0 0,0-1 0 0 0,1 1-1 0 0,0 0 1 0 0,-1-1-1 0 0,1 1 1 0 0,0-1 0 0 0,0 1-1 0 0,1 1-5 0 0,-2-3 3 0 0,1 1-1 0 0,0 0 0 0 0,-1 0 1 0 0,1 0-1 0 0,0 0 0 0 0,-1 0 1 0 0,0 0-1 0 0,1 0 0 0 0,-1 0 0 0 0,1 0 1 0 0,-1 0-1 0 0,0 0 0 0 0,0 0 1 0 0,0 1-1 0 0,0-1 0 0 0,0 0 1 0 0,0 0-1 0 0,0 0 0 0 0,0 0 1 0 0,0 0-1 0 0,0 0 0 0 0,0 0 1 0 0,-1 0-1 0 0,1 1-2 0 0,-11 11 27 0 0,8-8 43 0 0,2 3-56 0 0,0-3-2 0 0,-15 24 78 0 0,5-22-50 0 0,10-7-39 0 0,0 1 1 0 0,0-1-1 0 0,0 0 1 0 0,0 1-1 0 0,0 0 1 0 0,0-1-1 0 0,0 1 1 0 0,0-1 0 0 0,0 1-1 0 0,0 0 1 0 0,1 0-1 0 0,-1 0 1 0 0,0 0-1 0 0,0-1 1 0 0,1 1-1 0 0,-1 1-1 0 0,-1 3 11 0 0,1-5-7 0 0,1 1 0 0 0,0 0 0 0 0,0-1 0 0 0,-1 1-1 0 0,1-1 1 0 0,0 1 0 0 0,-1 0 0 0 0,1-1 0 0 0,-1 1 0 0 0,1-1 0 0 0,-1 1 0 0 0,1-1-1 0 0,-1 1 1 0 0,1-1 0 0 0,-1 0 0 0 0,1 1 0 0 0,-1-1 0 0 0,0 1 0 0 0,1-1 0 0 0,-1 0-1 0 0,1 0 1 0 0,-1 1-4 0 0,-4 1 11 0 0,-11 11 18 0 0,0 0 43 0 0,2-6-16 0 0,-4 2-42 0 0,14-7-42 0 0,-8-1 79 0 0,9-1-76 0 0,-1 0-62 0 0,0 1-85 0 0,0 0-110 0 0,2 0 58 0 0,0 1-44 0 0,0-1-39 0 0,0 1-36 0 0,-2 0-455 0 0,0 1-86 0 0,-2-1-597 0 0,-4-1-847 0 0</inkml:trace>
  <inkml:trace contextRef="#ctx0" brushRef="#br0" timeOffset="731.72">726 16 7024 0 0,'0'0'157'0'0,"2"3"23"0"0,1 0-136 0 0,-2-2-6 0 0,3 2 10 0 0,3 5 47 0 0,7 6 71 0 0,-6-6-164 0 0,6 6 2 0 0,-4-7 71 0 0,-5-5 10 0 0,1 2 169 0 0,-1 3 216 0 0,-3-2-326 0 0,25 27 950 0 0,-23-21-781 0 0,0-3-83 0 0,-4-7-209 0 0,1 0 1 0 0,-1 0-1 0 0,1 0 1 0 0,0-1-1 0 0,-1 1 1 0 0,1 0-1 0 0,0-1 1 0 0,-1 1-1 0 0,1 0 1 0 0,0-1-1 0 0,0 1 1 0 0,0-1-1 0 0,0 1-21 0 0,7 4 217 0 0,-3-1-56 0 0,-5-3-139 0 0,1 0 1 0 0,-1 0-1 0 0,0 0 1 0 0,1 0 0 0 0,-1 0-1 0 0,0 0 1 0 0,1 0-1 0 0,-1 0 1 0 0,0 0-1 0 0,0 1 1 0 0,0-1-1 0 0,0 0 1 0 0,0 0-1 0 0,0 0-22 0 0,0 3 51 0 0,2 6 276 0 0,0-7-265 0 0,-1 0-23 0 0,2 2-2 0 0,-1 0 46 0 0,1 1 62 0 0,2 4 100 0 0,3 9-13 0 0,-5-9-79 0 0,-2-4-17 0 0,0 1 51 0 0,-1 0 62 0 0,0 2 74 0 0,0-5-220 0 0,0 1 34 0 0,0 19 635 0 0,0-18-608 0 0,0-1-92 0 0,0-2 234 0 0,0-3 12 0 0,0 0 2 0 0,0 0 0 0 0,0 0-7 0 0,0 0-28 0 0,0 0-12 0 0,0 0-1 0 0,-3 0-60 0 0,1 0-94 0 0,0 0-68 0 0,-2 0-21 0 0,2 0 25 0 0,-3-3 130 0 0,-1-5-91 0 0,0-8 128 0 0,5-3-14 0 0,1 4-137 0 0,0 13-68 0 0,0-22 68 0 0,0-26-57 0 0,2 40 30 0 0,12-14-33 0 0,-2 3 11 0 0,6-8 27 0 0,-16 28-48 0 0,-1-1-1 0 0,1 0 1 0 0,0 1-1 0 0,0-1 0 0 0,0 1 1 0 0,-1 0-1 0 0,2-1 0 0 0,-1 1 1 0 0,14-4-14 0 0,-1-8-45 0 0,-9 8 56 0 0,-1 1 0 0 0,1 0-1 0 0,0 0 1 0 0,0 1 0 0 0,0 0 0 0 0,1-1 3 0 0,-1 2-10 0 0,1-1-48 0 0,18 1 39 0 0,-13 3-43 0 0,0 0-88 0 0,-6-1 28 0 0,0 0-38 0 0,4 0 32 0 0,2 0-98 0 0,5 0-107 0 0,22 0-535 0 0,-27 0 606 0 0,16 0-466 0 0,-9 0-21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33:51.1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0 190 5840 0 0,'13'0'132'0'0,"-10"0"17"0"0,-3 0 11 0 0,2 0-21 0 0,-1 0-138 0 0,-1 0 0 0 0,1 0 0 0 0,-1 0 0 0 0,1 0 0 0 0,-1 0 0 0 0,0 0 0 0 0,1 0 0 0 0,-1 0 1 0 0,1 0-1 0 0,-1 0 0 0 0,1 1 0 0 0,-1-1 0 0 0,0 0 0 0 0,1 0 0 0 0,-1 0 0 0 0,0 1 0 0 0,1-1 0 0 0,-1 0 0 0 0,0 0 0 0 0,1 1 0 0 0,-1-1 1 0 0,0 0-1 0 0,1 0 0 0 0,-1 1 0 0 0,0-1 0 0 0,0 0 0 0 0,1 1 0 0 0,-1-1 0 0 0,0 1 0 0 0,0-1 0 0 0,0 1-1 0 0,5 5-5 0 0,2-3 23 0 0,-3-3 46 0 0,-2 0 144 0 0,1 0-44 0 0,0 0 57 0 0,-1 0-96 0 0,2 0 17 0 0,-2 0-26 0 0,0 0 458 0 0,-2 0-24 0 0,3-3-104 0 0,2-1-353 0 0,1 1 66 0 0,0 0 55 0 0,0 2 46 0 0,7 0 226 0 0,10 0 329 0 0,-19 1-678 0 0,-1 0-53 0 0,1-1 44 0 0,6-4 416 0 0,-6 3-341 0 0,0-1-77 0 0,0 1-107 0 0,-2 1 73 0 0,2 1-43 0 0,0 0 12 0 0,-1 0 56 0 0,-1-2 64 0 0,1 0 103 0 0,8-9 33 0 0,-9 9-28 0 0,1-1-7 0 0,0 1-217 0 0,0-2 57 0 0,10-9 438 0 0,-9 9-368 0 0,-2 2-125 0 0,-1 1-49 0 0,2-2 263 0 0,-2 0-103 0 0,0 0-65 0 0,-1-1-63 0 0,0 1-20 0 0,1 0 44 0 0,3-3 13 0 0,2-1-3 0 0,-2 2 32 0 0,-3-2-78 0 0,-1 1-9 0 0,11-7 51 0 0,-7 6 27 0 0,-5-2-78 0 0,1 6-5 0 0,0-10 56 0 0,0 10 5 0 0,0 3 23 0 0,0-2 10 0 0,0-6-35 0 0,0 6-28 0 0,0-1 41 0 0,-3 3-11 0 0,2 0-81 0 0,1 0-1 0 0,-1 0 1 0 0,1 0-1 0 0,-1 0 0 0 0,1 0 1 0 0,-1 0-1 0 0,1 0 1 0 0,-1 0-1 0 0,1-1 1 0 0,-1 1-1 0 0,1 0 1 0 0,0 0-1 0 0,-1 0 1 0 0,1 0-1 0 0,-1-1 1 0 0,1 1-1 0 0,-1 0 0 0 0,1 0 1 0 0,0-1-1 0 0,-1 1 1 0 0,1 0-1 0 0,0-1 1 0 0,-1 1-1 0 0,1-1 1 0 0,0 1-1 0 0,-1 0 1 0 0,1-1-1 0 0,0 1 1 0 0,0-1-1 0 0,-1 1 0 0 0,1-1 1 0 0,0 1-1 0 0,0-1 1 0 0,0 1-1 0 0,0-1 1 0 0,0 1-1 0 0,0-1 1 0 0,0 1-1 0 0,0-1 1 0 0,0 1-1 0 0,0-1 1 0 0,0 1-5 0 0,0-1 3 0 0,0 1-1 0 0,0 0 0 0 0,0 0 0 0 0,0 0 0 0 0,0 0 0 0 0,0 0 0 0 0,0 0 0 0 0,0 0 0 0 0,0 0 0 0 0,0 0 0 0 0,0 0 0 0 0,0 0 0 0 0,0-1 0 0 0,0 1 0 0 0,0 0 0 0 0,0 0 0 0 0,0 0 0 0 0,0 0 0 0 0,0 0 1 0 0,0 0-1 0 0,0 0 0 0 0,0 0 0 0 0,0 0 0 0 0,0 0 0 0 0,0-1 0 0 0,0 1 0 0 0,-1 0 0 0 0,1 0 0 0 0,0 0 0 0 0,0 0 0 0 0,0 0 0 0 0,0 0 0 0 0,0 0 0 0 0,0 0 0 0 0,0 0 0 0 0,0 0 0 0 0,0 0 0 0 0,0 0 1 0 0,0 0-1 0 0,0 0 0 0 0,-1 0 0 0 0,1 0 0 0 0,0 0 0 0 0,0 0 0 0 0,0 0 0 0 0,0 0 0 0 0,0 0 0 0 0,0 0 0 0 0,0 0 0 0 0,0 0 0 0 0,0 0 0 0 0,0 0 0 0 0,-1 0 0 0 0,1 0 0 0 0,0 0 0 0 0,0 0 0 0 0,0 0-1 0 0,-13 3 24 0 0,-3 7 24 0 0,1-1-35 0 0,13-6-14 0 0,1 1 1 0 0,-10 2 0 0 0,10-5 0 0 0,0-1 0 0 0,-1 1 0 0 0,1-1 0 0 0,0 1 0 0 0,0-1 0 0 0,0 1 0 0 0,1-1 0 0 0,-1 1 0 0 0,0 0 0 0 0,0 0 0 0 0,0-1 0 0 0,0 1 0 0 0,1 0 0 0 0,-1 0 0 0 0,0 0 0 0 0,0 0 0 0 0,-4 12 0 0 0,-5-7 0 0 0,-6 23 0 0 0,11 2 0 0 0,0-23 0 0 0,4-6 0 0 0,0-1 0 0 0,0 0 0 0 0,0 1 0 0 0,0-1 0 0 0,1 1 0 0 0,-1-1 0 0 0,0 1 0 0 0,1 0 0 0 0,0-1 0 0 0,-1 1 0 0 0,1-1 0 0 0,0 1 0 0 0,0 0 0 0 0,0 0 0 0 0,0 137 11 0 0,-1-137-7 0 0,1-1-1 0 0,1 1 1 0 0,-1 0 0 0 0,0 0-1 0 0,0-1 1 0 0,1 1 0 0 0,-1-1-1 0 0,1 1 1 0 0,-1 0 0 0 0,1-1-1 0 0,0 1 1 0 0,-1-1 0 0 0,1 1-1 0 0,0-1 1 0 0,1 1-4 0 0,3 6 9 0 0,3 10 59 0 0,15 24 91 0 0,-21-39-142 0 0,0 1 0 0 0,1-1 1 0 0,-1 0-1 0 0,1 0 0 0 0,0 0 0 0 0,0-1 0 0 0,0 1 0 0 0,0-1 1 0 0,1 0-1 0 0,2 2-17 0 0,26 12 190 0 0,-16-13-73 0 0,0-1 74 0 0,-10 3-93 0 0,5 2 64 0 0,-10-7-147 0 0,0 0 0 0 0,0 0 0 0 0,1 0 0 0 0,-1 1 0 0 0,0-1 0 0 0,0 0-1 0 0,0 0 1 0 0,0-1 0 0 0,0 1 0 0 0,0 0 0 0 0,0 0 0 0 0,0 0 0 0 0,1-1-1 0 0,-1 1-14 0 0,9-5 101 0 0,1 1-12 0 0,-3 2 0 0 0,-1 0 17 0 0,1 2 40 0 0,14-4 177 0 0,4-9 12 0 0,-7 2-123 0 0,-4 5-42 0 0,4-2-87 0 0,-4 0 39 0 0,11-3-42 0 0,1 6-64 0 0,-22-2-16 0 0,-2 3 0 0 0,7-1-25 0 0,-5-5-98 0 0,-4 9-78 0 0,0 0 57 0 0,0 1 49 0 0,-1-1 45 0 0,1 1 42 0 0,0-1 46 0 0,0 1 55 0 0,0 0 108 0 0,1-1 175 0 0,-1 0-289 0 0,-1 1-38 0 0,1-1-46 0 0,-1 1-42 0 0,0-1-48 0 0,1 1-56 0 0,-1-1-122 0 0,0 0-111 0 0,1 0-122 0 0,-1 0 199 0 0,0 0-36 0 0,0 0-37 0 0,0 0-39 0 0,0 0-41 0 0,0 0-42 0 0,0 0-44 0 0,0 0-45 0 0,0 0-47 0 0,0 0-50 0 0,0-1-531 0 0,0-1-34 0 0,0-6-2609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33:50.2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79 1 6176 0 0,'0'0'177'0'0,"0"0"-68"0"0,0 0 37 0 0,0 0 9 0 0,0 0 122 0 0,0 0 229 0 0,0 0 20 0 0,0 0-12 0 0,0 0-56 0 0,0 0-30 0 0,0 3-4 0 0,0 3-215 0 0,-3 0-42 0 0,0 0-12 0 0,-4 2 22 0 0,5-6 89 0 0,2-2-8 0 0,-3 3-10 0 0,-1 2-139 0 0,0 1 1 0 0,0 0-1 0 0,1 0 1 0 0,-1 2-110 0 0,-3 6 160 0 0,7-14-158 0 0,-3 16 180 0 0,0-1-38 0 0,-1-9-96 0 0,-1-1 12 0 0,-1 5 82 0 0,3-5-117 0 0,1 1 1 0 0,0-1-1 0 0,1 0 1 0 0,-1 0 0 0 0,1 1-1 0 0,0-1 1 0 0,0 1-1 0 0,1-1 1 0 0,-1 1 0 0 0,2 1-26 0 0,-1 130 341 0 0,-1-136-337 0 0,1 1 0 0 0,1 0 0 0 0,-1-1 0 0 0,0 1 0 0 0,0 0 0 0 0,1-1 0 0 0,-1 1 0 0 0,1 0 0 0 0,-1-1 0 0 0,1 1 0 0 0,0-1 0 0 0,-1 1 0 0 0,1-1 0 0 0,0 1 0 0 0,1 0-4 0 0,3 6 31 0 0,5 15 36 0 0,1 1 31 0 0,-11-23-96 0 0,1 0 0 0 0,0 0 0 0 0,-1 0 0 0 0,1 0 0 0 0,0 0-1 0 0,0-1 1 0 0,0 1 0 0 0,-1 0 0 0 0,1-1 0 0 0,0 1 0 0 0,0 0 0 0 0,0-1 0 0 0,0 1 0 0 0,0-1 0 0 0,0 1 0 0 0,1-1-2 0 0,9 7 70 0 0,-7-1-19 0 0,-3-5-45 0 0,-1-1-1 0 0,0 0 0 0 0,0 1 1 0 0,1-1-1 0 0,-1 1 0 0 0,0-1 1 0 0,1 0-1 0 0,-1 1 0 0 0,0-1 1 0 0,1 0-1 0 0,-1 1 1 0 0,0-1-1 0 0,1 0 0 0 0,-1 1 1 0 0,1-1-1 0 0,-1 0 0 0 0,1 0 1 0 0,-1 0-1 0 0,1 1 0 0 0,-1-1 1 0 0,1 0-1 0 0,-1 0 1 0 0,1 0-1 0 0,-1 0 0 0 0,1 0 1 0 0,-1 0-1 0 0,1 0 0 0 0,-1 0 1 0 0,1 0-1 0 0,-1 0 1 0 0,1 0-1 0 0,-1 0-5 0 0,64 0 655 0 0,-64 0-649 0 0,0 0 1 0 0,1 0 0 0 0,-1 0 0 0 0,1 0-1 0 0,-1 0 1 0 0,1 0 0 0 0,-1 0-1 0 0,1 0 1 0 0,-1 0 0 0 0,1 0 0 0 0,-1 0-1 0 0,1 0 1 0 0,-1 0 0 0 0,1-1 0 0 0,-1 1-1 0 0,1 0 1 0 0,-1 0 0 0 0,1 0 0 0 0,-1-1-1 0 0,1 1 1 0 0,-1 0 0 0 0,0-1 0 0 0,1 1-1 0 0,-1 0 1 0 0,0-1 0 0 0,1 1 0 0 0,-1 0-1 0 0,0-1 1 0 0,1 1 0 0 0,-1-1 0 0 0,0 1-1 0 0,0-1-6 0 0,5-5 105 0 0,8 0 68 0 0,6-7 90 0 0,8-16 174 0 0,-10 11-169 0 0,-15 15-245 0 0,1 1-1 0 0,-1-1 1 0 0,0 0 0 0 0,0 0 0 0 0,-1 0 0 0 0,1-1-23 0 0,11-30 61 0 0,-11 28-56 0 0,-1 1 21 0 0,1-1 1 0 0,-2 1 0 0 0,1-1 0 0 0,-1 1 0 0 0,1-1-1 0 0,-2 0 1 0 0,1 1 0 0 0,-1-2-27 0 0,1-5 34 0 0,0 10-26 0 0,0 1 1 0 0,0-1-1 0 0,-1 0 1 0 0,1 0-1 0 0,0 0 1 0 0,-1 1-1 0 0,1-1 1 0 0,-1 0-1 0 0,1 0 1 0 0,-1 1-1 0 0,0-1 1 0 0,0 1-1 0 0,0-1 1 0 0,0 0-9 0 0,0 0 3 0 0,0 1 0 0 0,0-1-1 0 0,0 1 1 0 0,0-1 0 0 0,1 0 0 0 0,-1 1 0 0 0,1-1 0 0 0,-1 0 0 0 0,1 0 0 0 0,-1 1 0 0 0,1-1 0 0 0,0 0 0 0 0,0 0-1 0 0,0 0-1 0 0,-1-4-2 0 0,1 0 0 0 0,-1 0 0 0 0,-1 1 0 0 0,1-1 0 0 0,-1 0 0 0 0,0 1 0 0 0,0 0 0 0 0,-1-1 0 0 0,1 1 1 0 0,-11-13-93 0 0,9 13-55 0 0,3-3 90 0 0,1 3 12 0 0,-1 3 57 0 0,-1 0-38 0 0,-1-3-121 0 0,-2 0-124 0 0,-5-6-486 0 0,7 9 550 0 0,1 1 117 0 0,1 0 47 0 0,-1-2-723 0 0,2 3-7 0 0</inkml:trace>
  <inkml:trace contextRef="#ctx0" brushRef="#br0" timeOffset="369.13">490 1 9152 0 0,'0'0'208'0'0,"0"0"33"0"0,0 0 14 0 0,2 3-42 0 0,3 1-176 0 0,10 11-24 0 0,-8-8 78 0 0,-6-6 121 0 0,0 1-37 0 0,0 0 77 0 0,0 1-79 0 0,-1 1-63 0 0,0 0-15 0 0,1-2 47 0 0,12 15 572 0 0,0-1-59 0 0,-10-4-167 0 0,-1-7-2 0 0,2-1-310 0 0,-1 0 1 0 0,-1 1 0 0 0,1-1 0 0 0,-1 1 0 0 0,1-1-1 0 0,0 4-176 0 0,8 15 543 0 0,-5-13-316 0 0,2-1-41 0 0,-5-6-112 0 0,-1 0 1 0 0,0 1 0 0 0,1-1 0 0 0,-1 0 0 0 0,0 1 0 0 0,0 0-75 0 0,5 8 183 0 0,2 0-55 0 0,0-1-1 0 0,1 7 105 0 0,2 3-25 0 0,-8-16-160 0 0,1 4-4 0 0,-3-4 8 0 0,1 1 31 0 0,2 3 48 0 0,8 12 44 0 0,0-13-12 0 0,-8 5-2 0 0,-3-10-125 0 0,0 0 0 0 0,1 0 0 0 0,-1 0 0 0 0,1 0 0 0 0,-1 0 0 0 0,1-1 0 0 0,0 1 0 0 0,0-1 0 0 0,3 2-35 0 0,1-1 58 0 0,-7-3-53 0 0,1 0 0 0 0,-1 0 0 0 0,0 0 1 0 0,1 1-1 0 0,-1-1 0 0 0,1 0 0 0 0,-1 0 1 0 0,1 0-1 0 0,-1 1 0 0 0,0-1 0 0 0,1 0 0 0 0,-1 0 1 0 0,1 1-1 0 0,-1-1 0 0 0,0 0 0 0 0,0 1 0 0 0,1-1 1 0 0,-1 1-1 0 0,0-1 0 0 0,1 0 0 0 0,-1 1 0 0 0,0-1 1 0 0,0 1-1 0 0,0-1 0 0 0,0 1 0 0 0,1-1 1 0 0,-1 0-1 0 0,0 1 0 0 0,0-1 0 0 0,0 1 0 0 0,0-1 1 0 0,0 1-1 0 0,0-1 0 0 0,0 1 0 0 0,0-1 0 0 0,0 1-5 0 0,0 1 112 0 0,3-2-15 0 0,-1 0-40 0 0,6 0 31 0 0,-5 0 46 0 0,-3 0 2 0 0,0 0 7 0 0,0 0 28 0 0,0 0 11 0 0,0 0 2 0 0,0 0-8 0 0,2-2-33 0 0,8-12-5 0 0,-7 1-19 0 0,0 6 3 0 0,-1 3-100 0 0,7-16 47 0 0,-7 1 6 0 0,-2 18-66 0 0,0-1-1 0 0,1 0 0 0 0,-1 0 0 0 0,0 1 1 0 0,1-1-1 0 0,-1 0 0 0 0,1 0 0 0 0,-1 1 1 0 0,1-1-1 0 0,0 1 0 0 0,0-1 0 0 0,0 0 1 0 0,0 1-9 0 0,0-1 2 0 0,0 1 1 0 0,0-1 0 0 0,0 1 0 0 0,-1-1 0 0 0,1 0 0 0 0,0 1-1 0 0,-1-1 1 0 0,1 0 0 0 0,-1 0 0 0 0,0 1 0 0 0,1-1 0 0 0,-1 0-1 0 0,0 0-2 0 0,0-13 0 0 0,-1 8 0 0 0,1 0 0 0 0,0 0 0 0 0,1 0 0 0 0,0 0 0 0 0,1-3 0 0 0,0 3 0 0 0,2-1 0 0 0,-1 2 0 0 0,5-7 0 0 0,1-3 0 0 0,7-16-12 0 0,-14 27 48 0 0,3-4-64 0 0,0-1-104 0 0,0 3-45 0 0,-3 5 124 0 0,-1 1 1 0 0,1-1-1 0 0,-1 1 1 0 0,1-1 0 0 0,-1 1-1 0 0,1 0 1 0 0,0 0-1 0 0,0-1 1 0 0,0 1 52 0 0,4-2-156 0 0,2-2-194 0 0,-6-2 56 0 0,-2 4 41 0 0,2 0-201 0 0,1 1 242 0 0,5-3-182 0 0,-4 3 171 0 0,0 1-76 0 0,-2 0 99 0 0,0 1-41 0 0,0-1-82 0 0,1 1-65 0 0,-1 0-72 0 0,1 0-81 0 0,0-1-88 0 0,0 1-95 0 0,0 0-103 0 0,0 0-111 0 0,3 0-1103 0 0,4 0-1138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33:48.9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96 158 6056 0 0,'0'0'176'0'0,"0"0"-43"0"0,0 0-6 0 0,0 0 44 0 0,0 0 144 0 0,0 0 269 0 0,0 0 22 0 0,0 0-4 0 0,0 0-22 0 0,0 0-10 0 0,0 0-2 0 0,-3 3-32 0 0,1-2-442 0 0,-1 3 7 0 0,0-2-10 0 0,1 1 77 0 0,0-2-41 0 0,1 1 34 0 0,0-1-5 0 0,1 0-35 0 0,0 1 37 0 0,0 2-75 0 0,0 1-48 0 0,1-3-5 0 0,-1-1 35 0 0,0 5 49 0 0,5 8 329 0 0,-2-10-286 0 0,0 0-84 0 0,-1-1-66 0 0,-1 0 36 0 0,-1-1 1 0 0,1 0-1 0 0,0 1 1 0 0,-1-1-1 0 0,0 0 1 0 0,1 1-1 0 0,-1-1 1 0 0,0 1-1 0 0,0-1 1 0 0,-1 0-1 0 0,1 1 1 0 0,0-1-44 0 0,-1 1 48 0 0,1-1 0 0 0,0 1-1 0 0,-1-1 1 0 0,1 1 0 0 0,0-1 0 0 0,1 1 0 0 0,-1-1-1 0 0,0 1 1 0 0,1-1 0 0 0,0 1 0 0 0,-1-1 0 0 0,1 1-48 0 0,4 4 131 0 0,1 3 57 0 0,-4 7 45 0 0,-1-10-135 0 0,0 1 1 0 0,0 0 0 0 0,1 0 0 0 0,1 4-99 0 0,-1-4 104 0 0,0 0 0 0 0,0 0 0 0 0,-1 1 1 0 0,0 4-105 0 0,-1 0 138 0 0,0-4-42 0 0,0 4-1 0 0,0 11 53 0 0,0-13-49 0 0,0 3 57 0 0,1-6-73 0 0,0 0 1 0 0,0 0-1 0 0,1 0 1 0 0,1 5-84 0 0,-1-5 68 0 0,0 0 1 0 0,0 0-1 0 0,-1 0 0 0 0,0 5-68 0 0,-2 14 222 0 0,0-21-175 0 0,1 0 1 0 0,0 0-1 0 0,0 0 1 0 0,1 1-1 0 0,0-1 0 0 0,0 0 1 0 0,0 3-48 0 0,6 3 128 0 0,-6-11-108 0 0,-1 1 1 0 0,1-1-1 0 0,0 1 1 0 0,0-1-1 0 0,-1 1 1 0 0,1 0-1 0 0,-1-1 1 0 0,1 1-1 0 0,-1 0 0 0 0,0-1 1 0 0,1 1-1 0 0,-1 0 1 0 0,0-1-1 0 0,0 1-20 0 0,0 17 127 0 0,0 11 26 0 0,0 46 96 0 0,0-48-116 0 0,0 6 64 0 0,-3-18-144 0 0,2-15-47 0 0,1 0-1 0 0,-1 0 0 0 0,0 0 1 0 0,0 0-1 0 0,0 1 0 0 0,0-1 1 0 0,0-1-1 0 0,0 1 0 0 0,0 0 1 0 0,0 0-1 0 0,0 0 0 0 0,-1 0-5 0 0,-11 4 54 0 0,7 6-74 0 0,6-11 9 0 0,-1 0 0 0 0,1 1 0 0 0,-1-1 1 0 0,0 0-1 0 0,1 1 0 0 0,-1-1 0 0 0,0 0 1 0 0,1 0-1 0 0,-1 0 0 0 0,0 0 0 0 0,1 0 1 0 0,-1 0-1 0 0,0 0 0 0 0,1 0 0 0 0,-1 0 11 0 0,1 0-4 0 0,0 0 0 0 0,0 0 0 0 0,0 0 1 0 0,0 1-1 0 0,-1-1 0 0 0,1 0 0 0 0,0 0 0 0 0,0 0 0 0 0,0 0 0 0 0,0 0 0 0 0,0 0 0 0 0,0 0 0 0 0,0 0 0 0 0,0 0 0 0 0,0 0 0 0 0,0 0 0 0 0,-1 0 0 0 0,1-1 0 0 0,0 1 0 0 0,0 0 0 0 0,0 0 0 0 0,0 0 0 0 0,0 0 0 0 0,0 0 0 0 0,0 0 0 0 0,0 0 0 0 0,0 0 0 0 0,0 0 0 0 0,0 0 0 0 0,0 0 0 0 0,-1 0 0 0 0,1 0 0 0 0,0 0 0 0 0,0 0 0 0 0,0 0 0 0 0,0 0 0 0 0,0-1 0 0 0,0 1 0 0 0,0 0 0 0 0,0 0 0 0 0,0 0 0 0 0,0 0 0 0 0,0 0 0 0 0,0 0 0 0 0,0 0 1 0 0,0 0-1 0 0,0 0 0 0 0,0 0 0 0 0,0-1 0 0 0,0 1 0 0 0,0 0 0 0 0,0 0 0 0 0,0 0 0 0 0,0 0 0 0 0,0 0 0 0 0,0 0 0 0 0,0 0 4 0 0,0-1-13 0 0,0 1 1 0 0,0-1-1 0 0,0 1 1 0 0,0-1-1 0 0,0 1 1 0 0,0-1-1 0 0,0 1 1 0 0,0-1-1 0 0,0 1 1 0 0,0-1-1 0 0,0 1 1 0 0,0-1 0 0 0,-1 1-1 0 0,1 0 1 0 0,0-1-1 0 0,0 1 1 0 0,-1-1-1 0 0,1 1 1 0 0,0-1-1 0 0,-1 1 1 0 0,1 0-1 0 0,0-1 1 0 0,-1 1-1 0 0,1 0 1 0 0,-1 0-1 0 0,1-1 1 0 0,0 1-1 0 0,-1 0 13 0 0,-6-1-208 0 0,5 0 5 0 0,2-1-174 0 0,0-1 111 0 0,0-6-97 0 0,0 5 215 0 0,-1 1-38 0 0,1 1-7 0 0,0 0-43 0 0,-1 0-52 0 0,0 1-59 0 0,0 0 0 0 0,0 0-51 0 0,-1 1-45 0 0,1-1-41 0 0,-2 0-579 0 0,0-1-92 0 0,1-2-791 0 0,2-5-1090 0 0</inkml:trace>
  <inkml:trace contextRef="#ctx0" brushRef="#br0" timeOffset="431.94">1 64 5904 0 0,'0'0'132'0'0,"0"0"17"0"0,0-3 11 0 0,2-10-21 0 0,-1 12-137 0 0,0-1 0 0 0,0 1 1 0 0,-1 0-1 0 0,1 0 0 0 0,0 0 1 0 0,0 0-1 0 0,0 0 0 0 0,0 0 1 0 0,0 0-1 0 0,1 1 0 0 0,-1-1 1 0 0,1 0-3 0 0,7-2 15 0 0,-3 3 41 0 0,-6 0-55 0 0,11-2 259 0 0,-6-4 76 0 0,-4 6-307 0 0,-1-1-1 0 0,0 0 0 0 0,1 1 1 0 0,-1-1-1 0 0,1 1 1 0 0,-1-1-1 0 0,1 1 1 0 0,-1 0-1 0 0,1-1 1 0 0,-1 1-1 0 0,1-1 0 0 0,-1 1 1 0 0,1 0-1 0 0,0-1 1 0 0,-1 1-1 0 0,1 0 1 0 0,0 0-1 0 0,-1 0 1 0 0,1-1-1 0 0,0 1 1 0 0,-1 0-1 0 0,1 0 0 0 0,0 0 1 0 0,-1 0-1 0 0,1 0 1 0 0,0 0-29 0 0,4 0 168 0 0,8-4 392 0 0,-9 1-351 0 0,2 0-42 0 0,-3 1-137 0 0,0 1-46 0 0,2 0 92 0 0,5-1 2 0 0,-5 2 11 0 0,1 0 34 0 0,2 1 62 0 0,64-1 203 0 0,-45 0-304 0 0,-7 0-68 0 0,-19-1-13 0 0,1 1 0 0 0,0 1 0 0 0,-1-1 0 0 0,1 0-1 0 0,0 0 1 0 0,-1 1 0 0 0,1-1 0 0 0,0 1 0 0 0,-1-1 0 0 0,1 1 0 0 0,-1 0 0 0 0,1-1 0 0 0,-1 1-1 0 0,1 0 1 0 0,0 1-3 0 0,6 3 21 0 0,23 10-10 0 0,-26-12-10 0 0,-4-3 1 0 0,0 0 0 0 0,-1 1 0 0 0,1-1 0 0 0,0 0 0 0 0,-1 1 0 0 0,1-1 0 0 0,-1 0 0 0 0,1 1 0 0 0,-1-1 0 0 0,1 1 0 0 0,-1-1 0 0 0,1 1 0 0 0,-1-1-1 0 0,1 1 1 0 0,-1-1 0 0 0,1 1 0 0 0,-1-1 0 0 0,0 1 0 0 0,1 0 0 0 0,-1-1 0 0 0,0 1 0 0 0,0 0-2 0 0,3 4 9 0 0,-1-2-1 0 0,0 0-1 0 0,0 0 1 0 0,0 0-1 0 0,1 0 1 0 0,-1-1-1 0 0,1 1 1 0 0,1 0-8 0 0,-2-2 7 0 0,0 1 0 0 0,0-1 0 0 0,-1 1 0 0 0,1 0 0 0 0,0-1 0 0 0,-1 1 0 0 0,1 0 0 0 0,-1 0 0 0 0,1 0 0 0 0,-1 0 0 0 0,0 0 0 0 0,0 0 0 0 0,0 1 0 0 0,0-1 0 0 0,0 0 1 0 0,-1 1-1 0 0,1-1 0 0 0,-1 0 0 0 0,0 1-7 0 0,1 21 64 0 0,0 20 60 0 0,-5-20-94 0 0,1-17-18 0 0,0-1 0 0 0,0 1 0 0 0,-1-1-1 0 0,1 0 1 0 0,-2 0 0 0 0,1 0-1 0 0,0 0 1 0 0,-1-1 0 0 0,0 1 0 0 0,-1-1-12 0 0,2-2 1 0 0,1 1 0 0 0,0 0 0 0 0,0 1 0 0 0,0-1 1 0 0,0 0-1 0 0,0 1 0 0 0,1 0 0 0 0,0-1 0 0 0,-1 2-1 0 0,3-3 3 0 0,-1-1-1 0 0,0 0 0 0 0,0 0 1 0 0,0 0-1 0 0,0 0 1 0 0,0 0-1 0 0,-1 0 0 0 0,1 0 1 0 0,-1 0-1 0 0,1-1 0 0 0,-1 1 1 0 0,1 0-1 0 0,-1-1 0 0 0,0 1 1 0 0,0-1-1 0 0,0 0 1 0 0,0 0-1 0 0,-1 1-2 0 0,-19 14 11 0 0,-25 32 53 0 0,45-47-64 0 0,0 1 0 0 0,0-1 0 0 0,0 1 0 0 0,0-1 0 0 0,0 0 0 0 0,0 0 0 0 0,0 0 0 0 0,0 0 0 0 0,-1 0 0 0 0,1 0 0 0 0,0-1 0 0 0,-3 1 0 0 0,-7 3 0 0 0,6 3 0 0 0,4-3 0 0 0,-27 11 12 0 0,12-6 37 0 0,10-6-38 0 0,5-2-26 0 0,-1 2 3 0 0,1 0-116 0 0,2-3 57 0 0,0 0-38 0 0,0 0-51 0 0,0 0-87 0 0,0 0-102 0 0,0 0-91 0 0,0-1 60 0 0,0 1-35 0 0,0-2-487 0 0,0-2-386 0 0,0-5-732 0 0</inkml:trace>
  <inkml:trace contextRef="#ctx0" brushRef="#br0" timeOffset="870.45">569 379 7200 0 0,'0'3'165'0'0,"0"3"-57"0"0,0 18 173 0 0,-3-12-125 0 0,-1-10-130 0 0,-2 4-18 0 0,4-2 12 0 0,1 2 38 0 0,-1 8 149 0 0,2 1 54 0 0,1 23 445 0 0,0-23-435 0 0,-1-2-66 0 0,0-7 15 0 0,2-1-37 0 0,0 1 38 0 0,1 0-43 0 0,4 7 173 0 0,-5 1-50 0 0,-3-4-142 0 0,0 10 168 0 0,1-17-257 0 0,0 0-1 0 0,0 0 0 0 0,0 0 0 0 0,0 0 1 0 0,1 0-1 0 0,0 0 0 0 0,-1 0 0 0 0,1 0 1 0 0,0 0-70 0 0,4 5 141 0 0,1 2 55 0 0,-3 4 47 0 0,-4-7-111 0 0,1-5-91 0 0,0 0 0 0 0,0 0 0 0 0,0 1-1 0 0,0-1 1 0 0,0 0 0 0 0,1 0 0 0 0,-1 0 0 0 0,1 0 0 0 0,-1 0 0 0 0,1 1-41 0 0,4 6 118 0 0,1 1 44 0 0,-4 3 41 0 0,-2-11-169 0 0,0-1 0 0 0,1 1 0 0 0,-1-1 0 0 0,0 1 1 0 0,0-1-1 0 0,1 1 0 0 0,-1-1 0 0 0,1 1 0 0 0,0-1 1 0 0,-1 0-1 0 0,1 1-34 0 0,3 4 132 0 0,-2-2-88 0 0,1 0-46 0 0,-2-1 124 0 0,0 0-91 0 0,0 5-143 0 0,-1-6 123 0 0,0 1 39 0 0,0 2 93 0 0,-1 0 114 0 0,1-2-77 0 0,0 1 38 0 0,0 0 42 0 0,0 0 46 0 0,0-26-118 0 0,0 0-91 0 0,0 0-65 0 0,0-41-62 0 0,0 37 47 0 0,0 24-17 0 0,0 1 0 0 0,1-1 0 0 0,-1 0 0 0 0,0 1 0 0 0,1-1 0 0 0,-1 1 0 0 0,1-1 0 0 0,-1 0 0 0 0,1 1 0 0 0,0-1 0 0 0,-1 1 0 0 0,1 0 0 0 0,0-1 0 0 0,0 1 0 0 0,4-7 0 0 0,11-24 0 0 0,-11 19 0 0 0,6 8 0 0 0,-6-9 0 0 0,0 8 0 0 0,0-1 0 0 0,0 0 0 0 0,1 1 0 0 0,-1 0 0 0 0,2 1 0 0 0,2-4 0 0 0,10-8 0 0 0,-7 6 0 0 0,1 0 0 0 0,1 1 0 0 0,7-5 0 0 0,-2-1-30 0 0,-1 0-95 0 0,-9 10 72 0 0,-4 2 11 0 0,1 0 1 0 0,-1 1-1 0 0,1-1 0 0 0,0 1 1 0 0,4-1 41 0 0,3 1-83 0 0,-6 2 3 0 0,-1-1-45 0 0,10-3-492 0 0,2-1-367 0 0,-4 4 378 0 0,4 2-699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33:53.3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64 5728 0 0,'0'0'166'0'0,"3"0"-6"0"0,7 0-57 0 0,-8 0 10 0 0,-1 0 126 0 0,-1 0 206 0 0,3 0 17 0 0,0 0-310 0 0,1 0 46 0 0,6 0 485 0 0,-6-1-439 0 0,-1 0-105 0 0,-1 0-107 0 0,0-2 119 0 0,0 0 21 0 0,0-1-1 0 0,0 3-29 0 0,3 0 107 0 0,-2 0-84 0 0,2 1 34 0 0,7-3 15 0 0,2-7 11 0 0,-11 7-25 0 0,0 3-35 0 0,1 0-108 0 0,-2 1-31 0 0,0-1 0 0 0,1 0 0 0 0,-1 0 0 0 0,0 0 0 0 0,1-1 0 0 0,-1 1 0 0 0,0 0 0 0 0,1-1 0 0 0,0 0-26 0 0,6-4 68 0 0,-8 4-56 0 0,0 0 0 0 0,1 0 0 0 0,-1 0 0 0 0,1 0 1 0 0,-1 1-1 0 0,1-1 0 0 0,-1 0 0 0 0,1 1 0 0 0,-1 0 0 0 0,1-1 0 0 0,0 1 0 0 0,-1 0 0 0 0,1 0 0 0 0,0 0-12 0 0,10 0 64 0 0,-9 0-46 0 0,0 1-1 0 0,0-1 1 0 0,1 0 0 0 0,-1 0-1 0 0,0 0 1 0 0,0-1-1 0 0,0 1 1 0 0,1-1-1 0 0,-1 0 1 0 0,0 0-18 0 0,5-3 32 0 0,-6 3-23 0 0,1-1-1 0 0,-1 1 0 0 0,0 0 0 0 0,1 0 1 0 0,-1 1-1 0 0,1-1 0 0 0,1 0-8 0 0,20 0 105 0 0,34 1-31 0 0,-44 0-35 0 0,16 0-12 0 0,-24 2 21 0 0,4 12-24 0 0,-9-13-18 0 0,-1 1 0 0 0,1-1 0 0 0,0 1 1 0 0,0-1-1 0 0,-1 1 0 0 0,1-1 0 0 0,0 0 0 0 0,0 1 1 0 0,1-1-1 0 0,-1 0 0 0 0,0 0 0 0 0,0 0 1 0 0,0 0-1 0 0,2 1-6 0 0,-3-2 2 0 0,0 0 1 0 0,1 1-1 0 0,-1-1 1 0 0,0 0 0 0 0,0 0-1 0 0,1 1 1 0 0,-1-1-1 0 0,0 0 1 0 0,0 1-1 0 0,1-1 1 0 0,-1 0 0 0 0,0 1-1 0 0,0-1 1 0 0,0 1-1 0 0,0-1 1 0 0,0 0-1 0 0,0 1 1 0 0,0-1-1 0 0,1 0 1 0 0,-1 1 0 0 0,0-1-1 0 0,0 1 1 0 0,0-1-1 0 0,-1 0 1 0 0,1 1-1 0 0,0-1 1 0 0,0 1 0 0 0,0-1-1 0 0,0 0 1 0 0,0 1-1 0 0,0-1-2 0 0,0 8 50 0 0,0 15 51 0 0,0-14-33 0 0,0 1 48 0 0,0-8-103 0 0,-1-1 0 0 0,1 1 1 0 0,0-1-1 0 0,-1 1 0 0 0,1 0 0 0 0,-1-1 1 0 0,1 1-1 0 0,-1-1 0 0 0,0 1 0 0 0,0-1 1 0 0,0 0-1 0 0,0 1-13 0 0,0-1 14 0 0,0 1 1 0 0,0 0-1 0 0,0 0 1 0 0,1-1 0 0 0,-1 1-1 0 0,0 0 1 0 0,1 0-1 0 0,-1 0 1 0 0,1 0-1 0 0,-1 0 1 0 0,1 0-1 0 0,0 1-14 0 0,0-1 17 0 0,0 0 0 0 0,-1 1-1 0 0,1-1 1 0 0,-1 0 0 0 0,1 0-1 0 0,-1 1 1 0 0,0-1 0 0 0,0 0-1 0 0,1 0 1 0 0,-2 0 0 0 0,0 2-17 0 0,-8 18 130 0 0,7-12-89 0 0,-3 9 36 0 0,0-4 29 0 0,-17 25 205 0 0,-1 2-5 0 0,13-16-179 0 0,7-4 22 0 0,4-21-142 0 0,0 1 0 0 0,0-1 0 0 0,0 0 0 0 0,0 0-1 0 0,-1 0 1 0 0,1 0 0 0 0,0 0 0 0 0,0 0 0 0 0,-1 0 0 0 0,1 0 0 0 0,0 0 0 0 0,-1 0 0 0 0,1 0 0 0 0,-1 0 0 0 0,0 0 0 0 0,1 0-1 0 0,-1 0 1 0 0,0 0 0 0 0,1-1 0 0 0,-1 1 0 0 0,0 0 0 0 0,0 0 0 0 0,0-1 0 0 0,1 1 0 0 0,-1-1 0 0 0,0 1 0 0 0,-1 0-7 0 0,-4 2 45 0 0,5-3-41 0 0,1 0 0 0 0,-1 0 0 0 0,1 0 1 0 0,-1 0-1 0 0,1 1 0 0 0,-1-1 0 0 0,1 0 0 0 0,-1 0 1 0 0,1 1-1 0 0,-1-1 0 0 0,1 0 0 0 0,0 1 0 0 0,-1-1 0 0 0,1 0 1 0 0,0 1-1 0 0,-1-1 0 0 0,1 1 0 0 0,0-1 0 0 0,-1 0 0 0 0,1 1 1 0 0,0-1-1 0 0,0 1 0 0 0,0-1 0 0 0,0 1 0 0 0,-1-1 0 0 0,1 1 1 0 0,0-1-1 0 0,0 1 0 0 0,0-1 0 0 0,0 1 0 0 0,0-1 1 0 0,0 1-1 0 0,0-1 0 0 0,0 1 0 0 0,0-1 0 0 0,0 1 0 0 0,1-1 1 0 0,-1 1-5 0 0,0 1 8 0 0,0-1 1 0 0,-1 1 0 0 0,1 0-1 0 0,0-1 1 0 0,-1 1 0 0 0,1 0-1 0 0,-1-1 1 0 0,1 1 0 0 0,-1-1-1 0 0,0 1 1 0 0,0-1 0 0 0,1 1-1 0 0,-1-1 1 0 0,0 0 0 0 0,0 1-1 0 0,0-1 1 0 0,-1 0 0 0 0,1 1-9 0 0,-2 0 72 0 0,3-2 0 0 0,-3 0 0 0 0,3 0-69 0 0,-1 0 0 0 0,1 0 1 0 0,-1 0-1 0 0,1 0 1 0 0,-1 0-1 0 0,1 0 1 0 0,-1 1-1 0 0,1-1 0 0 0,-1 0 1 0 0,1 0-1 0 0,-1 0 1 0 0,1 0-1 0 0,-1 0 1 0 0,1 1-1 0 0,0-1 0 0 0,-1 0 1 0 0,1 0-1 0 0,-1 1 1 0 0,1-1-1 0 0,0 0 1 0 0,-1 1-1 0 0,1-1 0 0 0,0 0 1 0 0,-1 1-1 0 0,1-1 1 0 0,0 1-1 0 0,-1-1 1 0 0,1 0-1 0 0,0 1 0 0 0,0-1 1 0 0,0 1-1 0 0,-1-1 1 0 0,1 1-1 0 0,0-1 1 0 0,0 1-1 0 0,0-1 0 0 0,0 1 1 0 0,0-1-1 0 0,0 1 1 0 0,0-1-1 0 0,0 1 1 0 0,0 0-4 0 0,0 1 72 0 0,0-2 0 0 0,0 0 0 0 0,0 3 0 0 0,1 3-31 0 0,1-4 49 0 0,5-5 140 0 0,2-2-109 0 0,-3 3-118 0 0,1 1-56 0 0,3 1 55 0 0,11 0 49 0 0,-14 0-43 0 0,-5 0-7 0 0,1 0-1 0 0,-1 0 0 0 0,0 0 0 0 0,0 0 0 0 0,0 0 1 0 0,0 0-1 0 0,1 1 0 0 0,-1-1 0 0 0,0 1 1 0 0,1 0-1 0 0,5 4 0 0 0,-7-4 0 0 0,1 0 0 0 0,-1 0 0 0 0,0-1 0 0 0,1 1 0 0 0,-1 0 0 0 0,1 0 0 0 0,0-1 0 0 0,-1 1 0 0 0,1-1 0 0 0,-1 0 0 0 0,1 1 0 0 0,0-1 0 0 0,-1 0 0 0 0,1 0 0 0 0,5 0 0 0 0,-4 0 0 0 0,-1-1 0 0 0,0 1 0 0 0,0 0 0 0 0,0 1 0 0 0,0-1 0 0 0,1 0 0 0 0,-1 1 0 0 0,0-1 0 0 0,0 1 0 0 0,1 0 0 0 0,44 25 0 0 0,-42-24 0 0 0,-4-1 0 0 0,-1-1 0 0 0,1 0 0 0 0,0 0 0 0 0,-1 1 0 0 0,1-1 0 0 0,0 0 0 0 0,-1 1 0 0 0,1-1 0 0 0,-1 1 0 0 0,1-1 0 0 0,-1 1 0 0 0,1-1 0 0 0,-1 1 0 0 0,1-1 0 0 0,-1 1 0 0 0,0-1 0 0 0,1 1 0 0 0,-1 0 0 0 0,0-1 0 0 0,1 1 0 0 0,-1-1 0 0 0,0 1 0 0 0,3 4 0 0 0,10 11 0 0 0,-6-8 0 0 0,-3-5 9 0 0,-1 0-1 0 0,0 0 1 0 0,0 0 0 0 0,0 1 0 0 0,0 0 0 0 0,0 0-9 0 0,-1 11 25 0 0,-2 7 53 0 0,-1-16-61 0 0,0-1 0 0 0,1 0 0 0 0,-2 0 0 0 0,1 0 0 0 0,0 0 0 0 0,-1 0 0 0 0,0 0-17 0 0,-6 11 74 0 0,-24 47 299 0 0,28-56-349 0 0,-1 0 0 0 0,-1-1 0 0 0,1 1-1 0 0,-1-1 1 0 0,0-1 0 0 0,-4 4-24 0 0,-8 8 76 0 0,11-10-67 0 0,4-3 2 0 0,-1-1 1 0 0,1 0-1 0 0,0 0 0 0 0,-1 0 1 0 0,0 0-1 0 0,0 0-11 0 0,-6 1 17 0 0,8-3-10 0 0,-1 0 0 0 0,1 0 0 0 0,0 1 0 0 0,0-1 0 0 0,0 0 0 0 0,0 1 0 0 0,0-1 0 0 0,0 1 0 0 0,0 0-7 0 0,0 0 1 0 0,0-1 1 0 0,1 0-1 0 0,-1 1 0 0 0,0-1 1 0 0,0 0-1 0 0,0 0 0 0 0,0 0 1 0 0,-1 0-1 0 0,1 0 0 0 0,0 0 0 0 0,0 0 1 0 0,0-1-1 0 0,-2 1-1 0 0,-31 0 39 0 0,21-1-18 0 0,-2-3-10 0 0,8-2 11 0 0,-4-1 5 0 0,3 4-39 0 0,4-1-65 0 0,-6-7-4 0 0,9 7-34 0 0,2 3 19 0 0,0-2-93 0 0,0-1 80 0 0,0-6-59 0 0,0 6 92 0 0,0 0-34 0 0,0-1-128 0 0,0 2 73 0 0,0 0-36 0 0,0-1-71 0 0,0 1-57 0 0,0 0-63 0 0,0 0-68 0 0,0 0-75 0 0,0 0-82 0 0,0 0-86 0 0,0 0-94 0 0,0 0-1139 0 0,0 2-1093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33:54.8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411 1 6448 0 0,'0'0'141'0'0,"-2"0"23"0"0,0 0-98 0 0,1 0-36 0 0,0 0-37 0 0,1 0-67 0 0,-1 0 97 0 0,-2 0 48 0 0,0 0 46 0 0,-2 0 61 0 0,-2 0 74 0 0,-2 0 83 0 0,-26 0 1425 0 0,10 0-669 0 0,4 0-262 0 0,1 0-96 0 0,2 0-210 0 0,1 0-93 0 0,-1 0-105 0 0,1 0-118 0 0,6 1-81 0 0,-2 5 16 0 0,12-5-125 0 0,-1 0 0 0 0,1 0 0 0 0,-1 0 0 0 0,1 0 0 0 0,-1 0 0 0 0,0-1 0 0 0,1 1 0 0 0,-1-1 1 0 0,0 1-1 0 0,0-1 0 0 0,1 0 0 0 0,-1 0 0 0 0,0 0-17 0 0,-5 1 22 0 0,5-1-15 0 0,-1 0-1 0 0,1 0 1 0 0,0 0-1 0 0,0 0 1 0 0,0 0-1 0 0,0-1 1 0 0,-1 1-1 0 0,1-1 1 0 0,0 1 0 0 0,-1-1-7 0 0,-4-4 12 0 0,6 5-12 0 0,1-1 0 0 0,0 1 0 0 0,-1 0 0 0 0,1-1-1 0 0,0 1 1 0 0,-1 0 0 0 0,1 0 0 0 0,-1 0 0 0 0,1-1-1 0 0,-1 1 1 0 0,1 0 0 0 0,0 0 0 0 0,-1 0 0 0 0,1 0-1 0 0,-1 0 1 0 0,1 0 0 0 0,-1 0 0 0 0,1 0 0 0 0,-1 0 0 0 0,1 0-1 0 0,-1 0 1 0 0,1 0 0 0 0,-1 0 0 0 0,-28 13 57 0 0,6 1-44 0 0,21-14-13 0 0,-20-1-2 0 0,21 1 2 0 0,0 0 0 0 0,0 0 0 0 0,0 0 0 0 0,0 0 0 0 0,0 0 0 0 0,1 0 0 0 0,-1 0 0 0 0,0 0 0 0 0,0 1 0 0 0,0-1 0 0 0,0 0 0 0 0,1 1 0 0 0,-1-1 0 0 0,-1 1 0 0 0,-3 9 0 0 0,-5-5 0 0 0,9-4 0 0 0,1-1 0 0 0,0 0 0 0 0,0 0 0 0 0,0 0 0 0 0,0 0 0 0 0,-1 1 0 0 0,1-1 0 0 0,0 0 0 0 0,0 0 0 0 0,0 0 0 0 0,0 1 0 0 0,0-1 0 0 0,-1 0 0 0 0,1 0 0 0 0,0 0 0 0 0,0 1 0 0 0,0-1 0 0 0,0 0 0 0 0,0 0 0 0 0,0 1 0 0 0,0-1 0 0 0,0 0 0 0 0,0 0 0 0 0,0 1 0 0 0,0-1 0 0 0,0 0 0 0 0,0 0 0 0 0,0 0 0 0 0,0 1 0 0 0,0-1 0 0 0,0 0 0 0 0,0 0 0 0 0,0 1 0 0 0,1-1 0 0 0,-1 0 0 0 0,7 5 0 0 0,-2-2 0 0 0,-4-2 0 0 0,-1-1 0 0 0,1 1 0 0 0,-1 0 0 0 0,0-1 0 0 0,1 1 0 0 0,-1 0 0 0 0,0-1 0 0 0,1 1 0 0 0,-1 0 0 0 0,0-1 0 0 0,0 1 0 0 0,0 0 0 0 0,1 0 0 0 0,-1-1 0 0 0,0 1 0 0 0,0 0 0 0 0,0 0 0 0 0,0-1 0 0 0,-1 1 0 0 0,1 0 0 0 0,0 0 0 0 0,0-1 0 0 0,0 1 0 0 0,-1 27 0 0 0,1 4 0 0 0,0 31 80 0 0,0-61-71 0 0,1 0 0 0 0,-1 0 1 0 0,1 1-1 0 0,0-1 0 0 0,0 0 1 0 0,0 0-1 0 0,0 0 1 0 0,1 2-10 0 0,5 12 32 0 0,-9-9 21 0 0,-5-2-34 0 0,7-5-16 0 0,0 0 0 0 0,-1 0-1 0 0,1 1 1 0 0,-1-1 0 0 0,1 0 0 0 0,-1 1-1 0 0,1-1 1 0 0,0 0 0 0 0,-1 1-1 0 0,1-1 1 0 0,0 0 0 0 0,-1 1 0 0 0,1-1-1 0 0,0 1 1 0 0,0-1 0 0 0,-1 0-1 0 0,1 1 1 0 0,0-1 0 0 0,0 1 0 0 0,0-1-1 0 0,0 1 1 0 0,0-1 0 0 0,-1 1-1 0 0,1-1 1 0 0,0 1 0 0 0,0-1 0 0 0,0 1-1 0 0,0-1 1 0 0,0 1 0 0 0,1-1 0 0 0,-1 1-1 0 0,0 0-2 0 0,0 1 9 0 0,0 0-1 0 0,0 0 1 0 0,1 0 0 0 0,-1 0-1 0 0,1-1 1 0 0,-1 1 0 0 0,1 0-1 0 0,0 0 1 0 0,0 0-1 0 0,0 0 1 0 0,0-1 0 0 0,0 2-9 0 0,0-2 3 0 0,0 0 1 0 0,0 1 0 0 0,0-1-1 0 0,-1 1 1 0 0,1-1 0 0 0,0 1 0 0 0,-1-1-1 0 0,1 1 1 0 0,-1 0 0 0 0,0-1-1 0 0,0 1 1 0 0,1-1-4 0 0,-1 2 72 0 0,-1 1 7 0 0,1 5-76 0 0,1-6 9 0 0,-1 10 46 0 0,0-10 8 0 0,2-1-13 0 0,0 0-52 0 0,-1-1 1 0 0,0 0-1 0 0,0 1 1 0 0,0-1-1 0 0,0 1 0 0 0,0-1 1 0 0,0 1-1 0 0,0-1 1 0 0,0 1-1 0 0,-1 0 1 0 0,1 0-1 0 0,-1-1 0 0 0,1 1 1 0 0,-1 0-1 0 0,0 1-1 0 0,0-1 54 0 0,0-2 10 0 0,41 0 60 0 0,-19 0-67 0 0,89 0-46 0 0,-109 0-11 0 0,-1 0 0 0 0,1 1 0 0 0,0-1 0 0 0,-1 0 0 0 0,1 1 0 0 0,-1-1 0 0 0,1 1 0 0 0,0-1 0 0 0,-1 1 0 0 0,1 0 0 0 0,-1-1 0 0 0,1 1 0 0 0,-1 0 0 0 0,0 0 0 0 0,7 4 0 0 0,5 0 0 0 0,-5-1 0 0 0,19 21 0 0 0,-20-17 0 0 0,-3-5 0 0 0,-1 0 0 0 0,0 0 0 0 0,0 1 0 0 0,0-1 0 0 0,0 1 0 0 0,0 0 0 0 0,0 1 1 0 0,-1 0 1 0 0,1 1-1 0 0,-1-1 1 0 0,0 0 0 0 0,-1 1-1 0 0,1-1 1 0 0,-1 1-1 0 0,0 0 1 0 0,0 0 0 0 0,-1 0-2 0 0,0-5 7 0 0,0 1 1 0 0,0 0 0 0 0,0 0 0 0 0,1 0 0 0 0,-1-1 0 0 0,1 1 0 0 0,-1 0 0 0 0,1 0 0 0 0,-1-1 0 0 0,1 1 0 0 0,0 0-1 0 0,0-1 1 0 0,0 1 0 0 0,0 0-8 0 0,5 11 77 0 0,-4 0 10 0 0,-1-4-36 0 0,-1 12 58 0 0,-4-6 17 0 0,-4 3-3 0 0,7-13-99 0 0,0 0-1 0 0,0 0 1 0 0,0 1-1 0 0,0-1 1 0 0,1 0-1 0 0,0 0 1 0 0,0 4-24 0 0,-1 7 59 0 0,-6-1-24 0 0,1 1 24 0 0,4 0 43 0 0,2-14-82 0 0,0 0 0 0 0,0 0 0 0 0,-1 0-1 0 0,1 0 1 0 0,-1 1 0 0 0,1-1 0 0 0,-1 0-1 0 0,0-1 1 0 0,0 2-20 0 0,-11 17 118 0 0,0 0-19 0 0,6-5-9 0 0,5-14-86 0 0,1-1-1 0 0,-1 1 0 0 0,1-1 1 0 0,-1 1-1 0 0,1 0 0 0 0,-1-1 1 0 0,0 1-1 0 0,1-1 0 0 0,-1 0 1 0 0,1 1-1 0 0,-1-1 1 0 0,0 1-1 0 0,0-1 0 0 0,1 0 1 0 0,-1 1-4 0 0,-8 3 49 0 0,-2 5 62 0 0,7-4-73 0 0,0-2-12 0 0,0 1 0 0 0,1 0 0 0 0,-1-1-1 0 0,0 0 1 0 0,-2 2-26 0 0,-26 10 129 0 0,29-14-114 0 0,-1 0-1 0 0,0 0 1 0 0,1 0-1 0 0,-1-1 0 0 0,0 0 1 0 0,1 0-1 0 0,-1 0 1 0 0,0 0-1 0 0,0-1-14 0 0,-6 1 28 0 0,8 0-23 0 0,0 0-1 0 0,1 0 1 0 0,-1-1 0 0 0,1 1-1 0 0,-1 0 1 0 0,0-1 0 0 0,1 1 0 0 0,-1-1-1 0 0,1 0 1 0 0,-1 1 0 0 0,1-1-1 0 0,-1 0 1 0 0,1 0 0 0 0,-1 0-5 0 0,-6-4 0 0 0,-5 0 0 0 0,8-6 11 0 0,-6 6-6 0 0,6-3-137 0 0,-3-9-112 0 0,6 13 163 0 0,-2-7-119 0 0,4-14-113 0 0,1 16 99 0 0,-1 4-4 0 0,0 0-40 0 0,-1-5-445 0 0,5-4-475 0 0,9-2-184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33:55.8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 9904 0 0,'0'-2'-32'0'0,"0"0"68"0"0,0 0 60 0 0,1 1 52 0 0,-1-1 89 0 0,0 1 53 0 0,1 1 111 0 0,0-1 260 0 0,0 2 9 0 0,0-1-255 0 0,0 1-107 0 0,0 0-48 0 0,0-1-88 0 0,0 1-50 0 0,0 0-55 0 0,-1 0-65 0 0,1 0-49 0 0,0-1-47 0 0,-1 1-50 0 0,1 0-54 0 0,2 1 522 0 0,-1-2-10 0 0,1 0-254 0 0,17 0 273 0 0,-13 0-295 0 0,0 0-56 0 0,0 0-86 0 0,0 0-113 0 0,-5 0 59 0 0,0 0-36 0 0,0 0-41 0 0,-1 0-42 0 0,0 0-37 0 0,0 0-49 0 0,-1 0-45 0 0,0 0-39 0 0,1 0-132 0 0,-1 0-39 0 0,0 0-160 0 0,0 0-431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33:56.2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10368 0 0,'0'0'233'0'0,"0"0"39"0"0,0 0 15 0 0,0 1-125 0 0,0 1-84 0 0,0 9 2 0 0,0-9 78 0 0,0-2 26 0 0,0 0-6 0 0,0 0-20 0 0,0 0-112 0 0,3 3-46 0 0,-3-3 0 0 0,5 5-60 0 0,3 0-44 0 0,5 1-172 0 0,-13-6 254 0 0,1 1 0 0 0,-1 0 0 0 0,1 0 0 0 0,-1-1 0 0 0,0 1 0 0 0,0 0 0 0 0,0 0 0 0 0,1 0 0 0 0,-1 0 0 0 0,0-1 0 0 0,0 1 0 0 0,0 0 0 0 0,0 0 0 0 0,0 1 22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33:56.4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11312 0 0,'0'0'332'0'0,"0"0"-4"0"0,0 0-135 0 0,0 0-61 0 0,3 3 133 0 0,7 7 241 0 0,-8-8-206 0 0,0-1-81 0 0,0 0-66 0 0,0-1-54 0 0,0 0-33 0 0,3-1 4 0 0,-4 1 1 0 0,-1 0 4 0 0,3 0 139 0 0,-1 0-48 0 0,0 0-40 0 0,-1 0-36 0 0,2 0 18 0 0,0 0-25 0 0,-1 0 17 0 0,3-3 324 0 0,-4 2-377 0 0,3-3 91 0 0,9-3 127 0 0,-7 6-155 0 0,2 1 33 0 0,2 0-118 0 0,-8 0-65 0 0,-1 0-64 0 0,-1 0-115 0 0,0 0-18 0 0,0 0-3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33:58.7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35 7976 0 0,'0'0'174'0'0,"0"0"29"0"0,0 0 14 0 0,0 2-26 0 0,-1-1-188 0 0,1 0-1 0 0,0-1 1 0 0,1 1-1 0 0,-1 0 1 0 0,0-1 0 0 0,0 1-1 0 0,0 0 1 0 0,0-1-1 0 0,0 1 1 0 0,1 0-1 0 0,-1-1 1 0 0,0 1 0 0 0,0 0-1 0 0,1-1 1 0 0,-1 1-3 0 0,2 0 26 0 0,1 0 46 0 0,2 0 103 0 0,1-1 54 0 0,3 1 173 0 0,-5 0-161 0 0,-2 0-227 0 0,0 1 69 0 0,2 2 140 0 0,1 0 77 0 0,1 2 189 0 0,-1-2-203 0 0,-1-1-112 0 0,0-1-87 0 0,-3-1-58 0 0,-1-1 0 0 0,1 0 1 0 0,0 0-1 0 0,0 1 0 0 0,0-1 0 0 0,0 1 0 0 0,0-1 1 0 0,-1 1-1 0 0,1-1 0 0 0,0 1 0 0 0,0 0 0 0 0,-1-1 1 0 0,1 1-1 0 0,0 0 0 0 0,-1-1 0 0 0,1 1 0 0 0,-1 0 1 0 0,1 0-1 0 0,-1 0 0 0 0,1 0 0 0 0,-1-1 0 0 0,0 1 1 0 0,1 0-1 0 0,-1 0 0 0 0,0 0 0 0 0,0 0 1 0 0,0 0-1 0 0,0 0 0 0 0,0 0 0 0 0,0 0 0 0 0,0 0 1 0 0,0 0-1 0 0,0 0 0 0 0,0 0 0 0 0,0-1 0 0 0,-1 2-29 0 0,1 4 116 0 0,2 6 76 0 0,5 0-1 0 0,-2-4-88 0 0,-2-2-8 0 0,9 20 230 0 0,-10-22-250 0 0,-1 0-1 0 0,0 0 0 0 0,-1 1 0 0 0,1-1 0 0 0,-1 0 1 0 0,0 1-1 0 0,0-1 0 0 0,0 0 0 0 0,-1 5-74 0 0,0 7 250 0 0,0 0-1 0 0,1-12-174 0 0,-1 1 0 0 0,1-1 1 0 0,0 0-1 0 0,0 1 0 0 0,0-1 0 0 0,1 0 1 0 0,0 1-1 0 0,-1-1 0 0 0,3 4-75 0 0,2 0 117 0 0,-1-1-41 0 0,-2-2 26 0 0,-1 1 46 0 0,0 2 83 0 0,-1-4-206 0 0,0-2 51 0 0,-1 0 43 0 0,1-1 33 0 0,0-6 614 0 0,0 2-502 0 0,0-2-49 0 0,0 2-111 0 0,1 1-41 0 0,-1-1-47 0 0,1 1-38 0 0,0 0-44 0 0,-1 0-47 0 0,3-3 134 0 0,5-3 53 0 0,3-3 16 0 0,-6 3-83 0 0,-3 4-7 0 0,0 0 0 0 0,-1 0 0 0 0,1-1 0 0 0,-1 1 0 0 0,0-1 0 0 0,0-1 0 0 0,0 2 0 0 0,0 0 0 0 0,0-1 0 0 0,1 1 0 0 0,-1 0 0 0 0,1-1 0 0 0,1 0 0 0 0,4-13 16 0 0,1-10 70 0 0,-8 27-81 0 0,5-11 66 0 0,1 0-36 0 0,11-11-60 0 0,4 1-105 0 0,1 1-76 0 0,0 0-68 0 0,-4 6 173 0 0,-14 12 88 0 0,0 1-1 0 0,0 0 0 0 0,0-1 0 0 0,0 2 0 0 0,2-2 14 0 0,33-13-123 0 0,-34 13 112 0 0,0 0 0 0 0,0 1 0 0 0,1 0 1 0 0,-1 0-1 0 0,0 0 0 0 0,1 1 0 0 0,0 0 0 0 0,-1 0 0 0 0,3 0 11 0 0,12 0-57 0 0,-16 0 56 0 0,0 1 0 0 0,0 0 0 0 0,0 0 0 0 0,0 0 0 0 0,0 0 0 0 0,0 1 0 0 0,0-1 0 0 0,0 1 0 0 0,0 0 0 0 0,2 1 1 0 0,0 1 0 0 0,-2-2 0 0 0,0 1 0 0 0,-1 0 0 0 0,1-1 0 0 0,-1 1 0 0 0,0 1 0 0 0,1-1 0 0 0,-1 0 0 0 0,0 1 0 0 0,-1-1 0 0 0,3 4 0 0 0,-2-1 0 0 0,-3-5 0 0 0,0 1 0 0 0,0 0 0 0 0,1-1 0 0 0,-1 1 0 0 0,0-1 0 0 0,1 1 0 0 0,-1 0 0 0 0,1-1 0 0 0,-1 1 0 0 0,0-1 0 0 0,1 1 0 0 0,-1-1 0 0 0,1 1 0 0 0,0-1 0 0 0,-1 0 0 0 0,1 1 0 0 0,-1-1 0 0 0,1 0 0 0 0,-1 1 0 0 0,1-1 0 0 0,0 0 0 0 0,0 1 0 0 0,4 1 0 0 0,2 1 5 0 0,-4-1-22 0 0,1-1 1 0 0,-1 1-1 0 0,1 0 1 0 0,-1 0 0 0 0,0 0-1 0 0,1 0 1 0 0,-1 1-1 0 0,0-1 1 0 0,0 1-1 0 0,1 2 17 0 0,5 12-62 0 0,-1-1 83 0 0,7 14 82 0 0,-14-28-98 0 0,-1 0 0 0 0,1 0 0 0 0,-1-1 0 0 0,1 1 0 0 0,-1 0 0 0 0,0 0 0 0 0,0 0 0 0 0,0 0 0 0 0,0 0 0 0 0,0 0 0 0 0,0 1-5 0 0,-1-1 5 0 0,1 0 0 0 0,0 0 0 0 0,0-1 1 0 0,0 1-1 0 0,0 0 0 0 0,0 0 0 0 0,1 0 0 0 0,-1 0 0 0 0,1 0 1 0 0,-1 0-1 0 0,1 0-5 0 0,4 6 26 0 0,-4-6-23 0 0,0-1 0 0 0,0 1 0 0 0,0-1-1 0 0,0 1 1 0 0,-1-1 0 0 0,1 1 0 0 0,-1-1 0 0 0,1 1 0 0 0,-1-1 0 0 0,1 1 0 0 0,-1 0 0 0 0,0-1 0 0 0,0 1-1 0 0,0 0-2 0 0,0 13-52 0 0,1 8-10 0 0,-1-22 60 0 0,0-1 0 0 0,0 1 0 0 0,1-1 0 0 0,-1 0 0 0 0,0 1 0 0 0,0-1 0 0 0,0 1 0 0 0,1-1 0 0 0,-1 1 0 0 0,0-1 0 0 0,1 0 0 0 0,-1 1 0 0 0,0-1 0 0 0,1 0 0 0 0,-1 1 0 0 0,0-1 0 0 0,1 0 0 0 0,-1 1 0 0 0,1-1 0 0 0,-1 0 0 0 0,1 0 0 0 0,-1 1 0 0 0,1-1 0 0 0,-1 0 0 0 0,1 0 0 0 0,-1 0 0 0 0,0 0 0 0 0,1 0 0 0 0,-1 0 0 0 0,1 0 0 0 0,-1 0 0 0 0,1 0 0 0 0,0 0 2 0 0,1 0 75 0 0,-2 3 56 0 0,0 5-34 0 0,0 0-36 0 0,0 5 43 0 0,0-9-132 0 0,0-1 122 0 0,0 1-128 0 0,0-1-23 0 0,0 2-34 0 0,0 2-40 0 0,0 1-46 0 0,0-7 44 0 0,0-1 82 0 0,0 1 66 0 0,0 1 192 0 0,0-1-158 0 0,0 0-85 0 0,0 1-113 0 0,0-1-107 0 0,0-1 76 0 0,0 1-39 0 0,0 0-42 0 0,0-1-45 0 0,0 1-49 0 0,0 0-51 0 0,0-1-280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33:59.0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49 9344 0 0,'0'0'273'0'0,"0"0"-5"0"0,0 0-200 0 0,2-2-40 0 0,2-2-6 0 0,-2 3-22 0 0,-1 0 0 0 0,1 0 0 0 0,-1 0 0 0 0,1 0 0 0 0,0 1 0 0 0,0-1 0 0 0,-1 0 0 0 0,1 1 0 0 0,0-1 0 0 0,0 1 0 0 0,5-1 70 0 0,0 1 82 0 0,1-1 110 0 0,-3 1-80 0 0,-1 0 37 0 0,3 0 158 0 0,5 0-3 0 0,1 0 60 0 0,25 0 1021 0 0,-32 0-1224 0 0,-1-1-43 0 0,2-2 32 0 0,-2 0-50 0 0,8-4 126 0 0,-2 6-44 0 0,2 1-23 0 0,-3-1-62 0 0,2-1-6 0 0,16-8 135 0 0,-26 9-275 0 0,0 0 0 0 0,0 0 0 0 0,0 1 0 0 0,0-1 0 0 0,0 1 0 0 0,0 0 0 0 0,0-1 0 0 0,0 1 0 0 0,1 0 0 0 0,-1 0 0 0 0,0 0 0 0 0,0 1 0 0 0,0-1 0 0 0,0 0 0 0 0,0 1 0 0 0,0-1 0 0 0,1 2-21 0 0,8 2 74 0 0,-1 1-50 0 0,-6-3-33 0 0,-1-1 9 0 0,0 0 1 0 0,0 0 0 0 0,0-1 0 0 0,0 1 0 0 0,0-1 0 0 0,0 1 0 0 0,0-1 0 0 0,0 0 0 0 0,2-1-1 0 0,10 1-52 0 0,-6-1-39 0 0,-2 1-64 0 0,-3 0 55 0 0,6 0-54 0 0,-4 0-21 0 0,-1 0-50 0 0,-3 0 69 0 0,0 0-35 0 0,0 0-68 0 0,1 0-54 0 0,-1 0-59 0 0,0 0-66 0 0,0 0-72 0 0,0 0-77 0 0,-1 0-83 0 0,1 0-89 0 0,0 0-1087 0 0,-1 0-1045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1:18.5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584 48 6592 0 0,'0'0'149'0'0,"0"0"23"0"0,0 0 11 0 0,-2-3-30 0 0,0 1-135 0 0,-4-3 27 0 0,3 2 24 0 0,1 1 96 0 0,2 1 190 0 0,0 1 322 0 0,0 0 26 0 0,0 0-20 0 0,0 0-118 0 0,0 0-56 0 0,0 0-11 0 0,0 0-38 0 0,0 0-321 0 0,0 0 30 0 0,0 0 69 0 0,0 0-12 0 0,0 0-4 0 0,-3 0-42 0 0,0 0-77 0 0,1 0-51 0 0,-2 0-9 0 0,3 0 5 0 0,0 0-45 0 0,1 0 1 0 0,0 0 0 0 0,0 0-1 0 0,0 0 1 0 0,0 0-1 0 0,0 0 1 0 0,0 0 0 0 0,0 0-1 0 0,0 0 1 0 0,0 0 0 0 0,0 0-1 0 0,-1 0 1 0 0,1 0 0 0 0,0 0-1 0 0,0 0 1 0 0,0 0 0 0 0,0 0-1 0 0,0 0 1 0 0,0 0 0 0 0,0 0-1 0 0,0 0 1 0 0,0 0 0 0 0,0 0-1 0 0,0 0 1 0 0,-1 0-1 0 0,1 0 1 0 0,0 0 0 0 0,0 0-1 0 0,0 0 1 0 0,0 0 0 0 0,0 0-1 0 0,0 1 1 0 0,0-1 0 0 0,0 0-1 0 0,0 0 1 0 0,0 0 0 0 0,0 0-1 0 0,0 0 1 0 0,0 0 0 0 0,0 0-1 0 0,0 0 1 0 0,0 0 0 0 0,0 0-1 0 0,0 0 1 0 0,0 1-1 0 0,0-1 1 0 0,0 0 0 0 0,0 0-1 0 0,0 0 1 0 0,0 0 0 0 0,0 0-1 0 0,0 0 1 0 0,0 0 0 0 0,0 0-1 0 0,0 0 1 0 0,0 0 0 0 0,0 1-4 0 0,0 6 137 0 0,1 8-26 0 0,-1-12-104 0 0,0-1 0 0 0,0 0 0 0 0,0 0 0 0 0,-1 1 0 0 0,1-1 0 0 0,-1 0 0 0 0,1 0 0 0 0,-2 2-7 0 0,-3 4 32 0 0,4-6-26 0 0,0-1 0 0 0,1 0 0 0 0,-1 1 0 0 0,0-1 0 0 0,0 1 0 0 0,1 0 0 0 0,-1-1 0 0 0,1 1 1 0 0,-1-1-1 0 0,1 1 0 0 0,0 0 0 0 0,-1-1 0 0 0,1 1 0 0 0,0 0-6 0 0,0 17 249 0 0,0 0-61 0 0,0 37 224 0 0,1-48-335 0 0,-1 0-1 0 0,1 0 1 0 0,1-1 0 0 0,0 1-1 0 0,0 1-76 0 0,0-2 82 0 0,0 1 0 0 0,-1 0 0 0 0,1-1 0 0 0,-2 1 1 0 0,1 1-83 0 0,-1 42 410 0 0,0 24 131 0 0,0-66-449 0 0,1-1-1 0 0,0 0 0 0 0,1 0 0 0 0,2 8-91 0 0,-2-8 93 0 0,0-1 0 0 0,-1 0 0 0 0,1 1-1 0 0,-1 5-92 0 0,-1 10 258 0 0,0 0-38 0 0,0 21 129 0 0,0 9-47 0 0,0 28 56 0 0,-2-65-305 0 0,-4-1-32 0 0,0 1-3 0 0,4 0 30 0 0,2 16-35 0 0,0-30-90 0 0,0 0 57 0 0,0 2 60 0 0,0 4 120 0 0,0-4-179 0 0,0-3-41 0 0,0 1-45 0 0,0 0-52 0 0,0-1-60 0 0,0 0-67 0 0,0 0-77 0 0,0-1 361 0 0,0-2-138 0 0,0 1 14 0 0,0-1-16 0 0,-1 1-44 0 0,1 0-11 0 0,0 0-45 0 0,-1 0-51 0 0,0 0-58 0 0,0 0-61 0 0,0 1-58 0 0,0-1-51 0 0,0 1-45 0 0,-1 0-163 0 0,1-1-44 0 0,-1 1-197 0 0,-2 0-531 0 0</inkml:trace>
  <inkml:trace contextRef="#ctx0" brushRef="#br0" timeOffset="416.16">1 205 5528 0 0,'0'0'124'0'0,"0"0"17"0"0,0 0 11 0 0,2 0-20 0 0,2 1-111 0 0,-2-1-20 0 0,-1 0-1 0 0,1 0 1 0 0,0 0-1 0 0,0 0 1 0 0,0 0-1 0 0,0 0 1 0 0,-1-1-1 0 0,1 1 1 0 0,0 0-1 0 0,0-1 1 0 0,1 0-1 0 0,1-6 55 0 0,-3 5 21 0 0,1-1 35 0 0,3 2 36 0 0,4 1 37 0 0,-5 0 51 0 0,-2 0-118 0 0,0 0 0 0 0,1 0 1 0 0,-1 0-1 0 0,0 0 0 0 0,1 0 1 0 0,-1-1-1 0 0,0 1 0 0 0,1-1 1 0 0,1 0-118 0 0,4-4 317 0 0,-7 4-257 0 0,0 0-1 0 0,1 0 1 0 0,-1 1 0 0 0,1-1 0 0 0,-1 0 0 0 0,1 0 0 0 0,-1 1-1 0 0,1-1 1 0 0,0 1 0 0 0,-1 0 0 0 0,1-1 0 0 0,0 1 0 0 0,-1 0-1 0 0,1 0-59 0 0,11-1 407 0 0,-1-1-91 0 0,0 0-70 0 0,-1-1-52 0 0,21-4 240 0 0,-17 6-219 0 0,-8 1-109 0 0,-1-1 0 0 0,1 0 0 0 0,0 0 0 0 0,-1 0 0 0 0,1-1 0 0 0,-1 0-106 0 0,11-3 214 0 0,14 0 194 0 0,4-6-67 0 0,-15 8-194 0 0,7-2 69 0 0,2-5 40 0 0,1-2 27 0 0,3 5-46 0 0,-10 1-94 0 0,-1-1-38 0 0,3-1 48 0 0,8 1 29 0 0,-21 4-87 0 0,-1 1 1 0 0,1-2-1 0 0,10-3-95 0 0,-13 3 55 0 0,-1 1 1 0 0,1 1-1 0 0,8-2-55 0 0,19 1 157 0 0,-24 3-114 0 0,0-1 1 0 0,0-1-1 0 0,0 0-43 0 0,36-8 40 0 0,-28 5-56 0 0,0 1 0 0 0,0 1 0 0 0,0 0 0 0 0,9 1 16 0 0,33 2-8 0 0,-15 0 1 0 0,-19 0-32 0 0,-17 1-132 0 0,-3 0 81 0 0,8 6 5 0 0,-9-4-29 0 0,-3-2 1 0 0,0 1-52 0 0,3-1-155 0 0,-3-1 110 0 0,1 0-37 0 0,-2 0-233 0 0,0 0-113 0 0,0 0 86 0 0,-1 0-43 0 0,3 0-641 0 0,1 0-501 0 0,3 0-952 0 0</inkml:trace>
  <inkml:trace contextRef="#ctx0" brushRef="#br0" timeOffset="883.83">1200 347 3664 0 0,'0'0'103'0'0,"-3"0"3"0"0,-3 0-86 0 0,-10 2-21 0 0,11 3 11 0 0,3 4 39 0 0,1 0 80 0 0,-4-4 145 0 0,-2 0-35 0 0,2 8 136 0 0,-6 0-12 0 0,9-10-140 0 0,0-1-81 0 0,2 1-53 0 0,0 2-48 0 0,0-2-9 0 0,-1-1 36 0 0,-2 3-23 0 0,-1-1 59 0 0,0 0 35 0 0,-6 7 230 0 0,7-7-282 0 0,1 0-39 0 0,-7 13 209 0 0,2-3-64 0 0,2 18 287 0 0,-2-17-282 0 0,5-12-154 0 0,1 0-1 0 0,0 1 0 0 0,1-1 0 0 0,-1 1 0 0 0,0-1 0 0 0,1 1 0 0 0,0-1 0 0 0,0 2-43 0 0,0 14 201 0 0,-1-10-140 0 0,0-5-43 0 0,1 0 0 0 0,0-1 0 0 0,0 1 0 0 0,0 0 0 0 0,1-1 0 0 0,-1 1 0 0 0,1-1-1 0 0,0 1 1 0 0,0 1-18 0 0,4 6 35 0 0,1 7 21 0 0,-4 0 23 0 0,-2-14-59 0 0,1-1-1 0 0,-1 1 1 0 0,1-1 0 0 0,0 1 0 0 0,0-1 0 0 0,0 0 0 0 0,0 1 0 0 0,1 0-20 0 0,3 12 90 0 0,-1-3-26 0 0,-4-11-48 0 0,0 0-1 0 0,1 1 0 0 0,0-1 0 0 0,-1 0 0 0 0,1 0 0 0 0,0 1 0 0 0,0-1 0 0 0,0 0 0 0 0,0 0 1 0 0,1 0-1 0 0,-1 0 0 0 0,0 0 0 0 0,1-1 0 0 0,0 1-15 0 0,61 62 704 0 0,-61-63-663 0 0,1 1-1 0 0,-1 0 0 0 0,0-1 1 0 0,1 1-1 0 0,0-1 1 0 0,-1 0-1 0 0,1 1 1 0 0,0-2-1 0 0,0 1 1 0 0,-1 0-1 0 0,1 0 1 0 0,0-1-1 0 0,0 1 1 0 0,1-1-41 0 0,44 0 577 0 0,-29-1-340 0 0,-2-1 72 0 0,-6-5-62 0 0,-2 1-117 0 0,26-12 260 0 0,-28 15-304 0 0,0-1-1 0 0,1 1 1 0 0,-1-1-1 0 0,0-1 1 0 0,-1 1 0 0 0,6-5-86 0 0,0-8 173 0 0,-2 2-14 0 0,5 2 42 0 0,-11 10-167 0 0,0 1 0 0 0,0-1 1 0 0,0 0-1 0 0,0-1 0 0 0,-1 1 0 0 0,1 0 0 0 0,-1-1 1 0 0,0 0-1 0 0,0 0 0 0 0,0 0 0 0 0,-1 0 1 0 0,1-2-35 0 0,12-19 162 0 0,-1 2 53 0 0,-12 19-168 0 0,-1 0-1 0 0,0 0 1 0 0,-1-1-1 0 0,1 1 1 0 0,-1-1 0 0 0,0 1-1 0 0,0 0 1 0 0,0-1 0 0 0,-1-3-47 0 0,0-8 136 0 0,1 14-128 0 0,0 1 0 0 0,0-1 0 0 0,-1 0 0 0 0,1 1 1 0 0,0-1-1 0 0,-1 1 0 0 0,1-1 0 0 0,-1 0 0 0 0,0 1 0 0 0,1-1 0 0 0,-1 1 1 0 0,0 0-1 0 0,0-1 0 0 0,0 1-8 0 0,-4-7 22 0 0,2 3-18 0 0,3 4-1 0 0,0 0 0 0 0,0 1 0 0 0,0-1 0 0 0,-1 0 0 0 0,1 1 0 0 0,-1-1 0 0 0,1 1 0 0 0,0-1 1 0 0,-1 1-1 0 0,1-1 0 0 0,-1 1 0 0 0,1-1 0 0 0,-1 1 0 0 0,1-1 0 0 0,-1 1 0 0 0,1-1 0 0 0,-1 1 0 0 0,0 0 1 0 0,1-1-1 0 0,-1 1 0 0 0,0 0 0 0 0,0 0-3 0 0,-4-3 19 0 0,-39-26 50 0 0,41 27-68 0 0,1 1-1 0 0,-1-1 1 0 0,1 0 0 0 0,-1 1-1 0 0,0 0 1 0 0,0-1 0 0 0,0 1 0 0 0,0 0-1 0 0,0 1 1 0 0,0-1 0 0 0,0 0-1 0 0,0 1 1 0 0,0 0 0 0 0,0-1 0 0 0,-2 1-1 0 0,3 1 0 0 0,-1-1 0 0 0,0-1 0 0 0,0 1 0 0 0,1 0 0 0 0,-1-1 0 0 0,0 1 0 0 0,1-1 0 0 0,-1 0 0 0 0,0 0 0 0 0,1 0 0 0 0,-1 0 0 0 0,0-1 0 0 0,-9-3-17 0 0,-6 3-40 0 0,15 2 41 0 0,1 0-1 0 0,-1-1 1 0 0,1 1-1 0 0,-1 0 1 0 0,1-1-1 0 0,-1 1 1 0 0,1-1-1 0 0,-1 0 1 0 0,1 0-1 0 0,0 0 1 0 0,-2-1 16 0 0,-2-1-81 0 0,-1 1-36 0 0,-1 0-50 0 0,-3 1-63 0 0,5 1 49 0 0,4 0 79 0 0,0-1-37 0 0,1 1-11 0 0,-1 0-36 0 0,0-1-42 0 0,1 0-47 0 0,-1 0-51 0 0,1 0-46 0 0,-1 0-43 0 0,1 0-36 0 0,-1-1-131 0 0,0 1-36 0 0,-4-5-1363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33:59.4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8032 0 0,'0'0'182'0'0,"0"0"29"0"0,0 0 12 0 0,0 0 14 0 0,0 0 56 0 0,0 0 26 0 0,0 0 8 0 0,0 0 10 0 0,0 0 40 0 0,0 0 21 0 0,3 0 2 0 0,2 0-214 0 0,1 3 14 0 0,-5 0-90 0 0,0 1 54 0 0,-1 1 78 0 0,3-5-8 0 0,-3 0-225 0 0,1 0 0 0 0,-1 0 0 0 0,1 0 0 0 0,-1 0 0 0 0,1 0 0 0 0,-1 0 0 0 0,0 0 0 0 0,1 0 0 0 0,-1 1 0 0 0,1-1 0 0 0,-1 0 0 0 0,1 0 0 0 0,-1 0 0 0 0,1 0 0 0 0,-1 1 0 0 0,0-1 0 0 0,1 0 0 0 0,-1 0 0 0 0,1 1 0 0 0,-1-1 0 0 0,0 0 0 0 0,1 1 0 0 0,-1-1 0 0 0,0 0 0 0 0,1 1 0 0 0,-1-1 0 0 0,0 1 0 0 0,0-1 0 0 0,0 1-9 0 0,1 13 232 0 0,-1-11-204 0 0,0-1-1 0 0,0 0 1 0 0,0 0 0 0 0,0 0 0 0 0,0 1 0 0 0,0-1 0 0 0,1 0 0 0 0,-1 0 0 0 0,1 0 0 0 0,0 0 0 0 0,-1 1-28 0 0,5 5 88 0 0,1 2 38 0 0,-3 3 37 0 0,-3 8 102 0 0,0-3-61 0 0,0 4-19 0 0,0 15 22 0 0,0-32-170 0 0,1 1 0 0 0,0 0-1 0 0,0-1 1 0 0,1 1 0 0 0,0 2-37 0 0,0-2 44 0 0,0-1 0 0 0,-1 1 0 0 0,1-1 0 0 0,-2 1 0 0 0,1 3-44 0 0,-1-2 59 0 0,0 9 67 0 0,0 9 44 0 0,0-11-59 0 0,0-7-50 0 0,0 5 25 0 0,0 33 269 0 0,0-29-245 0 0,2 3 50 0 0,5-1-43 0 0,-2-7-50 0 0,3 11 135 0 0,0 1 47 0 0,-7-13-121 0 0,0 3 40 0 0,-1-10-127 0 0,0 0 0 0 0,0-1-1 0 0,0 1 1 0 0,0 0-1 0 0,1 0 1 0 0,0 0-1 0 0,0 1-40 0 0,5 1 181 0 0,-2-3-74 0 0,-1 3 36 0 0,1 1-56 0 0,3 8-27 0 0,-5-10-62 0 0,3 28 2 0 0,8-16 0 0 0,-7-11-37 0 0,-4-3-13 0 0,-1 0-34 0 0,0-1-16 0 0,1 0-34 0 0,-1 0-38 0 0,-1 0-43 0 0,1 0-45 0 0,0-1-45 0 0,-1 1-39 0 0,0-1-37 0 0,1 0-250 0 0,-1 0-61 0 0,0 0-47 0 0,0 0-36 0 0,0 0-1398 0 0,0 0-1246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33:59.9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 8288 0 0,'0'0'190'0'0,"0"0"28"0"0,0 0 7 0 0,3 0-33 0 0,10-3-153 0 0,-4-3-20 0 0,-5 2 52 0 0,-4 4-71 0 0,0 0 269 0 0,1 1-68 0 0,-1 0-57 0 0,1 0-45 0 0,0 1-13 0 0,2 2 24 0 0,-2-3-50 0 0,0-1 35 0 0,0 1-113 0 0,1-1 45 0 0,1 1 40 0 0,-1-1 33 0 0,4 1 158 0 0,12-1 653 0 0,-10 0-590 0 0,-6 0-241 0 0,12 3 328 0 0,-4 2-87 0 0,-2 0-94 0 0,2 0 84 0 0,-1-1-76 0 0,3 6 15 0 0,-4-4-111 0 0,6 1 114 0 0,2 3 76 0 0,-9-2-157 0 0,-2 5 27 0 0,-1-3-80 0 0,5 12 66 0 0,2-6 0 0 0,6 9 43 0 0,-14-19-187 0 0,0-1 0 0 0,0 1 1 0 0,-1-1-1 0 0,0 1 1 0 0,0 0-1 0 0,0 0-41 0 0,2 12 97 0 0,-2-10-49 0 0,-1-1 0 0 0,2 1 1 0 0,-1-1-1 0 0,1 0 1 0 0,0 2-49 0 0,2 1 67 0 0,-1 0 1 0 0,0 1 0 0 0,-1 0 0 0 0,0 3-68 0 0,5 23 134 0 0,-6-23-92 0 0,6 20 94 0 0,1 4 35 0 0,-7-10-20 0 0,-3-11-72 0 0,1 12 52 0 0,3 1 41 0 0,2-13-75 0 0,-3-11-53 0 0,0 1 0 0 0,-1 0 0 0 0,1-1 0 0 0,-1 1 0 0 0,-1 0-1 0 0,1 0-43 0 0,-1 18 140 0 0,1-14-66 0 0,-1 0-1 0 0,0 0 1 0 0,-1 0 0 0 0,0-1-1 0 0,-1 5-73 0 0,-3 2 96 0 0,3-10-39 0 0,0-1 0 0 0,1 1 0 0 0,-1 0-1 0 0,2 0 1 0 0,-1 3-57 0 0,-1 7 160 0 0,-4 0-32 0 0,1-1-41 0 0,2-3-23 0 0,3-11-50 0 0,-1 1 0 0 0,1-1 0 0 0,-1 0-1 0 0,1 1 1 0 0,-1-1 0 0 0,0 0 0 0 0,0 0 0 0 0,0 0 0 0 0,0 0 0 0 0,0 0 0 0 0,0 0 0 0 0,-1 0 0 0 0,1 0 0 0 0,-1 0 0 0 0,0 0-14 0 0,-14 16 128 0 0,-1 8-6 0 0,3-4-38 0 0,7-11-56 0 0,4-6-13 0 0,1-1 1 0 0,-1 1 0 0 0,0-1-1 0 0,0 0 1 0 0,-1 1-1 0 0,1-2 1 0 0,-1 1 0 0 0,0 0-1 0 0,0-1 1 0 0,-3 3-16 0 0,-9-1 10 0 0,0 8-10 0 0,3 0-32 0 0,11-11-37 0 0,1-1-34 0 0,1-1-153 0 0,0 0 118 0 0,0 0 52 0 0,0 0-34 0 0,0 0-11 0 0,0 0-35 0 0,0 0-39 0 0,0 0-43 0 0,0 0-48 0 0,0 0-44 0 0,0 0-42 0 0,0 0-36 0 0,0 0-270 0 0,0 0-61 0 0,0 0-48 0 0,0 0-36 0 0,0 0-1488 0 0,0 0-1316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34:00.5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49 8288 0 0,'0'0'190'0'0,"3"0"28"0"0,-1 0-183 0 0,-1 0 1 0 0,1-1-1 0 0,0 1 1 0 0,0-1-1 0 0,-1 1 1 0 0,1-1-1 0 0,0 0 0 0 0,-1 0 1 0 0,1 0-1 0 0,-1 0 1 0 0,2-1-36 0 0,5-2 66 0 0,-6 3-69 0 0,-1 1 1 0 0,1-1 0 0 0,0 1-1 0 0,0-1 1 0 0,0 1 0 0 0,0 0-1 0 0,0 0 1 0 0,0 0-1 0 0,0 0 1 0 0,-1 0 0 0 0,2 0 2 0 0,9 1 26 0 0,0-4 78 0 0,-4-2 107 0 0,-3 2-19 0 0,0 0 42 0 0,1 1 41 0 0,2 2 38 0 0,4-3 212 0 0,-3-1-93 0 0,4-3-2 0 0,-4 5-252 0 0,1 1 42 0 0,31 0 602 0 0,-23 2-518 0 0,-2-1-104 0 0,-2 1-104 0 0,-4-2-28 0 0,-7 1-54 0 0,-1 0 1 0 0,1-1-1 0 0,0 1 1 0 0,0 0-1 0 0,0 0 1 0 0,0 1-1 0 0,-1-1 1 0 0,1 1 0 0 0,0-1-1 0 0,0 1 1 0 0,0 0-15 0 0,3 10 12 0 0,7-6-12 0 0,-8-1-30 0 0,-1-1-75 0 0,-2-1-80 0 0,-1-1 50 0 0,0 0-34 0 0,-1-1 169 0 0,1 0-206 0 0,-1 1-34 0 0,1 0-330 0 0,-1-1 74 0 0,0 1-46 0 0,1 1-642 0 0,-1 2-503 0 0,0 5-956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34:00.9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17 6536 0 0,'0'0'141'0'0,"0"0"23"0"0,0 0 13 0 0,0 0-44 0 0,0 0 14 0 0,0 0 78 0 0,0 0 214 0 0,-3 0 393 0 0,-7 0 31 0 0,7 0-4 0 0,3 0-51 0 0,0 0-28 0 0,3 2-4 0 0,8 6-211 0 0,2-4-60 0 0,3-3-60 0 0,1-1-60 0 0,-14 0-325 0 0,14 0 293 0 0,-1 0-50 0 0,0 0-48 0 0,0 0-46 0 0,-1 0-44 0 0,1 0-43 0 0,-1 0-40 0 0,0 0-39 0 0,-7 0-12 0 0,-1-1 0 0 0,0 0 0 0 0,0 0 0 0 0,0-1 0 0 0,0 0 0 0 0,6-2-31 0 0,-8 2 17 0 0,15-2 63 0 0,-3 5-68 0 0,-4 0-24 0 0,-7-1-34 0 0,3 0 36 0 0,9 0 20 0 0,-13 0-46 0 0,1 0-41 0 0,-2 0-28 0 0,1-1-44 0 0,-1 0-53 0 0,-1 0-58 0 0,0 0-61 0 0,0 0-62 0 0,0-1-57 0 0,-1 1-48 0 0,3-2-563 0 0,0 1-102 0 0,6-1-846 0 0,7 3-1138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33:57.6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239 1 4832 0 0,'0'0'108'0'0,"0"0"17"0"0,0 0 10 0 0,-2 2-22 0 0,-5 4-82 0 0,-7 2-45 0 0,-1 1 35 0 0,5-2 73 0 0,3 0 65 0 0,2 1 95 0 0,0 3 143 0 0,2-3-64 0 0,2-7-300 0 0,1 0 1 0 0,-1 0-1 0 0,0 0 1 0 0,1-1 0 0 0,-1 1-1 0 0,1 0 1 0 0,-1-1-1 0 0,0 1 1 0 0,0 0-1 0 0,1-1 1 0 0,-1 1-1 0 0,0-1 1 0 0,0 1-34 0 0,-17 12 582 0 0,13-8-340 0 0,0 0-1 0 0,1 1 1 0 0,-1 0 0 0 0,0 1-242 0 0,-5 10 467 0 0,0 1-49 0 0,5-6-180 0 0,-1-1-42 0 0,0 2-22 0 0,-1 2 45 0 0,2 0 0 0 0,0 1 0 0 0,0 0-1 0 0,2 1-218 0 0,-1-1 161 0 0,0 6 49 0 0,4 0-48 0 0,-2 10 50 0 0,-8 5 70 0 0,5 5-6 0 0,0-19-116 0 0,2-13-73 0 0,1 1 0 0 0,1-1 0 0 0,-1 1 0 0 0,2 5-87 0 0,0 7 122 0 0,0-8 1 0 0,0 0 0 0 0,0 0-1 0 0,-3 9-122 0 0,-3-1 143 0 0,4-17-95 0 0,1 1-1 0 0,-1-1 1 0 0,1 0 0 0 0,0 1 0 0 0,1-1 0 0 0,0 2-48 0 0,-1 17 126 0 0,0-11-36 0 0,1-1 0 0 0,0 0 0 0 0,1 1 0 0 0,0-1 0 0 0,1 2-90 0 0,3 2 82 0 0,-3-10-36 0 0,0 0 0 0 0,0 0 0 0 0,-1-1 0 0 0,0 1 0 0 0,0 3-46 0 0,0 8 124 0 0,6 1-63 0 0,-2-9-41 0 0,10 27 71 0 0,-11-24-76 0 0,1 6 32 0 0,5-6 29 0 0,-3-6-25 0 0,-4-3-28 0 0,0-1 0 0 0,1 0 0 0 0,-1 0 0 0 0,1 0 0 0 0,-1 0 1 0 0,1 0-24 0 0,-2-2 10 0 0,16 7 63 0 0,12 4-68 0 0,-20-8-8 0 0,9 2-53 0 0,-13-4-17 0 0,5-1 36 0 0,-7-1-40 0 0,0 0-76 0 0,0 0-18 0 0,1 0-61 0 0,9 0-222 0 0</inkml:trace>
  <inkml:trace contextRef="#ctx0" brushRef="#br0" timeOffset="518.65">413 458 6832 0 0,'0'0'200'0'0,"0"-2"-8"0"0,2-7-150 0 0,4-3-38 0 0,-1 4-10 0 0,0-3-2 0 0,1-1 12 0 0,2 3 53 0 0,19-19 444 0 0,-13 15-208 0 0,0-1 33 0 0,0 0 37 0 0,-1 0 40 0 0,1 0 43 0 0,0 1 49 0 0,-5 4-212 0 0,0 2-72 0 0,2 1-24 0 0,5-1 22 0 0,2-1 173 0 0,-1 0-80 0 0,7-3 29 0 0,-20 10-279 0 0,1-1 1 0 0,-1 1-1 0 0,1 0 0 0 0,0 0 0 0 0,-1 0 0 0 0,1 1 0 0 0,4 0-52 0 0,11 0 144 0 0,19 0 193 0 0,-22 0-224 0 0,-16 0-102 0 0,1 0 1 0 0,0 0 0 0 0,-1 0 0 0 0,1 0 0 0 0,-1 1-1 0 0,1-1 1 0 0,-1 0 0 0 0,1 1 0 0 0,-1 0 0 0 0,2 0-12 0 0,-2-1 5 0 0,0 1 1 0 0,0 0-1 0 0,0-1 1 0 0,-1 1 0 0 0,1 0-1 0 0,0 0 1 0 0,0-1-1 0 0,0 1 1 0 0,-1 0-1 0 0,1 0 1 0 0,0 0 0 0 0,-1 0-1 0 0,1 0-5 0 0,1 4 10 0 0,-2-4-10 0 0,1 0 1 0 0,-1-1-1 0 0,0 1 0 0 0,0-1 0 0 0,1 1 1 0 0,-1 0-1 0 0,1-1 0 0 0,-1 1 1 0 0,0-1-1 0 0,1 1 0 0 0,-1-1 1 0 0,1 1-1 0 0,-1-1 0 0 0,1 1 1 0 0,-1-1-1 0 0,1 0 0 0 0,0 1 0 0 0,-1-1 1 0 0,1 0-1 0 0,0 1 0 0 0,-1-1 1 0 0,1 0-1 0 0,4 3 1 0 0,-3-2-1 0 0,-1 0 0 0 0,0 0 0 0 0,0 0 0 0 0,1 1 0 0 0,-1-1 0 0 0,0 0 0 0 0,0 1 0 0 0,0-1 0 0 0,0 1 0 0 0,-1-1 0 0 0,1 1 0 0 0,0-1 0 0 0,-1 1 0 0 0,1 0 0 0 0,-1-1 0 0 0,1 1 0 0 0,-1 0 0 0 0,0 0 0 0 0,0-1 0 0 0,1 1 0 0 0,-1 0 0 0 0,-1-1 0 0 0,1 1 0 0 0,0 0 0 0 0,3 18 0 0 0,2-5 0 0 0,-3-12 0 0 0,-1 1 0 0 0,0-1 0 0 0,0 0 0 0 0,0 1 0 0 0,0-1 0 0 0,-1 0 0 0 0,0 1 0 0 0,1 1 0 0 0,-1 74 0 0 0,0-78 0 0 0,0 1 0 0 0,0 0 0 0 0,-1 0 0 0 0,1-1 0 0 0,0 1 0 0 0,-1 0 0 0 0,1-1 0 0 0,0 1 0 0 0,-1-1 0 0 0,0 1 0 0 0,0-1 0 0 0,1 1 0 0 0,-1-1 0 0 0,0 1 0 0 0,-5 11 0 0 0,4 4 0 0 0,2-14 0 0 0,0 1 0 0 0,0-1 0 0 0,0 0 0 0 0,-1 1 0 0 0,1-1 0 0 0,-1 0 0 0 0,0 0 0 0 0,0 1 0 0 0,-10 15 0 0 0,9-15 0 0 0,-1 0 0 0 0,0 1 0 0 0,1-1 0 0 0,0 1 0 0 0,-1 1 0 0 0,-2 21 0 0 0,-6-6-14 0 0,8-8-12 0 0,3-11 23 0 0,-1 0 0 0 0,1 0 0 0 0,-1 1 1 0 0,0-1-1 0 0,1 0 0 0 0,-1 0 0 0 0,0 1 0 0 0,0-1 0 0 0,-1 0 0 0 0,1 0 0 0 0,0 0 0 0 0,-1 0 1 0 0,1-1-1 0 0,-1 1 3 0 0,-5 5 13 0 0,1 0 1 0 0,1 0-1 0 0,-1 1 1 0 0,1-1-1 0 0,0 2-13 0 0,-9 12 29 0 0,-4 5 55 0 0,5-9-17 0 0,1 1 0 0 0,1 0 0 0 0,1 0 0 0 0,-2 6-67 0 0,12-22 7 0 0,-1 0 0 0 0,1-1 0 0 0,-1 1 0 0 0,0 0 0 0 0,0 0 0 0 0,0-1 0 0 0,0 1 0 0 0,0-1 0 0 0,0 1 0 0 0,0-1 0 0 0,-1 1 0 0 0,1-1 0 0 0,0 0 0 0 0,-1 1 0 0 0,0 0-7 0 0,-10 9 39 0 0,4 12 21 0 0,-5-12-48 0 0,4 2-2 0 0,5-7-3 0 0,-1 1 1 0 0,0 0-1 0 0,0-1 0 0 0,0 0 0 0 0,-1-1 0 0 0,-2 3-7 0 0,-5 8 11 0 0,10-10-13 0 0,3-5 3 0 0,0-1-1 0 0,-1 1 1 0 0,1-1-1 0 0,0 0 0 0 0,0 1 1 0 0,0-1-1 0 0,0 1 1 0 0,-1-1-1 0 0,1 1 0 0 0,0-1 1 0 0,0 0-1 0 0,-1 1 1 0 0,1-1-1 0 0,0 0 0 0 0,-1 1 1 0 0,1-1-1 0 0,0 0 1 0 0,-1 1-1 0 0,1-1 0 0 0,-1 0 1 0 0,1 0-1 0 0,0 1 1 0 0,-1-1-1 0 0,1 0 0 0 0,-1 0 1 0 0,1 0-1 0 0,-1 0 1 0 0,1 0-1 0 0,-1 0 0 0 0,1 1 1 0 0,-1-1-1 0 0,1 0 1 0 0,0 0-1 0 0,-1-1 0 0 0,1 1 1 0 0,-1 0-1 0 0,-2 0 80 0 0,3 0 68 0 0,0 3 20 0 0,0 8 0 0 0,0-9-27 0 0,0-2-11 0 0,0 0-2 0 0,0 0-6 0 0,0 3-20 0 0,0-3-97 0 0,1 1 0 0 0,-1 0 1 0 0,0-1-1 0 0,0 1 1 0 0,0 0-1 0 0,0-1 1 0 0,1 1-1 0 0,-1-1 1 0 0,0 1-1 0 0,1-1 1 0 0,-1 1-1 0 0,0-1 1 0 0,1 1-1 0 0,-1-1 0 0 0,1 1 1 0 0,-1-1-1 0 0,1 1 1 0 0,-1-1-1 0 0,1 1 1 0 0,-1-1-1 0 0,1 0 1 0 0,-1 1-1 0 0,1-1 1 0 0,-1 0-1 0 0,1 0 0 0 0,0 1 1 0 0,-1-1-1 0 0,1 0 1 0 0,0 0-1 0 0,-1 0 1 0 0,1 0-1 0 0,-1 0 1 0 0,1 0-1 0 0,0 0-5 0 0,31 1 141 0 0,-17-2-115 0 0,4-1 47 0 0,-7-4-35 0 0,-9 5-35 0 0,-1 0-1 0 0,1 0 1 0 0,-1 0 0 0 0,1 0-1 0 0,-1 0 1 0 0,1 0 0 0 0,0 1 0 0 0,0 0-1 0 0,-1-1 1 0 0,1 1 0 0 0,0 0 0 0 0,0 0-3 0 0,12 0 0 0 0,-4 1 0 0 0,0-1 0 0 0,1 0 0 0 0,-1-1 0 0 0,5-1 0 0 0,1-3 0 0 0,-11 3 9 0 0,1 0 0 0 0,0 0-1 0 0,-1 1 1 0 0,1 0 0 0 0,0 1 0 0 0,0-1-9 0 0,8 2 8 0 0,-9-1-2 0 0,0 0-1 0 0,1 0 1 0 0,-1 0-1 0 0,1-1 1 0 0,-1 0-1 0 0,1 0-5 0 0,8-5-63 0 0,-12 5 38 0 0,1-1 0 0 0,-1 1 0 0 0,1 0 0 0 0,-1 0 0 0 0,1 1 0 0 0,-1-1 0 0 0,1 1 0 0 0,-1 0 0 0 0,1 0 25 0 0,4-1-21 0 0,-4 1-27 0 0,0-1-24 0 0,-1 1-39 0 0,0-1-19 0 0,-1 0-38 0 0,1 1-44 0 0,-1-1-49 0 0,1 0 2 0 0,-1 0-40 0 0,0 0-43 0 0,0 0-48 0 0,0 0-48 0 0,1 0-53 0 0,-1 0-55 0 0,0-1-59 0 0,5 0-1235 0 0,2 2-1045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33:56.7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12 206 6992 0 0,'-8'0'76'0'0,"4"0"139"0"0,8 0-19 0 0,1 0-154 0 0,0-3 123 0 0,-3 1-146 0 0,4-3 24 0 0,-3 2 17 0 0,-1 1 83 0 0,-2 1 164 0 0,0 1 277 0 0,6 0 22 0 0,0 0-449 0 0,2 0 49 0 0,40 0 956 0 0,-34 0-894 0 0,-9 0-175 0 0,0 0-35 0 0,6 0 150 0 0,-3-1-58 0 0,-1-2-29 0 0,2-1-13 0 0,6-2 64 0 0,-7 5-67 0 0,3 0 45 0 0,27 1 217 0 0,1 0-73 0 0,1 0-63 0 0,1 0-55 0 0,-19 3-163 0 0,11 7-82 0 0,-31-9 61 0 0,23 3-98 0 0,-2-5-88 0 0,-2 0-54 0 0,-18 1 170 0 0,6 0 0 0 0,-5 0 5 0 0,0 0-65 0 0,0 0-101 0 0,-1 0 50 0 0,-1 0-46 0 0,0 0-52 0 0,1 0-58 0 0,-1 0-62 0 0,1 0-68 0 0,0 0-74 0 0,-1 0-79 0 0,5 0-904 0 0,2 0-869 0 0</inkml:trace>
  <inkml:trace contextRef="#ctx0" brushRef="#br0" timeOffset="316.12">185 1 7424 0 0,'0'0'166'0'0,"0"0"29"0"0,0 0 12 0 0,0 2-34 0 0,0 59 1414 0 0,0-55-1391 0 0,-1-1-33 0 0,-2 1 33 0 0,0 0-42 0 0,-4 7 145 0 0,5 1-45 0 0,2-5-130 0 0,-1 12 133 0 0,2-13-130 0 0,2-1 35 0 0,2 1-9 0 0,1 2 56 0 0,-4 3 49 0 0,-2 2 37 0 0,0-2-87 0 0,0-1-38 0 0,1-1-40 0 0,1-1-39 0 0,4 3 94 0 0,-1-4-15 0 0,-3 3 37 0 0,-2-1-33 0 0,0-3-68 0 0,0 0-53 0 0,0 21 14 0 0,0-6-9 0 0,3-8-15 0 0,7-1-58 0 0,-6-11-78 0 0,2 3-32 0 0,0 3 13 0 0,-4 0 9 0 0,-4-2-6 0 0,-11 9-107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33:55.1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0 174 7224 0 0,'0'0'209'0'0,"3"0"-5"0"0,15 0-101 0 0,-4 0 67 0 0,-2 0 74 0 0,-3 0 81 0 0,0 0 86 0 0,1 0 94 0 0,1 0 99 0 0,3 0 106 0 0,-3 0-435 0 0,0 0 34 0 0,50 0 1261 0 0,-38 0-1106 0 0,-12 0-268 0 0,1 0-47 0 0,-1 0-55 0 0,-1 0-63 0 0,5-2 138 0 0,-6-3-63 0 0,4-1-12 0 0,-7 4-49 0 0,0 1 0 0 0,1 1 0 0 0,-1-1 0 0 0,0 1 0 0 0,3 0-45 0 0,10 1 67 0 0,-5-1-69 0 0,36 0 66 0 0,-31 0-66 0 0,3 0-57 0 0,1 0-87 0 0,-18 0 158 0 0,1 0-63 0 0,0 0-67 0 0,1 0-68 0 0,-1 0-69 0 0,0 0-70 0 0,-2 0-73 0 0,0 0-74 0 0,-3 0 17 0 0,0 0-104 0 0,0 0 83 0 0,-1 0-39 0 0,0 0-600 0 0,0 0-468 0 0,0 0-890 0 0</inkml:trace>
  <inkml:trace contextRef="#ctx0" brushRef="#br0" timeOffset="316.3">205 0 7568 0 0,'0'0'166'0'0,"0"0"29"0"0,0 0 14 0 0,0 0-68 0 0,0 0-19 0 0,0 0 35 0 0,0 0 125 0 0,0 0 232 0 0,0 3 20 0 0,0 0-337 0 0,0 8 125 0 0,0-6-100 0 0,0-2-74 0 0,0-1 41 0 0,0 0 49 0 0,0 1 54 0 0,3-1 244 0 0,7 13 11 0 0,-7-1-137 0 0,-2-5-202 0 0,0-2-53 0 0,1 1-20 0 0,3 2 11 0 0,-1 1 21 0 0,1 1 97 0 0,0-3-80 0 0,3 11 131 0 0,-7-8-144 0 0,-1-9-133 0 0,0 0 0 0 0,0 0 0 0 0,1 0 0 0 0,-1 0 0 0 0,1 0 0 0 0,0 0 0 0 0,1 2-38 0 0,6 13 228 0 0,-3 14 224 0 0,0-24-345 0 0,-4-7-85 0 0,0 1 1 0 0,0-1 0 0 0,0 1 0 0 0,-1-1-1 0 0,1 1 1 0 0,0-1 0 0 0,-1 1-1 0 0,1-1 1 0 0,-1 1 0 0 0,1 0 0 0 0,-1-1-1 0 0,0 1 1 0 0,0 0 0 0 0,0-1-23 0 0,0 24 130 0 0,0 45 101 0 0,0-57-232 0 0,0-10-490 0 0,0-1 58 0 0,0 0 49 0 0,0 0 40 0 0,0-1-60 0 0,0 3-621 0 0,0-3 552 0 0,0 1-9 0 0,0 0-82 0 0,0 4-1420 0 0,0 3-1129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33:53.6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0 253 7256 0 0,'3'0'165'0'0,"12"0"-88"0"0,2 0 113 0 0,-1 0 99 0 0,2 0 82 0 0,3 0 164 0 0,1 0 71 0 0,42 0 1385 0 0,-35-4-1490 0 0,-2-4-54 0 0,-25 7-403 0 0,7-1 187 0 0,-1 0-60 0 0,1 2-27 0 0,3 1 0 0 0,-3-1-16 0 0,7 1 164 0 0,-1-1-64 0 0,-1 1-61 0 0,-1-1-42 0 0,3 0-17 0 0,8-4-4 0 0,-9-1-57 0 0,-9 3-9 0 0,1 1-1 0 0,-1-1 0 0 0,0 1 0 0 0,1 0 1 0 0,-1 0-1 0 0,6 1-37 0 0,-8 0 1 0 0,0-1 1 0 0,0 1-1 0 0,0-1 1 0 0,0 0-1 0 0,0 0 1 0 0,0 0-1 0 0,0-1 1 0 0,-1 1-1 0 0,1-1 1 0 0,2-1-2 0 0,7-1 6 0 0,2 3-32 0 0,6 2-93 0 0,-9 0-73 0 0,-10-1 88 0 0,-1-1-47 0 0,0 1-68 0 0,0-2-114 0 0,-1 2 333 0 0,2-2-466 0 0,0 0-121 0 0,0 0 83 0 0,0 1-46 0 0,3-2-645 0 0,1 1-509 0 0,4 1-968 0 0,-10 1 2672 0 0</inkml:trace>
  <inkml:trace contextRef="#ctx0" brushRef="#br0" timeOffset="284.41">284 1 6880 0 0,'0'0'157'0'0,"0"0"23"0"0,0 0 11 0 0,-3 2-31 0 0,-7 9-68 0 0,7-8 130 0 0,0-2-72 0 0,1 0-43 0 0,-1-2-36 0 0,0 1-12 0 0,1 1 33 0 0,-3 10 315 0 0,-2-7-142 0 0,7-4-249 0 0,-1 1 1 0 0,1-1-1 0 0,0 0 1 0 0,-1 0-1 0 0,1 1 0 0 0,-1-1 1 0 0,1 0-1 0 0,0 1 1 0 0,-1-1-1 0 0,1 0 1 0 0,0 1-1 0 0,-1-1 1 0 0,1 1-1 0 0,0-1 1 0 0,0 0-1 0 0,-1 1 1 0 0,1-1-1 0 0,0 1 1 0 0,0-1-1 0 0,0 1 1 0 0,-1-1-1 0 0,1 1 0 0 0,0-1 1 0 0,0 1-1 0 0,0-1 1 0 0,0 1-1 0 0,0-1 1 0 0,0 1-1 0 0,0-1 1 0 0,0 1-1 0 0,0-1 1 0 0,1 1-17 0 0,-2 5 158 0 0,0-1-38 0 0,-4 6 122 0 0,0-3-54 0 0,3-2 6 0 0,0 2 37 0 0,2 1 81 0 0,0-6-269 0 0,0 0 0 0 0,-1 0-1 0 0,1-1 1 0 0,-1 1 0 0 0,0 0 0 0 0,0 0 0 0 0,0 1-43 0 0,-7 14 255 0 0,7-15-195 0 0,0-1 0 0 0,0 1 0 0 0,1 0 1 0 0,-1 0-1 0 0,1 0 0 0 0,0 0 0 0 0,0 0 1 0 0,0 0-1 0 0,0 0 0 0 0,0 2-60 0 0,1 11 246 0 0,-1-13-202 0 0,0 0-1 0 0,1 0 1 0 0,-1 0 0 0 0,1 0 0 0 0,-1 0 0 0 0,1 0 0 0 0,1 2-44 0 0,6 13 266 0 0,-4-3-26 0 0,-4 7-33 0 0,-1-14-107 0 0,1 3 37 0 0,2-3-34 0 0,0-1-15 0 0,2 2 0 0 0,2 6 45 0 0,-4 1 27 0 0,-2-16-154 0 0,-1 1 0 0 0,1-1 0 0 0,0 1 1 0 0,0-1-1 0 0,0 1 0 0 0,0-1 0 0 0,0 1 0 0 0,0 0 1 0 0,1-1-1 0 0,-1 1 0 0 0,0-1 0 0 0,0 1 0 0 0,0-1 1 0 0,0 0-1 0 0,1 1 0 0 0,-1-1 0 0 0,0 1 0 0 0,0-1 0 0 0,1 1 1 0 0,-1-1-1 0 0,0 1 0 0 0,1-1 0 0 0,-1 0 0 0 0,0 1 1 0 0,1-1-1 0 0,-1 0 0 0 0,1 1 0 0 0,-1-1 0 0 0,1 0-6 0 0,6 8 120 0 0,-6-6-100 0 0,-1 1 1 0 0,1-1-1 0 0,-1 1 1 0 0,0-1-1 0 0,1 1 1 0 0,-1-1 0 0 0,-1 2-21 0 0,1-4 5 0 0,0 1 1 0 0,0-1-1 0 0,0 0 1 0 0,0 1-1 0 0,0-1 1 0 0,0 0-1 0 0,0 1 1 0 0,0-1-1 0 0,0 0 1 0 0,0 1-1 0 0,0-1 1 0 0,1 0 0 0 0,-1 0-1 0 0,0 1 1 0 0,0-1-1 0 0,0 0 1 0 0,0 1-1 0 0,0-1 1 0 0,1 0-1 0 0,-1 0 1 0 0,0 1-1 0 0,0-1 1 0 0,0 0-1 0 0,1 0 1 0 0,-1 1 0 0 0,0-1-6 0 0,10 14 153 0 0,-7 1-18 0 0,-1-6-44 0 0,4-2-3 0 0,0-1 6 0 0,-4 3 9 0 0,1-9-43 0 0,5 2-57 0 0,-7-1-6 0 0,-1-1-1 0 0,0 0 1 0 0,1 1 0 0 0,-1-1-1 0 0,0 1 1 0 0,1-1-1 0 0,-1 1 1 0 0,0-1-1 0 0,1 0 1 0 0,-1 1-1 0 0,0-1 1 0 0,0 1 0 0 0,0-1-1 0 0,1 1 1 0 0,-1-1-1 0 0,0 1 1 0 0,0-1-1 0 0,0 1 1 0 0,0 0-1 0 0,0-1 1 0 0,0 1 0 0 0,0 0 3 0 0,0 0-27 0 0,0-1-20 0 0,0 1-26 0 0,0-1-43 0 0,0 0-20 0 0,0 0-42 0 0,0 0-50 0 0,0 0-54 0 0,0 0-60 0 0,0 0-54 0 0,0 0-50 0 0,0 0-42 0 0,0 0-146 0 0,0 0-42 0 0,0 0-176 0 0,0 0-471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33:52.0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32 5672 0 0,'-13'-13'165'0'0,"13"13"-3"0"0,0-1-33 0 0,2 0 50 0 0,6 1 130 0 0,-7 0-189 0 0,-1 0-107 0 0,0 0 1 0 0,0 0 0 0 0,0 0-1 0 0,0 0 1 0 0,0 0 0 0 0,0 0-1 0 0,0 0 1 0 0,0 0 0 0 0,1 0-1 0 0,-1 0 1 0 0,0 0 0 0 0,0 0-1 0 0,0 0 1 0 0,0 0 0 0 0,0 0-1 0 0,0 0 1 0 0,0 0 0 0 0,0 0-1 0 0,0 0 1 0 0,0 0 0 0 0,1 0-1 0 0,-1 0 1 0 0,0-1 0 0 0,0 1-1 0 0,0 0 1 0 0,0 0 0 0 0,0 0-1 0 0,0 0 1 0 0,0 0 0 0 0,0 0-1 0 0,0 0 1 0 0,0 0 0 0 0,0 0-1 0 0,0 0 1 0 0,0 0 0 0 0,0 0-1 0 0,0 0 1 0 0,0 0 0 0 0,0-1-1 0 0,1 1 1 0 0,-1 0 0 0 0,0 0-1 0 0,0 0 1 0 0,0 0 0 0 0,0 0-1 0 0,0 0 1 0 0,0 0-1 0 0,0 0 1 0 0,0 0 0 0 0,0 0-1 0 0,0-1 1 0 0,0 1 0 0 0,0 0-1 0 0,-1 0 1 0 0,1 0 0 0 0,0 0-1 0 0,0 0-13 0 0,0-11 807 0 0,0 9-31 0 0,0 2-512 0 0,0 0 88 0 0,0 0 196 0 0,0 0-17 0 0,0 0-45 0 0,0 0-342 0 0,0 0 24 0 0,0 0 66 0 0,3 0-12 0 0,-2 0-206 0 0,0 0 0 0 0,-1 0 0 0 0,1 0 0 0 0,0 1 0 0 0,0-1 0 0 0,0 0 0 0 0,-1 1 0 0 0,1-1 0 0 0,0 1 0 0 0,-1-1 0 0 0,1 1 0 0 0,0-1 0 0 0,-1 1 0 0 0,1-1 0 0 0,0 1 0 0 0,-1 0 0 0 0,1-1 0 0 0,-1 1 0 0 0,1 0 0 0 0,-1-1-16 0 0,11 20 219 0 0,-10-18-196 0 0,0 0-1 0 0,0 0 0 0 0,-1 0 1 0 0,1-1-1 0 0,-1 1 0 0 0,0 0 1 0 0,0 0-1 0 0,0 0 1 0 0,0 0-1 0 0,0 0 0 0 0,0 0 1 0 0,0 0-23 0 0,0 0 20 0 0,-1 0 0 0 0,1 0 1 0 0,0 0-1 0 0,0 0 1 0 0,1 0-1 0 0,-1 0 1 0 0,0 0-1 0 0,0 0 0 0 0,1 0 1 0 0,-1 0-1 0 0,2 1-20 0 0,2 4 61 0 0,-3-5-48 0 0,0-1 1 0 0,0 1-1 0 0,0-1 0 0 0,0 1 0 0 0,0-1 0 0 0,-1 1 0 0 0,1-1 0 0 0,-1 1 0 0 0,1 0 0 0 0,-1-1 0 0 0,0 1 0 0 0,1 0 0 0 0,-1-1 1 0 0,0 1-1 0 0,0 1-13 0 0,0 159 711 0 0,0-108-439 0 0,0 1 36 0 0,0-8-16 0 0,0-1 39 0 0,0 0 46 0 0,0 1 52 0 0,0-43-394 0 0,0 0 1 0 0,1 0 0 0 0,0 0-1 0 0,-1 0 1 0 0,2 0 0 0 0,-1 0 0 0 0,0 0-1 0 0,1-1 1 0 0,-1 1 0 0 0,3 2-36 0 0,-3-4 26 0 0,0 1 1 0 0,-1-1 0 0 0,1 1-1 0 0,-1-1 1 0 0,1 1 0 0 0,-1 0-1 0 0,0-1 1 0 0,0 2-27 0 0,-1 22 142 0 0,0-15-93 0 0,1 36 213 0 0,0-45-184 0 0,0 1-12 0 0,-2 10-12 0 0,-9 0-54 0 0,9-10-64 0 0,2-3-54 0 0,0 0-11 0 0,0 0 36 0 0,0 0-6 0 0,0 0-49 0 0,2 0-137 0 0,3 0 119 0 0,1-5-147 0 0,-5 3 155 0 0,-1-1-80 0 0,0 0-97 0 0,0 1 62 0 0,0 0-55 0 0,0 0-64 0 0,0 0-70 0 0,1 0-77 0 0,-1 0-83 0 0,1 0-91 0 0,1 0-97 0 0,2 0-1042 0 0,5 1-1040 0 0</inkml:trace>
  <inkml:trace contextRef="#ctx0" brushRef="#br0" timeOffset="438.3">267 411 6336 0 0,'0'0'141'0'0,"2"0"23"0"0,0 0-147 0 0,0 0 0 0 0,-1-1 1 0 0,1 1-1 0 0,-1 0 0 0 0,1-1 0 0 0,0 0 0 0 0,-1 1 0 0 0,0-1 1 0 0,1 0-1 0 0,-1 1 0 0 0,1-1 0 0 0,-1 0-17 0 0,13-6 117 0 0,-3 5-89 0 0,-4 2-28 0 0,-5 1 0 0 0,1-1 0 0 0,-1 0 0 0 0,0 0 0 0 0,0 0 0 0 0,0-1 0 0 0,0 1 0 0 0,0 0 0 0 0,1-1 0 0 0,-1 1 0 0 0,1-1 0 0 0,1-2 20 0 0,0 1 38 0 0,5-2 158 0 0,-2 0 55 0 0,1 0 58 0 0,19-9 929 0 0,-15 8-750 0 0,0 1-87 0 0,-7 2-265 0 0,1 0-44 0 0,9 0 192 0 0,-1-1-16 0 0,2-3 56 0 0,-4 2-71 0 0,8 1 71 0 0,-12 2-157 0 0,-2 0-40 0 0,4-4 53 0 0,2-1-68 0 0,-5 4-92 0 0,-1 1 0 0 0,1 0 0 0 0,0 1 1 0 0,-1 0-1 0 0,1 0 0 0 0,-1 0 1 0 0,1 1-41 0 0,17-1 150 0 0,-23 0-148 0 0,1 0 0 0 0,0 0 0 0 0,0 0 0 0 0,0-1 0 0 0,-1 1 0 0 0,1-1 0 0 0,0 1 1 0 0,-1-1-1 0 0,1 0 0 0 0,0 0 0 0 0,-1 0 0 0 0,1 1 0 0 0,-1-2-2 0 0,1 1 4 0 0,-1 0 0 0 0,1 1 0 0 0,-1-1 0 0 0,1 0-1 0 0,0 0 1 0 0,-1 1 0 0 0,1-1 0 0 0,0 1 0 0 0,0-1-1 0 0,-1 1 1 0 0,1 0 0 0 0,0 0 0 0 0,0-1-4 0 0,58 1 11 0 0,-50 0-5 0 0,-3 0-30 0 0,-1 0-48 0 0,1 0-68 0 0,-2 0-91 0 0,-1 0 17 0 0,-1 0-55 0 0,0 0-63 0 0,0 0-67 0 0,-3 0 116 0 0,1 0-41 0 0,0 0-429 0 0,-1 0-293 0 0,0 0-681 0 0</inkml:trace>
  <inkml:trace contextRef="#ctx0" brushRef="#br0" timeOffset="770.44">582 64 7248 0 0,'0'0'209'0'0,"-2"0"-5"0"0,1 0-198 0 0,0 0-1 0 0,1 0 1 0 0,-1 0 0 0 0,0 0 0 0 0,1 0-1 0 0,-1 0 1 0 0,0 0 0 0 0,1 0-1 0 0,-1 1 1 0 0,0-1 0 0 0,1 0-1 0 0,-1 0 1 0 0,0 1 0 0 0,1-1-1 0 0,-1 0-5 0 0,1 1 15 0 0,-1 0-1 0 0,1-1 0 0 0,0 1 0 0 0,0 0 1 0 0,-1-1-1 0 0,1 1 0 0 0,0-1 0 0 0,0 1 0 0 0,0 0 1 0 0,0 0-1 0 0,-1-1 0 0 0,1 1 0 0 0,0 0 1 0 0,0-1-1 0 0,1 1-14 0 0,-1-1 0 0 0,0 3 256 0 0,0-1 0 0 0,0 7 115 0 0,0-1-34 0 0,0 10 253 0 0,0 5 3 0 0,0 11 172 0 0,0-25-604 0 0,1-2-39 0 0,1 0-16 0 0,2 2 0 0 0,3 6 53 0 0,-6 1 31 0 0,-1-5-62 0 0,0-1-33 0 0,0 21 133 0 0,0-17-92 0 0,0 1 78 0 0,0 2 110 0 0,0-4-171 0 0,0-1 34 0 0,0 20 305 0 0,0-13-263 0 0,-3-4-60 0 0,-9 1 8 0 0,10-14-161 0 0,1-1 0 0 0,-1 0 0 0 0,1 1 0 0 0,0-1 0 0 0,0 1 0 0 0,0 0 0 0 0,0-1 0 0 0,0 1 0 0 0,0 0 0 0 0,0-1 0 0 0,0 1 0 0 0,1 0 0 0 0,-1 0 0 0 0,1 0 0 0 0,-1 0 0 0 0,1-1 0 0 0,0 3-16 0 0,0 22 337 0 0,0-20-277 0 0,2-4 40 0 0,9 9 44 0 0,-8-9 15 0 0,-3-2 1 0 0,0 0-78 0 0,2 0-68 0 0,2 0-55 0 0,3 0-92 0 0,-5 0-160 0 0,-2 0 151 0 0,1 0-40 0 0,0 0-66 0 0,-1 0 81 0 0,1 0-34 0 0,0 0-36 0 0,0 0-34 0 0,1 0-363 0 0,0 0 90 0 0,0 0-46 0 0,3 0-691 0 0,1 0-542 0 0,4 0-1030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34:07.5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16 111 5328 0 0,'0'-26'116'0'0,"0"20"17"0"0,0 6 12 0 0,0-2-14 0 0,0-5-90 0 0,-2 3 19 0 0,-2 2 62 0 0,-3 2 140 0 0,7 0-262 0 0,-2 0 504 0 0,2 0 22 0 0,0 0-219 0 0,0 0-132 0 0,0 0-37 0 0,0 0 18 0 0,0 0 57 0 0,0 0-18 0 0,2 0 11 0 0,9 0 61 0 0,-9 0 21 0 0,-1 6-27 0 0,0-1-67 0 0,2 1 2 0 0,0 0-74 0 0,3 7 76 0 0,-4-8-96 0 0,-2 1 40 0 0,0 6 100 0 0,-1 10 161 0 0,5-9-171 0 0,1-5-117 0 0,0 2 48 0 0,-2 6 42 0 0,-4-4-102 0 0,0 12 149 0 0,1-20-179 0 0,1 1 0 0 0,-1-1 0 0 0,1 0 0 0 0,0 0 0 0 0,1 3-73 0 0,-1-4 27 0 0,0-1-2 0 0,-1 1 1 0 0,1-1 0 0 0,0 0 0 0 0,-1 1 0 0 0,1-1 0 0 0,-1 0 0 0 0,0 1 0 0 0,0-1 0 0 0,0 0-26 0 0,-5 16 209 0 0,2-8-91 0 0,2 0-39 0 0,5 15 71 0 0,2-12-45 0 0,-5-11-89 0 0,0-1 0 0 0,-1 0 0 0 0,1 1 1 0 0,0-1-1 0 0,-1 1 0 0 0,1-1 0 0 0,-1 1 0 0 0,1-1 1 0 0,-1 1-1 0 0,0-1 0 0 0,1 1 0 0 0,-1 0 1 0 0,0-1-17 0 0,0 22 161 0 0,1-19-141 0 0,-1-1 1 0 0,1 1-1 0 0,-1-1 1 0 0,1 0 0 0 0,0 1-1 0 0,0-1 1 0 0,1 0-21 0 0,4 10 91 0 0,-6-11-71 0 0,1 0 0 0 0,0 0 0 0 0,-1 1 0 0 0,0-1 0 0 0,0 0 0 0 0,1 0 0 0 0,-1 0 1 0 0,-1 0-1 0 0,1 0 0 0 0,0 1-20 0 0,0-2 15 0 0,0 0 1 0 0,-1 1-1 0 0,1-1 0 0 0,0 0 1 0 0,0 0-1 0 0,0 1 1 0 0,0-1-1 0 0,1 0 1 0 0,-1 1-1 0 0,0-1 0 0 0,1 0 1 0 0,-1 0-1 0 0,0 0 1 0 0,1 1-1 0 0,-1-1 1 0 0,1 0-16 0 0,10 4 160 0 0,-6 8 12 0 0,5 1 52 0 0,-8-13-82 0 0,-1 1-38 0 0,0 2 16 0 0,-2 4-16 0 0,1-8-66 0 0,0 0-35 0 0,0 0 1 0 0,0 1 0 0 0,0-1-1 0 0,0 0 1 0 0,0 0 0 0 0,0 0 0 0 0,0 0-1 0 0,0 0 1 0 0,0 0 0 0 0,0 0 0 0 0,0 0-1 0 0,0 0 1 0 0,0 0 0 0 0,0 1 0 0 0,0-1-1 0 0,0 0 1 0 0,0 0 0 0 0,0 0 0 0 0,0 0-1 0 0,0 0 1 0 0,0 0 0 0 0,0 0 0 0 0,0 0-1 0 0,0 0 1 0 0,0 0 0 0 0,0 0 0 0 0,0 1-1 0 0,0-1 1 0 0,0 0 0 0 0,0 0 0 0 0,0 0-1 0 0,1 0 1 0 0,-1 0 0 0 0,0 0-1 0 0,0 0 1 0 0,0 0 0 0 0,0 0 0 0 0,0 0-1 0 0,0 0 1 0 0,0 0 0 0 0,0 0 0 0 0,0 0-1 0 0,0 0 1 0 0,0 0 0 0 0,1 0 0 0 0,-1 0-1 0 0,0 0 1 0 0,0 0 0 0 0,0 0 0 0 0,0 0-1 0 0,0 0 1 0 0,0 0 0 0 0,0 0 0 0 0,0 0-1 0 0,0 0 1 0 0,0 0 0 0 0,1 0-4 0 0,4 0 35 0 0,0 0-45 0 0,-2 0-71 0 0,-3 0 29 0 0,0 0 112 0 0,0 0 48 0 0,0 0 11 0 0,0 0-5 0 0,0 0-22 0 0,0 0-13 0 0,0 0-12 0 0,0-12 59 0 0,1-16 34 0 0,-1 26-148 0 0,0-1 0 0 0,0 0 1 0 0,0 1-1 0 0,-1-1 0 0 0,1 1 0 0 0,-1-1 0 0 0,0 1 1 0 0,0-1-13 0 0,-11-17 53 0 0,10 18-52 0 0,0 0 0 0 0,0 0-1 0 0,1-1 1 0 0,-1 1 0 0 0,1-1-1 0 0,0 1 1 0 0,0-1-1 0 0,0 1 1 0 0,0-1 0 0 0,0 0-1 0 0,1 1 1 0 0,-1-1 0 0 0,1 0-1 0 0,-1 0 1 0 0,1 1-1 0 0,0-1 0 0 0,0-4 0 0 0,-1 0 0 0 0,0 0 0 0 0,0 0 0 0 0,0 0 0 0 0,-1 0 0 0 0,0 1 0 0 0,-1-1 0 0 0,1 1 0 0 0,2 4 0 0 0,-1 0 0 0 0,1 0 0 0 0,0 0 0 0 0,-1 1 0 0 0,1-1 0 0 0,0 0 0 0 0,0 0 0 0 0,0 0 0 0 0,1 0 0 0 0,-1 0 0 0 0,1 0 0 0 0,-1 0 0 0 0,1 0 0 0 0,-1 0 0 0 0,1 0 0 0 0,0 0 0 0 0,0 1 0 0 0,0-1 0 0 0,1-1 0 0 0,2-5 0 0 0,1-29 0 0 0,-2 27 0 0 0,10-25 0 0 0,13-12-12 0 0,-23 31-34 0 0,-1 1 32 0 0,0 11 9 0 0,0 1-1 0 0,1 0 0 0 0,-1 0 0 0 0,1 1 0 0 0,-1-1 0 0 0,1 0 0 0 0,0 1 0 0 0,0 0 0 0 0,3-2 6 0 0,-1 1-6 0 0,-4 3 5 0 0,-1 0 1 0 0,1-1 0 0 0,0 1-1 0 0,-1 0 1 0 0,1 0-1 0 0,-1-1 1 0 0,1 1 0 0 0,0-1-1 0 0,-1 1 1 0 0,1-1-1 0 0,-1 1 1 0 0,1-1 0 0 0,-1 1-1 0 0,0-1 1 0 0,1 1 0 0 0,-1-1-1 0 0,1 1 1 0 0,-1-1-1 0 0,0 0 1 0 0,1 1 0 0 0,-1-1-1 0 0,0 0 1 0 0,3-4-6 0 0,-2 4 2 0 0,0-1 0 0 0,0 0 0 0 0,1 1 0 0 0,-1-1 0 0 0,1 1 0 0 0,-1 0 0 0 0,1-1 0 0 0,0 1 0 0 0,0 0 0 0 0,-1 0 0 0 0,1 0 0 0 0,0 0 0 0 0,1 0 4 0 0,0 0 0 0 0,0-1 0 0 0,0 0-1 0 0,0 1 1 0 0,0-1 0 0 0,0 0-1 0 0,0-1 1 0 0,24-23 0 0 0,-19 22 0 0 0,5-1 0 0 0,-5 1 0 0 0,-7 3-1 0 0,0 0 1 0 0,1 0-1 0 0,-1 0 0 0 0,1 0 1 0 0,-1 0-1 0 0,1 1 0 0 0,-1-1 0 0 0,1 1 1 0 0,0-1-1 0 0,-1 1 0 0 0,1 0 0 0 0,0 0 1 0 0,-1-1-1 0 0,1 1 1 0 0,0 0-4 0 0,0 0 0 0 0,-1 0 0 0 0,1 0 0 0 0,0-1 0 0 0,0 1 0 0 0,-1-1 0 0 0,1 1 0 0 0,0-1 0 0 0,-1 0 0 0 0,1 0 0 0 0,0 0 0 0 0,-1 1 0 0 0,1-2 4 0 0,-1 1 0 0 0,1 0 0 0 0,-1 1 0 0 0,1-1 0 0 0,0 0-1 0 0,-1 0 1 0 0,1 1 0 0 0,0-1 0 0 0,-1 1 0 0 0,1-1 0 0 0,0 1 0 0 0,0 0 0 0 0,-1 0-1 0 0,1 0 1 0 0,30 0-10 0 0,-14 2-33 0 0,9 9 32 0 0,-16-7 36 0 0,1 0-1 0 0,-1 1 0 0 0,3 2-24 0 0,-12-6-1 0 0,13 12 1 0 0,-13-11 0 0 0,0 0 0 0 0,0-1 0 0 0,-1 1 0 0 0,1 1 0 0 0,-1-1 0 0 0,0 0 0 0 0,1 0 0 0 0,-1 0 0 0 0,0 1 0 0 0,0-1 0 0 0,-1 1 0 0 0,1-1 0 0 0,0 1 0 0 0,0 0 0 0 0,12 26 0 0 0,-9-22 0 0 0,-2-4 0 0 0,-1 0 0 0 0,1 0 0 0 0,-1 0 0 0 0,0 1 0 0 0,0-1 0 0 0,0 0 0 0 0,0 0 0 0 0,0 0 0 0 0,-1 1 0 0 0,0-1 0 0 0,1 2 0 0 0,-1-3 0 0 0,0-1 0 0 0,0 1 0 0 0,0 0 0 0 0,1-1 0 0 0,-1 1 0 0 0,0-1 0 0 0,1 1 0 0 0,0-1 0 0 0,-1 1 0 0 0,1-1 0 0 0,0 1 0 0 0,0-1 0 0 0,-1 0 1 0 0,7 12-2 0 0,-2 14 1 0 0,1-15 0 0 0,-5-10 0 0 0,0-1 0 0 0,0 1 0 0 0,0-1 0 0 0,-1 1 0 0 0,1-1 0 0 0,0 1 0 0 0,-1 0 0 0 0,0-1 0 0 0,1 1 0 0 0,-1 0 0 0 0,0-1 0 0 0,0 1 0 0 0,0 0 0 0 0,0 0 0 0 0,0 0 0 0 0,0 0 0 0 0,0 1 0 0 0,0-1 0 0 0,0 1 0 0 0,1-1 0 0 0,-1 0 0 0 0,1 1 0 0 0,-1-1 0 0 0,1 0 0 0 0,0 1 0 0 0,0-1 0 0 0,0 0 0 0 0,0 0 0 0 0,0 0 0 0 0,0 0 0 0 0,1 0 0 0 0,-1 0 0 0 0,1 0 0 0 0,0 0 0 0 0,9 14 16 0 0,-6 2-38 0 0,-4 23-50 0 0,-2-18 63 0 0,1 3 48 0 0,0-8-45 0 0,0-13 32 0 0,0 10 51 0 0,0 15 77 0 0,0-13-112 0 0,0-7 21 0 0,2-5 12 0 0,9 5-10 0 0,-8-7 5 0 0,-3-3 20 0 0,0 3-10 0 0,0 7-53 0 0,0-7-11 0 0,0-3-144 0 0,0 0-59 0 0,0 0 85 0 0,0 0-66 0 0,0 0-84 0 0,0 0 77 0 0,0 0-39 0 0,0 0-43 0 0,0 0-39 0 0,0 0-36 0 0,0 0-33 0 0,0 0-237 0 0,0 0-54 0 0,0 0-772 0 0,0 0-610 0 0,0 0-1156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1:33.8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95 5008 0 0,'0'3'108'0'0,"0"3"-31"0"0,0 7 183 0 0,0-3-206 0 0,0 6-33 0 0,0-9-31 0 0,0 8 10 0 0,3-6 99 0 0,1-1 83 0 0,-1-3-17 0 0,0 0 37 0 0,-1 1 35 0 0,-1 2 36 0 0,-1 4 331 0 0,0-1-43 0 0,0 2-40 0 0,0 3-37 0 0,0-13-422 0 0,0-1 0 0 0,0 1 0 0 0,0-1 0 0 0,0 1 0 0 0,1-1 0 0 0,-1 1 0 0 0,1 0-62 0 0,7 5 339 0 0,-4-4-140 0 0,-3 5-39 0 0,-1 5 72 0 0,0 16 182 0 0,0-19-193 0 0,0-6-64 0 0,0 1 33 0 0,0-1 39 0 0,0 1 46 0 0,0-4 46 0 0,0-2-94 0 0,0 0-41 0 0,0 0-8 0 0,0 0 8 0 0,0 0 46 0 0,0 0 22 0 0,0 0 2 0 0,0 0 10 0 0,0 0 45 0 0,-2-2 17 0 0,-2-2-172 0 0,-15-15 422 0 0,11 11-369 0 0,1 1-92 0 0,3 3-100 0 0,1 0 144 0 0,2 1-73 0 0,1-1-43 0 0,1-1-25 0 0,-1 2 32 0 0,-2-8 63 0 0,-4-2 10 0 0,0 1-5 0 0,4 1-12 0 0,2 4-39 0 0,0 5-50 0 0,0-1 1 0 0,0 1-1 0 0,0 0 0 0 0,0 0 1 0 0,0 0-1 0 0,0 0 0 0 0,1-1 1 0 0,-1 1-1 0 0,1 0 0 0 0,0-1-19 0 0,4-5 54 0 0,-4 6-40 0 0,0 1 0 0 0,0-1 0 0 0,0 1 1 0 0,-1-1-1 0 0,1 1 0 0 0,0-1 0 0 0,-1 1 0 0 0,1-1 0 0 0,-1 0 0 0 0,1 1 0 0 0,-1-3-14 0 0,3-1 98 0 0,6-11-19 0 0,-8 14-73 0 0,0-1 0 0 0,0 1 0 0 0,1 0 0 0 0,-1 0 0 0 0,0 0 0 0 0,1 0 0 0 0,-1 0 0 0 0,1 0 0 0 0,-1 0 0 0 0,1 1 0 0 0,0-1-1 0 0,1 0-5 0 0,7-3 45 0 0,-8 4-41 0 0,1 0 0 0 0,-1 0 0 0 0,0 0 0 0 0,0 0 0 0 0,0-1 0 0 0,0 1 0 0 0,0-1 0 0 0,0 0-1 0 0,0 1-3 0 0,5-7 0 0 0,1 1 0 0 0,0 1 0 0 0,0-1 0 0 0,0 1 0 0 0,1 1 0 0 0,6-4 0 0 0,30-17 12 0 0,-6 3 28 0 0,-15 12-54 0 0,-17 8-97 0 0,0 1 44 0 0,3 0 25 0 0,10-4 34 0 0,-15 5-40 0 0,1 0-53 0 0,0 0-70 0 0,1-1-87 0 0,-1 1-106 0 0,-2 0 137 0 0,0 0-32 0 0,-1 0-117 0 0,0 0-58 0 0,0 0-52 0 0,0-1-44 0 0,1 1-158 0 0,0-1-44 0 0,0 0-189 0 0,3-1-509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5:34:08.1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96 7256 0 0,'0'0'165'0'0,"0"0"22"0"0,0 0 7 0 0,0-2-23 0 0,-1-1-147 0 0,2-1-22 0 0,4 1 20 0 0,6-3 38 0 0,-3-1 102 0 0,-3-2 104 0 0,0 2 78 0 0,-5 6-315 0 0,1 1-1 0 0,-1-1 1 0 0,1 1-1 0 0,-1-1 1 0 0,1 1-1 0 0,0-1 1 0 0,-1 1-1 0 0,1 0 1 0 0,0-1-1 0 0,-1 1 1 0 0,1 0 0 0 0,-1 0-1 0 0,1-1 1 0 0,0 1-1 0 0,0 0 1 0 0,-1 0-1 0 0,1 0 1 0 0,0 0-1 0 0,-1 0 1 0 0,2 0-29 0 0,9-2 343 0 0,1-4 9 0 0,1 0-41 0 0,-2 4-39 0 0,0 0-7 0 0,2-4 35 0 0,-12 5-264 0 0,1 0 0 0 0,-1 0-1 0 0,1 1 1 0 0,-1-1 0 0 0,1 0 0 0 0,0 0-1 0 0,0 1 1 0 0,-1-1 0 0 0,1 1-1 0 0,0 0 1 0 0,0 0 0 0 0,-1-1 0 0 0,1 1-36 0 0,5 1 121 0 0,-4-1-82 0 0,-1 0 1 0 0,0 0-1 0 0,0 0 1 0 0,0 0-1 0 0,0 0 1 0 0,1-1-1 0 0,-1 1 1 0 0,0-1-1 0 0,0 1 1 0 0,1-1-40 0 0,5-4 122 0 0,-7 4-100 0 0,1 0 0 0 0,-1 0 0 0 0,1 0-1 0 0,-1 0 1 0 0,1 1 0 0 0,-1-1 0 0 0,1 1 0 0 0,-1-1 0 0 0,1 1 0 0 0,0-1 0 0 0,-1 1 0 0 0,1 0 0 0 0,0 0 0 0 0,-1 0-22 0 0,16-1 171 0 0,13 0 88 0 0,-13 5-169 0 0,-9 1-80 0 0,-7-4-4 0 0,0 0-1 0 0,1 0 1 0 0,-1 0 0 0 0,1-1 0 0 0,-1 1-1 0 0,1 0 1 0 0,-1-1 0 0 0,1 1 0 0 0,0-1-1 0 0,-1 1 1 0 0,1-1 0 0 0,0 0 0 0 0,-1 0 0 0 0,1 0-6 0 0,-2 0 1 0 0,1 0 1 0 0,-1 0-1 0 0,1 0 1 0 0,-1 0 0 0 0,0 0-1 0 0,1 0 1 0 0,-1-1 0 0 0,1 1-1 0 0,-1 0 1 0 0,0 0-1 0 0,1 0 1 0 0,-1 1 0 0 0,1-1-1 0 0,-1 0 1 0 0,0 0-1 0 0,1 0 1 0 0,-1 0 0 0 0,0 0-1 0 0,1 0 1 0 0,-1 0 0 0 0,0 1-1 0 0,1-1 1 0 0,-1 0-1 0 0,0 0 1 0 0,1 1 0 0 0,-1-1-1 0 0,0 0 1 0 0,1 0 0 0 0,-1 1-1 0 0,0-1 1 0 0,0 0-2 0 0,1 2 2 0 0,0-1 0 0 0,0 0 0 0 0,1 1 0 0 0,-1-1 0 0 0,0 0 1 0 0,0 0-1 0 0,0 0 0 0 0,1 0 0 0 0,-1 0 0 0 0,1 0 0 0 0,-1-1 0 0 0,1 1 0 0 0,-1 0 1 0 0,2 0-3 0 0,-2-1 0 0 0,0 1 0 0 0,0 0 0 0 0,0 0 0 0 0,0 0 0 0 0,0 0 0 0 0,0 0 0 0 0,0 0 0 0 0,0 0 0 0 0,0 0 0 0 0,0 0 0 0 0,0 0 0 0 0,0 1 0 0 0,15 29 0 0 0,-16-29 3 0 0,1 0 0 0 0,-1 0 0 0 0,0-1 0 0 0,1 1 0 0 0,-1 0 0 0 0,0 0 1 0 0,0 0-1 0 0,0 0 0 0 0,0-1 0 0 0,0 1 0 0 0,0 0 0 0 0,-1 0 0 0 0,1-1 0 0 0,-1 1 1 0 0,1 0-1 0 0,-1 0 0 0 0,0-1 0 0 0,0 1 0 0 0,1 0 0 0 0,-1-1 0 0 0,0 1 1 0 0,-1 0-4 0 0,-2 5 15 0 0,1 9 43 0 0,3-15-53 0 0,0 1 0 0 0,0 0-1 0 0,0-1 1 0 0,-1 1 0 0 0,1-1 0 0 0,0 1-1 0 0,-1 0 1 0 0,0-1 0 0 0,1 1-1 0 0,-1-1 1 0 0,0 1 0 0 0,0-1 0 0 0,0 1-1 0 0,0-1-4 0 0,-4 7 10 0 0,-10 24 60 0 0,12-27-51 0 0,3-5-16 0 0,0 1 0 0 0,-1 0 0 0 0,1-1 0 0 0,0 1 1 0 0,-1-1-1 0 0,1 1 0 0 0,0 0 0 0 0,-1-1 0 0 0,1 1 1 0 0,-1-1-1 0 0,1 1 0 0 0,-1-1 0 0 0,1 1 0 0 0,-1-1 0 0 0,1 0 1 0 0,-1 1-1 0 0,1-1 0 0 0,-1 1 0 0 0,0-1 0 0 0,1 0 1 0 0,-1 0-1 0 0,0 1-3 0 0,-4 1 7 0 0,4-1-1 0 0,0-1 0 0 0,0 1 0 0 0,0 0 0 0 0,0 0 0 0 0,0 0 0 0 0,0-1 0 0 0,0 1 0 0 0,0 0 0 0 0,0 0 0 0 0,1 0 0 0 0,-1 1 1 0 0,0-1-1 0 0,1 0 0 0 0,-1 0 0 0 0,0 0 0 0 0,1 0 0 0 0,0 1 0 0 0,-1-1 0 0 0,1 0 0 0 0,0 0 0 0 0,-1 1 0 0 0,1-1 0 0 0,0 0 1 0 0,0 1-1 0 0,0 0-6 0 0,0-1 5 0 0,0 0 0 0 0,0 0 0 0 0,0 1 0 0 0,-1-1 0 0 0,1 0 1 0 0,0 0-1 0 0,-1 0 0 0 0,1 0 0 0 0,-1 0 0 0 0,1 0 0 0 0,-1 0 0 0 0,1 0 1 0 0,-1 0-1 0 0,0 0 0 0 0,0 0 0 0 0,1 0 0 0 0,-2 0-5 0 0,-18 14 104 0 0,2-2-7 0 0,-11 16 47 0 0,24-25-61 0 0,-1-4-49 0 0,1 1-7 0 0,0 10 45 0 0,-2-8-27 0 0,7-3-43 0 0,0 0-1 0 0,0 0 1 0 0,-1 0-1 0 0,1 1 0 0 0,0-1 1 0 0,0 0-1 0 0,0 0 0 0 0,-1 0 1 0 0,1 0-1 0 0,0 0 0 0 0,0 0 1 0 0,0 0-1 0 0,-1 0 1 0 0,1 0-1 0 0,0 0 0 0 0,0 1 1 0 0,0-1-1 0 0,0 0 0 0 0,0 0 1 0 0,-1 0-1 0 0,1 0 0 0 0,0 1 1 0 0,0-1-1 0 0,0 0 0 0 0,0 0 1 0 0,0 0-1 0 0,0 0 1 0 0,0 1-1 0 0,0-1 0 0 0,0 0 1 0 0,-1 0-1 0 0,1 1-1 0 0,-1 23 124 0 0,1-22-39 0 0,0 1-15 0 0,0 7-6 0 0,0-7 0 0 0,0-3 0 0 0,0 0 5 0 0,0 0 22 0 0,0 0 5 0 0,0 0 0 0 0,0 0 1 0 0,0 0 7 0 0,3 0 7 0 0,5-1-30 0 0,2-5-15 0 0,5-1 51 0 0,-1 5 67 0 0,-12 2-169 0 0,-1 0 0 0 0,1-1 0 0 0,0 1 0 0 0,-1-1 0 0 0,1 1 0 0 0,-1-1 1 0 0,1 1-1 0 0,0-1 0 0 0,-1 0 0 0 0,1 0 0 0 0,0-1-15 0 0,7-3 52 0 0,2 0 11 0 0,7-6 32 0 0,-11 8 1 0 0,2 3-75 0 0,-7 1-7 0 0,0-1-9 0 0,0-1 0 0 0,-1 1-1 0 0,1 0 1 0 0,0 0-1 0 0,0-1 1 0 0,-1 1 0 0 0,1-1-1 0 0,0 0 1 0 0,-1 1-1 0 0,1-1 1 0 0,0 0 0 0 0,-1 0-1 0 0,1 0-4 0 0,-1 0 5 0 0,1 0 0 0 0,-1 0 0 0 0,1 0 0 0 0,0 0 0 0 0,-1 1 0 0 0,1-1 0 0 0,0 0 0 0 0,-1 1 0 0 0,1 0 0 0 0,0-1 0 0 0,0 1 0 0 0,-1 0-1 0 0,1 0-4 0 0,10 0 52 0 0,-9 1-44 0 0,1-1 0 0 0,-1 0 0 0 0,0 0 1 0 0,0 0-1 0 0,0 0 0 0 0,1-1 0 0 0,-1 1 0 0 0,0-1 1 0 0,0 0-1 0 0,1 0-8 0 0,4-4 9 0 0,-7 4-5 0 0,1 0 0 0 0,-1 1 0 0 0,0-1 0 0 0,1 0 0 0 0,-1 0 0 0 0,1 1 0 0 0,0-1 0 0 0,-1 1-1 0 0,1-1 1 0 0,-1 1 0 0 0,1-1 0 0 0,0 1 0 0 0,-1 0 0 0 0,1 0-4 0 0,8 0 8 0 0,3 0-5 0 0,9 0-70 0 0,-20 0-159 0 0,-1 0-263 0 0,1 0-455 0 0,11 0-42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1:37.0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144 1 6968 0 0,'0'0'157'0'0,"0"0"23"0"0,0 0 11 0 0,0 0 35 0 0,0 0 146 0 0,0 0 63 0 0,0 0 12 0 0,0 0-30 0 0,0 2-128 0 0,0 23 237 0 0,0-1-68 0 0,0 1-60 0 0,0-1-51 0 0,0 6 12 0 0,0 0-51 0 0,0 6 14 0 0,0 20 110 0 0,0-54-414 0 0,0 0 1 0 0,0 0 0 0 0,0-1 0 0 0,1 1 0 0 0,-1 0 0 0 0,1 0-1 0 0,-1-1 1 0 0,1 1 0 0 0,0 0 0 0 0,0-1 0 0 0,0 1 0 0 0,0-1-1 0 0,0 1-18 0 0,0-1 19 0 0,0 1 0 0 0,-1-1 0 0 0,1 1-1 0 0,0 0 1 0 0,0-1 0 0 0,-1 1-1 0 0,1 0 1 0 0,-1-1 0 0 0,1 1-1 0 0,-1 0 1 0 0,0 0 0 0 0,0 0 0 0 0,1 0-19 0 0,-1 43 443 0 0,0-13-212 0 0,0-7-117 0 0,0-4-101 0 0,0-18-166 0 0,0-3 67 0 0,0 0-52 0 0,0 0-70 0 0,0 0-112 0 0,0 0-135 0 0,0 0-119 0 0,0 0 80 0 0,0 0-46 0 0,0 0-635 0 0,0 0-499 0 0,0 0-950 0 0</inkml:trace>
  <inkml:trace contextRef="#ctx0" brushRef="#br0" timeOffset="262.4">2 285 7920 0 0,'0'0'174'0'0,"0"0"29"0"0,0 0 13 0 0,0-3-31 0 0,-1 1-149 0 0,1-2-26 0 0,17-6-18 0 0,-9 4 26 0 0,-3 2 50 0 0,-4 2 118 0 0,1 1-33 0 0,0 0 68 0 0,1 0-71 0 0,1 1-54 0 0,0 0-14 0 0,-2 0 42 0 0,6-5 158 0 0,2-1 119 0 0,4 3 63 0 0,-3 2-167 0 0,1-6 6 0 0,-4 2-135 0 0,1 1 42 0 0,3-2 41 0 0,-1 0-53 0 0,0 3-14 0 0,6 2-25 0 0,-1 0-24 0 0,21-15 275 0 0,-26 12-363 0 0,-8 3-41 0 0,0-1 1 0 0,0 1-1 0 0,0 0 0 0 0,0 0 0 0 0,0 0 0 0 0,0 1 0 0 0,0-1 1 0 0,1 1-1 0 0,-1-1 0 0 0,3 1-6 0 0,3 1 20 0 0,-5-1-13 0 0,-1 1 0 0 0,1-1 0 0 0,0 0-1 0 0,-1 0 1 0 0,1-1 0 0 0,0 1 0 0 0,-1-1-1 0 0,1 0 1 0 0,1 0-7 0 0,2-2-33 0 0,13-3 175 0 0,-11 4-142 0 0,-3 1-52 0 0,1 0-51 0 0,0 1-63 0 0,0 0-74 0 0,-5 0 45 0 0,1 0-34 0 0,2 0-320 0 0,-1 0 69 0 0,0 0-47 0 0,2 0-627 0 0,-2 0-499 0 0,-3 0-946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1:35.9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96 110 6880 0 0,'0'0'157'0'0,"0"0"23"0"0,0 0 11 0 0,3-3 39 0 0,2-2-50 0 0,3 0 35 0 0,5 0 256 0 0,-8-2-158 0 0,-5 7-293 0 0,0-1 0 0 0,0 1 0 0 0,0-1 1 0 0,1 1-1 0 0,-1 0 0 0 0,0-1 0 0 0,1 1 0 0 0,-1-1 0 0 0,0 1 0 0 0,1 0 0 0 0,-1-1 1 0 0,1 1-1 0 0,-1 0 0 0 0,0 0 0 0 0,1-1 0 0 0,-1 1 0 0 0,1 0 0 0 0,-1 0 0 0 0,1 0 1 0 0,-1-1-1 0 0,1 1 0 0 0,-1 0 0 0 0,1 0 0 0 0,-1 0 0 0 0,1 0 0 0 0,-1 0 0 0 0,1 0 1 0 0,-1 0-1 0 0,1 0 0 0 0,-1 0 0 0 0,1 0 0 0 0,-1 1-20 0 0,9-2 216 0 0,-2 0-58 0 0,0-1-27 0 0,1-2-1 0 0,1 0-2 0 0,-1 1-2 0 0,0 2 28 0 0,2 1 62 0 0,-5-1-112 0 0,1 1 0 0 0,-1-1 0 0 0,0 0 0 0 0,0-1 0 0 0,4-1-104 0 0,11-2 244 0 0,1 2-66 0 0,-15 3-121 0 0,0-1-1 0 0,0 1 0 0 0,0-1 1 0 0,-1 0-1 0 0,2-1-56 0 0,13-4 159 0 0,-15 4-124 0 0,15-2 98 0 0,6 4-37 0 0,-22 0-80 0 0,1 1 1 0 0,-1-1-1 0 0,1 0 0 0 0,-1 0 0 0 0,1-1 0 0 0,3 0-16 0 0,9-4 41 0 0,-10 3-31 0 0,0 0-1 0 0,0 0 0 0 0,-1 1 0 0 0,1 0 1 0 0,3 0-10 0 0,9 2 5 0 0,-13-1 3 0 0,0 0 0 0 0,1 0 0 0 0,-1 0 0 0 0,0-1 0 0 0,1 0 0 0 0,-1 0-8 0 0,12-10 11 0 0,-17 11-11 0 0,0 0 0 0 0,-1-1 0 0 0,1 1 0 0 0,0 0 0 0 0,0 0 0 0 0,-1 0 0 0 0,1-1 0 0 0,0 1 0 0 0,-1 0 0 0 0,1 0 0 0 0,0 0 0 0 0,0 0 0 0 0,-1 0 0 0 0,1 1 0 0 0,0-1 0 0 0,0 0 0 0 0,-1 0 0 0 0,1 0 0 0 0,0 1 0 0 0,-1-1 0 0 0,1 0 0 0 0,12 11 10 0 0,-10-9 44 0 0,0-2-1 0 0,7 0-32 0 0,-10 0-20 0 0,0 0 0 0 0,0 0 0 0 0,0 0-1 0 0,1 0 1 0 0,-1 0 0 0 0,0 0 0 0 0,0 0-1 0 0,0 0 1 0 0,0 0 0 0 0,0 0 0 0 0,0 0-1 0 0,0 0 1 0 0,0 0 0 0 0,0 0 0 0 0,0 0-1 0 0,1 0 1 0 0,-1 0 0 0 0,0 0 0 0 0,0 0-1 0 0,0 0 1 0 0,0 0 0 0 0,0 0 0 0 0,0 0-1 0 0,0 1 1 0 0,0-1 0 0 0,0 0 0 0 0,0 0-1 0 0,0 0 1 0 0,0 0 0 0 0,1 0-1 0 0,-1 0 1 0 0,0 0 0 0 0,0 0 0 0 0,0 0-1 0 0,0 0 1 0 0,0 0 0 0 0,0 0 0 0 0,0 0-1 0 0,0 0 1 0 0,0 1 0 0 0,0-1 0 0 0,0 0-1 0 0,0 0 1 0 0,0 0 0 0 0,0 0 0 0 0,0 0-1 0 0,0 0 1 0 0,0 0 0 0 0,0 0 0 0 0,0 0-1 0 0,0 0 1 0 0,0 1 0 0 0,0-1 0 0 0,0 0-1 0 0,0 0 1 0 0,0 0 0 0 0,0 0-1 0 0,0 7 12 0 0,0 1 29 0 0,0 6 41 0 0,0-6-74 0 0,0 16 78 0 0,-3-9-43 0 0,-13 14-20 0 0,10-24 9 0 0,5-5-31 0 0,1 0-1 0 0,-1 0 1 0 0,1 1 0 0 0,0-1 0 0 0,-1 0 0 0 0,1 0 0 0 0,-1 1 0 0 0,1-1 0 0 0,0 0-1 0 0,-1 1 1 0 0,1-1 0 0 0,0 1 0 0 0,0-1 0 0 0,-1 1 0 0 0,1-1 0 0 0,0 0 0 0 0,0 1-1 0 0,-1-1 1 0 0,1 1 0 0 0,0-1 0 0 0,0 1 0 0 0,0-1 0 0 0,0 1 0 0 0,0-1 0 0 0,0 1-1 0 0,0-1 1 0 0,0 1 0 0 0,0-1 0 0 0,0 1 0 0 0,0-1 0 0 0,0 1 0 0 0,0 0-1 0 0,0 1 4 0 0,0 0 1 0 0,0 1 0 0 0,-1-1 0 0 0,1 0 0 0 0,-1 0-1 0 0,1 1 1 0 0,-1-1 0 0 0,0 0 0 0 0,0 0 0 0 0,0 0 0 0 0,-1 2-5 0 0,-8 18 83 0 0,2 7-19 0 0,4-15-25 0 0,0 0 0 0 0,0-1 0 0 0,-5 9-39 0 0,-23 46 21 0 0,1 8-21 0 0,28-67 14 0 0,0 1 0 0 0,1-1 0 0 0,-1 10-14 0 0,-7 26 22 0 0,7-37-13 0 0,-1-1-1 0 0,1 1 1 0 0,-1-1-1 0 0,-1 0-8 0 0,-2 4 21 0 0,1 1-1 0 0,-4 10-20 0 0,6-14 16 0 0,-9 22 69 0 0,-2-5 25 0 0,-5 9 14 0 0,5-8-15 0 0,3-7 19 0 0,-9 11 70 0 0,-6 0 88 0 0,24-26-222 0 0,0 0 0 0 0,0 0 0 0 0,1 0 0 0 0,-1 0-1 0 0,1 0 1 0 0,-1 1 0 0 0,0 4-64 0 0,-8 13 293 0 0,-5 0 50 0 0,14-21-470 0 0,1 0 96 0 0,0 1 63 0 0,0-1 36 0 0,-2 3 243 0 0,1-1-223 0 0,1-1-85 0 0,1 0-46 0 0,-1-1-37 0 0,1 0-28 0 0,-1 1-36 0 0,1-1-41 0 0,0 0-45 0 0,0 1-48 0 0,-1-1-51 0 0,1 1-56 0 0,0 0-59 0 0,0-2-298 0 0</inkml:trace>
  <inkml:trace contextRef="#ctx0" brushRef="#br0" timeOffset="715.38">459 126 4632 0 0,'0'0'101'0'0,"0"0"22"0"0,0 0 5 0 0,-3 2-21 0 0,-7 12-86 0 0,7-8-10 0 0,-1 1 74 0 0,-5-5 87 0 0,6-2 113 0 0,3 3 10 0 0,-2 9-31 0 0,1-11-246 0 0,1 0-1 0 0,-1 0 1 0 0,0 1-1 0 0,1-1 0 0 0,-1 0 1 0 0,0 0-1 0 0,0 0 1 0 0,0-1-1 0 0,0 1 0 0 0,1 0 1 0 0,-1 0-1 0 0,0 0 0 0 0,-1-1 1 0 0,1 1-18 0 0,-6 2 87 0 0,6-3-79 0 0,1 1 0 0 0,-1-1 0 0 0,1 0 0 0 0,-1 0 0 0 0,1 0 0 0 0,-1 1-1 0 0,1-1 1 0 0,0 0 0 0 0,-1 0 0 0 0,1 1 0 0 0,-1-1 0 0 0,1 0 0 0 0,0 1 0 0 0,-1-1 0 0 0,1 1 0 0 0,0-1 0 0 0,-1 0 0 0 0,1 1-1 0 0,0-1 1 0 0,0 1 0 0 0,-1-1 0 0 0,1 1 0 0 0,0-1 0 0 0,0 1 0 0 0,0-1 0 0 0,0 1 0 0 0,-1-1 0 0 0,1 1 0 0 0,0-1-1 0 0,0 1 1 0 0,0-1 0 0 0,0 1 0 0 0,0-1 0 0 0,0 1 0 0 0,1-1 0 0 0,-1 1 0 0 0,0-1 0 0 0,0 1-8 0 0,-1 8 125 0 0,-7 6 248 0 0,6-11-322 0 0,0-1-48 0 0,-6 15 202 0 0,3-1-60 0 0,-5 10 61 0 0,-1-7-18 0 0,7-14-134 0 0,2 0 1 0 0,-1 0-1 0 0,1 0 0 0 0,0 0 1 0 0,0 0-1 0 0,-1 6-54 0 0,1-3 75 0 0,0-1 0 0 0,-1 1-1 0 0,0 0 1 0 0,-1 0-75 0 0,0 0 88 0 0,0 1 0 0 0,1-1 0 0 0,0 1 0 0 0,1 0-88 0 0,0-1 82 0 0,-1 1 1 0 0,0-1 0 0 0,-1 0 0 0 0,0 0-83 0 0,-6 15 122 0 0,-3 8 5 0 0,-11 23 92 0 0,22-51-194 0 0,0 0 0 0 0,0 1 1 0 0,-1-1-1 0 0,0-1 0 0 0,1 1 1 0 0,-2 1-26 0 0,-20 16 186 0 0,16-2-25 0 0,6-14-111 0 0,1-1 1 0 0,-1 0 0 0 0,0 0-1 0 0,0 0 1 0 0,-2 3-51 0 0,-6 8 113 0 0,-2 1 62 0 0,-29 29 521 0 0,38-42-638 0 0,1 0 0 0 0,0 0 0 0 0,-1 1 0 0 0,1-1 1 0 0,0 0-1 0 0,0 2-58 0 0,-5 7 151 0 0,-2 0-43 0 0,2-5-30 0 0,3-4-34 0 0,1 0-1 0 0,0 1 1 0 0,0-1 0 0 0,0 1 0 0 0,0-1 0 0 0,0 1-44 0 0,-8 19 406 0 0,7-14-240 0 0,-2 4 145 0 0,0-8-106 0 0,1-2-69 0 0,3 5-60 0 0,0-3 1 0 0,-9 6-11 0 0,8-5-7 0 0,3 3-48 0 0,1-9-4 0 0,-1 6 60 0 0,0 7-1 0 0,0 0-36 0 0,2-8 50 0 0,11 6 0 0 0,-2-9-18 0 0,-4-1-2 0 0,0 0 1 0 0,0-1-1 0 0,0 0 1 0 0,6-1-61 0 0,-2-2 32 0 0,37-24 32 0 0,-46 27-53 0 0,0-1 0 0 0,1 0 0 0 0,-1 0 0 0 0,1 1 0 0 0,-1 0 0 0 0,0-1 0 0 0,1 1 0 0 0,-1 0 1 0 0,1 0-1 0 0,-1 0 0 0 0,1 1 0 0 0,0-1-11 0 0,13 1 48 0 0,1-4-37 0 0,-6-1-11 0 0,-8 2 0 0 0,0 1 0 0 0,0 0 0 0 0,0 0 0 0 0,0 0 0 0 0,0 0 0 0 0,0 0 0 0 0,1 1 0 0 0,-1-1 0 0 0,0 1 0 0 0,3 0 0 0 0,6 1 0 0 0,17-1 6 0 0,-7-4 41 0 0,-12 0-37 0 0,9-3 5 0 0,-1 5 35 0 0,46 2 70 0 0,-36 0-27 0 0,-26 0-90 0 0,-1 0 0 0 0,1 0 1 0 0,0 0-1 0 0,-1-1 0 0 0,1 1 0 0 0,-1-1 0 0 0,1 1 1 0 0,-1-1-1 0 0,1 1 0 0 0,-1-1 0 0 0,1 0 0 0 0,-1 0 1 0 0,0 1-4 0 0,12-7 35 0 0,-1 5-14 0 0,0 1-1 0 0,0 0 1 0 0,0 0-1 0 0,0 1 1 0 0,7 2-21 0 0,10-2-9 0 0,-16 0-3 0 0,15 0 22 0 0,-9 0-55 0 0,-4 0-74 0 0,0 0-110 0 0,-1 0-70 0 0,-1 0-120 0 0,-6 0 159 0 0,0 0-37 0 0,0 0-41 0 0,0 0-41 0 0,6 0-258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0:50.4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189 33 6176 0 0,'0'0'177'0'0,"0"0"-35"0"0,0 0 7 0 0,0-1 64 0 0,0-1 194 0 0,0-9 357 0 0,0 9 32 0 0,-1 2-332 0 0,-1 0-203 0 0,-2 0-62 0 0,-2 0 15 0 0,5 0-209 0 0,1 0 0 0 0,0 0 0 0 0,0 0 0 0 0,0 0 0 0 0,0 0 0 0 0,0 0 0 0 0,0 0 0 0 0,0 0 0 0 0,0 0 0 0 0,0 0 0 0 0,0 0 0 0 0,-1 0 0 0 0,1 0 0 0 0,0 0 0 0 0,0 0 0 0 0,0 0 0 0 0,0 0 0 0 0,0 0 0 0 0,0 0 0 0 0,0 0-1 0 0,0 0 1 0 0,0 0 0 0 0,0 0 0 0 0,0 0 0 0 0,-1 0 0 0 0,1 0 0 0 0,0 0 0 0 0,0 0 0 0 0,0-1 0 0 0,0 1 0 0 0,0 0 0 0 0,0 0 0 0 0,0 0 0 0 0,0 0 0 0 0,0 0 0 0 0,0 0 0 0 0,0 0 0 0 0,0 0 0 0 0,0 0 0 0 0,0 0 0 0 0,0 0 0 0 0,0-1 0 0 0,0 1 0 0 0,0 0 0 0 0,0 0-1 0 0,0 0 1 0 0,0 0 0 0 0,0 0 0 0 0,0 0 0 0 0,0 0 0 0 0,0 0 0 0 0,0 0 0 0 0,0 0 0 0 0,0-1 0 0 0,0 1 0 0 0,0 0 0 0 0,0 0-5 0 0,-1-4 13 0 0,0 0 67 0 0,-2 2 53 0 0,0 0 40 0 0,-14 1 636 0 0,13 1-646 0 0,1 0 286 0 0,1 1-152 0 0,0-1-113 0 0,0 0-87 0 0,0 0-60 0 0,-3 1-22 0 0,3 0 58 0 0,-12 9 141 0 0,12-7-66 0 0,-1-2-55 0 0,0 0-33 0 0,-1-1-31 0 0,0 0-7 0 0,2 0 24 0 0,0 2-19 0 0,0 0 0 0 0,0-1 0 0 0,1 1 0 0 0,-1 0 0 0 0,1 0 1 0 0,-1 0-1 0 0,1 0 0 0 0,-1 0 0 0 0,1 0 0 0 0,0 0 0 0 0,0 0 0 0 0,0 1-27 0 0,-9 14 191 0 0,5-10-41 0 0,-5 9-92 0 0,-6 10-21 0 0,3 0 33 0 0,10-20-63 0 0,2-4-3 0 0,0 1 0 0 0,0-1 0 0 0,1 0 0 0 0,-1 0 0 0 0,1 1 0 0 0,0-1 0 0 0,-1 1 0 0 0,1-1 0 0 0,0 0 0 0 0,1 3-4 0 0,-2 12 14 0 0,-6-2-6 0 0,6-13-6 0 0,1-1 1 0 0,-1 1 0 0 0,0-1 0 0 0,1 1 0 0 0,-1-1 0 0 0,1 1 0 0 0,-1 0 0 0 0,1-1 0 0 0,0 1-1 0 0,-1 0 1 0 0,1-1 0 0 0,0 1 0 0 0,0 0 0 0 0,0-1 0 0 0,1 1 0 0 0,-1 0 0 0 0,0-1 0 0 0,1 2-3 0 0,5 10 11 0 0,-5-12-11 0 0,0 0 0 0 0,0 1 0 0 0,0-1 0 0 0,-1 1 0 0 0,1 0 0 0 0,-1-1 0 0 0,1 1 0 0 0,-1-1 0 0 0,1 1 0 0 0,-1 0 0 0 0,0 0 0 0 0,0-1 1 0 0,0 1-1 0 0,0 0 0 0 0,0 4 1 0 0,0-3 3 0 0,-1 0-1 0 0,1 0 1 0 0,0 0-1 0 0,1 0 1 0 0,-1 0-1 0 0,0 0 1 0 0,1 0-1 0 0,-1 0 1 0 0,1-1-1 0 0,0 1 0 0 0,0 0 1 0 0,0 0-1 0 0,1-1 1 0 0,-1 1-1 0 0,0 0 1 0 0,1-1-1 0 0,0 0 1 0 0,1 2-4 0 0,8 8 7 0 0,-6-7 4 0 0,0 1 0 0 0,1-1 0 0 0,0-1-1 0 0,0 2-10 0 0,-2-4-1 0 0,0 0-1 0 0,0 1 1 0 0,1-2-1 0 0,-1 1 0 0 0,2 0 2 0 0,-1 0-14 0 0,1 1-17 0 0,1-1-1 0 0,0 0 1 0 0,1-1 0 0 0,-1 1 0 0 0,0-2 0 0 0,6 1 31 0 0,2 0-48 0 0,-3-1-33 0 0,1 0-40 0 0,-1-1-43 0 0,-1-1-46 0 0,21-9-387 0 0,-27 10 440 0 0,1 0 0 0 0,-1 1 0 0 0,1 0 0 0 0,3 0 157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1:35.1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476 1 4984 0 0,'0'0'143'0'0,"-3"0"-3"0"0,-10 2-111 0 0,9 1 11 0 0,0-1 70 0 0,-1 2 146 0 0,3-3-191 0 0,1 0-1 0 0,-1-1 1 0 0,0 1-1 0 0,1-1 0 0 0,-1 1 1 0 0,0-1-1 0 0,1 0 0 0 0,-1 1 1 0 0,0-1-1 0 0,1 0 0 0 0,-2 0-64 0 0,-8 2 502 0 0,2 4-104 0 0,0-1-138 0 0,-1 0-18 0 0,1-1-87 0 0,-3 5 11 0 0,8-6-109 0 0,0 0 1 0 0,0 0-1 0 0,0-1 1 0 0,0 0-1 0 0,0 1 1 0 0,0-2-1 0 0,-1 1 0 0 0,0 0-57 0 0,-8 3 120 0 0,3 1-39 0 0,-27 25 414 0 0,24-22-370 0 0,-11 6 117 0 0,1 0-2 0 0,10-6-119 0 0,0 0 28 0 0,3-1-50 0 0,-11 13 81 0 0,12-10-66 0 0,-4 3 81 0 0,1-3-18 0 0,1 0-46 0 0,-8 11 88 0 0,8-1 35 0 0,3-9-156 0 0,-3 4 22 0 0,7-9-42 0 0,-2 3 36 0 0,-20 22 270 0 0,20-17-213 0 0,-1 4-40 0 0,4-9-57 0 0,-1 14 173 0 0,4-22-223 0 0,0 1-1 0 0,0 0 1 0 0,1-1 0 0 0,-1 1-1 0 0,1-1 1 0 0,-1 1-1 0 0,1-1 1 0 0,0 0-1 0 0,0 1 1 0 0,0-1 0 0 0,1 0-1 0 0,-1 1 1 0 0,0-1-1 0 0,1 0 1 0 0,-1 0-1 0 0,1 0 1 0 0,0 0 0 0 0,1 1-24 0 0,1 1 37 0 0,0-1 7 0 0,0 1 0 0 0,0 0-1 0 0,-1 0 1 0 0,0 0 0 0 0,1 2-44 0 0,-1-2 41 0 0,0 0 0 0 0,1 0 1 0 0,-1-1-1 0 0,0 1 0 0 0,1-1 1 0 0,0 1-1 0 0,0-1 0 0 0,0 0 0 0 0,0-1 1 0 0,1 1-1 0 0,-1-1 0 0 0,0 0 1 0 0,1 0-1 0 0,4 2-41 0 0,23 12 182 0 0,-29-14-165 0 0,-1-1 0 0 0,1 1 0 0 0,-1 0 1 0 0,1-1-1 0 0,0 0 0 0 0,0 1 0 0 0,0-1 1 0 0,-1 0-1 0 0,1-1 0 0 0,0 1 0 0 0,0 0 0 0 0,1-1 1 0 0,-1 0-1 0 0,0 1 0 0 0,1-1-17 0 0,14 1 117 0 0,-1 5-20 0 0,-2 0-25 0 0,-7-5-30 0 0,-1 0 1 0 0,1 0-1 0 0,-1 0 1 0 0,1-1 0 0 0,0 0-43 0 0,13-1 126 0 0,-6 1-1 0 0,1-1 43 0 0,-6 1-117 0 0,11 0 125 0 0,-12 0-131 0 0,1 0-54 0 0,0 0-82 0 0,-7 0-13 0 0,0 0 37 0 0,1-1 16 0 0,5-3 19 0 0,-7 3-12 0 0,1-1-42 0 0,-1 1-64 0 0,1 0-79 0 0,-1-1-94 0 0,1 1-112 0 0,-2 1 170 0 0,1-1-34 0 0,-1 1-36 0 0,1-1-38 0 0,0 1-40 0 0,0 0-43 0 0,-1 0-45 0 0,1 0-46 0 0,5 0-1300 0 0,2 0-1048 0 0</inkml:trace>
  <inkml:trace contextRef="#ctx0" brushRef="#br0" timeOffset="284.27">82 411 8264 0 0,'0'0'182'0'0,"0"0"29"0"0,0 0 14 0 0,2 0-27 0 0,14 0-158 0 0,21 1-40 0 0,-16-5 73 0 0,-6-1 166 0 0,4-1 142 0 0,-6 4-154 0 0,-3 2-3 0 0,-3-1-49 0 0,1-1-18 0 0,2-2 9 0 0,5-2 40 0 0,0 4-55 0 0,6 3 0 0 0,4-1 28 0 0,-4-4 10 0 0,-1-3-64 0 0,4 1-72 0 0,21-7-45 0 0,-37 11-45 0 0,-3 1-96 0 0,-3 1 33 0 0,0 0-32 0 0,0 0-39 0 0,0 0-42 0 0,1 0-45 0 0,-1 0-43 0 0,1 0-37 0 0,0 0-34 0 0,4 0-626 0 0,4 0-661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1:34.4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126 64 7968 0 0,'0'0'233'0'0,"0"0"52"0"0,0 0 71 0 0,0 0 27 0 0,0 0 8 0 0,0 0-13 0 0,0 2-56 0 0,0-1-303 0 0,0 0 0 0 0,1-1 0 0 0,-1 1 0 0 0,0 0 0 0 0,0 0 0 0 0,0-1 1 0 0,1 1-1 0 0,-1 0 0 0 0,0-1 0 0 0,1 1 0 0 0,-1-1 0 0 0,0 1 0 0 0,1 0 1 0 0,-1-1-1 0 0,1 1 0 0 0,-1-1 0 0 0,1 1 0 0 0,-1-1 0 0 0,1 1 0 0 0,-1-1 0 0 0,1 0 1 0 0,0 1-1 0 0,-1-1 0 0 0,1 0 0 0 0,0 1 0 0 0,-1-1 0 0 0,1 0-19 0 0,9 6 191 0 0,0 5-41 0 0,-4-2-56 0 0,9 13 90 0 0,-7-6-27 0 0,-5-3-63 0 0,-2-9-56 0 0,0 0 0 0 0,1 0 0 0 0,-1 0 0 0 0,1 0-1 0 0,0-1 1 0 0,0 1 0 0 0,0 0 0 0 0,0 0-38 0 0,20 27 198 0 0,13 22 94 0 0,-13-14-54 0 0,-9-10-16 0 0,-6-14-8 0 0,1 0 1 0 0,4 6-215 0 0,-8-14 97 0 0,1 0-1 0 0,0-1 1 0 0,1 1-1 0 0,0-1-96 0 0,17 18 181 0 0,-11-13-80 0 0,-2-1 5 0 0,-9-8-87 0 0,1-1 0 0 0,-1 1 0 0 0,0 0 0 0 0,1 0 0 0 0,-1 0 1 0 0,0 0-1 0 0,0 0 0 0 0,0 0 0 0 0,0 1 0 0 0,-1-1 0 0 0,1 0 0 0 0,-1 1-19 0 0,8 15 114 0 0,3-6-38 0 0,0-1-8 0 0,-4 0 7 0 0,5 9 25 0 0,2 4 1 0 0,-10-12 47 0 0,0 0 0 0 0,1-1 0 0 0,2 3-148 0 0,-6-13 19 0 0,9 13 125 0 0,-6-8-69 0 0,-5 3-66 0 0,1-9-1 0 0,0 3 52 0 0,0 0-47 0 0,0-1-42 0 0,0 0-38 0 0,0 0-55 0 0,0-1-36 0 0,0 0-69 0 0,0 0-154 0 0,0-3-236 0 0,0 1 451 0 0,0-1 35 0 0,0 1 55 0 0,0-1 36 0 0,0 0 41 0 0,0 0 45 0 0,0-14-764 0 0</inkml:trace>
  <inkml:trace contextRef="#ctx0" brushRef="#br0" timeOffset="300.36">584 1 4032 0 0,'0'2'116'0'0,"0"-1"-112"0"0,0-1-1 0 0,0 1 1 0 0,0-1 0 0 0,0 0-1 0 0,0 1 1 0 0,0-1 0 0 0,0 1-1 0 0,0-1 1 0 0,0 0 0 0 0,0 1 0 0 0,0-1-1 0 0,-1 1 1 0 0,1-1 0 0 0,0 0-1 0 0,0 1 1 0 0,0-1 0 0 0,-1 1-1 0 0,1-1 1 0 0,0 0 0 0 0,0 1 0 0 0,-1-1-1 0 0,1 0 1 0 0,0 0 0 0 0,-1 1-1 0 0,1-1 1 0 0,0 0 0 0 0,-1 0-1 0 0,1 1 1 0 0,0-1 0 0 0,-1 0 0 0 0,1 0-4 0 0,-7 5 17 0 0,1 6-17 0 0,-5-5-20 0 0,1 0 42 0 0,5 0 61 0 0,0 4 188 0 0,4-7-188 0 0,0-1 0 0 0,0 0 1 0 0,0 0-1 0 0,0 1 1 0 0,-1-1-1 0 0,1 0 1 0 0,-1 0-1 0 0,1 0 1 0 0,-1-1-84 0 0,-5 7 318 0 0,0-1-36 0 0,-7 9 187 0 0,4-4-189 0 0,1 1-49 0 0,-9 11 128 0 0,7-9-157 0 0,5-7-27 0 0,1 0 1 0 0,0 0-1 0 0,-1 5-175 0 0,-9 16 350 0 0,4-11-195 0 0,-10 15 109 0 0,8-8-33 0 0,-4 2 30 0 0,-13 7 63 0 0,1 0 5 0 0,14-14-116 0 0,-4 7 54 0 0,-1 0-1 0 0,5-7-54 0 0,10-13-122 0 0,0-1-1 0 0,-1-1 1 0 0,0 1-1 0 0,-5 2-89 0 0,6-4 64 0 0,0 0 1 0 0,0 0-1 0 0,1 1 1 0 0,-1-1-1 0 0,1 1 0 0 0,0 0 1 0 0,0 0-1 0 0,1 1 1 0 0,-1-1-65 0 0,-1 5 130 0 0,-1-1 1 0 0,0-1 0 0 0,0 1 0 0 0,-6 5-131 0 0,-1 0 123 0 0,1-1-49 0 0,10-11-50 0 0,0 0 0 0 0,0 0 0 0 0,0 0 0 0 0,1 0 0 0 0,-1 1 0 0 0,1-1 0 0 0,-1 2-24 0 0,-3 12 128 0 0,4-13-116 0 0,1-1-1 0 0,-1 0 0 0 0,1 0 1 0 0,-1 0-1 0 0,0 1 0 0 0,0-1 1 0 0,0 0-1 0 0,0 0 0 0 0,-1 0 1 0 0,1 0-1 0 0,0 0 0 0 0,-1-1 1 0 0,-1 2-12 0 0,-2 3 9 0 0,-2 1 2 0 0,-12 12 59 0 0,6-6 2 0 0,10-10-34 0 0,3-3-125 0 0,0 0-73 0 0,0 0-21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1:32.9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711 64 3512 0 0,'0'0'76'0'0,"0"-3"16"0"0,0-7 4 0 0,0 10-95 0 0,0 0 1 0 0,0-1-1 0 0,0 1 0 0 0,0 0 1 0 0,0 0-1 0 0,0 0 1 0 0,0 0-1 0 0,0 0 1 0 0,0 0-1 0 0,0 0 0 0 0,0 0 1 0 0,0 0-1 0 0,0 0 1 0 0,0-1-1 0 0,0 1 0 0 0,0 0 1 0 0,0 0-1 0 0,0 0 1 0 0,0 0-1 0 0,0 0 0 0 0,0 0 1 0 0,0 0-1 0 0,0 0 1 0 0,0 0-1 0 0,0 0 0 0 0,0 0 1 0 0,0-1-1 0 0,0 1 1 0 0,-1 0-1 0 0,1 0 0 0 0,0 0 1 0 0,0 0-1 0 0,0 0 1 0 0,0 0-1 0 0,0 0 0 0 0,0 0 1 0 0,0 0-1 0 0,0 0 1 0 0,0 0-1 0 0,0 0 0 0 0,0 0 1 0 0,0 0-1 0 0,-1 0 1 0 0,1 0-1 0 0,0 0 0 0 0,0 0 1 0 0,0 0-1 0 0,0 0 1 0 0,0 0-1 0 0,0 0 0 0 0,0 0 1 0 0,0 0-1 0 0,0 0 1 0 0,0 0-1 0 0,-1 0 0 0 0,1 0 1 0 0,0 0-2 0 0,-13-3 16 0 0,5-2-15 0 0,-4-1 2 0 0,3 4 66 0 0,7 2 50 0 0,-1-2 140 0 0,-4-4-38 0 0,0 2 58 0 0,-4 2 107 0 0,-9 1 239 0 0,9-1-305 0 0,-1-4 23 0 0,-1-1-15 0 0,2 6-33 0 0,-18 1 564 0 0,11 0-329 0 0,4 0-131 0 0,-1 0-50 0 0,3 0-105 0 0,0 0-50 0 0,-1 0-55 0 0,0 0-63 0 0,11 0-62 0 0,0 0 0 0 0,0 0-1 0 0,0 0 1 0 0,1 1 0 0 0,-1-1-1 0 0,0 1 1 0 0,1-1 0 0 0,-1 1-1 0 0,0 0 1 0 0,1 0 0 0 0,-1 0-1 0 0,1 0 1 0 0,-1 0-14 0 0,-11 5 97 0 0,2-4-1 0 0,10-2-79 0 0,-1 0-1 0 0,0 0 1 0 0,0 0-1 0 0,0 1 1 0 0,1-1 0 0 0,-1 1-1 0 0,0-1 1 0 0,1 1-1 0 0,-1 0 1 0 0,0-1 0 0 0,1 1-1 0 0,-1 0 1 0 0,1 0-17 0 0,-1 0 15 0 0,1 0 1 0 0,-1 0-1 0 0,0 0 1 0 0,1 0-1 0 0,-1 0 1 0 0,1-1-1 0 0,-1 1 1 0 0,0-1-1 0 0,0 1 1 0 0,1-1-1 0 0,-1 0 1 0 0,0 0-1 0 0,0 0-15 0 0,-9 2 53 0 0,-2 4-25 0 0,1 0-2 0 0,1-4 25 0 0,9-2-47 0 0,0 0 0 0 0,1 0 0 0 0,-1 1 0 0 0,0-1 0 0 0,1 0 0 0 0,-1 1 0 0 0,1 0 0 0 0,-1-1 0 0 0,0 1 0 0 0,1 0 0 0 0,0-1 0 0 0,-1 1 0 0 0,1 0 0 0 0,-1 0-4 0 0,-6 4 26 0 0,-23 11 41 0 0,17-11-56 0 0,9 6-1 0 0,-6-5 19 0 0,10-5-28 0 0,0-1 1 0 0,0 0 0 0 0,0 1-1 0 0,0-1 1 0 0,0 1-1 0 0,0 0 1 0 0,0-1-1 0 0,0 1 1 0 0,0 0-1 0 0,0 0 1 0 0,1-1-1 0 0,-1 1 1 0 0,0 0 0 0 0,0 0-1 0 0,1 0 1 0 0,-1 0-2 0 0,-5 12 41 0 0,1-2 60 0 0,-5 13 133 0 0,8-20-183 0 0,-1 0 0 0 0,2 0 0 0 0,-1 1 0 0 0,0-1 0 0 0,1 3-51 0 0,-1 8 77 0 0,2 7-41 0 0,0 22-45 0 0,0 5 35 0 0,0-1 37 0 0,0-2 41 0 0,1-29-50 0 0,0 0 1 0 0,1 0 0 0 0,4 12-55 0 0,-3-17 26 0 0,5 22 65 0 0,-5-24-56 0 0,-1 1 0 0 0,0-1 0 0 0,0 0 0 0 0,-1 1 0 0 0,-1 0-35 0 0,1-2 35 0 0,0-1 0 0 0,0 0 0 0 0,0 0 0 0 0,3 8-35 0 0,-1-9 37 0 0,-2 1 0 0 0,1-1 0 0 0,-1 1 0 0 0,0 5-37 0 0,-1-11 10 0 0,0 0 0 0 0,0-1 0 0 0,0 1 1 0 0,0 0-1 0 0,1-1 0 0 0,-1 1 0 0 0,1 0 1 0 0,-1-1-1 0 0,1 1 0 0 0,-1-1 0 0 0,1 1 0 0 0,0-1 1 0 0,0 1-1 0 0,0 0-10 0 0,5 10 62 0 0,-1 15 19 0 0,-6 21 82 0 0,0-12-60 0 0,1 37 86 0 0,-3-68-136 0 0,-10 16 5 0 0,0 0 42 0 0,9-13-8 0 0,5 0-66 0 0,-1-8-16 0 0,0 0-9 0 0,0 0-1 0 0,0 0 1 0 0,0 1 0 0 0,0-1 0 0 0,0 0 0 0 0,0 0 0 0 0,0 0 0 0 0,0 0 0 0 0,0 0 0 0 0,0 0 0 0 0,0 0 0 0 0,0 0 0 0 0,0 0 0 0 0,0 0 0 0 0,0 1 0 0 0,0-1-1 0 0,0 0 1 0 0,0 0 0 0 0,0 0 0 0 0,0 0 0 0 0,0 0 0 0 0,0 0 0 0 0,0 0 0 0 0,0 0 0 0 0,0 0 0 0 0,0 0 0 0 0,0 0 0 0 0,0 1 0 0 0,0-1 0 0 0,0 0 0 0 0,0 0 0 0 0,0 0-1 0 0,0 0 1 0 0,0 0 0 0 0,-1 0 0 0 0,1 0 0 0 0,0 0 0 0 0,0 0 0 0 0,0 0 0 0 0,0 0 0 0 0,0 0 0 0 0,0 0 0 0 0,0 0 0 0 0,0 0 0 0 0,0 0 0 0 0,0 0 0 0 0,-1 0-1 0 0,1 0 1 0 0,0 0 0 0 0,0 0 0 0 0,0 0 0 0 0,0 0 0 0 0,0 0 0 0 0,0 0 0 0 0,0 0 0 0 0,0 0 0 0 0,0 0-1 0 0,-24-2-240 0 0,23 2 232 0 0,1 0 0 0 0,0 0 1 0 0,0 0-1 0 0,0 0 0 0 0,-1 0 0 0 0,1 0 0 0 0,0 0 0 0 0,0 0 1 0 0,0 0-1 0 0,-1 0 0 0 0,1-1 0 0 0,0 1 0 0 0,0 0 0 0 0,0 0 0 0 0,0 0 1 0 0,0 0-1 0 0,-1 0 0 0 0,1-1 0 0 0,0 1 0 0 0,0 0 0 0 0,0 0 1 0 0,0 0-1 0 0,0 0 0 0 0,0-1 0 0 0,0 1 0 0 0,0 0 0 0 0,0 0 1 0 0,0 0-1 0 0,-1-1 0 0 0,1 1 0 0 0,0 0 0 0 0,0 0 8 0 0,-3-7-234 0 0,2 6 206 0 0,1 1 1 0 0,-1 0-1 0 0,0-1 1 0 0,0 1-1 0 0,0 0 1 0 0,1-1 0 0 0,-1 1-1 0 0,0 0 1 0 0,0 0-1 0 0,0 0 1 0 0,0 0-1 0 0,0 0 1 0 0,1 0 0 0 0,-2 0 27 0 0</inkml:trace>
  <inkml:trace contextRef="#ctx0" brushRef="#br0" timeOffset="553.53">1 616 5248 0 0,'0'0'152'0'0,"3"0"0"0"0,13 0-88 0 0,0 0 75 0 0,13 0 212 0 0,18 0 338 0 0,-27 0-428 0 0,0 0-60 0 0,0 0-98 0 0,-18 0-87 0 0,1 0 1 0 0,0 0 0 0 0,-1 0-1 0 0,1-1 1 0 0,0 1 0 0 0,-1-1-1 0 0,1 1 1 0 0,-1-1 0 0 0,1 0-1 0 0,-1 0 1 0 0,0 0 0 0 0,2-1-17 0 0,9-3 64 0 0,8 2-40 0 0,-6 4-15 0 0,-4-1 7 0 0,0 0 0 0 0,1 0-1 0 0,-1-1 1 0 0,5-1-16 0 0,-1-2 0 0 0,-6 1 0 0 0,0 1 0 0 0,1 0 0 0 0,-1 1 0 0 0,0 0 0 0 0,1 1 0 0 0,1-1 0 0 0,239 1 136 0 0,-237 0-126 0 0,-10 0 44 0 0,-3 3-1 0 0,0 39-32 0 0,-3-37 33 0 0,2-3-47 0 0,-1-1 0 0 0,1 0 0 0 0,0 0 0 0 0,0 1 0 0 0,0-1 0 0 0,0 0 1 0 0,1 1-1 0 0,-1-1 0 0 0,0 1 0 0 0,0-1 0 0 0,1 1 0 0 0,-1 0 0 0 0,1-1 0 0 0,-1 1 0 0 0,1-1 1 0 0,0 1-1 0 0,0 0 0 0 0,0 0-7 0 0,0-1 2 0 0,0-1 1 0 0,0 1 0 0 0,0-1 0 0 0,0 1-1 0 0,0-1 1 0 0,0 1 0 0 0,0-1-1 0 0,0 1 1 0 0,0-1 0 0 0,0 1-1 0 0,0-1 1 0 0,0 1 0 0 0,0-1 0 0 0,0 1-1 0 0,-1-1 1 0 0,1 1 0 0 0,0-1-1 0 0,0 1 1 0 0,-1-1 0 0 0,1 0-1 0 0,0 1 1 0 0,-1-1 0 0 0,1 1 0 0 0,0-1-1 0 0,-1 0 1 0 0,1 1 0 0 0,0-1-1 0 0,-1 0 1 0 0,1 0 0 0 0,-1 1-1 0 0,1-1 1 0 0,-1 0-3 0 0,-5 5 43 0 0,2 0-14 0 0,1 0-1 0 0,1 0 1 0 0,-1 0-1 0 0,1 1 1 0 0,0-1-29 0 0,-3 22 60 0 0,-1-12-47 0 0,4-12-13 0 0,1 1-1 0 0,0-1 1 0 0,0 0 0 0 0,0 1 0 0 0,1-1 0 0 0,-1 0 0 0 0,1 1 0 0 0,-1 1 0 0 0,1 105 74 0 0,3-80-39 0 0,-3-29-33 0 0,1 1-1 0 0,0 0 1 0 0,0 0 0 0 0,0 0 0 0 0,0-1-1 0 0,0 1 1 0 0,0 0 0 0 0,0-1-1 0 0,1 1 1 0 0,-1-1 0 0 0,1 1-2 0 0,6 9 20 0 0,-2 0 33 0 0,-5-10-41 0 0,-1 1-1 0 0,1-1 0 0 0,-1 1 0 0 0,1-1 0 0 0,0 0 0 0 0,-1 1 0 0 0,1-1 0 0 0,0 0 0 0 0,0 0 0 0 0,0 0 0 0 0,0 0 0 0 0,0 1 0 0 0,0-2 0 0 0,0 1 0 0 0,1 0 1 0 0,-1 0-1 0 0,0 0 0 0 0,0 0 0 0 0,1-1 0 0 0,-1 1 0 0 0,1 0 0 0 0,-1-1 0 0 0,0 0 0 0 0,1 1 0 0 0,-1-1 0 0 0,1 0 0 0 0,-1 1 0 0 0,1-1 0 0 0,0 0-11 0 0,12 0 194 0 0,0 0 63 0 0,7-1 181 0 0,-3-6-21 0 0,-7-1-197 0 0,-8 6-158 0 0,-1 0 0 0 0,1 0 1 0 0,-1 0-1 0 0,1 1 0 0 0,0-1 1 0 0,2 0-63 0 0,9-6 175 0 0,-1-5-70 0 0,-10 7-72 0 0,1 1 0 0 0,1 0-1 0 0,-1 0 1 0 0,1 0 0 0 0,0 1-1 0 0,0-1 1 0 0,0 1 0 0 0,3-2-33 0 0,-5 4 24 0 0,0 0 1 0 0,0 0 0 0 0,-1 0-1 0 0,1 0 1 0 0,-1 0 0 0 0,0-1-1 0 0,0 1 1 0 0,0-1-1 0 0,0 1 1 0 0,1-3-25 0 0,4-8 131 0 0,-4 6-56 0 0,8-7 49 0 0,-9 13-110 0 0,0-1 1 0 0,-1 0-1 0 0,1 1 1 0 0,0-1-1 0 0,-1 0 1 0 0,0 0-1 0 0,1 0 1 0 0,-1-1-1 0 0,1-1-14 0 0,1-15 73 0 0,-3-18 110 0 0,-1 17-96 0 0,1 18-83 0 0,0 1 0 0 0,0-1 1 0 0,-1 0-1 0 0,1 0 0 0 0,-1 1 0 0 0,1-1 1 0 0,-1 0-1 0 0,1 1 0 0 0,-1-1 0 0 0,0 1 1 0 0,0-1-1 0 0,0 1 0 0 0,0-1 0 0 0,0 1 0 0 0,0-1 1 0 0,0 1-1 0 0,-1 0 0 0 0,1 0 0 0 0,-1-1-4 0 0,-11-14 29 0 0,10 9-5 0 0,-4-7 2 0 0,5 11-25 0 0,0 1-1 0 0,0-1 0 0 0,0 1 1 0 0,0-1-1 0 0,0 1 0 0 0,-1-1 1 0 0,1 1-1 0 0,-1 0 0 0 0,1 0 1 0 0,-3 0-1 0 0,-6-6 0 0 0,5 5 0 0 0,0-1 0 0 0,0 0 0 0 0,0-1 0 0 0,-3-3 0 0 0,5 5-12 0 0,0 0 1 0 0,0 0-1 0 0,0 0 1 0 0,0 1 0 0 0,-2-2 11 0 0,-14-8-138 0 0,12 4 23 0 0,1-1-39 0 0,2-4-176 0 0,2 11 209 0 0,1 1-19 0 0,0 0 12 0 0,1 1-43 0 0,0-1-51 0 0,-1 0-58 0 0,2 0 8 0 0,-1 0-38 0 0,0-1-409 0 0,1-1-279 0 0,0-3-647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1:45.0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5640 0 0,'0'0'124'0'0,"0"3"17"0"0,0 4 128 0 0,0 14-219 0 0,0-2-70 0 0,0-13 52 0 0,0-2 48 0 0,0-2 69 0 0,0-1 175 0 0,0-1 296 0 0,0 3 20 0 0,0 10-51 0 0,0 1-55 0 0,0-1-54 0 0,0 1-49 0 0,0 0-46 0 0,0 0-44 0 0,0 0-40 0 0,0 0-38 0 0,0 3 8 0 0,0 0-44 0 0,0 0-39 0 0,0 1-34 0 0,0 23 112 0 0,0 20-12 0 0,-1-52-296 0 0,-6 6 144 0 0,4-10-106 0 0,1 0-77 0 0,0 1-111 0 0,2-3 43 0 0,-1 1-40 0 0,1-1-214 0 0,0 1-115 0 0,0-2 68 0 0,0 0-42 0 0,0 3-586 0 0,0 1-464 0 0,0 4-881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1:46.6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0 191 7920 0 0,'3'0'174'0'0,"-2"0"-171"0"0,4 0 110 0 0,12-1 308 0 0,-14-1-354 0 0,3-9-29 0 0,22-4-38 0 0,-22 13 21 0 0,-1 1 38 0 0,8 1 138 0 0,-12 1-165 0 0,0-1 0 0 0,1 0 1 0 0,-1 0-1 0 0,0 0 0 0 0,1 0 0 0 0,-1 0 1 0 0,0 0-1 0 0,0 0 0 0 0,1 0 0 0 0,-1-1 1 0 0,0 1-1 0 0,0 0 0 0 0,1-1 0 0 0,-1 1 1 0 0,0-1-1 0 0,0 0-32 0 0,1-2 154 0 0,4-4 107 0 0,-4 6-208 0 0,1 1 0 0 0,-1-1 1 0 0,1 1-1 0 0,-1-1 0 0 0,1 1 1 0 0,-1 0-1 0 0,2 0-53 0 0,-4 0 0 0 0,4 0 97 0 0,0-2 2 0 0,-2 0-81 0 0,0 1 0 0 0,0-1 1 0 0,0 1-1 0 0,0 0 0 0 0,0 0 0 0 0,1-1 1 0 0,-1 2-1 0 0,0-1 0 0 0,1 0 0 0 0,-1 0 0 0 0,0 1 1 0 0,1-1-1 0 0,-1 1 0 0 0,1 0 0 0 0,-1 0 1 0 0,1 0-1 0 0,-1 0 0 0 0,2 0-18 0 0,11-2 57 0 0,-1-9-29 0 0,-9 7 34 0 0,1 4-47 0 0,-2-1-8 0 0,1-5 16 0 0,-5 5-22 0 0,0 1 0 0 0,0-1 0 0 0,1 1 0 0 0,-1-1 0 0 0,0 1 0 0 0,1 0 0 0 0,-1-1 0 0 0,0 1 0 0 0,1-1 0 0 0,-1 1 0 0 0,0 0 0 0 0,1-1 0 0 0,-1 1-1 0 0,1 0 1 0 0,-1 0 0 0 0,1-1 0 0 0,-1 1 0 0 0,0 0 0 0 0,1 0 0 0 0,-1 0 0 0 0,1 0 0 0 0,-1 0 0 0 0,1 0 0 0 0,-1-1 0 0 0,1 1 0 0 0,-1 0 0 0 0,1 0 0 0 0,-1 0 0 0 0,1 0 0 0 0,-1 1 0 0 0,1-1 0 0 0,0 0-1 0 0,-1 0 0 0 0,1 0 0 0 0,-1 0 1 0 0,1 0-1 0 0,-1 1 0 0 0,1-1 0 0 0,-1 0 1 0 0,1 0-1 0 0,-1 0 0 0 0,1 0 1 0 0,-1-1-1 0 0,1 1 0 0 0,-1 0 0 0 0,1 0 1 0 0,-1 0-1 0 0,1 0 0 0 0,-1 0 1 0 0,1-1-1 0 0,-1 1 0 0 0,1 0 0 0 0,-1 0 1 0 0,1-1-1 0 0,-1 1 0 0 0,1 0 1 0 0,-1-1-1 0 0,0 1 0 0 0,1 0 0 0 0,-1-1 1 0 0,0 1-1 0 0,1-1 0 0 0,-1 1 1 0 0,0 0-1 0 0,0-1 0 0 0,1 1 1 0 0,-1-1-1 0 0,0 1 0 0 0,0-1 0 0 0,0 1 1 0 0,0-1-1 0 0,1 1 0 0 0,-1-1 1 0 0,0 1-1 0 0,0-1 0 0 0,0 1 0 0 0,0-1 1 0 0,0 1-1 0 0,0-1 0 0 0,0-2 64 0 0,0 1-8 0 0,0-19 22 0 0,0 13-71 0 0,-3-8 57 0 0,-1 10-21 0 0,-11-10 187 0 0,10 11-162 0 0,3 3-59 0 0,-1 0 100 0 0,0 0-39 0 0,-7 3 62 0 0,10-1-105 0 0,-13 0 427 0 0,2-1-178 0 0,1 1-57 0 0,2 1-57 0 0,3 2-59 0 0,-1 7 137 0 0,-7-4-27 0 0,-5 7-120 0 0,-10 16-26 0 0,11-11-30 0 0,4-1 5 0 0,3 12-30 0 0,-1 4-2 0 0,6-25 14 0 0,4-6-23 0 0,0-1 0 0 0,0 1 1 0 0,0-1-1 0 0,0 1 0 0 0,1 0 1 0 0,-1 0-1 0 0,0-1 1 0 0,1 1-1 0 0,-1 0 0 0 0,1 0 1 0 0,0-1-1 0 0,-1 1 0 0 0,1 0 1 0 0,0 0-1 0 0,0 0 0 0 0,0 0 1 0 0,1 0-1 0 0,-1-1 0 0 0,0 1 1 0 0,1 0-1 0 0,-1 0 1 0 0,1 1-2 0 0,10 21 12 0 0,-2-9 47 0 0,6-2-33 0 0,-5-5 2 0 0,-7-5-22 0 0,0 0 0 0 0,0 0 0 0 0,0 0 0 0 0,0-1 0 0 0,1 0 0 0 0,-1 1 0 0 0,1-1 0 0 0,-1 0 0 0 0,1-1 0 0 0,0 1 0 0 0,0-1 0 0 0,0 0 0 0 0,1 1-6 0 0,11 3 18 0 0,-6-1 3 0 0,-7-2-15 0 0,0-1 0 0 0,0 0 0 0 0,0 0 0 0 0,0 0 0 0 0,0 0 0 0 0,1 0 0 0 0,-1-1 0 0 0,0 0 0 0 0,0 1 0 0 0,3-1-6 0 0,6 0 28 0 0,-4-1-12 0 0,0 1-1 0 0,1 0 0 0 0,-1 1 1 0 0,8 1-16 0 0,0 3 32 0 0,11 3 10 0 0,-10-10-71 0 0,-6-3-49 0 0,-1-1-33 0 0,19 1-180 0 0,3-8-26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1:48.5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222 1 8232 0 0,'0'0'182'0'0,"0"0"29"0"0,-3 0 14 0 0,-10 2-27 0 0,0 9-114 0 0,2-1 260 0 0,-4 6 115 0 0,11-13-352 0 0,1 1-1 0 0,0 0 1 0 0,0 0 0 0 0,1 0 0 0 0,-1 0-1 0 0,1 0 1 0 0,0 0 0 0 0,0 1 0 0 0,-1 1-107 0 0,-2 7 169 0 0,-8 7 159 0 0,-4 6 66 0 0,10-8-216 0 0,1 12 104 0 0,4-19-173 0 0,-1 0 1 0 0,0-1 0 0 0,-1 4-110 0 0,-5 8 181 0 0,-1 2 6 0 0,0 11 45 0 0,7-17-122 0 0,-2 12 107 0 0,-6 4 48 0 0,8-23-172 0 0,0 1 1 0 0,0 0-1 0 0,1 0 0 0 0,0 2-93 0 0,-3 14 153 0 0,0-5-13 0 0,3-12-65 0 0,-1 0 1 0 0,2-1-1 0 0,0 1 1 0 0,0 2-76 0 0,1 66 504 0 0,0-60-366 0 0,0 1 36 0 0,1-5-81 0 0,1-1 1 0 0,1 1 0 0 0,0-1-1 0 0,1 2-93 0 0,-1-4 61 0 0,-2-8-30 0 0,-1 0 0 0 0,1-1-1 0 0,1 1 1 0 0,-1 0 0 0 0,1-1-1 0 0,-1 1 1 0 0,1-1 0 0 0,0 1 0 0 0,1 1-32 0 0,8 18 135 0 0,-9-19-108 0 0,-1 0-1 0 0,1 1 0 0 0,0-1 0 0 0,0 0 1 0 0,1 0-1 0 0,-1 0 0 0 0,1 0 0 0 0,1 0-25 0 0,14 14 81 0 0,0 0 3 0 0,-4-4 23 0 0,-13-12-100 0 0,1-1 0 0 0,-1 0 0 0 0,1 0-1 0 0,0 0 1 0 0,-1 0 0 0 0,1 0-1 0 0,0 0 1 0 0,-1-1 0 0 0,1 1-1 0 0,0 0 1 0 0,0-1 0 0 0,0 0-1 0 0,1 1-6 0 0,12 0-29 0 0,2 0-92 0 0,-14-1 88 0 0,-2 0-187 0 0,0 0 106 0 0,-1 0 86 0 0,1 0 67 0 0,0 0 57 0 0,1 1 200 0 0,0-1-180 0 0,-1 0-109 0 0,0 0-59 0 0,0 0-70 0 0,0 0-85 0 0,0-1-40 0 0,0 1-77 0 0,0 0-82 0 0,0-1-93 0 0,-1 1-98 0 0,1-1-108 0 0,0 1-114 0 0,0-1-122 0 0,3-3-1074 0 0,5-5-1146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1:49.5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9968 0 0,'0'0'292'0'0,"0"0"0"0"0,0 0-230 0 0,2 0-23 0 0,8 0-12 0 0,3 0 96 0 0,-2 0 42 0 0,13 0 275 0 0,-19 3-171 0 0,2 2-133 0 0,5 2 125 0 0,4 2 65 0 0,-6-1-150 0 0,-2 0-28 0 0,8 8 92 0 0,0 0-56 0 0,1 5-19 0 0,5 12 22 0 0,-3 5 11 0 0,37 79 455 0 0,-36-67-420 0 0,-8-18-97 0 0,-3-9-17 0 0,-2 1 34 0 0,-1 8 88 0 0,4 2 14 0 0,-4 8 1 0 0,-1-19-93 0 0,-3-17-105 0 0,0 1 0 0 0,-1-1 0 0 0,0 0 0 0 0,0 1 0 0 0,-1-1 1 0 0,1 2-59 0 0,-3 22 186 0 0,-12 47 313 0 0,11-63-427 0 0,-4 11 72 0 0,-7 7 11 0 0,0 0-7 0 0,7-6-17 0 0,4-6-45 0 0,2-12-46 0 0,0-1 0 0 0,-1 0 0 0 0,1 1 1 0 0,-2-1-1 0 0,1 0 0 0 0,-3 5-40 0 0,-12 23 158 0 0,-19 36 116 0 0,18-39-65 0 0,-6 7-209 0 0,8-16 60 0 0,1-12-37 0 0,7-2-4 0 0,6-7-15 0 0,1 0 0 0 0,-1 0 0 0 0,0 0 0 0 0,1-1 0 0 0,-1 1 0 0 0,0 0 1 0 0,0-1-1 0 0,0 1 0 0 0,-1-1 0 0 0,1 0 0 0 0,-1 1-4 0 0,2-2 3 0 0,0 1 0 0 0,0 0 0 0 0,0 0 0 0 0,0-1-1 0 0,0 1 1 0 0,0 0 0 0 0,0 0 0 0 0,0 0 0 0 0,1 0 0 0 0,-1 0 0 0 0,0 0 0 0 0,1 0-1 0 0,-1 1 1 0 0,0-1 0 0 0,1 0-3 0 0,0 0 1 0 0,-1 0-1 0 0,1-1 0 0 0,0 1 1 0 0,-1 0-1 0 0,1-1 0 0 0,0 1 1 0 0,-1 0-1 0 0,1-1 0 0 0,-1 1 1 0 0,1 0-1 0 0,-1-1 0 0 0,1 1 1 0 0,-1-1-1 0 0,0 1 0 0 0,1-1 1 0 0,-1 1-1 0 0,0-1 1 0 0,1 1-1 0 0,-1-1 0 0 0,0 0 1 0 0,0 1-1 0 0,1-1 0 0 0,-1 0 1 0 0,0 0-1 0 0,0 0 0 0 0,1 1 1 0 0,-1-1-1 0 0,0 0 0 0 0,-1 0 0 0 0,-11 0-14 0 0,11 0-25 0 0,2 0-56 0 0,0 0-38 0 0,0 0-135 0 0,0-3-249 0 0,0 1 390 0 0,0 0 10 0 0,0 1-15 0 0,0-1-45 0 0,0 1-12 0 0,0-1-45 0 0,0 0-51 0 0,0 1-57 0 0,0-1-61 0 0,0 1-58 0 0,0-1-51 0 0,0 1-44 0 0,0-1-162 0 0,0 0-44 0 0,0 0-194 0 0,0-2-526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1:49.7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11488 0 0,'0'0'264'0'0,"0"0"34"0"0,0 0 20 0 0,2 0-41 0 0,4 0-209 0 0,2 2-40 0 0,0 5-5 0 0,-3-3 26 0 0,-2-2 182 0 0,-1 0-75 0 0,1-2-43 0 0,0 0-36 0 0,0 0-12 0 0,-1 1 34 0 0,-2 0-68 0 0,0 0 0 0 0,1-1-1 0 0,-1 1 1 0 0,0 0 0 0 0,1 0-1 0 0,-1 0 1 0 0,0-1-1 0 0,0 1 1 0 0,0 0 0 0 0,0 0-1 0 0,1 0 1 0 0,-1 0 0 0 0,0-1-1 0 0,-1 1 1 0 0,1 0-31 0 0,3 15 407 0 0,4-3-164 0 0,4 9 137 0 0,-5-6-161 0 0,-3-4-74 0 0,-1 1-45 0 0,-1 5 125 0 0,1-3-50 0 0,1-3-42 0 0,1-1-35 0 0,-1-4-45 0 0,1 20 282 0 0,-5-3-94 0 0,0-9-130 0 0,1 10 96 0 0,0 35 336 0 0,0-39-380 0 0,0 2-36 0 0,0 0-68 0 0,0 2-98 0 0,0-13-30 0 0,0 1-38 0 0,0-1-41 0 0,0 0-43 0 0,0 0-49 0 0,0 0-51 0 0,0-11 25 0 0,0-1-43 0 0,0 1-38 0 0,0-1-34 0 0,0 0-249 0 0,0 0-57 0 0,0 1-45 0 0,0-1-33 0 0,0 0-1372 0 0,0 0-1214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1:50.1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222 1 10016 0 0,'0'0'230'0'0,"0"0"30"0"0,0 0 18 0 0,-1 0-120 0 0,-1 0-83 0 0,-13 0 244 0 0,3 0-57 0 0,1 0-51 0 0,3 0-44 0 0,-1 0-16 0 0,0 0-42 0 0,-19 0 77 0 0,28 0-183 0 0,-1 0 0 0 0,1 0-1 0 0,-1 0 1 0 0,1 0 0 0 0,-1 0-1 0 0,1 0 1 0 0,-1 0 0 0 0,0 0-1 0 0,1 0 1 0 0,-1 0-1 0 0,1 0 1 0 0,-1 0 0 0 0,1 1-1 0 0,0-1 1 0 0,-1 0 0 0 0,1 0-1 0 0,-1 0 1 0 0,1 1 0 0 0,-1-1-1 0 0,1 0 1 0 0,-1 1 0 0 0,1-1-1 0 0,0 0 1 0 0,-1 1 0 0 0,1-1-1 0 0,0 1 1 0 0,-1-1 0 0 0,1 0-1 0 0,0 1-2 0 0,-8 6 42 0 0,-5-6-26 0 0,10-1-2 0 0,0 0-1 0 0,0 0 0 0 0,-1 1 1 0 0,1-1-1 0 0,0 1 0 0 0,0-1 0 0 0,1 1 1 0 0,-3 1-14 0 0,-4 3 34 0 0,8-4-24 0 0,0 0 0 0 0,-1-1 0 0 0,1 1 0 0 0,-1 0 0 0 0,1 0 0 0 0,-1-1 0 0 0,0 1 0 0 0,1-1 0 0 0,-1 1 0 0 0,0-1 0 0 0,-1 1-10 0 0,-2 1 64 0 0,2 2-43 0 0,-2 0 5 0 0,-3 4 44 0 0,-3 5-59 0 0,9-9-26 0 0,1 0-31 0 0,2 20 19 0 0,-1-24 25 0 0,0 1 1 0 0,0 0 0 0 0,0 0 0 0 0,0-1-1 0 0,0 1 1 0 0,0 0 0 0 0,0-1 0 0 0,0 1 0 0 0,0 0-1 0 0,1-1 1 0 0,-1 1 0 0 0,0 0 0 0 0,1-1-1 0 0,-1 1 1 0 0,0-1 0 0 0,1 1 0 0 0,-1-1-1 0 0,0 1 1 0 0,1 0 0 0 0,-1-1 0 0 0,1 0 0 0 0,-1 1-1 0 0,1-1 1 0 0,-1 1 0 0 0,1-1 0 0 0,0 1 1 0 0,-1-1-2 0 0,1 0 1 0 0,-1 1 0 0 0,1-1 0 0 0,0 1-1 0 0,-1-1 1 0 0,1 1 0 0 0,-1-1 0 0 0,0 1 0 0 0,1-1-1 0 0,-1 1 1 0 0,1-1 0 0 0,-1 1 0 0 0,0-1-1 0 0,1 1 1 0 0,-1 0 0 0 0,0-1 0 0 0,0 1-1 0 0,0 0 1 0 0,1-1 0 0 0,-1 1 0 0 0,0 0 0 0 0,0-1-1 0 0,0 1 1 0 0,0 0 0 0 0,0 0 0 0 0,0-1 1 0 0,0 1 0 0 0,-1-1 0 0 0,1 1 0 0 0,0-1 0 0 0,0 1 0 0 0,0-1 0 0 0,0 1 0 0 0,0-1 0 0 0,0 1 0 0 0,0-1 0 0 0,0 1 0 0 0,0-1 0 0 0,1 1 0 0 0,-1-1 0 0 0,0 1 0 0 0,0-1 0 0 0,0 1 0 0 0,0-1 0 0 0,1 1 0 0 0,-1-1 0 0 0,0 0 0 0 0,1 1 0 0 0,-1-1 0 0 0,0 1 0 0 0,1-1 0 0 0,-1 0 0 0 0,0 1 0 0 0,1-1 0 0 0,-1 0 0 0 0,1 0 0 0 0,-1 1 0 0 0,0-1 0 0 0,1 0 0 0 0,6 5 0 0 0,9 24 0 0 0,-12-19 1 0 0,-3-8-2 0 0,0 1-1 0 0,0-1 1 0 0,1 0 0 0 0,-1 0-1 0 0,0 0 1 0 0,1 0 0 0 0,-1 0-1 0 0,1 0 1 0 0,0 0 1 0 0,1 1-8 0 0,-1 0 1 0 0,0 0-1 0 0,1 1 1 0 0,-1-1-1 0 0,-1 0 1 0 0,2 2 7 0 0,-2-2 10 0 0,1 1 1 0 0,0-1-1 0 0,0 0 0 0 0,1 1 1 0 0,-1-1-1 0 0,2 1-10 0 0,-2-2 15 0 0,1 2-1 0 0,-1-1 0 0 0,1 0 1 0 0,-1 0-1 0 0,0 1 1 0 0,1 1-15 0 0,5 14 140 0 0,-4-9-10 0 0,1 0 51 0 0,-3-6-112 0 0,6 13 143 0 0,-3-9-21 0 0,2-4-16 0 0,-7-4-163 0 0,1 0 0 0 0,-1 1 0 0 0,1-1 0 0 0,-1 0 0 0 0,1 1 0 0 0,-1-1 0 0 0,0 0 0 0 0,1 1 0 0 0,-1-1 0 0 0,0 0 0 0 0,1 1 0 0 0,-1-1 0 0 0,0 0 0 0 0,1 1 0 0 0,-1-1 0 0 0,0 1 0 0 0,0-1 0 0 0,0 1 0 0 0,1-1 0 0 0,-1 1 0 0 0,0-1 0 0 0,0 1 0 0 0,0-1 0 0 0,0 1 0 0 0,0-1 0 0 0,0 1 0 0 0,0-1 0 0 0,0 1 0 0 0,0-1 1 0 0,0 1-1 0 0,0-1 0 0 0,0 1-12 0 0,0 1 32 0 0,0-1 1 0 0,0 1-1 0 0,0-1 1 0 0,0 1 0 0 0,1-1-1 0 0,-1 1 1 0 0,1-1-1 0 0,-1 1 1 0 0,1-1 0 0 0,0 2-33 0 0,8 8 232 0 0,-7-8-65 0 0,-1 1-77 0 0,0 0-48 0 0,-2 1-29 0 0,0-3 37 0 0,1 11 110 0 0,0-10-12 0 0,-2 0-52 0 0,-2 0-72 0 0,-1 3 8 0 0,-3 1 22 0 0,-4 6 37 0 0,8-10-71 0 0,1 0-1 0 0,-1 0 1 0 0,0 0 0 0 0,0-1-1 0 0,-2 1-19 0 0,-11 6 28 0 0,12-6-31 0 0,-5-1-118 0 0,-5-2-185 0 0,8 0 138 0 0,-9 0-213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1:50.4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79 10736 0 0,'0'-7'60'0'0,"0"0"0"0"0,0 0 1 0 0,-1 0-1 0 0,0-4-60 0 0,-1 8 62 0 0,-2-1-9 0 0,2 3 12 0 0,0 1 63 0 0,-1 0 99 0 0,2 0-191 0 0,1-3 230 0 0,0-4-330 0 0,0 2 100 0 0,0 1 84 0 0,0-1 245 0 0,0 4-287 0 0,0 1-79 0 0,0-1-51 0 0,0 1-42 0 0,0 0-48 0 0,0-1-53 0 0,0 1-59 0 0,0-1-65 0 0,0-1-159 0 0,0 0-112 0 0,0 2-1115 0 0,0 0-974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0:50.7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253 17 7344 0 0,'-8'-1'107'0'0,"-18"1"169"0"0,20 1-218 0 0,1 1-35 0 0,1 5-23 0 0,4-7 0 0 0,-1 1 0 0 0,1-1 0 0 0,0 1 0 0 0,0-1 0 0 0,-1 0 0 0 0,1 1 0 0 0,0-1 0 0 0,-1 0 0 0 0,1 1 0 0 0,-1-1 0 0 0,1 0 0 0 0,0 1 0 0 0,-1-1 0 0 0,1 0 0 0 0,-1 1 0 0 0,1-1 0 0 0,0 0 0 0 0,-1 0 0 0 0,1 0 0 0 0,-1 0 0 0 0,1 1 0 0 0,-1-1 0 0 0,1 0 0 0 0,-1 0 0 0 0,1 0 0 0 0,-1 0 0 0 0,1 0 0 0 0,-1 0 0 0 0,1 0 0 0 0,-1 0 0 0 0,1 0 0 0 0,-1-1 0 0 0,-6 1 21 0 0,1 0 38 0 0,-1 0 39 0 0,2 1 40 0 0,1 1 43 0 0,-1 5 165 0 0,5-7-323 0 0,0 0 0 0 0,0 1 0 0 0,-1-1 0 0 0,1 1 0 0 0,0-1 0 0 0,0 1-1 0 0,-1-1 1 0 0,1 0 0 0 0,0 1 0 0 0,-1-1 0 0 0,1 0 0 0 0,-1 1 0 0 0,1-1 0 0 0,0 0 0 0 0,-1 0 0 0 0,1 1 0 0 0,-1-1 0 0 0,1 0 0 0 0,-1 0 0 0 0,1 0 0 0 0,-1 0 0 0 0,1 0 0 0 0,-1 1 0 0 0,1-1-1 0 0,-1 0 1 0 0,1 0 0 0 0,-1 0 0 0 0,1 0 0 0 0,-1 0 0 0 0,1-1 0 0 0,-1 1 0 0 0,0 0-23 0 0,-5 0 188 0 0,-3 0 69 0 0,3 1-54 0 0,1 2-12 0 0,-3 9 33 0 0,5-7-195 0 0,-2 0 85 0 0,-3 4 103 0 0,-6 5 200 0 0,1-1-21 0 0,5-5-179 0 0,3-2-91 0 0,1 0-66 0 0,-6 15 78 0 0,1 2 18 0 0,-1-4-42 0 0,5 7 15 0 0,-1-10 6 0 0,4-13-98 0 0,1 0 0 0 0,0 0 0 0 0,0 1 0 0 0,0-1 1 0 0,1 0-1 0 0,-1 1 0 0 0,1-1 0 0 0,-1 2-37 0 0,1 22 286 0 0,0 0-87 0 0,0 5-38 0 0,0 9 16 0 0,4-24-83 0 0,-3-15-83 0 0,0 0-1 0 0,0 0 0 0 0,1 0 0 0 0,-1 0 0 0 0,0 0 1 0 0,1-1-1 0 0,0 1 0 0 0,0 0-10 0 0,10 14 64 0 0,-9-12-47 0 0,-3-3-12 0 0,0 0-1 0 0,0-1 1 0 0,1 1-1 0 0,-1 0 1 0 0,0-1-1 0 0,1 1 0 0 0,-1-1 1 0 0,1 1-1 0 0,-1 0 1 0 0,0-1-1 0 0,1 1 1 0 0,-1-1-1 0 0,1 1 1 0 0,0-1-1 0 0,-1 0 0 0 0,1 1 1 0 0,-1-1-1 0 0,1 0 1 0 0,0 1-1 0 0,-1-1 1 0 0,1 0-1 0 0,0 1-4 0 0,4 1 23 0 0,3 3 30 0 0,-7-4-39 0 0,1 0-1 0 0,-1 0 1 0 0,0 0 0 0 0,1-1 0 0 0,-1 1 0 0 0,1 0 0 0 0,0-1 0 0 0,-1 1 0 0 0,1-1-1 0 0,-1 0 1 0 0,1 1 0 0 0,0-1 0 0 0,-1 0 0 0 0,1 0-14 0 0,5 0 61 0 0,-4 1-41 0 0,-1-1 0 0 0,0 0 0 0 0,0 0 0 0 0,0 0 0 0 0,0-1 0 0 0,0 1 0 0 0,1 0 0 0 0,-1-1 0 0 0,0 1 0 0 0,1-2-20 0 0,15-8 87 0 0,-9 8-63 0 0,9-4 19 0 0,-17 5-38 0 0,1-1 1 0 0,0 1 0 0 0,-1-1 0 0 0,1 0 0 0 0,-1 0 0 0 0,0 0-1 0 0,1 1 1 0 0,0-3-6 0 0,-1 1 9 0 0,1 1 1 0 0,0-1-1 0 0,0 0 0 0 0,0 1 0 0 0,1-1 0 0 0,-1 1 1 0 0,0 0-1 0 0,1 0 0 0 0,0-1-9 0 0,2 0 12 0 0,-1 1 0 0 0,0-1 0 0 0,-1 0-1 0 0,1 0 1 0 0,0-1 0 0 0,-1 1 0 0 0,0-1 0 0 0,0 0 0 0 0,0 0 0 0 0,0 0 0 0 0,0 0 0 0 0,0-2-12 0 0,16-24 79 0 0,-15 24-43 0 0,0-1 1 0 0,0 1-1 0 0,0-1 0 0 0,-1 1 1 0 0,0-1-1 0 0,1-3-36 0 0,-2-2 56 0 0,3-6 61 0 0,6-2 37 0 0,-4 6-64 0 0,1-3-36 0 0,3-17-25 0 0,-8 25-34 0 0,9-27-4 0 0,-8 25-25 0 0,-2 1-59 0 0,-2 1-36 0 0,3-9-176 0 0,-3 17 299 0 0,3-6-68 0 0,0-2-44 0 0,11-23-375 0 0,-8 23 334 0 0,-3 6 30 0 0,-2 1 44 0 0,0-1 28 0 0,-1 0 28 0 0,-1 0 10 0 0,3 1-26 0 0,-1 2-22 0 0,-1-1 47 0 0,4 0 76 0 0,-3 1-84 0 0,1 0-104 0 0,0 0 11 0 0,-1 0-45 0 0,1 0-164 0 0,-2 2 262 0 0,-1 6 12 0 0,1-4 33 0 0,0-1 1 0 0,0 1-1 0 0,0 0 0 0 0,0-1 0 0 0,0 1 1 0 0,1-1-1 0 0,-1 1 0 0 0,1-1 1 0 0,0 2 22 0 0,4 3-44 0 0,-4-6 41 0 0,0-1 0 0 0,0 0 0 0 0,0 1 0 0 0,0-1-1 0 0,-1 1 1 0 0,1-1 0 0 0,0 1 0 0 0,-1 0 0 0 0,1-1-1 0 0,-1 1 1 0 0,0-1 0 0 0,0 1 0 0 0,1 0 0 0 0,-1 0 3 0 0,-1 17 13 0 0,1-10 0 0 0,-1-1 0 0 0,1 1 1 0 0,1-1-1 0 0,0 0 1 0 0,1 7-14 0 0,9 6 0 0 0,-6 5-14 0 0,6-5-39 0 0,-6 6 40 0 0,5-6 13 0 0,-4 8 10 0 0,-1-14 12 0 0,-3-12-18 0 0,-1 0-1 0 0,0 0 1 0 0,0 0-1 0 0,0 1 1 0 0,-1-1-1 0 0,1 0 1 0 0,-1 0-1 0 0,1 0 1 0 0,-1 1-4 0 0,0-2 0 0 0,0 1 0 0 0,0 0 0 0 0,0-1 0 0 0,1 1 0 0 0,-1-1 0 0 0,1 1 0 0 0,0-1 0 0 0,-1 1 0 0 0,1-1 0 0 0,0 0 0 0 0,2 2 0 0 0,-2-1-5 0 0,0-1 0 0 0,0 0 0 0 0,0 1 1 0 0,0-1-1 0 0,-1 1 0 0 0,1-1 0 0 0,0 1 0 0 0,-1-1 0 0 0,0 1 0 0 0,0-1 0 0 0,0 3 5 0 0,0-3-1 0 0,0 0 0 0 0,0 0 0 0 0,0-1 1 0 0,0 1-1 0 0,1 0 0 0 0,-1 0 0 0 0,0 0 0 0 0,1 0 0 0 0,-1-1 0 0 0,1 1 0 0 0,0 0 0 0 0,0 0 0 0 0,-1-1 0 0 0,2 2 1 0 0,4 11 3 0 0,-3 23 18 0 0,-3-36 108 0 0,0 1-44 0 0,0 0-43 0 0,0-1-45 0 0,0 1-45 0 0,0 0-46 0 0,0 0-45 0 0,0 1-46 0 0,0-1-47 0 0,0 0-47 0 0,0 0-47 0 0,0 0-48 0 0,0-1-48 0 0,0 1-48 0 0,0-1-50 0 0,0 1-49 0 0,0 0-1020 0 0,0-2-910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1:48.8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79 6968 0 0,'0'0'157'0'0,"0"0"23"0"0,0 0 11 0 0,3 0-31 0 0,-3 0-158 0 0,1 0 0 0 0,0 0 0 0 0,-1 0 0 0 0,1 0 0 0 0,0 0 1 0 0,-1 0-1 0 0,1 0 0 0 0,0 1 0 0 0,-1-1 0 0 0,1 0 0 0 0,0 0 0 0 0,-1 1 0 0 0,1-1 1 0 0,0 0-1 0 0,-1 1-2 0 0,7 10-23 0 0,-2-1 49 0 0,2-5 72 0 0,-1-2 75 0 0,0 0 179 0 0,-1 10 264 0 0,-4-11-566 0 0,5 13 356 0 0,1-3-94 0 0,1-3-9 0 0,3 0 50 0 0,0-3-109 0 0,9 7 188 0 0,-7 2-56 0 0,-6-4-171 0 0,6 10 198 0 0,1-8-32 0 0,13 5 124 0 0,-6 8 1 0 0,5-5 0 0 0,-5 6-24 0 0,-7-14-257 0 0,-10-10-155 0 0,0 0 0 0 0,-1 1 0 0 0,1-1 0 0 0,-1 1 0 0 0,0 0 0 0 0,0 0-1 0 0,-1 0 1 0 0,3 4-60 0 0,-3-4 47 0 0,0-1-1 0 0,1 1 1 0 0,-1 0 0 0 0,1 0-1 0 0,0-1 1 0 0,0 0 0 0 0,0 1-1 0 0,1-1 1 0 0,-1 0 0 0 0,1-1-1 0 0,0 1-46 0 0,23 20 285 0 0,-16-10-169 0 0,2 7 5 0 0,-6-9-58 0 0,4 7 57 0 0,-3 0-47 0 0,-5-12-58 0 0,0 0-1 0 0,0 0 0 0 0,1 0 0 0 0,-1 0 0 0 0,1-1 1 0 0,0 1-1 0 0,1-1-14 0 0,-4-3-81 0 0,1-1 40 0 0,1 1 50 0 0,3 4 279 0 0,-5-4-256 0 0,-1 0-34 0 0,1 1-35 0 0,-1-1-40 0 0,1 1-45 0 0,-1 1-53 0 0,0 0-59 0 0,0 1-65 0 0,0 0-72 0 0,1 1-79 0 0,-1-6-267 0 0</inkml:trace>
  <inkml:trace contextRef="#ctx0" brushRef="#br0" timeOffset="365.91">505 0 6624 0 0,'0'0'192'0'0,"0"3"-7"0"0,-1 2-150 0 0,1-5-35 0 0,0 1 1 0 0,0-1-1 0 0,0 0 1 0 0,0 1 0 0 0,0-1-1 0 0,-1 1 1 0 0,1-1 0 0 0,0 0-1 0 0,0 1 1 0 0,-1-1-1 0 0,1 0 1 0 0,0 1 0 0 0,0-1-1 0 0,-1 0 1 0 0,1 0-1 0 0,0 1 1 0 0,-1-1 0 0 0,1 0-1 0 0,0 0 1 0 0,-1 0 0 0 0,1 1-1 0 0,-4 0 37 0 0,1-1 38 0 0,1 0 122 0 0,1 3 229 0 0,1 1-123 0 0,0-2-154 0 0,1 0 1 0 0,-1 1 0 0 0,0-1-1 0 0,-1 0 1 0 0,1 1-1 0 0,0-1 1 0 0,-1 0-1 0 0,1 1 1 0 0,-2 0-150 0 0,-2 5 385 0 0,-1 3 102 0 0,-1 5-54 0 0,-3 4-172 0 0,-21 32 489 0 0,20-37-574 0 0,1-2-64 0 0,6-8-91 0 0,-8 10 73 0 0,-5 1-12 0 0,-2 3-12 0 0,-3 10 60 0 0,-5-8 78 0 0,5 5 31 0 0,-5-5 8 0 0,13-4-94 0 0,12-14-124 0 0,-1 0-1 0 0,0 0 0 0 0,0 0 0 0 0,0-1 0 0 0,0 1 0 0 0,-1-1 0 0 0,1 1 0 0 0,-1-1 0 0 0,-2 2-28 0 0,1-2 25 0 0,0 1 0 0 0,0 0 0 0 0,0 0-1 0 0,0 0 1 0 0,1 1 0 0 0,-1-1 0 0 0,1 1-1 0 0,0 0 1 0 0,0 0 0 0 0,0 0 0 0 0,1 0 0 0 0,-2 2-25 0 0,1 1 31 0 0,2-4-18 0 0,0 0 1 0 0,-1 0 0 0 0,0 0 0 0 0,1 0 0 0 0,-1 0 0 0 0,0 0 0 0 0,0 0-1 0 0,-1-1 1 0 0,1 1 0 0 0,0-1 0 0 0,-1 1 0 0 0,-2 1-14 0 0,-2-1 10 0 0,4-2-3 0 0,0 0-1 0 0,0 1 0 0 0,1-1 1 0 0,-1 1-1 0 0,0-1 1 0 0,1 1-1 0 0,0 0 1 0 0,-1 0-1 0 0,1 0 0 0 0,0 0 1 0 0,0 0-1 0 0,0 1 1 0 0,0-1-1 0 0,0 1 1 0 0,0 0-7 0 0,-3 10 0 0 0,-6-8 0 0 0,9-1-24 0 0,1-1-63 0 0,0 0-99 0 0,1-1 43 0 0,-1 0-40 0 0,0-1-22 0 0,0 1-34 0 0,-1 1-332 0 0,0-1 75 0 0,0 0-48 0 0,0 1-648 0 0,2-3 1192 0 0,-3 2-1709 0 0,3-2-984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1:47.9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 64 10152 0 0,'0'0'298'0'0,"-3"0"-4"0"0,-1 0-232 0 0,-3-3-23 0 0,7 3-35 0 0,0-1 0 0 0,-1 1 0 0 0,1-1 0 0 0,0 0 0 0 0,0 1-1 0 0,-1-1 1 0 0,1 0 0 0 0,0 1 0 0 0,0-1 0 0 0,0 0 0 0 0,0 1 0 0 0,0-1 0 0 0,0 0 0 0 0,0 1 0 0 0,0-1-4 0 0,0-1 78 0 0,0 1 92 0 0,-3 1 159 0 0,-7 0 14 0 0,7 0 7 0 0,3 3 30 0 0,0 0-274 0 0,-1 1 43 0 0,-4 6 441 0 0,2-6-383 0 0,1 0-93 0 0,1-2-101 0 0,0 0-36 0 0,-2 5 125 0 0,2 0-36 0 0,2 15 17 0 0,-1-13-44 0 0,1 9 60 0 0,1 1 1 0 0,0 0 0 0 0,2 2-100 0 0,-1-5 95 0 0,-1 0 1 0 0,-1 0-1 0 0,0 1-95 0 0,-2 39 314 0 0,0-20 116 0 0,2 12-430 0 0,3-12 215 0 0,1-11-70 0 0,0 0 25 0 0,-2 4 40 0 0,-1-9-94 0 0,4 6 9 0 0,-1-9-59 0 0,0 12 61 0 0,1-14-38 0 0,-5-12-70 0 0,1 1-1 0 0,-1-1 1 0 0,0 0 0 0 0,-1 1 0 0 0,1-1 0 0 0,0 1-1 0 0,-1-1 1 0 0,0 2-19 0 0,0-3 11 0 0,0-1 0 0 0,0 1-1 0 0,1 0 1 0 0,-1-1 0 0 0,0 1-1 0 0,0 0 1 0 0,1-1 0 0 0,-1 1 0 0 0,1 0-1 0 0,0-1 1 0 0,-1 1 0 0 0,1-1-1 0 0,0 1 1 0 0,0-1 0 0 0,1 1-11 0 0,2 6 48 0 0,9 16 92 0 0,-10-16-112 0 0,-1-4-12 0 0,-1 0 0 0 0,-1 0 0 0 0,1 1 0 0 0,0-1-1 0 0,-1 0 1 0 0,0 1 0 0 0,0-1 0 0 0,0 1 0 0 0,-1 3-16 0 0,0 8 71 0 0,1-3-46 0 0,0-13-24 0 0,0 0 0 0 0,0 0 0 0 0,0 0 0 0 0,0 0 0 0 0,0 0 0 0 0,0 0 0 0 0,0 1 0 0 0,0-1 0 0 0,0 0 0 0 0,0 0 0 0 0,0 0 0 0 0,0 0 1 0 0,0 0-1 0 0,0 0 0 0 0,0 0 0 0 0,0 0 0 0 0,0 0 0 0 0,0 0 0 0 0,0 1 0 0 0,0-1 0 0 0,0 0 0 0 0,0 0 0 0 0,0 0 0 0 0,0 0 0 0 0,0 0 0 0 0,0 0 0 0 0,0 0 0 0 0,0 0 0 0 0,0 0 0 0 0,0 0 0 0 0,0 0 0 0 0,0 0 0 0 0,1 0 0 0 0,-1 1 0 0 0,0-1 0 0 0,0 0 0 0 0,0 0 0 0 0,0 0 0 0 0,0 0 0 0 0,0 0 0 0 0,0 0 0 0 0,0 0 0 0 0,0 0 0 0 0,0 0 0 0 0,0 0 0 0 0,1 0 1 0 0,-1 0-1 0 0,0 0 0 0 0,0 0 0 0 0,0 0 0 0 0,0 0 0 0 0,0 0 0 0 0,0 0 0 0 0,0 0 0 0 0,0 0 0 0 0,0 0 0 0 0,1 0-1 0 0,4 0 6 0 0,0 0-52 0 0,-3 0-73 0 0,-1 0-56 0 0,-1 0-258 0 0,0 0 234 0 0,-1 0-25 0 0,0 0-64 0 0,1 0 99 0 0,-1 0-35 0 0,1 0 224 0 0,-1 0-262 0 0,0 0-35 0 0,-1-1-393 0 0,0 1 101 0 0,0 0-49 0 0,0-2-742 0 0,-1-2-579 0 0,3-5-1104 0 0</inkml:trace>
  <inkml:trace contextRef="#ctx0" brushRef="#br0" timeOffset="299.97">1 96 7856 0 0,'0'0'174'0'0,"0"0"29"0"0,0 0 13 0 0,0-3-31 0 0,3-10-147 0 0,2 5-29 0 0,0 0 60 0 0,-2 1 77 0 0,0 2 60 0 0,-3 5-182 0 0,1-1 0 0 0,-1 1 1 0 0,0 0-1 0 0,1-1 0 0 0,-1 1 0 0 0,1 0 0 0 0,-1-1 1 0 0,1 1-1 0 0,-1 0 0 0 0,1 0 0 0 0,0 0 0 0 0,-1-1 0 0 0,1 1 1 0 0,-1 0-1 0 0,1 0 0 0 0,-1 0 0 0 0,1 0 0 0 0,0 0 1 0 0,-1 0-1 0 0,1 0 0 0 0,-1 0 0 0 0,1 0 0 0 0,0 0-24 0 0,12-2 443 0 0,-3-4-90 0 0,-2 1-123 0 0,2 1 19 0 0,-1 0-54 0 0,1 1-16 0 0,5-2 21 0 0,2 0 13 0 0,-2-1-4 0 0,1 1-69 0 0,0 3-89 0 0,64 2 46 0 0,-49 0-24 0 0,-13 2-10 0 0,0 5-19 0 0,-7-3-17 0 0,7 2 3 0 0,-14-5-24 0 0,-1 0-1 0 0,1 0 1 0 0,0 1-1 0 0,0 0 1 0 0,-1-1 0 0 0,4 4-6 0 0,14 7 0 0 0,-16-10 0 0 0,-1 0 0 0 0,0 1 0 0 0,0 0 0 0 0,0-1 0 0 0,0 1 0 0 0,-1 0 0 0 0,1 1 0 0 0,-1-1 0 0 0,0 1 0 0 0,0-1 0 0 0,1 2 0 0 0,5 17 0 0 0,0 1 0 0 0,1-1 43 0 0,-6 4 92 0 0,-4 34 255 0 0,-2-43-224 0 0,-4 1-27 0 0,0-3-36 0 0,5 5 30 0 0,1-7-23 0 0,-4 4 63 0 0,-7 2-23 0 0,8-15-107 0 0,1 0 0 0 0,-1 1 0 0 0,1-1 0 0 0,0 0 0 0 0,-1 3-43 0 0,1 2 53 0 0,-4 9 41 0 0,4-16-75 0 0,0 0-1 0 0,-1 1 1 0 0,1-1 0 0 0,-1 0 0 0 0,1 0 0 0 0,-1 0 0 0 0,-1 0-19 0 0,-17 15 144 0 0,4-3-68 0 0,1-4-35 0 0,4-3-21 0 0,8-4-11 0 0,0-1-1 0 0,0 0 1 0 0,0 0 0 0 0,0-1 0 0 0,0 1-1 0 0,-4 0-8 0 0,5-1 9 0 0,0 0 0 0 0,0-1 0 0 0,1 1 0 0 0,-1 1 0 0 0,0-1 0 0 0,1 0 0 0 0,-1 1 0 0 0,1-1 0 0 0,0 1 0 0 0,-1 0 0 0 0,1-1 0 0 0,-1 2-9 0 0,2-2 4 0 0,-1 1 1 0 0,0 0-1 0 0,0-1 1 0 0,0 0-1 0 0,0 1 0 0 0,0-1 1 0 0,0 0-1 0 0,0 0 1 0 0,-1 0-1 0 0,1-1 1 0 0,0 1-1 0 0,-1 0 0 0 0,1-1 1 0 0,0 0-1 0 0,-1 1 1 0 0,1-1-1 0 0,0 0 0 0 0,-1 0 1 0 0,0 0-5 0 0,1 0 1 0 0,0 0 0 0 0,1 0 0 0 0,-1 0 0 0 0,0 0 0 0 0,1 0 0 0 0,-1 1 0 0 0,0-1 0 0 0,1 1 0 0 0,-1-1 1 0 0,1 1-1 0 0,-1 0 0 0 0,1 0 0 0 0,-1-1 0 0 0,0 2-1 0 0,-10 4 0 0 0,10-6 3 0 0,-6 1 66 0 0,3 0-89 0 0,1-1-73 0 0,0 0-94 0 0,2 0 33 0 0,0 0-43 0 0,-1 0-45 0 0,1 0-51 0 0,0 0-56 0 0,0 0-59 0 0,0 0-64 0 0,-1 0-68 0 0,1 0-88 0 0,0 0-81 0 0,-4 0-1108 0 0,-4 0-1034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1:46.9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1 159 6240 0 0,'0'11'122'0'0,"0"-4"-36"0"0,0 7 62 0 0,0-3-108 0 0,-1 12-45 0 0,2-16 43 0 0,2-1 49 0 0,-1-2 21 0 0,1 0 36 0 0,0 1 86 0 0,-1 0 52 0 0,0 1 51 0 0,-1 1 48 0 0,-1 1 17 0 0,0 7 409 0 0,2-6-308 0 0,0-5-318 0 0,1 0-12 0 0,2 3 46 0 0,-4-5-106 0 0,0 1 40 0 0,0 0 14 0 0,-1 0 42 0 0,1 1 50 0 0,-1 0 57 0 0,0 0-407 0 0,0 0 118 0 0,0 0 107 0 0,0 0 93 0 0,0 1 149 0 0,0-1 95 0 0,0 0 186 0 0,0 1 438 0 0,0-2 189 0 0,0-4-691 0 0,0 0-68 0 0,0-2-92 0 0,0-2-117 0 0,0 2-208 0 0,0 0-38 0 0,0-1-42 0 0,0 0-44 0 0,-1-6 143 0 0,1-13 171 0 0,1 15-234 0 0,1 2-43 0 0,8-12 85 0 0,3-8 42 0 0,-4 4-118 0 0,3-1-30 0 0,17-17 53 0 0,-10 14-30 0 0,-13 19-19 0 0,-1 0 0 0 0,1 0 0 0 0,0 1 0 0 0,5-4 0 0 0,3-3-12 0 0,-1 0-28 0 0,18-8 3 0 0,-10 8-26 0 0,-12 6 57 0 0,5-3-56 0 0,-6 5-8 0 0,0 1-36 0 0,3 0-105 0 0,0 2-94 0 0,0 0 28 0 0,1-4-24 0 0,-6 3 117 0 0,1 0-75 0 0,-2 2 26 0 0,1 0-63 0 0,1 1-86 0 0,-5 0 250 0 0,1 0-1 0 0,-1 0 1 0 0,0 0-1 0 0,0 0 1 0 0,0 0-1 0 0,0 0 1 0 0,0 1-1 0 0,1-1 1 0 0,-1 1-1 0 0,1 0 133 0 0,12 12-870 0 0</inkml:trace>
  <inkml:trace contextRef="#ctx0" brushRef="#br0" timeOffset="331.47">569 285 7512 0 0,'0'0'166'0'0,"0"0"29"0"0,0 0 13 0 0,3 0-29 0 0,14 0-145 0 0,0 0-27 0 0,-9 0 73 0 0,-6 0 59 0 0,1-2 159 0 0,-2 1-217 0 0,2-2 60 0 0,4-2 86 0 0,-4 3-91 0 0,1 1 33 0 0,0 0 67 0 0,0 1 84 0 0,2-1 101 0 0,2 0-86 0 0,3-5 23 0 0,3-1 11 0 0,-3 6-36 0 0,3-2 34 0 0,-4-3-105 0 0,-2 2-97 0 0,17-9 375 0 0,0 1-105 0 0,-3 0-127 0 0,0 1-105 0 0,-8 6-53 0 0,-9-6-38 0 0,6 5-20 0 0,-10 6-87 0 0,0-1 1 0 0,0 1 0 0 0,0-1 0 0 0,0 1 0 0 0,0-1 0 0 0,0 1 0 0 0,0-1 0 0 0,0 0-1 0 0,0 0 1 0 0,0 1 0 0 0,-1-1 0 0 0,1 0 0 0 0,0 0 0 0 0,0 0 0 0 0,-1 0 0 0 0,1 0-6 0 0,0-1 85 0 0,0 1-72 0 0,0-3-152 0 0,-1 2 158 0 0,0 1 45 0 0,0 0 50 0 0,0 0 58 0 0,0-1 70 0 0,0 1-5 0 0,0 0 49 0 0,-3 1 29 0 0,-12 5 47 0 0,4 3-105 0 0,8-5-101 0 0,0-2-58 0 0,0 0-37 0 0,-1-1-36 0 0,1 0-7 0 0,0 1 27 0 0,-3 2 47 0 0,-15 8 92 0 0,-1 1-96 0 0,19-9-82 0 0,0-1-1 0 0,-1 1 0 0 0,1-1 1 0 0,0 1-1 0 0,0 0 0 0 0,1 0 0 0 0,-1 0 1 0 0,1 0-1 0 0,-1 1 0 0 0,0 1-5 0 0,-10 11 0 0 0,12-14 0 0 0,-1-1 0 0 0,1 0 0 0 0,0 0 0 0 0,0 1 0 0 0,-1-1 0 0 0,1 0 0 0 0,0 1 0 0 0,0-1 0 0 0,1 1 0 0 0,-1 0 0 0 0,0-1 0 0 0,0 1 0 0 0,1 0 0 0 0,-1-1 0 0 0,1 1 0 0 0,0 0 0 0 0,-1 0 0 0 0,1-1 0 0 0,0 1 0 0 0,0 30 0 0 0,0-29 0 0 0,0 0 0 0 0,0 0 0 0 0,0 0 0 0 0,1 0 0 0 0,-1 0 0 0 0,1 0 0 0 0,0-1 0 0 0,0 1 0 0 0,0 0 0 0 0,0 0 0 0 0,0 0 0 0 0,3 2 0 0 0,-1 0 0 0 0,1-1 0 0 0,0 1 0 0 0,0-1 0 0 0,1 0 0 0 0,-4-3 0 0 0,4 4 0 0 0,0 0 0 0 0,1-1 0 0 0,0 0 0 0 0,5 3 0 0 0,0 0 0 0 0,-8-5 0 0 0,-1-1 0 0 0,1 1 0 0 0,-1 0 0 0 0,1-1 0 0 0,0 0 0 0 0,0 1 0 0 0,0-1 0 0 0,0 0 0 0 0,0-1 0 0 0,0 1 0 0 0,0 0 0 0 0,0-1 0 0 0,0 0 0 0 0,0 1 0 0 0,0-1 0 0 0,1-1 0 0 0,17 3-15 0 0,-12 1 24 0 0,0-1 1 0 0,0 1-1 0 0,6 3-9 0 0,0 0-14 0 0,0-1-36 0 0,1-1-52 0 0,1-3-65 0 0,15-1-219 0 0,0 0-27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1:45.7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16 379 6824 0 0,'0'0'149'0'0,"0"0"23"0"0,0 0 13 0 0,0 2-21 0 0,-2 11-130 0 0,-3-4-31 0 0,-1 1 70 0 0,4-4 12 0 0,1 1 43 0 0,1 4 51 0 0,0-3-56 0 0,0 14 122 0 0,0-10-92 0 0,0 1 40 0 0,0-10-154 0 0,1 0 0 0 0,-1 0-1 0 0,0 0 1 0 0,1 0 0 0 0,0 0-1 0 0,0 0 1 0 0,0 2-39 0 0,8 13 219 0 0,-6-3-17 0 0,-3 6-25 0 0,-1-12-94 0 0,1 6 71 0 0,1-4-44 0 0,-1-8-74 0 0,0 0 0 0 0,1 0 0 0 0,-1 0 0 0 0,1 1 0 0 0,0-1 0 0 0,0 0 0 0 0,1 2-36 0 0,4 8 158 0 0,-2-2 1 0 0,-4 6-11 0 0,2 0-17 0 0,4-4 7 0 0,-5-12-116 0 0,0 1-1 0 0,0-1 1 0 0,-1 0-1 0 0,1 1 1 0 0,-1-1-1 0 0,1 1 1 0 0,-1-1-1 0 0,1 1 1 0 0,-1-1-1 0 0,0 1 1 0 0,1 0-1 0 0,-1-1 1 0 0,0 1-22 0 0,2 11 173 0 0,4-3-39 0 0,-1-2-41 0 0,2 6 84 0 0,-1-2-38 0 0,-3-6-71 0 0,2 7 124 0 0,2-8-59 0 0,-7-5-125 0 0,1 0 1 0 0,-1 0-1 0 0,0 1 0 0 0,1-1 0 0 0,-1 0 0 0 0,0 0 0 0 0,1 0 0 0 0,-1 1 0 0 0,0-1 0 0 0,1 0 0 0 0,-1 1 0 0 0,0-1 0 0 0,0 0 0 0 0,1 1 0 0 0,-1-1 1 0 0,0 0-1 0 0,0 1 0 0 0,0-1 0 0 0,1 1 0 0 0,-1-1 0 0 0,0 0 0 0 0,0 1 0 0 0,0-1 0 0 0,0 1 0 0 0,0-1 0 0 0,0 0 0 0 0,0 1 0 0 0,0-1 0 0 0,0 1 1 0 0,0-1-1 0 0,0 1-8 0 0,0-1 3 0 0,0 0 0 0 0,0 0 1 0 0,0 0-1 0 0,0 0 0 0 0,0 0 1 0 0,0 0-1 0 0,0 0 1 0 0,0 1-1 0 0,0-1 0 0 0,0 0 1 0 0,0 0-1 0 0,0 0 0 0 0,0 0 1 0 0,0 0-1 0 0,0 0 0 0 0,0 0 1 0 0,0 0-1 0 0,0 0 1 0 0,0 0-1 0 0,0 1 0 0 0,0-1 1 0 0,0 0-1 0 0,0 0 0 0 0,0 0 1 0 0,0 0-1 0 0,0 0 1 0 0,0 0-1 0 0,0 0 0 0 0,0 0 1 0 0,0 0-1 0 0,1 0 0 0 0,-1 0 1 0 0,0 0-1 0 0,0 0 0 0 0,0 0 1 0 0,0 0-1 0 0,0 1 1 0 0,0-1-1 0 0,0 0 0 0 0,0 0 1 0 0,0 0-1 0 0,0 0 0 0 0,0 0 1 0 0,1 0-1 0 0,-1 0 1 0 0,0 0-1 0 0,0 0 0 0 0,0 0 1 0 0,0 0-1 0 0,0 0 0 0 0,0 0 1 0 0,0 0-1 0 0,0 0 0 0 0,0 0 1 0 0,0 0-1 0 0,1 0 1 0 0,-1-1-4 0 0,10 1 205 0 0,-7 0 56 0 0,-3 0 25 0 0,0 0 2 0 0,2 0-8 0 0,2 1-192 0 0,-2-1-52 0 0,0 0 0 0 0,-1 0-1 0 0,1 0 1 0 0,0 0-1 0 0,0 0 1 0 0,0 0-1 0 0,0-1 1 0 0,-1 1-1 0 0,1-1 1 0 0,0 1 0 0 0,1-1-36 0 0,2-10 232 0 0,6 6-18 0 0,-6-5-71 0 0,5 4-30 0 0,6-23 99 0 0,0-2 26 0 0,-15 24-193 0 0,-1 2 10 0 0,4-4 65 0 0,9-15-100 0 0,0 6-20 0 0,-7 5 0 0 0,4 7 0 0 0,-5-4 0 0 0,-4 10 0 0 0,-1-1 0 0 0,0 1 0 0 0,1 0 0 0 0,-1 0 0 0 0,0 0 0 0 0,1-1 0 0 0,-1 1 0 0 0,0 0 0 0 0,0 0 0 0 0,1 0 0 0 0,-1 0 0 0 0,1 0 0 0 0,-1 0 0 0 0,0 0 0 0 0,1 0 0 0 0,-1 0 0 0 0,0 0 0 0 0,1 0 0 0 0,-1 0 0 0 0,0 0 0 0 0,1 0 0 0 0,-1 0 0 0 0,0 0 0 0 0,1 0 0 0 0,-1 0 0 0 0,0 1 0 0 0,1-1 0 0 0,-1 0 0 0 0,0 0 0 0 0,0 0 0 0 0,1 1 0 0 0,4 9-35 0 0,8-4-145 0 0,-4 0 39 0 0,-6-4 65 0 0,-1 0 0 0 0,0 0 0 0 0,0 0 0 0 0,0 1 0 0 0,-1-1 0 0 0,1 1 0 0 0,0 0 76 0 0,1 4-99 0 0,1 0 82 0 0,-1-2 66 0 0,-3-4-44 0 0,1 1 1 0 0,0-1 0 0 0,0 0-1 0 0,-1 0 1 0 0,1 0-1 0 0,0 0 1 0 0,0 0-1 0 0,0 0 1 0 0,0 0-1 0 0,1-1 1 0 0,-1 1 0 0 0,1 0-6 0 0,10 9 77 0 0,-9-1-33 0 0,-2-8-42 0 0,-1 0-1 0 0,0 0 1 0 0,0 0-1 0 0,1 0 1 0 0,-1 0 0 0 0,1-1-1 0 0,-1 1 1 0 0,1 0-1 0 0,-1 0 1 0 0,1 0 0 0 0,-1 0-1 0 0,1-1 1 0 0,0 1-1 0 0,-1 0 1 0 0,1 0 0 0 0,0-1-1 0 0,0 1 1 0 0,0-1-1 0 0,-1 1 1 0 0,1-1 0 0 0,0 1-1 0 0,0-1 1 0 0,0 1 0 0 0,0-1-2 0 0,3 2 0 0 0,-1 1 0 0 0,0-1 0 0 0,0 1 0 0 0,0 0 0 0 0,0 0 0 0 0,2 2 0 0 0,-3-2 0 0 0,1 0 0 0 0,0 0 0 0 0,0 0 0 0 0,0 0 0 0 0,1-1 0 0 0,2 2 0 0 0,19 8 0 0 0,26 8 0 0 0,-47-19 0 0 0,0 0 0 0 0,-1 0 0 0 0,1-1 0 0 0,0 0 0 0 0,0 1 0 0 0,0-1 0 0 0,0 0 0 0 0,2-1 0 0 0,7 0 10 0 0,-11 1-3 0 0,-1 0-1 0 0,1 0 0 0 0,0 0 1 0 0,0-1-1 0 0,-1 1 0 0 0,1-1 1 0 0,0 1-1 0 0,0-1 0 0 0,-1 0 1 0 0,1 1-1 0 0,-1-1 0 0 0,1 0 1 0 0,-1 0-7 0 0,1 0 3 0 0,-1 0 1 0 0,1 0 0 0 0,0 0 0 0 0,-1 0 0 0 0,1 0 0 0 0,0 1 0 0 0,-1-1 0 0 0,1 1 0 0 0,0-1 0 0 0,0 1 0 0 0,-1 0 0 0 0,1 0 0 0 0,0 0-4 0 0,0 0 8 0 0,-1-1 0 0 0,1 1 0 0 0,0 0 1 0 0,-1 0-1 0 0,1-1 0 0 0,0 1 0 0 0,-1-1 1 0 0,1 1-1 0 0,-1-1 0 0 0,1 0 0 0 0,-1 0 1 0 0,1 0-1 0 0,-1 1 0 0 0,1-2-8 0 0,6-2 45 0 0,-1 0 24 0 0,-5 3-41 0 0,1 0 0 0 0,0 0 0 0 0,0-1-1 0 0,-1 1 1 0 0,1-1 0 0 0,-1 0 0 0 0,1 0 0 0 0,-1 0 0 0 0,0 0 0 0 0,1 0 0 0 0,-1 0 0 0 0,0 0 0 0 0,0-1 0 0 0,-1 1 0 0 0,1-2-28 0 0,4-9 162 0 0,4 8-54 0 0,-5-8-20 0 0,6 0-6 0 0,-11 12-80 0 0,0 1 1 0 0,1 0 0 0 0,-1 0 0 0 0,0 0 0 0 0,0-1 0 0 0,0 1 0 0 0,1 0 0 0 0,-1-1 0 0 0,0 1 0 0 0,0 0 0 0 0,0 0 0 0 0,0-1 0 0 0,0 1 0 0 0,1 0 0 0 0,-1-1 0 0 0,0 1 0 0 0,0 0 0 0 0,0-1 0 0 0,0 1 0 0 0,0 0 0 0 0,0-1 0 0 0,0 1 0 0 0,0 0 0 0 0,0-1 0 0 0,0 1 0 0 0,0 0-3 0 0,0-13 22 0 0,1-31 185 0 0,-5 25-167 0 0,1 8-23 0 0,-10-23 30 0 0,3 15-4 0 0,4-7-51 0 0,-4 5-82 0 0,5-5 0 0 0,-2 13 27 0 0,3 4-72 0 0,2 2 18 0 0,1-1-43 0 0,1 1 16 0 0,-3-8-38 0 0,2 10 87 0 0,-1 1-57 0 0,0 1-1 0 0,1-1-48 0 0,-1 1-53 0 0,0-1-62 0 0,2 3 67 0 0,-1-1-33 0 0,0-1-374 0 0,1 0 97 0 0,0 0-47 0 0,0-3-706 0 0,0-5-550 0 0,0-7-1049 0 0</inkml:trace>
  <inkml:trace contextRef="#ctx0" brushRef="#br0" timeOffset="484.64">884 0 7488 0 0,'0'0'166'0'0,"0"0"29"0"0,0 0 12 0 0,0 3-34 0 0,1 3-143 0 0,6 8-16 0 0,-2-5 55 0 0,11 22 847 0 0,-14-24-662 0 0,0 0-54 0 0,-2 7 86 0 0,1 3 12 0 0,5-3-33 0 0,4 11 148 0 0,4 17-96 0 0,1-10-42 0 0,-11-22-117 0 0,0 0-1 0 0,0 1 1 0 0,1 10-158 0 0,9 24 377 0 0,-10-34-273 0 0,-1-1-1 0 0,-1 1 1 0 0,1 3-104 0 0,4 16 289 0 0,3 2 32 0 0,-5 0 6 0 0,0-16-163 0 0,-3-10-93 0 0,0 1 0 0 0,0 0 0 0 0,-1-1 0 0 0,0 1 0 0 0,-1 0 0 0 0,1 0-71 0 0,-2 5 107 0 0,1 9 82 0 0,3-4 21 0 0,0-10-155 0 0,1 4 57 0 0,-1 2 47 0 0,-1 1 54 0 0,-1 4 64 0 0,-1-12-198 0 0,0 7 39 0 0,0-3 8 0 0,0-2 35 0 0,0 2 88 0 0,-1-2-130 0 0,-4 3-59 0 0,0-3 7 0 0,3-2 36 0 0,0 1 40 0 0,2 0 67 0 0,0-6-165 0 0,1 6 74 0 0,-2-3 27 0 0,0-2-18 0 0,-1 0 46 0 0,-3 3-26 0 0,-1 1-48 0 0,6-6-99 0 0,0 1-1 0 0,-1-1 0 0 0,1 0 1 0 0,-1 1-1 0 0,1-1 0 0 0,-1 0 1 0 0,0 0-1 0 0,1 1 0 0 0,-1-1 1 0 0,1 0-1 0 0,-1 0 0 0 0,1 0 1 0 0,-1 0-1 0 0,0 1 0 0 0,1-1 1 0 0,-1 0-1 0 0,0 0 0 0 0,1 0 1 0 0,-1 0-1 0 0,1 0 0 0 0,-1-1 1 0 0,0 1-1 0 0,1 0 0 0 0,-1 0 1 0 0,1 0-1 0 0,-1-1 0 0 0,1 1 5 0 0,-3 0 101 0 0,3-2 21 0 0,0-14-14 0 0,0-10-34 0 0,4 6-22 0 0,10-5-48 0 0,-3 7-10 0 0,-10 14 1 0 0,0 1 0 0 0,0 0 0 0 0,0 0 0 0 0,0 0 0 0 0,1 0 0 0 0,-1 0 0 0 0,1 0 0 0 0,0 1 0 0 0,0-1 0 0 0,0 0 0 0 0,0 1 0 0 0,0-1 0 0 0,0 1 0 0 0,1 0 0 0 0,-1 0 0 0 0,1 0 0 0 0,0 0 0 0 0,1 0 0 0 0,7-6 0 0 0,-5 5 0 0 0,0-1 0 0 0,0 0 0 0 0,0-1 0 0 0,4-3 0 0 0,-5 3-10 0 0,0 1-1 0 0,1-1 0 0 0,0 1 0 0 0,5-2 11 0 0,0-2-23 0 0,-1 3 8 0 0,0-1 0 0 0,1 1 1 0 0,-1 0-1 0 0,1 1 0 0 0,0 1 15 0 0,-7 1-1 0 0,0 2-1 0 0,0-1 1 0 0,0 0 0 0 0,0 1-1 0 0,0 0 1 0 0,0 0-1 0 0,0 0 1 0 0,2 0 1 0 0,6 1-11 0 0,-10-1 7 0 0,0 0 0 0 0,-1 0 0 0 0,1 1 1 0 0,0-1-1 0 0,-1 0 0 0 0,1 1 0 0 0,-1-1 1 0 0,1 1-1 0 0,-1 0 0 0 0,1-1 0 0 0,-1 1 0 0 0,1 0 1 0 0,-1 0-1 0 0,1 0 4 0 0,6 4-1 0 0,23 11-59 0 0,-26-14 53 0 0,-4-2 7 0 0,0 1-1 0 0,-1-1 1 0 0,1 0-1 0 0,0 1 1 0 0,-1-1 0 0 0,1 0-1 0 0,-1 1 1 0 0,1-1-1 0 0,-1 1 1 0 0,1-1-1 0 0,-1 0 1 0 0,1 1 0 0 0,-1-1-1 0 0,1 1 1 0 0,-1 0-1 0 0,1-1 1 0 0,-1 1-1 0 0,0-1 1 0 0,1 1 0 0 0,-1 0-1 0 0,0-1 1 0 0,0 1 0 0 0,3 4-8 0 0,10 12-38 0 0,-12-16 45 0 0,1 0 1 0 0,-1 0-1 0 0,0 0 0 0 0,0 1 0 0 0,0-1 1 0 0,0 1-1 0 0,0-1 0 0 0,0 1 1 0 0,0-1-1 0 0,0 1 0 0 0,0-1 0 0 0,-1 1 1 0 0,1 0-1 0 0,-1-1 0 0 0,1 1 1 0 0,-1 0-1 0 0,0 0 0 0 0,1-1 0 0 0,-1 2 1 0 0,0-2 0 0 0,0 1 0 0 0,0 0 0 0 0,0-1 0 0 0,1 1 0 0 0,-1 0 0 0 0,1-1 0 0 0,-1 1 0 0 0,1-1 0 0 0,-1 1 0 0 0,1-1 0 0 0,0 1 0 0 0,0-1 0 0 0,0 1 0 0 0,0-1 0 0 0,4 7 0 0 0,-2 8 0 0 0,-3-14 0 0 0,0-1 0 0 0,0 1 0 0 0,0 0 0 0 0,1 0 0 0 0,-1 0 0 0 0,1-1 0 0 0,-1 1 0 0 0,1 0 0 0 0,0-1 0 0 0,-1 1 0 0 0,1-1 0 0 0,0 1 0 0 0,0 0 0 0 0,0-1 0 0 0,0 1 0 0 0,0-1 0 0 0,0 1 0 0 0,0-1 0 0 0,0 1 0 0 0,-1 0 0 0 0,1-1 0 0 0,-1 1 0 0 0,1 0 0 0 0,-1 0 0 0 0,0-1 0 0 0,0 1 0 0 0,0 0 0 0 0,0 8-2 0 0,0-1-19 0 0,0 20-40 0 0,0-20 33 0 0,0-3-40 0 0,0 0-66 0 0,0 1-89 0 0,0-1-114 0 0,0-3 39 0 0,1 0-67 0 0,0 0-75 0 0,0-2-80 0 0,0 0 133 0 0,0 0-56 0 0,0-1-49 0 0,0 0-44 0 0,1 1-156 0 0,-1-1-43 0 0,2 0-188 0 0,0 0-507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1:51.7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284 128 6704 0 0,'0'0'149'0'0,"0"0"23"0"0,-2-3 12 0 0,-9-10-25 0 0,9 3-109 0 0,2 4 26 0 0,0 4-156 0 0,0 0 73 0 0,0 0 66 0 0,0 0 58 0 0,0-2 188 0 0,0-1 103 0 0,0-9 1185 0 0,0 11-1287 0 0,0 0-41 0 0,0 1-51 0 0,0 0-70 0 0,0 0-84 0 0,0 0-98 0 0,-3-3 484 0 0,2 4-344 0 0,-7-5 73 0 0,5 3-59 0 0,2 0 67 0 0,0-3-88 0 0,-1 1-24 0 0,2 4-68 0 0,0 1 0 0 0,0 0-1 0 0,-1-1 1 0 0,1 1 0 0 0,0 0-1 0 0,0-1 1 0 0,-1 1 0 0 0,1 0-1 0 0,0 0 1 0 0,-1-1 0 0 0,1 1-1 0 0,0 0 1 0 0,-1 0 0 0 0,1 0 0 0 0,0-1-1 0 0,-1 1 1 0 0,1 0 0 0 0,0 0-1 0 0,-1 0 1 0 0,1 0 0 0 0,0 0-1 0 0,-1 0 1 0 0,1 0 0 0 0,0 0-1 0 0,-1 0 1 0 0,1 0 0 0 0,-1 0 0 0 0,1 0-1 0 0,0 0 1 0 0,-1 0 0 0 0,1 0-3 0 0,-6-3 113 0 0,-4-7 14 0 0,7 8-27 0 0,0 0-39 0 0,-7 3 24 0 0,10-1-63 0 0,-5 0 151 0 0,0 0-51 0 0,-1 0-30 0 0,-6 1 61 0 0,9 1-57 0 0,-3 8 116 0 0,-7-4-51 0 0,5-1-70 0 0,-14 17 195 0 0,15-15-226 0 0,0 1-73 0 0,1 0 66 0 0,-1 3-40 0 0,4-7-2 0 0,-1 2 0 0 0,1-1 0 0 0,0 0-1 0 0,0 0 1 0 0,0 3-11 0 0,-1 5 9 0 0,3-9-9 0 0,0 0 0 0 0,0 0 1 0 0,0 0-1 0 0,-1 0 0 0 0,0 0 0 0 0,0-1 0 0 0,0 1 1 0 0,0 0-1 0 0,-2 2 6 0 0,2-1 0 0 0,-1 2-1 0 0,1-1 1 0 0,0 0 0 0 0,0 0 0 0 0,-1 6-6 0 0,1-3 7 0 0,0-1 0 0 0,-1 1 1 0 0,0 0-1 0 0,-1 0-7 0 0,0-1 0 0 0,2-5 0 0 0,0 0 0 0 0,1 0 0 0 0,0 0 0 0 0,0 0 0 0 0,0 0 0 0 0,0 0 0 0 0,0 0 0 0 0,0 0 0 0 0,1 0 0 0 0,-1 0 0 0 0,1 0 0 0 0,0 3 0 0 0,0 1 0 0 0,-1 1 0 0 0,0-1 0 0 0,-1 0 0 0 0,-1 7 0 0 0,0-6 0 0 0,2 0 0 0 0,-1 0 0 0 0,1 0 0 0 0,-1 9 0 0 0,2 93 0 0 0,1-108 0 0 0,-1 0 0 0 0,0 0 0 0 0,0 0 1 0 0,1 0-1 0 0,-1 0 0 0 0,1 0 0 0 0,0 0 1 0 0,0 0-1 0 0,-1-1 0 0 0,1 1 0 0 0,0 0 1 0 0,1 0-1 0 0,-1 0-2 0 0,0-1 1 0 0,0 0 0 0 0,-1 1 0 0 0,1-1-1 0 0,0 1 1 0 0,-1-1 0 0 0,1 1 0 0 0,-1-1-1 0 0,1 1 1 0 0,-1 0 0 0 0,0-1 0 0 0,0 1 1 0 0,3 3-48 0 0,0-2 36 0 0,-1-1 9 0 0,22 9 6 0 0,-17-7 22 0 0,3 1 78 0 0,-8-4-88 0 0,-1 0 1 0 0,0-1 0 0 0,1 1-1 0 0,-1-1 1 0 0,0 0 0 0 0,1 1-1 0 0,-1-1 1 0 0,1 0 0 0 0,-1 0-1 0 0,1 0 1 0 0,-1 0 0 0 0,0 0-1 0 0,1 0 1 0 0,-1 0 0 0 0,1 0-1 0 0,-1 0 1 0 0,0-1 0 0 0,1 1-1 0 0,-1-1 1 0 0,1 0-16 0 0,39-19 519 0 0,13-7 158 0 0,-47 22-664 0 0,-1 0 0 0 0,1 0 0 0 0,-1 0 0 0 0,0-1-1 0 0,0 0 1 0 0,2-4-13 0 0,9-8 22 0 0,-15 15-22 0 0,1 0 0 0 0,-1 0 0 0 0,0 0 0 0 0,0-1 0 0 0,0 1 0 0 0,0-1 0 0 0,0 0 0 0 0,0 1 0 0 0,0-1 0 0 0,0 1 0 0 0,0 0 0 0 0,1-1 0 0 0,0 0 0 0 0,3-1 0 0 0,0-1 0 0 0,-1 1 0 0 0,0-1 0 0 0,0-1 0 0 0,-1 1 0 0 0,0-1 0 0 0,0 1 0 0 0,2-6 0 0 0,-2 1-1 0 0,1 0 1 0 0,0 1 0 0 0,3-6 0 0 0,2-2 13 0 0,-6 1 38 0 0,-5-13-33 0 0,0 14 26 0 0,2-8-39 0 0,0 14 9 0 0,-1 0 0 0 0,0-1 0 0 0,-1 1 0 0 0,0 0 0 0 0,-1-7-14 0 0,-5 4 0 0 0,6 11 0 0 0,1 1 0 0 0,-1 0 0 0 0,0-1 0 0 0,0 1 0 0 0,1-1 0 0 0,-1 1 0 0 0,1-1 0 0 0,-1 1 0 0 0,1-1 0 0 0,0 1 0 0 0,0-1 0 0 0,0 0 0 0 0,0 1 0 0 0,-1-1 0 0 0,1 0 0 0 0,0 0 0 0 0,0 1 0 0 0,-1-1 0 0 0,1 0 0 0 0,-1 0 0 0 0,1 1 0 0 0,-1-1 1 0 0,0 0-1 0 0,1 1 0 0 0,-1-1 0 0 0,0 1 0 0 0,0-1 0 0 0,0 1 4 0 0,0-1 0 0 0,0 1 0 0 0,0-1 0 0 0,0 0 0 0 0,1 1 0 0 0,-1-1 0 0 0,0 0 0 0 0,1 1 0 0 0,0-1 0 0 0,-1 0 0 0 0,1 0 0 0 0,0 0 0 0 0,0 0-4 0 0,0-4 8 0 0,0 4-8 0 0,0 1 0 0 0,1-1 1 0 0,-1 0-1 0 0,0 1 0 0 0,-1-1 0 0 0,1 0 1 0 0,0 1-1 0 0,0-1 0 0 0,-1 1 0 0 0,1-1 0 0 0,-1 0 1 0 0,0 0-1 0 0,-9-4 0 0 0,7-2 0 0 0,0 16 0 0 0,-3-3 0 0 0,5-5 0 0 0,1 0 0 0 0,-1 0 0 0 0,1 1 0 0 0,0-1 0 0 0,-1 0 0 0 0,1 0 0 0 0,-1 1 0 0 0,1-1 0 0 0,0 1 0 0 0,-1-1 0 0 0,1 0 0 0 0,0 1 0 0 0,0-1 0 0 0,-1 1 0 0 0,1-1 0 0 0,0 0 0 0 0,0 1 0 0 0,-1-1 0 0 0,1 1 0 0 0,0-1 0 0 0,0 1 0 0 0,0-1 0 0 0,0 1 0 0 0,0-1 0 0 0,0 1 0 0 0,0-1 0 0 0,0 1 0 0 0,0-1 0 0 0,0 1 0 0 0,0-1 0 0 0,0 1 0 0 0,0 0 0 0 0,0 45-30 0 0,0-30-17 0 0,0 3-36 0 0,1-14 58 0 0,-1 0 0 0 0,1 0 0 0 0,0 0 0 0 0,0 0 1 0 0,2 3 24 0 0,4 17-69 0 0,-5-9 70 0 0,-2-9-3 0 0,0-1 1 0 0,0 1-1 0 0,1 0 1 0 0,0-1-1 0 0,0 3 2 0 0,9 15-46 0 0,-9-20 53 0 0,1 1 0 0 0,-2 0 0 0 0,1-1 0 0 0,0 1 0 0 0,-1 0-1 0 0,0 0 1 0 0,0-1 0 0 0,-1 1 0 0 0,0 3-7 0 0,1 2 6 0 0,0-8 4 0 0,0 0-1 0 0,0 0 1 0 0,0 0 0 0 0,1 0-1 0 0,-1 0 1 0 0,0-1 0 0 0,1 1-1 0 0,0 0 1 0 0,-1 0-1 0 0,1 0 1 0 0,0 0 0 0 0,0-1-1 0 0,1 2-9 0 0,-1-1 11 0 0,0-1 0 0 0,0 0 0 0 0,0 1-1 0 0,-1-1 1 0 0,1 1 0 0 0,-1-1 0 0 0,1 1 0 0 0,-1 0-1 0 0,1-1 1 0 0,-1 1 0 0 0,0-1 0 0 0,0 1 0 0 0,1 1-11 0 0,-2 13 153 0 0,1-6-81 0 0,0-9-67 0 0,0 0 0 0 0,0 0 0 0 0,0 0-1 0 0,0 0 1 0 0,1 0 0 0 0,-1-1 0 0 0,0 1-1 0 0,0 0 1 0 0,1 0 0 0 0,-1 0-1 0 0,0 0 1 0 0,1-1 0 0 0,-1 1 0 0 0,1 0-1 0 0,-1 0 1 0 0,1-1-5 0 0,8 10 122 0 0,-9-9-113 0 0,1 0-1 0 0,-1-1 0 0 0,0 1 0 0 0,1 0 0 0 0,-1 0 0 0 0,0 0 0 0 0,1 0 0 0 0,-1 0 0 0 0,0 0 0 0 0,0 0 0 0 0,0 0 1 0 0,0 0-1 0 0,0 0 0 0 0,0 0 0 0 0,0 0 0 0 0,0 0-8 0 0,0 4 54 0 0,-1 0 22 0 0,1 0 38 0 0,0-4-108 0 0,0 0-1 0 0,0 0 1 0 0,0-1 0 0 0,0 1-1 0 0,0 0 1 0 0,0-1 0 0 0,0 1-1 0 0,0 0 1 0 0,0-1 0 0 0,-1 1-1 0 0,1 0 1 0 0,0-1 0 0 0,-1 1-1 0 0,1-1 1 0 0,0 1-6 0 0,-8 2 40 0 0,8-3-40 0 0,0 0 1 0 0,0 0 0 0 0,0 0 0 0 0,0 0 0 0 0,-1 0-1 0 0,1 0 1 0 0,0 0 0 0 0,0 0 0 0 0,0 0 0 0 0,0 0-1 0 0,-1 0 1 0 0,1 0 0 0 0,0 0 0 0 0,0 1 0 0 0,0-1 0 0 0,0 0-1 0 0,0 0 1 0 0,-1 0 0 0 0,1 0 0 0 0,0 0 0 0 0,0 0-1 0 0,0 0 1 0 0,0 1 0 0 0,0-1 0 0 0,0 0 0 0 0,-1 0-1 0 0,1 0 1 0 0,0 0 0 0 0,0 0 0 0 0,0 1 0 0 0,0-1-1 0 0,0 0 1 0 0,0 0 0 0 0,0 0 0 0 0,0 0 0 0 0,0 1-1 0 0,0-1 1 0 0,0 0 0 0 0,0 0 0 0 0,0 0-1 0 0,-1 10-25 0 0,1 10-47 0 0,0-18 41 0 0,0 0-23 0 0,0-1-28 0 0,0 1-45 0 0,0-1-23 0 0,0 1-47 0 0,0-1-53 0 0,0 1-60 0 0,0 0-65 0 0,0-1-60 0 0,0 1-53 0 0,0-1-47 0 0,0 1-159 0 0,0 0-46 0 0,0 0-192 0 0,0 2-517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1:57.6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221 32 5472 0 0,'0'0'124'0'0,"0"2"17"0"0,0-1-135 0 0,0-1 0 0 0,0 1 0 0 0,0-1 0 0 0,0 1 0 0 0,0-1 0 0 0,0 1 0 0 0,0-1 0 0 0,0 1 0 0 0,0-1 0 0 0,0 1 0 0 0,-1-1 1 0 0,1 1-1 0 0,0-1 0 0 0,0 1 0 0 0,0-1 0 0 0,-1 1 0 0 0,1-1 0 0 0,0 1 0 0 0,-1-1 0 0 0,1 0 0 0 0,0 1 0 0 0,-1-1 0 0 0,1 0 0 0 0,-1 1 0 0 0,1-1 0 0 0,0 0 0 0 0,-1 1 0 0 0,1-1 0 0 0,-1 0 0 0 0,1 0 0 0 0,-1 0 0 0 0,1 1 0 0 0,-1-1 0 0 0,1 0 0 0 0,-1 0 0 0 0,1 0 0 0 0,-1 0 0 0 0,1 0 0 0 0,-1 0 0 0 0,1 0 0 0 0,-1 0 0 0 0,1 0 0 0 0,-1 0 0 0 0,1 0 0 0 0,-1 0 0 0 0,0-1-6 0 0,-14 4 26 0 0,-14 10 204 0 0,19-12 2 0 0,1-2-53 0 0,9 1-159 0 0,-1 0 0 0 0,0 0 0 0 0,0 0-1 0 0,1 0 1 0 0,-1 0 0 0 0,0 0 0 0 0,1 0 0 0 0,-1 1-1 0 0,0-1 1 0 0,1 0 0 0 0,-1 0 0 0 0,1 1 0 0 0,-1-1-1 0 0,0 0 1 0 0,1 1 0 0 0,-1-1 0 0 0,1 0 0 0 0,-1 1-1 0 0,1-1 1 0 0,-1 1 0 0 0,1-1 0 0 0,-1 1 0 0 0,1-1 0 0 0,-1 1-1 0 0,1-1 1 0 0,-1 1-20 0 0,1 0 21 0 0,0-1-1 0 0,-1 1 1 0 0,1-1-1 0 0,-1 1 1 0 0,1-1-1 0 0,-1 1 1 0 0,1-1-1 0 0,-1 1 1 0 0,1-1-1 0 0,-1 1 1 0 0,1-1-1 0 0,-1 0 1 0 0,1 1-1 0 0,-1-1 1 0 0,0 0-1 0 0,1 0 1 0 0,-1 1-1 0 0,0-1 1 0 0,1 0-1 0 0,-1 0 1 0 0,0 0-1 0 0,1 0 1 0 0,-1 0-1 0 0,0 0 1 0 0,1 0-1 0 0,-1 0-20 0 0,-5 1 116 0 0,0 0 37 0 0,-2 3 68 0 0,-2 3 153 0 0,-6 8 233 0 0,11-10-444 0 0,1 0-34 0 0,0 0-36 0 0,0-1-70 0 0,-9 14 235 0 0,3 10 24 0 0,-2 5 34 0 0,6-20-193 0 0,3-3-50 0 0,1-3-57 0 0,1-1-1 0 0,1 0 1 0 0,-1 0 0 0 0,1 0-1 0 0,0 3-15 0 0,0 6 37 0 0,0 11 60 0 0,3-6 79 0 0,1-10-42 0 0,-2-5-39 0 0,0 0 1 0 0,1 0 0 0 0,-1-1 0 0 0,1 1 0 0 0,1 1-96 0 0,5 1 167 0 0,17 6 239 0 0,11 6 138 0 0,-35-18-485 0 0,1-1 1 0 0,0 1-1 0 0,-1 0 0 0 0,1-1 0 0 0,0 1 0 0 0,0-1 1 0 0,-1 0-1 0 0,3 0-59 0 0,9 0 188 0 0,-3-1-40 0 0,-4 0-48 0 0,-7 1-90 0 0,0 0 1 0 0,1 0 0 0 0,-1 1 0 0 0,0-1 0 0 0,1 0 0 0 0,-1 0-1 0 0,0 0 1 0 0,1 0 0 0 0,-1-1 0 0 0,0 1 0 0 0,1 0-1 0 0,-1 0 1 0 0,0 0 0 0 0,1 0 0 0 0,-1 0 0 0 0,0 0 0 0 0,0 0-1 0 0,1-1 1 0 0,-1 1 0 0 0,0 0 0 0 0,0 0 0 0 0,1 0-1 0 0,-1-1 1 0 0,0 1 0 0 0,0 0 0 0 0,1 0-11 0 0,19-14 207 0 0,4 1-66 0 0,-24 13-140 0 0,5-2 24 0 0,-4 2-20 0 0,0 0 1 0 0,-1-1 0 0 0,1 1 0 0 0,-1 0 0 0 0,1-1 0 0 0,0 1 0 0 0,-1 0 0 0 0,1-1-1 0 0,-1 1 1 0 0,1-1 0 0 0,-1 1 0 0 0,1-1 0 0 0,-1 1 0 0 0,1-1 0 0 0,-1 1 0 0 0,1-1-1 0 0,-1 0 1 0 0,0 1 0 0 0,0-1 0 0 0,1 1 0 0 0,-1-1 0 0 0,0 0-6 0 0,3-4 24 0 0,10-11 65 0 0,-12 15-80 0 0,0-1 0 0 0,1 1 0 0 0,-1 0 0 0 0,0-1 0 0 0,0 1 0 0 0,0 0 0 0 0,0-1 0 0 0,0 1 0 0 0,0-1 0 0 0,0 0 0 0 0,0 1 0 0 0,-1-1 0 0 0,1 1 1 0 0,-1-1-1 0 0,1 0 0 0 0,-1 0 0 0 0,0 1 0 0 0,1-1 0 0 0,-1 0-9 0 0,1-14 66 0 0,6 0-21 0 0,-1 0-1 0 0,-5 1 20 0 0,-1-6 13 0 0,0-3-10 0 0,0 22-60 0 0,0 0 0 0 0,0 1 0 0 0,0-1 0 0 0,0 0 0 0 0,0 1 0 0 0,-1-1 0 0 0,1 0 0 0 0,-1 1 0 0 0,1-1 0 0 0,-1 1 1 0 0,0-1-1 0 0,0 1 0 0 0,1-1 0 0 0,-2 1-7 0 0,-4-12 45 0 0,5-4-4 0 0,1 15-37 0 0,0-1 0 0 0,0 1 0 0 0,0 0 0 0 0,0-1 1 0 0,0 1-1 0 0,-1 0 0 0 0,1-1 0 0 0,-1 1 0 0 0,1 0 0 0 0,-2-3-4 0 0,-11-11 41 0 0,12 15-38 0 0,-1 0 0 0 0,1-1-1 0 0,0 1 1 0 0,0 0 0 0 0,-1-1 0 0 0,1 1-1 0 0,0 0 1 0 0,1-1 0 0 0,-1 0 0 0 0,0 1-1 0 0,0-1 1 0 0,1 1 0 0 0,-1-1 0 0 0,0 0-1 0 0,1 0 1 0 0,0 1 0 0 0,-1-1 0 0 0,1 0 0 0 0,0 0-3 0 0,0-1-129 0 0,0 0 42 0 0,-2-3 19 0 0,0 2 98 0 0,-6-7 227 0 0,4 6-214 0 0,1 2-90 0 0,1 0-98 0 0,0 1 29 0 0,1 1-34 0 0,0-1-38 0 0,-1 0-39 0 0,1 0-44 0 0,0 0-46 0 0,1 0-50 0 0,-1 0-53 0 0,0-1-56 0 0,1 1-60 0 0,0 0-61 0 0,0-1-67 0 0,0-3-1170 0 0,0-4-1041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1:58.1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64 144 7248 0 0,'0'2'209'0'0,"0"9"-35"0"0,0 1-104 0 0,0 26-67 0 0,0-32-3 0 0,2 0 34 0 0,3 3 116 0 0,1 4 144 0 0,-4-2-108 0 0,-3 2 84 0 0,1-4-52 0 0,0 0 35 0 0,4 12 351 0 0,1-10-402 0 0,-1-1-26 0 0,-1-2-18 0 0,-2 0 20 0 0,-1 2 59 0 0,4 13 167 0 0,6-1 101 0 0,-10-20-456 0 0,1 0 1 0 0,0-1-1 0 0,-1 1 1 0 0,1 0-1 0 0,-1 0 0 0 0,0 0 1 0 0,1 0-1 0 0,-1 0 1 0 0,0 0-50 0 0,-2 19 411 0 0,2-19-347 0 0,-1 1 0 0 0,1 0 0 0 0,0 1 0 0 0,-1-1 0 0 0,2 0 1 0 0,-1 0-1 0 0,0 0 0 0 0,0 0 0 0 0,1 0 0 0 0,0 0 0 0 0,0-1 0 0 0,0 2-64 0 0,4 4 140 0 0,0 2 55 0 0,-2 4 48 0 0,-3-11-192 0 0,-2 29 546 0 0,-2-18-336 0 0,-3-3-58 0 0,4-8 6 0 0,2 0-100 0 0,1-1-68 0 0,1 3-16 0 0,-1-2 39 0 0,0-1 104 0 0,0 5 28 0 0,0 1-80 0 0,0 6 17 0 0,0-11-18 0 0,0-3-3 0 0,0 0 5 0 0,-2 0 23 0 0,-9 0 10 0 0,8 0 2 0 0,3 0 8 0 0,0 0 35 0 0,-2-3 18 0 0,-1 0-154 0 0,-16-16 433 0 0,16 15-438 0 0,1 1-52 0 0,-11-24 308 0 0,1 0-106 0 0,0-1-85 0 0,3 1-62 0 0,4 9-51 0 0,1 1-1 0 0,0 0 1 0 0,0-17-6 0 0,2-7 30 0 0,2 23-30 0 0,-1 5 0 0 0,1 0 0 0 0,1 0 0 0 0,1-7 0 0 0,9-14 0 0 0,-7 17 0 0 0,-3 9 0 0 0,1 0 0 0 0,0 1 0 0 0,1 0 0 0 0,0-1 0 0 0,0 0 0 0 0,2-1 8 0 0,5-11-27 0 0,-1 2-65 0 0,1 1 1 0 0,5-7 83 0 0,2 4-43 0 0,28-14 32 0 0,-44 33 11 0 0,1-1 0 0 0,0 1 0 0 0,0-1 0 0 0,0 1 0 0 0,0 0 0 0 0,0 0 0 0 0,0 0 0 0 0,0 0 0 0 0,1 0 0 0 0,-1 0 0 0 0,0 0 0 0 0,1 1 0 0 0,-1-1 0 0 0,1 1 0 0 0,9-3 0 0 0,4-3-3 0 0,-13 5-4 0 0,0-1 1 0 0,1 1 0 0 0,-1 0 0 0 0,0 1 0 0 0,1-1 0 0 0,-1 0-1 0 0,1 1 1 0 0,1 0 6 0 0,5-1-10 0 0,-8 1 5 0 0,0 0 0 0 0,0 0 1 0 0,0 0-1 0 0,0 0 0 0 0,0 0 0 0 0,0 0 0 0 0,0 1 0 0 0,0-1 0 0 0,0 1 0 0 0,0-1 0 0 0,0 1 5 0 0,6 4-9 0 0,18 6 7 0 0,-21-9 2 0 0,-1 0 0 0 0,0 0 0 0 0,0 1 0 0 0,0-1 0 0 0,0 1 0 0 0,0 0 0 0 0,0 0 0 0 0,-1 0 0 0 0,1 1 0 0 0,-1 0 0 0 0,7 7 0 0 0,-1 0 0 0 0,5 10 0 0 0,-11-18 0 0 0,-1 1 0 0 0,0-1 0 0 0,0 1 0 0 0,-1 0 0 0 0,1 0 0 0 0,-1 0 0 0 0,0 0 0 0 0,0 0 0 0 0,3 9 0 0 0,6 8 0 0 0,-4 5 0 0 0,0-13-2 0 0,-5-12-2 0 0,0 1 1 0 0,-1-1-1 0 0,1 1 0 0 0,0-1 1 0 0,-1 1-1 0 0,1 0 0 0 0,-1-1 1 0 0,1 1-1 0 0,-1-1 1 0 0,0 1-1 0 0,1 0 0 0 0,-1 0 1 0 0,0-1-1 0 0,0 1 4 0 0,0 9-9 0 0,1-7 9 0 0,0 1 0 0 0,-1 0 0 0 0,0 0 0 0 0,0-1-1 0 0,-1 1 1 0 0,1 0 0 0 0,-1 0 0 0 0,0-1-1 0 0,-1 4 1 0 0,-8 10 0 0 0,4 8 0 0 0,4-19 0 0 0,-1 1-1 0 0,-1-2 1 0 0,1 1-1 0 0,-1 0 1 0 0,-1-1-1 0 0,1 0 1 0 0,-1 0-1 0 0,-2 3 1 0 0,4-7-10 0 0,0 1-1 0 0,0-1 1 0 0,0 1 0 0 0,0-1-1 0 0,0 0 1 0 0,-2 1 10 0 0,-8 2-31 0 0,10 1-12 0 0,0-1-47 0 0,-25 11-696 0 0,17-13 478 0 0,0-2-53 0 0,-2-1-55 0 0,1-1-64 0 0,3 1 85 0 0,1-1-39 0 0,-7 1-347 0 0,-1 0-3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2:04.3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230 1 7072 0 0,'0'0'202'0'0,"-3"0"1"0"0,-26 0-160 0 0,21 1-38 0 0,1 1 46 0 0,-1 3 90 0 0,2 0 51 0 0,4-4 10 0 0,1 1-45 0 0,-1-2-41 0 0,0 1-33 0 0,-2-1 19 0 0,-1-1-49 0 0,4 1-11 0 0,0 0 38 0 0,-1 0-37 0 0,0 0 1 0 0,1 0 0 0 0,-1 0 0 0 0,0 0-1 0 0,1 1 1 0 0,-1-1 0 0 0,1 1-1 0 0,-1-1 1 0 0,0 1 0 0 0,1 0 0 0 0,-1-1-1 0 0,1 1 1 0 0,0 0 0 0 0,-1 0-1 0 0,1 0 1 0 0,0 0 0 0 0,-1 0-1 0 0,1 1-43 0 0,-2 1 158 0 0,0 2 0 0 0,0-1-1 0 0,0 0 1 0 0,0 0-1 0 0,1 2-157 0 0,-1-2 149 0 0,1 0-1 0 0,-1 0 1 0 0,0 0-1 0 0,0 0 1 0 0,0 1-149 0 0,-9 6 269 0 0,7-7-119 0 0,1 1-1 0 0,-1 0 1 0 0,1 0 0 0 0,0 0 0 0 0,-3 5-150 0 0,-2 11 394 0 0,6-11-281 0 0,-4 9 69 0 0,1-4 40 0 0,-1 0-34 0 0,6-12-149 0 0,-1 1 1 0 0,2-1-1 0 0,-1 0 1 0 0,0 1-1 0 0,0-1 0 0 0,1 1 1 0 0,0-1-1 0 0,0 2-39 0 0,0 14 177 0 0,0-15-138 0 0,0 0 0 0 0,-1 0-1 0 0,1 0 1 0 0,0-1 0 0 0,-2 4-39 0 0,0 1 51 0 0,1-8-39 0 0,1 1 1 0 0,-1 0-1 0 0,1 0 1 0 0,0 0-1 0 0,-1 0 1 0 0,1 0 0 0 0,0 0-1 0 0,0 0 1 0 0,0 0-1 0 0,0 0 1 0 0,0 0 0 0 0,0 0-1 0 0,0 0 1 0 0,0 0-1 0 0,0 0 1 0 0,0 0-1 0 0,0 0 1 0 0,1 0 0 0 0,-1 0-1 0 0,0-1 1 0 0,1 1-1 0 0,0 1-12 0 0,1 5 46 0 0,-1-3-16 0 0,0 1 0 0 0,-1-1 0 0 0,1 1-1 0 0,-1-1 1 0 0,0 1 0 0 0,0 2-30 0 0,0 4 78 0 0,0-10-65 0 0,0 1 0 0 0,0 0 0 0 0,0-1 0 0 0,0 1-1 0 0,1-1 1 0 0,-1 1 0 0 0,1-1 0 0 0,-1 1 0 0 0,1-1 0 0 0,0 2-13 0 0,-1-2 6 0 0,1 0 0 0 0,0 0 0 0 0,-1-1 0 0 0,1 1 0 0 0,0 0 0 0 0,0 0 0 0 0,0 0 0 0 0,0 0 0 0 0,-1-1 0 0 0,1 1 0 0 0,0 0 0 0 0,0-1 0 0 0,0 1-6 0 0,4 1 12 0 0,-4-2-12 0 0,0 1 1 0 0,-1-1-1 0 0,1 0 0 0 0,0 0 1 0 0,-1 1-1 0 0,1-1 0 0 0,-1 0 1 0 0,1 1-1 0 0,-1-1 0 0 0,1 1 1 0 0,-1-1-1 0 0,1 1 0 0 0,-1-1 1 0 0,1 1-1 0 0,-1-1 0 0 0,1 1 1 0 0,-1 0-1 0 0,0-1 0 0 0,1 1 1 0 0,-1-1-1 0 0,0 1 0 0 0,0 0 0 0 0,3 4 0 0 0,0-2 4 0 0,-1 0 1 0 0,1-1 0 0 0,0 1 0 0 0,0-1-1 0 0,0 1 1 0 0,1-1 0 0 0,-1 0 0 0 0,1-1-1 0 0,-1 1 1 0 0,4 1-5 0 0,0 0 13 0 0,-3-2-3 0 0,0 0 0 0 0,0 0 1 0 0,1 0-1 0 0,-1-1 1 0 0,0 1-1 0 0,1-1 1 0 0,-1 0-1 0 0,0-1 1 0 0,5 0-11 0 0,7 1 75 0 0,-9 0-36 0 0,-5 0-28 0 0,0 0 1 0 0,0 0 0 0 0,0 0-1 0 0,1 0 1 0 0,-1 0-1 0 0,0 0 1 0 0,0-1-1 0 0,0 1 1 0 0,0-1 0 0 0,1 0-12 0 0,5-4 35 0 0,-6 4-32 0 0,-1 0-1 0 0,0 0 1 0 0,1 0-1 0 0,-1 1 1 0 0,1-1 0 0 0,-1 0-1 0 0,1 1 1 0 0,0-1-1 0 0,-1 1 1 0 0,1 0 0 0 0,0-1-1 0 0,-1 1 1 0 0,1 0 0 0 0,0 0-3 0 0,5 0-27 0 0,0-1-53 0 0,-1-1-56 0 0,-1 0-58 0 0,0 0-59 0 0,0-1-61 0 0,-1 0-63 0 0,0 0-64 0 0,1-1-57 0 0,-1 1-65 0 0,1 0-68 0 0,1 0-69 0 0,0 1-1104 0 0,3 1-1020 0 0,-8 1 2738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2:05.8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270 33 5728 0 0,'0'0'132'0'0,"0"0"17"0"0,0-3 10 0 0,0 3-150 0 0,0-1 0 0 0,0 0-1 0 0,0 1 1 0 0,0-1 0 0 0,0 0 0 0 0,0 1 0 0 0,0-1 0 0 0,0 0 0 0 0,0 1 0 0 0,-1-1 0 0 0,1 0-1 0 0,0 1 1 0 0,-1-1 0 0 0,1 0 0 0 0,0 1-9 0 0,-1-1 2 0 0,0 1 0 0 0,0 0 0 0 0,1-1 0 0 0,-1 1 0 0 0,0 0 0 0 0,0 0-1 0 0,0-1 1 0 0,1 1 0 0 0,-1 0 0 0 0,0 0 0 0 0,0 0 0 0 0,0 0 0 0 0,0 0 0 0 0,0 0-2 0 0,-5 0 24 0 0,2-1 42 0 0,1-2 95 0 0,0 0 49 0 0,-4-4 285 0 0,-5 5-250 0 0,8 2-84 0 0,2 0-88 0 0,0 0-1 0 0,-1 0 1 0 0,1 0-1 0 0,0 0 0 0 0,-1 0 1 0 0,1 1-1 0 0,0-1 1 0 0,-1 1-1 0 0,0 0-72 0 0,-6 4 186 0 0,-1 1 74 0 0,-3-4 64 0 0,-2 1 40 0 0,2 5-83 0 0,-11 16 172 0 0,13-11-191 0 0,-1 0-30 0 0,-1 7-14 0 0,6-9-119 0 0,2-3 40 0 0,1 1 0 0 0,0-1-1 0 0,-1 4-138 0 0,-2 2 134 0 0,1-2-63 0 0,-8 15 99 0 0,2 13-20 0 0,9-25-96 0 0,1-9-26 0 0,1 1 0 0 0,1-1 0 0 0,-1 1 1 0 0,1 4-29 0 0,0-1 20 0 0,1 0 0 0 0,0-1 0 0 0,1 1 0 0 0,0 0 0 0 0,2 6-20 0 0,6 8 71 0 0,0-6 30 0 0,-7-6-55 0 0,-3-11-39 0 0,0 0-1 0 0,0 0 0 0 0,0 0 1 0 0,1 0-1 0 0,-1 0 1 0 0,0-1-1 0 0,0 1 0 0 0,1 0 1 0 0,-1 0-1 0 0,1 0 0 0 0,-1 0 1 0 0,1-1-1 0 0,-1 1-6 0 0,12 7 94 0 0,3 5 30 0 0,-2-2 34 0 0,-11-10-135 0 0,0-1 0 0 0,-1 1 0 0 0,1 0 0 0 0,0-1 0 0 0,-1 1 0 0 0,1-1 0 0 0,0 0 0 0 0,-1 1 0 0 0,1-1 1 0 0,0 0-1 0 0,0 0-23 0 0,15 0 146 0 0,31 0 274 0 0,-34 0-347 0 0,-3 0-58 0 0,7-2 65 0 0,1-5-22 0 0,-9 3-33 0 0,-5 2-11 0 0,0 0-1 0 0,0 0 1 0 0,0-1-1 0 0,-1 0 1 0 0,1 0 0 0 0,-1 0-1 0 0,0 0 1 0 0,0 0 0 0 0,0-1-1 0 0,0 0 1 0 0,2-3-14 0 0,5-4 41 0 0,-7 6-28 0 0,-1 0 1 0 0,1-1 0 0 0,-1 1 0 0 0,0-1-1 0 0,-1 0 1 0 0,1 0 0 0 0,-1 0 0 0 0,1-4-14 0 0,-1 4-1 0 0,2-11 47 0 0,-5-3-22 0 0,0 10-11 0 0,1-13 53 0 0,0-1-36 0 0,-2 3 19 0 0,-3 7-63 0 0,-1-1-27 0 0,5-5-26 0 0,1 7 6 0 0,-4-4-37 0 0,3 14 90 0 0,-3-9-56 0 0,0-2-50 0 0,1-1-62 0 0,2 1-73 0 0,-2-2-206 0 0,-2 6 74 0 0,0 2 116 0 0,2-8-303 0 0</inkml:trace>
  <inkml:trace contextRef="#ctx0" brushRef="#br0" timeOffset="400.94">491 333 7856 0 0,'0'0'174'0'0,"3"2"29"0"0,7 12 13 0 0,-7-10-161 0 0,1 3 56 0 0,3-2-58 0 0,-2-3-49 0 0,0 0-13 0 0,-2 1 1 0 0,4 4 33 0 0,9 10 41 0 0,-9-11 56 0 0,0 1 138 0 0,-5-4 229 0 0,-2-3 14 0 0,0 0-19 0 0,0 0-86 0 0,0 0-40 0 0,0 0-6 0 0,0 0-8 0 0,0 0-35 0 0,0 0-18 0 0,0 0-3 0 0,0 0-27 0 0,0 0-112 0 0,-2-3-47 0 0,-9-8-8 0 0,7 6-14 0 0,3-2-67 0 0,1 1-6 0 0,-5-2 14 0 0,4 7-18 0 0,0-1 1 0 0,0 1-1 0 0,0-1 0 0 0,0 1 0 0 0,1-1 0 0 0,-1 1 0 0 0,1-1 0 0 0,-1 1 0 0 0,1-1 0 0 0,-1 0 0 0 0,1 1 0 0 0,0-1 0 0 0,0 0 0 0 0,0 1-3 0 0,-1-12 36 0 0,1 9-34 0 0,-1 0 0 0 0,1 0 1 0 0,0 0-1 0 0,1 0 0 0 0,-1 0 0 0 0,1 0 0 0 0,0 0 1 0 0,0-1-3 0 0,2-4 1 0 0,12-32-18 0 0,-4 17-37 0 0,-8 20 38 0 0,11-17-123 0 0,1 0 0 0 0,3-2 139 0 0,-14 19-25 0 0,0-1 1 0 0,1 1-1 0 0,-1 0 1 0 0,1 0 0 0 0,-1 1-1 0 0,1-1 1 0 0,0 1-1 0 0,1 0 1 0 0,-1 0 0 0 0,6-1 24 0 0,6-2-100 0 0,16-7-20 0 0,-26 10 109 0 0,0 0 1 0 0,1 1 0 0 0,-1-1 0 0 0,1 2 0 0 0,0-1-1 0 0,0 1 1 0 0,6 0 10 0 0,13 0-71 0 0,16 1 71 0 0,-9 1-13 0 0,-29 0 8 0 0,-1-1 0 0 0,1 1 1 0 0,0 0-1 0 0,-1 0 1 0 0,1 0-1 0 0,-1 1 1 0 0,1-1-1 0 0,-1 1 0 0 0,0 0 1 0 0,1 0-1 0 0,1 2 5 0 0,17 7 8 0 0,3 0 142 0 0,4 8-17 0 0,-23-15-93 0 0,7 9 146 0 0,-2 6 32 0 0,0 0 30 0 0,2-6-11 0 0,-8-10-159 0 0,-1 1-1 0 0,0 0 1 0 0,0 1 0 0 0,0-1-1 0 0,0 1 1 0 0,-1 0 0 0 0,0 1-1 0 0,2 2-77 0 0,9 11 282 0 0,-3-3 24 0 0,-5 2-38 0 0,-6-17-261 0 0,4 15 139 0 0,-3-10-58 0 0,0-1 0 0 0,0 0 0 0 0,1 1 0 0 0,0-1 0 0 0,0 0 1 0 0,3 4-89 0 0,-1-1 222 0 0,5 13 30 0 0,-7-14 22 0 0,-1 0-102 0 0,-2 0-54 0 0,-1 1-11 0 0,0-3 29 0 0,1-3 101 0 0,0 1-12 0 0,0 8-1 0 0,0-9-12 0 0,0-2-52 0 0,0 0-28 0 0,0 0-4 0 0,0 3-4 0 0,0 7-17 0 0,0-7-10 0 0,-3 0-1 0 0,-7 7 6 0 0,7-7 20 0 0,3-3 6 0 0,0 0 0 0 0,0 0-8 0 0,0 0-33 0 0,0 0-14 0 0,0 0-1 0 0,0 0 0 0 0,0 0-1 0 0,0 0-6 0 0,0 0-29 0 0,0 0-108 0 0,0 0-10 0 0,0 0 25 0 0,0 0-14 0 0,0 0-47 0 0,0 0-120 0 0,0 0-218 0 0,0 0 250 0 0,0 0-38 0 0,0 0-76 0 0,0 0 107 0 0,0 0-40 0 0,0 0-45 0 0,0 0-42 0 0,0 0-37 0 0,0 0-36 0 0,0 0-263 0 0,0 0-57 0 0,0 0-45 0 0,0 0-34 0 0,0 0-1448 0 0,0 0-1278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2:04.6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221 1 9648 0 0,'0'0'216'0'0,"0"0"32"0"0,0 0 12 0 0,0 0-106 0 0,0 3-79 0 0,0 46 739 0 0,0 0-117 0 0,0 1-102 0 0,0 1-88 0 0,0-3-100 0 0,0-1-51 0 0,0 34 159 0 0,0 106 575 0 0,0-130-704 0 0,0-1 62 0 0,0-52-423 0 0,0 0 1 0 0,-1 0 0 0 0,1 0 0 0 0,-1 0 0 0 0,0-1 0 0 0,0 1 0 0 0,0 0 0 0 0,-1 0 0 0 0,1-1 0 0 0,-1 1 0 0 0,-1 2-26 0 0,2-2 31 0 0,-1 0 0 0 0,2 0 0 0 0,-1 1 0 0 0,0-1 0 0 0,1 0-1 0 0,0 1 1 0 0,0-1 0 0 0,0 0 0 0 0,1 5-31 0 0,0 7 76 0 0,-1-3-6 0 0,0-10 19 0 0,0-3-1 0 0,0 0-37 0 0,0 0-131 0 0,0 0-59 0 0,0 0-12 0 0,0 0 47 0 0,0 0-4 0 0,0 0-50 0 0,0 0-149 0 0,0 0-274 0 0,0 0 442 0 0,0 0 18 0 0,0 0-10 0 0,0 0-39 0 0,0 0-7 0 0,0 0-39 0 0,0 0-43 0 0,0 0-51 0 0,0 0-52 0 0,0 0-50 0 0,0 0-45 0 0,0 0-37 0 0,0 0-143 0 0,0 0-38 0 0,0 0-171 0 0,0 0-465 0 0</inkml:trace>
  <inkml:trace contextRef="#ctx0" brushRef="#br0" timeOffset="404.41">0 506 7568 0 0,'0'0'166'0'0,"3"0"29"0"0,-3 0-186 0 0,1 0 0 0 0,-1 0 0 0 0,0 0 0 0 0,1 0-1 0 0,-1 0 1 0 0,1 0 0 0 0,-1 0 0 0 0,0 0 0 0 0,1 0 0 0 0,-1 0 0 0 0,1-1-1 0 0,-1 1 1 0 0,1 0 0 0 0,-1 0 0 0 0,0 0 0 0 0,1-1 0 0 0,-1 1 0 0 0,0 0 0 0 0,1 0-1 0 0,-1-1 1 0 0,0 1 0 0 0,1 0 0 0 0,-1 0 0 0 0,0-1 0 0 0,0 1 0 0 0,1 0-1 0 0,-1-1 1 0 0,0 1 0 0 0,0-1 0 0 0,0 1 0 0 0,1-1-9 0 0,3-5 118 0 0,4 0-75 0 0,9-2-46 0 0,-13 6 1 0 0,13-7 66 0 0,0 0 104 0 0,-1-1 64 0 0,22-14 378 0 0,-28 17-453 0 0,0 0-36 0 0,1 1 122 0 0,-1 1-55 0 0,5-1 14 0 0,-1 2-62 0 0,20-6 117 0 0,-16 2-147 0 0,-1 1 81 0 0,-1 1 0 0 0,10-2-191 0 0,5 2 146 0 0,-16 2-98 0 0,-9 2-26 0 0,1 0-1 0 0,-1 1 1 0 0,0 0-1 0 0,1 0 0 0 0,-1 0 1 0 0,1 0-1 0 0,-1 1 0 0 0,1 0 1 0 0,-1 1-1 0 0,1-1 1 0 0,2 2-22 0 0,22 8 16 0 0,1-4-6 0 0,-1 4 33 0 0,-19-7-33 0 0,-8-2-10 0 0,0-1 0 0 0,0 1 0 0 0,0 1 0 0 0,-1-1 0 0 0,1 1 0 0 0,-1-1 0 0 0,1 1 1 0 0,-1 0-1 0 0,2 2 0 0 0,32 17 0 0 0,-25-15 0 0 0,0 0 0 0 0,-1 1 0 0 0,0 0 0 0 0,-1 1 0 0 0,3 2 0 0 0,21 35 53 0 0,-27-38-44 0 0,6 5 23 0 0,-4 3 34 0 0,-6-2-20 0 0,-3-11-36 0 0,1 1 1 0 0,-1-1-1 0 0,1 0 0 0 0,0 1 1 0 0,-1-1-1 0 0,1 0 1 0 0,0 0-1 0 0,0 0 1 0 0,1 0-1 0 0,-1 0 0 0 0,0 0 1 0 0,1 0-1 0 0,-1 0 1 0 0,1 0-11 0 0,2 2 35 0 0,-1 0 0 0 0,0 0 0 0 0,0 0 1 0 0,0 1-1 0 0,-1 0 0 0 0,0-1 0 0 0,1 1 1 0 0,-2 0-1 0 0,1 0 0 0 0,0 3-35 0 0,2 15 104 0 0,-2-6-2 0 0,8-3-17 0 0,-9-13-82 0 0,-1-1 0 0 0,0 0-1 0 0,1 0 1 0 0,-1 1-1 0 0,0-1 1 0 0,0 0-1 0 0,0 0 1 0 0,1 1-1 0 0,-1-1 1 0 0,0 0-1 0 0,0 0 1 0 0,0 1-1 0 0,0-1 1 0 0,0 0-1 0 0,0 1 1 0 0,1-1-1 0 0,-1 0 1 0 0,0 1 0 0 0,0-1-1 0 0,0 0 1 0 0,0 1-1 0 0,0-1 1 0 0,0 0-1 0 0,0 1 1 0 0,0-1-1 0 0,0 0 1 0 0,-1 1-3 0 0,1 10 34 0 0,0 8 43 0 0,0-7-75 0 0,0 1-71 0 0,0-11 1 0 0</inkml:trace>
  <inkml:trace contextRef="#ctx0" brushRef="#br0" timeOffset="783.19">757 143 8464 0 0,'0'0'190'0'0,"0"0"28"0"0,0 0 10 0 0,0 0 40 0 0,0 0 105 0 0,0 0 47 0 0,0 0 11 0 0,0 0-184 0 0,0 0-118 0 0,0 0-87 0 0,0 0-44 0 0,0 0-27 0 0,0 0-35 0 0,0 0-137 0 0,0 0 48 0 0,0 0-42 0 0,0 0-43 0 0,0 0-41 0 0,0 0-383 0 0,0 0-272 0 0,0 0-623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0:50.9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11496 0 0,'0'3'333'0'0,"0"4"-171"0"0,0-1-45 0 0,0 4 11 0 0,0-4-99 0 0,0 28 2 0 0,1-27-31 0 0,-1 0 0 0 0,1 0 1 0 0,1 0-1 0 0,-1-1 0 0 0,1 2 0 0 0,4 16 33 0 0,-3 5 63 0 0,-3-12-107 0 0,0 1 35 0 0,0 19 121 0 0,0 0 118 0 0,0 0 105 0 0,0 1 92 0 0,0 0 77 0 0,0 1 65 0 0,0-1 49 0 0,0-29-528 0 0,1 0 1 0 0,0 0-1 0 0,2 7-123 0 0,4 14 300 0 0,-6-26-261 0 0,2 20 219 0 0,-3 1-93 0 0,-1-18-132 0 0,1 0 1 0 0,0 0 0 0 0,1 0 0 0 0,0 0 0 0 0,0 3-34 0 0,4 7 49 0 0,-3-11-27 0 0,0 1-1 0 0,-1-1 0 0 0,1 1 1 0 0,-1 0-1 0 0,-1-1 0 0 0,1 1-21 0 0,-1 0-64 0 0,0 0 56 0 0,5 14 153 0 0,-3-12-119 0 0,0-4-54 0 0,0 1-44 0 0,0 0-78 0 0,0 0-88 0 0,-1 0-102 0 0,1 0-120 0 0,-1-3 86 0 0,0 1-61 0 0,0-1-53 0 0,0 0-46 0 0,1 1-159 0 0,0-1-46 0 0,0 2-193 0 0,1 2-515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2:02.9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427 144 6016 0 0,'0'0'133'0'0,"0"0"23"0"0,0-3 11 0 0,0-10-27 0 0,0 0-62 0 0,0 11 5 0 0,0 1 92 0 0,0-2 150 0 0,0 2-311 0 0,0-3 127 0 0,-1-12 540 0 0,0 13-568 0 0,0 1-39 0 0,-10-3 278 0 0,7-2-107 0 0,4 7-231 0 0,-1-1 1 0 0,1 1-1 0 0,0 0 1 0 0,0-1-1 0 0,0 1 0 0 0,-1 0 1 0 0,1-1-1 0 0,0 1 0 0 0,-1 0 1 0 0,1-1-1 0 0,0 1 0 0 0,0 0 1 0 0,-1-1-1 0 0,1 1 1 0 0,-1 0-1 0 0,1 0 0 0 0,0 0 1 0 0,-1-1-1 0 0,1 1 0 0 0,0 0 1 0 0,-1 0-1 0 0,1 0 0 0 0,-1 0 1 0 0,1 0-1 0 0,-1 0 1 0 0,1 0-1 0 0,0 0 0 0 0,-1 0 1 0 0,1 0-1 0 0,-1 0 0 0 0,1 0-14 0 0,0 0 5 0 0,0 0 0 0 0,-1 0 0 0 0,1 0 0 0 0,0 0 0 0 0,0 0 0 0 0,0 0 0 0 0,0 0 0 0 0,0 0 0 0 0,0 0 0 0 0,0 0 0 0 0,0 0 0 0 0,0 0 0 0 0,0 0 0 0 0,-1 0 0 0 0,1 0 0 0 0,0 0 0 0 0,0 0 0 0 0,0 0 0 0 0,0 0 0 0 0,0 0 0 0 0,0 0-1 0 0,0 0 1 0 0,0 0 0 0 0,0 0 0 0 0,0 0 0 0 0,0 0 0 0 0,-1 0 0 0 0,1-1 0 0 0,0 1 0 0 0,0 0 0 0 0,0 0 0 0 0,0 0 0 0 0,0 0 0 0 0,0 0 0 0 0,0 0 0 0 0,0 0 0 0 0,0 0 0 0 0,0 0 0 0 0,0 0 0 0 0,0 0 0 0 0,0 0 0 0 0,0-1 0 0 0,0 1 0 0 0,0 0 0 0 0,0 0-1 0 0,0 0 1 0 0,0 0 0 0 0,0 0 0 0 0,0 0 0 0 0,0 0 0 0 0,0 0 0 0 0,0 0 0 0 0,0 0 0 0 0,0-1 0 0 0,0 1 0 0 0,0 0 0 0 0,0 0-5 0 0,-3-12 242 0 0,-7-2 31 0 0,7 11-63 0 0,-1 2-96 0 0,0 1-62 0 0,-1 1-34 0 0,2-1 42 0 0,3 0-49 0 0,-1 0 0 0 0,0 0 0 0 0,1 0 0 0 0,-1 0 0 0 0,0 0 0 0 0,1 0 0 0 0,-1 0 0 0 0,0 0 0 0 0,1 0 0 0 0,-1-1 0 0 0,0 1 0 0 0,1 0 0 0 0,-1 0 0 0 0,1-1 0 0 0,-1 1 0 0 0,0 0 0 0 0,1-1 0 0 0,-1 1-1 0 0,1-1 1 0 0,-1 1 0 0 0,1-1 0 0 0,-1 1 0 0 0,1-1 0 0 0,0 1 0 0 0,-1-1 0 0 0,1 0-11 0 0,-1 1 11 0 0,1-1 0 0 0,0 1 0 0 0,-1-1-1 0 0,1 1 1 0 0,-1-1 0 0 0,1 1 0 0 0,-1-1-1 0 0,1 1 1 0 0,-1-1 0 0 0,1 1 0 0 0,-1 0 0 0 0,0-1-1 0 0,1 1 1 0 0,-1 0 0 0 0,1-1 0 0 0,-1 1 0 0 0,0 0-1 0 0,1 0 1 0 0,-1 0 0 0 0,0-1 0 0 0,1 1-1 0 0,-1 0 1 0 0,0 0 0 0 0,0 0 0 0 0,1 0 0 0 0,-1 0-11 0 0,-14-2 191 0 0,1-9 38 0 0,11 9-42 0 0,-1 1-84 0 0,0 0-53 0 0,-1 2-32 0 0,3 0 32 0 0,-5-2 2 0 0,4 1-46 0 0,1 0 0 0 0,0 0-1 0 0,0 0 1 0 0,0 0 0 0 0,0 0-1 0 0,-1 1 1 0 0,1-1 0 0 0,0 1-1 0 0,0-1 1 0 0,-1 1-6 0 0,-13 12 64 0 0,12-8-48 0 0,-1-2 7 0 0,-17 8 5 0 0,-7 5-28 0 0,24-6 0 0 0,-6-5 0 0 0,9-3 0 0 0,1 1 0 0 0,0-1 0 0 0,-1 0 0 0 0,1 0 0 0 0,0 1 0 0 0,0-1 0 0 0,0 1 0 0 0,1-1 0 0 0,-1 1 0 0 0,0-1 0 0 0,0 1 0 0 0,0-1 0 0 0,0 0 0 0 0,0 1 0 0 0,-1-1 0 0 0,1 0 0 0 0,-1 0 0 0 0,-5 3 0 0 0,7-5 0 0 0,0 0 0 0 0,-1 1 0 0 0,1-1 0 0 0,-1 0 0 0 0,1 0 0 0 0,-1 1 0 0 0,1-1 0 0 0,0 0 0 0 0,-1 1 0 0 0,1-1 0 0 0,0 1 0 0 0,-1-1 0 0 0,1 0 0 0 0,0 1 0 0 0,0-1 0 0 0,-1 1 0 0 0,1-1 0 0 0,0 1 0 0 0,0-1 0 0 0,0 1 0 0 0,0-1 0 0 0,0 1 0 0 0,-1-1 0 0 0,1 1 0 0 0,0-1 0 0 0,0 1 0 0 0,0-1 0 0 0,0 1 0 0 0,0-1 0 0 0,1 1 0 0 0,-1-1 0 0 0,0 1 0 0 0,0 1 0 0 0,0-1 0 0 0,0 1 0 0 0,-1-1 0 0 0,1 1 0 0 0,0 0 0 0 0,-1-1 0 0 0,1 1 0 0 0,-1-1 0 0 0,0 1 0 0 0,1-1 0 0 0,-1 1 0 0 0,0-1 0 0 0,-1 2 0 0 0,1-2 0 0 0,0 1 0 0 0,0 0 0 0 0,0-1 0 0 0,1 1 0 0 0,-1 0 0 0 0,0 0 0 0 0,1 0 0 0 0,-1-1 0 0 0,1 1 0 0 0,0 0 0 0 0,-1 0 0 0 0,1 0 0 0 0,0 2 0 0 0,0 25 25 0 0,0 50 96 0 0,0-73-111 0 0,1 0 1 0 0,0 1-1 0 0,0-1 0 0 0,0 0 0 0 0,2 5-10 0 0,3 12 55 0 0,-4-13-33 0 0,-1-1 1 0 0,-1 1-1 0 0,0-1 1 0 0,-1 9-23 0 0,0-6 24 0 0,1-1-1 0 0,1 1 1 0 0,-1 0 0 0 0,2-1 0 0 0,-1 2-24 0 0,4 5 37 0 0,-3-8-5 0 0,0-1-1 0 0,0 1 1 0 0,-1 0-1 0 0,0 0 1 0 0,0 1-32 0 0,-2 7 43 0 0,0-9-10 0 0,1 0-1 0 0,0 0 1 0 0,1 0 0 0 0,0 0-1 0 0,1 5-32 0 0,3 2 50 0 0,-3-9-26 0 0,0-1 0 0 0,-1 1 0 0 0,0-1 0 0 0,0 1 0 0 0,0 0 0 0 0,-1 0-24 0 0,0 5 39 0 0,-1 9 33 0 0,5-4 3 0 0,-2-11-62 0 0,0 0 7 0 0,1 1-1 0 0,-2 0 1 0 0,1 0-1 0 0,-1-1 1 0 0,0 1-1 0 0,0 0 1 0 0,-1 0-20 0 0,0 3 41 0 0,0 3 24 0 0,0 12 42 0 0,0-12-18 0 0,0-11-1 0 0,0-2-6 0 0,0 0-2 0 0,0 0-3 0 0,0 0-5 0 0,0 0 13 0 0,0 0-53 0 0,0 0-50 0 0,0 0-48 0 0,0 0-96 0 0,0 0-172 0 0,0 0 169 0 0,0 0 69 0 0,0 0-36 0 0,0 0-11 0 0,0 0-35 0 0,0 0-41 0 0,0 0-46 0 0,0 0-50 0 0,0 0-45 0 0,0 0-40 0 0,0 0-37 0 0,0 0-126 0 0,0 0-35 0 0,0 0-1321 0 0</inkml:trace>
  <inkml:trace contextRef="#ctx0" brushRef="#br0" timeOffset="623.49">1 396 5328 0 0,'0'0'116'0'0,"2"0"17"0"0,0 0-109 0 0,0 0-1 0 0,0-1 0 0 0,-1 1 1 0 0,1-1-1 0 0,0 1 1 0 0,0-1-1 0 0,-1 0 1 0 0,1 0-1 0 0,-1 0 1 0 0,1 0-1 0 0,1-1-23 0 0,4-2 45 0 0,-3 3-39 0 0,0 0-1 0 0,0 0 1 0 0,0 0 0 0 0,0 0 0 0 0,0 1 0 0 0,0 0-1 0 0,0 0 1 0 0,0 0 0 0 0,0 0 0 0 0,1 1-6 0 0,-1-1 21 0 0,0 1 0 0 0,0-1 1 0 0,0 0-1 0 0,0-1 0 0 0,0 1 0 0 0,3-1-21 0 0,-5 0 19 0 0,0 0 0 0 0,0 0 0 0 0,0 0 0 0 0,0 0 0 0 0,-1 0 0 0 0,1-1 0 0 0,-1 1 0 0 0,1 0 0 0 0,-1-1 0 0 0,1 1-19 0 0,-1-1 20 0 0,1 1-1 0 0,-1-1 0 0 0,1 1 0 0 0,-1 0 1 0 0,1-1-1 0 0,0 1 0 0 0,0 0 0 0 0,-1 0 1 0 0,1 0-1 0 0,0 0-19 0 0,19-4 142 0 0,-17 4-104 0 0,1 0 0 0 0,0 0 1 0 0,-1 0-1 0 0,1-1 0 0 0,-1 0 0 0 0,0 0 0 0 0,2-1-38 0 0,21-11 276 0 0,13 3 13 0 0,-25 7-189 0 0,-10 3-50 0 0,1 0-1 0 0,-1 1 1 0 0,1-1-1 0 0,3 1-49 0 0,-3 1 48 0 0,-1-2 0 0 0,1 1 0 0 0,0-1 0 0 0,3 0-48 0 0,7-4 96 0 0,-9 3-54 0 0,-1 0 1 0 0,1 1 0 0 0,-1 0-1 0 0,1 0 1 0 0,0 0 0 0 0,0 1-43 0 0,8-1 26 0 0,-9 1-25 0 0,1 0 0 0 0,-1 0 0 0 0,1 0 0 0 0,-1 1 0 0 0,0 0 0 0 0,1 0-1 0 0,14 10 0 0 0,-8-8 0 0 0,-9-2 0 0 0,0 0 0 0 0,0 1 0 0 0,0-1 0 0 0,0 1 0 0 0,-1 0 0 0 0,1 0 0 0 0,0 0 0 0 0,0 0 0 0 0,7 5 0 0 0,-8-6 0 0 0,0 1 0 0 0,0 0 0 0 0,0 0 0 0 0,0 0 0 0 0,0 0 0 0 0,0 1 0 0 0,0-1 0 0 0,-1 1 0 0 0,1 0 0 0 0,-1-1 0 0 0,0 1 0 0 0,6 12 1 0 0,2 12 48 0 0,4 8-3 0 0,-3-6-22 0 0,-6 3 111 0 0,-4 0 91 0 0,-2 0 72 0 0,1 0 51 0 0,3-2-67 0 0,5-4-94 0 0,-6-21-158 0 0,2 12 110 0 0,-5 4-23 0 0,0-12-58 0 0,3 5 49 0 0,5 0-3 0 0,-6-13-93 0 0,0 0 0 0 0,0 1 0 0 0,-1-1 0 0 0,1 1 0 0 0,0-1-1 0 0,-1 1 1 0 0,1-1 0 0 0,-1 1 0 0 0,0-1 0 0 0,1 1 0 0 0,-1 0 0 0 0,0-1 0 0 0,0 2-12 0 0,2 7 22 0 0,2-1 68 0 0,-2-5 1 0 0,1-1 0 0 0,0 1 0 0 0,-1-1 0 0 0,2 0 0 0 0,0 1-91 0 0,1 1 121 0 0,-1-3 100 0 0,-1 0-98 0 0,1-2-63 0 0,1-1-37 0 0,-2 1 40 0 0,34 0 314 0 0,-23 0-287 0 0,-2 0-49 0 0,-12 0-38 0 0,1 0 0 0 0,-1 0 0 0 0,1 0-1 0 0,-1 0 1 0 0,1 0 0 0 0,-1 0-1 0 0,1 0 1 0 0,-1 0 0 0 0,1 0 0 0 0,-1 0-1 0 0,1 0 1 0 0,-1 0 0 0 0,1-1 0 0 0,-1 1-1 0 0,1 0 1 0 0,-1 0 0 0 0,0 0 0 0 0,1-1-1 0 0,-1 1 1 0 0,1 0 0 0 0,-1 0 0 0 0,0-1-1 0 0,1 1 1 0 0,-1 0 0 0 0,1-1-1 0 0,-1 1 1 0 0,0-1 0 0 0,1 1 0 0 0,-1 0-1 0 0,0-1 1 0 0,0 1 0 0 0,1-1-3 0 0,3-6 42 0 0,9 2 11 0 0,-9 2-41 0 0,0 1 1 0 0,-1-1-1 0 0,1 0 0 0 0,-1-1 0 0 0,2-1-12 0 0,-2 1 14 0 0,1 0-1 0 0,-1 1 0 0 0,1 0 1 0 0,0 0-1 0 0,3-2-13 0 0,-6 4 0 0 0,0 1 1 0 0,0-1 0 0 0,0 1-1 0 0,0-1 1 0 0,0 0-1 0 0,0 0 1 0 0,0 0-1 0 0,0 0 1 0 0,0 0-1 0 0,0 0 1 0 0,0 0-1 0 0,-1 0 1 0 0,1 0-1 0 0,0 0 1 0 0,-1 0-1 0 0,1 0 1 0 0,-1-1-1 0 0,1 1 1 0 0,-1 0-1 0 0,0 0 1 0 0,1-1-1 0 0,-1 1 0 0 0,0-2 0 0 0,1 1 0 0 0,0 0 0 0 0,-1 0 0 0 0,1 0 0 0 0,0 0 0 0 0,0 0 0 0 0,0 0 0 0 0,1 0 0 0 0,-1 0 0 0 0,0 1 0 0 0,1-1 0 0 0,0-1 0 0 0,0 1 3 0 0,0 0 1 0 0,-1 0 0 0 0,1 0 0 0 0,-1 0 0 0 0,0 0-1 0 0,0 0 1 0 0,1-1 0 0 0,-2 1 0 0 0,1 0-1 0 0,0-1 1 0 0,0 1 0 0 0,-1-1 0 0 0,1 0-4 0 0,-1 1 11 0 0,1-1 0 0 0,0 1 0 0 0,-1 0 0 0 0,1-1 0 0 0,0 1 0 0 0,0 0 0 0 0,0-1 0 0 0,1 1 0 0 0,-1 0 0 0 0,1 0 0 0 0,-1 0 0 0 0,1 0 0 0 0,0 0-11 0 0,-1 0 10 0 0,1 0 0 0 0,-1 1 0 0 0,1-1 1 0 0,-1 0-1 0 0,0 0 0 0 0,0 0 0 0 0,0-1 1 0 0,0 1-1 0 0,0 0 0 0 0,0 0 0 0 0,0 0 1 0 0,-1-1-1 0 0,0 1 0 0 0,1-1-10 0 0,2-10 33 0 0,3-2-18 0 0,-5 12-15 0 0,0 0 0 0 0,1-1 0 0 0,-2 1 0 0 0,1-1 0 0 0,0 1 0 0 0,0-1 0 0 0,-1 1 0 0 0,0-1 1 0 0,0 0-1 0 0,1-2-2 0 0,-1 0 1 0 0,1 1 0 0 0,0-1-1 0 0,1 0 1 0 0,-1 0 0 0 0,2 0 1 0 0,2-12-34 0 0,-3 1-34 0 0,-2 15 59 0 0,0 1-1 0 0,0-1 0 0 0,0 0 1 0 0,0 1-1 0 0,1-1 0 0 0,-1 0 1 0 0,1 1-1 0 0,-1-1 0 0 0,1 0 1 0 0,-1 1-1 0 0,1-1 0 0 0,0 1 1 0 0,0-1-1 0 0,0 1 10 0 0,5-12-59 0 0,-5 9 43 0 0,0 1 0 0 0,-1-1 0 0 0,1 0 0 0 0,-1 0 0 0 0,0-3 16 0 0,0 7 0 0 0,0-16-28 0 0,0 14-31 0 0,0 2-6 0 0,0 2 1 0 0,0 0 58 0 0,0-1 1 0 0,0 1 0 0 0,1 0 0 0 0,-1-1 0 0 0,1 1-1 0 0,-1-1 1 0 0,1 1 0 0 0,0-1 0 0 0,-1 1-1 0 0,1-1 1 0 0,0 0 0 0 0,0 1 5 0 0,0 0 0 0 0,0-1 0 0 0,0 1 0 0 0,0 0 0 0 0,0 0-1 0 0,0-1 1 0 0,-1 1 0 0 0,1 0 0 0 0,-1 0 0 0 0,1 0 0 0 0,-1 0 0 0 0,0 0 0 0 0,1 1 0 0 0,-2 8 0 0 0,1-7 0 0 0,0 1 0 0 0,0 0 0 0 0,1-1 0 0 0,-1 1 0 0 0,1-1 0 0 0,0 3 0 0 0,5 8 0 0 0,-5-12 0 0 0,0 0 0 0 0,1 1 0 0 0,-1-1 0 0 0,-1 1 0 0 0,1-1 0 0 0,0 1 0 0 0,-1-1 0 0 0,0 1 0 0 0,0 0 0 0 0,0 8-1 0 0,-1-8-5 0 0,1-1 0 0 0,0 1 0 0 0,0 0 1 0 0,0-1-1 0 0,0 1 0 0 0,1-1 0 0 0,0 1 0 0 0,-1-1 0 0 0,2 2 6 0 0,24 69-10 0 0,-20-37 10 0 0,-6-34-2 0 0,2 0 1 0 0,-1-1-1 0 0,0 1 1 0 0,1 0-1 0 0,-1-1 1 0 0,1 1-1 0 0,0-1 1 0 0,0 1 1 0 0,-2-3-1 0 0,0 0 1 0 0,0 0-1 0 0,0 0 1 0 0,0 1-1 0 0,0-1 1 0 0,0 0-1 0 0,1 0 1 0 0,-1 0-1 0 0,0 0 1 0 0,0 1-1 0 0,0-1 1 0 0,0 0-1 0 0,1 0 1 0 0,-1 0-1 0 0,0 0 1 0 0,0 0-1 0 0,0 0 1 0 0,1 0-1 0 0,-1 1 1 0 0,0-1-1 0 0,0 0 1 0 0,1 0-1 0 0,-1 0 1 0 0,0 0-1 0 0,0 0 1 0 0,0 0-1 0 0,1 0 1 0 0,-1 0-1 0 0,0 0 1 0 0,0 0-1 0 0,1 0 1 0 0,-1 0-1 0 0,0 0 1 0 0,2 1-13 0 0,4 16-8 0 0,-2-4 12 0 0,-3-11 9 0 0,0 0 0 0 0,0-1 0 0 0,0 1 0 0 0,0 0 0 0 0,0 0 0 0 0,0-1 0 0 0,1 1 0 0 0,-1-1 0 0 0,1 1 0 0 0,-1-1 0 0 0,-1-1 0 0 0,13 16 0 0 0,-10-3 10 0 0,-3-13-9 0 0,0 0 0 0 0,0 0 0 0 0,0 0-1 0 0,0 0 1 0 0,0 1 0 0 0,0-1 0 0 0,0 0-1 0 0,0 0 1 0 0,0 0 0 0 0,0 0 0 0 0,0 0-1 0 0,0 0 1 0 0,0 0 0 0 0,0 0 0 0 0,0 0-1 0 0,0 0 1 0 0,0 1 0 0 0,0-1 0 0 0,0 0-1 0 0,0 0 1 0 0,0 0 0 0 0,0 0 0 0 0,0 0-1 0 0,0 0 1 0 0,0 0 0 0 0,0 0-1 0 0,0 0 1 0 0,0 0 0 0 0,0 0 0 0 0,0 0-1 0 0,0 1 1 0 0,1-1 0 0 0,-1 0 0 0 0,0 0-1 0 0,0 0 1 0 0,0 0 0 0 0,0 0 0 0 0,0 0-1 0 0,0 0 1 0 0,0 0 0 0 0,0 0 0 0 0,0 0-1 0 0,0 0 1 0 0,0 0 0 0 0,1 0 0 0 0,-1 0-1 0 0,0 0 1 0 0,0 0 0 0 0,0 0 0 0 0,0 0-1 0 0,0 0 1 0 0,0 0 0 0 0,0 0 0 0 0,0 0-1 0 0,0 0 1 0 0,0 0 0 0 0,1 0-1 0 0,9 0-3 0 0,-8 0-40 0 0,-1 0-64 0 0,-1 0-65 0 0,0 0-103 0 0,0 0-120 0 0,0 0-106 0 0,0 0 67 0 0,0 0-41 0 0,0 0-559 0 0,0 0-441 0 0,0 0-840 0 0</inkml:trace>
  <inkml:trace contextRef="#ctx0" brushRef="#br0" timeOffset="1039.54">1342 175 6176 0 0,'0'3'177'0'0,"2"13"0"0"0,0-10-149 0 0,8 29-15 0 0,-9-16 81 0 0,1-4 300 0 0,0-8-209 0 0,2 3 49 0 0,2 5 105 0 0,-5-7-143 0 0,0-1 1 0 0,-1 0-1 0 0,1 0 0 0 0,-2 1 1 0 0,1 2-197 0 0,-1 14 457 0 0,2-13-265 0 0,2-1-34 0 0,2 6 116 0 0,0-4-48 0 0,-2 10 60 0 0,-3-6 58 0 0,0 0-67 0 0,0 10 79 0 0,0 34 316 0 0,0-42-403 0 0,0 1 75 0 0,0-3 50 0 0,0 1 100 0 0,0-1 120 0 0,0-7-256 0 0,0-1 37 0 0,-3-8-168 0 0,3 0-219 0 0,0 1 1 0 0,-1-1 0 0 0,1 0 0 0 0,0 0 0 0 0,-1 0 0 0 0,1 0 0 0 0,-1 0 0 0 0,1 0 0 0 0,0 0 0 0 0,-1 0 0 0 0,1 0-1 0 0,0 0 1 0 0,-1 0 0 0 0,1-1 0 0 0,-1 1 0 0 0,1 0 0 0 0,0 0 0 0 0,-1 0 0 0 0,1 0 0 0 0,0 0 0 0 0,-1-1-1 0 0,1 1 1 0 0,0 0 0 0 0,0 0 0 0 0,-1-1 0 0 0,1 1 0 0 0,0 0 0 0 0,0 0 0 0 0,-1-1 0 0 0,1 1 0 0 0,0 0 0 0 0,0-1-1 0 0,0 1 1 0 0,-1 0 0 0 0,1-1 0 0 0,0 1 0 0 0,0 0 0 0 0,0-1 0 0 0,0 1 0 0 0,0-1-9 0 0,6-16 289 0 0,-1 6-189 0 0,-2-1-77 0 0,-3 2-23 0 0,0 7 0 0 0,-1 0 0 0 0,1-1 0 0 0,0 1 0 0 0,1 0 0 0 0,-1 0 0 0 0,1-1 0 0 0,-1 1 0 0 0,1 0 0 0 0,0 0 0 0 0,0 0 0 0 0,0 0 0 0 0,1 0 0 0 0,-1 0 0 0 0,1 0 0 0 0,-1 0 0 0 0,1 1 0 0 0,1-2 0 0 0,17-30-33 0 0,-8 13-30 0 0,3-3-41 0 0,-8 13 63 0 0,-3 5 27 0 0,0 0 0 0 0,0 0 0 0 0,0 0 1 0 0,5-3 13 0 0,9-14 0 0 0,-5 6-12 0 0,3 7-26 0 0,-8 5 50 0 0,-7 4-3 0 0,1 0 0 0 0,-1 0 0 0 0,1 0 0 0 0,-1 0 0 0 0,1 1 0 0 0,-1-1 0 0 0,1 0 0 0 0,-1 1 1 0 0,1 0-1 0 0,0-1 0 0 0,-1 1 0 0 0,1 0 0 0 0,0 0 0 0 0,0 0-9 0 0,10 0 112 0 0,-1 0-80 0 0,0 1-63 0 0,-1 2-49 0 0,-7-3 51 0 0,-1 1 1 0 0,0 0 0 0 0,0 0 0 0 0,-1 0 0 0 0,1 0 0 0 0,0 0 0 0 0,0 0 0 0 0,0 1 0 0 0,-1-1-1 0 0,1 1 1 0 0,-1-1 0 0 0,1 1 0 0 0,-1 0 0 0 0,1-1 0 0 0,-1 1 0 0 0,0 0 0 0 0,0 0 0 0 0,1 1 28 0 0,3 7-160 0 0,0 1 73 0 0,3 0 91 0 0,-6-10 4 0 0,-1 1-1 0 0,1 0 1 0 0,-1 0 0 0 0,0 0 0 0 0,1 0-1 0 0,-1 0 1 0 0,0 0 0 0 0,0 0 0 0 0,0 1-1 0 0,-1-1 1 0 0,1 0 0 0 0,0 0 0 0 0,-1 1-1 0 0,0-1-7 0 0,4 11 39 0 0,1 3 12 0 0,-3-13-48 0 0,-1 0 1 0 0,0 1-1 0 0,0-1 1 0 0,0 0 0 0 0,0 1-1 0 0,-1-1 1 0 0,0 1 0 0 0,1 1-4 0 0,-1 42 10 0 0,0-45-6 0 0,0 0 1 0 0,0 0-1 0 0,0 0 0 0 0,1 0 0 0 0,-1 0 0 0 0,0-1 0 0 0,1 1 1 0 0,0 0-1 0 0,-1 0 0 0 0,1 0 0 0 0,0 0 0 0 0,0-1 1 0 0,1 2-5 0 0,-1-1 4 0 0,0-1 0 0 0,0 0 0 0 0,0 1 0 0 0,-1-1 0 0 0,1 1 0 0 0,-1-1 0 0 0,1 1 0 0 0,-1 0 0 0 0,1-1 0 0 0,-1 1 0 0 0,0-1 0 0 0,0 1 0 0 0,0 1-4 0 0,0-2 2 0 0,0 1 1 0 0,0-1 0 0 0,0 1-1 0 0,0-1 1 0 0,1 1 0 0 0,-1-1-1 0 0,0 1 1 0 0,1-1-1 0 0,-1 1 1 0 0,0-1 0 0 0,1 1-1 0 0,0-1 1 0 0,-1 0 0 0 0,1 1-1 0 0,0-1 1 0 0,0 1-3 0 0,11 20 43 0 0,-11-19-32 0 0,10 16-5 0 0,-4-12-51 0 0,0-4-35 0 0,-5-3 13 0 0,-1 0-70 0 0,0 1-79 0 0,0 0 63 0 0,-1-1-36 0 0,1 1-39 0 0,0 0-36 0 0,2 2-361 0 0,-1-2 84 0 0,0 1-50 0 0,3 1-698 0 0,1-1-552 0 0,3-1-1048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1:58.5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189 237 6072 0 0,'0'0'133'0'0,"-3"3"23"0"0,-10 8 12 0 0,-3-9-23 0 0,7-1-114 0 0,4 5-27 0 0,1 0-9 0 0,-3-3 18 0 0,1 0 46 0 0,2-1 25 0 0,-1 2 71 0 0,0 1 97 0 0,-4 4 197 0 0,0 1 3 0 0,3-5-213 0 0,1-1-106 0 0,0-1-81 0 0,-5 2 215 0 0,4 0-95 0 0,2 0-72 0 0,-1 6 76 0 0,2-1-9 0 0,1-4-40 0 0,-2 2 40 0 0,-6 10 190 0 0,4 8-77 0 0,1-11-110 0 0,3-11-135 0 0,1-1 1 0 0,0 0 0 0 0,0 1-1 0 0,0-1 1 0 0,1 1 0 0 0,-1-1-1 0 0,1 1 1 0 0,-1-1 0 0 0,1 1-36 0 0,0 3 60 0 0,-1-1 1 0 0,0 0-1 0 0,0 0 1 0 0,0 0-1 0 0,-2 4-60 0 0,1-6 35 0 0,1 0 0 0 0,0 0 1 0 0,0 1-1 0 0,0-1 0 0 0,0 0 0 0 0,1 1 0 0 0,0-1 0 0 0,0 0 0 0 0,0 1 0 0 0,0-1 0 0 0,1 3-35 0 0,5 8 110 0 0,0 3 41 0 0,-5-1 25 0 0,-1-15-160 0 0,0 1 0 0 0,0-1 0 0 0,0 1 1 0 0,0-1-1 0 0,1 0 0 0 0,-1 1 0 0 0,1-1 0 0 0,-1 0 0 0 0,1 1 0 0 0,0-1 1 0 0,0 0-1 0 0,0 0 0 0 0,0 0 0 0 0,0 0 0 0 0,0 0 0 0 0,1 0 0 0 0,-1 0 0 0 0,1 0 1 0 0,0 1-17 0 0,11 12 136 0 0,-5-2-2 0 0,-6-11-99 0 0,0 1 0 0 0,0-1-1 0 0,1 0 1 0 0,-1 0 0 0 0,1 0 0 0 0,-1 0 0 0 0,1 0-35 0 0,8 5 147 0 0,1 4 65 0 0,2 0 65 0 0,-13-10-245 0 0,1 0 0 0 0,-1-1 0 0 0,0 1 0 0 0,1-1 0 0 0,-1 1 0 0 0,1-1 0 0 0,-1 0 0 0 0,1 0 0 0 0,-1 0 0 0 0,1 1 0 0 0,0-1-32 0 0,7 1 171 0 0,3 6 18 0 0,3-1 35 0 0,-4-7-22 0 0,7-7 24 0 0,-15 6-198 0 0,0 2-1 0 0,0-1 1 0 0,-1 0 0 0 0,1 0 0 0 0,0 1 0 0 0,0 0 0 0 0,1 0-28 0 0,7-3 153 0 0,-1-1-91 0 0,16-6 113 0 0,-25 9-156 0 0,1 1-1 0 0,0-1 1 0 0,-1 0-1 0 0,1 0 1 0 0,-1 0-1 0 0,1 0 1 0 0,-1 0-1 0 0,0 0 0 0 0,1-1 1 0 0,-1 1-1 0 0,0 0 1 0 0,1-2-19 0 0,3-7 118 0 0,-4 7-92 0 0,0 1-1 0 0,0 0 1 0 0,0-1 0 0 0,0 1 0 0 0,1 0 0 0 0,-1 0 0 0 0,1 0 0 0 0,-1 0 0 0 0,1 0-26 0 0,6-4 80 0 0,4-7 23 0 0,-3-2-50 0 0,-3-11-25 0 0,0 13 12 0 0,-5 12-36 0 0,0 0 1 0 0,-1-1-1 0 0,1 1 1 0 0,0-1-1 0 0,-1 0 1 0 0,1 1-1 0 0,-1-1 0 0 0,1 0 1 0 0,-1 1-1 0 0,0-1 1 0 0,1 0-1 0 0,-1 1 1 0 0,0-1-1 0 0,0 0-4 0 0,0-14 61 0 0,0-29 161 0 0,0 32-176 0 0,-4-10 45 0 0,3 20-87 0 0,0 0 0 0 0,0 0 0 0 0,-1 0 0 0 0,0 0 0 0 0,1 1 0 0 0,-1-1 0 0 0,-1 0-4 0 0,-9-16 59 0 0,5 6-67 0 0,-10-16 61 0 0,12 20-77 0 0,-1 1-46 0 0,-1-1-78 0 0,-1 0-96 0 0,1 0-115 0 0,2 5 129 0 0,1-1-36 0 0,2 4 14 0 0,1-1-37 0 0,-2-1-391 0 0,0 1 96 0 0,1 0-53 0 0,-3-1-746 0 0,-1 1-587 0 0,-4 1-1116 0 0</inkml:trace>
  <inkml:trace contextRef="#ctx0" brushRef="#br0" timeOffset="650.93">962 222 8032 0 0,'0'0'182'0'0,"0"0"29"0"0,-3 0 12 0 0,0 0-152 0 0,-10 0 44 0 0,3-3-77 0 0,5-7-38 0 0,-2 7 14 0 0,1 3 37 0 0,-11 0 335 0 0,-21 0 580 0 0,15 0-442 0 0,7 0-233 0 0,-1 0-99 0 0,4 2-14 0 0,3 4-78 0 0,8-5-89 0 0,1 0 1 0 0,-1 0-1 0 0,0-1 0 0 0,1 1 0 0 0,-1 0 0 0 0,0 0 0 0 0,1-1 0 0 0,-1 1 0 0 0,0-1 0 0 0,0 0 0 0 0,1 0 0 0 0,-1 1 0 0 0,0-1-11 0 0,-5-1 38 0 0,5 1-27 0 0,-1 0 0 0 0,1 0 0 0 0,0 0 0 0 0,0 0 0 0 0,0 0 0 0 0,0 1 0 0 0,0-1 0 0 0,-1 1 0 0 0,1-1 0 0 0,-1 1-11 0 0,-2 2 10 0 0,-3 1 0 0 0,-10 5 48 0 0,2 4-5 0 0,3 3-42 0 0,12-14-15 0 0,1-1 1 0 0,-1 1-1 0 0,1 0 1 0 0,-1-1-1 0 0,1 1 0 0 0,0 0 1 0 0,0 0-1 0 0,0-1 1 0 0,0 1-1 0 0,0 0 1 0 0,0 0-1 0 0,0-1 1 0 0,0 1-1 0 0,1 0 1 0 0,-1-1-1 0 0,1 1 1 0 0,0 1 3 0 0,2 3-4 0 0,0 0-1 0 0,0 0 1 0 0,-1 1 0 0 0,0-1 0 0 0,1 5 4 0 0,-3-10-3 0 0,0 0 0 0 0,1 1 1 0 0,-1-1-1 0 0,1 1 0 0 0,-1-1 0 0 0,1 0 0 0 0,0 1 1 0 0,-1-1-1 0 0,1 0 0 0 0,0 0 0 0 0,0 0 0 0 0,0 0 1 0 0,0 0-1 0 0,0 0 0 0 0,0 0 0 0 0,1 1 3 0 0,16 15-11 0 0,10 10 4 0 0,-11-6-39 0 0,1 6 36 0 0,6-6 10 0 0,-14 5-11 0 0,2-15-15 0 0,-11-10 24 0 0,1 0 0 0 0,-1 1 0 0 0,1-1 0 0 0,-1 0 1 0 0,0 1-1 0 0,0-1 0 0 0,0 1 0 0 0,1-1 0 0 0,-1 1 1 0 0,-1 0-1 0 0,1-1 0 0 0,0 1 0 0 0,0 0 0 0 0,-1 0 1 0 0,1 1 1 0 0,3 4 0 0 0,-1 0 0 0 0,1 0 0 0 0,1-1 0 0 0,-1 0 0 0 0,1 1 0 0 0,0-1 0 0 0,1-1 0 0 0,3 4 0 0 0,-8-8 0 0 0,1 0 1 0 0,-1 1-1 0 0,0-1 1 0 0,0 0 0 0 0,0 1-1 0 0,0-1 1 0 0,0 0-1 0 0,0 1 1 0 0,0-1 0 0 0,0 1-1 0 0,0-1 1 0 0,-1 1-1 0 0,1 0 1 0 0,-1-1 0 0 0,1 1-1 0 0,-1 0 1 0 0,0-1-1 0 0,1 1 1 0 0,-1 0 0 0 0,0 0-1 0 0,0-2 1 0 0,0 1 1 0 0,-1-1 0 0 0,1 1 0 0 0,0-1 0 0 0,0 1-1 0 0,0-1 1 0 0,0 1 0 0 0,0-1 0 0 0,0 1 0 0 0,1-1-1 0 0,-1 1 1 0 0,0-1 0 0 0,0 1 0 0 0,0-1-1 0 0,0 1 1 0 0,0-1 0 0 0,1 1 0 0 0,-1-1 0 0 0,0 0-1 0 0,0 1 1 0 0,1-1 0 0 0,-1 1 0 0 0,0-1 0 0 0,1 0-1 0 0,-1 1 1 0 0,0-1 0 0 0,1 0 0 0 0,-1 1-1 0 0,1-1 1 0 0,-1 0 0 0 0,1 0 0 0 0,-1 1-2 0 0,7 3 13 0 0,-2 9 51 0 0,6 1 54 0 0,-9-12 11 0 0,-2-2 6 0 0,0 0 10 0 0,0 3 40 0 0,0 7 21 0 0,0-7 2 0 0,-2 0-7 0 0,-9 7-28 0 0,8-7-61 0 0,1-2-38 0 0,-1 0-24 0 0,0-2-23 0 0,0 1-9 0 0,1 1 23 0 0,-2 6 60 0 0,4-7-96 0 0,0 1-1 0 0,-1-1 1 0 0,1 1 0 0 0,0-1-1 0 0,0 0 1 0 0,-1 1 0 0 0,1-1 0 0 0,0 1-1 0 0,-1-1 1 0 0,1 0 0 0 0,-1 1-1 0 0,1-1 1 0 0,0 0 0 0 0,-1 0 0 0 0,1 1-1 0 0,-1-1 1 0 0,1 0 0 0 0,-1 0-1 0 0,1 0 1 0 0,-1 1 0 0 0,1-1-1 0 0,-1 0 1 0 0,1 0 0 0 0,-1 0 0 0 0,1 0-1 0 0,-1 0 1 0 0,1 0 0 0 0,-1 0-1 0 0,1 0 1 0 0,-1 0 0 0 0,1 0 0 0 0,-1 0-5 0 0,-7 0 28 0 0,-31 0 164 0 0,32 0-193 0 0,4 0 7 0 0,1 0-1 0 0,0 0 0 0 0,0 0 1 0 0,0 0-1 0 0,0 0 1 0 0,0-1-1 0 0,-1 1 0 0 0,1 0 1 0 0,0-1-1 0 0,-1 0-5 0 0,-26-15 11 0 0,26 10-24 0 0,1-1-44 0 0,0 3-71 0 0,-1 0 78 0 0,0 0 40 0 0,2 2-37 0 0,-1-1-45 0 0,1 0-70 0 0,1-1-40 0 0,-1 1-73 0 0,1-2-84 0 0,0 0-96 0 0,0 1 0 0 0,0 0-102 0 0,0 0 85 0 0,0 1-40 0 0,0-3-592 0 0,0 2-461 0 0,0 3-880 0 0</inkml:trace>
  <inkml:trace contextRef="#ctx0" brushRef="#br0" timeOffset="1023.72">1214 301 7792 0 0,'0'2'230'0'0,"3"14"-16"0"0,2-3-176 0 0,1 0-32 0 0,-2 1 14 0 0,0-3 43 0 0,0 0 92 0 0,-1 1 85 0 0,0 1 173 0 0,-1 1-55 0 0,-3-1-57 0 0,1-2-62 0 0,-1 1-24 0 0,0 4 185 0 0,1-12-287 0 0,0-1 1 0 0,0 1-1 0 0,0 0 1 0 0,0-1-1 0 0,0 1 1 0 0,1 0-1 0 0,0-1 1 0 0,1 4-114 0 0,0 1 108 0 0,1-2 10 0 0,-1 1 0 0 0,0 0 1 0 0,-1 0-1 0 0,0 1-118 0 0,1 12 169 0 0,-2-2-80 0 0,0-11-30 0 0,0 3 43 0 0,0 5-41 0 0,0 1 30 0 0,0-14-230 0 0,0-1 47 0 0,0 1 39 0 0,0-1 37 0 0,0 2 55 0 0,0 0 65 0 0,0 9 403 0 0,0-7-352 0 0,0-2-121 0 0,0 0-41 0 0,0-1-51 0 0,0 1-58 0 0,0 0-43 0 0,0-1-60 0 0,0 1-64 0 0,0-1-72 0 0,0 1-76 0 0,0 0-83 0 0,0-1-89 0 0,0 1-94 0 0,0 1-941 0 0,0 5-941 0 0</inkml:trace>
  <inkml:trace contextRef="#ctx0" brushRef="#br0" timeOffset="1024.72">1277 111 7224 0 0,'0'0'165'0'0,"0"0"22"0"0,0 0 7 0 0,0 0-147 0 0,0 0-93 0 0,0 0-79 0 0,0 0-108 0 0,0 0-126 0 0,0 0-108 0 0,0 0-198 0 0,0 0-449 0 0</inkml:trace>
  <inkml:trace contextRef="#ctx0" brushRef="#br0" timeOffset="1556.38">1798 48 7344 0 0,'0'0'216'0'0,"0"0"-60"0"0,0 0-16 0 0,0 0 40 0 0,0 0 146 0 0,0 0 274 0 0,0 0 22 0 0,0 0-33 0 0,0 0-144 0 0,0 0-58 0 0,0 0-16 0 0,0 0-34 0 0,0 0-129 0 0,0 3-59 0 0,0 53 492 0 0,0-18-248 0 0,0-6-100 0 0,0 1-41 0 0,0-6-81 0 0,0-1-40 0 0,0 0-46 0 0,0-1-51 0 0,0-16-7 0 0,1 1 0 0 0,0 0 1 0 0,1-1-1 0 0,-1 1 0 0 0,2 1-27 0 0,3 18 76 0 0,-4-4 11 0 0,-2 80 363 0 0,0-60-228 0 0,0-19-63 0 0,0 2 34 0 0,0 3 44 0 0,0 2 53 0 0,0-20-274 0 0,0-5 94 0 0,0 0-46 0 0,0-8-63 0 0,0 0 1 0 0,0 0-1 0 0,0 0 0 0 0,0 0 1 0 0,0 0-1 0 0,0 0 0 0 0,0 1 1 0 0,0-1-1 0 0,0 0 0 0 0,0 0 1 0 0,0 0-1 0 0,0 0 0 0 0,0 0 1 0 0,0 0-1 0 0,0 0 0 0 0,0 0 0 0 0,0 0 1 0 0,0 0-1 0 0,0 1 0 0 0,0-1 1 0 0,0 0-1 0 0,0 0 0 0 0,0 0 1 0 0,0 0-1 0 0,0 0 0 0 0,0 0 1 0 0,0 0-1 0 0,0 0 0 0 0,-1 0 0 0 0,1 0 1 0 0,0 0-1 0 0,0 0 0 0 0,0 0 1 0 0,0 0-1 0 0,0 1 0 0 0,0-1 1 0 0,0 0-1 0 0,0 0 0 0 0,0 0 1 0 0,0 0-1 0 0,0 0 0 0 0,0 0 0 0 0,-1 0 1 0 0,1 0-1 0 0,0 0 0 0 0,0 0 1 0 0,0 0-1 0 0,0 0 0 0 0,0 0 1 0 0,0 0-1 0 0,0 0 0 0 0,0 0 1 0 0,0 0-1 0 0,0 0 0 0 0,-1 0 1 0 0,1 0-1 0 0,0 0-1 0 0,0-1 1 0 0,-1 1 0 0 0,0 0 0 0 0,0 0 0 0 0,1 1 0 0 0,-1-1 0 0 0,0 0 0 0 0,1 0 0 0 0,-1 0 0 0 0,0 0 0 0 0,1 1 0 0 0,-1-1 0 0 0,1 0 0 0 0,-1 0 0 0 0,0 1 0 0 0,1-1-1 0 0,-1 1-2 0 0,1-1 1 0 0,0 1 0 0 0,-1 0 0 0 0,1-1-1 0 0,0 1 1 0 0,0-1 0 0 0,-1 1 0 0 0,1 0-1 0 0,0 0 1 0 0,0-1 0 0 0,0 1 0 0 0,0 0-1 0 0,0-1 1 0 0,0 1 0 0 0,0 0 1 0 0,0 1-89 0 0,0-2-2 0 0,0 0-26 0 0,0 0 26 0 0,-3 0-86 0 0,-7 0-161 0 0,7 0-12 0 0,3 0-2 0 0,0 0-2 0 0,0 0-4 0 0,0 0-2 0 0,-2 0-6 0 0,-9 0-22 0 0,11 0 381 0 0,0 0 0 0 0,0 0 0 0 0,0 0 0 0 0,0 0 0 0 0,0 0 0 0 0,0 0 0 0 0,0 1 0 0 0,-1-1 0 0 0,1 0 0 0 0,0 0 0 0 0,0 0 0 0 0,0 0 0 0 0,0 0 0 0 0,0 0 0 0 0,0-1 0 0 0,0 1 0 0 0,0 0 0 0 0,0 0 0 0 0,0 0 0 0 0,-1 0 0 0 0,1 0 0 0 0,0 0 0 0 0,0 0 0 0 0,0 0 0 0 0,0 0 0 0 0,0 0 0 0 0,0 0 0 0 0,0 0 0 0 0,0 0 0 0 0,0 0 0 0 0,0 0 0 0 0,0 0 0 0 0,0 0 0 0 0,0 0 0 0 0,0 0 0 0 0,-1-1 1 0 0,1 1-1 0 0,0 0 0 0 0,0 0 0 0 0,0 0 0 0 0,0 0 0 0 0,0 0 0 0 0,0 0 0 0 0,0 0 0 0 0,0 0 0 0 0,0 0 0 0 0,0 0 0 0 0,0-1 0 0 0,0 1 0 0 0,0 0 0 0 0,0 0 0 0 0,0 0 0 0 0,0 0 0 0 0,0 0 0 0 0,0 0 0 0 0,0 0 0 0 0,1 0 7 0 0,-1-4-179 0 0,0 1-42 0 0,0 1-77 0 0,0 1 98 0 0,0 0-40 0 0,0 0-42 0 0,0 1-41 0 0,0-1-423 0 0,0 1-287 0 0,0 0-669 0 0</inkml:trace>
  <inkml:trace contextRef="#ctx0" brushRef="#br0" timeOffset="2025">1530 379 6072 0 0,'0'0'133'0'0,"0"0"23"0"0,0 0 12 0 0,3 0-23 0 0,-3 0-143 0 0,0 1-1 0 0,1-1 0 0 0,-1 0 0 0 0,1 0 0 0 0,-1 0 0 0 0,0 0 0 0 0,1-1 1 0 0,-1 1-1 0 0,1 0 0 0 0,-1 0 0 0 0,1 0 0 0 0,-1 0 0 0 0,0 0 0 0 0,1 0 0 0 0,-1-1 1 0 0,0 1-1 0 0,1 0 0 0 0,-1 0 0 0 0,0-1 0 0 0,1 1 0 0 0,-1 0 0 0 0,0 0 0 0 0,1-1 1 0 0,-1 1-1 0 0,0 0 0 0 0,0-1 0 0 0,1 1 0 0 0,-1-1 0 0 0,0 1 0 0 0,0 0 1 0 0,1-1-2 0 0,3-6-6 0 0,7 2 6 0 0,-9 0 9 0 0,1 0 54 0 0,8-2 278 0 0,-10 7-309 0 0,0-1-1 0 0,0 1 0 0 0,0-1 1 0 0,0 1-1 0 0,0-1 0 0 0,0 1 1 0 0,0-1-1 0 0,0 0 0 0 0,0 1 1 0 0,0-1-1 0 0,0 0 0 0 0,-1 0 0 0 0,1 0 1 0 0,0 0-1 0 0,0 0 0 0 0,-1 0-31 0 0,3-6 215 0 0,-2 7-196 0 0,-1-1 1 0 0,0 1 0 0 0,0-1 0 0 0,0 1-1 0 0,0-1 1 0 0,1 1 0 0 0,-1-1-1 0 0,0 1 1 0 0,0 0 0 0 0,1-1 0 0 0,-1 1-1 0 0,0-1 1 0 0,1 1 0 0 0,-1 0 0 0 0,1-1-1 0 0,-1 1 1 0 0,0 0 0 0 0,1-1 0 0 0,-1 1-1 0 0,1 0 1 0 0,-1 0 0 0 0,1-1-1 0 0,-1 1 1 0 0,1 0 0 0 0,-1 0 0 0 0,1 0-1 0 0,-1 0 1 0 0,1 0 0 0 0,-1 0 0 0 0,1 0-1 0 0,-1 0 1 0 0,1 0 0 0 0,-1 0-1 0 0,1 0 1 0 0,-1 0 0 0 0,1 0 0 0 0,-1 0-1 0 0,1 0-19 0 0,7-1 227 0 0,1-2-47 0 0,3-3 21 0 0,0-1-55 0 0,7-5 86 0 0,-7 9-74 0 0,-1-1-34 0 0,11-2 46 0 0,39-10 87 0 0,-54 14-214 0 0,17-2 52 0 0,13 4-53 0 0,-27 1-39 0 0,-1-1 0 0 0,1-1 0 0 0,8 0-3 0 0,3-5 22 0 0,-17 4-19 0 0,-1 1-1 0 0,1 0 1 0 0,-1 0 0 0 0,1 1-1 0 0,-1-1 1 0 0,1 1 0 0 0,-1 0-1 0 0,1 0 1 0 0,-1 0-1 0 0,1 0 1 0 0,0 0 0 0 0,0 1-3 0 0,15 3 0 0 0,-9-1 0 0 0,0-1 0 0 0,0 0 0 0 0,0-1 0 0 0,8 0 0 0 0,-3-1 0 0 0,-7 0 0 0 0,-1-1 0 0 0,1 2 0 0 0,0-1 0 0 0,0 1 0 0 0,1 1 0 0 0,-1 0 1 0 0,1 0 1 0 0,-1 0-1 0 0,0 1 1 0 0,0 0 0 0 0,0 0-1 0 0,0 1 1 0 0,0 0-1 0 0,-1 1 1 0 0,0 0-1 0 0,0 0 1 0 0,1 2-2 0 0,8 6 81 0 0,1-3 5 0 0,-15-9-82 0 0,-1 0-1 0 0,0 0 1 0 0,0 0 0 0 0,0 0-1 0 0,0 1 1 0 0,0-1 0 0 0,0 0-1 0 0,-1 1 1 0 0,1-1 0 0 0,0 0 0 0 0,-1 1-1 0 0,1-1 1 0 0,-1 1 0 0 0,1-1-1 0 0,-1 1 1 0 0,1 1-4 0 0,0 13 50 0 0,-1-15-49 0 0,0 1 0 0 0,0 0 0 0 0,0-1 0 0 0,1 1 0 0 0,-1-1 0 0 0,0 1 0 0 0,1 0 0 0 0,0-1 0 0 0,-1 1 0 0 0,1-1 0 0 0,0 1 0 0 0,0-1 0 0 0,0 1-1 0 0,0 0 0 0 0,0 0 0 0 0,0-1 0 0 0,0 1 0 0 0,0 0-1 0 0,0 0 1 0 0,-1-1 0 0 0,1 1 0 0 0,-1 0-1 0 0,1 0 1 0 0,-1 0 0 0 0,0 0 0 0 0,1 0 0 0 0,-1 2 0 0 0,-1 4 0 0 0,1-5 0 0 0,-1 0 0 0 0,1 0 0 0 0,0 0 0 0 0,0 0 0 0 0,0 0 0 0 0,0 0 0 0 0,1 0 0 0 0,-1 0 0 0 0,1 0 0 0 0,0 0 0 0 0,0 0 0 0 0,1 1 0 0 0,0-1 0 0 0,0 1 0 0 0,-1 0 0 0 0,1-1 0 0 0,-1 1 0 0 0,0 0 0 0 0,0 0 0 0 0,-1 0 0 0 0,1 0 0 0 0,-1 3 0 0 0,0-5 6 0 0,0 0 0 0 0,0 0-1 0 0,0 0 1 0 0,0 0 0 0 0,-1 0 0 0 0,1-1 0 0 0,-1 1 0 0 0,0 0 0 0 0,1 0 0 0 0,-1 0 0 0 0,0 0 0 0 0,0-1 0 0 0,-1 2-6 0 0,1-1 9 0 0,0-1-1 0 0,0 0 1 0 0,1 1 0 0 0,-1-1 0 0 0,0 1 0 0 0,1-1 0 0 0,-1 1-1 0 0,1 0 1 0 0,-1-1 0 0 0,1 1 0 0 0,0-1 0 0 0,0 1 0 0 0,0 1-9 0 0,0 17 133 0 0,0 0-100 0 0,0-1-94 0 0,0-2-91 0 0,0-17 151 0 0,0 0-1 0 0,0 0 1 0 0,0 1-1 0 0,0-1 1 0 0,0 0-1 0 0,0 0 1 0 0,0 0 0 0 0,0 0-1 0 0,0 0 1 0 0,0 0-1 0 0,0 0 1 0 0,0 0-1 0 0,0 0 1 0 0,0 0 0 0 0,0 1-1 0 0,0-1 1 0 0,0 0-1 0 0,0 0 1 0 0,0 0-1 0 0,0 0 1 0 0,0 0 0 0 0,0 0-1 0 0,0 0 1 0 0,0 0-1 0 0,-1 0 1 0 0,1 0-1 0 0,0 0 1 0 0,0 0 0 0 0,0 1-1 0 0,0-1 1 0 0,0 0-1 0 0,0 0 1 0 0,0 0-1 0 0,0 0 1 0 0,0 0 0 0 0,0 0-1 0 0,0 0 1 0 0,0 0-1 0 0,0 0 1 0 0,-1 0 0 0 0,1 0-1 0 0,0 0 1 0 0,0 0-1 0 0,0 0 1 0 0,0 0-1 0 0,0 0 1 0 0,0 0 0 0 0,0 0-1 0 0,0 0 1 0 0,0 0-1 0 0,0 0 1 0 0,-1 0-1 0 0,1 0 1 0 0,0 0 0 0 0,0 0-1 0 0,0 0 1 0 0,0 0 1 0 0,-11 0-54 0 0,9 0-138 0 0,2 0-58 0 0,-3-3-6 0 0,-1-2 135 0 0,0-1-56 0 0,0-1-50 0 0,0-1-41 0 0,0-1-98 0 0,0-1-34 0 0,3 5 146 0 0,0 1-1 0 0,0 0 1 0 0,0-1 0 0 0,1 1-1 0 0,-1-2 255 0 0,1 1-437 0 0,0 1-77 0 0,0 0-177 0 0,0-2-428 0 0</inkml:trace>
  <inkml:trace contextRef="#ctx0" brushRef="#br0" timeOffset="2303.75">2145 111 6880 0 0,'0'0'157'0'0,"0"0"23"0"0,0 0 11 0 0,0 0-13 0 0,0 0-55 0 0,0 0-24 0 0,0 0-3 0 0,0 3-16 0 0,0 10-64 0 0</inkml:trace>
  <inkml:trace contextRef="#ctx0" brushRef="#br0" timeOffset="2572.43">2934 379 6072 0 0,'0'0'133'0'0,"0"-2"23"0"0,0 1-145 0 0,0 0 1 0 0,0 1-1 0 0,0-1 0 0 0,0 0 0 0 0,0 1 0 0 0,0-1 1 0 0,0 0-1 0 0,-1 1 0 0 0,1-1 0 0 0,0 0 0 0 0,0 1 1 0 0,-1-1-1 0 0,1 0 0 0 0,0 1 0 0 0,-1-1-11 0 0,-9-4 145 0 0,5-2-111 0 0,5 7-34 0 0,0 0 0 0 0,0-1-1 0 0,-1 1 1 0 0,1-1 0 0 0,0 1 0 0 0,0-1 0 0 0,-1 1 0 0 0,1 0 0 0 0,0-1 0 0 0,-1 1-1 0 0,1 0 1 0 0,-1-1 0 0 0,1 1 0 0 0,0 0 0 0 0,-1 0 0 0 0,1-1 0 0 0,-1 1 0 0 0,1 0-1 0 0,-1 0 1 0 0,1 0 0 0 0,-1 0 0 0 0,1 0 0 0 0,-1-1 0 0 0,1 1 0 0 0,-1 0 0 0 0,1 0-1 0 0,-1 0 1 0 0,1 0 0 0 0,-1 0 0 0 0,1 1 0 0 0,-1-1 0 0 0,0 0 0 0 0,-5-1 35 0 0,2-1 60 0 0,1 0 47 0 0,1-1 35 0 0,1 2-147 0 0,1 1 0 0 0,0-1 0 0 0,-1 1 0 0 0,1-1 0 0 0,-1 1 0 0 0,1-1 0 0 0,-1 1-1 0 0,1-1 1 0 0,-1 1 0 0 0,1 0 0 0 0,-1-1 0 0 0,0 1 0 0 0,1 0 0 0 0,-1-1 0 0 0,0 1 0 0 0,1 0 0 0 0,-1 0 0 0 0,0-1 0 0 0,1 1 0 0 0,-1 0 0 0 0,0 0 0 0 0,1 0 0 0 0,-1 0 0 0 0,0 0 0 0 0,1 0 0 0 0,-1 0-30 0 0,-10-2 454 0 0,2-2-74 0 0,3 1-130 0 0,0 2-37 0 0,-6 5 139 0 0,11-3-306 0 0,-1 0 1 0 0,1-1-1 0 0,-1 1 1 0 0,0 0-1 0 0,1-1 1 0 0,-1 1 0 0 0,0-1-1 0 0,0 1 1 0 0,1-1-1 0 0,-2 0-46 0 0,-11 3 305 0 0,-1 8 37 0 0,14-9-301 0 0,-1-1 0 0 0,1 1 0 0 0,-1 0 0 0 0,0-1 0 0 0,0 0 0 0 0,0 1 0 0 0,0-1 1 0 0,0 0-1 0 0,0 0 0 0 0,-1 0-41 0 0,-6 1 124 0 0,-8 4 104 0 0,14-4-182 0 0,1 0 0 0 0,-1 1 0 0 0,1-1 1 0 0,0 1-1 0 0,0-1 0 0 0,0 1 0 0 0,0 1-46 0 0,-15 17 359 0 0,9-12-219 0 0,0 0-39 0 0,-9 17 105 0 0,3-4-15 0 0,-33 67 329 0 0,34-64-339 0 0,10-3-53 0 0,3-20-116 0 0,0 0 0 0 0,0 0 0 0 0,-1 0 0 0 0,1 0 0 0 0,-1 0 0 0 0,1-1 0 0 0,-1 1 0 0 0,1 0 0 0 0,-1 0 0 0 0,0-1 0 0 0,-1 3-12 0 0,-2 7 61 0 0,9-1-6 0 0,-2-5-28 0 0,6 12 65 0 0,-4-8-44 0 0,-4-9-47 0 0,-1 0 1 0 0,0 1-1 0 0,1-1 1 0 0,-1 1-1 0 0,0-1 1 0 0,1 0-1 0 0,-1 0 1 0 0,0 1-1 0 0,1-1 1 0 0,-1 0-1 0 0,1 0 0 0 0,-1 1 1 0 0,1-1-1 0 0,-1 0 1 0 0,0 0-1 0 0,1 0 1 0 0,-1 0-1 0 0,1 0 1 0 0,0 1-2 0 0,10 3 24 0 0,-3 0 6 0 0,-6-3-27 0 0,-1 0 1 0 0,0 0-1 0 0,1 0 0 0 0,-1 0 1 0 0,1 0-1 0 0,0-1 0 0 0,-1 1 0 0 0,1-1 1 0 0,-1 1-1 0 0,1-1 0 0 0,0 0 1 0 0,-1 1-1 0 0,1-1 0 0 0,0 0 1 0 0,1 0-4 0 0,12 0 0 0 0,-4 1 0 0 0,0-1 0 0 0,0-1 0 0 0,0 0 0 0 0,6-1 0 0 0,14-8 0 0 0,-4 3 17 0 0,28-7 38 0 0,-51 12-55 0 0,0 0 0 0 0,0-1 0 0 0,-1 1 0 0 0,1 0 0 0 0,0-1 0 0 0,-1 0 0 0 0,0 0 0 0 0,0 0 0 0 0,0 0 0 0 0,0-1 0 0 0,2 0 0 0 0,-1-1 0 0 0,0 1 0 0 0,1 0 0 0 0,0 0 0 0 0,0 0 0 0 0,5-2 0 0 0,-6 4 0 0 0,0 0 0 0 0,0-1 0 0 0,0 1 0 0 0,-1-1 0 0 0,1 0 0 0 0,-1 0 0 0 0,0-1 0 0 0,0 1 0 0 0,0 0 0 0 0,0-1 0 0 0,0 0 0 0 0,19-23 0 0 0,-9 12-17 0 0,-3 0-35 0 0,0-1-56 0 0,5-1-61 0 0,-9 9-21 0 0,1-10-155 0 0,-5 12 159 0 0,-1 0-85 0 0,1-1-114 0 0,-1 4 36 0 0,1-1-67 0 0,0 1-56 0 0,0 1-48 0 0,0-1-145 0 0,0 0-37 0 0,0-4-878 0 0,-2-2-889 0 0</inkml:trace>
  <inkml:trace contextRef="#ctx0" brushRef="#br0" timeOffset="2973.03">3108 395 5904 0 0,'0'3'132'0'0,"-1"10"16"0"0,0 16 129 0 0,3-18-230 0 0,0-1-43 0 0,3 0-4 0 0,-4-7 0 0 0,0 0 0 0 0,1 0 0 0 0,-1 0 0 0 0,0 1 0 0 0,-1-1 0 0 0,1 0 0 0 0,0 0 0 0 0,-1 0 0 0 0,0 1 0 0 0,0 1 0 0 0,1 9 6 0 0,2 1 62 0 0,1-1 59 0 0,1-1 55 0 0,-5-11-140 0 0,4 19 500 0 0,-4-3-106 0 0,0-6-177 0 0,2-2-89 0 0,8 0 226 0 0,-9-8-400 0 0,-1 1 46 0 0,0 6 150 0 0,3 14 523 0 0,-2-18-559 0 0,10 8 293 0 0,-8-10 30 0 0,-3-3 8 0 0,0 0-205 0 0,0 0-126 0 0,0 0-41 0 0,0 0 1 0 0,0 0 20 0 0,0 0-21 0 0,0 0 34 0 0,0 0-43 0 0,0 0 95 0 0,0 0 175 0 0,0 0 9 0 0,0 0-34 0 0,0 0-242 0 0,0 0-36 0 0,0 0 33 0 0,0 0-12 0 0,-3 0-8 0 0,-6-2-37 0 0,9 2-48 0 0,0-1 0 0 0,-1 1 1 0 0,1 0-1 0 0,0-1 0 0 0,-1 1 1 0 0,1-1-1 0 0,0 1 0 0 0,-1-1 1 0 0,1 1-1 0 0,0-1 0 0 0,0 1 1 0 0,-1-1-1 0 0,1 1 0 0 0,0-1 1 0 0,0 1-1 0 0,0-1 0 0 0,0 1 1 0 0,0-1-1 0 0,0 1 1 0 0,0-1-1 0 0,0 1 0 0 0,0-1-1 0 0,2-4 43 0 0,0 3-39 0 0,0-1 0 0 0,-1 1 0 0 0,0 0 0 0 0,0 0 0 0 0,1-1 0 0 0,-1 1 0 0 0,0 0 0 0 0,-1-1 0 0 0,1 1 0 0 0,0-1 0 0 0,-1 1 0 0 0,0-1 0 0 0,1 1 0 0 0,-1-1 0 0 0,0 0 0 0 0,0-1-4 0 0,0 3 3 0 0,0-1-1 0 0,0 1 1 0 0,0-1 0 0 0,0 0 0 0 0,0 1 0 0 0,0-1-1 0 0,1 0 1 0 0,-1 1 0 0 0,1-1 0 0 0,-1 1-1 0 0,1-1 1 0 0,0 1 0 0 0,0-1 0 0 0,0 1 0 0 0,-1 0-1 0 0,1-1 1 0 0,1 0-3 0 0,4-6 17 0 0,7-13-6 0 0,-6 10-8 0 0,0 0 1 0 0,1 0-1 0 0,7-9-3 0 0,6 4 36 0 0,3-2-33 0 0,-20 14-18 0 0,0 1-1 0 0,0-1 1 0 0,0 1 0 0 0,0 0 0 0 0,1 0-1 0 0,-1 1 1 0 0,1 0 0 0 0,0-1 0 0 0,1 1 15 0 0,17-7-61 0 0,-19 7 61 0 0,0 1-1 0 0,0-1 1 0 0,0 1-1 0 0,0 0 1 0 0,0 0 0 0 0,0 1-1 0 0,1-1 1 0 0,2 1 0 0 0,12-1 0 0 0,-13 1 0 0 0,0 0 0 0 0,1 0 0 0 0,-1 0 0 0 0,0 1 0 0 0,0 0 0 0 0,1 0 0 0 0,20 11-5 0 0,-4 5-44 0 0,-19-12 47 0 0,1 0 0 0 0,-1 0-1 0 0,0 0 1 0 0,-1 1 0 0 0,1 0 2 0 0,-1-1 0 0 0,1 1 0 0 0,-1-1 0 0 0,1 0 0 0 0,1 0 1 0 0,-1 0-1 0 0,0-2 5 0 0,-1 1 0 0 0,0-1 0 0 0,-1 1 0 0 0,1-1 0 0 0,1 4-5 0 0,6 20 76 0 0,-5-12-25 0 0,-1-5-26 0 0,2 10 20 0 0,0-5 13 0 0,-1-7-28 0 0,-4-7-23 0 0,0 0 0 0 0,0 1 0 0 0,0-1 0 0 0,0 1 0 0 0,-1-1 0 0 0,1 1 0 0 0,-1-1 0 0 0,1 1 0 0 0,-1 0 0 0 0,1-1 0 0 0,-1 1 0 0 0,0 0 0 0 0,0-1 0 0 0,0 1-7 0 0,0 0 6 0 0,1 0 0 0 0,-1 0 0 0 0,0-1 0 0 0,0 1 0 0 0,1 0 0 0 0,-1 0 1 0 0,1-1-1 0 0,0 1 0 0 0,-1 0 0 0 0,1-1 0 0 0,0 1 0 0 0,0-1 1 0 0,0 1-7 0 0,0-1 3 0 0,0 1 1 0 0,0-1 0 0 0,0 1-1 0 0,0 0 1 0 0,-1-1 0 0 0,1 1-1 0 0,0 0 1 0 0,-1-1 0 0 0,0 1-1 0 0,1 0 1 0 0,-1 0 0 0 0,0 0 0 0 0,0 0-4 0 0,-1 3 0 0 0,2-3 0 0 0,12 22 0 0 0,-10-17 4 0 0,-3-7-1 0 0,1 1-1 0 0,-1-1 0 0 0,0 1 1 0 0,0-1-1 0 0,0 0 1 0 0,0 1-1 0 0,0-1 0 0 0,1 1 1 0 0,-1-1-1 0 0,0 0 1 0 0,1 1-1 0 0,-1-1 0 0 0,0 1 1 0 0,0-1-1 0 0,1 0 0 0 0,-1 1 1 0 0,1-1-1 0 0,-1 0 1 0 0,0 0-1 0 0,1 1 0 0 0,-1-1 1 0 0,1 0-1 0 0,-1 0 1 0 0,0 0-1 0 0,1 1 0 0 0,-1-1 1 0 0,1 0-1 0 0,-1 0 1 0 0,1 0-1 0 0,-1 0 0 0 0,1 0 1 0 0,-1 0-1 0 0,1 0 0 0 0,-1 0 1 0 0,1 0-1 0 0,-1 0-2 0 0,0 0 1 0 0,0 0 1 0 0,0 0-1 0 0,0 0 0 0 0,0 0 0 0 0,1 0 1 0 0,-1 0-1 0 0,0 0 0 0 0,0 0 0 0 0,0 0 0 0 0,0 0 1 0 0,0 0-1 0 0,0 0 0 0 0,0 0 0 0 0,0 0 0 0 0,0 0 1 0 0,0 0-1 0 0,1 0 0 0 0,-1 0 0 0 0,0 0 1 0 0,0 0-1 0 0,0 0 0 0 0,0 0 0 0 0,0 0 0 0 0,0 0 1 0 0,0 0-1 0 0,0 0 0 0 0,0 0 0 0 0,0 0 0 0 0,0 0 1 0 0,0 0-1 0 0,1 0 0 0 0,-1 0 0 0 0,0 0 1 0 0,0 1-1 0 0,0-1 0 0 0,0 0 0 0 0,0 0 0 0 0,0 0 1 0 0,0 0-1 0 0,0 0 0 0 0,0 0 0 0 0,0 0 1 0 0,0 0-1 0 0,0 0 0 0 0,0 0 0 0 0,0 0 0 0 0,0 1 1 0 0,0-1-1 0 0,0 0 0 0 0,0 0 0 0 0,0 0 0 0 0,0 0 1 0 0,0 0-1 0 0,0 0 0 0 0,0 0 0 0 0,0 0 1 0 0,0 0-2 0 0,1 8 23 0 0,4-5-108 0 0,-2-1-9 0 0,1 1-36 0 0,-2 0-14 0 0,0 1 28 0 0,0-2 30 0 0,-1-1-6 0 0,0 0-21 0 0,0 0-46 0 0,1 0-15 0 0,0-1-44 0 0,0 0-52 0 0,1 0-56 0 0,-1 0 0 0 0,-1 0-46 0 0,1 0-41 0 0,0 0-36 0 0,-1 0-130 0 0,1 0-35 0 0,4 0-1353 0 0</inkml:trace>
  <inkml:trace contextRef="#ctx0" brushRef="#br0" timeOffset="3341.77">4133 427 7344 0 0,'-7'0'99'0'0,"-9"0"182"0"0,12 1-220 0 0,-1 0-38 0 0,-17 11-4 0 0,8-6 73 0 0,9 0 79 0 0,-1-1-40 0 0,-7 11 305 0 0,9-10-247 0 0,1 0-41 0 0,-3 1 59 0 0,-10 8 150 0 0,12-9-239 0 0,0 1 42 0 0,-4 7 43 0 0,-6 7 12 0 0,7-11-109 0 0,-6 5 105 0 0,11-13-181 0 0,0 0 0 0 0,1-1 0 0 0,-1 1 0 0 0,1 0 0 0 0,-1 0 0 0 0,1 0 0 0 0,0 0 0 0 0,0 0 1 0 0,0 0-1 0 0,-1 1-30 0 0,-3 23 256 0 0,-8-2 98 0 0,-1 5 10 0 0,13-28-345 0 0,1 1 0 0 0,-1-1 0 0 0,1 1-1 0 0,0-1 1 0 0,-1 1 0 0 0,1-1 0 0 0,0 1 0 0 0,0 0 0 0 0,0-1 0 0 0,0 1 0 0 0,1-1 0 0 0,-1 1 0 0 0,0 0 0 0 0,1-1 0 0 0,-1 1 0 0 0,1-1 0 0 0,0 2-19 0 0,9 10 176 0 0,-7-10-30 0 0,-2-1-48 0 0,0 1-31 0 0,-2 0-29 0 0,1 0-10 0 0,2-1 27 0 0,8 3 169 0 0,-6 1-75 0 0,-3-5-137 0 0,-1-1-1 0 0,0 1 1 0 0,0-1 0 0 0,1 1 0 0 0,-1-1-1 0 0,0 0 1 0 0,1 1 0 0 0,-1-1-1 0 0,0 1 1 0 0,1-1 0 0 0,-1 0-1 0 0,0 0 1 0 0,1 1 0 0 0,-1-1 0 0 0,1 0-1 0 0,-1 0 1 0 0,1 1 0 0 0,-1-1-1 0 0,1 0 1 0 0,-1 0 0 0 0,1 0 0 0 0,-1 0-1 0 0,1 0 1 0 0,-1 1 0 0 0,1-1-1 0 0,-1 0 1 0 0,1 0 0 0 0,-1 0-1 0 0,1-1 1 0 0,-1 1 0 0 0,1 0 0 0 0,-1 0-12 0 0,8 0 210 0 0,14 0 380 0 0,-14 0-433 0 0,-1 0-35 0 0,3 0-33 0 0,-6 0-92 0 0,1 0-38 0 0,-4 0 45 0 0,1 0 1 0 0,0 0 0 0 0,-1-1-1 0 0,1 1 1 0 0,-1 0 0 0 0,1-1-1 0 0,0 1 1 0 0,-1-1 0 0 0,1 0-1 0 0,-1 1 1 0 0,1-1 0 0 0,-1 0-1 0 0,1 0 1 0 0,-1 0-5 0 0,7-4 13 0 0,22-8 49 0 0,11-6 57 0 0,-17 1-82 0 0,-22 16-35 0 0,0 0 1 0 0,1 0 0 0 0,0 0-1 0 0,-1 1 1 0 0,1-1 0 0 0,2 0-3 0 0,-2 1 3 0 0,-1 0 1 0 0,0-1 0 0 0,1 1-1 0 0,-1 0 1 0 0,0-1 0 0 0,0 1-1 0 0,0-1 1 0 0,0 0 0 0 0,0 0-1 0 0,-1 0 1 0 0,1 0 0 0 0,0 0-4 0 0,9-21 36 0 0,-10 19-31 0 0,1-1 0 0 0,0 1 0 0 0,0 0 0 0 0,0 0 0 0 0,0 0 0 0 0,1 0 0 0 0,0 0 0 0 0,1-1-5 0 0,-2 3 0 0 0,0-1 0 0 0,0 0 0 0 0,0 0 0 0 0,0 0 0 0 0,-1 0 0 0 0,1-1 0 0 0,-1 2 0 0 0,0 0 0 0 0,0 0 0 0 0,0 0 0 0 0,0 1 0 0 0,0-1 0 0 0,0 0 0 0 0,0 1 0 0 0,1-1 0 0 0,-1 1 0 0 0,1-1 0 0 0,-1 1 0 0 0,1-1 0 0 0,0 1 0 0 0,5-2 1 0 0,-7 2-1 0 0,1 1-1 0 0,-1 0 1 0 0,1 0-1 0 0,-1 0 1 0 0,1 0-1 0 0,-1 0 1 0 0,0-1-1 0 0,1 1 1 0 0,-1 0-1 0 0,1 0 1 0 0,-1-1-1 0 0,0 1 1 0 0,1 0-1 0 0,-1-1 1 0 0,0 1-1 0 0,1 0 1 0 0,-1-1-1 0 0,0 1 1 0 0,0 0-1 0 0,1-1 1 0 0,-1 1-1 0 0,0-1 1 0 0,0 1-1 0 0,1-1 1 0 0,-1 1-1 0 0,0 0 1 0 0,0-1-1 0 0,0 1 1 0 0,0-1-1 0 0,0 1 1 0 0,0-1-1 0 0,0 1 1 0 0,0-1 0 0 0,0 1-1 0 0,0-1 1 0 0,0 1 0 0 0,0-3-75 0 0,5 2 7 0 0,1 2 63 0 0,-4-1-7 0 0,-2 0 10 0 0,0 0 1 0 0,0 0 0 0 0,0 0 0 0 0,1 0 0 0 0,-1 0 0 0 0,0 0 0 0 0,0 0 0 0 0,0 0-1 0 0,0 0 1 0 0,0 0 0 0 0,0 0 0 0 0,0 0 0 0 0,0 0 0 0 0,0 0 0 0 0,0 0 0 0 0,1 0-1 0 0,-1 0 1 0 0,0 0 0 0 0,0 0 0 0 0,0 0 0 0 0,0 0 0 0 0,0 0 0 0 0,0 0 0 0 0,0 0-1 0 0,0 0 1 0 0,0 0 0 0 0,0 0 0 0 0,0 0 0 0 0,0 1 0 0 0,1-1 0 0 0,-1 0 0 0 0,0 0-1 0 0,0 0 1 0 0,0 0 0 0 0,0 0 0 0 0,0 0 0 0 0,0 0 0 0 0,0 0 0 0 0,0 0 0 0 0,0 0 0 0 0,0 0-1 0 0,0 1 1 0 0,0-1 0 0 0,0 0 0 0 0,0 0 0 0 0,0 0 0 0 0,0 0 0 0 0,0 0 0 0 0,0 0-1 0 0,0 0 1 0 0,0 0 0 0 0,0 0 0 0 0,0 0 0 0 0,0 1 0 0 0,0-1 0 0 0,0 0 0 0 0,0 0 1 0 0,0 1-5 0 0,0 1 0 0 0,0 0 0 0 0,1-1 0 0 0,-1 1 0 0 0,1-1 0 0 0,-1 1 0 0 0,1-1 0 0 0,0 1 0 0 0,-1-1 0 0 0,1 1 0 0 0,0-1 0 0 0,0 1 5 0 0,0-1-6 0 0,0 1 1 0 0,0 0-1 0 0,0-1 1 0 0,0 1 0 0 0,0 0-1 0 0,-1 0 1 0 0,1 0-1 0 0,-1 0 1 0 0,1 0-1 0 0,-1 0 1 0 0,0 0-1 0 0,1 1 6 0 0,-2 4-25 0 0,1-5 20 0 0,0 0 1 0 0,0 0 0 0 0,0 0 0 0 0,0 0 0 0 0,0 1 0 0 0,1-1 0 0 0,-1 0 0 0 0,1 0 0 0 0,-1 0 0 0 0,1 1 4 0 0,4 5-1 0 0,-4-7-3 0 0,0 1 0 0 0,0-1-1 0 0,0 1 1 0 0,-1-1 0 0 0,1 1 0 0 0,0-1-1 0 0,-1 1 1 0 0,1-1 0 0 0,-1 1 0 0 0,1 0-1 0 0,-1-1 1 0 0,0 1 0 0 0,0 0 0 0 0,0 0 4 0 0,0 5-10 0 0,0-5 10 0 0,0 0-1 0 0,0 0 1 0 0,0 0 0 0 0,0 1 0 0 0,0-1-1 0 0,0 0 1 0 0,1 0 0 0 0,-1 0 0 0 0,1 0 0 0 0,0 1 0 0 0,4 5 0 0 0,-4-6 0 0 0,0-1 0 0 0,0 0 0 0 0,-1 1 0 0 0,1-1 0 0 0,0 1 0 0 0,0-1 0 0 0,-1 1 0 0 0,1 0 0 0 0,-1-1 0 0 0,0 1 0 0 0,1-1 0 0 0,-1 1 0 0 0,0 0 0 0 0,0 0 0 0 0,0 14 0 0 0,3-1 0 0 0,12 14 0 0 0,-8-24 0 0 0,-6-5-1 0 0,-1 0 1 0 0,0 0 0 0 0,1 1-1 0 0,-1-1 1 0 0,1 0 0 0 0,-1 0-1 0 0,0 1 1 0 0,1-1 0 0 0,-1 0-1 0 0,0 1 1 0 0,0-1-1 0 0,1 0 1 0 0,-1 0 0 0 0,0 1-1 0 0,0-1 1 0 0,1 1 0 0 0,-1-1-1 0 0,0 0 1 0 0,0 1 0 0 0,0-1-1 0 0,0 1 1 0 0,1-1 0 0 0,-1 0-1 0 0,0 1 1 0 0,0-1 0 0 0,0 1-1 0 0,0-1 1 0 0,0 0 0 0 0,0 1-1 0 0,0-1 1 0 0,0 1 0 0 0,0 1-27 0 0,0-1-33 0 0,0-1-177 0 0,0 0-62 0 0,0 0 162 0 0,0 0-33 0 0,1 0-58 0 0,0 0-109 0 0,1 0-126 0 0,0 0-113 0 0,0 0 83 0 0,0 0-43 0 0,1 0-626 0 0,-1 0-491 0 0,-2 0-934 0 0</inkml:trace>
  <inkml:trace contextRef="#ctx0" brushRef="#br0" timeOffset="3622.11">4606 1 9152 0 0,'0'0'208'0'0,"0"0"33"0"0,0 2 14 0 0,0 2-167 0 0,0 9 38 0 0,3-1-84 0 0,2-4-42 0 0,-4-6 0 0 0,0-1 0 0 0,0 1 0 0 0,-1-1 0 0 0,1 1 0 0 0,0-1 0 0 0,0 1 0 0 0,-1-1 0 0 0,1 1 0 0 0,-1-1 0 0 0,0 1 0 0 0,1 0 0 0 0,-1-1 0 0 0,0 1 0 0 0,0 0 0 0 0,0 9 18 0 0,0 7 112 0 0,1-10-14 0 0,1 0 33 0 0,8 15 287 0 0,-5 17 11 0 0,6-3-13 0 0,-6 7-55 0 0,6 4-24 0 0,-6-1-3 0 0,-1-23-176 0 0,0-8-28 0 0,-2-1 1 0 0,0 1-1 0 0,-1 8-148 0 0,-1-1 129 0 0,-1-8-3 0 0,1-1 0 0 0,1 1 0 0 0,2 10-126 0 0,3-2 157 0 0,-4-17-114 0 0,-1 1 1 0 0,0-1-1 0 0,1 0 0 0 0,-2 0 0 0 0,1 5-43 0 0,-1 52 217 0 0,0 32 43 0 0,-1-89-333 0 0,0-1 82 0 0,-5 8 188 0 0,4-10-180 0 0,1 0-41 0 0,-1 0-53 0 0,1 0-69 0 0,0 0 5 0 0,1-1-40 0 0,-1 1-45 0 0,1 0-47 0 0,0-1-55 0 0,0 0-54 0 0,0-1-47 0 0,0 1-42 0 0,0 0-141 0 0,0-1-41 0 0,0 2-172 0 0,0 0-455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1:56.6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49 6120 0 0,'0'0'176'0'0,"0"0"56"0"0,0 0 109 0 0,0 0 47 0 0,0 0 11 0 0,0 0-10 0 0,0 0-45 0 0,0 0-21 0 0,0 0-3 0 0,0 0-18 0 0,0 0-72 0 0,0 0-36 0 0,0 0-8 0 0,0 2-4 0 0,0 12 6 0 0,0 3-38 0 0,0-2-36 0 0,0-3-36 0 0,2 7 77 0 0,4-4-46 0 0,0 1-1 0 0,-4 3 48 0 0,-3 12 20 0 0,0-17-70 0 0,0 0 0 0 0,2 10-106 0 0,3 0 122 0 0,-3-20-105 0 0,3 9 56 0 0,-1-1-1 0 0,-1 1 0 0 0,0 0 0 0 0,0 9-72 0 0,-2 104 672 0 0,1-108-520 0 0,5-2-48 0 0,1 0-6 0 0,-6 2 44 0 0,-1-5-68 0 0,0 32 246 0 0,0-29-210 0 0,0 0 66 0 0,0 0-49 0 0,0 53 259 0 0,0-48-185 0 0,0-11-60 0 0,0 0 34 0 0,-1-17-349 0 0,-6-7-408 0 0,4 10 475 0 0,1 0 72 0 0,-1-6-271 0 0,3-5-235 0 0,1 8 261 0 0,-1-8-341 0 0</inkml:trace>
  <inkml:trace contextRef="#ctx0" brushRef="#br0" timeOffset="331.47">0 128 6272 0 0,'0'0'141'0'0,"0"0"23"0"0,3 0 11 0 0,1 0-125 0 0,-4 0-47 0 0,0 0-1 0 0,0 0 1 0 0,0 0-1 0 0,1 0 1 0 0,-1 0-1 0 0,0 0 1 0 0,0 0-1 0 0,0 0 1 0 0,1 1-1 0 0,-1-2 1 0 0,0 1-1 0 0,0 0 0 0 0,1 0 1 0 0,-1 0-1 0 0,0 0 1 0 0,0 0-1 0 0,0 0 1 0 0,1 0-1 0 0,-1 0 1 0 0,0 0-1 0 0,0 0 1 0 0,0 0-1 0 0,1 0 1 0 0,-1-1-1 0 0,0 1 1 0 0,0 0-1 0 0,0 0 1 0 0,0 0-1 0 0,1 0 1 0 0,-1 0-1 0 0,0-1 1 0 0,0 1-1 0 0,0 0 1 0 0,0 0-1 0 0,0 0 0 0 0,0-1 1 0 0,0 1-1 0 0,1 0-2 0 0,1-29 32 0 0,-2 24-1 0 0,2 0 54 0 0,0-1 71 0 0,2-2 149 0 0,2-5 179 0 0,-4 5-248 0 0,0 3 189 0 0,2 1-317 0 0,3-2 99 0 0,8-10 305 0 0,-8 10-322 0 0,-1 0-49 0 0,-4 4-110 0 0,-1 0-33 0 0,3 0 143 0 0,-1 0-64 0 0,6 3-19 0 0,-6-1-11 0 0,8 0 72 0 0,4-1-22 0 0,-13 1-87 0 0,0 0 1 0 0,1 0 0 0 0,-1 1-1 0 0,0-1 1 0 0,0 0 0 0 0,0 1-1 0 0,0-1 1 0 0,0 1 0 0 0,0 0-11 0 0,16 10 64 0 0,-5-8-33 0 0,-10-3-29 0 0,-1 1 1 0 0,0-1-1 0 0,1 1 0 0 0,-1-1 1 0 0,0 1-1 0 0,0 0 0 0 0,0 0 1 0 0,1 0-1 0 0,-1 1 0 0 0,0-1 1 0 0,-1 0-1 0 0,1 1 0 0 0,0-1 1 0 0,0 1-3 0 0,22 24 31 0 0,-1 1 211 0 0,13 23-242 0 0,-12-14 65 0 0,-20-30-62 0 0,2 6 14 0 0,0 1-1 0 0,-1 1 1 0 0,4 12-17 0 0,-7-18 21 0 0,0-4-11 0 0,-2-1 0 0 0,1 1 0 0 0,0-1 0 0 0,-1 1 0 0 0,0 0 1 0 0,1-1-1 0 0,-1 1 0 0 0,-1 0 0 0 0,1 1-10 0 0,-1 5 46 0 0,1-2 6 0 0,0 6 20 0 0,0 9 24 0 0,0-3 28 0 0,0-18-108 0 0,0 0-1 0 0,0-1 1 0 0,-1 1-1 0 0,1 0 1 0 0,0-1-1 0 0,-1 1 1 0 0,1-1-1 0 0,-1 1 1 0 0,0-1 0 0 0,1 1-1 0 0,-1-1 1 0 0,0 1-1 0 0,0-1 1 0 0,0 1-16 0 0,-4 6 73 0 0,-4 10 109 0 0,2-5-86 0 0,5-8-83 0 0,2-4-11 0 0,-1 0 1 0 0,1-1 0 0 0,0 1 0 0 0,-1 0 0 0 0,1-1 0 0 0,0 1 0 0 0,-1-1 0 0 0,1 1-1 0 0,0-1 1 0 0,-1 1 0 0 0,1-1 0 0 0,-1 1 0 0 0,1-1 0 0 0,-1 1 0 0 0,0-1 0 0 0,1 1-1 0 0,-1-1 1 0 0,1 0 0 0 0,-1 1 0 0 0,0-1 0 0 0,1 0 0 0 0,-1 0-3 0 0,-4 3 16 0 0,-27 23 62 0 0,19-21-14 0 0,8 6 0 0 0,-24 5 53 0 0,17-13-104 0 0,3-2-14 0 0,-17 10 0 0 0,21-9-29 0 0,-1 0-59 0 0,0-2-62 0 0,0 1-63 0 0,-1-1-63 0 0,0 0-66 0 0,1-1-66 0 0,0 1-69 0 0,-1-1-231 0 0,2 1-117 0 0,3 0-678 0 0,1 0-850 0 0</inkml:trace>
  <inkml:trace contextRef="#ctx0" brushRef="#br0" timeOffset="685.79">489 112 5456 0 0,'13'26'158'0'0,"-12"-23"-143"0"0,1-1 0 0 0,-1 0 0 0 0,1 1 0 0 0,0-1 0 0 0,-1 0-1 0 0,1 0 1 0 0,0 0 0 0 0,0 0 0 0 0,0 0 0 0 0,1 0-15 0 0,-2-1 4 0 0,1 0 0 0 0,-1 0 0 0 0,0 0 0 0 0,0 0 0 0 0,0 1 0 0 0,0-1 1 0 0,0 0-1 0 0,0 1 0 0 0,1 0-4 0 0,3 9 33 0 0,0 0 68 0 0,1-1 52 0 0,-2-3 5 0 0,0 0 0 0 0,1 0 0 0 0,-1 0 0 0 0,1-1 0 0 0,1 1-1 0 0,0-1-157 0 0,2 4 401 0 0,-3 0-68 0 0,-1 2-55 0 0,-2-1-42 0 0,-1-7-153 0 0,0 0 1 0 0,0 0-1 0 0,0 0 1 0 0,1 0-1 0 0,0 0 1 0 0,-1 0-1 0 0,2 1-83 0 0,7 10 320 0 0,0-1-46 0 0,-1 4 58 0 0,-8-15-267 0 0,2 6 139 0 0,0-2-35 0 0,0-1-1 0 0,6 4 39 0 0,-7-7-117 0 0,1 0-1 0 0,-1 1 1 0 0,1-1-1 0 0,-1 1 1 0 0,0 0 0 0 0,0 0-1 0 0,0 2-89 0 0,4 8 222 0 0,-4-7-124 0 0,1-2-40 0 0,-1 1 122 0 0,-1-3-62 0 0,0 0-39 0 0,-1 0-39 0 0,0 0-17 0 0,1 1 39 0 0,4 4 55 0 0,-4-7-87 0 0,0 1 1 0 0,0-1 0 0 0,0 1-1 0 0,-1-1 1 0 0,1 1-1 0 0,0-1 1 0 0,-1 1-1 0 0,1 0 1 0 0,-1-1-1 0 0,0 1 1 0 0,1 1-31 0 0,-1 0 177 0 0,1-1-41 0 0,-1 1-60 0 0,-1 3-20 0 0,1-4-10 0 0,0 1 102 0 0,0-3-18 0 0,0 0-8 0 0,0 0-2 0 0,0 0 12 0 0,0 0 49 0 0,0 0 19 0 0,0 0 7 0 0,0 0-7 0 0,0 0-35 0 0,0 0-18 0 0,0-3-3 0 0,0-20 0 0 0,0 4-76 0 0,0 0-54 0 0,0-6-46 0 0,0 6 46 0 0,0 17-14 0 0,0 1 0 0 0,0-1 0 0 0,0 0 0 0 0,0 1 0 0 0,1-1 0 0 0,-1 0 0 0 0,1 1 0 0 0,-1-1 0 0 0,1 0 0 0 0,-1 1 0 0 0,1-1 0 0 0,0 1 0 0 0,0-1 0 0 0,0 1 0 0 0,5-12 0 0 0,-1-13 0 0 0,6 5 0 0 0,-6-5 0 0 0,-2 18 0 0 0,0 1 0 0 0,1 1 0 0 0,3-7 0 0 0,2-3 0 0 0,-4 5 0 0 0,-4 9 0 0 0,0 0 0 0 0,0-1 0 0 0,0 1 0 0 0,1 0 0 0 0,-1 0 0 0 0,1 0 0 0 0,-1 0 0 0 0,1 0 0 0 0,0 0 0 0 0,15-16 0 0 0,6-7-44 0 0,-20 22 19 0 0,0 0 0 0 0,1 1 0 0 0,-1-1 0 0 0,1 0 1 0 0,2 0 24 0 0,-1 0-208 0 0,0 1 76 0 0,9-4-107 0 0,-11 5 149 0 0,0-1-38 0 0,0 1-50 0 0,1-1-63 0 0,-2 1 39 0 0,1 0-38 0 0,0 0-41 0 0,-1 0-44 0 0,0 0 1 0 0,-1 0-45 0 0,1 0-39 0 0,0-1-34 0 0,-1 1-128 0 0,1-1-34 0 0,4-4-1327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2:09.7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111 1 8208 0 0,'0'0'234'0'0,"0"0"6"0"0,0 0-176 0 0,-3 3-37 0 0,-7 10-16 0 0,5-2-3 0 0,-6 7 73 0 0,7-13 33 0 0,3 2-71 0 0,1-1-9 0 0,-5 2 13 0 0,-1 2 42 0 0,4 4 65 0 0,0-3-10 0 0,-4 1 27 0 0,5-10-147 0 0,0-1-1 0 0,0 1 0 0 0,0-1 1 0 0,0 1-1 0 0,1 0 0 0 0,-1-1 1 0 0,0 1-1 0 0,1 0 1 0 0,0 0-1 0 0,-1-1 0 0 0,1 1 1 0 0,0 0-1 0 0,0 0-23 0 0,-2 14 104 0 0,-4-1-39 0 0,0 1-17 0 0,4 0 26 0 0,2-9-38 0 0,0-5-25 0 0,1 0 0 0 0,-1 1 0 0 0,0-1-1 0 0,0 0 1 0 0,-1 0 0 0 0,1 0-1 0 0,0 0 1 0 0,-1 0 0 0 0,0 1 0 0 0,0 0-11 0 0,-3 5 30 0 0,3-7-23 0 0,0 0 0 0 0,0 1 0 0 0,0-1 0 0 0,0 1 0 0 0,0-1 0 0 0,1 1 0 0 0,-1-1 0 0 0,1 1 0 0 0,-1 0 0 0 0,1-1 0 0 0,0 1 0 0 0,-1 0 0 0 0,1-1 0 0 0,0 1-7 0 0,0 9-8 0 0,0 13 153 0 0,0-15-168 0 0,0-4-30 0 0,0 0-36 0 0,0 0-43 0 0,0-1-50 0 0,0-1-153 0 0,0 0-95 0 0,0 0 56 0 0,-1-2-36 0 0,0 2-489 0 0,-4-1-391 0 0,-4-1-742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2:12.3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80 6592 0 0,'0'0'149'0'0,"0"0"23"0"0,0 3 11 0 0,3 10-30 0 0,1-5-127 0 0,7 18-21 0 0,-9-21 36 0 0,1 1-107 0 0,-2-3 64 0 0,1 2 75 0 0,0-3 3 0 0,0 2 32 0 0,0 0 38 0 0,0 1 43 0 0,7 21 425 0 0,-2-1-73 0 0,-1-13-216 0 0,1 1 52 0 0,4 10-58 0 0,-4 2-56 0 0,-5-16-168 0 0,0 0 0 0 0,1 0 0 0 0,0-1 0 0 0,1 1-95 0 0,11 31 321 0 0,1 22 42 0 0,-6-17-94 0 0,-1-16-38 0 0,-6-18-158 0 0,3 8 56 0 0,0-4 37 0 0,-1-7-78 0 0,-4-6-71 0 0,0-1 1 0 0,0 0 0 0 0,0 1-1 0 0,0-1 1 0 0,-1 1-1 0 0,1-1 1 0 0,0 1 0 0 0,-1 0-1 0 0,1-1 1 0 0,-1 1-1 0 0,0-1 1 0 0,0 1 0 0 0,1 0-1 0 0,-1 0-17 0 0,0-2 9 0 0,0 1 1 0 0,0 0-1 0 0,0 0 0 0 0,0-1 0 0 0,0 1 0 0 0,0 0 0 0 0,0 0 1 0 0,0-1-1 0 0,1 1 0 0 0,-1 0 0 0 0,0-1 0 0 0,0 1 0 0 0,1 0 1 0 0,-1-1-1 0 0,1 1 0 0 0,-1 0 0 0 0,0-1 0 0 0,1 1 0 0 0,0-1 1 0 0,-1 1-1 0 0,1-1 0 0 0,-1 1 0 0 0,1-1 0 0 0,-1 1 0 0 0,1-1-9 0 0,0 1 9 0 0,-1-1 0 0 0,1 0 0 0 0,-1 0 0 0 0,1 1 0 0 0,-1-1 0 0 0,0 1 0 0 0,1-1 0 0 0,-1 1 0 0 0,1-1 0 0 0,-1 0 0 0 0,0 1 0 0 0,1-1 0 0 0,-1 1 0 0 0,0-1 0 0 0,0 1 0 0 0,1 0 0 0 0,-1-1 0 0 0,0 1 0 0 0,0-1-1 0 0,0 1 1 0 0,0-1 0 0 0,0 1 0 0 0,0 0 0 0 0,0 0-9 0 0,0 1 200 0 0,0-2 22 0 0,0 0 2 0 0,0 0 4 0 0,0 0 17 0 0,0 0 10 0 0,0 0 1 0 0,0 0-11 0 0,-2 0-45 0 0,-5 0-87 0 0,6-1-81 0 0,-1 1-1 0 0,1-1 1 0 0,0 1 0 0 0,0-1-1 0 0,0 1 1 0 0,-1-1 0 0 0,1 0 0 0 0,0 1-1 0 0,0-1 1 0 0,0 0 0 0 0,0 0-32 0 0,-2-2 56 0 0,0-1-57 0 0,-10-26 187 0 0,2-1-71 0 0,4-1-58 0 0,4 1-47 0 0,3 9 17 0 0,0 8-14 0 0,0 0-1 0 0,1 0 0 0 0,1-4-12 0 0,11-45 49 0 0,0 0-44 0 0,-10 45-6 0 0,-2 8-1 0 0,1-1-1 0 0,0 1 1 0 0,1-1 0 0 0,0 1 0 0 0,2-1 2 0 0,2-8-23 0 0,3-9-32 0 0,4 1-33 0 0,-11 23 61 0 0,-1 0 0 0 0,0 0 0 0 0,0 0 0 0 0,-1 0 0 0 0,2-4 27 0 0,5-11-85 0 0,13 0-12 0 0,-10 6 8 0 0,10 8 1 0 0,-11-6 14 0 0,11 6 60 0 0,-14-2 1 0 0,-7 6 12 0 0,0 1 0 0 0,1 0 0 0 0,-1-1 0 0 0,0 1 0 0 0,0 0 0 0 0,0 0 0 0 0,1-1 0 0 0,-1 1 0 0 0,0 0 0 0 0,0-1 0 0 0,1 1 0 0 0,-1 0 0 0 0,0 0 0 0 0,0-1 0 0 0,1 1 0 0 0,-1 0 0 0 0,0 0 0 0 0,1 0-1 0 0,-1 0 1 0 0,0-1 0 0 0,1 1 0 0 0,-1 0 0 0 0,0 0 0 0 0,1 0 0 0 0,-1 0 0 0 0,1 0 0 0 0,-1 0 0 0 0,0 0 0 0 0,1 0 0 0 0,-1 0 0 0 0,0 0 0 0 0,1 0 0 0 0,-1 0 0 0 0,1 0 0 0 0,-1 0 0 0 0,0 1 0 0 0,1-1 0 0 0,-1 0 0 0 0,0 0 0 0 0,1 0 0 0 0,-1 0 0 0 0,0 1 0 0 0,0-1 0 0 0,1 0 0 0 0,-1 0 0 0 0,0 1 1 0 0,8 4-12 0 0,5 1-23 0 0,-2-4-22 0 0,-9-2 49 0 0,0 0 1 0 0,0 0-1 0 0,0 0 1 0 0,1 0 0 0 0,-1 1-1 0 0,0-1 1 0 0,0 1 0 0 0,0-1-1 0 0,0 1 1 0 0,0 0 0 0 0,0 0-1 0 0,0 0 1 0 0,0 0-1 0 0,-1 0 1 0 0,1 0 0 0 0,0 0-1 0 0,-1 1 1 0 0,1-1 0 0 0,0 1-1 0 0,-1-1 1 0 0,0 1 0 0 0,1 0-1 0 0,-1-1 1 0 0,0 1-1 0 0,0 0 1 0 0,0 0 7 0 0,15 18-44 0 0,-12-15 27 0 0,1 0 1 0 0,-2 0-1 0 0,1 0 1 0 0,0 1-1 0 0,-1 0 1 0 0,0-1 0 0 0,-1 1-1 0 0,3 6 17 0 0,7 28-44 0 0,-10-26 44 0 0,-1 1 0 0 0,0 0 0 0 0,-1-1 0 0 0,-1 11 0 0 0,0 0 0 0 0,1-23 3 0 0,0 1 0 0 0,0 0 0 0 0,0 0 1 0 0,0 0-1 0 0,-1-1 0 0 0,0 1 1 0 0,1 0-1 0 0,-1 0 0 0 0,0-1 0 0 0,0 1 1 0 0,-1-1-1 0 0,1 1 0 0 0,0-1 1 0 0,-1 1-1 0 0,0-1 0 0 0,-1 2-3 0 0,-10 15 12 0 0,9-8-9 0 0,3-9 4 0 0,0 0-1 0 0,0 1 0 0 0,-1-1 0 0 0,1 0 1 0 0,0 0-1 0 0,-1 0 0 0 0,1 0 0 0 0,-1 0 1 0 0,0 0-7 0 0,-11 14 12 0 0,10-11-14 0 0,3-5 4 0 0,0 1 1 0 0,0 0-1 0 0,0-1 0 0 0,-1 1 1 0 0,1-1-1 0 0,-1 1 1 0 0,1 0-1 0 0,0-1 1 0 0,-1 1-1 0 0,1-1 0 0 0,-1 1 1 0 0,1-1-1 0 0,-1 1 1 0 0,1-1-1 0 0,-1 0 1 0 0,1 1-1 0 0,-1-1 0 0 0,0 0 1 0 0,1 1-1 0 0,-1-1 1 0 0,0 0-1 0 0,0 1-2 0 0,-4 1 15 0 0,-11 11 13 0 0,0 0 8 0 0,1-10-58 0 0,2-3-122 0 0,-3 0-192 0 0,14 0 20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2:11.0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286 17 7248 0 0,'0'0'209'0'0,"-3"-3"-5"0"0,-10-7-161 0 0,6 7-38 0 0,-2 3 74 0 0,1 0 75 0 0,3 3 78 0 0,1 3 91 0 0,4-5-302 0 0,-1-1 1 0 0,1 1-1 0 0,0-1 1 0 0,0 0-1 0 0,-1 1 1 0 0,1-1-1 0 0,0 1 1 0 0,-1-1-1 0 0,1 0 1 0 0,0 1-1 0 0,-1-1 1 0 0,1 0-1 0 0,-1 0 0 0 0,1 1 1 0 0,0-1-1 0 0,-1 0 1 0 0,1 0-1 0 0,-1 1 1 0 0,1-1-1 0 0,-1 0 1 0 0,1 0-1 0 0,-1 0 1 0 0,1 0-1 0 0,-1 0 1 0 0,1 0-1 0 0,-1 0 0 0 0,1 0 1 0 0,-1 0-1 0 0,1 0 1 0 0,-1 0-1 0 0,1 0 1 0 0,-1 0-22 0 0,-9 2 331 0 0,6 2-73 0 0,0 3-86 0 0,-7-1 34 0 0,-10 4 11 0 0,9-8-132 0 0,11-2-74 0 0,0 1 1 0 0,1-1 0 0 0,-1 0 0 0 0,0 0-1 0 0,0 0 1 0 0,0 1 0 0 0,0-1-1 0 0,0 0 1 0 0,0 1 0 0 0,1-1 0 0 0,-1 1-1 0 0,0-1 1 0 0,0 1-12 0 0,-7 10 179 0 0,-3 8 32 0 0,-9 7 10 0 0,-4-5-21 0 0,23-19-188 0 0,0 0 0 0 0,0 0 0 0 0,1 0 0 0 0,-1 0 0 0 0,1 0 0 0 0,-1 0 0 0 0,1 0 0 0 0,-1 1-12 0 0,-1 7 36 0 0,0-3-7 0 0,-1 1 0 0 0,0-1 1 0 0,0 0-1 0 0,-1 1-29 0 0,-10 21 79 0 0,7-12-38 0 0,0 0 21 0 0,0 0 1 0 0,-1 8-63 0 0,3 6 66 0 0,1-14-34 0 0,1-11-18 0 0,2 1 0 0 0,-1-1 0 0 0,1 1 1 0 0,0 0-1 0 0,0 0 0 0 0,1-1-14 0 0,-1 7 11 0 0,1-9-11 0 0,0-1 0 0 0,0 1 0 0 0,0-1 0 0 0,0 1 0 0 0,0 0 0 0 0,1-1 0 0 0,-1 1 0 0 0,1-1 0 0 0,1 2 0 0 0,8 24 10 0 0,-7-15 7 0 0,-3-12-14 0 0,0 0-1 0 0,1 1 1 0 0,-1-1-1 0 0,1 0 1 0 0,0 0-1 0 0,0 1 0 0 0,0-1 1 0 0,0 0-1 0 0,0 0 1 0 0,0 0-1 0 0,0 0 0 0 0,1 0 1 0 0,-1 0-1 0 0,1 0 1 0 0,0 0-3 0 0,0 0 2 0 0,0 0 0 0 0,-1 1-1 0 0,1-1 1 0 0,0 1 0 0 0,-1 0 0 0 0,2 2-2 0 0,-2-2 5 0 0,0-1-1 0 0,0 0 0 0 0,1 0 1 0 0,-1 1-1 0 0,0-1 0 0 0,1 0 1 0 0,0 0-1 0 0,-1 0 1 0 0,1 0-1 0 0,0-1 0 0 0,0 1 1 0 0,1 0-5 0 0,18 7 49 0 0,2 0 30 0 0,-15-4-50 0 0,-6-4-25 0 0,-1 0 1 0 0,1 0 0 0 0,-1 0-1 0 0,1 0 1 0 0,-1-1 0 0 0,1 1-1 0 0,-1 0 1 0 0,1-1-1 0 0,-1 1 1 0 0,1-1 0 0 0,0 0-1 0 0,-1 0 1 0 0,1 1 0 0 0,0-1-1 0 0,1 0-4 0 0,11 0-35 0 0,36-1-270 0 0,-41-1 251 0 0,-7 1 38 0 0,0 0 0 0 0,0 0 0 0 0,0 0 0 0 0,-1 0 0 0 0,1 0 0 0 0,0 0 0 0 0,-1-1 0 0 0,1 1 0 0 0,-1-1 0 0 0,1 1 16 0 0</inkml:trace>
  <inkml:trace contextRef="#ctx0" brushRef="#br0" timeOffset="333.71">633 80 6648 0 0,'-3'0'149'0'0,"-8"3"-78"0"0,-8 9 88 0 0,-12 20 100 0 0,16-16-201 0 0,5-4-31 0 0,1 1 47 0 0,-1 3 64 0 0,-2 9 130 0 0,-10 17 211 0 0,16-33-236 0 0,-3 4 55 0 0,1-1-56 0 0,1 0-44 0 0,1 0-34 0 0,4-7-104 0 0,0 1 0 0 0,0-1 0 0 0,1 0 0 0 0,0 1 0 0 0,0-1 0 0 0,0 1 1 0 0,0-1-1 0 0,1 1 0 0 0,0 0-60 0 0,0-2 57 0 0,0 0 0 0 0,0 1 1 0 0,-1-1-1 0 0,1 0 0 0 0,-2 4-57 0 0,-2 0 106 0 0,0 5 47 0 0,15 45 132 0 0,-12-44-196 0 0,1-13-82 0 0,-1 1-1 0 0,1-1 1 0 0,0 0-1 0 0,0 0 1 0 0,0 0-1 0 0,0 0 1 0 0,0 0-1 0 0,0 0 1 0 0,1 0-1 0 0,-1 0 0 0 0,0 0 1 0 0,0 0-1 0 0,1 0 1 0 0,-1 0-1 0 0,1 0 1 0 0,-1 0-1 0 0,1 0-6 0 0,5 6 27 0 0,0 1-1 0 0,1-1 1 0 0,3 3-27 0 0,2 0 13 0 0,1-5 78 0 0,17-4 194 0 0,-19-1-207 0 0,7 1 22 0 0,29-1 67 0 0,-23-3-138 0 0,-7-4 38 0 0,-12 5-22 0 0,-1-1 0 0 0,1 1-1 0 0,-1-1 1 0 0,1 0 0 0 0,-1-1 0 0 0,2-1-45 0 0,10-9 128 0 0,-3 6-25 0 0,-2-3-46 0 0,-3 2-36 0 0,8-2 4 0 0,-12 3-4 0 0,1 0 1 0 0,-1 0-1 0 0,-1-1 0 0 0,0 0 0 0 0,0 1 0 0 0,0-3-21 0 0,0 1 27 0 0,-1 5-12 0 0,-1-1-1 0 0,0 0 1 0 0,-1 1 0 0 0,1-1 0 0 0,-1 1 0 0 0,0-1 0 0 0,0 0 0 0 0,-1 0-15 0 0,0-6 6 0 0,0-5 39 0 0,-6-1-23 0 0,2 3-12 0 0,1-3 15 0 0,-3-9-4 0 0,0 12-72 0 0,-2-1-144 0 0,3-3-147 0 0,2 6 126 0 0,1 6 50 0 0,1 3-6 0 0,0 2 28 0 0,1 0-40 0 0,0-1-47 0 0,0 0-56 0 0,0 1 29 0 0,0 0-33 0 0,1-4-376 0 0,-1 0-251 0 0,1-4-605 0 0,0 7 1160 0 0</inkml:trace>
  <inkml:trace contextRef="#ctx0" brushRef="#br0" timeOffset="854.01">933 427 7800 0 0,'6'3'40'0'0,"-3"-2"-26"0"0,-1 0 1 0 0,0 0 0 0 0,0 0 0 0 0,0 0 0 0 0,0 1 0 0 0,0-1-1 0 0,-1 0 1 0 0,1 1 0 0 0,0 0-15 0 0,2 5 83 0 0,-3 2 38 0 0,-1-9-112 0 0,0 0 0 0 0,0 1 0 0 0,0-1 1 0 0,0 1-1 0 0,0-1 0 0 0,0 1 0 0 0,0-1 0 0 0,0 1 0 0 0,0-1 0 0 0,0 1 0 0 0,0-1 0 0 0,0 1 0 0 0,0-1 1 0 0,1 1-1 0 0,-1-1 0 0 0,0 1 0 0 0,0-1 0 0 0,0 1 0 0 0,1-1 0 0 0,-1 1 0 0 0,0-1 0 0 0,1 0 0 0 0,-1 1 1 0 0,0-1-1 0 0,1 0 0 0 0,-1 1 0 0 0,0-1 0 0 0,1 0 0 0 0,-1 1 0 0 0,1-1 0 0 0,-1 0 0 0 0,1 0-9 0 0,6 5 110 0 0,-2 5-72 0 0,0-7-29 0 0,0 0 52 0 0,-4-3 90 0 0,-1 0-45 0 0,0 1-40 0 0,0-1-35 0 0,1 1-63 0 0,-1-1-69 0 0,0 2-207 0 0,1-1 242 0 0,-1-1 34 0 0,0 1 43 0 0,0-1 46 0 0,0 1 54 0 0,0-1 63 0 0,0 1 41 0 0,0-1 64 0 0,0 1 69 0 0,0-1 75 0 0,0 0 81 0 0,0 1 88 0 0,0-1 94 0 0,0 0 99 0 0,-3-12-649 0 0,-7-2-16 0 0,7 11-32 0 0,2-1-38 0 0,2-5-7 0 0,-1 4-5 0 0,1-4 14 0 0,-1-12 67 0 0,-3 6 22 0 0,-1 9-88 0 0,-4-13 103 0 0,8 18-146 0 0,0-1-1 0 0,0 0 1 0 0,-1 0 0 0 0,1 0 0 0 0,0 0-1 0 0,0 0 1 0 0,1 0 0 0 0,-1 0 0 0 0,0 0 0 0 0,1-1-10 0 0,10-29 38 0 0,-6 3 5 0 0,5 8-32 0 0,-4-8-11 0 0,4-2 0 0 0,-7 18 0 0 0,-3 10 0 0 0,0 1 0 0 0,1 0 0 0 0,-1-1 0 0 0,1 1 0 0 0,0 0 0 0 0,0 0 0 0 0,-1-1 0 0 0,2 1 0 0 0,-1 0 0 0 0,0 0 0 0 0,0 0 0 0 0,0 0 0 0 0,1 0 0 0 0,-1 1 0 0 0,2-1 0 0 0,8-11-25 0 0,0 0-18 0 0,2 2-47 0 0,1 3-73 0 0,2 5-99 0 0,-9 3 216 0 0,-3 0 8 0 0,1 0 1 0 0,-1 0-1 0 0,1 1 0 0 0,0-1 0 0 0,-1 1 1 0 0,2 0 37 0 0,-4 0-9 0 0,0 0-1 0 0,0 0 1 0 0,0 0 0 0 0,0 0 0 0 0,0 0 0 0 0,0 0 0 0 0,0 0 0 0 0,-1 1 0 0 0,1-1 0 0 0,0 1 9 0 0,9 9-14 0 0,-5-6 14 0 0,-1 0-1 0 0,0 1 1 0 0,0 0 0 0 0,0 0 0 0 0,-3-2-11 0 0,1 0 1 0 0,-1 0-1 0 0,0 1 1 0 0,0-1-1 0 0,0 2 11 0 0,0 0-3 0 0,1 0 0 0 0,1 0-1 0 0,-1 0 1 0 0,3 2 3 0 0,-2-2 0 0 0,0-1 1 0 0,0 1-1 0 0,-1 0 1 0 0,0 0-1 0 0,0 0 1 0 0,0 3-1 0 0,-1 3 5 0 0,-1-8 5 0 0,0 0 1 0 0,0-1 0 0 0,0 1 0 0 0,1 0 0 0 0,-1-1 0 0 0,1 1 0 0 0,0-1-1 0 0,0 1 1 0 0,1 1-11 0 0,-1-2 15 0 0,0 0 0 0 0,0 1 0 0 0,0-1-1 0 0,0 1 1 0 0,-1-1 0 0 0,1 1 0 0 0,-1 0-15 0 0,1 13 82 0 0,-2-16-73 0 0,0 1 0 0 0,0-1 0 0 0,1 1 0 0 0,-1 0 0 0 0,0-1 0 0 0,1 1 0 0 0,-1-1 0 0 0,1 1 0 0 0,-1-1 1 0 0,1 1-1 0 0,0-1 0 0 0,0 0 0 0 0,0 1-9 0 0,5 11 58 0 0,-1 13 30 0 0,2-12-25 0 0,-6-12-53 0 0,0-1 0 0 0,0 0 0 0 0,-1 1 0 0 0,1-1 0 0 0,-1 0 0 0 0,1 1 1 0 0,-1-1-1 0 0,1 1 0 0 0,-1-1 0 0 0,0 1 0 0 0,0 0-10 0 0,3 3 82 0 0,-2-4-72 0 0,1 1 1 0 0,-1-1 0 0 0,0 0-1 0 0,0 1 1 0 0,0-1 0 0 0,0 1-1 0 0,0-1 1 0 0,0 1 0 0 0,-1 0-1 0 0,1 0 1 0 0,0-1 0 0 0,-1 1-1 0 0,1 0 1 0 0,-1 0 0 0 0,0 0-11 0 0,0 1 84 0 0,0-3 17 0 0,0 0 10 0 0,0 0 1 0 0,0 0 8 0 0,0 0 34 0 0,0 0 20 0 0,0 0 2 0 0,0 0-2 0 0,0-3-4 0 0,0 0-112 0 0,0 1-33 0 0,0 0 0 0 0,0 0 1 0 0,0 0-1 0 0,0 1 0 0 0,0-1 0 0 0,0 0 1 0 0,0 0-1 0 0,1 0 0 0 0,-1 1 0 0 0,1-1 1 0 0,0-1-26 0 0,3 1 61 0 0,2-4 31 0 0,-5 5-85 0 0,-1 0-1 0 0,1-1 1 0 0,-1 1 0 0 0,0 0-1 0 0,0 0 1 0 0,0-1 0 0 0,0 1-1 0 0,0 0 1 0 0,0-1 0 0 0,0 0-7 0 0,0-1 10 0 0,0-1 0 0 0,0 1 0 0 0,0 0 0 0 0,1 0 0 0 0,-1 0 1 0 0,1-1-1 0 0,-1 1 0 0 0,2-1-10 0 0,1-5 18 0 0,8-23 93 0 0,6-12-111 0 0,-13 35 15 0 0,1-1-1 0 0,0 1 1 0 0,0 1 0 0 0,1-1 0 0 0,0 1-1 0 0,0 0 1 0 0,2-1-15 0 0,-3 4 4 0 0,-1-1-1 0 0,1-1 1 0 0,3-5-4 0 0,-4 5 0 0 0,1 0 0 0 0,-1 0-1 0 0,7-5 1 0 0,-10 10 0 0 0,0 1 0 0 0,1 0 0 0 0,-1-1 0 0 0,1 1 0 0 0,0 0 0 0 0,-1 0 0 0 0,1 0 0 0 0,0 0 0 0 0,0 0 0 0 0,-1 0 0 0 0,1 1 0 0 0,0-1 1 0 0,0 1-1 0 0,0-1 0 0 0,0 1 0 0 0,0 0 0 0 0,2-1 0 0 0,-2 1-5 0 0,1-1 0 0 0,0 1 1 0 0,-1-1-1 0 0,1 0 1 0 0,-1 0-1 0 0,0 0 1 0 0,1 0-1 0 0,0-1 5 0 0,17-7-49 0 0,-19 9 45 0 0,0 0 0 0 0,0 0 0 0 0,-1 0 0 0 0,1 0 0 0 0,0 0 0 0 0,-1 0-1 0 0,1 0 1 0 0,0 0 0 0 0,0 0 0 0 0,-1 0 0 0 0,1 0 0 0 0,0 0 0 0 0,0 0 0 0 0,-1 1-1 0 0,1-1 1 0 0,0 0 0 0 0,-1 0 0 0 0,1 1 0 0 0,0-1 0 0 0,-1 0 0 0 0,1 1 0 0 0,-1-1 0 0 0,1 1 4 0 0,5 10-83 0 0,5-5 13 0 0,-10-5 66 0 0,0-1 0 0 0,0 0 0 0 0,0 1 0 0 0,0-1 0 0 0,0 1 0 0 0,0 0 0 0 0,0-1 0 0 0,0 1 0 0 0,0 0 0 0 0,-1-1 0 0 0,1 1 0 0 0,0 0 0 0 0,0 0 0 0 0,-1 0 0 0 0,1 0 1 0 0,0 0 3 0 0,30 62-130 0 0,-30-61 129 0 0,0 1 0 0 0,0-1 0 0 0,-1 0 0 0 0,1 1 0 0 0,-1-1 0 0 0,1 0-1 0 0,-1 1 1 0 0,0-1 0 0 0,0 1 0 0 0,-1 1 1 0 0,3 13 1 0 0,1-10-1 0 0,0 0 0 0 0,0 0 0 0 0,5 6 0 0 0,1 3 0 0 0,4 14 0 0 0,-10-22 0 0 0,0 0 0 0 0,1-1 0 0 0,-1 1 0 0 0,2-1 0 0 0,-1 0 0 0 0,1 0 0 0 0,5 6 0 0 0,-7-11 25 0 0,0 1-58 0 0,0 1-55 0 0,1-1-42 0 0,6 8-407 0 0,-7-7 345 0 0,-1-2 113 0 0,-1 0 37 0 0,1 14-554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2:10.3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49 5192 0 0,'2'0'151'0'0,"7"2"-43"0"0,-5 5-48 0 0,-1 0-51 0 0,10 11-9 0 0,-9-11 19 0 0,0 1 32 0 0,1 5 75 0 0,0 1 36 0 0,9 21 272 0 0,-10-26-276 0 0,-1 0 0 0 0,0 1 0 0 0,0 0 0 0 0,0-1-158 0 0,5 20 367 0 0,-1-11-161 0 0,-3-9-84 0 0,-1-1 0 0 0,0 1 0 0 0,-1 0 0 0 0,0 0-122 0 0,0-2 93 0 0,-1-1 1 0 0,1 1 0 0 0,0-1 0 0 0,1 0 0 0 0,-1 0 0 0 0,4 4-94 0 0,0 2 179 0 0,-1-2-38 0 0,4 22 162 0 0,-3-7-34 0 0,2-6 5 0 0,5 4 80 0 0,-5-8-140 0 0,-3-6-100 0 0,0 4 98 0 0,6-8-18 0 0,-9-2-96 0 0,0 1-67 0 0,1 0-2 0 0,-2-3 19 0 0,0-1 33 0 0,1 1 19 0 0,0-1 36 0 0,0 0 40 0 0,1 1 47 0 0,-3 1-39 0 0,1 2-149 0 0,-1-2 47 0 0,1 0 63 0 0,1-2 120 0 0,0-1-3 0 0,0 0-126 0 0,0-1-63 0 0,0 0-51 0 0,0 0-66 0 0,1 0 224 0 0,-1 0-64 0 0,1 2-39 0 0,-1 0-41 0 0,1 0-17 0 0,-1-1 38 0 0,-1 0-43 0 0,-1 0 0 0 0,1 1 0 0 0,-1-1 0 0 0,0 0 0 0 0,0 0-1 0 0,1 0 1 0 0,-1 1 0 0 0,0-1 0 0 0,0 0 0 0 0,0 0 0 0 0,0 0 0 0 0,0 0 0 0 0,0 1 0 0 0,0-1 0 0 0,0 0-14 0 0,3-15 194 0 0,1 8-100 0 0,3-4 26 0 0,-5 0-74 0 0,-2 11-43 0 0,0-1 0 0 0,0 1 1 0 0,0-1-1 0 0,1 0 0 0 0,-1 1 0 0 0,0-1 1 0 0,1 1-1 0 0,0-1 0 0 0,-1 1 1 0 0,1 0-1 0 0,0-1 0 0 0,0 1 1 0 0,-1-1-4 0 0,7-11 35 0 0,-2-16-11 0 0,6-2 19 0 0,-6-1-32 0 0,5 1 1 0 0,-6 13 16 0 0,-2 10-22 0 0,0 1 0 0 0,0-1 1 0 0,0 1-1 0 0,1 0 1 0 0,1-1-7 0 0,9-27 0 0 0,-10 27 0 0 0,0 0 0 0 0,1 0 0 0 0,-1 0 0 0 0,2-2 0 0 0,-4 9 0 0 0,0 0 0 0 0,0-1 0 0 0,1 1 0 0 0,-1 0 0 0 0,0 0 0 0 0,0 0 0 0 0,1 0 0 0 0,-1 0 0 0 0,0 0 0 0 0,1 0 0 0 0,-1 0 0 0 0,1 0 0 0 0,0 1 0 0 0,8-7 0 0 0,-6 1-2 0 0,0 1 7 0 0,1 4-30 0 0,3 0-33 0 0,-6 1 53 0 0,-1 0 1 0 0,1 1 0 0 0,-1-1-1 0 0,1 0 1 0 0,-1 1 0 0 0,0-1-1 0 0,1 1 1 0 0,-1 0 0 0 0,0-1-1 0 0,0 1 1 0 0,1 0 0 0 0,-1 0-1 0 0,0 0 1 0 0,0-1 0 0 0,0 1-1 0 0,0 1 1 0 0,0-1 0 0 0,0 0-1 0 0,0 0 1 0 0,0 0 0 0 0,0 0-1 0 0,-1 1 1 0 0,1-1 0 0 0,0 0-1 0 0,-1 1 1 0 0,1-1 0 0 0,-1 1 4 0 0,2 1-13 0 0,0 1 1 0 0,0-1-1 0 0,0 0 1 0 0,0 0-1 0 0,0 0 1 0 0,1 0 12 0 0,0 1-8 0 0,0-1 1 0 0,0 1-1 0 0,0 0 1 0 0,-1 0 0 0 0,1 0-1 0 0,-1 0 1 0 0,0 0 0 0 0,0 1-1 0 0,0-1 1 0 0,-1 0 0 0 0,1 5 7 0 0,0-3-13 0 0,0 1 1 0 0,0-1-1 0 0,1 0 1 0 0,-1-1-1 0 0,1 1 1 0 0,2 3 12 0 0,17 32-36 0 0,-18-32 29 0 0,0 0 1 0 0,1 0-1 0 0,0-1 0 0 0,0 0 0 0 0,1 0 1 0 0,6 8 6 0 0,-7-12 4 0 0,-1 1 1 0 0,0 0-1 0 0,0 1 1 0 0,3 5-5 0 0,-4-6 7 0 0,1 1 0 0 0,0-1 0 0 0,0 1 0 0 0,0-1 0 0 0,1 0-7 0 0,2 2 10 0 0,-4-3-10 0 0,0-1 0 0 0,1 0 0 0 0,-1 0 1 0 0,1 0-1 0 0,-1 0 0 0 0,1 0 0 0 0,59 28 0 0 0,-53-29 37 0 0,6-1 94 0 0,-13-1-91 0 0,0 0 72 0 0,0-3 9 0 0,-1 1-115 0 0,1-2 58 0 0,13-11 295 0 0,-11 10-261 0 0,-3 1 53 0 0,0 1-69 0 0,-2-1-45 0 0,-1-1-24 0 0,1 2 30 0 0,0 2-29 0 0,0-1 1 0 0,0 1-1 0 0,0-1 0 0 0,0 0 0 0 0,1 1 0 0 0,-1-1 0 0 0,1 1 1 0 0,-1-1-1 0 0,1 1 0 0 0,0 0 0 0 0,0-1 0 0 0,-1 1 0 0 0,1-1-14 0 0,6-11 90 0 0,-4-4-4 0 0,-3-35 303 0 0,-1 29-272 0 0,1 0-15 0 0,0 0-52 0 0,0-86-50 0 0,0 106-4 0 0,0 1 1 0 0,0-1 0 0 0,1 1 0 0 0,-1-1 0 0 0,0 0 0 0 0,1 1 0 0 0,0-1 0 0 0,-1 1-1 0 0,1-1 1 0 0,0 1 0 0 0,0-1 0 0 0,1 0 3 0 0,4-10-61 0 0,-5 4-6 0 0,0-3-37 0 0,-1 5 51 0 0,0-1-121 0 0,0 0-95 0 0,2-4-215 0 0,6-6-399 0 0,-2 10 536 0 0,10-8-485 0 0</inkml:trace>
  <inkml:trace contextRef="#ctx0" brushRef="#br0" timeOffset="316.64">1184 191 6504 0 0,'2'0'190'0'0,"27"0"28"0"0,-18 1-221 0 0,3-1 20 0 0,-4 0 48 0 0,-4-1 45 0 0,-2-1 65 0 0,1-9 206 0 0,6 4-8 0 0,3 0-83 0 0,-10 5-181 0 0,7-2 132 0 0,-2 0-56 0 0,-9 3-168 0 0,1 1 1 0 0,0-1 0 0 0,0 1 0 0 0,0-1 0 0 0,-1 1 0 0 0,1-1-1 0 0,0 0 1 0 0,-1 0 0 0 0,1 1 0 0 0,-1-1 0 0 0,1 0 0 0 0,-1 0-1 0 0,1 0-17 0 0,2-4 84 0 0,-3 4-64 0 0,0 1 1 0 0,0-1-1 0 0,1 0 0 0 0,-1 1 1 0 0,0-1-1 0 0,1 1 0 0 0,-1-1 1 0 0,0 0-1 0 0,1 1 1 0 0,-1-1-1 0 0,1 1 0 0 0,-1-1 1 0 0,1 1-1 0 0,-1-1 0 0 0,1 1 1 0 0,-1 0-1 0 0,1-1 0 0 0,0 1 1 0 0,-1 0-1 0 0,1-1 1 0 0,0 1-1 0 0,0 0-20 0 0,4-3 71 0 0,-3 2-40 0 0,0 0-1 0 0,0 0 0 0 0,0-1 1 0 0,0 1-1 0 0,0-1 1 0 0,-1 1-1 0 0,1-1 1 0 0,0 0-1 0 0,-1 0 1 0 0,1 0-1 0 0,-1 0 1 0 0,0 0-1 0 0,1 0 1 0 0,-1 0-1 0 0,0 0 1 0 0,0-1-1 0 0,-1 1 1 0 0,1 0-1 0 0,0-1 0 0 0,-1 1 1 0 0,1 0-1 0 0,-1-1-30 0 0,1-13 145 0 0,-1 14-136 0 0,0 1 1 0 0,0-1-1 0 0,-1 0 1 0 0,1 1-1 0 0,0-1 1 0 0,-1 0-1 0 0,1 1 1 0 0,-1-1-1 0 0,0 1 0 0 0,1-1 1 0 0,-1 1-1 0 0,0-1 1 0 0,0 1-1 0 0,0 0 1 0 0,0-1-1 0 0,0 1 1 0 0,0 0-1 0 0,-1-1-9 0 0,0-1 102 0 0,0 1-36 0 0,1-5 3 0 0,1 1-12 0 0,-1 4-42 0 0,0 1 0 0 0,0 0 0 0 0,0 0 1 0 0,0 0-1 0 0,0 0 0 0 0,0 0 0 0 0,0 0 0 0 0,0 0 1 0 0,0 1-1 0 0,0-1 0 0 0,0 0 0 0 0,-1 0 0 0 0,1 1 1 0 0,0-1-1 0 0,0 1 0 0 0,-1-1 0 0 0,1 1 0 0 0,-1 0 1 0 0,1 0-1 0 0,0-1 0 0 0,-1 1-15 0 0,-20-1 198 0 0,8 1-102 0 0,-1 1-47 0 0,13-1-32 0 0,-1 1 0 0 0,1-1 0 0 0,0 1 0 0 0,-1 0 0 0 0,1-1 0 0 0,-1 1 0 0 0,1 0 0 0 0,0 1 0 0 0,0-1 0 0 0,0 0 0 0 0,0 1 0 0 0,0-1 1 0 0,0 1-1 0 0,0 0 0 0 0,0-1 0 0 0,0 1 0 0 0,1 0 0 0 0,-1 0 0 0 0,1 0-17 0 0,-23 20 174 0 0,18-18-140 0 0,0 0 1 0 0,1 1-1 0 0,0-1 1 0 0,0 1-1 0 0,0 0 1 0 0,1 0-1 0 0,-3 3-34 0 0,-11 18 159 0 0,6-6-28 0 0,1 1 0 0 0,0 3-131 0 0,-2 3 90 0 0,10-20-58 0 0,0 0-1 0 0,1 0 1 0 0,0 1 0 0 0,-1 2-32 0 0,-3 11 63 0 0,0-9-47 0 0,6-12-15 0 0,-1 1-1 0 0,0 0 1 0 0,1 0-1 0 0,-1 0 1 0 0,1 0-1 0 0,-1 0 1 0 0,1 0-1 0 0,0 0 1 0 0,-1 0-1 0 0,1 0 1 0 0,0 0-1 0 0,-1 0 1 0 0,1 0-1 0 0,0 0 1 0 0,0 0-1 0 0,0 0 1 0 0,0 0-1 0 0,0 0 1 0 0,0 0-1 0 0,1 0 1 0 0,-1 0-1 0 0,0 0 1 0 0,0 0-1 0 0,1 1 0 0 0,1 4 11 0 0,-1 0-6 0 0,1 0 1 0 0,1 0-1 0 0,-1 0 0 0 0,1-1 1 0 0,0 1-1 0 0,0-1 0 0 0,0 1 1 0 0,4 3-6 0 0,4 2 15 0 0,-6-5-3 0 0,0-1 0 0 0,1 0 0 0 0,0 0 0 0 0,0 0-12 0 0,6 2 54 0 0,3-1 38 0 0,49 13 230 0 0,-36-12-239 0 0,-13-5-114 0 0,1-1-40 0 0,-10-1 22 0 0,-1 0 0 0 0,1 0 1 0 0,0 1-1 0 0,3 0 49 0 0,22 10-213 0 0,-25-10 159 0 0,-1 0 0 0 0,1-1 0 0 0,-1 0 0 0 0,5 0 54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2:15.8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222 1 8352 0 0,'0'0'190'0'0,"0"0"28"0"0,-2 0 7 0 0,1 0-218 0 0,0 0 0 0 0,1 0 0 0 0,-1 0 0 0 0,1 0 0 0 0,-1 0-1 0 0,1 0 1 0 0,-1 0 0 0 0,0 1 0 0 0,1-1 0 0 0,-1 0 0 0 0,1 0 0 0 0,-1 1 0 0 0,1-1-1 0 0,-1 0 1 0 0,1 1 0 0 0,-1-1 0 0 0,1 0 0 0 0,0 1 0 0 0,-1-1 0 0 0,1 1 0 0 0,-1-1 0 0 0,1 1-1 0 0,0-1 1 0 0,-1 1-7 0 0,1 0 3 0 0,-1-1 0 0 0,1 1-1 0 0,-1-1 1 0 0,1 1-1 0 0,-1 0 1 0 0,1-1 0 0 0,-1 1-1 0 0,1-1 1 0 0,-1 0 0 0 0,1 1-1 0 0,-1-1 1 0 0,0 1-1 0 0,1-1 1 0 0,-1 0 0 0 0,0 1-1 0 0,1-1 1 0 0,-1 0-1 0 0,0 0 1 0 0,0 0 0 0 0,1 0-1 0 0,-1 1 1 0 0,0-1-1 0 0,0 0 1 0 0,1 0 0 0 0,-1 0-3 0 0,-1 0-1 0 0,0 0 1 0 0,1 0 0 0 0,-1 0-1 0 0,0 1 1 0 0,1-1 0 0 0,-1 0-1 0 0,1 1 1 0 0,-1 0-1 0 0,1-1 1 0 0,-1 1 0 0 0,1 0-1 0 0,-1 0 1 0 0,1 0 0 0 0,-1 0 0 0 0,-6 4 73 0 0,-6 1 225 0 0,-14 9 518 0 0,17-8-490 0 0,-2 3-35 0 0,7-5-185 0 0,-1 2-34 0 0,2-2 0 0 0,-19 20 233 0 0,9-8-133 0 0,5-3-65 0 0,4 1-46 0 0,0 2 89 0 0,1 0-1 0 0,-1 14-149 0 0,5-24 25 0 0,0 0-1 0 0,0 0 1 0 0,1 0 0 0 0,0 0 0 0 0,1 0 0 0 0,-1 0 0 0 0,1-1 0 0 0,1 3-25 0 0,9 22 72 0 0,-9-19-46 0 0,-1-8-19 0 0,0 0 0 0 0,0 0 0 0 0,0-1 0 0 0,0 1-1 0 0,1 0 1 0 0,0-1 0 0 0,0 1 0 0 0,0-1 0 0 0,1 2-7 0 0,4 7 33 0 0,15 18 25 0 0,-1-11 35 0 0,-19-18-77 0 0,6 5 33 0 0,0-2-1 0 0,0 1 0 0 0,0-1 1 0 0,2 1-49 0 0,7-1 99 0 0,1-2 48 0 0,-9-2-104 0 0,2 0 49 0 0,29 0 348 0 0,-27 0-286 0 0,-9 0-100 0 0,-1 0 0 0 0,1 0 0 0 0,-1-1 1 0 0,0 0-1 0 0,1 1 0 0 0,-1-1 0 0 0,2-1-54 0 0,20-12 322 0 0,-15 5-127 0 0,0 0 1 0 0,0 0-1 0 0,2-5-195 0 0,5-5 293 0 0,-4 6-106 0 0,-11 11-161 0 0,0-1 0 0 0,0 1 1 0 0,0-1-1 0 0,0 0 0 0 0,-1 0 1 0 0,1 0-1 0 0,-1-1-26 0 0,3-8 105 0 0,-3-5 94 0 0,0-8-21 0 0,0 10-51 0 0,-1 0 0 0 0,-1-7-127 0 0,0 17 19 0 0,1 1 0 0 0,-1-1 0 0 0,0 0 0 0 0,-1 1 1 0 0,1-1-1 0 0,-1 1 0 0 0,0 0 0 0 0,0-1 0 0 0,0 1 0 0 0,-1-1-19 0 0,-6-16 21 0 0,0-2 28 0 0,5 15-41 0 0,-8-18-32 0 0,1 4-89 0 0,3 10 8 0 0,-2 1-47 0 0,6 6 106 0 0,2 2-43 0 0,0 1-45 0 0,1-1-73 0 0,-1 1-31 0 0,1 0-72 0 0,1 0-79 0 0,-1 0-91 0 0,-1-1-76 0 0,1 1-101 0 0,0-1-110 0 0,0 0-117 0 0,-4-3-1085 0 0,-3-3-1116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2:16.4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364 16 6016 0 0,'-2'0'133'0'0,"-2"1"-76"0"0,1-1-27 0 0,1 0-1 0 0,0 0 1 0 0,-1 0-1 0 0,1 0 1 0 0,0 0-1 0 0,-1-1 1 0 0,1 1-1 0 0,0-1 1 0 0,-2 0-30 0 0,-4-4 79 0 0,-2-1-9 0 0,-4 4-51 0 0,2 2-4 0 0,-16 0-39 0 0,12 0 84 0 0,6 0 36 0 0,0 0 61 0 0,0 0 76 0 0,-1 0 88 0 0,-47 0 578 0 0,48 0-728 0 0,2 2-49 0 0,-1 0-23 0 0,-1 2-2 0 0,0 1 15 0 0,0-2 23 0 0,2 0-35 0 0,-11 3 83 0 0,8-2-78 0 0,-1 1 20 0 0,8-4-39 0 0,0 1 1 0 0,1 0-1 0 0,0 1 1 0 0,-1-1 0 0 0,1 1-1 0 0,-1 0-86 0 0,-4 5 167 0 0,6-6-142 0 0,-1 1 87 0 0,3-1-31 0 0,0 2-55 0 0,0-2-16 0 0,0-1-1 0 0,0 1 1 0 0,0 0 0 0 0,0 0 0 0 0,0 0 0 0 0,0 0-1 0 0,1-1 1 0 0,-1 1 0 0 0,0 0 0 0 0,1 0 0 0 0,0 1-10 0 0,10 2-4 0 0,-6 8-74 0 0,-4-10 67 0 0,1-1 0 0 0,0 1 0 0 0,-1-1 0 0 0,1 0 0 0 0,0 0 0 0 0,0 0 1 0 0,1 0-1 0 0,-1 0 0 0 0,0 0 0 0 0,1 0 0 0 0,-1-1 0 0 0,1 1 0 0 0,1 0 11 0 0,5 0-9 0 0,9 4 6 0 0,3 18 3 0 0,-2-10 0 0 0,-13-10 0 0 0,-1 0 0 0 0,1 0 0 0 0,-1 1 0 0 0,1 0 0 0 0,5 5 7 0 0,-5-4 8 0 0,0-1 0 0 0,-1 1 1 0 0,0 0-1 0 0,0 0 1 0 0,2 3-16 0 0,11 17 68 0 0,8-5 1 0 0,-17-11 0 0 0,-1 1 0 0 0,0 0 0 0 0,5 10-69 0 0,-1 0 76 0 0,-2-5 16 0 0,6 20 207 0 0,-13-25-234 0 0,0-1 77 0 0,-3 17 336 0 0,-1-21-373 0 0,-1-2-54 0 0,-8 1 149 0 0,5 6 9 0 0,-9-6 40 0 0,1 6 21 0 0,10-9-35 0 0,-1-1-105 0 0,0 0-67 0 0,-1-2-39 0 0,3 0 41 0 0,-10 1 26 0 0,3 0-37 0 0,-17 0 23 0 0,10 0-8 0 0,2-2-26 0 0,4-4-63 0 0,2 1-25 0 0,5 4-32 0 0,1 0 33 0 0,-2-1 23 0 0,-5-2 47 0 0,6 3-51 0 0,0 0-38 0 0,1 0-59 0 0,-1-1-71 0 0,0 1-86 0 0,0 0-102 0 0,1 0-116 0 0,0 0 200 0 0,0 0-35 0 0,1 1-36 0 0,-1-1-39 0 0,1 0-41 0 0,-1 0-41 0 0,-4-3-1165 0 0,-4-5-941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2:18.1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316 32 9216 0 0,'0'0'208'0'0,"0"0"33"0"0,0 0 14 0 0,-3-2-42 0 0,1-1-274 0 0,-1 2 47 0 0,0-1 41 0 0,0 0 34 0 0,-1 1 73 0 0,-1-1 41 0 0,-12 0 494 0 0,9 1-433 0 0,1 1-51 0 0,1-2-47 0 0,-4-3 40 0 0,8 4-158 0 0,1 0 0 0 0,-1 0-1 0 0,0 0 1 0 0,1 0 0 0 0,-1 0-1 0 0,0 1 1 0 0,1-1 0 0 0,-1 1-1 0 0,0-1 1 0 0,0 1 0 0 0,1 0-1 0 0,-1 0 1 0 0,0 0-20 0 0,-5-1 68 0 0,5 1-46 0 0,0 0 0 0 0,-1 0 0 0 0,1 0 0 0 0,0 0-1 0 0,0 0 1 0 0,0 1 0 0 0,0-1 0 0 0,-1 1 0 0 0,1-1 0 0 0,-1 1-22 0 0,-5 4 61 0 0,7-4-49 0 0,0 0 1 0 0,-1 0-1 0 0,1 0 1 0 0,-1 0-1 0 0,1-1 1 0 0,-1 1-1 0 0,1 0 1 0 0,-1-1-1 0 0,0 0 1 0 0,1 1-1 0 0,-1-1 1 0 0,0 0-1 0 0,1 0 1 0 0,-1 0-13 0 0,0 1 12 0 0,0-1 1 0 0,0 0 0 0 0,1 0 0 0 0,-1 1 0 0 0,0-1 0 0 0,0 1-1 0 0,1-1 1 0 0,-1 1 0 0 0,0 0 0 0 0,1-1 0 0 0,-1 1 0 0 0,1 0-1 0 0,-1 0-12 0 0,1 0 5 0 0,-1 0-1 0 0,1 0 1 0 0,-1 0-1 0 0,0 0 0 0 0,1-1 1 0 0,-1 1-1 0 0,0 0 1 0 0,1-1-1 0 0,-1 0 0 0 0,0 1 1 0 0,0-1-1 0 0,0 0 1 0 0,0 0-5 0 0,0 0 3 0 0,-7-1-4 0 0,2 5 52 0 0,-3 9-40 0 0,7 3-11 0 0,3-15-3 0 0,0 1 1 0 0,0 0 0 0 0,1-1-1 0 0,-1 1 1 0 0,0 0 0 0 0,1-1-1 0 0,-1 1 1 0 0,1-1 0 0 0,0 1-1 0 0,-1-1 1 0 0,1 1 0 0 0,0-1-1 0 0,0 1 1 0 0,0-1 2 0 0,4 7-21 0 0,0 5 11 0 0,6-7 10 0 0,-6 7-11 0 0,21 18-42 0 0,-23-26 53 0 0,-3-4 0 0 0,0 0 0 0 0,0-1 0 0 0,1 1-1 0 0,-1 0 1 0 0,0-1 0 0 0,1 1 0 0 0,-1-1 0 0 0,1 1-1 0 0,-1-1 1 0 0,1 1 0 0 0,-1-1 0 0 0,1 1 0 0 0,-1-1-1 0 0,1 1 1 0 0,-1-1 0 0 0,1 1 0 0 0,-1-1 0 0 0,1 0-1 0 0,0 1 1 0 0,-1-1 0 0 0,1 0 0 0 0,0 0 0 0 0,4 3-7 0 0,-4-2 5 0 0,0 0-1 0 0,0 0 1 0 0,1 0 0 0 0,-1 0 0 0 0,0 0 0 0 0,0 0-1 0 0,0 0 1 0 0,0 1 0 0 0,-1-1 0 0 0,1 0-1 0 0,0 1 1 0 0,0-1 0 0 0,-1 0 0 0 0,1 1-1 0 0,-1-1 1 0 0,1 1 0 0 0,-1-1 0 0 0,0 1 0 0 0,0-1-1 0 0,0 1 1 0 0,1 1 2 0 0,1 9-6 0 0,0-6-1 0 0,0-1 0 0 0,1 0 1 0 0,-1 1-1 0 0,1-1 0 0 0,0 0 1 0 0,1 0-1 0 0,-1 0 0 0 0,4 3 7 0 0,-5-7-1 0 0,-1 1 0 0 0,0-1 0 0 0,1 1 0 0 0,-1-1 0 0 0,0 1-1 0 0,0 0 1 0 0,0-1 0 0 0,0 1 0 0 0,0 0 0 0 0,0 0 0 0 0,0 1 1 0 0,1 26 16 0 0,-2 9 160 0 0,0-16 40 0 0,-1-14-175 0 0,-2 0 51 0 0,-3 3 70 0 0,-7 3 141 0 0,-1-2 6 0 0,5-6-137 0 0,1-3-67 0 0,1-2-49 0 0,2 2 72 0 0,3-1-109 0 0,0-1-1 0 0,0 1 1 0 0,0-1-1 0 0,-1 0 1 0 0,1 1-1 0 0,0-1 1 0 0,-1 0-1 0 0,1 0 1 0 0,-1-1-1 0 0,1 1 1 0 0,-1-1-1 0 0,0 1 1 0 0,1-1-1 0 0,-1 0 1 0 0,0 0-1 0 0,1 0 1 0 0,-1 0-1 0 0,1 0 1 0 0,-1 0-1 0 0,0-1 1 0 0,1 1-1 0 0,-1-1 1 0 0,0 0-19 0 0,0-1 12 0 0,-1 0 10 0 0,-5-2 25 0 0,-7-4 49 0 0,-13-8 15 0 0,27 11-85 0 0,-1 0-32 0 0,-8-2-193 0 0,10 7 178 0 0,0-1-1 0 0,0 1 1 0 0,0-1-1 0 0,0 1 1 0 0,0-1-1 0 0,0 1 1 0 0,0-1-1 0 0,0 0 1 0 0,0 1-1 0 0,0-1 1 0 0,0 0-1 0 0,1 0 0 0 0,-1 0 1 0 0,0 0-1 0 0,0 0 1 0 0,1 0 21 0 0,-2-5-167 0 0,1 5 68 0 0,1-1-38 0 0,0 0-13 0 0,0 0-37 0 0,0 1-43 0 0,0-1-49 0 0,0 1-53 0 0,0-1-48 0 0,0 1-43 0 0,0-1-38 0 0,0 0-134 0 0,0 0-38 0 0,0-3-1395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0:51.5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8952 0 0,'0'0'200'0'0,"0"0"33"0"0,0 0 15 0 0,0 2-36 0 0,0 29-26 0 0,0-22-163 0 0,0 38 238 0 0,0-1-34 0 0,0 45 148 0 0,0-3-81 0 0,0 113 326 0 0,0-140-396 0 0,0 0 41 0 0,0 13 122 0 0,0 1 99 0 0,0-69-438 0 0,0-1 0 0 0,1 1 0 0 0,0 0-1 0 0,0-1 1 0 0,1 1 0 0 0,1 3-48 0 0,-1-4 39 0 0,-1 0-1 0 0,0 0 1 0 0,0 0-1 0 0,0 0 1 0 0,0 0 0 0 0,-1 3-39 0 0,0 5 64 0 0,-1-10-44 0 0,1 1-1 0 0,0 0 0 0 0,0-1 0 0 0,0 1 0 0 0,0 0 0 0 0,1-1 1 0 0,0 1-1 0 0,0-1 0 0 0,0 2-19 0 0,0-1-209 0 0,0-1 114 0 0,1-1 95 0 0,-1 1 69 0 0,0 0 54 0 0,1 3 227 0 0,0-1-194 0 0,-1-3-120 0 0,-1 1-51 0 0,1 1-65 0 0,-1 0-75 0 0,1-1-41 0 0,-1 1-68 0 0,0 0-74 0 0,0 1-82 0 0,0-1-89 0 0,0 2-96 0 0,0-1-102 0 0,0 2-110 0 0,0-7-898 0 0,0 0-979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2:18.7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10016 0 0,'0'0'230'0'0,"0"0"30"0"0,0 0 18 0 0,0 0 8 0 0,0 0 28 0 0,0 0 7 0 0,0 0 6 0 0,0 0-27 0 0,0 0-119 0 0,0 0-56 0 0,0 3-11 0 0,0-2-107 0 0,0-1-1 0 0,0 1 1 0 0,0 0 0 0 0,0 0 0 0 0,0-1 0 0 0,0 1 0 0 0,0 0 0 0 0,1-1 0 0 0,-1 1 0 0 0,0 0 0 0 0,0-1 0 0 0,1 1 0 0 0,-1-1 0 0 0,0 1 0 0 0,1 0-7 0 0,9 4 61 0 0,-8-2-75 0 0,-1 0-63 0 0,0 1-93 0 0,0-3 39 0 0,-1 1-37 0 0,2 1-239 0 0,0 0-116 0 0,0-1 69 0 0,0 0-45 0 0,1 1-591 0 0,-3-3 1090 0 0,2 2-1564 0 0,-2-1-896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2:19.0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9616 0 0,'0'0'216'0'0,"0"0"32"0"0,0 0 12 0 0,0 0-87 0 0,0 0-30 0 0,0 0 83 0 0,0 0 37 0 0,0 0 304 0 0,0 0 10 0 0,0 0-239 0 0,0 0-145 0 0,0 0-45 0 0,0 0 17 0 0,0 0 51 0 0,0 0-21 0 0,0 0-25 0 0,-3 3-95 0 0,0 0-93 0 0,1-1-69 0 0,1 0-22 0 0,-1-1-54 0 0,1 0-64 0 0,0 0-76 0 0,0 0 1 0 0,1 0-49 0 0,-1-1-44 0 0,1 0-39 0 0,0 1-130 0 0,-1-1-38 0 0,1 0-157 0 0,0 0-420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2:19.9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1 222 6504 0 0,'0'0'190'0'0,"0"0"-44"0"0,0 0 4 0 0,0 0 68 0 0,0 0 196 0 0,0 0 358 0 0,0 0 27 0 0,0 0-330 0 0,0 0-201 0 0,0 0-57 0 0,0 0 26 0 0,0 0 85 0 0,0 2-30 0 0,0 21 120 0 0,0 2-95 0 0,0-3-84 0 0,0 34 253 0 0,0-50-429 0 0,1-1 1 0 0,0 0-1 0 0,0 0 0 0 0,0 0 1 0 0,2 5-58 0 0,-1-5 53 0 0,0 1 1 0 0,-1 0-1 0 0,1-1 1 0 0,-1 1-1 0 0,-1 0 1 0 0,1 1-54 0 0,-1 35 229 0 0,0 0 99 0 0,0-6 8 0 0,0 66 701 0 0,0-55-627 0 0,0-3-102 0 0,0 3-79 0 0,0-45-162 0 0,0-2 10 0 0,0 0-50 0 0,0 0-51 0 0,0 0-55 0 0,0 0-110 0 0,0 0-195 0 0,0 0 286 0 0,0 0 5 0 0,0 0-17 0 0,0 0-38 0 0,0 0-13 0 0,0 0-39 0 0,0 0-45 0 0,0 0-51 0 0,0 0-55 0 0,0 0-50 0 0,0 0-45 0 0,0 0-39 0 0,0 0-142 0 0,0 0-39 0 0,0 0-170 0 0,0 0-461 0 0</inkml:trace>
  <inkml:trace contextRef="#ctx0" brushRef="#br0" timeOffset="393.65">159 64 6592 0 0,'0'0'149'0'0,"0"-3"23"0"0,0 3-167 0 0,-1 0 0 0 0,1-1 0 0 0,0 1 0 0 0,0 0 0 0 0,0 0 0 0 0,0-1 0 0 0,0 1 0 0 0,0 0-1 0 0,0-1 1 0 0,0 1 0 0 0,0 0 0 0 0,0 0 0 0 0,0-1 0 0 0,0 1 0 0 0,0 0 0 0 0,0 0 0 0 0,0-1 0 0 0,0 1 0 0 0,1 0 0 0 0,-1 0 0 0 0,0-1 0 0 0,0 1-1 0 0,0 0 1 0 0,0 0 0 0 0,0-1 0 0 0,1 1 0 0 0,-1 0 0 0 0,0 0 0 0 0,0 0 0 0 0,0-1 0 0 0,1 1 0 0 0,-1 0 0 0 0,0 0-5 0 0,2-1 13 0 0,-1 0 1 0 0,0 0 0 0 0,0 0-1 0 0,1 0 1 0 0,-1 0-1 0 0,0 0 1 0 0,0-1 0 0 0,0 1-1 0 0,0 0 1 0 0,-1-1-1 0 0,1 1 1 0 0,0 0 0 0 0,0-1-1 0 0,-1 1 1 0 0,1-2-14 0 0,6-6 16 0 0,-3 5 42 0 0,-1 1 219 0 0,-1 2-91 0 0,1 0-53 0 0,0 2-45 0 0,-1-1-15 0 0,0-1 42 0 0,3-6 217 0 0,0 2 78 0 0,4 4-165 0 0,2 2-4 0 0,1 6-8 0 0,-4-2-106 0 0,12 3 203 0 0,-9-3-183 0 0,1 1-36 0 0,-8-4-85 0 0,0 1 1 0 0,-1-1-1 0 0,1 1 1 0 0,-1 0-1 0 0,2 2-26 0 0,69 68 259 0 0,-57-56-175 0 0,-2-1-19 0 0,3 1 4 0 0,0 2 25 0 0,-7-7-37 0 0,-1 2 0 0 0,-1-1 0 0 0,0 1 0 0 0,-1 1 0 0 0,-1-1 0 0 0,0 1 0 0 0,-1 1 0 0 0,3 10-57 0 0,2 2 95 0 0,-6-17-13 0 0,-1 0 1 0 0,0 0 0 0 0,1 9-83 0 0,0 25 184 0 0,-3-34-144 0 0,3 16 157 0 0,-1 0-1 0 0,-1 13-196 0 0,-3 69 673 0 0,0-10-107 0 0,0-95-533 0 0,0-1 0 0 0,-1 1 0 0 0,1 0 1 0 0,-1-1-1 0 0,0 1 0 0 0,1-1 0 0 0,-2 1 1 0 0,1-1-1 0 0,-1 3-33 0 0,-4 9 143 0 0,1 14 55 0 0,-1-9-74 0 0,0-7 96 0 0,0 1 1 0 0,-5 6-221 0 0,3-7 98 0 0,1-1-51 0 0,2-4 47 0 0,0 0 0 0 0,1 0 0 0 0,-1 5-94 0 0,-1 1 93 0 0,-1-2-44 0 0,-5 9 55 0 0,10-17-81 0 0,-1 0 0 0 0,1 0 0 0 0,-1 0 0 0 0,0 0 0 0 0,0 0 0 0 0,-1 1-23 0 0,-9 10 60 0 0,8-1-48 0 0,4-14-165 0 0,1 1 46 0 0,-1-1 42 0 0,0 1 36 0 0,0-1 34 0 0,1 1 38 0 0,-1-1 45 0 0,-1 1 89 0 0,1 0 49 0 0,0-1-109 0 0,0 1-62 0 0,1-1-55 0 0,-1 1-52 0 0,1-1-58 0 0,-1 1-65 0 0,1 0-75 0 0,0 0-21 0 0,0-1-63 0 0,-1 1-67 0 0,1 0-73 0 0,0 1-78 0 0,0-1-82 0 0,0 0-89 0 0,0 1-92 0 0,0-2-1093 0 0,0 0-1086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2:17.3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0 232 6880 0 0,'3'0'157'0'0,"3"0"-55"0"0,18 0 246 0 0,-16-1-267 0 0,-1-1-49 0 0,1-3-32 0 0,-7 4 0 0 0,0 0 0 0 0,1 0 0 0 0,-1 0 0 0 0,1 1 0 0 0,-1-1 0 0 0,1 0 0 0 0,0 1 0 0 0,-1-1 0 0 0,1 1 0 0 0,-1-1 0 0 0,1 1 0 0 0,0 0 0 0 0,-1 0 0 0 0,1 0 0 0 0,6-1 23 0 0,-2-1 42 0 0,4-3 152 0 0,-9 4-176 0 0,1 0 0 0 0,-1 0-1 0 0,1 0 1 0 0,0 0-1 0 0,-1 1 1 0 0,1-1 0 0 0,0 1-1 0 0,0-1 1 0 0,-1 1-1 0 0,1-1 1 0 0,0 1-1 0 0,0 0 1 0 0,0 0-41 0 0,5 0 204 0 0,-5 0-138 0 0,0 1 1 0 0,0-1-1 0 0,0 0 1 0 0,0 0-1 0 0,1-1 0 0 0,-1 1 1 0 0,0 0-1 0 0,0-1 1 0 0,0 0-1 0 0,1 0-66 0 0,5-3 161 0 0,-6 3-132 0 0,-1 0 0 0 0,0 0 0 0 0,1 0 1 0 0,-1 0-1 0 0,1 0 0 0 0,-1 1 0 0 0,1-1 0 0 0,0 1 0 0 0,-1-1 1 0 0,1 1-1 0 0,-1 0 0 0 0,1-1 0 0 0,0 1 0 0 0,0 0-29 0 0,5 0 114 0 0,-5 1-78 0 0,0-1 0 0 0,0 0-1 0 0,0 0 1 0 0,1 0 0 0 0,-1 0-1 0 0,0-1 1 0 0,0 1 0 0 0,0-1-1 0 0,0 1 1 0 0,1-1-36 0 0,10-10 116 0 0,-10 8-21 0 0,-3 3 1 0 0,0 0-2 0 0,0 0-6 0 0,-3-2-20 0 0,-10-9-54 0 0,12 11-12 0 0,-1-1 0 0 0,1 1-1 0 0,-1-1 1 0 0,0 1 0 0 0,1 0 0 0 0,-1-1 0 0 0,0 1 0 0 0,1 0 0 0 0,-1 0 0 0 0,0 0 0 0 0,1 1 0 0 0,-1-1 0 0 0,1 0 0 0 0,-1 0 0 0 0,0 1 0 0 0,1-1 0 0 0,-1 1-1 0 0,1 0 1 0 0,-1-1 0 0 0,1 1 0 0 0,-1 0 0 0 0,1 0 0 0 0,0 0 0 0 0,-1 0-2 0 0,-6 4 24 0 0,-39 16 180 0 0,45-20-188 0 0,0 0 1 0 0,1 1-1 0 0,-1-1 0 0 0,1 1 0 0 0,-1-1 0 0 0,1 1 0 0 0,0-1 0 0 0,0 1 0 0 0,0 0 0 0 0,-1 0 0 0 0,2 0 0 0 0,-1-1 0 0 0,0 2-16 0 0,-1 0 29 0 0,1 0 0 0 0,-1 0 0 0 0,0 0-1 0 0,0 0 1 0 0,0 0 0 0 0,-1 1-29 0 0,2-3 16 0 0,-1 1 0 0 0,1 0 0 0 0,0-1 0 0 0,-1 1 0 0 0,1 0 0 0 0,0 0 0 0 0,0 0 0 0 0,0 2-16 0 0,-4 18 71 0 0,5 26-14 0 0,0-29-31 0 0,0-4-15 0 0,0-12-9 0 0,-1-1 0 0 0,1 0 0 0 0,0 1 0 0 0,0-1 0 0 0,0 1 0 0 0,0-1 0 0 0,1 0 0 0 0,-1 1 0 0 0,0-1 0 0 0,1 0-1 0 0,0 1 1 0 0,0-1 0 0 0,0 0 0 0 0,0 0 0 0 0,0 1 0 0 0,0-1 0 0 0,0 0 0 0 0,1 0 0 0 0,-1 0 0 0 0,1-1 0 0 0,-1 1 0 0 0,1 0-2 0 0,16 17 21 0 0,-11-11 5 0 0,1 1 0 0 0,1-1 0 0 0,0-1 0 0 0,6 5-26 0 0,-6-5 8 0 0,13 7 22 0 0,-6-6 27 0 0,13-3 0 0 0,-13 0-47 0 0,7 1 21 0 0,1-3 33 0 0,-5-3-8 0 0,-9 0-8 0 0,1 1 1 0 0,-1-2-1 0 0,0 0 1 0 0,9-1-49 0 0,-4-2 47 0 0,1-1-57 0 0,-7 2-35 0 0,0-1-1 0 0,-1 1 1 0 0,1-1 0 0 0,1-2 45 0 0,-3 2-21 0 0,-4 2-42 0 0,0 0-39 0 0,0 1-61 0 0,-1-1-28 0 0,0 1-59 0 0,1 0-67 0 0,-1 0-76 0 0,0 0-10 0 0,0 0-66 0 0,1 0-71 0 0,-1 0-76 0 0,5-4-871 0 0,2-4-842 0 0</inkml:trace>
  <inkml:trace contextRef="#ctx0" brushRef="#br0" timeOffset="416.44">758 200 7800 0 0,'0'3'174'0'0,"0"17"-51"0"0,0 35 281 0 0,0-39-321 0 0,0-2-51 0 0,0-11-34 0 0,0 0 1 0 0,0 1-1 0 0,0-1 1 0 0,1 0-1 0 0,0 0 1 0 0,0 0-1 0 0,0 1 1 0 0,0-1-1 0 0,1 1 2 0 0,1 5 23 0 0,0 1 33 0 0,-1 4 23 0 0,-1 2 50 0 0,-1 8 137 0 0,0 2 56 0 0,-1 2 81 0 0,2-22-305 0 0,-1-1 0 0 0,1 0-1 0 0,0 1 1 0 0,0-1 0 0 0,1 0 0 0 0,0 2-98 0 0,4 12 279 0 0,-4 2-67 0 0,-2-3 20 0 0,0 9 45 0 0,-1-6-59 0 0,1-7-40 0 0,0-2 3 0 0,0 0 40 0 0,0-3 0 0 0,0 1 38 0 0,1 0 44 0 0,-1-1 49 0 0,-2-9-99 0 0,-9 0-12 0 0,8 0-7 0 0,1 0-2 0 0,1 0-223 0 0,1 0 0 0 0,-1 0 1 0 0,1 0-1 0 0,-1 0 0 0 0,1 0 1 0 0,-1 0-1 0 0,1 0 0 0 0,-1 0 1 0 0,1 0-1 0 0,-1 0 0 0 0,1 0 1 0 0,0-1-1 0 0,-1 1 0 0 0,1 0 1 0 0,-1 0-1 0 0,1-1 0 0 0,-1 1 1 0 0,1 0-1 0 0,0 0 0 0 0,-1-1 1 0 0,1 1-10 0 0,-2-10 137 0 0,2 8-121 0 0,0 1-1 0 0,0-1 0 0 0,-1 0 0 0 0,1 0 0 0 0,0 0 1 0 0,-1 1-1 0 0,1-1 0 0 0,-1 0 0 0 0,0 0-15 0 0,-6-12 90 0 0,-10-23 99 0 0,15 33-181 0 0,1 0 0 0 0,1 0 0 0 0,-1 0 0 0 0,1 0 0 0 0,-1 0 0 0 0,1 0-8 0 0,0-82 100 0 0,0 32-83 0 0,0 44-7 0 0,1 0-1 0 0,0 1 1 0 0,1-1-1 0 0,0 0 0 0 0,1-1-9 0 0,1-8 7 0 0,1-5-7 0 0,-5 18 0 0 0,1 0 0 0 0,0 0 0 0 0,1 0 0 0 0,0 0 0 0 0,0 0 0 0 0,0 1 0 0 0,0-1 0 0 0,2-1 0 0 0,32-44-32 0 0,5 4-82 0 0,-8 7-117 0 0,-27 31 162 0 0,1 0-1 0 0,0 1 1 0 0,0-1-1 0 0,1 2 1 0 0,2-3 69 0 0,8-3-128 0 0,-5 4-30 0 0,0-1 0 0 0,4-5 158 0 0,8-6-263 0 0,-3 10 99 0 0,-3 4 46 0 0,-4 1 40 0 0,4 14 5 0 0,7-3-3 0 0,-12 3 17 0 0,-12-6 52 0 0,1 0-1 0 0,-1 1 1 0 0,0-1-1 0 0,-1 1 0 0 0,1-1 1 0 0,0 1-1 0 0,-1 0 0 0 0,0 0 1 0 0,2 2 7 0 0,1 4-45 0 0,0-1 32 0 0,-3-7 13 0 0,0 0 0 0 0,0 1 0 0 0,0-1 0 0 0,0 0-1 0 0,0 1 1 0 0,-1-1 0 0 0,1 1 0 0 0,0 0 0 0 0,-1-1 0 0 0,0 1 0 0 0,1-1-1 0 0,-1 1 1 0 0,0 0 0 0 0,0-1 0 0 0,0 1 0 0 0,0 0 0 0 0,0-1 0 0 0,0 1-1 0 0,0 0 1 0 0,0-1 0 0 0,-1 1 0 0 0,1-1 0 0 0,-1 1 0 0 0,0 0 0 0 0,-3 6 0 0 0,3-6 0 0 0,0-1 0 0 0,0 1 0 0 0,0-1 0 0 0,0 0 0 0 0,0 1 0 0 0,1 0 0 0 0,-1-1 0 0 0,1 1 0 0 0,-1-1 0 0 0,1 1 0 0 0,0 0 0 0 0,-1-1 0 0 0,1 1 0 0 0,0 0 0 0 0,0 0 0 0 0,0 0 0 0 0,0 0 0 0 0,-1 0 0 0 0,1 0 0 0 0,-1 0 0 0 0,1 0 0 0 0,-1 0 0 0 0,0 0 0 0 0,0-1 0 0 0,1 1 0 0 0,-1 0 0 0 0,-1 0 0 0 0,1-1 0 0 0,0 1 0 0 0,0-1 0 0 0,-1 1 0 0 0,1-1 0 0 0,-1 1 0 0 0,0 0 0 0 0,-6 7 0 0 0,6-6 0 0 0,1-1 0 0 0,-1 1 0 0 0,0 0 0 0 0,0-1 0 0 0,0 1 0 0 0,0-1 0 0 0,-1 1 0 0 0,1-1 0 0 0,-1 0 0 0 0,1 0 0 0 0,-3 1 0 0 0,-1 1 0 0 0,-4 3 19 0 0,0 1 0 0 0,1 0 0 0 0,-3 5-19 0 0,7-8 10 0 0,1 0 1 0 0,-1-1-1 0 0,0 0 1 0 0,0 0 0 0 0,-1 0-1 0 0,1 0 1 0 0,-1-1-1 0 0,0 1 1 0 0,-1-1-11 0 0,4-2 10 0 0,-12 5 41 0 0,-1 5-20 0 0,0 3 17 0 0,3-9-36 0 0,8 5 0 0 0,1-8-24 0 0,1-1-78 0 0,1-1-80 0 0,1 0 42 0 0,0 0-32 0 0,1 0 160 0 0,0 0-197 0 0,-1 0-34 0 0,0 0-322 0 0,1 0 71 0 0,0 0-45 0 0,0 0-627 0 0,0 0-493 0 0,0 0-934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2:16.8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96 0 9136 0 0,'0'0'266'0'0,"0"0"1"0"0,0 0-199 0 0,2 0-40 0 0,-1 0-27 0 0,0 0 0 0 0,0 0 0 0 0,0 0 0 0 0,0 0 0 0 0,0 1 0 0 0,0-1 0 0 0,0 0 0 0 0,0 0 1 0 0,0 0-1 0 0,0 1 0 0 0,-1-1 0 0 0,1 1 0 0 0,0-1 0 0 0,0 0 0 0 0,0 1 0 0 0,0 0 0 0 0,-1-1 0 0 0,1 1 0 0 0,0-1 0 0 0,0 1 0 0 0,-1 0 0 0 0,1 0 0 0 0,-1-1 0 0 0,1 1 0 0 0,-1 0 0 0 0,1 0-1 0 0,2 4 44 0 0,-1 1 37 0 0,3 3 106 0 0,-1-1-25 0 0,1 2 92 0 0,2 6 74 0 0,3 3-54 0 0,-7-15-205 0 0,0 0 0 0 0,0 1 0 0 0,-1-1 1 0 0,0 1-1 0 0,1 1-69 0 0,-2-1 44 0 0,0-1 1 0 0,-1 0-1 0 0,0 0 1 0 0,1 0-1 0 0,-1 5-44 0 0,2 22 206 0 0,4-16-104 0 0,0 3 26 0 0,-5-1 10 0 0,-1 70 294 0 0,0 123 688 0 0,1-202-1065 0 0,0 1 0 0 0,0-1-1 0 0,0 0 1 0 0,3 8-55 0 0,-1-9 39 0 0,-2 0 1 0 0,1 1-1 0 0,-1-1 0 0 0,0 7-39 0 0,-1 8 138 0 0,0-3-63 0 0,0 30 21 0 0,0-29-27 0 0,0-17 19 0 0,0-3-4 0 0,0 0-10 0 0,0 3-28 0 0,0 7-106 0 0,0-7-48 0 0,0-3 73 0 0,0 0-17 0 0,0 0-23 0 0,0 0-40 0 0,0 0-18 0 0,0 0-40 0 0,0 0-46 0 0,0 0-52 0 0,0 0-55 0 0,0 0-52 0 0,0 0-45 0 0,0 0-41 0 0,0 0-137 0 0,0 0-40 0 0,0 0-166 0 0,0 0-446 0 0</inkml:trace>
  <inkml:trace contextRef="#ctx0" brushRef="#br0" timeOffset="278.31">1 284 7200 0 0,'1'0'10'0'0,"-1"0"0"0"0,1 0-1 0 0,0 0 1 0 0,-1 0 0 0 0,1 0 0 0 0,0 0 0 0 0,-1 0 0 0 0,1 0 0 0 0,0 0 0 0 0,-1 0 0 0 0,1-1-1 0 0,0 1 1 0 0,-1 0 0 0 0,1-1 0 0 0,-1 1 0 0 0,1 0 0 0 0,0-1 0 0 0,-1 1 0 0 0,1-1-1 0 0,-1 1 1 0 0,1-1 0 0 0,-1 1 0 0 0,0-1 0 0 0,1 1 0 0 0,-1-1 0 0 0,1 0-10 0 0,-1 1 11 0 0,0-1 0 0 0,1 1 0 0 0,-1-1 0 0 0,1 1 0 0 0,-1-1 0 0 0,1 1 0 0 0,-1-1 0 0 0,1 1 1 0 0,-1-1-1 0 0,1 1 0 0 0,-1 0 0 0 0,1-1 0 0 0,0 1 0 0 0,-1 0 0 0 0,1-1 0 0 0,-1 1 0 0 0,1 0 0 0 0,0 0 0 0 0,-1 0 1 0 0,1 0-1 0 0,0 0 0 0 0,0-1 0 0 0,-1 1 0 0 0,1 0 0 0 0,0 0 0 0 0,-1 1-11 0 0,3-1 12 0 0,-1 0 0 0 0,1-1 0 0 0,-1 1 1 0 0,1 0-1 0 0,-1-1 0 0 0,0 1 0 0 0,1-1 0 0 0,-1 0 0 0 0,0 0 0 0 0,0 1 0 0 0,1-2 1 0 0,-1 1-13 0 0,1 0 4 0 0,-1-1 0 0 0,1 1 1 0 0,-1 0-1 0 0,1 1 1 0 0,-1-1-1 0 0,1 0 1 0 0,0 1-1 0 0,0-1 0 0 0,-1 1 1 0 0,1 0-1 0 0,0 0 1 0 0,0 0-5 0 0,3-1-3 0 0,1 1 1 0 0,-1-1-1 0 0,0-1 0 0 0,0 1 1 0 0,2-1 2 0 0,16-4 83 0 0,-3 3 68 0 0,0 0 60 0 0,3-2 75 0 0,4 0 64 0 0,-1 2-42 0 0,-13 3-125 0 0,-1 0-41 0 0,8 0 45 0 0,47 0 90 0 0,-55 1-230 0 0,0 1 1 0 0,0 0-1 0 0,0 0 0 0 0,8 3-47 0 0,-18-4 6 0 0,3 0-18 0 0,-1 0 0 0 0,1 0 0 0 0,-1-1 0 0 0,5 0 12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2:14.8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190 1 8032 0 0,'0'0'182'0'0,"0"0"29"0"0,0 0 12 0 0,2 2-37 0 0,6 7-124 0 0,-5-5-12 0 0,12 28 814 0 0,-12-25-626 0 0,-2 0-50 0 0,0 7 81 0 0,0 3 15 0 0,4-2-28 0 0,0-2-62 0 0,-2 9 37 0 0,-3 19 214 0 0,0 0 50 0 0,0 93 1259 0 0,0-76-1041 0 0,0-24-327 0 0,0 1-42 0 0,0 2-32 0 0,0 0-71 0 0,0 0-82 0 0,0 0-94 0 0,0-33-57 0 0,0 0 1 0 0,1 0-1 0 0,0 0 1 0 0,0 0-1 0 0,0 0 1 0 0,0 0-1 0 0,0 0 1 0 0,1-1-1 0 0,0 1 1 0 0,1 2-9 0 0,-2-4-196 0 0,-1-1 64 0 0,1 1 57 0 0,-1 0 49 0 0,1 2 74 0 0,-1 0 89 0 0,1 9 522 0 0,-1-10-550 0 0,0 0-37 0 0,0 0-47 0 0,-1 0-62 0 0,1 0-73 0 0,0 0-86 0 0,0 0-65 0 0,0-1-90 0 0,0 1-98 0 0,0-1-107 0 0,0 0-116 0 0,0 0-125 0 0,0-1 349 0 0,0 0-35 0 0,0-1-35 0 0,0 1-37 0 0,0-1-1400 0 0,0 0-1107 0 0</inkml:trace>
  <inkml:trace contextRef="#ctx0" brushRef="#br0" timeOffset="284.89">0 300 7200 0 0,'0'0'165'0'0,"0"0"22"0"0,0 0 6 0 0,0 0 39 0 0,3-2 141 0 0,6-5-130 0 0,6 2 267 0 0,4 4 34 0 0,-5 1-240 0 0,-11 0-250 0 0,9-2 179 0 0,-3-3-47 0 0,4-1 14 0 0,16 0 93 0 0,-1-1-76 0 0,14-3 62 0 0,-4 1-76 0 0,-12 6-46 0 0,6 3-15 0 0,-23 1-101 0 0,-1-1 0 0 0,1 0 0 0 0,-1 0 0 0 0,1-1 0 0 0,6-1-41 0 0,3-3 54 0 0,-8 3-18 0 0,0 0 0 0 0,-1 0 0 0 0,1 1 0 0 0,0 0 0 0 0,2 1-36 0 0,5 0 17 0 0,-8 1-5 0 0,0-1-1 0 0,0 0 1 0 0,0-1-1 0 0,0 0 1 0 0,5-1-12 0 0,2-3 9 0 0,-9 3-12 0 0,-1 0 1 0 0,1 1-1 0 0,0 0 0 0 0,0 0 1 0 0,-1 0-1 0 0,1 1 3 0 0,2 0-130 0 0,0 0 76 0 0,21 0 88 0 0,-17 0-85 0 0,-5 0-44 0 0,0 0-66 0 0,1 0-102 0 0,0 0-114 0 0,-5 0 140 0 0,1 0-35 0 0,0 0-37 0 0,-1 0-41 0 0,9 0-519 0 0</inkml:trace>
  <inkml:trace contextRef="#ctx0" brushRef="#br0" timeOffset="685.29">710 269 6536 0 0,'0'3'141'0'0,"0"-2"-118"0"0,0 1 0 0 0,-1 0-1 0 0,1-1 1 0 0,-1 1 0 0 0,1 0 0 0 0,-1-1-1 0 0,0 1 1 0 0,1-1 0 0 0,-1 1 0 0 0,0-1-1 0 0,-1 2-22 0 0,-3 5 91 0 0,-1 5 46 0 0,0-3-87 0 0,2-1-47 0 0,4-7-4 0 0,-1 0 1 0 0,0-1-1 0 0,1 1 1 0 0,-1 0-1 0 0,1 0 0 0 0,0 0 1 0 0,0 0-1 0 0,0-1 1 0 0,0 1-1 0 0,0 0 1 0 0,0 2 0 0 0,1 8 12 0 0,-4 2 54 0 0,-2-4 55 0 0,1 1 24 0 0,2-3 8 0 0,0 0 26 0 0,2 2 63 0 0,-1-1-68 0 0,0 3 27 0 0,2-2-32 0 0,0-3 8 0 0,1 0 46 0 0,3 2-33 0 0,-1 0-38 0 0,-3-6-104 0 0,0 0 0 0 0,-1 0 0 0 0,1 0 0 0 0,0 0 0 0 0,-1 0 0 0 0,0 0 0 0 0,1 3-48 0 0,2 12 294 0 0,-2-16-255 0 0,0-1 0 0 0,0 1 0 0 0,1 0 0 0 0,-1 0 1 0 0,1 0-1 0 0,-1-1 0 0 0,1 1 0 0 0,0 0-39 0 0,11 14 256 0 0,-11-11-150 0 0,5 8 81 0 0,4 3 35 0 0,-10-15-198 0 0,0 0 0 0 0,0 1-1 0 0,1-1 1 0 0,-1 0 0 0 0,0 0 0 0 0,1 0 0 0 0,-1-1 0 0 0,1 1 0 0 0,-1 0-1 0 0,1 0-23 0 0,12 1 218 0 0,-12-2-187 0 0,0 0 0 0 0,0 1-1 0 0,0-1 1 0 0,-1 0 0 0 0,1 1 0 0 0,0 0 0 0 0,-1-1 0 0 0,1 1 0 0 0,0 0 0 0 0,0 0-31 0 0,10 3 187 0 0,6-11 65 0 0,6 4 17 0 0,-13 0 10 0 0,-6 1-226 0 0,2-1 35 0 0,26-11 369 0 0,-21 4-290 0 0,1-2-6 0 0,10-18 125 0 0,-16 18-174 0 0,0-2 34 0 0,1 3-81 0 0,-5 6-32 0 0,1 0 1 0 0,-1 0 0 0 0,0 0 0 0 0,-1-1 0 0 0,2-2-34 0 0,1-18 104 0 0,9-1-6 0 0,-12 25-87 0 0,-1-1-1 0 0,1 0 1 0 0,0 0 0 0 0,-1 0-1 0 0,1 0 1 0 0,-1 0 0 0 0,0 0-1 0 0,0 0 1 0 0,-1 0 0 0 0,1-1 0 0 0,0-2-11 0 0,-1 5 4 0 0,0-1 0 0 0,0 0 0 0 0,1 0 0 0 0,-1 0 0 0 0,0 1 0 0 0,1-1 0 0 0,0 0 0 0 0,-1 1 0 0 0,1-1 0 0 0,0 0 0 0 0,0 1 0 0 0,0-1 0 0 0,0 1-4 0 0,0-1 4 0 0,0 1-1 0 0,0-1 1 0 0,-1 1-1 0 0,1-1 1 0 0,0 0-1 0 0,0 1 1 0 0,-1-1-1 0 0,1 0 1 0 0,-1 0 0 0 0,0 1-1 0 0,0-1 1 0 0,1 0-1 0 0,-1 0-3 0 0,0 1 3 0 0,-1 0 0 0 0,1 0 0 0 0,0 1 0 0 0,0-1 0 0 0,1 0 0 0 0,-1 0 1 0 0,0 0-1 0 0,0 0 0 0 0,0 0 0 0 0,1 1 0 0 0,-1-1 0 0 0,0 0 0 0 0,1 0 0 0 0,-1 0-3 0 0,1 0 0 0 0,-1 1-1 0 0,1 0 1 0 0,0 0 0 0 0,-1-1 0 0 0,1 1-1 0 0,0 0 1 0 0,-1 0 0 0 0,1-1-1 0 0,0 1 1 0 0,-1 0 0 0 0,1 0 0 0 0,0 0-1 0 0,-1 0 1 0 0,1 0 0 0 0,0 0 0 0 0,1 0-72 0 0,1 0 4 0 0,-2 0 62 0 0,1 0-1 0 0,-1 0 1 0 0,0 1 0 0 0,1-1 0 0 0,-1 0-1 0 0,0 1 1 0 0,0-1 0 0 0,1 1 0 0 0,-1-1-1 0 0,0 1 1 0 0,0-1 0 0 0,0 1 0 0 0,0 0-1 0 0,0-1 1 0 0,0 1 0 0 0,1 0 6 0 0,3 7-7 0 0,0 2-30 0 0,-4-7 32 0 0,0-1 0 0 0,0 0 1 0 0,0 0-1 0 0,1 1 0 0 0,-1-1 0 0 0,1 0 1 0 0,-1 0-1 0 0,1 0 0 0 0,0 0 5 0 0,1 1-11 0 0,0 1 0 0 0,0 0 0 0 0,0 0 0 0 0,-1 0 0 0 0,0 0 0 0 0,1 1 11 0 0,9 17 0 0 0,0-5-3 0 0,-3-5-28 0 0,-1-1 1 0 0,11 9 30 0 0,15 25 0 0 0,11-11 0 0 0,-41-31 0 0 0,0 1 0 0 0,0-1 0 0 0,1 0 0 0 0,-1 0 0 0 0,1-1 0 0 0,0 1 0 0 0,0-1 0 0 0,2 0 0 0 0,13 7 0 0 0,-10-3 0 0 0,-9-5 0 0 0,0 0 0 0 0,0-1 0 0 0,1 1 0 0 0,-1 0 0 0 0,0-1 0 0 0,0 1 0 0 0,0-1 0 0 0,1 1 0 0 0,-1-1 0 0 0,0 0 0 0 0,1 0 0 0 0,-1 1 0 0 0,0-1 0 0 0,1 0 0 0 0,-1 0 0 0 0,1 0 0 0 0,4-2 0 0 0,1 0 0 0 0,-1 0 0 0 0,1 0 0 0 0,-1-1 0 0 0,0 0 0 0 0,3-1 0 0 0,-8 3 0 0 0,0 0 1 0 0,0 1-1 0 0,0-1 1 0 0,0 0-1 0 0,0 0 1 0 0,0 0-1 0 0,0 0 1 0 0,0 0-1 0 0,-1 0 1 0 0,1 0-1 0 0,0 0 1 0 0,0 0-1 0 0,-1 0 1 0 0,1-1-1 0 0,-1 1 1 0 0,1 0-1 0 0,-1 0 1 0 0,0-1-1 0 0,1 1 1 0 0,-1 0 0 0 0,0-1-1 0 0,0 1 1 0 0,0 0-1 0 0,3-5 48 0 0,-2 5-46 0 0,0 0 0 0 0,0-1 0 0 0,1 1 1 0 0,-1-1-1 0 0,-1 1 0 0 0,1-1 0 0 0,0 0 1 0 0,0 1-1 0 0,-1-1 0 0 0,1 0 0 0 0,0 0 1 0 0,-1 1-1 0 0,0-2-2 0 0,2-32 145 0 0,-2 30-117 0 0,1-13 26 0 0,-1-29 88 0 0,-4 23-112 0 0,-2 11 16 0 0,5 11-40 0 0,0 1 1 0 0,1-1 0 0 0,-1 1 0 0 0,0 0-1 0 0,1-1 1 0 0,-1 1 0 0 0,1-1-1 0 0,-1 1 1 0 0,1-1 0 0 0,0 0-1 0 0,-1 1 1 0 0,1-1 0 0 0,0 1-7 0 0,0-3 1 0 0,0 1 0 0 0,-1 0 0 0 0,1-1 0 0 0,-1 1 1 0 0,0 0-1 0 0,0 0 0 0 0,0 0 0 0 0,0 0 0 0 0,-1-3-1 0 0,-3-4 1 0 0,-5-12 1 0 0,6 14-23 0 0,1 0-67 0 0,2 3-24 0 0,1-2-57 0 0,-1 2 13 0 0,-3-7-99 0 0,2 8 94 0 0,0 1-3 0 0,1 0-66 0 0,-1 0-81 0 0,1-1-98 0 0,0 1 81 0 0,0 1-47 0 0,1-1-42 0 0,0 0-37 0 0,-1 0-132 0 0,1-1-36 0 0,0-7-1370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2:12.6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9504 0 0,'0'0'216'0'0,"0"3"32"0"0,0 6-104 0 0,-1 13 149 0 0,3-14-233 0 0,0 0-37 0 0,0 0-25 0 0,7 21-2 0 0,-7-3 47 0 0,-3-16 15 0 0,1 7 64 0 0,4 4 93 0 0,-1-13-127 0 0,-1 1 0 0 0,0 0 0 0 0,0 0 0 0 0,0 5-88 0 0,0 16 246 0 0,-2-25-195 0 0,1 0 0 0 0,0 0 0 0 0,0 0 0 0 0,0 0 0 0 0,2 5-51 0 0,4 14 176 0 0,-6-7-87 0 0,-1-5-32 0 0,-1 9 30 0 0,5-4 3 0 0,-3-15-81 0 0,2 6 29 0 0,-1 0 1 0 0,0 0-1 0 0,0 0 0 0 0,-1 0 1 0 0,1 8-39 0 0,0 2 54 0 0,4-1-36 0 0,0-2 1 0 0,-4 0 34 0 0,-2-8-41 0 0,0 6 31 0 0,3-1 39 0 0,-2-9-70 0 0,10 16 118 0 0,-11-18-125 0 0,1-1-1 0 0,-1 1 1 0 0,1 0-1 0 0,-1-1 0 0 0,1 1 1 0 0,-1-1-1 0 0,1 1 1 0 0,0 0-1 0 0,-1-1 1 0 0,1 1-1 0 0,0-1 0 0 0,-1 0 1 0 0,1 1-1 0 0,0-1 1 0 0,0 0-1 0 0,-1 1 1 0 0,1-1-1 0 0,0 0 1 0 0,0 0-1 0 0,0 1-4 0 0,1-1-41 0 0,-1 2-71 0 0,-1 9-123 0 0,0-9-18 0 0</inkml:trace>
  <inkml:trace contextRef="#ctx0" brushRef="#br0" timeOffset="284.87">348 458 6536 0 0,'3'0'141'0'0,"3"0"24"0"0,0 0-38 0 0,6 0 34 0 0,2 0-88 0 0,8 0-68 0 0,-13-1 22 0 0,1-4-82 0 0,-7 2 79 0 0,1 0 39 0 0,0 0 53 0 0,3-1 65 0 0,-3 2-99 0 0,7-3 72 0 0,-2 2-21 0 0,-1 1 27 0 0,2 1 67 0 0,-9 1-207 0 0,0 0 1 0 0,-1 0 0 0 0,1 0-1 0 0,0 0 1 0 0,0 0-1 0 0,-1 0 1 0 0,1 0 0 0 0,0-1-1 0 0,-1 1 1 0 0,1 0-1 0 0,0 0 1 0 0,-1-1-1 0 0,1 1 1 0 0,0 0 0 0 0,-1-1-1 0 0,1 1 1 0 0,-1-1-21 0 0,7-8 248 0 0,-7 8-230 0 0,1-1-1 0 0,-1 1 0 0 0,1 0 0 0 0,-1 0 0 0 0,1 0 0 0 0,0 0 0 0 0,0 0 0 0 0,0 0 0 0 0,0 0 0 0 0,-1 0 0 0 0,1 0 0 0 0,0 1 0 0 0,0-1 0 0 0,1 0 0 0 0,-1 0-17 0 0,30-4 414 0 0,-21-2-335 0 0,5-8-4 0 0,-11 11-49 0 0,0-4 66 0 0,-5 0-66 0 0,1 8-16 0 0,0-9 74 0 0,0-8-6 0 0,0 9 16 0 0,-3 5-30 0 0,-7-7 0 0 0,3 6 22 0 0,-2 5-54 0 0,6-1-5 0 0,-3 0 32 0 0,4 0-36 0 0,1-1 1 0 0,-1 1 0 0 0,0 0-1 0 0,1 0 1 0 0,-1 0 0 0 0,0 1-1 0 0,1-1 1 0 0,-1 0 0 0 0,0 1-1 0 0,1-1 1 0 0,-1 1 0 0 0,-1 0-24 0 0,-2 9 192 0 0,-8-4 5 0 0,-21 22 262 0 0,28-24-407 0 0,4-3-29 0 0,0 0 1 0 0,0 1-1 0 0,0-1 1 0 0,0 1-1 0 0,0 0 1 0 0,0-1-1 0 0,0 1 1 0 0,0 1-24 0 0,-6 16 183 0 0,6-14-135 0 0,1-1-1 0 0,-1 0 1 0 0,0 0-1 0 0,0 0 1 0 0,-2 3-48 0 0,2-3 31 0 0,0 1 0 0 0,0-1-1 0 0,0 1 1 0 0,1-1 0 0 0,-1 1 0 0 0,1-1 0 0 0,0 3-31 0 0,-4 13 123 0 0,-1-5-14 0 0,2-2-31 0 0,1 9-5 0 0,2-14-40 0 0,2 0 1 0 0,-1 1-1 0 0,1-1 1 0 0,0 0 0 0 0,3 7-34 0 0,5 5 40 0 0,1-5-26 0 0,-6-11-4 0 0,-1 1 0 0 0,0 0 1 0 0,0 0-1 0 0,-1 0 0 0 0,2 4-10 0 0,-3-8 3 0 0,-1 1-1 0 0,1 0 1 0 0,-1 0 0 0 0,1-1 0 0 0,0 1-1 0 0,0 0 1 0 0,0-1 0 0 0,0 1 0 0 0,0-1-1 0 0,0 1 1 0 0,0-1 0 0 0,1 0-1 0 0,-1 1 1 0 0,0-1 0 0 0,1 0 0 0 0,-1 0-1 0 0,2 1-2 0 0,9 7 30 0 0,1 5 9 0 0,-10-10-26 0 0,0 0 0 0 0,1-1 0 0 0,-1 1 0 0 0,1-1 0 0 0,0 0 0 0 0,0 0 0 0 0,0 0 0 0 0,4 1-13 0 0,-1 0 64 0 0,-3-2-81 0 0,0 0-34 0 0,2 1-93 0 0,0 0-84 0 0,0 0-85 0 0,0 0-89 0 0,0 0-90 0 0,0-1-93 0 0,0 0-95 0 0,0 0-98 0 0,6 0-848 0 0,7-1-930 0 0</inkml:trace>
  <inkml:trace contextRef="#ctx0" brushRef="#br0" timeOffset="1255.6">837 95 7368 0 0,'0'0'165'0'0,"0"0"22"0"0,0 0 10 0 0,3 3 42 0 0,-2-3-249 0 0,0 2 37 0 0,2 0 53 0 0,-1 1 40 0 0,14 13 584 0 0,-13-10-557 0 0,6 10 212 0 0,-1 3-75 0 0,0 0-62 0 0,0 1-50 0 0,2 13 33 0 0,-7-24-143 0 0,-2 0-1 0 0,1 0 0 0 0,-2 0 1 0 0,1 5-62 0 0,-1 2 62 0 0,-1-7-13 0 0,2 0-1 0 0,-1 0 0 0 0,1 0 1 0 0,1 5-49 0 0,2 4 55 0 0,-1-8-17 0 0,-1 0 1 0 0,-1-1-1 0 0,1 1 1 0 0,-2 0 0 0 0,1 2-39 0 0,-1 98 311 0 0,0 56 15 0 0,-3-155-235 0 0,-7 10 5 0 0,7-16 0 0 0,3-5-27 0 0,0 0-112 0 0,0 0-49 0 0,0 0-10 0 0,0 0-2 0 0</inkml:trace>
  <inkml:trace contextRef="#ctx0" brushRef="#br0" timeOffset="1501.73">758 300 7280 0 0,'0'0'165'0'0,"0"-3"22"0"0,0 3-181 0 0,0 0 1 0 0,0-1-1 0 0,0 1 1 0 0,0-1-1 0 0,0 1 0 0 0,0-1 1 0 0,0 1-1 0 0,0 0 1 0 0,0-1-1 0 0,0 1 1 0 0,0-1-1 0 0,1 1 0 0 0,-1-1 1 0 0,0 1-1 0 0,0 0 1 0 0,0-1-1 0 0,1 1 1 0 0,-1-1-1 0 0,0 1 0 0 0,0 0 1 0 0,1-1-1 0 0,-1 1 1 0 0,0 0-1 0 0,1 0 1 0 0,-1-1-1 0 0,0 1 1 0 0,1 0-1 0 0,-1-1 0 0 0,0 1 1 0 0,1 0-1 0 0,-1 0 1 0 0,1 0-1 0 0,-1 0 1 0 0,0-1-1 0 0,1 1 0 0 0,-1 0 1 0 0,1 0-1 0 0,-1 0 1 0 0,1 0-1 0 0,-1 0 1 0 0,0 0-1 0 0,1 0 1 0 0,-1 0-1 0 0,1 0 0 0 0,-1 0 1 0 0,1 0-1 0 0,-1 1-6 0 0,9-2 76 0 0,1-2-46 0 0,-2-2-30 0 0,18-6 0 0 0,-16 8 32 0 0,0-1 57 0 0,10-3 167 0 0,-8 3-9 0 0,-1 0 0 0 0,1 1 0 0 0,3 0-247 0 0,3 2 187 0 0,5 1 2 0 0,73 0 654 0 0,-70 0-672 0 0,0 0-58 0 0,3 0-75 0 0,0 0-117 0 0,-15 0-12 0 0,0 0-38 0 0,-1 0-41 0 0,1 0-44 0 0,-11 0-21 0 0,0 0-37 0 0,4 0-372 0 0,0 0-261 0 0,4 0-599 0 0</inkml:trace>
  <inkml:trace contextRef="#ctx0" brushRef="#br0" timeOffset="1820.24">1484 521 7312 0 0,'0'0'165'0'0,"0"0"22"0"0,3 0 9 0 0,1 0-115 0 0,8 0 29 0 0,1-3-89 0 0,-5-2-21 0 0,-7 4 0 0 0,0 1 0 0 0,1-1 0 0 0,-1 0 0 0 0,1 0 0 0 0,-1 0 0 0 0,1 1 0 0 0,-1-1 0 0 0,1 1 0 0 0,0-1 0 0 0,-1 1 0 0 0,1 0 0 0 0,0-1 0 0 0,-1 1 0 0 0,1 0 0 0 0,1 0 16 0 0,0 0 1 0 0,0 0-1 0 0,0-1 1 0 0,-1 1-1 0 0,1-1 1 0 0,0 0-1 0 0,0 0 1 0 0,0 0-17 0 0,8-4 122 0 0,-1-2 48 0 0,6-2 155 0 0,-7 5-116 0 0,1 0 33 0 0,-1 0-79 0 0,-1 0 0 0 0,1-1 0 0 0,-1 0 1 0 0,1-1-164 0 0,10-7 249 0 0,-8 5-119 0 0,8-6 159 0 0,-16 11-241 0 0,0 1 0 0 0,-1 0 1 0 0,1 0-1 0 0,0 0 0 0 0,0 0 0 0 0,0 0 1 0 0,1 1-1 0 0,-1-1 0 0 0,0 1 1 0 0,1 0-49 0 0,-2 1 12 0 0,-1-1 1 0 0,1 1-1 0 0,0-1 1 0 0,-1 0-1 0 0,1 0 1 0 0,0 0-1 0 0,-1 1 1 0 0,1-1-1 0 0,-1-1 1 0 0,0 1-1 0 0,1 0 1 0 0,-1 0 0 0 0,0 0-1 0 0,1-2-12 0 0,6-11 141 0 0,1 5-47 0 0,3 3-40 0 0,-10 5-49 0 0,-1 0 0 0 0,1 1 0 0 0,0-1 0 0 0,-1 0 0 0 0,1 0 0 0 0,-1 0 0 0 0,0 0 0 0 0,1 0 0 0 0,-1 0 0 0 0,0 0 0 0 0,1 0 0 0 0,-1-1 0 0 0,0 1 0 0 0,1-1-5 0 0,3-11 24 0 0,1 8 6 0 0,-1 2-13 0 0,-3-11 70 0 0,-2 13-78 0 0,0-1 0 0 0,-1 1 0 0 0,1-1 0 0 0,0 1 1 0 0,-1-1-1 0 0,1 1 0 0 0,-1 0 0 0 0,0-1 0 0 0,1 1 0 0 0,-1-1 1 0 0,0 1-1 0 0,0 0 0 0 0,0-1-9 0 0,-4-4 3 0 0,-1 3 46 0 0,-4 3-39 0 0,10 1-5 0 0,-11-2 14 0 0,9 1-16 0 0,0 0 0 0 0,0 0 0 0 0,1 0 0 0 0,-1 0 0 0 0,0 0-1 0 0,0 0 1 0 0,0 0 0 0 0,1 1 0 0 0,-1-1 0 0 0,0 1 0 0 0,1-1 0 0 0,-1 1-3 0 0,-7 4 0 0 0,0 0 0 0 0,0 0 0 0 0,1 1 0 0 0,-1 1 0 0 0,1-1 0 0 0,-3 5 0 0 0,-3 2 5 0 0,-1 3 40 0 0,-1 0-1 0 0,0 4-44 0 0,11-15 13 0 0,1 1-1 0 0,0 0 0 0 0,1 1 0 0 0,-1-1 0 0 0,1 1 0 0 0,0-1 0 0 0,1 1 1 0 0,-1 4-13 0 0,-3 15 57 0 0,-2 4 22 0 0,1-4 25 0 0,5-23-91 0 0,1 1 1 0 0,0-1-1 0 0,1 1 1 0 0,-1 0-1 0 0,0-1 1 0 0,1 1-1 0 0,0 0 1 0 0,0 2-14 0 0,1 2 17 0 0,1 0 0 0 0,0 0 0 0 0,0 0 0 0 0,2 3-17 0 0,-2-3 0 0 0,-1-4 0 0 0,0 0 0 0 0,0 0 0 0 0,1 0 0 0 0,-1 0 0 0 0,1 0 0 0 0,0-1 0 0 0,0 1 0 0 0,0 0 0 0 0,0-1 0 0 0,1 0 0 0 0,-1 0 0 0 0,1 1 0 0 0,2 1 0 0 0,36 21 32 0 0,26 11 64 0 0,-39-27-50 0 0,8-6-23 0 0,-14-3 2 0 0,5 2 35 0 0,-9 2-29 0 0,-13-3-28 0 0,0-1 1 0 0,0 1-1 0 0,0-1 1 0 0,0-1-1 0 0,0 1 1 0 0,0-1 0 0 0,0 1-1 0 0,1-1 1 0 0,-1-1-1 0 0,0 1 1 0 0,0-1-4 0 0,14-3 0 0 0,-10 1 0 0 0,1 1 0 0 0,0 0 0 0 0,-1 1 0 0 0,1 0 0 0 0,2 1 0 0 0,33 0 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2:33.7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206 1 6416 0 0,'0'0'141'0'0,"0"0"23"0"0,0 3 13 0 0,0-3-171 0 0,0 1-1 0 0,0 0 1 0 0,0 0-1 0 0,-1-1 1 0 0,1 1-1 0 0,0 0 1 0 0,0-1-1 0 0,-1 1 0 0 0,1 0 1 0 0,-1-1-1 0 0,1 1 1 0 0,0-1-1 0 0,-1 1 1 0 0,1 0-1 0 0,-1-1 1 0 0,1 1-1 0 0,-1-1 1 0 0,1 1-1 0 0,-1-1 0 0 0,0 0 1 0 0,1 1-1 0 0,-1-1 1 0 0,0 1-1 0 0,1-1 1 0 0,-1 0-1 0 0,0 0 1 0 0,0 1-6 0 0,0-1 3 0 0,0 1 0 0 0,-1-1 0 0 0,1 1 0 0 0,0 0 0 0 0,0 0 0 0 0,0 0 0 0 0,0-1 0 0 0,0 1 0 0 0,0 0 0 0 0,0 0 0 0 0,0 1 0 0 0,0-1 0 0 0,0 0 0 0 0,0 1-3 0 0,-4 8-5 0 0,-1 3 7 0 0,-1-5 34 0 0,-2 3 66 0 0,-2 7 145 0 0,-1 3-13 0 0,4-7-113 0 0,1 0 0 0 0,0 0 1 0 0,1 1-1 0 0,-1 3-121 0 0,-3 15 171 0 0,8-21-120 0 0,1-8-32 0 0,0-1 0 0 0,0 1 0 0 0,0 0 0 0 0,0 0 0 0 0,-1-1-1 0 0,0 1 1 0 0,0-1 0 0 0,0 1 0 0 0,-1 1-19 0 0,-2 5 27 0 0,1-1 1 0 0,0 2-1 0 0,0-1 0 0 0,1 0 0 0 0,1 1 1 0 0,-1 2-28 0 0,-1 5 61 0 0,-1 13 162 0 0,0-14-88 0 0,3-11-64 0 0,0 0 1 0 0,1 1-1 0 0,0 0 0 0 0,0-1 0 0 0,0 1 1 0 0,1 3-72 0 0,-1 5 191 0 0,-1 1 1 0 0,-3 14-192 0 0,-1 1 166 0 0,4-2-37 0 0,2-4-59 0 0,0-1 53 0 0,0 17 168 0 0,0 24 266 0 0,0-38-344 0 0,0 1-43 0 0,0-1-72 0 0,0-24-98 0 0,0 0 0 0 0,0 0 0 0 0,1 1 0 0 0,-1-1 0 0 0,1 0 0 0 0,0 0 0 0 0,0 0 0 0 0,0 0 0 0 0,0 0 0 0 0,2 3 0 0 0,1 4 0 0 0,5 12-4 0 0,4 4 60 0 0,-3-8-23 0 0,-5-5 42 0 0,5-8 45 0 0,-4 6 9 0 0,7-6 6 0 0,0 5-35 0 0,-6-6-189 0 0,2-4 37 0 0,-7-1 21 0 0,4 1-52 0 0,-4 0 17 0 0,0 0-33 0 0,-1 0-14 0 0,1 0-34 0 0,0 0-37 0 0,-1 0-43 0 0,1 0-46 0 0,-1 0-43 0 0,1 0-37 0 0,-1 0-34 0 0,1 0-114 0 0,0 0-33 0 0,4 0-1183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2:34.1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1 174 7632 0 0,'0'0'166'0'0,"0"0"29"0"0,0 0 14 0 0,0 3 23 0 0,0 0-139 0 0,-1-1-48 0 0,1 0 0 0 0,0 0 1 0 0,0-1-1 0 0,0 1 0 0 0,0 0 0 0 0,1 0 0 0 0,-1 0 0 0 0,0 0 0 0 0,1-1 1 0 0,-1 1-1 0 0,1 1-45 0 0,10 2 312 0 0,-4 6-23 0 0,0 3-87 0 0,-5-10-128 0 0,1 8 99 0 0,-2 4-10 0 0,0 1-16 0 0,5-5-1 0 0,-5-10-127 0 0,0-1 0 0 0,0 1 0 0 0,-1-1 0 0 0,1 1 0 0 0,0-1 1 0 0,-1 1-1 0 0,1 0 0 0 0,-1-1 0 0 0,0 1 0 0 0,1 0 0 0 0,-1-1 0 0 0,0 1 0 0 0,0 0 0 0 0,0 0-19 0 0,0 101 530 0 0,0-69-384 0 0,0-3-43 0 0,0-23-60 0 0,-1-1 0 0 0,0 1 0 0 0,0 0 1 0 0,-1-1-1 0 0,-1 5-43 0 0,1-5 47 0 0,0 1-1 0 0,1-1 1 0 0,0 1-1 0 0,0 0 1 0 0,0 4-47 0 0,1 25 154 0 0,0-26-84 0 0,0 4 41 0 0,0 3-56 0 0,0 1 54 0 0,0 46 373 0 0,0-37-342 0 0,0-14-111 0 0,0 0-40 0 0,0-1-46 0 0,0 0-53 0 0,0-26-401 0 0,0-3-7 0 0</inkml:trace>
  <inkml:trace contextRef="#ctx0" brushRef="#br0" timeOffset="379.87">316 1 8088 0 0,'0'0'182'0'0,"0"0"29"0"0,0 2 12 0 0,0-1-215 0 0,1 0 0 0 0,-1 0 0 0 0,0-1 0 0 0,0 1 0 0 0,1 0 0 0 0,-1 0 0 0 0,0-1 0 0 0,1 1 0 0 0,-1 0 0 0 0,1 0 0 0 0,-1-1 0 0 0,1 1 0 0 0,-1 0 0 0 0,1-1 0 0 0,-1 1 0 0 0,1-1 0 0 0,0 1 0 0 0,-1-1 0 0 0,1 1 0 0 0,0-1-8 0 0,18 11 63 0 0,-16-10-62 0 0,12 2-15 0 0,-7-3 27 0 0,-2 3 41 0 0,-3 3 78 0 0,-1 1 7 0 0,1-3-39 0 0,0 0-1 0 0,0 1 1 0 0,1-1 0 0 0,-1-1 0 0 0,1 1 0 0 0,0-1 0 0 0,1 2-100 0 0,12 10 305 0 0,-5 1-93 0 0,-7-3-82 0 0,-1-3-51 0 0,5 12 44 0 0,9 12 112 0 0,-12-19-165 0 0,-1-1-33 0 0,-2-7 1 0 0,-1-1 0 0 0,2 1 0 0 0,-1-1 0 0 0,2 3-38 0 0,-2-5 12 0 0,-1 0 1 0 0,1 0-1 0 0,-1 0 0 0 0,-1 1 0 0 0,1-1 1 0 0,0 2-13 0 0,0 25 62 0 0,-2-27-48 0 0,0 0-1 0 0,0 0 0 0 0,1 1 0 0 0,-1-1 0 0 0,2 4-13 0 0,8 13 69 0 0,-4 8 22 0 0,-2-13-43 0 0,-2-9-24 0 0,0-1 0 0 0,0 1 0 0 0,-1 0 0 0 0,0-1 0 0 0,0 1 0 0 0,-1 0-24 0 0,0 26 104 0 0,0 0 50 0 0,0 125 786 0 0,-5-117-731 0 0,-11 26 214 0 0,8-36-205 0 0,3-2 6 0 0,-6-8 0 0 0,8-8-117 0 0,-2 2 67 0 0,-5 4 83 0 0,6-14-171 0 0,-1 4-10 0 0,3-4 20 0 0,-1 2 60 0 0,-2 1 92 0 0,5-7-233 0 0,-1 1 11 0 0,0 0-1 0 0,0 0 1 0 0,0 0-1 0 0,0 0 0 0 0,-1 0 1 0 0,1 0-1 0 0,-1-1 1 0 0,1 1-1 0 0,-1-1 1 0 0,1 1-1 0 0,-1-1 0 0 0,0 0 1 0 0,0 1-1 0 0,1-1 1 0 0,-1 0-1 0 0,0 0 1 0 0,-2 0-26 0 0,1 1 16 0 0,0 1 0 0 0,0-1 0 0 0,0 0 0 0 0,0 1 0 0 0,1 0 0 0 0,-1-1 0 0 0,1 1 0 0 0,-1 0 0 0 0,0 3-16 0 0,-5 5 45 0 0,-3-7-28 0 0,1 0-15 0 0,4 2 0 0 0,4-2 8 0 0,-27 12 66 0 0,19-13-53 0 0,-16-2 158 0 0,16-1-171 0 0,0-1-80 0 0,0 1-113 0 0,6-1 16 0 0,-2-3-37 0 0,5 2 35 0 0,0 1-14 0 0,0-1-75 0 0,0 0-88 0 0,-1 0-104 0 0,1 2 90 0 0,0-1-53 0 0,0 1-46 0 0,0-1-40 0 0,-1 1-146 0 0,1 0-40 0 0,-2 0-176 0 0,0 0-473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2:35.9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7280 0 0,'0'0'165'0'0,"0"0"22"0"0,0 0 9 0 0,0 3-20 0 0,0 1-225 0 0,0 2 94 0 0,-1-1 39 0 0,1 0 33 0 0,0 5 133 0 0,1 11 402 0 0,0-16-490 0 0,1-1-41 0 0,4 10 131 0 0,-5-11-193 0 0,0 0 0 0 0,0 0-1 0 0,0 1 1 0 0,0-1 0 0 0,-1 0 0 0 0,1 1-1 0 0,-1-1-58 0 0,1 8 180 0 0,-1 1 71 0 0,0-3-84 0 0,1-2-47 0 0,2 2-9 0 0,1-2-55 0 0,2 9 14 0 0,-4 0 44 0 0,-2 18 100 0 0,0 42 183 0 0,0-48-220 0 0,0 4 63 0 0,0-31-239 0 0,-1-1 0 0 0,1 0 0 0 0,0 0-1 0 0,0 0 1 0 0,0 0 0 0 0,0 0 0 0 0,0 0-1 0 0,0 0 1 0 0,0 0 0 0 0,0 0 0 0 0,0 0-1 0 0,0 1 1 0 0,0-1 0 0 0,0 0 0 0 0,0 0-1 0 0,0 0 1 0 0,0 0 0 0 0,0 0 0 0 0,0 0-1 0 0,0 0 1 0 0,1 0 0 0 0,-1 0 0 0 0,0 0-1 0 0,0 1 1 0 0,0-1 0 0 0,0 0-1 0 0,0 0 1 0 0,0 0 0 0 0,0 0 0 0 0,0 0-1 0 0,0 0 1 0 0,0 0 0 0 0,0 0 0 0 0,0 0-1 0 0,0 0 1 0 0,0 0 0 0 0,0 0 0 0 0,1 0-1 0 0,-1 0 1 0 0,0 0 0 0 0,0 0 0 0 0,0 0-1 0 0,0 0 1 0 0,0 0 0 0 0,0 0 0 0 0,0 0-1 0 0,0 0 1 0 0,0 0 0 0 0,0 0 0 0 0,1 0-1 0 0,-1 0 1 0 0,0 0 0 0 0,0 0 0 0 0,0 0-1 0 0,0 0 1 0 0,0 0 0 0 0,0 0-1 0 0,4 0-30 0 0,-3 0-21 0 0,1 0-33 0 0,-1 0-19 0 0,0 0-34 0 0,0 0-38 0 0,0 0-45 0 0,-1 0-47 0 0,1 0-43 0 0,-1 0-40 0 0,1 0-33 0 0,-1 0-115 0 0,0 0-34 0 0,0 0-1181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0:48.7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174 537 6648 0 0,'0'0'149'0'0,"0"0"23"0"0,0 0 12 0 0,0-2-25 0 0,0-12-127 0 0,0 6-21 0 0,-2 3 28 0 0,-2 3 44 0 0,-3 2 92 0 0,4 0 150 0 0,3 0 10 0 0,-2 0-13 0 0,-3-1-162 0 0,-20 1 436 0 0,17 1-456 0 0,4 1-82 0 0,-3 9 105 0 0,7-9-153 0 0,0-1 0 0 0,-1 0 0 0 0,1 0 0 0 0,-1 0 0 0 0,1 0 0 0 0,-1 0 0 0 0,0 0 0 0 0,1-1 0 0 0,-1 1 0 0 0,0 0 0 0 0,0 0 0 0 0,0 0 0 0 0,1-1-1 0 0,-1 1 1 0 0,0 0 0 0 0,-1 0-10 0 0,-11 4 146 0 0,8 5-1 0 0,-6-3-2 0 0,10-7-133 0 0,0 1 0 0 0,0-1 0 0 0,0 1 0 0 0,0-1 0 0 0,0 1 0 0 0,0-1 0 0 0,0 1 0 0 0,0 0 0 0 0,0-1 0 0 0,0 1 0 0 0,0 0 0 0 0,1 0 0 0 0,-1 0 0 0 0,0 0 0 0 0,1-1 0 0 0,-1 2-10 0 0,-5 10 115 0 0,3-1-43 0 0,-7 11 58 0 0,3-12-35 0 0,3-1 35 0 0,3-6-67 0 0,0 1 1 0 0,0-1-1 0 0,0 0 0 0 0,1 1 0 0 0,-1-1 0 0 0,1 1 0 0 0,0-1 1 0 0,1 3-64 0 0,-1 3 90 0 0,1-6-66 0 0,-1 0-1 0 0,0 0 0 0 0,0 0 0 0 0,0 0 1 0 0,0 0-1 0 0,0 0 0 0 0,-1 0 1 0 0,1-1-1 0 0,-1 1 0 0 0,0 0 0 0 0,0 1-23 0 0,-4 4 35 0 0,4-7-32 0 0,0 0 0 0 0,0 1 1 0 0,0-1-1 0 0,1 1 1 0 0,-1-1-1 0 0,0 1 0 0 0,1 0 1 0 0,-1-1-1 0 0,1 1 1 0 0,-1-1-1 0 0,1 1 0 0 0,0 0 1 0 0,0-1-1 0 0,0 1 1 0 0,0 1-4 0 0,2 20 68 0 0,-1-21-57 0 0,-1-1 1 0 0,1 1-1 0 0,0 0 1 0 0,0-1 0 0 0,-1 1-1 0 0,1 0 1 0 0,0-1-1 0 0,0 1 1 0 0,0-1 0 0 0,2 2-12 0 0,1 3 124 0 0,-4 1-77 0 0,1-2-10 0 0,3 1 3 0 0,11 10 181 0 0,-10-11-152 0 0,-3-3-55 0 0,2 1 90 0 0,-1-2-46 0 0,6-2-11 0 0,-6 1-8 0 0,-1 0-21 0 0,-1 0 0 0 0,1 0 0 0 0,-1-1 1 0 0,1 1-1 0 0,0 0 0 0 0,-1-1 1 0 0,1 1-1 0 0,0-1 0 0 0,-1 0 0 0 0,1 1 1 0 0,-1-1-1 0 0,0 0 0 0 0,1 0 1 0 0,-1 0-19 0 0,7-4 88 0 0,-3 2-39 0 0,-4 3-37 0 0,0 0 0 0 0,-1 0 0 0 0,1-1 0 0 0,0 1 0 0 0,-1 0 0 0 0,1-1 0 0 0,-1 1 0 0 0,1 0 0 0 0,-1-1 0 0 0,1 1 0 0 0,-1-1 0 0 0,1 1 0 0 0,-1-1 0 0 0,1 1 1 0 0,-1-1-1 0 0,1 1 0 0 0,-1-1 0 0 0,0 0 0 0 0,1 1 0 0 0,-1-1 0 0 0,0 0 0 0 0,0 0-12 0 0,3-4 44 0 0,-3 5-36 0 0,1-1 0 0 0,-1 0-1 0 0,1 0 1 0 0,-1 0 0 0 0,1 1 0 0 0,0-1-1 0 0,-1 0 1 0 0,1 1 0 0 0,0-1 0 0 0,0 0-1 0 0,0 1 1 0 0,-1-1 0 0 0,1 1 0 0 0,0-1-1 0 0,0 1 1 0 0,0 0 0 0 0,0-1-8 0 0,15-9 132 0 0,-10 3-83 0 0,0-1 0 0 0,0-1 0 0 0,-1 1-1 0 0,0-1 1 0 0,2-6-49 0 0,8-19 67 0 0,-5 6-62 0 0,-1 6 44 0 0,4-4-45 0 0,-3 8 7 0 0,-10 17-6 0 0,1-1-1 0 0,0 0 1 0 0,-1 0-1 0 0,0 0 1 0 0,1 0 0 0 0,-1 0-1 0 0,0 0 1 0 0,0 1-1 0 0,0-1 1 0 0,0 0-1 0 0,-1-1-4 0 0,1 1 1 0 0,0 0-1 0 0,0 0 0 0 0,0 0 1 0 0,0 0-1 0 0,0 0 0 0 0,0 0 0 0 0,1 0 1 0 0,-1 1-1 0 0,0-1 0 0 0,1 0 1 0 0,0-1-1 0 0,12-13 0 0 0,0 3-11 0 0,-10 10-45 0 0,-3 6-19 0 0,0-2 71 0 0,0-1 0 0 0,0 1 1 0 0,0-1-1 0 0,0 1 0 0 0,0 0 0 0 0,0-1 0 0 0,1 1 0 0 0,-1-1 0 0 0,0 1 0 0 0,0-1 0 0 0,0 1 1 0 0,1-1-1 0 0,-1 1 0 0 0,0-1 0 0 0,1 1 0 0 0,-1-1 0 0 0,0 1 0 0 0,1-1 0 0 0,-1 1 1 0 0,1-1-1 0 0,-1 0 0 0 0,1 1 0 0 0,-1-1 0 0 0,1 1 4 0 0,0-1-4 0 0,-1 0 0 0 0,1 1 0 0 0,0-1 0 0 0,-1 1 0 0 0,1-1 0 0 0,-1 1 0 0 0,1-1 0 0 0,-1 1-1 0 0,1 0 1 0 0,-1-1 0 0 0,0 1 0 0 0,1-1 0 0 0,-1 1 0 0 0,0 0 0 0 0,1-1 0 0 0,-1 1 0 0 0,0 0 0 0 0,0 0 0 0 0,1-1 0 0 0,-1 1 0 0 0,0 0 0 0 0,0 0 0 0 0,0-1 0 0 0,0 1 0 0 0,0 0 4 0 0,-1 6-30 0 0,1-5 27 0 0,0 0-1 0 0,0 1 1 0 0,0-1-1 0 0,0 0 1 0 0,0 0 0 0 0,1 0-1 0 0,-1 0 1 0 0,1 0-1 0 0,-1 1 1 0 0,1 0 3 0 0,4 5 0 0 0,-4-7 0 0 0,0 0 0 0 0,0 1 0 0 0,0-1 0 0 0,0 1 0 0 0,-1-1 0 0 0,1 1 0 0 0,0-1 0 0 0,-1 1 0 0 0,0 0 0 0 0,1-1 0 0 0,-1 1 0 0 0,0 0 0 0 0,0-1 0 0 0,0 1 0 0 0,0 10 0 0 0,0-9 0 0 0,-1 0 0 0 0,1 1 0 0 0,0-1 0 0 0,0 0 0 0 0,0 0 0 0 0,1 0 0 0 0,-1 1 0 0 0,1-1 0 0 0,0 0 0 0 0,0 0 0 0 0,31 61 0 0 0,-19-49 0 0 0,3-2 0 0 0,-3-7 12 0 0,-11-3-32 0 0,0 0 65 0 0,0 1 13 0 0,0-3-67 0 0,0 0-33 0 0,0-1-37 0 0,2 1-45 0 0,1-1-52 0 0,-3 0 51 0 0,1 0 32 0 0,-1 0-23 0 0,0 0 8 0 0,0 0-41 0 0,0 0-49 0 0,1 0-56 0 0,10 0-296 0 0</inkml:trace>
  <inkml:trace contextRef="#ctx0" brushRef="#br0" timeOffset="322.33">790 1 7976 0 0,'0'0'174'0'0,"0"0"29"0"0,0 0 14 0 0,0 2 33 0 0,-1 6-31 0 0,1-4-124 0 0,-1-1 0 0 0,1 1 1 0 0,0 0-1 0 0,1-1 0 0 0,-1 1 0 0 0,0-1 0 0 0,1 1 1 0 0,0-1-1 0 0,0 2-95 0 0,4 3 175 0 0,1 2 69 0 0,-4 6 39 0 0,-2 7-30 0 0,-1-10-76 0 0,1 0-1 0 0,0 0 1 0 0,1 1-1 0 0,2 5-176 0 0,5 19 283 0 0,8 42 305 0 0,-11-30-267 0 0,-6-17-49 0 0,1 8 45 0 0,4-4-79 0 0,1-14-58 0 0,-3-16-102 0 0,0-1 0 0 0,-1 0-1 0 0,0 0 1 0 0,0 0 0 0 0,0 5-78 0 0,-1 84 897 0 0,0-89-841 0 0,1-1 1 0 0,-1 1-1 0 0,1-1 0 0 0,1 0 0 0 0,-1 1 0 0 0,2 1-56 0 0,-2-2 50 0 0,1 0 0 0 0,-1 0 0 0 0,0 1 0 0 0,0-1 0 0 0,0 1 1 0 0,-1 1-51 0 0,0 20 178 0 0,0-3-51 0 0,0 62 133 0 0,0-36-116 0 0,0-48-117 0 0,0-2-50 0 0,0 0-54 0 0,0 0-107 0 0,0 0-192 0 0,0 0 280 0 0,0 0 3 0 0,0 0-17 0 0,0 0-40 0 0,0 0-13 0 0,0 0-41 0 0,0 0-45 0 0,0 0-53 0 0,0 0-56 0 0,0 0-51 0 0,0 0-47 0 0,0 0-40 0 0,0 0-145 0 0,0 0-39 0 0,0 0-175 0 0,0 0-471 0 0</inkml:trace>
  <inkml:trace contextRef="#ctx0" brushRef="#br0" timeOffset="1031.98">537 537 5960 0 0,'0'0'132'0'0,"0"0"17"0"0,0 0 12 0 0,3 0-17 0 0,7-2-81 0 0,-1-3 69 0 0,3-1 111 0 0,1 3 110 0 0,-1 1-53 0 0,-3-2-54 0 0,5-3-3 0 0,-10 6-186 0 0,0 1-1 0 0,0-1 1 0 0,0 1-1 0 0,1-1 1 0 0,3 2-57 0 0,23-4 229 0 0,32-23 205 0 0,-46 22-351 0 0,-4 1-5 0 0,-1 0 1 0 0,12-6-79 0 0,21-3 103 0 0,-6 2-32 0 0,-15 1-53 0 0,-17 6-11 0 0,0 0 0 0 0,0 1 0 0 0,0 0-1 0 0,4-1-6 0 0,10-3 26 0 0,-6 1-13 0 0,-11 3-7 0 0,-1 1 0 0 0,0 0-1 0 0,1 0 1 0 0,-1 0 0 0 0,1 0-1 0 0,-1 1 1 0 0,1 0-1 0 0,-1-1 1 0 0,1 1-6 0 0,122 0 99 0 0,-124 0-99 0 0,0 0 0 0 0,-1 1 0 0 0,1-1 0 0 0,0 0 0 0 0,-1 1 0 0 0,1-1 0 0 0,0 1 0 0 0,-1-1 0 0 0,1 1 0 0 0,-1 0 0 0 0,1 0 0 0 0,-1-1 1 0 0,0 1-1 0 0,1 1 0 0 0,6 2-13 0 0,24 12-111 0 0,-28-13 107 0 0,-3-3 13 0 0,0 0 0 0 0,-1 0 0 0 0,1 1 0 0 0,0-1 0 0 0,-1 0 0 0 0,1 1 0 0 0,-1-1 0 0 0,1 0-1 0 0,0 1 1 0 0,-1-1 0 0 0,1 1 0 0 0,-1-1 0 0 0,0 1 0 0 0,1-1 0 0 0,-1 1 0 0 0,1 0 0 0 0,-1-1 0 0 0,0 1 0 0 0,1-1 0 0 0,-1 1 0 0 0,0 0 0 0 0,1 0 4 0 0,1 4-12 0 0,1-1 10 0 0,0 0-1 0 0,0 0 0 0 0,1 0 1 0 0,0 0-1 0 0,1 0 3 0 0,-1 1-9 0 0,-4-5 7 0 0,1 0 0 0 0,-1 0 0 0 0,0 0 0 0 0,0 1 0 0 0,1-1 1 0 0,-1 0-1 0 0,0 0 0 0 0,0 1 0 0 0,0-1 0 0 0,0 0 0 0 0,1 1 1 0 0,-1-1-1 0 0,0 0 0 0 0,0 0 0 0 0,0 1 0 0 0,0-1 0 0 0,0 0 0 0 0,0 1 1 0 0,0-1-1 0 0,0 0 0 0 0,0 1 0 0 0,0-1 0 0 0,0 0 0 0 0,0 1 1 0 0,0-1-1 0 0,0 0 2 0 0,0 4-2 0 0,0-3 2 0 0,0 0 1 0 0,0 0-1 0 0,0 0 1 0 0,0 0 0 0 0,0 0-1 0 0,0 0 1 0 0,0 0-1 0 0,0 0 1 0 0,1 0-1 0 0,-1 0 1 0 0,0 0 0 0 0,1 0-1 0 0,-1 0 1 0 0,1 1-1 0 0,12 7 103 0 0,-12-8-92 0 0,0-1 1 0 0,0 1-1 0 0,0 0 0 0 0,0-1 1 0 0,0 1-1 0 0,0 0 0 0 0,-1 0 1 0 0,1 0-1 0 0,0 0 0 0 0,0-1 1 0 0,-1 1-1 0 0,1 0 0 0 0,0 0 0 0 0,-1 0 1 0 0,1 1-1 0 0,-1-1 0 0 0,1 0 1 0 0,-1 0-1 0 0,0 0 0 0 0,1 0 1 0 0,-1 1-12 0 0,1 3 44 0 0,-1-1 1 0 0,0 1-1 0 0,0 0 1 0 0,-1-1-1 0 0,1 2-44 0 0,-1-3 25 0 0,1 1 0 0 0,-1-1 0 0 0,1 1 0 0 0,0-1 0 0 0,0 0 0 0 0,1 1 0 0 0,-1-1 0 0 0,1 1 0 0 0,0-1 0 0 0,-1 0 0 0 0,2 2-25 0 0,3 3 46 0 0,-4-6-35 0 0,0-1 1 0 0,0 1-1 0 0,0-1 0 0 0,-1 1 0 0 0,1-1 1 0 0,0 1-1 0 0,-1-1 0 0 0,1 1 0 0 0,-1-1 1 0 0,0 1-1 0 0,1 0 0 0 0,-1-1 0 0 0,0 1 1 0 0,0 0-12 0 0,0 17 194 0 0,0 25 317 0 0,-1-33-390 0 0,-6 2 13 0 0,1-1-1 0 0,4-1-14 0 0,2 1 3 0 0,0 1-34 0 0,0 7 22 0 0,0-17-46 0 0,0-3-26 0 0,0 0-96 0 0,0 0-10 0 0,0 0 17 0 0,0 0-20 0 0,0 0-48 0 0,0-3-123 0 0,1-1 51 0 0,-1-4-46 0 0,-1 1 15 0 0,1 2-59 0 0,-1 2 95 0 0,0 1-38 0 0,0 0-10 0 0,-1 0-34 0 0,-1-2-359 0 0,1 0-60 0 0,-1 0-56 0 0,1-2-536 0 0,2-3-715 0 0</inkml:trace>
  <inkml:trace contextRef="#ctx0" brushRef="#br0" timeOffset="1416.56">1216 127 7312 0 0,'0'0'165'0'0,"0"0"22"0"0,0 0 9 0 0,0 0 16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2:36.3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 64 7920 0 0,'0'0'174'0'0,"0"0"29"0"0,0-2 13 0 0,0-12-31 0 0,0-6 18 0 0,0 15-12 0 0,0 2-83 0 0,0 0 389 0 0,0 3 14 0 0,0-3-34 0 0,0-7-145 0 0,0 10-327 0 0,0 0-1 0 0,0 0 1 0 0,0-1 0 0 0,0 1 0 0 0,0 0-1 0 0,0 0 1 0 0,0 0 0 0 0,0 0 0 0 0,0 0-1 0 0,0 0 1 0 0,0 0 0 0 0,0 0-1 0 0,0 0 1 0 0,0 0 0 0 0,0-1 0 0 0,0 1-1 0 0,0 0 1 0 0,0 0 0 0 0,0 0 0 0 0,0 0-1 0 0,0 0 1 0 0,0 0 0 0 0,0 0-1 0 0,0 0 1 0 0,0 0 0 0 0,0 0 0 0 0,0 0-1 0 0,0 0 1 0 0,-1-1 0 0 0,1 1-1 0 0,0 0 1 0 0,0 0 0 0 0,0 0 0 0 0,0 0-1 0 0,0 0 1 0 0,0 0 0 0 0,0 0 0 0 0,0 0-1 0 0,0 0 1 0 0,0 0 0 0 0,0 0-1 0 0,0 0 1 0 0,-1 0 0 0 0,1 0 0 0 0,0 0-1 0 0,0 0 1 0 0,0 0 0 0 0,0 0 0 0 0,0 0-1 0 0,0 0 1 0 0,0 0 0 0 0,0 0-1 0 0,0 0 1 0 0,0 0 0 0 0,-1 0 0 0 0,1 0-1 0 0,0 0-4 0 0,-10 0 258 0 0,7 0-24 0 0,0 0-90 0 0,-6 0-25 0 0,2 0-40 0 0,-16 0 57 0 0,10 0-52 0 0,5 0-8 0 0,8 0-74 0 0,-1 0 1 0 0,1 0-1 0 0,-1 0 0 0 0,1 0 1 0 0,-1-1-1 0 0,1 1 1 0 0,-1 0-1 0 0,1 0 1 0 0,0 0-1 0 0,-1 0 1 0 0,1 0-1 0 0,-1 1 1 0 0,1-1-1 0 0,-1 0 0 0 0,1 0 1 0 0,-1 0-1 0 0,1 0 1 0 0,0 0-1 0 0,-1 1 1 0 0,1-1-1 0 0,-1 0 1 0 0,1 0-1 0 0,0 1 0 0 0,-1-1 1 0 0,1 0-1 0 0,0 0 1 0 0,-1 1-1 0 0,1-1 1 0 0,0 0-1 0 0,0 1 1 0 0,-1-1-1 0 0,1 1 1 0 0,0-1-1 0 0,0 0 0 0 0,-1 1-2 0 0,1 0 3 0 0,0-1 0 0 0,0 0 0 0 0,0 1 0 0 0,0-1-1 0 0,-1 0 1 0 0,1 1 0 0 0,0-1 0 0 0,0 0 0 0 0,0 1-1 0 0,-1-1 1 0 0,1 0 0 0 0,0 1 0 0 0,-1-1-1 0 0,1 0 1 0 0,0 0 0 0 0,-1 1 0 0 0,1-1 0 0 0,0 0-1 0 0,-1 0 1 0 0,1 0 0 0 0,-1 1-3 0 0,-2 0 14 0 0,0-1 0 0 0,-1 1 1 0 0,1 0-1 0 0,0-1 0 0 0,-1 0 0 0 0,1 0 1 0 0,-1 0-15 0 0,4 3-68 0 0,0 57-108 0 0,0-58 170 0 0,0-1 1 0 0,0 1-1 0 0,0 0 0 0 0,1-1 1 0 0,-1 1-1 0 0,1 0 1 0 0,-1-1-1 0 0,1 1 1 0 0,-1-1-1 0 0,1 1 1 0 0,0-1-1 0 0,0 1 0 0 0,0-1 1 0 0,0 1 5 0 0,4 6 8 0 0,-1 1 21 0 0,0 0-1 0 0,-1 1 1 0 0,2 5-29 0 0,0 2 41 0 0,5 4-41 0 0,-4 8-69 0 0,-2-12 33 0 0,-2-11 18 0 0,0 1 1 0 0,0 0 0 0 0,-1 0 0 0 0,0 0 0 0 0,0 3 17 0 0,1 8 0 0 0,4 0 43 0 0,-1-7-12 0 0,1 7 30 0 0,0 0-17 0 0,-2-7-17 0 0,-3-7-16 0 0,0-1 1 0 0,-1 1-1 0 0,1-1 1 0 0,-1 1-1 0 0,1 0 0 0 0,-1-1 1 0 0,0 1-1 0 0,0 0 1 0 0,-1 1-12 0 0,0 4 25 0 0,1 32 150 0 0,0 16 224 0 0,0-57-392 0 0,1 1-1 0 0,-1-1 0 0 0,0 1 0 0 0,0-1 1 0 0,0 1-1 0 0,0-1 0 0 0,0 1 1 0 0,0-1-1 0 0,0 1 0 0 0,0-1 0 0 0,0 1 1 0 0,-1-1-1 0 0,1 1 0 0 0,0-1 1 0 0,0 1-1 0 0,0-1 0 0 0,-1 1 1 0 0,1-1-1 0 0,0 0 0 0 0,0 1 0 0 0,-1-1 1 0 0,1 1-1 0 0,0-1 0 0 0,-1 0 1 0 0,1 1-1 0 0,0-1 0 0 0,-1 0 0 0 0,1 1 1 0 0,-1-1-1 0 0,1 0 0 0 0,0 0 1 0 0,-1 1-7 0 0,-6 3 104 0 0,2 7 56 0 0,-2-7-53 0 0,7-3-102 0 0,-1-1 0 0 0,1 0-1 0 0,0 0 1 0 0,-1 0 0 0 0,1 1-1 0 0,-1-1 1 0 0,1 0 0 0 0,0 0 0 0 0,-1 1-1 0 0,1-1 1 0 0,0 0 0 0 0,0 1-1 0 0,-1-1 1 0 0,1 0 0 0 0,0 1-1 0 0,0-1 1 0 0,0 0 0 0 0,-1 1 0 0 0,1-1-1 0 0,0 1 1 0 0,0-1 0 0 0,0 0-1 0 0,0 1 1 0 0,0-1 0 0 0,0 1-1 0 0,0-1 1 0 0,0 1 0 0 0,0-1 0 0 0,0 0-1 0 0,0 1 1 0 0,0-1-5 0 0,0 1 1 0 0,0-1 1 0 0,0 0-1 0 0,0 0 1 0 0,0 0-1 0 0,0 0 1 0 0,0 0-1 0 0,0 0 1 0 0,0 0-1 0 0,0 0 0 0 0,0 0 1 0 0,0 0-1 0 0,0 1 1 0 0,0-1-1 0 0,0 0 1 0 0,0 0-1 0 0,0 0 1 0 0,0 0-1 0 0,0 0 0 0 0,0 0 1 0 0,0 0-1 0 0,0 0 1 0 0,0 0-1 0 0,0 0 1 0 0,0 0-1 0 0,0 1 1 0 0,0-1-1 0 0,0 0 1 0 0,-1 0-1 0 0,1 0 0 0 0,0 0 1 0 0,0 0-1 0 0,0 0 1 0 0,0 0-1 0 0,0 0 1 0 0,0 0-1 0 0,0 0 1 0 0,0 0-1 0 0,0 0 0 0 0,0 0 1 0 0,0 0-1 0 0,0 0 1 0 0,-1 0-1 0 0,1 0 1 0 0,0 0-1 0 0,0 0 1 0 0,0 0-1 0 0,0 0 1 0 0,0 0-1 0 0,0 0 0 0 0,0 0 1 0 0,0 0-1 0 0,0 0 1 0 0,0 0-1 0 0,-1 0 1 0 0,1 0-1 0 0,0 0 1 0 0,0 0-2 0 0,-3-1 33 0 0,-5 6 11 0 0,-10 4 39 0 0,17-8-81 0 0,0-1-1 0 0,-1 1 1 0 0,1-1 0 0 0,0 1 0 0 0,0-1 0 0 0,-1 0 0 0 0,1 1 0 0 0,0-1 0 0 0,-1 0 0 0 0,1 0 0 0 0,-1 0-2 0 0,-7-2-13 0 0,2-1-29 0 0,0-1-36 0 0,-4-2-136 0 0,6 5 56 0 0,0 0-40 0 0,-1-2-226 0 0,-7-10-6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2:36.8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33 7800 0 0,'0'0'174'0'0,"0"0"29"0"0,0-3 13 0 0,-2-10-31 0 0,-6 3-123 0 0,5 7-12 0 0,1 1 71 0 0,2 1 138 0 0,0 1 225 0 0,0 0 18 0 0,0 0-213 0 0,0 0-137 0 0,0 0-52 0 0,0 0-20 0 0,0 0-4 0 0,2 0-17 0 0,27 0-47 0 0,-13 0-12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2:38.2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2 300 6240 0 0,'0'0'182'0'0,"3"0"-8"0"0,10 0-138 0 0,-4 0-15 0 0,-2-2 55 0 0,-3-1 14 0 0,1 1 46 0 0,0-1 75 0 0,4-3 168 0 0,6-2 280 0 0,-6 3-310 0 0,-4 3-164 0 0,2-2 267 0 0,-3-3-83 0 0,-2 2-258 0 0,2 0 31 0 0,-1 0 1 0 0,1 1-1 0 0,-1-1 0 0 0,1 1 0 0 0,4-3-142 0 0,11-8 440 0 0,-8 10-232 0 0,-2 2-59 0 0,-9 2-135 0 0,1 1 0 0 0,0-1 0 0 0,0 1 0 0 0,-1-1-1 0 0,1 0 1 0 0,0 1 0 0 0,0-1 0 0 0,-1 0 0 0 0,1 1 0 0 0,-1-1 0 0 0,1 0-1 0 0,-1 0 1 0 0,1 0-14 0 0,4-10 164 0 0,0 1 6 0 0,3-1-44 0 0,7-9 32 0 0,-3-2-40 0 0,-10 17-92 0 0,-1 4-22 0 0,-1 0 0 0 0,1 0 0 0 0,-1 0 1 0 0,1 0-1 0 0,-1 0 0 0 0,1 0 1 0 0,-1 0-1 0 0,0 0 0 0 0,0 0 0 0 0,0-1 1 0 0,0 1-1 0 0,0 0 0 0 0,0 0 1 0 0,0 0-1 0 0,0 0 0 0 0,0-1-4 0 0,-1-27 92 0 0,1 17-44 0 0,0-12 14 0 0,0 24-60 0 0,-1-1-1 0 0,1 0 0 0 0,0 1 1 0 0,0-1-1 0 0,0 1 0 0 0,0-1 1 0 0,-1 1-1 0 0,1-1 0 0 0,0 1 1 0 0,0 0-1 0 0,-1-1 0 0 0,1 1 1 0 0,0-1-1 0 0,-1 1 0 0 0,1 0 1 0 0,0-1-1 0 0,-1 1 0 0 0,1 0 1 0 0,-1-1-1 0 0,1 1 0 0 0,-1 0 1 0 0,1-1-1 0 0,-1 1 0 0 0,1 0 1 0 0,-1 0-1 0 0,1 0 0 0 0,-1-1 1 0 0,1 1-1 0 0,-1 0 0 0 0,1 0 1 0 0,-1 0-1 0 0,1 0 0 0 0,-1 0-1 0 0,1 0 1 0 0,0 0 0 0 0,0 0 0 0 0,0 0 0 0 0,-1 0 0 0 0,1 0 0 0 0,0 0 0 0 0,0 0 1 0 0,0 0-1 0 0,0 0 0 0 0,0 0 0 0 0,0 0 0 0 0,0 0 0 0 0,0 0 0 0 0,0 0 0 0 0,0 0 0 0 0,-1 0 0 0 0,1 0 0 0 0,0 0 0 0 0,0 0 0 0 0,0 0 0 0 0,0 0 0 0 0,0 0 0 0 0,0 0 0 0 0,0 0 0 0 0,0 0 0 0 0,0 0 0 0 0,0 0 0 0 0,0 0 0 0 0,0 0 0 0 0,-1 0 0 0 0,1 0 0 0 0,0 0 0 0 0,0 0 0 0 0,0-1 0 0 0,0 1 0 0 0,0 0 0 0 0,0 0 0 0 0,0 0 0 0 0,0 0 0 0 0,0 0 0 0 0,0 0 1 0 0,0 0-1 0 0,0 0 0 0 0,0 0 0 0 0,0 0 0 0 0,0 0 0 0 0,0-1 0 0 0,0 1 0 0 0,0 0 0 0 0,0 0 0 0 0,0 0 0 0 0,0 0 0 0 0,0 0 0 0 0,0 0 0 0 0,0 0 0 0 0,0 0 0 0 0,0 0-1 0 0,0-11 91 0 0,0 11-90 0 0,0 0 1 0 0,0 0 0 0 0,0 0-1 0 0,0 0 1 0 0,0 0 0 0 0,0-1-1 0 0,0 1 1 0 0,0 0 0 0 0,0 0-1 0 0,0 0 1 0 0,0 0 0 0 0,0 0 0 0 0,0 0-1 0 0,0 0 1 0 0,0 0 0 0 0,0 0-1 0 0,0 0 1 0 0,0-1 0 0 0,0 1-1 0 0,0 0 1 0 0,0 0 0 0 0,0 0-1 0 0,0 0 1 0 0,0 0 0 0 0,0 0-1 0 0,0 0 1 0 0,0 0 0 0 0,0 0-1 0 0,0 0 1 0 0,0 0 0 0 0,0 0 0 0 0,0 0-1 0 0,0-1 1 0 0,0 1 0 0 0,-1 0-1 0 0,1 0 1 0 0,0 0 0 0 0,0 0-1 0 0,0 0 1 0 0,0 0 0 0 0,0 0-1 0 0,0 0 1 0 0,0 0 0 0 0,0 0-1 0 0,0 0 1 0 0,0 0 0 0 0,-1 0-1 0 0,1 0 1 0 0,0 0 0 0 0,0 0 0 0 0,0 0-1 0 0,0 0 1 0 0,0 0 0 0 0,0 0-1 0 0,0 0 1 0 0,0 0 0 0 0,0 0-2 0 0,-27 0 197 0 0,22 3-74 0 0,-3 3-25 0 0,-1 0 1 0 0,0-1 0 0 0,0 0 0 0 0,-1-1-99 0 0,10-4 1 0 0,-17 13 132 0 0,-6 13 0 0 0,0 1 34 0 0,17-20-117 0 0,1 0 1 0 0,0 0-1 0 0,0 0 1 0 0,0 0-1 0 0,1 1 1 0 0,0 0-1 0 0,0 2-50 0 0,-9 24 201 0 0,4-3 36 0 0,6-16-139 0 0,2 1 36 0 0,1 35 365 0 0,1-22-217 0 0,-1-24-227 0 0,1 0 0 0 0,0-1-1 0 0,0 1 1 0 0,0 0 0 0 0,0 0 0 0 0,1 0 0 0 0,-1-1 0 0 0,1 1 0 0 0,0-1 0 0 0,1 1 0 0 0,-1-1-1 0 0,1 0 1 0 0,1 1-55 0 0,19 24 400 0 0,3-3 54 0 0,-20-20-343 0 0,3 2 38 0 0,0-1-34 0 0,-5-4-69 0 0,0-1 0 0 0,0 0 0 0 0,0 1 0 0 0,1-2 0 0 0,1 2-46 0 0,15 6 242 0 0,-5-2-82 0 0,12-2 27 0 0,-12 0-116 0 0,1 1 5 0 0,0-4 6 0 0,-9-2-110 0 0,1 0 49 0 0,20 0 205 0 0,-16 0-156 0 0,-5 0-63 0 0,0 0-38 0 0,1 0-54 0 0,0 0-65 0 0,0 0-77 0 0,0 0-88 0 0,-7 0 42 0 0,1 0-47 0 0,-1 0-43 0 0,1 0-40 0 0,1 0-264 0 0,0-1-66 0 0,0 0-50 0 0,0 0-37 0 0,1 0-311 0 0,-2-2-33 0 0,8-6-2442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2:37.1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237 17 8376 0 0,'0'0'190'0'0,"0"0"28"0"0,0-3 8 0 0,0-3-72 0 0,0 1-13 0 0,0 3 48 0 0,0 2 161 0 0,0 0 296 0 0,0 0 24 0 0,0 0-25 0 0,0 0-110 0 0,0 0-45 0 0,0 0-8 0 0,1 0-206 0 0,1 0-124 0 0,9 1 46 0 0,-4 2-73 0 0,-2 4-41 0 0,-2 6-28 0 0,-1 1 3 0 0,1-5 23 0 0,2-1-36 0 0,-4-6-36 0 0,0-1 1 0 0,0 0-1 0 0,0 1 0 0 0,0-1 1 0 0,-1 1-1 0 0,1-1 1 0 0,0 1-1 0 0,-1 0 0 0 0,1-1 1 0 0,-1 1-1 0 0,0-1 1 0 0,0 1-1 0 0,1 0 1 0 0,-1 0-11 0 0,0 77 264 0 0,0-1-112 0 0,0-18-100 0 0,0-1-42 0 0,0 59-82 0 0,-1-112 99 0 0,1 0 0 0 0,-1 0-1 0 0,-1 0 1 0 0,1-1 0 0 0,-1 1-1 0 0,0 0-26 0 0,0-1 34 0 0,1 0-1 0 0,0 0 1 0 0,0 0 0 0 0,0 0-1 0 0,0 5-33 0 0,1 50 541 0 0,0-41-443 0 0,0-10-88 0 0,0 1-33 0 0,0-10 22 0 0,0 1 1 0 0,0-1 0 0 0,0 1 0 0 0,0 0 0 0 0,0-1 0 0 0,0 1 0 0 0,0-1 0 0 0,0 1-1 0 0,0-1 1 0 0,0 1 0 0 0,0 0 0 0 0,0-1 0 0 0,-1 1 0 0 0,1-1 0 0 0,0 1 0 0 0,0-1-1 0 0,-1 1 1 0 0,1-1 0 0 0,0 1 0 0 0,-1-1 0 0 0,1 1 0 0 0,0-1 0 0 0,-1 0 0 0 0,1 1-1 0 0,-1-1 1 0 0,1 1 0 0 0,-1-1 0 0 0,1 0 0 0 0,-1 1 0 0 0,-5-1-43 0 0,3 0-58 0 0,3 0-49 0 0,0 0-222 0 0,0 0 199 0 0,0 0-27 0 0,0 0-60 0 0,0 0-115 0 0,0 0 137 0 0,0 0-33 0 0,0 0-359 0 0,0 0 92 0 0,0 0-45 0 0,0 0-681 0 0,0 0-532 0 0,0 0-1014 0 0</inkml:trace>
  <inkml:trace contextRef="#ctx0" brushRef="#br0" timeOffset="368.86">1 285 7568 0 0,'0'0'166'0'0,"2"0"29"0"0,-1 0-184 0 0,-1 0-1 0 0,1 0 0 0 0,0 0 1 0 0,-1 0-1 0 0,1 0 1 0 0,-1-1-1 0 0,1 1 0 0 0,-1 0 1 0 0,1 0-1 0 0,-1 0 1 0 0,1-1-1 0 0,0 1 1 0 0,-1 0-1 0 0,0-1 0 0 0,1 1 1 0 0,-1 0-1 0 0,1-1 1 0 0,-1 1-1 0 0,1-1 1 0 0,-1 1-1 0 0,0 0 0 0 0,1-1 1 0 0,-1 1-1 0 0,1-1-10 0 0,6-6 145 0 0,2 5-109 0 0,-7 2-38 0 0,1 0 1 0 0,-1-1-1 0 0,0 1 1 0 0,1 0-1 0 0,-1-1 1 0 0,0 0 0 0 0,0 1-1 0 0,0-1 1 0 0,1 0-1 0 0,-1 0 1 0 0,1-2 1 0 0,7-1 25 0 0,2-1 40 0 0,-7 3-44 0 0,1 0 44 0 0,6-3 171 0 0,0 0 60 0 0,16-10 476 0 0,-24 12-686 0 0,1 1 1 0 0,-1 0-1 0 0,1 1 1 0 0,-1-1-1 0 0,1 1 1 0 0,-1 0-1 0 0,3 0-86 0 0,13-5 285 0 0,1-4 73 0 0,8 5-6 0 0,-13-1-182 0 0,0 1-36 0 0,1 1-58 0 0,1-1-46 0 0,7-2-24 0 0,-21 6-7 0 0,-1 0 1 0 0,1 1-1 0 0,-1-1 1 0 0,1 1-1 0 0,-1-1 1 0 0,1 1-1 0 0,0 0 1 0 0,-1 0-1 0 0,2 1 1 0 0,8 0-18 0 0,31-1-144 0 0,-15 0-7 0 0,-5 0-74 0 0,-12 0 71 0 0,0 0-42 0 0,-1 0 1 0 0,-1 0-36 0 0,0 0-40 0 0,1 0-41 0 0,-1 0-47 0 0,1 0-48 0 0,-1 0-52 0 0,1 0-56 0 0,-10 0 485 0 0,0 0-1 0 0,-1 0 1 0 0,1 0 0 0 0,0 0 0 0 0,0 0-1 0 0,-1 0 1 0 0,1 0 0 0 0,0 0 0 0 0,-1 1-1 0 0,1-1 1 0 0,0 0 0 0 0,0 0 0 0 0,-1 1-1 0 0,1-1 1 0 0,-1 1 0 0 0,1-1 0 0 0,0 0 0 0 0,-1 1-1 0 0,1-1 1 0 0,-1 1 0 0 0,1 0 0 0 0,-1-1-1 0 0,1 1 1 0 0,-1-1 0 0 0,1 1 48 0 0,-1 0-43 0 0,0-1 0 0 0,1 1 0 0 0,-1-1 0 0 0,0 1-1 0 0,1-1 1 0 0,-1 0 0 0 0,0 1 0 0 0,1-1 0 0 0,-1 1 0 0 0,1-1 0 0 0,-1 0 0 0 0,1 1 0 0 0,-1-1 0 0 0,1 0 0 0 0,-1 0 0 0 0,1 1-1 0 0,-1-1 1 0 0,1 0 0 0 0,0 0 0 0 0,-1 0 0 0 0,1 0 0 0 0,-1 0 0 0 0,1 0 0 0 0,0 0 43 0 0,1 1-245 0 0,1 1-82 0 0,3 3 63 0 0,-1-1 5 0 0,5 8-408 0 0,-5-2 317 0 0,-3-3 176 0 0,-1 2 91 0 0,-1-7 69 0 0,0-1 1 0 0,1 1 0 0 0,-1-1 0 0 0,0 0 0 0 0,1 1-1 0 0,-1-1 1 0 0,1 1 0 0 0,-1-1 0 0 0,1 0 0 0 0,0 1-1 0 0,-1-1 1 0 0,2 1 13 0 0,4 10-39 0 0,-3 5 81 0 0,-4-9-9 0 0,1 14 46 0 0,4-8 18 0 0,5 7 102 0 0,-6-8 10 0 0,-3-7-74 0 0,1 1 39 0 0,-1 2 46 0 0,0 1 55 0 0,-1 11 193 0 0,1 23 328 0 0,3-19-304 0 0,4-13-155 0 0,-3-2-2 0 0,-1 4 73 0 0,-4-6-264 0 0,1 3 79 0 0,0 1 81 0 0,0 19 471 0 0,0-21-535 0 0,1 0-39 0 0,1-2-80 0 0,1-2 40 0 0,0 0-25 0 0,1 1 37 0 0,-2-2 57 0 0,-1 0 80 0 0,-1-1-103 0 0,0 0 40 0 0,0-4-311 0 0,0 2 82 0 0,0-1 67 0 0,0 1 57 0 0,0 1 105 0 0,0 6 593 0 0,0-5-525 0 0,0-1-115 0 0,0-1-113 0 0,0 0 355 0 0,0-2 6 0 0,0 0 34 0 0,0 0 20 0 0,0 0 2 0 0,0 0-24 0 0,0 0-100 0 0,-2-2-42 0 0,-3-3-185 0 0,-11-11 438 0 0,11 7-368 0 0,3 2-112 0 0,1-1-60 0 0,1-11 239 0 0,0-2-102 0 0,0 2-89 0 0,0 2-78 0 0,0 15-18 0 0,0 0 1 0 0,0 1 0 0 0,0-1-1 0 0,0 0 1 0 0,1 1-1 0 0,-1-1 1 0 0,0 0-1 0 0,1 1 1 0 0,0-1 0 0 0,-1 1-1 0 0,1-1 1 0 0,0 1-1 0 0,0-1 1 0 0,0 1-4 0 0,5-12 40 0 0,-1-16-12 0 0,-2 16-5 0 0,1 0 0 0 0,1 1-1 0 0,0 0 1 0 0,0-1 0 0 0,2 0-23 0 0,11-22 15 0 0,-4 7-40 0 0,1 9-68 0 0,-7 12-2 0 0,-4 4 29 0 0,-1 0 1 0 0,0 0-1 0 0,0-1 1 0 0,0 1 0 0 0,0-1-1 0 0,-1 0 66 0 0,2-3-157 0 0,0 3 57 0 0,7-1-51 0 0,-6 4 41 0 0,-2-1 17 0 0,0 0-35 0 0,0-2-113 0 0,1-3-98 0 0,-3 6 270 0 0,0 0 0 0 0,-1 0 0 0 0,1 0 1 0 0,0 0-1 0 0,0 0 0 0 0,0 0 0 0 0,0 0 0 0 0,0 0 0 0 0,0 0 0 0 0,0 0 0 0 0,0 0 0 0 0,1 0 69 0 0,14-2-860 0 0</inkml:trace>
  <inkml:trace contextRef="#ctx0" brushRef="#br0" timeOffset="646.76">1089 285 8032 0 0,'0'2'182'0'0,"0"10"-3"0"0,0-1-35 0 0,0 14 56 0 0,0-1-84 0 0,0 34 53 0 0,0-41-93 0 0,0 1 36 0 0,0-1 52 0 0,0 0 65 0 0,0 0 79 0 0,0-1 93 0 0,1-6-148 0 0,0-2-71 0 0,1 1-30 0 0,3 1-2 0 0,-1 0 14 0 0,0 0 60 0 0,2 2 33 0 0,1 4 90 0 0,-5-4-42 0 0,-1-3-95 0 0,2-1-38 0 0,-2-6-122 0 0,0 1-1 0 0,1-1 0 0 0,-1 0 0 0 0,1 0 0 0 0,0 1 0 0 0,0-1 1 0 0,0 0-1 0 0,0-1 0 0 0,0 1 0 0 0,0 0 0 0 0,0-1 0 0 0,1 1 1 0 0,0 0-50 0 0,10 3 345 0 0,-8 2-98 0 0,-5-7-230 0 0,0 1 0 0 0,1-1 0 0 0,-1 0 0 0 0,0 1 0 0 0,0-1 0 0 0,1 1 0 0 0,-1-1 0 0 0,0 0 0 0 0,1 1 0 0 0,-1-1 0 0 0,0 0 0 0 0,1 1 0 0 0,-1-1 0 0 0,1 0 0 0 0,-1 0 0 0 0,1 1 0 0 0,-1-1 0 0 0,1 0 0 0 0,-1 0 0 0 0,0 0 0 0 0,1 0 0 0 0,-1 1 0 0 0,1-1 0 0 0,-1 0 0 0 0,1 0 0 0 0,-1 0 0 0 0,1 0 0 0 0,-1 0 0 0 0,1 0 0 0 0,-1 0 0 0 0,1-1 0 0 0,0 1-17 0 0,11 1 315 0 0,-9-1-221 0 0,0 0-1 0 0,0 1 0 0 0,0-1 1 0 0,1 0-1 0 0,-1-1 0 0 0,0 1 1 0 0,0-1-1 0 0,0 1 1 0 0,1-1-1 0 0,-1 0-93 0 0,1-1 129 0 0,10-5 200 0 0,-3 0 91 0 0,-3-6-5 0 0,1 5-267 0 0,3-3 50 0 0,-4-2 32 0 0,-6 10-166 0 0,1-1-1 0 0,-1 1 1 0 0,1 0-1 0 0,-1 0 1 0 0,1 0-1 0 0,3-2-63 0 0,6-6 159 0 0,-3-1-54 0 0,-3-3-1 0 0,1-5-29 0 0,-4 10-34 0 0,0-7 44 0 0,-3-4-29 0 0,-1 12-39 0 0,1-20-8 0 0,0-38 127 0 0,0 44-134 0 0,0 4-50 0 0,0 0-63 0 0,0 1-78 0 0,0 1-93 0 0,1 10 22 0 0,4-6-204 0 0,-2 9 218 0 0,-1 0-110 0 0,-1 2 125 0 0,1 0-42 0 0,-2 0-83 0 0,1 0-56 0 0,0 0-51 0 0,-1 0-43 0 0,1-2-613 0 0,1 0-100 0 0,2-2-805 0 0,5-3-1140 0 0,-9 9 3071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2:39.3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10 158 6448 0 0,'0'0'141'0'0,"0"0"23"0"0,0 0 13 0 0,0 0-55 0 0,0 0-12 0 0,0 0 37 0 0,0 0 120 0 0,0 0 223 0 0,0 0 20 0 0,0 0-12 0 0,0 0-55 0 0,0 0-24 0 0,0 0-3 0 0,0 0-11 0 0,-2-3-44 0 0,1 3-344 0 0,1-1-1 0 0,-1 1 0 0 0,1-1 0 0 0,-1 1 0 0 0,1-1 1 0 0,-1 1-1 0 0,1-1 0 0 0,-1 1 0 0 0,1-1 1 0 0,0 0-1 0 0,-1 1 0 0 0,1-1 0 0 0,0 0 0 0 0,0 1 1 0 0,-1-1-1 0 0,1 0 0 0 0,0 1 0 0 0,0-1 1 0 0,0 0-1 0 0,0 1 0 0 0,0-1 0 0 0,0 0 0 0 0,0 1 1 0 0,0-1-1 0 0,0 0 0 0 0,0 0 0 0 0,0 1 1 0 0,1-1-1 0 0,-1 0 0 0 0,0 1 0 0 0,0-1 0 0 0,1 0 1 0 0,-1 1-1 0 0,0-1 0 0 0,1 1 0 0 0,-1-1 1 0 0,1 1-1 0 0,-1-1 0 0 0,1 1 0 0 0,-1-1 0 0 0,1 1 1 0 0,0-1-17 0 0,1-2 223 0 0,0 0-78 0 0,-2 1-50 0 0,0-1-49 0 0,0 0-22 0 0,1 1 48 0 0,10-3 187 0 0,-6-6-3 0 0,5 6-2 0 0,-4-8-6 0 0,1 3-73 0 0,-5 7-94 0 0,1 1 0 0 0,-1 0 0 0 0,1 0 0 0 0,0 0 0 0 0,0 0 0 0 0,0 0 0 0 0,1 0-81 0 0,5-3 119 0 0,-4 3-100 0 0,-4 1-6 0 0,1 0 0 0 0,-1 0 0 0 0,0 0 1 0 0,0 1-1 0 0,0-1 0 0 0,0 0 0 0 0,0-1 0 0 0,0 1 0 0 0,0 0 0 0 0,-1 0 0 0 0,1 0 0 0 0,0 0 0 0 0,-1-1 0 0 0,1 1-13 0 0,-1 0 9 0 0,1 0 1 0 0,-1 0-1 0 0,0 1 0 0 0,0-1 0 0 0,1 0 0 0 0,-1 1 0 0 0,1-1 0 0 0,-1 1 0 0 0,0-1 1 0 0,1 0-1 0 0,-1 1 0 0 0,1-1 0 0 0,-1 1 0 0 0,1-1 0 0 0,0 1 0 0 0,-1 0 0 0 0,1-1 0 0 0,0 1 1 0 0,-1-1-1 0 0,1 1 0 0 0,0 0 0 0 0,-1 0 0 0 0,1-1 0 0 0,0 1 0 0 0,-1 0 0 0 0,1 0 1 0 0,0 0-10 0 0,4-3 82 0 0,-3 2-77 0 0,-1 0-1 0 0,0 0 1 0 0,0 0-1 0 0,1-1 1 0 0,-1 2-1 0 0,0-1 1 0 0,1 0-1 0 0,-1 0 1 0 0,1 0-1 0 0,-1 1 1 0 0,1-1-1 0 0,0 1 1 0 0,-1-1-1 0 0,1 1 1 0 0,0-1 0 0 0,-1 1-1 0 0,1 0 1 0 0,0 0-5 0 0,14 3 64 0 0,16 12-48 0 0,-31-14-16 0 0,0 0 1 0 0,0 0 0 0 0,0-1 0 0 0,0 1 0 0 0,0 0 0 0 0,0 0 0 0 0,0 0 0 0 0,0 0 0 0 0,0 0-1 0 0,0 0 1 0 0,0 1 0 0 0,0 0-1 0 0,4 29 64 0 0,0-23-43 0 0,-4-6-17 0 0,0-1-1 0 0,0 0 0 0 0,0 1 1 0 0,-1-1-1 0 0,1 1 1 0 0,0-1-1 0 0,-1 1 0 0 0,1 0 1 0 0,-1-1-1 0 0,1 1 0 0 0,-1-1 1 0 0,0 1-1 0 0,0 0 0 0 0,0 0-3 0 0,0 5 29 0 0,1-5-24 0 0,-1 0 1 0 0,0 0-1 0 0,0 0 1 0 0,0 1 0 0 0,0-1-1 0 0,-1 0 1 0 0,1 0-1 0 0,-1 0 1 0 0,1 0-1 0 0,-1 1-5 0 0,-9 20 46 0 0,8-16-44 0 0,1 0-1 0 0,1-1 1 0 0,-1 1-1 0 0,1 0 1 0 0,0 2-2 0 0,-1 1 0 0 0,0 0 0 0 0,-1 0 0 0 0,-1 0 0 0 0,1 0 0 0 0,-2 0 0 0 0,0 1 0 0 0,-7 26 0 0 0,8-25 0 0 0,2-8 0 0 0,0-1 0 0 0,0 1 0 0 0,0 0 0 0 0,0 0 0 0 0,-1-1 0 0 0,0 1 0 0 0,1-1 0 0 0,-1 1 0 0 0,-2 1 0 0 0,2-1 0 0 0,0 0 0 0 0,0 1 0 0 0,0-1 0 0 0,1 1 0 0 0,-1-1 0 0 0,1 1 0 0 0,0 1 0 0 0,-4 15 13 0 0,-6 0 40 0 0,6 5-39 0 0,-9 1-10 0 0,2-2 45 0 0,6 2-38 0 0,0-14-11 0 0,5-12 0 0 0,0 1 0 0 0,0-1 0 0 0,1 0 0 0 0,-1 1 0 0 0,1-1 0 0 0,-1 1 0 0 0,1-1 0 0 0,-1 1 0 0 0,1 0 0 0 0,0-1 0 0 0,-1 1 0 0 0,1-1 0 0 0,0 1 0 0 0,0 4 0 0 0,1-4 0 0 0,-1 0 0 0 0,0-1 0 0 0,0 1 0 0 0,0 0 0 0 0,0-1 0 0 0,0 1 0 0 0,-1 0 0 0 0,1-1 0 0 0,0 1 0 0 0,-1-1 0 0 0,1 1 0 0 0,-1 1 0 0 0,-6 0 0 0 0,6-3 0 0 0,1 0 0 0 0,0 0 0 0 0,0 0 0 0 0,0 0 0 0 0,-1 0 0 0 0,1 0 0 0 0,0 0 0 0 0,0 0 0 0 0,0 0 0 0 0,0 0 0 0 0,-1 1 0 0 0,1-1 0 0 0,0 0 0 0 0,0 0 0 0 0,0 0 0 0 0,0 0 0 0 0,-1 0 0 0 0,1 0 0 0 0,0 0 0 0 0,0 1 0 0 0,0-1 0 0 0,0 0 0 0 0,0 0 0 0 0,0 0 0 0 0,-1 0 0 0 0,1 0 0 0 0,0 1 0 0 0,0-1 0 0 0,0 0 0 0 0,0 0 0 0 0,0 0 0 0 0,0 0 0 0 0,0 1 0 0 0,0-1 0 0 0,0 0 0 0 0,0 0 0 0 0,-2 27 0 0 0,2-26 0 0 0,0 0 0 0 0,0 0 0 0 0,0-1 0 0 0,0 1 0 0 0,0 0 0 0 0,0 0 0 0 0,1 0 0 0 0,-1 0 0 0 0,0 0 0 0 0,0-1 0 0 0,1 1 0 0 0,-1 0 0 0 0,0 0 0 0 0,1 0 0 0 0,12 4 0 0 0,-4 0-2 0 0,-8-4 3 0 0,1 0 0 0 0,-1 0 0 0 0,1 0 0 0 0,-1 0 0 0 0,1 0 1 0 0,-1-1-1 0 0,1 1 0 0 0,-1-1 0 0 0,1 1 0 0 0,0-1 0 0 0,1 1-1 0 0,2-4 43 0 0,-3 2-42 0 0,-1-1-1 0 0,1 1 1 0 0,-1 0 0 0 0,1 0 0 0 0,0 0-1 0 0,-1 0 1 0 0,1 1 0 0 0,0-1 0 0 0,0 0-1 0 0,-1 1 1 0 0,1-1 0 0 0,0 1-1 0 0,1-1 0 0 0,30 0 44 0 0,-30 1-33 0 0,-1 0-10 0 0,-1 0 0 0 0,1-1 0 0 0,0 1-1 0 0,0 0 1 0 0,0-1 0 0 0,-1 1 0 0 0,1-1 0 0 0,0 0 0 0 0,-1 1 0 0 0,1-1 0 0 0,-1 0 0 0 0,1 0-1 0 0,0 0 0 0 0,-1 0 0 0 0,1 0 0 0 0,-1 0 0 0 0,1 0 0 0 0,-1 0 0 0 0,1 1 0 0 0,0-1 0 0 0,-1 1 0 0 0,1-1 0 0 0,0 1 0 0 0,0 0 0 0 0,-1-1 0 0 0,1 1 0 0 0,0 0 0 0 0,5 0 0 0 0,6 0 32 0 0,-1-3 37 0 0,-9 2-99 0 0,2-2 85 0 0,2-2 54 0 0,-5 4-115 0 0,1 0-42 0 0,0 0-34 0 0,-1 1-44 0 0,1-1-52 0 0,0 1-59 0 0,-1 0 10 0 0,0 0-39 0 0,1 0-371 0 0,-1 0 82 0 0,1-1-55 0 0,4 0-724 0 0,3-4-577 0 0,9-3-1091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2:39.8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6992 0 0,'0'0'157'0'0,"0"0"23"0"0,0 0 12 0 0,0 0 48 0 0,0 0-93 0 0,0 0 122 0 0,0 0 227 0 0,2 3 15 0 0,7 5-85 0 0,4 4-112 0 0,2 3-77 0 0,-2-1-73 0 0,-5-3-68 0 0,-3 0 29 0 0,-4-9-97 0 0,0 0 0 0 0,0 1 0 0 0,0-1 1 0 0,0 0-1 0 0,1 0 0 0 0,-1 0 0 0 0,1 0 0 0 0,0 0 1 0 0,-1 0-29 0 0,1 0 27 0 0,0 0 1 0 0,0 0 0 0 0,-1 0 0 0 0,1 0-1 0 0,-1 1 1 0 0,1-1 0 0 0,-1 1 0 0 0,0 0-28 0 0,6 22 153 0 0,-5-19-113 0 0,-1 0 0 0 0,1 0 0 0 0,0 0-1 0 0,2 3-39 0 0,19 38 225 0 0,2 5 109 0 0,3-1-1 0 0,6 6-333 0 0,-23-38 109 0 0,-2-1 1 0 0,0 1-1 0 0,3 12-109 0 0,-5-12 54 0 0,-4-12-11 0 0,-1 1 0 0 0,0-1 0 0 0,0 1 0 0 0,0 4-43 0 0,1 26 211 0 0,1 10 71 0 0,1-23-137 0 0,-2-9-8 0 0,-1 0 1 0 0,0 0-1 0 0,-1 3-137 0 0,-1 24 221 0 0,0 43 80 0 0,0-77-239 0 0,-1 1 0 0 0,0-1 0 0 0,-1 7-62 0 0,-5 13 230 0 0,5-23-162 0 0,1 0 17 0 0,0-1 0 0 0,1 1 1 0 0,-1-1-1 0 0,2 5-85 0 0,-1-5 88 0 0,-1 1-1 0 0,1 0 1 0 0,-1-1 0 0 0,0 4-88 0 0,-10 23 332 0 0,6-3-83 0 0,-5-8-32 0 0,6-8-115 0 0,-1 6 70 0 0,-5-7-18 0 0,-2 5 121 0 0,-1 10 208 0 0,4-7-145 0 0,9-20-336 0 0,-13 24 178 0 0,0-4-69 0 0,6-15-51 0 0,5-7-45 0 0,-2 3-20 0 0,-4 14 22 0 0,-3-2 15 0 0,9-11-77 0 0,2-2-41 0 0,0 0-138 0 0,0 0 100 0 0,0 0-63 0 0,0 0-85 0 0,0 0 85 0 0,0 0-41 0 0,0 0-44 0 0,0 0-40 0 0,0 0-38 0 0,0 0-35 0 0,0 0-247 0 0,0 0-57 0 0,0 0-811 0 0,0 0-638 0 0,0 0-1213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2:53.6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237 1 5904 0 0,'0'0'169'0'0,"0"2"70"0"0,-1 5-54 0 0,-5-3 144 0 0,0 1-19 0 0,-1 6 119 0 0,0 3-99 0 0,5-10-213 0 0,-5 12 203 0 0,0 0-55 0 0,-2 8 27 0 0,-2-4-92 0 0,-2 1 32 0 0,3-3-61 0 0,-13 35 174 0 0,21-50-326 0 0,-11 31 242 0 0,5 0 24 0 0,-13 11 17 0 0,14-13-85 0 0,6-25-140 0 0,-1 0 0 0 0,1 0 0 0 0,-1 0-1 0 0,-1-1 1 0 0,-2 7-77 0 0,1-4 129 0 0,1 0 0 0 0,0 0 0 0 0,-2 10-129 0 0,2-9 99 0 0,1 0 0 0 0,-2-1 0 0 0,1 1 0 0 0,-1 0-99 0 0,-8 20 259 0 0,11-25-171 0 0,0 1 0 0 0,0-1 1 0 0,0 1-1 0 0,1 5-88 0 0,-2 6 200 0 0,-4 7 187 0 0,0-3-48 0 0,4-7-183 0 0,2-1-45 0 0,0-3-51 0 0,0 14 9 0 0,0-22-62 0 0,0 0-1 0 0,0-1 0 0 0,0 1 1 0 0,1 0-1 0 0,-1-1 0 0 0,0 1 1 0 0,1 0-1 0 0,-1-1 1 0 0,1 1-1 0 0,0-1 0 0 0,-1 1 1 0 0,1-1-1 0 0,0 1 0 0 0,0 0-6 0 0,5 10 30 0 0,-5-8-24 0 0,0 1-1 0 0,0-1 1 0 0,-1 1 0 0 0,0-1 0 0 0,0 1-1 0 0,0 2-5 0 0,0 4 30 0 0,0-10-28 0 0,0 1 1 0 0,0-1 0 0 0,0 1-1 0 0,0-1 1 0 0,0 1-1 0 0,1-1 1 0 0,-1 0-1 0 0,0 1 1 0 0,1-1-1 0 0,-1 1 1 0 0,1-1-1 0 0,0 0 1 0 0,-1 0 0 0 0,1 1-1 0 0,0-1 1 0 0,0 0-1 0 0,0 0 1 0 0,0 0-1 0 0,1 1-2 0 0,2 3 18 0 0,0 1 0 0 0,0-1 0 0 0,0 1 1 0 0,-1 0-1 0 0,1 2-18 0 0,4 0 21 0 0,-5-6-5 0 0,0-1 0 0 0,0 0-1 0 0,0 0 1 0 0,0 0-1 0 0,1 0 1 0 0,-1 0-1 0 0,0-1 1 0 0,0 1 0 0 0,3-1-16 0 0,8 0 26 0 0,-1 0-41 0 0,-1-2-56 0 0,-4 0-75 0 0,11-9-238 0 0,-3 9-28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2:54.5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6504 0 0,'0'0'190'0'0,"3"0"-10"0"0,2 0-157 0 0,-1 2 106 0 0,8 4 486 0 0,-8-3-468 0 0,0-1-103 0 0,9 3 437 0 0,-8 6-8 0 0,9-6-55 0 0,-12-3-346 0 0,1 0 1 0 0,0 0 0 0 0,0 0-1 0 0,-1 0 1 0 0,1 1 0 0 0,-1-1-1 0 0,1 1 1 0 0,-1-1 0 0 0,1 3-73 0 0,11 17 336 0 0,-7-11-188 0 0,12 20 177 0 0,-2 0-36 0 0,12 33 214 0 0,18 68 385 0 0,-33-88-573 0 0,-9-28-163 0 0,-2 0-1 0 0,3 15-151 0 0,-2-2 131 0 0,2-5-5 0 0,-4-18-75 0 0,0 0-1 0 0,-1 0 0 0 0,0 1 1 0 0,0-1-1 0 0,0 5-50 0 0,-1-5 45 0 0,1 0 0 0 0,0 0 0 0 0,0 0 0 0 0,1 4-45 0 0,3 19 144 0 0,-5-27-132 0 0,0 0 0 0 0,0 1 1 0 0,-1-1-1 0 0,1 0 0 0 0,-1 0 0 0 0,0 0 0 0 0,1 0 0 0 0,-1 1-12 0 0,-4 12 100 0 0,4 0 23 0 0,1-3-30 0 0,0-6-27 0 0,0 0 1 0 0,0 0-1 0 0,-1-1 1 0 0,1 1-1 0 0,-2 4-66 0 0,1-6 54 0 0,-1 0-1 0 0,1-1 0 0 0,-1 1 1 0 0,0 0-1 0 0,0-1 1 0 0,-1 3-54 0 0,1-2 40 0 0,0-1 0 0 0,0 1 0 0 0,1 0 1 0 0,-1 0-1 0 0,1 0 0 0 0,0 0 0 0 0,0 2-40 0 0,-7 21 225 0 0,-4-11-35 0 0,-2 0-6 0 0,5 0-56 0 0,5-11-84 0 0,1 1 0 0 0,-1-1 0 0 0,0 0 0 0 0,0 0 0 0 0,-1 0-44 0 0,-8 9 95 0 0,-26 23 85 0 0,35-33-167 0 0,-1 0 0 0 0,1-1 0 0 0,-1 0-1 0 0,1 0 1 0 0,-1 0 0 0 0,0-1 0 0 0,-3 2-13 0 0,-26 9 58 0 0,27-10-84 0 0,0 1-37 0 0,5-3 44 0 0,-11 9-158 0 0,11-9 126 0 0,2 0-14 0 0,-1-1-25 0 0,1 0-42 0 0,-1 0-20 0 0,1-1-43 0 0,-1 1-49 0 0,1-1-57 0 0,-1 0-77 0 0,0 0-59 0 0,-1 0-54 0 0,1 0-47 0 0,0-1-112 0 0,-1 0-40 0 0,0 0-176 0 0,-2-1-476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2:55.0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 7464 0 0,'0'2'216'0'0,"0"2"-123"0"0,0 9 37 0 0,-2-1-105 0 0,-12 17-21 0 0,13-20 24 0 0,2-2 21 0 0,-1 12 408 0 0,0 0-45 0 0,0 0-39 0 0,0-2-34 0 0,0 16 224 0 0,0 60 814 0 0,0-51-727 0 0,-1-29-494 0 0,-5 9 129 0 0,-1 1 26 0 0,6-8-153 0 0,1 14 245 0 0,0-3-114 0 0,0 2-59 0 0,0 16-34 0 0,0 6-12 0 0,0-37-107 0 0,0-11 6 0 0,0-2-3 0 0,0 0 0 0 0,0 0-44 0 0,0 0-47 0 0,0 0-46 0 0,0 0-90 0 0,0 0-156 0 0,0 0 148 0 0,0 0 60 0 0,0 0-36 0 0,0 0-12 0 0,0 0-38 0 0,0 0-42 0 0,0 0-47 0 0,0 0-52 0 0,0 0-47 0 0,0 0-42 0 0,0 0-37 0 0,0 0-132 0 0,0 0-35 0 0,0 0-1360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2:55.3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190 33 8864 0 0,'0'0'200'0'0,"-3"-3"33"0"0,-7-7 14 0 0,3 5-122 0 0,3 6-43 0 0,-1-2-41 0 0,0-10-41 0 0,4 11 3 0 0,0-1 0 0 0,1 1 0 0 0,-1-1 0 0 0,0 1 0 0 0,0 0 0 0 0,0 0 0 0 0,0 0 0 0 0,1-1 0 0 0,-1 1 0 0 0,0 0 0 0 0,0 0 0 0 0,0 0 0 0 0,0 0 0 0 0,0 0-3 0 0,1 0 0 0 0,-7 0 203 0 0,0 0-34 0 0,-6 0 99 0 0,2 1-75 0 0,11-1-182 0 0,-1 0-1 0 0,1 0 1 0 0,-1 0-1 0 0,1 0 1 0 0,-1 1-1 0 0,1-1 1 0 0,-1 0-1 0 0,1 0 1 0 0,-1 1-1 0 0,1-1 1 0 0,0 0-1 0 0,-1 1 1 0 0,1-1 0 0 0,-1 0-1 0 0,1 1 1 0 0,0-1-1 0 0,0 1 1 0 0,-1-1-1 0 0,1 0 1 0 0,0 1-1 0 0,-1-1 1 0 0,1 1-1 0 0,0-1 1 0 0,0 1-1 0 0,0-1 1 0 0,0 1-1 0 0,0-1 1 0 0,-1 1-1 0 0,1-1 1 0 0,0 1-1 0 0,0-1 1 0 0,0 1-1 0 0,0 0-10 0 0,-2 4 194 0 0,-11 5-2 0 0,6-7-112 0 0,0 2 50 0 0,5 3-32 0 0,-1-3 2 0 0,-2 0-52 0 0,2-2-18 0 0,0 0-1 0 0,0 0 1 0 0,0 0 0 0 0,1 1 0 0 0,-2 1-30 0 0,3-4 0 0 0,0 1 1 0 0,1-1-1 0 0,-1 1 1 0 0,0-1-1 0 0,1 1 1 0 0,-1-1-1 0 0,1 1 1 0 0,0 0-1 0 0,0-1 1 0 0,-1 1-1 0 0,1 0 0 0 0,0 8 33 0 0,-1-7-31 0 0,1 0 0 0 0,0 0 0 0 0,0-1 0 0 0,0 1-1 0 0,0 0 1 0 0,0 0 0 0 0,1 0 0 0 0,-1 0 0 0 0,1-1 0 0 0,0 1 0 0 0,0 1-2 0 0,3-2 0 0 0,2 4 0 0 0,0 15 0 0 0,4-11 0 0 0,-5 14 0 0 0,-3-19 2 0 0,1 1 0 0 0,-1-1 0 0 0,1 1 0 0 0,-1-1 0 0 0,2 0 0 0 0,-1 0 0 0 0,0-1 0 0 0,4 5-2 0 0,-4-6 27 0 0,0 1 0 0 0,0 0 0 0 0,-1-1 0 0 0,1 1 1 0 0,1 4-28 0 0,7 10 120 0 0,-7-12-2 0 0,-3 1-65 0 0,0-1-6 0 0,4 2 25 0 0,-1-1-23 0 0,-2-2 16 0 0,-1 1 30 0 0,0 2 51 0 0,-1-2-101 0 0,0 2 44 0 0,0 12 176 0 0,-3-12-151 0 0,-4-3-29 0 0,7-5-81 0 0,-1 0 1 0 0,1 0 0 0 0,0 1 0 0 0,-1-1 0 0 0,1 0 0 0 0,0 0-1 0 0,-1 1 1 0 0,1-1 0 0 0,0 0 0 0 0,-1 0 0 0 0,1 1-1 0 0,0-1 1 0 0,0 0 0 0 0,-1 1 0 0 0,1-1 0 0 0,0 1-1 0 0,0-1 1 0 0,0 0 0 0 0,-1 1 0 0 0,1-1 0 0 0,0 0-1 0 0,0 1 1 0 0,0-1 0 0 0,0 1 0 0 0,0-1 0 0 0,0 1-1 0 0,0-1 1 0 0,0 0 0 0 0,0 1 0 0 0,0-1 0 0 0,0 1-5 0 0,0-1 2 0 0,0 0 0 0 0,0 0-1 0 0,0 0 1 0 0,0 0 0 0 0,0 0 0 0 0,0 0 0 0 0,0 1 0 0 0,0-1 0 0 0,0 0 0 0 0,0 0 0 0 0,0 0 0 0 0,0 0 0 0 0,0 0 0 0 0,0 0 0 0 0,0 0 0 0 0,0 0 0 0 0,0 0 0 0 0,0 0 0 0 0,0 1 0 0 0,0-1 0 0 0,0 0 0 0 0,0 0 0 0 0,0 0 0 0 0,0 0 0 0 0,0 0 0 0 0,0 0 0 0 0,0 0 0 0 0,0 0 0 0 0,0 0 0 0 0,0 0-1 0 0,-1 0 1 0 0,1 0 0 0 0,0 0 0 0 0,0 0 0 0 0,0 1 0 0 0,0-1 0 0 0,0 0 0 0 0,0 0 0 0 0,0 0 0 0 0,0 0 0 0 0,0 0 0 0 0,0 0 0 0 0,0 0 0 0 0,-1 0 0 0 0,1 0 0 0 0,0 0 0 0 0,0 0 0 0 0,0 0 0 0 0,0 0 0 0 0,0 0 0 0 0,0 0 0 0 0,0 0 0 0 0,0 0 0 0 0,0 0 0 0 0,0 0 0 0 0,-1 0 0 0 0,1 0-2 0 0,0-1 4 0 0,-1 1 0 0 0,1 0 0 0 0,0 0 0 0 0,-1 0 0 0 0,1 0 0 0 0,-1 0 1 0 0,1 0-1 0 0,0 1 0 0 0,-1-1 0 0 0,1 0 0 0 0,-1 0 0 0 0,1 0 0 0 0,0 0 1 0 0,-1 0-1 0 0,1 1 0 0 0,-1-1 0 0 0,1 0 0 0 0,0 0 0 0 0,-1 1 1 0 0,1-1-1 0 0,0 0 0 0 0,-1 0 0 0 0,1 1 0 0 0,0-1 0 0 0,0 0 0 0 0,-1 1 1 0 0,1-1-1 0 0,0 0 0 0 0,0 1 0 0 0,0-1 0 0 0,-1 1-4 0 0,-3 6 48 0 0,3-7-43 0 0,0 1-1 0 0,0-1 1 0 0,0 0 0 0 0,1 0 0 0 0,-1 1 0 0 0,0-1 0 0 0,0 0 0 0 0,0 0 0 0 0,0 0 0 0 0,1 0 0 0 0,-1 1 0 0 0,0-1 0 0 0,0-1 0 0 0,-1 1-5 0 0,-41 0 170 0 0,26 0-148 0 0,15 0-99 0 0,-1-2-111 0 0,-10-9-196 0 0,-3 9-28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0:46.3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80 0 6056 0 0,'0'0'176'0'0,"0"0"66"0"0,0 0 156 0 0,0 0 67 0 0,0 0 14 0 0,0 0-17 0 0,0 0-72 0 0,0 0-34 0 0,0 0-4 0 0,0 0-26 0 0,0 0-106 0 0,0 0-48 0 0,0 0-10 0 0,2 0-10 0 0,10 2-12 0 0,-5 1-56 0 0,-6-2-75 0 0,-1 0-1 0 0,1 0 0 0 0,0 0 0 0 0,-1 0 0 0 0,1 0 1 0 0,-1 0-1 0 0,1 0 0 0 0,-1 0 0 0 0,1 0 1 0 0,-1 0-1 0 0,0 0 0 0 0,1 0 0 0 0,-1 1 0 0 0,0-1 1 0 0,0 0-1 0 0,0 0 0 0 0,0 0-8 0 0,2 11 114 0 0,2 0 101 0 0,6 6 93 0 0,-4 8 11 0 0,-1-10-110 0 0,0-4-58 0 0,-2 10-5 0 0,-3-3-51 0 0,-1-7-18 0 0,2 1 0 0 0,-1 0 0 0 0,2 7-77 0 0,4 3 110 0 0,-1-3 24 0 0,-2 2 42 0 0,-3 15 110 0 0,1-26-170 0 0,0 0 0 0 0,0 0 0 0 0,3 5-116 0 0,2 6 174 0 0,-3-5-56 0 0,-3 4-51 0 0,-1-9-34 0 0,1 7 11 0 0,-1-11 5 0 0,1 1 1 0 0,0 0 0 0 0,1 0-1 0 0,0 0 1 0 0,1 4-50 0 0,4 3 109 0 0,-5-13-83 0 0,0 0 0 0 0,1 1 0 0 0,-2-1 0 0 0,1 0 0 0 0,0 1 0 0 0,0-1 1 0 0,-1 1-1 0 0,0 1-26 0 0,1 12 147 0 0,2-2-40 0 0,4 8 24 0 0,-5-15-100 0 0,0-1-22 0 0,-1 0 35 0 0,-1 4 73 0 0,0-1 43 0 0,0 10 198 0 0,3-9-158 0 0,1-3-99 0 0,2 2-10 0 0,-3 3-67 0 0,-3-8-24 0 0,0 1 6 0 0,0 12 37 0 0,0-15-119 0 0,0-3-19 0 0,0 0-23 0 0,0 0 14 0 0,0 0-96 0 0,0 0-154 0 0,0 0-4 0 0,0 0-25 0 0,0 0-94 0 0,-3 0-41 0 0,0 0 347 0 0,1 0 17 0 0,-1 0-126 0 0,2 0 90 0 0,0 0-41 0 0,-1 0-232 0 0,2 0-100 0 0,-1 0 86 0 0,1 0-38 0 0,0 0-595 0 0,0 0-463 0 0,0 0-882 0 0</inkml:trace>
  <inkml:trace contextRef="#ctx0" brushRef="#br0" timeOffset="300.16">1 489 3848 0 0,'0'0'109'0'0,"0"0"-22"0"0,0 0 4 0 0,0 0 39 0 0,3-2 120 0 0,7-9 219 0 0,-8 10-233 0 0,-1 0-54 0 0,1 0-47 0 0,0 1-39 0 0,0-1-21 0 0,0 1-34 0 0,3 1 15 0 0,-4 0-10 0 0,0-1 43 0 0,0 0-72 0 0,-1 0 0 0 0,1 0 0 0 0,-1 0 0 0 0,1 0 0 0 0,-1 0 0 0 0,1 0 0 0 0,0 0 0 0 0,-1 0 0 0 0,1 0 1 0 0,-1 0-1 0 0,1 0 0 0 0,-1-1 0 0 0,1 1 0 0 0,-1 0 0 0 0,0 0 0 0 0,1 0 0 0 0,-1-1 0 0 0,1 1 0 0 0,-1 0 0 0 0,1-1 0 0 0,-1 1 0 0 0,0 0 1 0 0,1-1-1 0 0,-1 1 0 0 0,0 0 0 0 0,1-1 0 0 0,-1 1 0 0 0,0-1 0 0 0,1 1-17 0 0,6-7 325 0 0,17 1 67 0 0,13-9 252 0 0,-15 7-574 0 0,1-1 37 0 0,6-3 327 0 0,12-9-434 0 0,-2-2 257 0 0,-14 6-124 0 0,-6 2-61 0 0,-1-1-45 0 0,-14 11-21 0 0,1 1 1 0 0,0-1-1 0 0,0 1 0 0 0,1 1 1 0 0,3-3-7 0 0,-4 3 6 0 0,1-1 1 0 0,-1 0-1 0 0,0 0 0 0 0,0 0 1 0 0,3-3-7 0 0,2-4-6 0 0,-5 5-9 0 0,1 0 1 0 0,-1 1 0 0 0,1 0 0 0 0,1 0-1 0 0,1-2 15 0 0,19-9-66 0 0,-9 1 2 0 0</inkml:trace>
  <inkml:trace contextRef="#ctx0" brushRef="#br0" timeOffset="738.3">632 158 5728 0 0,'0'3'132'0'0,"1"27"279"0"0,0-24-370 0 0,0-3-52 0 0,9 8 38 0 0,-9-8-27 0 0,0 0 0 0 0,-1 0 0 0 0,1 0 0 0 0,-1 0 0 0 0,0 0 0 0 0,0 0 0 0 0,0 3 0 0 0,0-2 0 0 0,0 0 0 0 0,0 1 0 0 0,0-1 0 0 0,1 0 0 0 0,0 3 0 0 0,5 8 30 0 0,-1 1 105 0 0,-3 3 116 0 0,-2-5-89 0 0,0 1 67 0 0,0 44 842 0 0,1-47-872 0 0,1-2-38 0 0,3 7 54 0 0,-3-11-109 0 0,0 1 0 0 0,-1-1-1 0 0,0 1 1 0 0,0 0 0 0 0,0 0 0 0 0,-1-1-106 0 0,0 21 335 0 0,0-1-72 0 0,0 61 388 0 0,0-50-316 0 0,0-15-77 0 0,0 0 61 0 0,2-5-90 0 0,5 7 184 0 0,-1-2-78 0 0,-5-8-199 0 0,-1-11 10 0 0,0 0-42 0 0,0 4 5 0 0,0-1-91 0 0,0 7-58 0 0,0-8 71 0 0,0 0 79 0 0,0 0 112 0 0,0-3-60 0 0,0 0 42 0 0,0 1 137 0 0,0 0 89 0 0,0 0 100 0 0,0 0 109 0 0,2-15-418 0 0,4 0-58 0 0,4-12-30 0 0,4-9-126 0 0,13-20 44 0 0,-7 16-26 0 0,-14 24-25 0 0,1 0 0 0 0,1 1 0 0 0,0 0 0 0 0,1 0 0 0 0,3-2 0 0 0,-2 5-1 0 0,1 1 1 0 0,0 0 0 0 0,10-5 0 0 0,0 1-14 0 0,-13 6-7 0 0,-7 5 18 0 0,0 0-1 0 0,0 0 1 0 0,1 0 0 0 0,-1 0-1 0 0,1 0 1 0 0,-1 0 0 0 0,1 1 0 0 0,-1-1-1 0 0,1 1 1 0 0,-1-1 0 0 0,1 1 0 0 0,0-1-1 0 0,-1 1 1 0 0,1 0 0 0 0,0 0 0 0 0,0 0 3 0 0,16-3-12 0 0,8-7-47 0 0,-25 9 56 0 0,0 1 0 0 0,1 0 1 0 0,-1-1-1 0 0,0 1 0 0 0,0 0 1 0 0,0 0-1 0 0,0 0 0 0 0,0 0 1 0 0,0 0-1 0 0,0 0 0 0 0,0 0 1 0 0,0 0-1 0 0,0 1 0 0 0,1-1 0 0 0,-1 0 1 0 0,0 1-1 0 0,0-1 0 0 0,0 0 1 0 0,0 1-1 0 0,0-1 0 0 0,-1 1 1 0 0,1 0-1 0 0,0-1 0 0 0,0 1 0 0 0,1 0 3 0 0,5 4-11 0 0,6 0-42 0 0,-8 6 28 0 0,2-7-8 0 0,-7-3 32 0 0,0-1 0 0 0,1 0 0 0 0,-1 0 0 0 0,1 1-1 0 0,-1-1 1 0 0,0 0 0 0 0,1 1 0 0 0,-1-1 0 0 0,1 0-1 0 0,-1 1 1 0 0,0-1 0 0 0,1 0 0 0 0,-1 1 0 0 0,0-1-1 0 0,0 1 1 0 0,1-1 0 0 0,-1 1 0 0 0,0-1 0 0 0,0 1-1 0 0,0-1 1 0 0,0 0 0 0 0,0 1 0 0 0,1-1-1 0 0,-1 1 1 0 0,0-1 0 0 0,0 1 0 0 0,0-1 0 0 0,0 1-1 0 0,0-1 1 0 0,-1 1 0 0 0,1-1 0 0 0,0 1 1 0 0,0 22-45 0 0,0 11 32 0 0,0 20 18 0 0,0-52-5 0 0,0-1 0 0 0,1 1 0 0 0,-1 0 0 0 0,0 0 0 0 0,1-1 0 0 0,-1 1 0 0 0,1 0 0 0 0,-1 0 0 0 0,1-1 0 0 0,0 1 0 0 0,0-1 0 0 0,0 1 0 0 0,0-1 0 0 0,0 1 0 0 0,0-1 0 0 0,0 1 0 0 0,0 0 0 0 0,-1-1 0 0 0,1 1 0 0 0,0 0 0 0 0,-1-1 0 0 0,1 1 0 0 0,-1 0 0 0 0,0 0 0 0 0,1-1 0 0 0,-1 1 0 0 0,0 0 0 0 0,0 14 0 0 0,3 0-11 0 0,3-7-31 0 0,-2-5-33 0 0,-4-4 75 0 0,2 1-177 0 0,-1 0 35 0 0,2 0-56 0 0,1 0 62 0 0,1-2 48 0 0,-4 1 19 0 0,-1-1 4 0 0,2 1-156 0 0,-2 0 105 0 0,1 0-37 0 0,-1 0-10 0 0,1-1-36 0 0,-1 1-43 0 0,1-1-47 0 0,0 0-51 0 0,0 0-48 0 0,0 0-42 0 0,0 0-38 0 0,1-1-134 0 0,0 0-36 0 0,3-3-1406 0 0</inkml:trace>
  <inkml:trace contextRef="#ctx0" brushRef="#br0" timeOffset="1038.28">1310 631 6992 0 0,'0'0'157'0'0,"3"0"23"0"0,10 0 12 0 0,3-2-27 0 0,7-10-143 0 0,-7 3 21 0 0,5-2 86 0 0,-11 5-20 0 0,-1 2 38 0 0,4-1 61 0 0,-8-6 21 0 0,8 6 90 0 0,19-22 405 0 0,-19 22-386 0 0,-8-5-123 0 0,8 4-58 0 0,-7 3-99 0 0,8-9 151 0 0,-8 5-125 0 0,0 3-92 0 0,7-1 31 0 0,-12 4-19 0 0,-1 0 1 0 0,0 1-1 0 0,1-1 1 0 0,-1 0-1 0 0,0 0 1 0 0,0 0-1 0 0,1 0 0 0 0,-1 1 1 0 0,0-1-1 0 0,0 0 1 0 0,0 0-1 0 0,0 0 1 0 0,0 0-1 0 0,0 0-4 0 0,0-12 87 0 0,0 8 5 0 0,0 2-42 0 0,0-1-2 0 0,0 2 7 0 0,0 0 12 0 0,0-1 34 0 0,-3 3 45 0 0,-1 0-88 0 0,-10 0 320 0 0,10 1-305 0 0,0 0-35 0 0,1 0-57 0 0,-6 5 112 0 0,-16 19 182 0 0,14-12-195 0 0,1 11 104 0 0,5-13-80 0 0,-1 2 33 0 0,1-1-27 0 0,3-8-83 0 0,1-1 0 0 0,0 0 0 0 0,0 1 0 0 0,0-1 0 0 0,1 1 0 0 0,-1-1 0 0 0,1 1 1 0 0,0 0-28 0 0,-1 15 125 0 0,1-12-75 0 0,0-5-34 0 0,0 0 0 0 0,0 0 0 0 0,0 1 0 0 0,0-1 0 0 0,0 0 0 0 0,0 0 0 0 0,1 0 0 0 0,-1 0 1 0 0,1 0-1 0 0,0 1-16 0 0,4 6 50 0 0,-4-8-37 0 0,0 0 0 0 0,0 1 0 0 0,-1-1 0 0 0,1 1 0 0 0,0-1 0 0 0,0 1 0 0 0,-1-1 0 0 0,1 1 0 0 0,-1-1 0 0 0,0 1 0 0 0,1 0 0 0 0,-1-1 0 0 0,0 1 0 0 0,0 0-13 0 0,0-1 12 0 0,0 1 0 0 0,0-1 1 0 0,0 1-1 0 0,0-1 0 0 0,1 1 1 0 0,-1-1-1 0 0,0 0 0 0 0,1 1 1 0 0,-1-1-1 0 0,1 0 0 0 0,0 2-12 0 0,0-2 13 0 0,0 0-1 0 0,0 0 0 0 0,0 0 0 0 0,0 0 1 0 0,0 0-1 0 0,1 0 0 0 0,-1 0 0 0 0,0-1 1 0 0,0 1-1 0 0,1 0 0 0 0,-1-1 0 0 0,1 1 1 0 0,0 0-13 0 0,8 3 67 0 0,-2 1-48 0 0,-7-4-19 0 0,0 0 0 0 0,1 0 0 0 0,-1 0 0 0 0,1 0 1 0 0,-1-1-1 0 0,1 1 0 0 0,-1-1 0 0 0,1 1 0 0 0,0-1 1 0 0,-1 1-1 0 0,1-1 0 0 0,0 0 0 0 0,-1 0 1 0 0,1 0-1 0 0,32 0-12 0 0,-5 0-48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2:53.9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8176 0 0,'0'0'182'0'0,"0"0"29"0"0,0 2 13 0 0,0 14-60 0 0,0-4-92 0 0,0 10-84 0 0,0-11 87 0 0,1 5 223 0 0,6 2 4 0 0,-2-8-121 0 0,-2 2 80 0 0,1-1-43 0 0,2 11 115 0 0,-1-4-121 0 0,6 25 168 0 0,-9-36-307 0 0,1 16 118 0 0,-2-1-39 0 0,0 10 32 0 0,5-9-61 0 0,-4-16-84 0 0,0-1 1 0 0,-1 0 0 0 0,0 0 0 0 0,0 0-1 0 0,0 5-39 0 0,-1-2 53 0 0,1-1 0 0 0,0 0-1 0 0,1 1 1 0 0,2 6-53 0 0,-2-7 41 0 0,0-1 1 0 0,-1 0-1 0 0,0 1 0 0 0,0 5-41 0 0,1 17 126 0 0,-1-21-85 0 0,0 0 1 0 0,1 0-1 0 0,1-1 0 0 0,2 6-41 0 0,-2 3 86 0 0,-3 4-8 0 0,-1-9-35 0 0,2 0-2 0 0,-1 10 37 0 0,-3-8 7 0 0,1-11-70 0 0,0 1 0 0 0,0 0 0 0 0,1-1 0 0 0,-1 1 0 0 0,1 0 0 0 0,0 0 0 0 0,0 0 0 0 0,1 0 0 0 0,-1 0 0 0 0,1 0 0 0 0,0 0-15 0 0,-1 13 63 0 0,2-5-10 0 0,-2 12 54 0 0,1-23-104 0 0,0-1 0 0 0,0 1 0 0 0,0-1 0 0 0,-1 1 0 0 0,1-1 1 0 0,0 1-1 0 0,0-1 0 0 0,0 1 0 0 0,-1-1 0 0 0,1 1 0 0 0,0-1 1 0 0,-1 1-1 0 0,1-1 0 0 0,0 0 0 0 0,-1 1 0 0 0,1-1 0 0 0,0 0 0 0 0,-1 1 1 0 0,1-1-1 0 0,-1 0 0 0 0,1 1 0 0 0,-1-1 0 0 0,1 0 0 0 0,-1 0 0 0 0,1 0 1 0 0,-1 1-1 0 0,1-1 0 0 0,-1 0 0 0 0,1 0 0 0 0,-1 0 0 0 0,1 0 0 0 0,-1 0 1 0 0,0 0-4 0 0,-1 0 65 0 0,2 0 6 0 0,0 0 1 0 0,0 0 0 0 0,0 0-26 0 0,0 0-84 0 0,0 0-80 0 0,1 0-78 0 0,0 0 55 0 0,-1 0-32 0 0,0 0 173 0 0,1 0-210 0 0,0 0-33 0 0,1 0-333 0 0,0 0 77 0 0,0-1-46 0 0,1-1-645 0 0,-1-2-509 0 0,-2-5-967 0 0</inkml:trace>
  <inkml:trace contextRef="#ctx0" brushRef="#br0" timeOffset="312.84">411 269 7512 0 0,'0'0'166'0'0,"-3"2"29"0"0,-7 12 13 0 0,4-1-29 0 0,0-9-145 0 0,5-4-34 0 0,1 1 0 0 0,-1-1 0 0 0,1 0 0 0 0,0 0 0 0 0,-1 1 0 0 0,1-1 1 0 0,-1 0-1 0 0,1 1 0 0 0,0-1 0 0 0,-1 0 0 0 0,1 1 0 0 0,0-1 0 0 0,-1 1 0 0 0,1-1 0 0 0,0 0 0 0 0,0 1 0 0 0,0-1 0 0 0,-1 1 0 0 0,1-1 0 0 0,0 1 0 0 0,0-1 0 0 0,0 1 0 0 0,0-1 0 0 0,0 1 0 0 0,0-1 0 0 0,0 1 1 0 0,0-1-1 0 0,0 1 0 0 0,0-1 0 0 0,0 1 0 0 0,0-1 0 0 0,0 1 0 0 0,0 1 0 0 0,0-1 0 0 0,0 1 0 0 0,0-1 0 0 0,-1 0 0 0 0,1 1 1 0 0,0-1-1 0 0,-1 1 0 0 0,1-1 0 0 0,-1 0 0 0 0,1 1 0 0 0,-1-1 0 0 0,0 0 1 0 0,0 1-1 0 0,0-1 0 0 0,-8 9 52 0 0,2-2 41 0 0,1 0 66 0 0,2 0-2 0 0,0-2-38 0 0,-1-1-12 0 0,-2 0 11 0 0,-2 3 27 0 0,-1 8 187 0 0,7-14-341 0 0,0 0 55 0 0,-1 1 43 0 0,0 0 34 0 0,-17 12 498 0 0,14-9-423 0 0,3-2-79 0 0,0-1 0 0 0,-1 0 0 0 0,1 0 0 0 0,0 0 0 0 0,-4 1-119 0 0,-5 2 214 0 0,7-3-137 0 0,1 0-10 0 0,5-3-51 0 0,-1 0 1 0 0,0 0-1 0 0,1 1 0 0 0,-1-1 1 0 0,1 0-1 0 0,-1 1 0 0 0,0-1 1 0 0,1 0-1 0 0,-1 1 0 0 0,1-1 1 0 0,-1 1-1 0 0,1-1 0 0 0,-1 1 1 0 0,1-1-1 0 0,0 1 0 0 0,-1 0 1 0 0,1-1-1 0 0,0 1 0 0 0,-1-1 1 0 0,1 1-1 0 0,0 0 0 0 0,-1 0-16 0 0,-1 4 61 0 0,0-2-41 0 0,-1 0 37 0 0,-15 17 351 0 0,15-17-362 0 0,0-1 115 0 0,3-2-29 0 0,0 3-17 0 0,0-3-99 0 0,-1 8 30 0 0,2-4 5 0 0,2 0 56 0 0,7 6-36 0 0,1 1-5 0 0,-4-5-34 0 0,-7-6-30 0 0,1 0 1 0 0,0 1-1 0 0,-1-1 1 0 0,1 0-1 0 0,0 0 1 0 0,0 0 0 0 0,-1 1-1 0 0,1-1 1 0 0,0 0-1 0 0,-1 0 1 0 0,1 0-1 0 0,0 0 1 0 0,0 0 0 0 0,0 0-3 0 0,4 0 20 0 0,-3 0-15 0 0,0 0-1 0 0,0 0 1 0 0,0 0-1 0 0,-1 1 1 0 0,1-1 0 0 0,0 1-1 0 0,-1-1 1 0 0,1 1 0 0 0,0 0-1 0 0,-1-1 1 0 0,1 1 0 0 0,-1 0-1 0 0,1 0-4 0 0,0 0 9 0 0,-1 0-1 0 0,1 0 1 0 0,-1 0-1 0 0,1 0 1 0 0,-1 0-1 0 0,1-1 1 0 0,0 1-1 0 0,0-1 1 0 0,-1 1-1 0 0,1-1 1 0 0,0 0-1 0 0,0 0 1 0 0,0 0-9 0 0,36 0 137 0 0,21 0-5 0 0,-53 0-118 0 0,-1-1 0 0 0,1 0-1 0 0,0 0 1 0 0,-1-1 0 0 0,4-1-14 0 0,-4 2 7 0 0,1-1-1 0 0,-1 1 1 0 0,1-1 0 0 0,-1 1 0 0 0,5 1-7 0 0,-9 0-17 0 0,1 0 1 0 0,0-1-1 0 0,-1 1 1 0 0,1 0 0 0 0,0 0-1 0 0,-1-1 1 0 0,1 1 0 0 0,0-1-1 0 0,-1 1 1 0 0,1-1-1 0 0,-1 0 1 0 0,1 1 0 0 0,-1-1-1 0 0,1 0 17 0 0,10-6-145 0 0,-3 6 40 0 0,-3 0-47 0 0,-3 0 18 0 0,1 1-45 0 0,0-1-53 0 0,-1 0-63 0 0,0 0-5 0 0,1 0-44 0 0,-1 0-39 0 0,0 0-35 0 0,0-1-123 0 0,1 1-35 0 0,7-5-1277 0 0,-10 6 1760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2:53.1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96 96 9272 0 0,'0'0'208'0'0,"-3"0"33"0"0,2 0-201 0 0,-1 0-1 0 0,0 1 1 0 0,0-1 0 0 0,0 1 0 0 0,1-1-1 0 0,-1 1 1 0 0,0 0 0 0 0,1-1 0 0 0,-1 1-1 0 0,1 0 1 0 0,-2 1-40 0 0,-1 1 54 0 0,0-1-34 0 0,3-2-22 0 0,-1 1 1 0 0,1 0 0 0 0,-1-1-1 0 0,0 0 1 0 0,1 1 0 0 0,-1-1 0 0 0,1 0-1 0 0,-1 0 1 0 0,0 0 0 0 0,0 0 1 0 0,2 0 0 0 0,-1 0 1 0 0,1 0 0 0 0,-1 0-1 0 0,1 0 1 0 0,-1 0-1 0 0,1 0 1 0 0,-1 0 0 0 0,0 0-1 0 0,1 0 1 0 0,-1 1 0 0 0,1-1-1 0 0,-1 0 1 0 0,1 0-1 0 0,-1 0 1 0 0,1 1 0 0 0,-1-1-1 0 0,1 0 1 0 0,-1 0 0 0 0,1 1-1 0 0,0-1 1 0 0,-1 1-1 0 0,-1 10 61 0 0,2-9-25 0 0,0-1 1 0 0,-1 1-1 0 0,1 0 0 0 0,0-1 0 0 0,-1 1 1 0 0,1 0-1 0 0,-1-1 0 0 0,1 1 1 0 0,-1-1-1 0 0,0 1 0 0 0,1-1 1 0 0,-1 1-1 0 0,0-1 0 0 0,0 1-36 0 0,-4 6 184 0 0,0 1 55 0 0,1-1-35 0 0,0-1-37 0 0,1 0-38 0 0,-1 7 18 0 0,5 8-78 0 0,-1-10-36 0 0,0 63 102 0 0,0-37-43 0 0,0 13 30 0 0,0 5 45 0 0,1-47-126 0 0,0-1 0 0 0,0 0 0 0 0,0 1 0 0 0,4 6-41 0 0,-3-7 41 0 0,-1-1-1 0 0,1 0 1 0 0,-1 1 0 0 0,0 5-41 0 0,-1 2 87 0 0,0-11-54 0 0,-1 0 0 0 0,2 0-1 0 0,-1 0 1 0 0,0 0-1 0 0,1 0 1 0 0,0 0 0 0 0,0 1-33 0 0,4 10 152 0 0,-3-11-116 0 0,-1-1 1 0 0,0 0-1 0 0,0 0 1 0 0,0 1-1 0 0,0-1 1 0 0,-1 1-1 0 0,1-1 1 0 0,-1 2-37 0 0,0 61 229 0 0,0 10-170 0 0,0-67-10 0 0,0 7 216 0 0,0-13-222 0 0,0 1-52 0 0,-1-10-134 0 0,-5-1-127 0 0,3 5 105 0 0,0-1-78 0 0,1-2-109 0 0,1 2 126 0 0,1 0-39 0 0,0 0-193 0 0,0-1-104 0 0,0 2 84 0 0,0 0-38 0 0,0-3-601 0 0,0-1-466 0 0,0-4-891 0 0</inkml:trace>
  <inkml:trace contextRef="#ctx0" brushRef="#br0" timeOffset="297.27">191 17 6536 0 0,'0'0'141'0'0,"0"-3"23"0"0,-1-1-109 0 0,1 4-51 0 0,0 0 0 0 0,0 0 0 0 0,0-1 0 0 0,0 1 0 0 0,0 0 0 0 0,0 0 0 0 0,0 0-1 0 0,0-1 1 0 0,0 1 0 0 0,0 0 0 0 0,0 0 0 0 0,0-1 0 0 0,0 1 0 0 0,0 0 0 0 0,0 0 0 0 0,0 0 0 0 0,0-1 0 0 0,0 1 0 0 0,0 0 0 0 0,0 0-1 0 0,0 0 1 0 0,1-1 0 0 0,-1 1 0 0 0,0 0 0 0 0,0 0 0 0 0,0 0 0 0 0,0-1 0 0 0,0 1 0 0 0,1 0 0 0 0,-1 0 0 0 0,0 0 0 0 0,0 0 0 0 0,0 0 0 0 0,0 0-1 0 0,1-1 1 0 0,-1 1 0 0 0,0 0 0 0 0,0 0-4 0 0,29-2 163 0 0,-9 2-162 0 0,-11 0 42 0 0,0 0 85 0 0,-4 0-20 0 0,-1 0 36 0 0,-3 0-125 0 0,-1 0 1 0 0,1 0-1 0 0,-1 0 0 0 0,1-1 1 0 0,-1 1-1 0 0,1 0 1 0 0,-1 0-1 0 0,1 0 0 0 0,-1 1 1 0 0,1-1-1 0 0,-1 0 0 0 0,1 0 1 0 0,-1 0-1 0 0,1 0 1 0 0,-1 0-1 0 0,1 1 0 0 0,-1-1 1 0 0,1 0-1 0 0,-1 0 1 0 0,0 1-1 0 0,1-1 0 0 0,-1 0 1 0 0,1 1-1 0 0,-1-1 1 0 0,0 0-1 0 0,1 1 0 0 0,-1-1 1 0 0,0 0-1 0 0,1 1 1 0 0,-1-1-1 0 0,0 1 0 0 0,0 0-19 0 0,5 5 308 0 0,1-3-51 0 0,1-1-89 0 0,5 7 11 0 0,-9-6-143 0 0,0 1-1 0 0,-1-1 1 0 0,1 1 0 0 0,-1-1-1 0 0,0 1 1 0 0,0 0-1 0 0,0 0-35 0 0,1 3 65 0 0,8 11 51 0 0,-6 9-24 0 0,6-6-10 0 0,-6 5-2 0 0,1-15-35 0 0,-1 0 20 0 0,-4-10-57 0 0,-1 0 1 0 0,0 0-1 0 0,0 0 0 0 0,0 0 1 0 0,0 0-1 0 0,0 0 1 0 0,0 1-1 0 0,0-1 0 0 0,0 0 1 0 0,-1 0-1 0 0,1 0 0 0 0,-1 1-8 0 0,-3 8 58 0 0,-3 9 42 0 0,5-3 28 0 0,0-4-16 0 0,-4 4-21 0 0,-4 6-6 0 0,4-11-93 0 0,-2 2 81 0 0,-4 3 91 0 0,-7 4 160 0 0,8-8-167 0 0,4-1-46 0 0,-7 6 59 0 0,-1-7-20 0 0,10-7-118 0 0,1 0-1 0 0,0 0 1 0 0,0 0-1 0 0,1 1 1 0 0,-1 0-1 0 0,1-1 1 0 0,-2 3-32 0 0,-10 11 83 0 0,-1-5-52 0 0,-16 4 39 0 0,28-14-61 0 0,-2-1 11 0 0,-16-2 5 0 0,19 1 16 0 0,-1 0-122 0 0,0 0-127 0 0,2 0 56 0 0,0 0-35 0 0,0 0-34 0 0,0 0-35 0 0,0 0-35 0 0,0 0-36 0 0,1 0-38 0 0,-1 0-36 0 0,1 0-39 0 0,0 0-39 0 0,-1 0-1002 0 0,1 0-847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2:51.8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1 458 9616 0 0,'0'0'216'0'0,"0"0"32"0"0,0 0 12 0 0,0 0-106 0 0,2 0-79 0 0,2 0-38 0 0,5 0-27 0 0,7 3-10 0 0,-3 7 37 0 0,-10-7 102 0 0,-2 0-50 0 0,0 0-29 0 0,-1 1-27 0 0,0 0-6 0 0,0-2 20 0 0,14 22 263 0 0,-6-10-120 0 0,-3-5-100 0 0,-4-5-35 0 0,0 1-1 0 0,0-1 0 0 0,0 0 0 0 0,-1 1 0 0 0,0-1 0 0 0,1 0 1 0 0,-2 1-1 0 0,1-1 0 0 0,-1 4-54 0 0,0 8 152 0 0,1 0-13 0 0,-1-11-101 0 0,1-1 0 0 0,-1 1 0 0 0,1-1 0 0 0,0 0 0 0 0,1 1 0 0 0,-1-1 0 0 0,1 0 1 0 0,0 1-1 0 0,1 2-38 0 0,3 1 46 0 0,-4-6-36 0 0,0-1-1 0 0,0 1 1 0 0,0-1 0 0 0,-1 1 0 0 0,1-1 0 0 0,0 1 0 0 0,-1-1-1 0 0,1 1 1 0 0,-1-1 0 0 0,0 1 0 0 0,1 0 0 0 0,-1-1 0 0 0,0 1 0 0 0,0 0-10 0 0,0 4 12 0 0,0 13 182 0 0,0-11-165 0 0,0 0-93 0 0,0-5-13 0 0,0 0-36 0 0,0-3-100 0 0</inkml:trace>
  <inkml:trace contextRef="#ctx0" brushRef="#br0" timeOffset="284.85">710 111 8808 0 0,'1'0'8'0'0,"-1"-1"1"0"0,0 1-1 0 0,0-1 1 0 0,0 1-1 0 0,0-1 1 0 0,0 1-1 0 0,0-1 1 0 0,0 1-1 0 0,0-1 1 0 0,0 1-1 0 0,0-1 1 0 0,0 1-1 0 0,-1-1 1 0 0,1 1-1 0 0,0-1 0 0 0,0 1 1 0 0,0 0-1 0 0,-1-1 1 0 0,1 1-1 0 0,0-1 1 0 0,0 1-1 0 0,-1-1 1 0 0,1 1-1 0 0,0 0 1 0 0,-1-1-1 0 0,1 1 1 0 0,-1 0-1 0 0,1-1 1 0 0,0 1-1 0 0,-1 0 1 0 0,1 0-1 0 0,-1-1-8 0 0,-6-3 147 0 0,2-7 93 0 0,-8 6-29 0 0,-3-8-168 0 0,16 13-43 0 0,-23-24 43 0 0,20 21 55 0 0,-2 1 7 0 0,1 1-42 0 0,1 0-1 0 0,-1 0 0 0 0,1 1 0 0 0,-1-1 0 0 0,1 1 1 0 0,-1 0-1 0 0,0 0 0 0 0,1 0 0 0 0,-2 1-62 0 0,-3-1 159 0 0,3 3 68 0 0,-9 8-3 0 0,10-9-165 0 0,3-2-44 0 0,0 0-1 0 0,1 1 1 0 0,-1-1-1 0 0,0 0 1 0 0,1 1 0 0 0,-1-1-1 0 0,1 0 1 0 0,-1 1-1 0 0,0-1 1 0 0,1 1 0 0 0,-1-1-1 0 0,1 1 1 0 0,0-1 0 0 0,-1 1-1 0 0,1-1 1 0 0,-1 1-1 0 0,1-1 1 0 0,0 1 0 0 0,-1 0-1 0 0,1-1 1 0 0,0 1-1 0 0,-1 0-14 0 0,-1 4 52 0 0,1-4-40 0 0,0 1 1 0 0,0-1-1 0 0,0 0 1 0 0,0 0-1 0 0,0 0 1 0 0,0 0-1 0 0,0 0 1 0 0,0 0 0 0 0,-1 0-1 0 0,1 0 1 0 0,0 0-1 0 0,-1 0 1 0 0,1-1-1 0 0,-1 1 1 0 0,0 0-13 0 0,0-1 12 0 0,0 1 1 0 0,0 0-1 0 0,0 0 0 0 0,0 1 0 0 0,0-1 1 0 0,0 0-1 0 0,0 1 0 0 0,0-1 1 0 0,1 1-1 0 0,-1-1 0 0 0,1 1 1 0 0,-2 1-13 0 0,-6 19 72 0 0,0 1 30 0 0,-2-5-28 0 0,6 9-2 0 0,-5-6 4 0 0,4 7 16 0 0,-4 4 4 0 0,5 0 0 0 0,0-16-48 0 0,3-10-28 0 0,0 1 0 0 0,1 0 0 0 0,-1-1 0 0 0,1 1 0 0 0,1 0 0 0 0,-1 0-20 0 0,2 5 29 0 0,0-8-16 0 0,-1-1 0 0 0,0 1-1 0 0,0 0 1 0 0,0-1 0 0 0,-1 1 0 0 0,1-1-1 0 0,-1 1 1 0 0,0 0 0 0 0,0 1-13 0 0,-4 5 29 0 0,-1 8 23 0 0,4 1 19 0 0,1-9-41 0 0,1 10 31 0 0,3-3 8 0 0,0-9-52 0 0,-1-2 4 0 0,0 0-1 0 0,0 0 0 0 0,-1 1 1 0 0,1-1-1 0 0,-2 0 0 0 0,1 1 1 0 0,-1 4-21 0 0,1-7 14 0 0,-1 0 0 0 0,1 0 1 0 0,-1 0-1 0 0,1 0 1 0 0,0 0-1 0 0,1 0 0 0 0,-1 0 1 0 0,0-1-1 0 0,1 1 1 0 0,2 2-15 0 0,-3-4 8 0 0,-1 1 1 0 0,1-1 0 0 0,0 0 0 0 0,-1 1 0 0 0,1-1 0 0 0,-1 0 0 0 0,0 1 0 0 0,0-1-1 0 0,0 1 1 0 0,0 1-9 0 0,1 13 40 0 0,5-4 2 0 0,-5-12-36 0 0,0 1-1 0 0,0-1 1 0 0,0 1 0 0 0,-1-1 0 0 0,1 0-1 0 0,-1 1 1 0 0,1-1 0 0 0,-1 1 0 0 0,0 0 0 0 0,1-1-1 0 0,-1 1 1 0 0,0-1 0 0 0,0 1-6 0 0,0 0 4 0 0,0-1-1 0 0,0 1 1 0 0,1 0-1 0 0,-1-1 1 0 0,0 1 0 0 0,1 0-1 0 0,-1-1 1 0 0,1 1 0 0 0,0-1-1 0 0,0 1 1 0 0,-1-1 0 0 0,1 1-1 0 0,0-1 1 0 0,0 0-4 0 0,4 8 26 0 0,0 4 1 0 0,2-10 14 0 0,-6-3-40 0 0,-1 0 0 0 0,0 0 0 0 0,0 0 0 0 0,0 0 0 0 0,1 0 0 0 0,-1 0 0 0 0,0 0 0 0 0,0 0 0 0 0,0 0 0 0 0,1 0 0 0 0,-1 1 0 0 0,0-1 0 0 0,0 0 0 0 0,0 0 0 0 0,0 0 0 0 0,1 0 0 0 0,-1 0 0 0 0,0 0 0 0 0,0 0-1 0 0,0 1 1 0 0,0-1 0 0 0,0 0 0 0 0,0 0 0 0 0,1 0 0 0 0,-1 0 0 0 0,0 1 0 0 0,0-1 0 0 0,0 0 0 0 0,0 0 0 0 0,0 0 0 0 0,0 1 0 0 0,0-1 0 0 0,0 0-1 0 0,1 8 83 0 0,0 8 85 0 0,-1-14-173 0 0,0-1-87 0 0,0-1-85 0 0,0 0 45 0 0,0 0-35 0 0,0 0-38 0 0,0 0-36 0 0,0 0-334 0 0,0 0 74 0 0,0 0-50 0 0,0 0-654 0 0,0 0-520 0 0,0 0-988 0 0</inkml:trace>
  <inkml:trace contextRef="#ctx0" brushRef="#br0" timeOffset="638.27">332 569 7856 0 0,'0'0'174'0'0,"0"0"29"0"0,0 0 13 0 0,2 0-31 0 0,7 0-149 0 0,11 0 19 0 0,-18 0-25 0 0,0 0-1 0 0,-1-1 1 0 0,1 1-1 0 0,-1 0 1 0 0,1-1 0 0 0,-1 1-1 0 0,1 0 1 0 0,-1-1-1 0 0,1 0 1 0 0,-1 1 0 0 0,1-1-1 0 0,-1 0 1 0 0,0 0-30 0 0,13-5 226 0 0,12 0 118 0 0,-11 1-115 0 0,-2 0-44 0 0,9 2 30 0 0,-6 2-65 0 0,22-9 282 0 0,-13 3-203 0 0,-9 2-110 0 0,-9 3-65 0 0,-1 0-1 0 0,1 1 0 0 0,-1 0 1 0 0,1 0-1 0 0,0 0 1 0 0,0 1-54 0 0,4 0 24 0 0,1 0 45 0 0,28 0 276 0 0,-23 0-238 0 0,-7 0-82 0 0,0 0-41 0 0,0 0-55 0 0,0 0-68 0 0,0 0-79 0 0,-1 0-91 0 0,-7 0 45 0 0,1 0-45 0 0,-1 0-39 0 0,0 0-35 0 0,0 0-115 0 0,0 0-34 0 0,4 0-1183 0 0</inkml:trace>
  <inkml:trace contextRef="#ctx0" brushRef="#br0" timeOffset="1053.58">253 17 11256 0 0,'0'-3'256'0'0,"0"-8"34"0"0,0 9 21 0 0,0 2-35 0 0,0 0-248 0 0,0 0-100 0 0,0 0-80 0 0,0 0-111 0 0,0 0-127 0 0,0 0-115 0 0,0 0 65 0 0,0 0-43 0 0,0 0-573 0 0,0 0-456 0 0,0 0-864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2:56.1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8384 0 0,'0'0'242'0'0,"0"0"5"0"0,0 0-102 0 0,0 0-21 0 0,0 0 40 0 0,0 0 210 0 0,0 0 11 0 0,1 0-161 0 0,1 0-103 0 0,3 0-95 0 0,10 0 199 0 0,-10 0-206 0 0,0 0-64 0 0,-1 0-41 0 0,-1 0-53 0 0,-1 0-63 0 0,1 0-72 0 0,-2 0 42 0 0,-1 0-38 0 0,1 0-367 0 0,-1 0-260 0 0,0 0-593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3:06.8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0 111 5008 0 0,'0'0'144'0'0,"3"0"1"0"0,3 0-113 0 0,7 0-35 0 0,-3 0 37 0 0,5 0 40 0 0,-7 1 135 0 0,2-1 181 0 0,4-3 285 0 0,-10 1-490 0 0,0-1 10 0 0,3-2 92 0 0,-5 4-147 0 0,1 0 41 0 0,0 0 9 0 0,0 1 44 0 0,1 0 50 0 0,0 0 56 0 0,2-1-94 0 0,0-1-36 0 0,8-9 300 0 0,-12 10-341 0 0,-1 0-34 0 0,2 0 51 0 0,0 0-81 0 0,1 1-83 0 0,0 0-18 0 0,-2-1 63 0 0,11-9 109 0 0,-9 6-61 0 0,-2 3-46 0 0,1 3-19 0 0,-3-2-49 0 0,0 0-1 0 0,0 0 1 0 0,0 0 0 0 0,0 0-1 0 0,0 1 1 0 0,0-1 0 0 0,0 0 0 0 0,1 0-1 0 0,-1 0 1 0 0,0 0 0 0 0,0 0 0 0 0,0 0-1 0 0,0 0 1 0 0,0 0 0 0 0,0 0 0 0 0,0 1-1 0 0,1-1 1 0 0,-1 0 0 0 0,0 0 0 0 0,0 0-1 0 0,0 0 1 0 0,0 0 0 0 0,1 0 0 0 0,-1 0-1 0 0,0 0 1 0 0,0 0 0 0 0,0 0 0 0 0,0 0-1 0 0,0 0 1 0 0,1 0 0 0 0,-1 0 0 0 0,0 0-1 0 0,0 0 1 0 0,0 0 0 0 0,0 0 0 0 0,0 0-1 0 0,1-1 1 0 0,-1 1-1 0 0,6-4 72 0 0,6-6 84 0 0,-10 6-73 0 0,-1 1-37 0 0,-1-6-19 0 0,-1 6-7 0 0,1 3-18 0 0,0-1-1 0 0,0 0 1 0 0,0 0 0 0 0,0 0 0 0 0,0 0 0 0 0,0 0 0 0 0,0 1 0 0 0,0-1 0 0 0,0 0 0 0 0,-1 0 0 0 0,1 0 0 0 0,0 1-1 0 0,-1-1 1 0 0,1-1-2 0 0,-11-3 43 0 0,6-5-19 0 0,4 9-19 0 0,0 1-1 0 0,1-1 1 0 0,-1 1-1 0 0,0 0 1 0 0,0-1-1 0 0,0 1 1 0 0,0 0 0 0 0,1 0-1 0 0,-1 0 1 0 0,0 0-1 0 0,0 0 1 0 0,0 0-1 0 0,0 0 1 0 0,0 0-5 0 0,-6 0 30 0 0,6-1-26 0 0,-1 1 0 0 0,0 0 1 0 0,1 0-1 0 0,-1 0 0 0 0,0 0 0 0 0,1 0 0 0 0,-1 1 0 0 0,0-1 0 0 0,1 0 1 0 0,-1 1-1 0 0,1-1 0 0 0,-2 2-4 0 0,-2 4 36 0 0,5-5-35 0 0,0-1 1 0 0,0 0-1 0 0,-1 1 1 0 0,1-1-1 0 0,0 1 1 0 0,0-1-1 0 0,-1 0 0 0 0,1 1 1 0 0,-1-1-1 0 0,1 0 1 0 0,0 1-1 0 0,-1-1 1 0 0,1 0-1 0 0,-1 1 1 0 0,1-1-1 0 0,0 0 1 0 0,-1 0-1 0 0,1 0 1 0 0,-1 1-1 0 0,1-1 1 0 0,-1 0-1 0 0,1 0 0 0 0,-1 0 1 0 0,1 0-1 0 0,-1 0 1 0 0,1 0-1 0 0,-1 0 1 0 0,1 0-1 0 0,-1 0 1 0 0,1 0-1 0 0,-1 0 1 0 0,0 0-2 0 0,0 0 4 0 0,-1 0 1 0 0,0 0 0 0 0,1 0-1 0 0,-1 0 1 0 0,0 1 0 0 0,1-1-1 0 0,-1 1 1 0 0,0-1-1 0 0,0 2-4 0 0,-12 8 81 0 0,10-4-22 0 0,0-1 0 0 0,0 1 0 0 0,1 0 0 0 0,-2 3-59 0 0,-7 10 162 0 0,3-2-76 0 0,-8 31 254 0 0,14-39-286 0 0,0 8 94 0 0,3 3-17 0 0,1-7-56 0 0,-1-7-25 0 0,1 0 0 0 0,0 0-1 0 0,0-1 1 0 0,0 1-1 0 0,1 0 1 0 0,0 0-50 0 0,0-1 55 0 0,-1 0 0 0 0,1 0 0 0 0,-1 0 0 0 0,-1 0 1 0 0,1 5-56 0 0,3 13 190 0 0,-2-18-156 0 0,-1-1 1 0 0,1 0 0 0 0,0 0 0 0 0,0 0-1 0 0,1 0 1 0 0,1 2-35 0 0,20 20 197 0 0,-7-10-29 0 0,1 1 103 0 0,-2-6-43 0 0,0-7-41 0 0,-3 0-52 0 0,0 2 39 0 0,-4-1 1 0 0,6-3 44 0 0,-3-2-93 0 0,3 0 62 0 0,2 0 56 0 0,-1 0 48 0 0,-4-2-126 0 0,-3-3-45 0 0,5-1 5 0 0,9 3 66 0 0,-12 0-12 0 0,10-7-52 0 0,-11 4-12 0 0,-5 1-70 0 0,1 0-12 0 0,7 0 46 0 0,-8-6-49 0 0,-4 11-26 0 0,-1 0 0 0 0,1-1 0 0 0,0 1-1 0 0,-1 0 1 0 0,1 0 0 0 0,0-1 0 0 0,-1 1 0 0 0,1 0-1 0 0,0 0 1 0 0,-1 0 0 0 0,1 0 0 0 0,0 0 0 0 0,-1 0-1 0 0,1 0 1 0 0,0 0-5 0 0,4-3 68 0 0,5-10-43 0 0,-7 0 7 0 0,-3 11-60 0 0,0 1-49 0 0,0 1-22 0 0,0 0-91 0 0,0 0-166 0 0,0 0 190 0 0,0 0-41 0 0,0 0-73 0 0,0 0 93 0 0,0 0-38 0 0,0 0-41 0 0,0 0-37 0 0,0 0-406 0 0,0 0 102 0 0,0 0-52 0 0,0 0-772 0 0,0 0-604 0 0,0 0-1151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3:05.6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190 0 9648 0 0,'0'0'216'0'0,"0"0"32"0"0,0 0 12 0 0,0 0 36 0 0,0 0 88 0 0,-3 3 37 0 0,-7 7 10 0 0,7-7-39 0 0,3-3-285 0 0,-3 2 11 0 0,2 0-98 0 0,0-1-1 0 0,0 1 1 0 0,0-1 0 0 0,0 1-1 0 0,0 0 1 0 0,0-1 0 0 0,0 1 0 0 0,0 0-1 0 0,1 0 1 0 0,-1-1 0 0 0,1 1-1 0 0,-1 0 1 0 0,1 1-20 0 0,-2 30 252 0 0,2-30-236 0 0,0 48 193 0 0,0 36 245 0 0,0-49-282 0 0,0 7-36 0 0,1-38-109 0 0,-1 1 1 0 0,1-1-1 0 0,1 1 1 0 0,-1-1-1 0 0,2 2-27 0 0,2 14 46 0 0,-2 2-37 0 0,-4 1-2 0 0,0-15 6 0 0,1 0 1 0 0,0 0-1 0 0,1-1 1 0 0,0 1-1 0 0,2 4-13 0 0,0 0 24 0 0,5 20 8 0 0,-6-3 39 0 0,-2 54 22 0 0,0-63-38 0 0,0 4 36 0 0,0-24-198 0 0,0-3-64 0 0,0 0-258 0 0,0 0-32 0 0</inkml:trace>
  <inkml:trace contextRef="#ctx0" brushRef="#br0" timeOffset="462.83">0 284 6504 0 0,'0'0'141'0'0,"6"0"23"0"0,1-1-131 0 0,1 0-1 0 0,-1-1 1 0 0,0 0-1 0 0,0 0 1 0 0,1-1 0 0 0,-2 0-1 0 0,1 0 1 0 0,4-3-33 0 0,16-7 76 0 0,-1 4-46 0 0,-9 5-8 0 0,6-1 86 0 0,0-4 94 0 0,-1-1 46 0 0,35-5 387 0 0,-42 11-488 0 0,10-2-11 0 0,9 0-45 0 0,-16 2-51 0 0,-7 2-2 0 0,0 1 0 0 0,1 0 0 0 0,1 0-38 0 0,32 2 51 0 0,-9 1-41 0 0,-21-3 10 0 0,-9 1-13 0 0,0 0 0 0 0,-1 0-1 0 0,1 1 1 0 0,0-1-1 0 0,5 2-6 0 0,2 3-28 0 0,1 3-33 0 0,-3-1 8 0 0,6 4-39 0 0,0 3-43 0 0,-2-1-20 0 0,1-4-15 0 0,-13-6 138 0 0,0 1 0 0 0,0-1 0 0 0,0 0 0 0 0,0 1 0 0 0,-1-1 0 0 0,1 1 0 0 0,-1 1 32 0 0,8 10-123 0 0,-9-14 109 0 0,1 2-10 0 0,0 0 1 0 0,0 0 0 0 0,-1 0-1 0 0,1 0 1 0 0,-1 0 0 0 0,1 2 23 0 0,1 18-132 0 0,-3-20 119 0 0,0 0 0 0 0,0 0 0 0 0,0 0 1 0 0,1 0-1 0 0,-1 0 0 0 0,1 0 0 0 0,0 0 0 0 0,0 0 0 0 0,0 0 0 0 0,0 0 0 0 0,1 0 0 0 0,-1-1 0 0 0,1 1 0 0 0,-1 0 0 0 0,2 0 13 0 0,3 8-50 0 0,0 2 39 0 0,0 4 36 0 0,2 7 57 0 0,-5-15-39 0 0,3 9 59 0 0,-5-14-75 0 0,0-1-1 0 0,0 1 0 0 0,1 0 0 0 0,0 0 1 0 0,0-1-1 0 0,2 4-26 0 0,2 4 108 0 0,0-1 46 0 0,4 8 178 0 0,-1-7-147 0 0,-7-9 37 0 0,-1 0-73 0 0,1 0-63 0 0,-1 0-54 0 0,1 2-72 0 0,3 5-249 0 0,-4-6 238 0 0,0 0 46 0 0,1 0 67 0 0,-1 0 83 0 0,0-1 8 0 0,0-1 51 0 0,0 1 56 0 0,1-1 62 0 0,-2 1-3 0 0,2-1 50 0 0,-1 0 54 0 0,0 0 55 0 0,0 0 60 0 0,0 0 62 0 0,0 0 65 0 0,1 0 70 0 0,-2-3-616 0 0,0-1-55 0 0,0-7-20 0 0,0 9-10 0 0,0-6 18 0 0,0-6 26 0 0,-3 4-33 0 0,-1 7-36 0 0,-2-4 7 0 0,0-20 55 0 0,2 10-33 0 0,2 10-30 0 0,0 0 0 0 0,1-1 0 0 0,-1 1 0 0 0,1-1 0 0 0,1 1 1 0 0,-1-6-9 0 0,1 2 17 0 0,-1 5-12 0 0,0 0 0 0 0,1 0-1 0 0,0 0 1 0 0,0 1 0 0 0,1-1 0 0 0,-1 0-1 0 0,1 0 1 0 0,0 1 0 0 0,1-4-5 0 0,14-21 0 0 0,-6 24 0 0 0,-5-8 0 0 0,-1 8 0 0 0,0 0 0 0 0,0 0 0 0 0,0 0 0 0 0,1 0 0 0 0,-1 1 0 0 0,1-1 0 0 0,0 1 0 0 0,5-3 0 0 0,0 3 0 0 0,-7 3 0 0 0,-1 0 0 0 0,0 0 0 0 0,1-1 0 0 0,-1 1 0 0 0,0 0 0 0 0,0-1 0 0 0,0 1 0 0 0,0-1 0 0 0,0 0 0 0 0,9-7-27 0 0,1 2-38 0 0,-8 5 38 0 0,-1 1 1 0 0,1-1 0 0 0,-1 0 0 0 0,0-1-1 0 0,0 1 1 0 0,1-2 26 0 0,-2 3-17 0 0,-1-1-1 0 0,1 1 1 0 0,0-1-1 0 0,-1 1 1 0 0,1 0-1 0 0,0 0 1 0 0,0 0-1 0 0,2-1 18 0 0,4 0-97 0 0,1 1-84 0 0,3 1-113 0 0,7-3-187 0 0,10-10-20 0 0</inkml:trace>
  <inkml:trace contextRef="#ctx0" brushRef="#br0" timeOffset="731.33">1215 316 6072 0 0,'0'2'133'0'0,"0"16"-38"0"0,0 28 219 0 0,0-32-249 0 0,0 0-40 0 0,1-3 8 0 0,1-3 56 0 0,3 5 212 0 0,-4-11-235 0 0,0 0 1 0 0,0 1 0 0 0,0-1-1 0 0,0 0 1 0 0,0 1 0 0 0,0-1-1 0 0,-1 1 1 0 0,0-1-1 0 0,1 1 1 0 0,-1 0 0 0 0,0 1-67 0 0,0 5 317 0 0,2-2-78 0 0,0 1-29 0 0,3 2 16 0 0,-1 1 15 0 0,0 1 62 0 0,2-1 25 0 0,-5-10-280 0 0,0 0 0 0 0,0 0 1 0 0,1 0-1 0 0,-1 0 0 0 0,0 0 0 0 0,1 0 0 0 0,-1-1 0 0 0,0 1 0 0 0,1 0 0 0 0,0-1-48 0 0,7 5 259 0 0,23 21 587 0 0,-23-21-575 0 0,0-1-46 0 0,4 3 97 0 0,3-4 96 0 0,-15-3-386 0 0,0 0 1 0 0,0 0 0 0 0,0 0-1 0 0,0 0 1 0 0,0 0-1 0 0,0 0 1 0 0,-1-1 0 0 0,1 1-1 0 0,0 0 1 0 0,0 0-1 0 0,0-1 1 0 0,0 1 0 0 0,-1-1-1 0 0,1 1-32 0 0,4-7 311 0 0,-5 7-291 0 0,0-1 0 0 0,0 1 0 0 0,1 0 1 0 0,-1-1-1 0 0,0 1 0 0 0,1-1 0 0 0,-1 1 0 0 0,0 0 1 0 0,1-1-1 0 0,-1 1 0 0 0,0 0 0 0 0,1-1 0 0 0,-1 1 1 0 0,1 0-1 0 0,-1 0 0 0 0,0-1 0 0 0,1 1 1 0 0,-1 0-1 0 0,1 0 0 0 0,-1 0 0 0 0,1 0 0 0 0,-1-1 1 0 0,1 1-1 0 0,-1 0 0 0 0,1 0 0 0 0,-1 0 1 0 0,1 0-1 0 0,-1 0 0 0 0,1 0 0 0 0,-1 0 0 0 0,1 0 1 0 0,0 1-21 0 0,7-2 239 0 0,-1-1-37 0 0,-1-2 4 0 0,2-5 57 0 0,-6 4-148 0 0,-2 4-87 0 0,0 1 0 0 0,1-1 0 0 0,-1 0 1 0 0,0 1-1 0 0,1-1 0 0 0,-1 1 0 0 0,0-1 1 0 0,1 0-1 0 0,-1 1 0 0 0,1-1 0 0 0,-1 1 0 0 0,1-1 1 0 0,-1 1-1 0 0,1 0 0 0 0,-1-1 0 0 0,1 1 0 0 0,0-1 1 0 0,-1 1-1 0 0,1 0 0 0 0,-1 0 0 0 0,1-1 1 0 0,0 1-29 0 0,4-2 114 0 0,15-13 360 0 0,-17 12-413 0 0,0 0 0 0 0,0 0 0 0 0,-1 0 0 0 0,1 0-1 0 0,-1 0 1 0 0,1-1 0 0 0,-1 1 0 0 0,0-1 0 0 0,0 0-61 0 0,3-22 281 0 0,9-1 86 0 0,-12 25-329 0 0,-1-1 0 0 0,1 0 0 0 0,0 0 0 0 0,-1 0 0 0 0,1 0 0 0 0,-1 0 0 0 0,0 0 0 0 0,0 0 0 0 0,0-1 0 0 0,-1 1-1 0 0,1-3-37 0 0,-1-12-28 0 0,0-24 159 0 0,0 29-159 0 0,0 1-85 0 0,0 4 2 0 0,0 1-42 0 0,0 0-45 0 0,0 0-52 0 0,0 0-56 0 0,0 0-63 0 0,0 0-67 0 0,0 0-72 0 0,0 6 125 0 0,0-1-56 0 0,0 0-49 0 0,0 1-44 0 0,0-1-155 0 0,0 0-43 0 0,0 0-187 0 0,0-2-505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2:24.9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4308 586 6072 0 0,'0'0'133'0'0,"0"0"23"0"0,2 0 12 0 0,11 0-50 0 0,-7 0-66 0 0,2 0-47 0 0,10 0 73 0 0,-16 0-27 0 0,0 0-1 0 0,-1 0 0 0 0,1 0 0 0 0,0-1 0 0 0,0 1 0 0 0,-1-1 0 0 0,1 1 0 0 0,0-1 0 0 0,-1 0 0 0 0,1 0 1 0 0,0 1-1 0 0,-1-1 0 0 0,1-1-50 0 0,8-3 356 0 0,3 3 102 0 0,-11 1-402 0 0,0 1-1 0 0,0 0 1 0 0,0 0 0 0 0,0-1 0 0 0,-1 1-1 0 0,1-1 1 0 0,0 1 0 0 0,0-1 0 0 0,-1 0-1 0 0,1 0 1 0 0,0 0 0 0 0,-1 0 0 0 0,1 0 0 0 0,0-1-56 0 0,20-20 803 0 0,-7 6-343 0 0,-8 9-280 0 0,1 2-42 0 0,3 0 25 0 0,-10 5-148 0 0,0 0 1 0 0,1-1 0 0 0,-1 1-1 0 0,0 0 1 0 0,0-1 0 0 0,0 0 0 0 0,0 1-1 0 0,0-1 1 0 0,0 0 0 0 0,0 1 0 0 0,0-1-1 0 0,0 0 1 0 0,-1 0 0 0 0,1 0-1 0 0,0 0 1 0 0,0 0 0 0 0,-1 0 0 0 0,1 0-16 0 0,2-4 58 0 0,-3 4-45 0 0,0 0-1 0 0,0 1 0 0 0,1-1 0 0 0,-1 1 0 0 0,0-1 1 0 0,1 0-1 0 0,-1 1 0 0 0,0-1 0 0 0,1 1 0 0 0,-1-1 0 0 0,1 1 1 0 0,-1-1-1 0 0,1 1 0 0 0,-1-1 0 0 0,1 1 0 0 0,0 0 1 0 0,-1-1-1 0 0,1 1 0 0 0,-1 0 0 0 0,1-1 0 0 0,0 1 1 0 0,0 0-13 0 0,4-3 38 0 0,8-7 101 0 0,-11 7-40 0 0,0 0-36 0 0,-2 0-23 0 0,0-1-24 0 0,1-2 15 0 0,13-19 39 0 0,-14 25-65 0 0,-1-4 20 0 0,1 2 42 0 0,0 2-3 0 0,1-5-3 0 0,-4-3-48 0 0,-8 2 41 0 0,8-1-17 0 0,3 7-37 0 0,0 0 1 0 0,0 0-1 0 0,0 0 1 0 0,0-1 0 0 0,0 1-1 0 0,0 0 1 0 0,0 0 0 0 0,0 0-1 0 0,0 0 1 0 0,-1-1 0 0 0,1 1-1 0 0,0 0 1 0 0,0 0 0 0 0,0 0-1 0 0,0 0 1 0 0,0-1 0 0 0,0 1-1 0 0,0 0 1 0 0,0 0-1 0 0,-1 0 1 0 0,1 0 0 0 0,0 0-1 0 0,0-1 1 0 0,0 1 0 0 0,0 0-1 0 0,-1 0 1 0 0,1 0 0 0 0,0 0-1 0 0,0 0 1 0 0,0 0 0 0 0,0 0-1 0 0,-1 0 1 0 0,1 0 0 0 0,0 0-1 0 0,0 0 1 0 0,0 0-1 0 0,-27-2 4 0 0,11 5-4 0 0,0 10 0 0 0,1 0 0 0 0,10-10 0 0 0,4-3 0 0 0,0 0 0 0 0,1 0 0 0 0,-1 1 0 0 0,0-1 0 0 0,1 0 0 0 0,-1 1 0 0 0,1-1 0 0 0,-1 0 0 0 0,0 1 0 0 0,1-1 0 0 0,-1 1 0 0 0,1-1 0 0 0,0 1 0 0 0,-1-1 0 0 0,1 1 0 0 0,-1 0 0 0 0,1-1 0 0 0,0 1 0 0 0,-1-1 0 0 0,1 1 0 0 0,0 0 0 0 0,0 0 0 0 0,-3 4 0 0 0,-10 11-18 0 0,0-1-38 0 0,1 10 42 0 0,-8 26 14 0 0,19-48-3 0 0,1-1 0 0 0,-1 0-1 0 0,0 1 1 0 0,1-1 0 0 0,0 1 0 0 0,-1-1 0 0 0,1 1 0 0 0,0-1 0 0 0,0 1 0 0 0,0-1 0 0 0,1 1 0 0 0,0 2 3 0 0,-1-3-5 0 0,1 0 1 0 0,-1 1-1 0 0,0-1 0 0 0,0 1 0 0 0,0-1 1 0 0,0 1-1 0 0,0-1 0 0 0,-1 1 0 0 0,1-1 1 0 0,-1 1-1 0 0,1-1 0 0 0,-2 3 5 0 0,0 0-12 0 0,-1 4-7 0 0,1-1 1 0 0,-1 1 0 0 0,1 6 18 0 0,1-13 2 0 0,1 1-1 0 0,0 0 1 0 0,0 0-1 0 0,0-1 1 0 0,0 1-1 0 0,1 0 1 0 0,-1 0-1 0 0,1-1 1 0 0,-1 1-2 0 0,6 13 38 0 0,-4-13-33 0 0,-1 0 0 0 0,0 1 0 0 0,0-1 0 0 0,0 0 1 0 0,-1 1-1 0 0,1-1 0 0 0,-1 1 0 0 0,1 1-5 0 0,-1-3 3 0 0,0-1 1 0 0,0 1 0 0 0,0 0-1 0 0,0 0 1 0 0,1 0 0 0 0,-1-1-1 0 0,1 1 1 0 0,-1 0 0 0 0,1-1-1 0 0,0 1 1 0 0,0 0 0 0 0,0-1-1 0 0,0 1 1 0 0,0-1 0 0 0,0 1 0 0 0,0-1-1 0 0,0 1 1 0 0,0-1 0 0 0,1 0-1 0 0,0 1-3 0 0,11 14 40 0 0,-11-11-34 0 0,-2-5-6 0 0,0 1 0 0 0,1 0 0 0 0,-1-1 1 0 0,0 1-1 0 0,1-1 0 0 0,-1 1 0 0 0,0 0 0 0 0,1-1 1 0 0,-1 1-1 0 0,1-1 0 0 0,-1 1 0 0 0,1-1 0 0 0,-1 1 1 0 0,1-1-1 0 0,-1 0 0 0 0,1 1 0 0 0,-1-1 0 0 0,1 1 1 0 0,0-1-1 0 0,-1 0 0 0 0,1 0 0 0 0,0 1 0 0 0,4 1 1 0 0,11 11-1 0 0,-15-12 0 0 0,0 1 0 0 0,0-1 0 0 0,1 0 0 0 0,-1 0 0 0 0,0 0 0 0 0,1 1 0 0 0,-1-1 0 0 0,1-1 0 0 0,0 1 0 0 0,-1 0 0 0 0,1 0 0 0 0,0 0 0 0 0,-1-1 0 0 0,1 1 0 0 0,0-1 0 0 0,0 0 0 0 0,-1 1 0 0 0,1-1 0 0 0,0 0 0 0 0,1 0 0 0 0,1 0 1 0 0,0 1 0 0 0,0-1 0 0 0,0 1 0 0 0,0 0 0 0 0,0 0 0 0 0,-1 0 0 0 0,1 0 0 0 0,0 1 0 0 0,-1 0 0 0 0,4 1-1 0 0,-5-2 5 0 0,1 0 0 0 0,0 0 1 0 0,0-1-1 0 0,0 1 0 0 0,0-1 0 0 0,0 0 0 0 0,0 0 0 0 0,0 0 0 0 0,0 0 0 0 0,0 0 0 0 0,1-1-5 0 0,4 1 8 0 0,2 0 10 0 0,-1-1-1 0 0,1 0 0 0 0,-1 0 0 0 0,0-1 1 0 0,1 0-1 0 0,0-1-17 0 0,5 0 40 0 0,16 0 14 0 0,-27 3-51 0 0,0 0 0 0 0,1 0 1 0 0,-1 0-1 0 0,0-1 0 0 0,4-1-3 0 0,15-9 108 0 0,-15 5-136 0 0,-3 3-49 0 0,0 0-59 0 0,-1 0-72 0 0,1 0-85 0 0,2 0-109 0 0,-1 0-109 0 0,-2 1 69 0 0,0 0-40 0 0,4-1-570 0 0,1 1-448 0 0,1 2-853 0 0</inkml:trace>
  <inkml:trace contextRef="#ctx0" brushRef="#br0" timeOffset="522.79">5112 334 6000 0 0,'0'0'174'0'0,"0"3"-7"0"0,0 7-82 0 0,0-8-2 0 0,0-1 90 0 0,0 1 146 0 0,1 2-234 0 0,-1-1 39 0 0,8 12 608 0 0,-6-11-595 0 0,0-1-92 0 0,1 4 192 0 0,-2 1-52 0 0,0 1-12 0 0,-2 3 31 0 0,0-3-23 0 0,2 1 56 0 0,0-2-64 0 0,1-1-31 0 0,2 1-10 0 0,0 1-19 0 0,-2-1-4 0 0,-1 1 25 0 0,0 3 58 0 0,0 11 17 0 0,10 41 353 0 0,-7-42-403 0 0,-2-13-99 0 0,5 15 126 0 0,1-2-34 0 0,4 11 64 0 0,-10-20-124 0 0,-1-6-20 0 0,1 1 1 0 0,0 0 0 0 0,0-1-1 0 0,1 1 1 0 0,-1-1 0 0 0,2 1-73 0 0,-1-1 78 0 0,0 0 1 0 0,-1 0-1 0 0,0 1 1 0 0,1 2-79 0 0,2 11 198 0 0,6 0 40 0 0,-6 6-72 0 0,6-6-36 0 0,-8-8-71 0 0,-3-11-46 0 0,1 0 1 0 0,-1 1-1 0 0,1-1 0 0 0,0 0 0 0 0,-1 0 0 0 0,1 1 1 0 0,0-1-1 0 0,0 0 0 0 0,1 0 0 0 0,-1 0 1 0 0,0 0-1 0 0,1 0 0 0 0,-1-1 0 0 0,1 1-13 0 0,0 0 17 0 0,-1 0 0 0 0,1-1 0 0 0,-1 1 0 0 0,1 0 0 0 0,-1 0 0 0 0,0 0 0 0 0,0 0 1 0 0,0 0-18 0 0,0 2 35 0 0,0-1 1 0 0,0 0-1 0 0,-1 1 1 0 0,1-1 0 0 0,-1 0-1 0 0,0 1 1 0 0,0-1 0 0 0,0 1-36 0 0,0-3 17 0 0,0 1 0 0 0,0 0-1 0 0,0-1 1 0 0,1 1 0 0 0,-1 0 0 0 0,1-1 0 0 0,-1 1 0 0 0,1-1 0 0 0,0 1 0 0 0,-1 0 0 0 0,1-1 0 0 0,0 0 0 0 0,0 1 0 0 0,0-1 0 0 0,0 1 0 0 0,0-1 0 0 0,0 0 0 0 0,1 1-17 0 0,1 0 167 0 0,-3 1 1 0 0,-1 4-51 0 0,-4 3 188 0 0,3-7-198 0 0,-1 1-52 0 0,1-2-79 0 0,-1 1 153 0 0,3-3 6 0 0,-3 0 1 0 0,-9-3-34 0 0,-4-10 126 0 0,7 4-96 0 0,2 5-74 0 0,-4-1 22 0 0,9 4-64 0 0,0 0-1 0 0,-1 0 1 0 0,1 0-1 0 0,0 0 1 0 0,0-1-1 0 0,0 1 1 0 0,0-1-1 0 0,0 0 1 0 0,0 1-16 0 0,-11-12 19 0 0,8 9-19 0 0,0 0 0 0 0,1-1 0 0 0,-1 0 0 0 0,1 0 0 0 0,0 0 0 0 0,-1-2 0 0 0,1-3 1 0 0,3 8 0 0 0,0-1 0 0 0,-1 1 0 0 0,1 0 0 0 0,0 0 0 0 0,0 0 1 0 0,-1-1-1 0 0,0 2 0 0 0,1-1 0 0 0,-1 0-1 0 0,-2-2 6 0 0,1-1 1 0 0,0 1-1 0 0,-1 0 0 0 0,2-1 1 0 0,-1 0-1 0 0,0 0 0 0 0,1 1 1 0 0,0-1-1 0 0,-1-4-6 0 0,-2-8-4 0 0,1 0 1 0 0,1-5 3 0 0,-1 4 3 0 0,3 9-8 0 0,0 0-1 0 0,0-1 0 0 0,1 1 1 0 0,0-1 5 0 0,-2-24-38 0 0,0 23 37 0 0,-2-14-32 0 0,0 0-38 0 0,1-20-167 0 0,5 11-59 0 0,4 8 74 0 0,-1 2 43 0 0,0-20-148 0 0,6 9 100 0 0,-7 17 116 0 0,-3 13 80 0 0,0 0-1 0 0,0 0 0 0 0,0 1 1 0 0,1-1-1 0 0,0 0 1 0 0,0 1-1 0 0,0 0 0 0 0,1-1 33 0 0,12-14-151 0 0,-8 12 99 0 0,-4 3 41 0 0,0 1 1 0 0,1 0 0 0 0,-1 0 0 0 0,1 0-1 0 0,-1 0 1 0 0,1 1 10 0 0,21-10-121 0 0,-18 8 102 0 0,-5 3 12 0 0,0 0 0 0 0,0 0 0 0 0,-1 1 0 0 0,1-1 0 0 0,0 1 0 0 0,0-1 0 0 0,0 1 0 0 0,0 0 0 0 0,0 0-1 0 0,0 0 1 0 0,0 0 0 0 0,0 0 0 0 0,0 0 0 0 0,2 1 7 0 0,25 10-96 0 0,-7-2 53 0 0,-16-7 40 0 0,0 1 1 0 0,0 1 0 0 0,0-1 0 0 0,0 1 0 0 0,-1 0 0 0 0,1 0 0 0 0,-1 1 0 0 0,4 4 2 0 0,12 16-62 0 0,-13-14 53 0 0,21 34-56 0 0,-22-28 62 0 0,2 7 3 0 0,-7-20 0 0 0,0 0 0 0 0,-1 0 0 0 0,0 0 0 0 0,0 0 0 0 0,0 0 0 0 0,0 0 0 0 0,-1 0 0 0 0,1 3 0 0 0,-1-5 0 0 0,0 0 0 0 0,1 0 0 0 0,-1 0 0 0 0,0 0 0 0 0,1 0 0 0 0,0 0 0 0 0,-1 0 0 0 0,1 0 0 0 0,0 0 0 0 0,0-1 0 0 0,0 1 0 0 0,1 0 0 0 0,-2-1 2 0 0,1 0 0 0 0,0 0 1 0 0,-1 0-1 0 0,1 0 0 0 0,-1-1 0 0 0,1 1 0 0 0,-1 0 0 0 0,0 0 0 0 0,1 0 0 0 0,-1 0 0 0 0,0 0 1 0 0,0 0-1 0 0,1 0 0 0 0,-1 0 0 0 0,0 0 0 0 0,0 0 0 0 0,0 0 0 0 0,0 0 0 0 0,0 0 0 0 0,0 0 0 0 0,-1 0 1 0 0,1 0-1 0 0,0 0 0 0 0,0 0 0 0 0,-1 0-2 0 0,-4 7 10 0 0,-1 5 14 0 0,4-2 22 0 0,-2 4 22 0 0,-8 1 112 0 0,-1 0-37 0 0,11-11-120 0 0,1-4-17 0 0,1-1-1 0 0,0 1 0 0 0,0 0 0 0 0,-1-1 0 0 0,1 1 0 0 0,0 0 0 0 0,-1-1 0 0 0,1 1 1 0 0,-1-1-1 0 0,1 1 0 0 0,-1-1 0 0 0,1 1 0 0 0,-1-1 0 0 0,1 1 0 0 0,-1-1 0 0 0,1 0 1 0 0,-1 1-1 0 0,0-1 0 0 0,1 0 0 0 0,-1 1 0 0 0,0-1 0 0 0,0 0-5 0 0,-3 3 20 0 0,-25 12 112 0 0,24-8-121 0 0,5-7-11 0 0,0 1 1 0 0,0-1-1 0 0,-1 1 1 0 0,1-1-1 0 0,0 1 0 0 0,-1-1 1 0 0,1 0-1 0 0,0 1 1 0 0,-1-1-1 0 0,1 0 0 0 0,0 1 1 0 0,-1-1-1 0 0,1 0 1 0 0,-1 1-1 0 0,1-1 0 0 0,-1 0 1 0 0,1 0-1 0 0,0 0 0 0 0,-1 1 1 0 0,1-1-1 0 0,-1 0 1 0 0,1 0-1 0 0,-1 0 0 0 0,1 0 1 0 0,-1 0-1 0 0,1 0 1 0 0,-1 0-1 0 0,1 0 0 0 0,-1 0 1 0 0,1 0-1 0 0,-1 0 1 0 0,0 0-1 0 0,-1 0 6 0 0,0 0 1 0 0,-1 1 0 0 0,1 0 0 0 0,0-1 0 0 0,0 1 0 0 0,0 0 0 0 0,0 0 0 0 0,-2 2-7 0 0,3-3 1 0 0,0 1-1 0 0,1-1 1 0 0,-1 1 0 0 0,0 0-1 0 0,0-1 1 0 0,0 1 0 0 0,0-1-1 0 0,0 0 1 0 0,0 1 0 0 0,0-1-1 0 0,0 0 1 0 0,0 1 0 0 0,0-1-1 0 0,0 0 1 0 0,0 0 0 0 0,0 0-1 0 0,0 0 1 0 0,0 0 0 0 0,0 0-1 0 0,0 0 1 0 0,0-1 0 0 0,0 1-1 0 0,0 0 0 0 0,-4-7 29 0 0,5 7-28 0 0,0-1-1 0 0,-1 1 1 0 0,1-1 0 0 0,0 1 0 0 0,0 0-1 0 0,-1-1 1 0 0,1 1 0 0 0,0-1 0 0 0,-1 1 0 0 0,1 0-1 0 0,-1-1 1 0 0,1 1 0 0 0,0 0 0 0 0,-1 0-1 0 0,1-1 1 0 0,-1 1 0 0 0,1 0 0 0 0,-1 0 0 0 0,1 0-1 0 0,-1-1 1 0 0,1 1 0 0 0,-1 0 0 0 0,1 0-1 0 0,0 0 1 0 0,-1 0 0 0 0,1 0 0 0 0,-1 0-1 0 0,1 0 1 0 0,-1 0 0 0 0,1 0 0 0 0,-1 0 0 0 0,0 1-1 0 0,-8-1-2 0 0,-1 0-55 0 0,-4 0-108 0 0,0 0-63 0 0,10-1 226 0 0,1 1-59 0 0,1 0-60 0 0,1-1-62 0 0,-1 0-63 0 0,1 0-65 0 0,1-1-67 0 0,-1 1-67 0 0,0-1-53 0 0,0 1-66 0 0,0-1-69 0 0,-1 0-69 0 0,-2 0-987 0 0,-5 2-954 0 0</inkml:trace>
  <inkml:trace contextRef="#ctx0" brushRef="#br0" timeOffset="-1032.96">3472 413 7640 0 0,'0'0'224'0'0,"-3"0"-12"0"0,-1 0-178 0 0,-3-3-24 0 0,7 2-10 0 0,0 1 0 0 0,-1-1 0 0 0,1 0 0 0 0,0 0 0 0 0,-1 0 0 0 0,1 1 0 0 0,0-1 0 0 0,0 0 0 0 0,0 0 0 0 0,0 0 0 0 0,0 0 0 0 0,0 1 0 0 0,0-1 0 0 0,0-1 0 0 0,-2-8 51 0 0,-3 6 108 0 0,-1 0 101 0 0,0-7 239 0 0,-4 6 12 0 0,5-6-30 0 0,-6 6-128 0 0,7-1-155 0 0,3 5-186 0 0,1 1 1 0 0,0-1-1 0 0,0 1 0 0 0,0-1 0 0 0,-1 1 0 0 0,1 0 1 0 0,0-1-1 0 0,-1 1 0 0 0,1-1 0 0 0,-1 1 1 0 0,1 0-1 0 0,0 0 0 0 0,-1-1 0 0 0,1 1 1 0 0,-1 0-1 0 0,1 0 0 0 0,0-1 0 0 0,-1 1 1 0 0,1 0-1 0 0,-1 0 0 0 0,1 0 0 0 0,-1 0 1 0 0,1 0-1 0 0,-1-1 0 0 0,1 1 0 0 0,-1 0 0 0 0,1 0 1 0 0,-1 0-1 0 0,1 1 0 0 0,-1-1 0 0 0,1 0 1 0 0,-1 0-13 0 0,-10-1 172 0 0,3-4-29 0 0,0-2-4 0 0,-2 2 21 0 0,-14-4-9 0 0,8 6-30 0 0,-2 1 33 0 0,-8 2 69 0 0,1 0-91 0 0,-50 0 54 0 0,73 0-185 0 0,0 1 0 0 0,0-1 0 0 0,1 0 0 0 0,-1 0-1 0 0,0 1 1 0 0,0-1 0 0 0,1 1 0 0 0,-1 0 0 0 0,0-1 0 0 0,1 1 0 0 0,-1 0 0 0 0,1 0 0 0 0,-1 0-1 0 0,1 0-1 0 0,-1 0 1 0 0,1 0 0 0 0,-1 0 0 0 0,0 0 0 0 0,1-1 0 0 0,-1 1 0 0 0,0 0 0 0 0,1-1 0 0 0,-1 0 0 0 0,0 1 0 0 0,0-1 0 0 0,0 0 0 0 0,1 0 0 0 0,-6 0 0 0 0,5 0 1 0 0,1 0 0 0 0,-1-1 0 0 0,1 1-1 0 0,-1 0 1 0 0,0 1 0 0 0,1-1 0 0 0,-1 0 0 0 0,0 0 0 0 0,1 1 0 0 0,-1-1-1 0 0,0 1 1 0 0,0 0-1 0 0,-3 6 31 0 0,5-7-30 0 0,0 0 0 0 0,-1 1 0 0 0,1-1 0 0 0,0 1 0 0 0,0-1 0 0 0,-1 0 0 0 0,1 1 0 0 0,0-1 0 0 0,0 0 0 0 0,-1 0 1 0 0,1 1-1 0 0,0-1 0 0 0,-1 0 0 0 0,1 1 0 0 0,0-1 0 0 0,-1 0 0 0 0,1 0 0 0 0,-1 0 0 0 0,1 0 0 0 0,0 1 0 0 0,-1-1 0 0 0,1 0 1 0 0,-1 0-1 0 0,1 0 0 0 0,0 0 0 0 0,-1 0 0 0 0,1 0 0 0 0,-1 0 0 0 0,1 0 0 0 0,-1 0 0 0 0,1 0-1 0 0,0 0 1 0 0,0 0 0 0 0,0 0 0 0 0,0 0-1 0 0,-1 0 1 0 0,1 0 0 0 0,0 0 0 0 0,0 0-1 0 0,0 0 1 0 0,0 0 0 0 0,0 0 0 0 0,0 0-1 0 0,0 0 1 0 0,0 0 0 0 0,0 0 0 0 0,0 0-1 0 0,-1 0 1 0 0,1 0 0 0 0,0 0-1 0 0,0 0 1 0 0,0 0 0 0 0,0 0 0 0 0,0 0-1 0 0,0 0 1 0 0,0 0 0 0 0,0 0 0 0 0,0 0-1 0 0,0 0 1 0 0,0 0 0 0 0,-1 0 0 0 0,1 0-1 0 0,0 0 1 0 0,0 0 0 0 0,0 1 0 0 0,0-1-1 0 0,0 0 1 0 0,0 0 0 0 0,0 0 0 0 0,0 0-1 0 0,0 0 1 0 0,0 0 0 0 0,0 0 0 0 0,0 0-1 0 0,0 0 1 0 0,0 0 0 0 0,0 1 0 0 0,0-1-1 0 0,0 0 1 0 0,0 0 0 0 0,0 0 0 0 0,0 0-1 0 0,0 0 1 0 0,0 0 0 0 0,0 0 0 0 0,0 0-1 0 0,0 0 1 0 0,0 0 0 0 0,0 1-1 0 0,0 9-4 0 0,3-5-65 0 0,7 8 1 0 0,-9-10 59 0 0,1-1 1 0 0,-1 0 0 0 0,0 0 0 0 0,0 0 0 0 0,1-1-1 0 0,-1 1 1 0 0,1 0 0 0 0,0 0 0 0 0,0-1 0 0 0,-1 1 0 0 0,1-1-1 0 0,0 0 1 0 0,2 2 8 0 0,-1-2-8 0 0,0 1-1 0 0,-1 0 0 0 0,1 0 1 0 0,-1 0-1 0 0,1 0 1 0 0,-1 1-1 0 0,0-1 1 0 0,0 1-1 0 0,0-1 1 0 0,0 1 8 0 0,22 34-93 0 0,-11-17 59 0 0,-2-3 33 0 0,-7-11 1 0 0,1 0 0 0 0,0 0 0 0 0,0 0 0 0 0,3 1 0 0 0,9 12 0 0 0,-5-1 0 0 0,-8-13-3 0 0,-1 1 0 0 0,1 0 1 0 0,1-1-1 0 0,-1 0 0 0 0,1 0 3 0 0,6 5-21 0 0,-5-5 9 0 0,0 1 1 0 0,-1-1-1 0 0,1 1 0 0 0,-1 1 0 0 0,1 1 12 0 0,15 22-56 0 0,5 1 46 0 0,-23-28 11 0 0,1 0 0 0 0,-1 0 0 0 0,-1 0 0 0 0,1 1 0 0 0,0 0 0 0 0,-1-1 0 0 0,0 1 0 0 0,0 0 1 0 0,0 0-1 0 0,0 1-1 0 0,1 6 40 0 0,-2 1 37 0 0,-1-11-70 0 0,0-1 0 0 0,0 1 0 0 0,0 0 0 0 0,0-1 1 0 0,0 1-1 0 0,0 0 0 0 0,0-1 0 0 0,0 1 0 0 0,0 0 1 0 0,1-1-1 0 0,-1 1 0 0 0,0 0 0 0 0,0-1 0 0 0,1 1 1 0 0,-1-1-1 0 0,0 1 0 0 0,1 0 0 0 0,-1-1 0 0 0,1 1 1 0 0,-1-1-1 0 0,1 1 0 0 0,-1-1 0 0 0,1 0 0 0 0,-1 1 0 0 0,1-1 1 0 0,0 1-8 0 0,-1-1 7 0 0,1 0 0 0 0,-1 1 0 0 0,1-1 1 0 0,-1 1-1 0 0,1-1 0 0 0,-1 1 1 0 0,1-1-1 0 0,-1 1 0 0 0,1-1 0 0 0,-1 1 1 0 0,0-1-1 0 0,1 1 0 0 0,-1 0 0 0 0,0-1 1 0 0,1 1-1 0 0,-1 0 0 0 0,0-1 0 0 0,0 1 1 0 0,0 0-1 0 0,0-1 0 0 0,1 1 1 0 0,-1 0-1 0 0,0-1 0 0 0,0 1 0 0 0,0 0 1 0 0,-1-1-8 0 0,2 7 66 0 0,-1-6-43 0 0,0 1 0 0 0,0 0 0 0 0,0-1 0 0 0,0 1 0 0 0,0 0 1 0 0,0-1-1 0 0,0 1 0 0 0,-1 0 0 0 0,1-1 0 0 0,0 1 0 0 0,-1 0 1 0 0,0 0-24 0 0,-6 3 128 0 0,7-5-121 0 0,-1 0 1 0 0,1 1 0 0 0,-1-1 0 0 0,1 0-1 0 0,0 0 1 0 0,-1 1 0 0 0,1-1-1 0 0,0 0 1 0 0,-1 0 0 0 0,1 1-1 0 0,0-1 1 0 0,0 0 0 0 0,-1 1-1 0 0,1-1 1 0 0,0 0 0 0 0,0 1 0 0 0,-1-1-1 0 0,1 1 1 0 0,0-1 0 0 0,0 0-1 0 0,0 1 1 0 0,0-1 0 0 0,0 1-1 0 0,0-1 1 0 0,0 0 0 0 0,0 1-1 0 0,0-1 1 0 0,0 1 0 0 0,0-1 0 0 0,0 0-1 0 0,0 1-7 0 0,0-1 3 0 0,0 0 0 0 0,0 0 1 0 0,0 0-1 0 0,0 1 0 0 0,0-1 0 0 0,0 0 0 0 0,0 0 0 0 0,0 0 0 0 0,0 0 0 0 0,0 0 0 0 0,0 0 1 0 0,0 0-1 0 0,0 0 0 0 0,0 0 0 0 0,0 0 0 0 0,0 1 0 0 0,0-1 0 0 0,0 0 0 0 0,0 0 0 0 0,0 0 1 0 0,0 0-1 0 0,0 0 0 0 0,0 0 0 0 0,0 0 0 0 0,0 0 0 0 0,0 0 0 0 0,-1 0 0 0 0,1 0 0 0 0,0 0 1 0 0,0 1-1 0 0,0-1 0 0 0,0 0 0 0 0,0 0 0 0 0,0 0 0 0 0,0 0 0 0 0,0 0 0 0 0,0 0 0 0 0,0 0 1 0 0,0 0-1 0 0,0 0 0 0 0,-1 0 0 0 0,1 0 0 0 0,0 0 0 0 0,0 0 0 0 0,0 0 0 0 0,0 0 0 0 0,0 0 1 0 0,0 0-1 0 0,0 0 0 0 0,0 0 0 0 0,0 0 0 0 0,0 0 0 0 0,-1 0 0 0 0,1 0 0 0 0,0 0 0 0 0,0 0 1 0 0,0 0-4 0 0,0 0 10 0 0,-1 0 0 0 0,0 0 1 0 0,1 0-1 0 0,-1 0 1 0 0,1 0-1 0 0,-1 0 0 0 0,0 0 1 0 0,1 1-1 0 0,-1-1 0 0 0,1 0 1 0 0,-1 0-1 0 0,1 1 1 0 0,-1-1-1 0 0,1 0 0 0 0,-1 1 1 0 0,1-1-1 0 0,-1 0 1 0 0,1 1-1 0 0,0-1 0 0 0,-1 1 1 0 0,1-1-1 0 0,0 1 1 0 0,-1-1-1 0 0,1 1-10 0 0,-1 0 11 0 0,1-1-1 0 0,-1 1 1 0 0,1-1 0 0 0,-1 1-1 0 0,1 0 1 0 0,-1-1 0 0 0,1 1-1 0 0,-1-1 1 0 0,1 0 0 0 0,-1 1-1 0 0,0-1 1 0 0,1 1 0 0 0,-1-1-1 0 0,0 0 1 0 0,1 1 0 0 0,-1-1-1 0 0,0 0 1 0 0,1 0 0 0 0,-1 0-1 0 0,0 0 1 0 0,0 1 0 0 0,1-1-1 0 0,-1 0 1 0 0,0 0 0 0 0,0 0-11 0 0,-10 1 82 0 0,-1 5 0 0 0,10-5-71 0 0,1 0-1 0 0,-1 0 1 0 0,0 0-1 0 0,1 0 0 0 0,-1 0 1 0 0,0-1-1 0 0,1 1 1 0 0,-1-1-1 0 0,0 1 0 0 0,0-1 1 0 0,1 0-1 0 0,-1 0 1 0 0,0 0-11 0 0,-14 0 81 0 0,-50 0 139 0 0,40 0-209 0 0,24 0-9 0 0,1 0 0 0 0,-1 0 1 0 0,0 0-1 0 0,1 0 0 0 0,-1 0 1 0 0,0-1-1 0 0,1 1 0 0 0,-1-1 1 0 0,0 1-1 0 0,1-1 1 0 0,-1 0-1 0 0,1 0 0 0 0,-1 1 1 0 0,1-1-1 0 0,-1-1-2 0 0,-6-3-9 0 0,3 3-88 0 0,-1-1 87 0 0,1 2 37 0 0,3-1-37 0 0,-1 1-37 0 0,1-1-52 0 0,0 0-34 0 0,-1 0-56 0 0,0-1-63 0 0,0 0-72 0 0,2 2 106 0 0,0 0-33 0 0,-2-1-338 0 0,1 0 83 0 0,0 0-46 0 0,-2-3-648 0 0,-3-1-511 0 0,-2-4-970 0 0</inkml:trace>
  <inkml:trace contextRef="#ctx0" brushRef="#br0" timeOffset="-710.16">3692 113 7136 0 0,'0'0'208'0'0,"0"0"49"0"0,3 3 80 0 0,8 7 30 0 0,-9-7-92 0 0,-1 0-100 0 0,0 0-64 0 0,-1 1-56 0 0,0-1-13 0 0,1 0 43 0 0,1 1 17 0 0,6 13 200 0 0,-2-9-50 0 0,4-3 68 0 0,-5 3-66 0 0,4 9 60 0 0,-7-13-209 0 0,3 6 113 0 0,-2 0-48 0 0,0 1-12 0 0,0 6 22 0 0,1 0-1 0 0,-1-6-29 0 0,8 10 84 0 0,-6 11-46 0 0,-1-14-109 0 0,3 15 65 0 0,-5-8 8 0 0,0 0 67 0 0,4 7 21 0 0,0-3 7 0 0,-4-5-6 0 0,-1-3-29 0 0,5 4-44 0 0,1 2-23 0 0,-6-2 24 0 0,-1 29 116 0 0,0-19-139 0 0,0-33-136 0 0,0-1-1 0 0,1 1 1 0 0,-1 0-1 0 0,0-1 1 0 0,0 1 0 0 0,1 0-1 0 0,-1-1 1 0 0,1 1 0 0 0,-1 0-1 0 0,1-1 1 0 0,0 1 0 0 0,-1-1-1 0 0,1 1 1 0 0,0-1-10 0 0,6 12 60 0 0,-5-4-36 0 0,-2 2 35 0 0,1 1 42 0 0,-2 1 47 0 0,1 2 96 0 0,0-14-234 0 0,0-1 1 0 0,1 1 0 0 0,-1-1-1 0 0,0 1 1 0 0,0-1 0 0 0,0 1 0 0 0,0-1-1 0 0,0 1 1 0 0,0-1 0 0 0,0 1 0 0 0,-1-1-1 0 0,1 1 1 0 0,0-1 0 0 0,0 1-1 0 0,0-1 1 0 0,0 1 0 0 0,-1-1 0 0 0,1 0-1 0 0,0 1 1 0 0,0-1 0 0 0,-1 1-1 0 0,1-1 1 0 0,0 0 0 0 0,-1 1 0 0 0,1-1-1 0 0,0 0 1 0 0,-1 1 0 0 0,1-1 0 0 0,-1 0-1 0 0,1 1 1 0 0,-1-1 0 0 0,1 0-11 0 0,-7 5 126 0 0,5 0-91 0 0,1 0-45 0 0,1 0-71 0 0,0 6 28 0 0,0-8 99 0 0,0-3-18 0 0,0 0-46 0 0,1 1-133 0 0,-1 0 44 0 0,0 1-4 0 0,0-1 96 0 0,-1 1 84 0 0,1-1-77 0 0,0 0-49 0 0,0 0-72 0 0,0 0-91 0 0,0 0 11 0 0,0 0-56 0 0,0 0-63 0 0,0 0-69 0 0,0-1 51 0 0,0 0-49 0 0,0 0-45 0 0,0 0-39 0 0,0 0-139 0 0,0 0-39 0 0,0 0-169 0 0,0 0-453 0 0</inkml:trace>
  <inkml:trace contextRef="#ctx0" brushRef="#br0" timeOffset="-300.94">3598 460 7376 0 0,'0'0'216'0'0,"2"0"-11"0"0,5-1-225 0 0,-1-1 69 0 0,0-2 78 0 0,3-5 136 0 0,1 1 10 0 0,-3 3-154 0 0,6 0 75 0 0,-3 1-72 0 0,12-5 74 0 0,-3-1 21 0 0,-4 5-43 0 0,-2 1-53 0 0,8-6 108 0 0,8 5-110 0 0,-12 0-80 0 0,-11 3-22 0 0,1 0 0 0 0,-1 1-1 0 0,1-1 1 0 0,0 1 0 0 0,-1 1 0 0 0,1-1-17 0 0,8 2 27 0 0,-8-1-21 0 0,-1 0 0 0 0,1 0 0 0 0,-1 0 0 0 0,0-1 1 0 0,1 0-1 0 0,0 0-6 0 0,0-2 22 0 0,1 0 59 0 0,-1 1-21 0 0,-2 0-58 0 0,-2 1-38 0 0,1 0-45 0 0,-1 1-28 0 0,0-1-45 0 0,0 1-49 0 0,1 0-57 0 0,-2 0 38 0 0,0 0-38 0 0,2 0-352 0 0,1 0-249 0 0,0 0-570 0 0</inkml:trace>
  <inkml:trace contextRef="#ctx0" brushRef="#br0" timeOffset="-4083.27">17 50 8264 0 0,'0'0'182'0'0,"0"0"29"0"0,0 0 14 0 0,0 0 31 0 0,0 0 83 0 0,0 0 40 0 0,0 0 5 0 0,0 1-163 0 0,0 1-102 0 0,-1 4-2 0 0,1 14 34 0 0,3-2-91 0 0,-1-14-22 0 0,0 0 1 0 0,0-1-1 0 0,-1 1 1 0 0,1 0-1 0 0,-1 0 1 0 0,0 0 0 0 0,0 0-1 0 0,-1 0 1 0 0,1 1-39 0 0,-1 6 99 0 0,0 1 35 0 0,2 4 39 0 0,5 2-49 0 0,-3-7-55 0 0,9 30 205 0 0,1 17 31 0 0,-4-12-34 0 0,1-12-87 0 0,-6 8 6 0 0,8 9 135 0 0,0 3 1 0 0,-10-14-78 0 0,-3-33-191 0 0,1 0 0 0 0,0 0 0 0 0,1 0 1 0 0,-1 1-1 0 0,1-1 0 0 0,2 5-57 0 0,-2-7 32 0 0,2 12 114 0 0,-4-4-53 0 0,1 7 16 0 0,4-5-37 0 0,1 8 77 0 0,-3 2 74 0 0,-3 38 401 0 0,0-62-615 0 0,0 0 1 0 0,0 0-1 0 0,0 0 1 0 0,0 0-1 0 0,0-1 1 0 0,0 1-1 0 0,-1 0 1 0 0,1 0-1 0 0,0 0 1 0 0,0 0-1 0 0,-1-1 1 0 0,1 1-1 0 0,0 0 1 0 0,-1 0-10 0 0,-10 5 27 0 0,11-6-26 0 0,0 1 0 0 0,-1-1 0 0 0,1 1 0 0 0,0 0 0 0 0,0-1 0 0 0,-1 1 1 0 0,1 0-1 0 0,0-1 0 0 0,0 1 0 0 0,0 0 0 0 0,0-1 0 0 0,0 1 1 0 0,0 0-1 0 0,0-1 0 0 0,0 1-1 0 0,0-1 0 0 0,0 3 81 0 0,-3-3-5 0 0,2 0-203 0 0,-1 0 35 0 0,0-1-8 0 0,0 1 80 0 0,-3-1 60 0 0,4 0-59 0 0,-1 0-38 0 0,0 0-80 0 0,1 0-96 0 0,0 0 73 0 0,0 0-33 0 0,0 0-36 0 0,0 0-38 0 0,0 0-42 0 0,0 0-44 0 0,0 0-47 0 0,0 0-50 0 0,-1 0-54 0 0,1 0-55 0 0,0 0-59 0 0,0-1-61 0 0,-4-2-1112 0 0,-4-5-1006 0 0</inkml:trace>
  <inkml:trace contextRef="#ctx0" brushRef="#br0" timeOffset="-3635.96">1 66 6896 0 0,'0'0'200'0'0,"2"0"64"0"0,13-5 200 0 0,-3-3-55 0 0,-10 6-139 0 0,0 1-73 0 0,0 0-60 0 0,0 1-48 0 0,0 0-31 0 0,2 1 2 0 0,-3-1 1 0 0,-1 0 4 0 0,6 0 267 0 0,0 0-115 0 0,-1 1-76 0 0,7-3 61 0 0,-6 0-56 0 0,2-3 10 0 0,-7 4-127 0 0,0 1 1 0 0,1-1-1 0 0,-1 0 0 0 0,1 0 0 0 0,-1 0 0 0 0,1 1 1 0 0,-1-1-1 0 0,1 1 0 0 0,0-1 0 0 0,-1 1 0 0 0,1 0 1 0 0,0-1-1 0 0,-1 1 0 0 0,1 0-29 0 0,11 0 180 0 0,-9-1-122 0 0,0 1-1 0 0,0 0 0 0 0,0 0 1 0 0,0 0-1 0 0,-1 1 0 0 0,1-1 0 0 0,0 1 1 0 0,2 1-58 0 0,4 1 53 0 0,25 10 74 0 0,-26-9-106 0 0,0 1 1 0 0,0 0 0 0 0,-1 1-1 0 0,0 0 1 0 0,6 5-22 0 0,8 15 20 0 0,-8-5 13 0 0,16 34 126 0 0,-28-50-138 0 0,-1-1 0 0 0,0 1 1 0 0,-1 0-1 0 0,1-1 1 0 0,-1 1-1 0 0,0 0 0 0 0,0 0 1 0 0,0 0-1 0 0,-1 2-21 0 0,0 3 32 0 0,1-8-24 0 0,0 0-1 0 0,0 0 1 0 0,0-1 0 0 0,0 1 0 0 0,-1 0 0 0 0,1-1 0 0 0,-1 1 0 0 0,1-1 0 0 0,-1 1 0 0 0,1 0 0 0 0,-1-1 0 0 0,0 1 0 0 0,0-1 0 0 0,0 1-8 0 0,-5 10 62 0 0,3 1 4 0 0,-2 3 42 0 0,-5 0 34 0 0,-6 2 29 0 0,14-14-137 0 0,-1 0 1 0 0,1 0 0 0 0,0 0-1 0 0,0 1 1 0 0,0 1-35 0 0,-6 11 136 0 0,-4-1 2 0 0,-3 3-13 0 0,9-10-80 0 0,-19 28 140 0 0,22-34-161 0 0,0 1 0 0 0,0-1 0 0 0,0 0 1 0 0,0 0-1 0 0,-1 0 0 0 0,0 0 0 0 0,1 0 1 0 0,-3 0-25 0 0,-7 2 80 0 0,8 6-64 0 0,-2-7-14 0 0,7-3-2 0 0,-1-1-1 0 0,1 0 1 0 0,0 0-1 0 0,-1 0 1 0 0,1 1-1 0 0,-1-1 1 0 0,1 0-1 0 0,0 0 1 0 0,0 1-1 0 0,-1-1 1 0 0,1 0-1 0 0,0 1 0 0 0,-1-1 1 0 0,1 0-1 0 0,0 1 1 0 0,0-1-1 0 0,0 0 1 0 0,-1 1-1 0 0,1-1 1 0 0,0 1-1 0 0,0-1 1 0 0,0 0-1 0 0,0 1 1 0 0,0-1-1 0 0,0 1 1 0 0,0-1-1 0 0,0 0 1 0 0,0 1-1 0 0,0-1 1 0 0,0 1-1 0 0,0-1 1 0 0,0 3-42 0 0,0-3 86 0 0,0-3 25 0 0,0 3-68 0 0,0 0 0 0 0,0-1 1 0 0,0 1-1 0 0,0-1 0 0 0,0 1 0 0 0,0-1 0 0 0,0 1 1 0 0,0 0-1 0 0,0-1 0 0 0,0 1 0 0 0,0-1 1 0 0,0 1-1 0 0,0 0 0 0 0,1-1 0 0 0,-1 1 0 0 0,0-1 1 0 0,0 1-1 0 0,1 0 0 0 0,-1-1 0 0 0,0 1 1 0 0,0 0-1 0 0,1-1 0 0 0,-1 1 0 0 0,0 0 0 0 0,1 0 1 0 0,-1-1-1 0 0,0 1 0 0 0,1 0 0 0 0,-1 0 0 0 0,0 0 1 0 0,1-1-2 0 0,6-3 30 0 0,-2-7-34 0 0,8 6-65 0 0,0-6 1 0 0,-12 11 66 0 0,-1 0-1 0 0,0 0 1 0 0,0-1 0 0 0,1 1 0 0 0,-1 0 0 0 0,0 0 0 0 0,0 0 0 0 0,1-1 0 0 0,-1 1 0 0 0,0 0 0 0 0,1 0 0 0 0,-1 0 0 0 0,0 0 0 0 0,0 0 0 0 0,1 0 0 0 0,-1 0 0 0 0,0-1 0 0 0,1 1 0 0 0,-1 0 0 0 0,0 0 0 0 0,1 0-1 0 0,-1 0 1 0 0,0 0 0 0 0,1 1 0 0 0,-1-1 0 0 0,0 0 2 0 0,74 0-22 0 0,-71 0 10 0 0,1 0 1 0 0,-1 1-1 0 0,0-1 1 0 0,0 1 0 0 0,1 0-1 0 0,-1 0 1 0 0,0 0-1 0 0,0 0 1 0 0,2 1 11 0 0,6 3-29 0 0,23 8-82 0 0,-22-7 101 0 0,3 4 35 0 0,-8-5-5 0 0,12 7 36 0 0,-8-6 30 0 0,-1 1-1 0 0,10 8-85 0 0,-18-13 4 0 0,1 0 0 0 0,-1 1-1 0 0,0-1 1 0 0,1 1 0 0 0,-1 0 0 0 0,0 0 0 0 0,1 2-4 0 0,-1-1-25 0 0,1-1-1 0 0,-1 0 1 0 0,1 0-1 0 0,-1 0 1 0 0,1 0 0 0 0,3 2 25 0 0,-3-3-19 0 0,0 1 0 0 0,0 0 0 0 0,0 0 0 0 0,-1 0 1 0 0,1 0-1 0 0,1 3 19 0 0,12 26 128 0 0,-16-30-118 0 0,1-1 0 0 0,-1 1 0 0 0,1-1 1 0 0,-1 1-1 0 0,0 0 0 0 0,1-1 0 0 0,-1 1 0 0 0,0-1 0 0 0,0 1 0 0 0,0 0 1 0 0,0-1-1 0 0,-1 1 0 0 0,1 0 0 0 0,0-1 0 0 0,-1 1 0 0 0,1-1 1 0 0,-1 1-1 0 0,0 0 0 0 0,1-1 0 0 0,-1 1 0 0 0,0-1 0 0 0,0 0 0 0 0,0 1 1 0 0,0 0-11 0 0,-4 5 43 0 0,-4 13 83 0 0,8-15-102 0 0,0-1-1 0 0,-1 0 1 0 0,0 0-1 0 0,0-1 1 0 0,0 1 0 0 0,0 0-1 0 0,-1-1 1 0 0,1 1-1 0 0,-1-1 1 0 0,0 0-1 0 0,0 1 1 0 0,0-1-1 0 0,0-1 1 0 0,-1 1 0 0 0,-1 1-24 0 0,-18 6 143 0 0,-1 1-30 0 0,21-9-101 0 0,-1-1 1 0 0,0 1 0 0 0,1 0 0 0 0,-1-1 0 0 0,0 0-1 0 0,0 0 1 0 0,0 0 0 0 0,0 0 0 0 0,0-1 0 0 0,-3 1-13 0 0,5-1 5 0 0,0 0 0 0 0,0 0 0 0 0,1 0 0 0 0,-1 1 0 0 0,0-1 0 0 0,0 0 0 0 0,0 1 0 0 0,0 0 0 0 0,0-1 0 0 0,1 1 0 0 0,-1 0 0 0 0,0 0 0 0 0,-1 1-5 0 0,2-1 4 0 0,-1 0 0 0 0,1 0 0 0 0,-1 0 0 0 0,1-1 0 0 0,-1 1 0 0 0,1 0 0 0 0,-1-1 0 0 0,1 0 0 0 0,-1 1 0 0 0,0-1 0 0 0,1 0 0 0 0,-1 0 0 0 0,-1 1-4 0 0,-19-1 37 0 0,6 0-49 0 0,4 0-41 0 0,-1 0-54 0 0,10-1 134 0 0,0 1-64 0 0,1 0-66 0 0,0-1-68 0 0,1 0-69 0 0,0 0-71 0 0,0-1-73 0 0,0 1-74 0 0,0-1-59 0 0,1 1-73 0 0,-2-1-75 0 0,1 0-76 0 0,-3 0-1041 0 0,-5 2-1012 0 0</inkml:trace>
  <inkml:trace contextRef="#ctx0" brushRef="#br0" timeOffset="-3035.4">916 350 8032 0 0,'0'0'182'0'0,"0"0"29"0"0,0 0 12 0 0,0 0 22 0 0,0 0 90 0 0,0 0 38 0 0,0 0 10 0 0,0 0-26 0 0,-3 0-110 0 0,-2 0-211 0 0,0 0 56 0 0,-6 0 154 0 0,-16 0 444 0 0,20 0-538 0 0,2 0-68 0 0,4 0-75 0 0,1-1 1 0 0,-1 1 0 0 0,1 0 0 0 0,-1 0 0 0 0,1 0 0 0 0,-1 0-1 0 0,1 0 1 0 0,-1 0 0 0 0,1 0 0 0 0,-1 0 0 0 0,1 1-1 0 0,-1-1 1 0 0,1 0 0 0 0,-1 0 0 0 0,1 0 0 0 0,-1 0-1 0 0,1 1 1 0 0,0-1 0 0 0,-1 0 0 0 0,1 0 0 0 0,-1 1 0 0 0,1-1-1 0 0,0 0 1 0 0,-1 1 0 0 0,1-1 0 0 0,0 0 0 0 0,-1 1-1 0 0,1-1 1 0 0,0 1 0 0 0,-1-1 0 0 0,1 0 0 0 0,0 1-10 0 0,-5 6 140 0 0,-5-2 70 0 0,5 6-2 0 0,-6-6-41 0 0,2 0-84 0 0,2 6-35 0 0,4 2-12 0 0,3-11-29 0 0,-1 0 0 0 0,1 1 0 0 0,-1-1 0 0 0,0 0 0 0 0,1 0 0 0 0,-1 1 0 0 0,0-1 0 0 0,0 0 0 0 0,-1 0 0 0 0,1 0 0 0 0,0 0 0 0 0,-1 0 0 0 0,1-1 0 0 0,-1 1-7 0 0,0 0 10 0 0,1 0 0 0 0,-1 0-1 0 0,1 0 1 0 0,-1 0 0 0 0,1 0 0 0 0,0 0 0 0 0,0 0 0 0 0,0 0 0 0 0,0 0 0 0 0,1 0 0 0 0,-1 1 0 0 0,0-1 0 0 0,1 0 0 0 0,-1 0 0 0 0,1 1-10 0 0,-3 11 61 0 0,-7 17 97 0 0,5 1 2 0 0,0-16-81 0 0,3-9-53 0 0,0-1 1 0 0,1 1-1 0 0,-1 0 0 0 0,1-1 1 0 0,1 1-1 0 0,0 0-26 0 0,-1 0 20 0 0,0 0 0 0 0,0 1-1 0 0,0-1 1 0 0,-1 0 0 0 0,0 0 0 0 0,-2 5-20 0 0,2-7 12 0 0,-1 13 35 0 0,3 2-31 0 0,1-10-15 0 0,-1 37-1 0 0,-1-40 0 0 0,2-3 0 0 0,12 19 0 0 0,-8-7 0 0 0,6-3 10 0 0,-5-9 42 0 0,4-5-41 0 0,-8 1 5 0 0,4 0 30 0 0,-4 0-28 0 0,0 0 0 0 0,-1 1 0 0 0,1-1 0 0 0,0 0 0 0 0,-1-1 0 0 0,1 1 0 0 0,0 0 0 0 0,-1 0 0 0 0,1-1 0 0 0,0 1 0 0 0,-1-1 1 0 0,2 0-19 0 0,1-5 88 0 0,-3 5-82 0 0,-1 1 0 0 0,0-1-1 0 0,0 1 1 0 0,1-1-1 0 0,-1 1 1 0 0,0 0 0 0 0,1-1-1 0 0,-1 1 1 0 0,0 0 0 0 0,1-1-1 0 0,-1 1 1 0 0,0 0 0 0 0,1-1-1 0 0,-1 1 1 0 0,1 0 0 0 0,-1 0-1 0 0,1-1 1 0 0,-1 1-1 0 0,1 0 1 0 0,-1 0 0 0 0,1 0-1 0 0,-1 0 1 0 0,1 0 0 0 0,-1 0-1 0 0,1 0 1 0 0,-1 0 0 0 0,1 0-1 0 0,-1 0 1 0 0,0 0 0 0 0,1 0-1 0 0,-1 0 1 0 0,1 0-6 0 0,1 0 12 0 0,0 0-1 0 0,-1 0 1 0 0,1 0-1 0 0,0-1 1 0 0,-1 1 0 0 0,1-1-1 0 0,0 1 1 0 0,-1-1 0 0 0,1 1-1 0 0,-1-1 1 0 0,1 0-1 0 0,-1 0 1 0 0,0 1 0 0 0,1-1-1 0 0,-1 0 1 0 0,0-1 0 0 0,1 1-1 0 0,-1 0-11 0 0,2-3 37 0 0,0 0-1 0 0,0 0 1 0 0,0 0-1 0 0,0-1 1 0 0,0 0-37 0 0,-1 1 27 0 0,0-1 1 0 0,1 1-1 0 0,0 0 1 0 0,0 0-1 0 0,0 0-27 0 0,9-7 42 0 0,-7 6-13 0 0,1 0 1 0 0,-1-1-1 0 0,0 0 1 0 0,0-1-30 0 0,-3 4 6 0 0,1-1 1 0 0,-1-1 0 0 0,0 1 0 0 0,-1 0 0 0 0,1-2-7 0 0,12-31 4 0 0,-1 1 61 0 0,-9 15 25 0 0,-4-4-3 0 0,-1 20-70 0 0,1 1 1 0 0,0-1 0 0 0,0 1-1 0 0,0-1 1 0 0,1 1 0 0 0,0-5-18 0 0,5-6 45 0 0,-5 12-39 0 0,0 0-1 0 0,0 0 1 0 0,0 0 0 0 0,0-1-1 0 0,0 1 1 0 0,-1 0-1 0 0,1 0 1 0 0,-1-1 0 0 0,0-2-6 0 0,0-3 0 0 0,-1 6 0 0 0,1 0 0 0 0,0 1 0 0 0,-1-1 0 0 0,2 0 0 0 0,-1 0 0 0 0,0 0 0 0 0,0 0 0 0 0,1 0 0 0 0,0 0 0 0 0,0 0 0 0 0,0-1 0 0 0,9-11 0 0 0,-7 1-15 0 0,-2 20-19 0 0,3-1 46 0 0,4 3 1 0 0,-7 7-13 0 0,-1-13 0 0 0,0 0 0 0 0,0 0 0 0 0,0 1 0 0 0,0-1 0 0 0,0 0 0 0 0,1 0 0 0 0,-1 1 0 0 0,1-1 0 0 0,-1 0 0 0 0,1 0 0 0 0,0 1 0 0 0,1 0 0 0 0,0 1 0 0 0,0 0 0 0 0,-1-1 0 0 0,1 1 0 0 0,-1 0 0 0 0,0 0 0 0 0,0 0 0 0 0,-1 0 0 0 0,1 0 0 0 0,-1 3 0 0 0,0-4 0 0 0,1 0 0 0 0,-1 0 0 0 0,0 1 0 0 0,1-1 0 0 0,0 0 0 0 0,-1 0 0 0 0,1 0 0 0 0,0 0 0 0 0,1 0 0 0 0,0 2 0 0 0,3 6 0 0 0,10 26 0 0 0,-9-11 0 0 0,-3-19-7 0 0,0 0 0 0 0,0 0 0 0 0,5 6 7 0 0,1 3-89 0 0,12 31-305 0 0,-8-31 370 0 0,3 0 24 0 0,-3 0 0 0 0,-11-13-35 0 0,-1 1 43 0 0,2 1 48 0 0,-2-4-71 0 0,1 0-40 0 0,-1 0-32 0 0,2-1-44 0 0,-1 0-53 0 0,1 0-60 0 0,-1 0 18 0 0,0 0-38 0 0,1 1-364 0 0,-1-1 82 0 0,0 0-52 0 0,1 2-708 0 0,-1 2-560 0 0,-2 5-1061 0 0</inkml:trace>
  <inkml:trace contextRef="#ctx0" brushRef="#br0" timeOffset="-2635.36">1642 302 6208 0 0,'0'0'182'0'0,"-3"0"-8"0"0,-10-2-138 0 0,2-3 1 0 0,4 1 68 0 0,1 1 55 0 0,2 1 43 0 0,0 1 81 0 0,-2 1 435 0 0,2 1-357 0 0,-4 0-88 0 0,-10-2 539 0 0,-2 1-234 0 0,10 0-333 0 0,0 0-33 0 0,1 0-37 0 0,0 1-39 0 0,3 0-43 0 0,1 0-46 0 0,-1 6 58 0 0,4-3-46 0 0,-9 3 93 0 0,-3-1-36 0 0,10-3-73 0 0,-9 3 71 0 0,-3 2 0 0 0,14-7-99 0 0,-11 5 96 0 0,7 4-19 0 0,-4-5-62 0 0,5 2 3 0 0,5-6-33 0 0,0-1 0 0 0,-1 0 0 0 0,1 1 0 0 0,0-1 1 0 0,0 0-1 0 0,0 1 0 0 0,-1-1 0 0 0,1 0 0 0 0,0 1 1 0 0,-1-1-1 0 0,1 0 0 0 0,0 1 0 0 0,-1-1 0 0 0,1 0 0 0 0,0 0 1 0 0,-1 1-1 0 0,1-1 0 0 0,0 0 0 0 0,-1 0 0 0 0,1 0 1 0 0,-1 0-1 0 0,1 0 0 0 0,0 1 0 0 0,-1-1 0 0 0,1 0 0 0 0,-1 0 1 0 0,1 0-1 0 0,-1 0 0 0 0,1 0 0 0 0,0 0 0 0 0,-1-1-1 0 0,1 1 1 0 0,0 0 0 0 0,0 0 0 0 0,0 0-1 0 0,0 0 1 0 0,0 0 0 0 0,-1 0 0 0 0,1 0-1 0 0,0 0 1 0 0,0 0 0 0 0,0 0 0 0 0,0 0-1 0 0,0 0 1 0 0,0 0 0 0 0,0 0 0 0 0,0 0-1 0 0,0 0 1 0 0,-1 0 0 0 0,1 0 0 0 0,0 0-1 0 0,0 0 1 0 0,0 0 0 0 0,0 0 0 0 0,0 1-1 0 0,0-1 1 0 0,0 0 0 0 0,0 0 0 0 0,0 0-1 0 0,0 0 1 0 0,0 0 0 0 0,0 0-1 0 0,0 0 1 0 0,-1 0 0 0 0,1 0 0 0 0,0 0-1 0 0,0 0 1 0 0,0 0 0 0 0,0 0 0 0 0,0 0-1 0 0,0 1 1 0 0,0-1 0 0 0,0 0 0 0 0,0 0-1 0 0,0 0 1 0 0,0 0 0 0 0,0 0 0 0 0,0 0-1 0 0,0 0 1 0 0,0 0 0 0 0,0 0 0 0 0,0 0-1 0 0,0 1 1 0 0,0-1 0 0 0,0 0 0 0 0,0 0-1 0 0,0 0 1 0 0,0 0 0 0 0,0 0-1 0 0,0 29 11 0 0,0-27-12 0 0,0-1 0 0 0,1 1 0 0 0,-1 0 0 0 0,0-1 1 0 0,1 1-1 0 0,-1 0 0 0 0,1-1 0 0 0,-1 1 0 0 0,1-1 0 0 0,0 1 1 0 0,0-1-1 0 0,-1 1 0 0 0,1-1 0 0 0,0 0 0 0 0,0 1 1 0 0,0-1-1 0 0,1 0 0 0 0,-1 1 1 0 0,3 3-64 0 0,-3 3 52 0 0,0-3 4 0 0,3 2-8 0 0,1 0 0 0 0,1-1-1 0 0,-1 1 1 0 0,1-1 0 0 0,0-1 0 0 0,4 3 16 0 0,8 9-31 0 0,-10-9 14 0 0,-3-4 8 0 0,-1 1 0 0 0,1 0 0 0 0,-1 0 0 0 0,2 3 9 0 0,-2-2 0 0 0,-3-4 0 0 0,1 1 0 0 0,0 0 0 0 0,0-1 0 0 0,1 1 0 0 0,-1-1 0 0 0,0 0 0 0 0,1 0 0 0 0,0 0 0 0 0,-1 0 0 0 0,1 0 0 0 0,2 1 0 0 0,25 23 36 0 0,-24-20-20 0 0,0 0 1 0 0,1 0-1 0 0,0 0 1 0 0,0-1-1 0 0,1 0 1 0 0,-1 0 0 0 0,4 1-17 0 0,-6-5 17 0 0,-1 1 1 0 0,1 0-1 0 0,-1 0 1 0 0,0 0-1 0 0,1 1 1 0 0,-1-1-1 0 0,0 1 1 0 0,-1 0-1 0 0,1 0 1 0 0,-1 1-1 0 0,1-1 1 0 0,-1 1-1 0 0,0-1 1 0 0,0 1-1 0 0,0 0 1 0 0,-1 1-18 0 0,4 8 84 0 0,-3-11-25 0 0,0 0-31 0 0,1 0-5 0 0,-3 0 31 0 0,0 3 103 0 0,0-2-27 0 0,-1 2 43 0 0,0-2-101 0 0,0-1-35 0 0,0 0-1 0 0,0 0 1 0 0,1 0 0 0 0,-2 0-1 0 0,1-1 1 0 0,0 1 0 0 0,0 0 0 0 0,-1 0-1 0 0,1 0 1 0 0,-1-1 0 0 0,0 2-37 0 0,-9 3 256 0 0,6 0-95 0 0,0-1-36 0 0,-1-4-35 0 0,-3 0 44 0 0,6-1-120 0 0,0 0-1 0 0,1 0 1 0 0,-1 1-1 0 0,1-1 1 0 0,-1 1-1 0 0,1-1 1 0 0,-1 1-1 0 0,1-1 1 0 0,-1 1-1 0 0,1 0 1 0 0,-1 0-1 0 0,1 0-13 0 0,-1 0 12 0 0,1 0 0 0 0,-1 0 0 0 0,0 0-1 0 0,0 0 1 0 0,0 0 0 0 0,1-1 0 0 0,-1 1 0 0 0,0-1 0 0 0,0 1 0 0 0,0-1-1 0 0,0 0 1 0 0,-1 0-12 0 0,1 1 9 0 0,0-1-1 0 0,1 0 1 0 0,-1 0-1 0 0,0 1 1 0 0,0-1-1 0 0,1 1 1 0 0,-1-1-1 0 0,0 1 1 0 0,1 0-1 0 0,-1-1 1 0 0,0 1-1 0 0,1 0 1 0 0,-1 0-9 0 0,1 0 7 0 0,-1 0 0 0 0,1 0 1 0 0,-1 0-1 0 0,1 0 0 0 0,-1-1 0 0 0,0 1 1 0 0,0 0-1 0 0,1-1 0 0 0,-1 0 1 0 0,0 1-1 0 0,0-1 0 0 0,1 0 1 0 0,-1 0-8 0 0,-50 0 93 0 0,32 0-83 0 0,15 0-16 0 0,-6-1-40 0 0,2-3-86 0 0,6 3 45 0 0,0-1 1 0 0,0 0-1 0 0,0 0 0 0 0,1-1 0 0 0,-1 1 0 0 0,1-1 0 0 0,-1 0 87 0 0,-5-5-193 0 0,2 1-8 0 0,1 0-58 0 0,2-1-65 0 0,2-2-73 0 0,1-6-264 0 0</inkml:trace>
  <inkml:trace contextRef="#ctx0" brushRef="#br0" timeOffset="-2334.9">1815 255 7616 0 0,'0'0'222'0'0,"3"0"-15"0"0,1 0-173 0 0,5 0-25 0 0,0 1 7 0 0,-2 1 41 0 0,0 4 98 0 0,-2 3 84 0 0,1 2 207 0 0,1-7-134 0 0,-2 1 72 0 0,-4 4-157 0 0,1 4 20 0 0,5 2-25 0 0,-1-3-77 0 0,-2-2-13 0 0,0 1-39 0 0,0-1-10 0 0,-1-2 4 0 0,-2 0 22 0 0,0 0 43 0 0,0 6 109 0 0,1-6-158 0 0,2 2 12 0 0,2 5 52 0 0,-1 14 173 0 0,1-14-80 0 0,-1 1 30 0 0,-3 3-36 0 0,-1-10-117 0 0,0 0 0 0 0,0 0 1 0 0,1 0-1 0 0,0-1 1 0 0,1 1-1 0 0,0 1-137 0 0,6 15 288 0 0,-2-5-138 0 0,-3-1 21 0 0,-3-6-61 0 0,-1-11-97 0 0,0 0-1 0 0,0-1 0 0 0,0 1 1 0 0,0 0-1 0 0,0-1 0 0 0,1 1 1 0 0,-1-1-1 0 0,0 1 0 0 0,1 0 1 0 0,-1-1-1 0 0,1 1 0 0 0,0-1 1 0 0,0 1-13 0 0,8 9 93 0 0,-8-10-74 0 0,1 1 0 0 0,-1 0 1 0 0,1 0-1 0 0,-1 0 0 0 0,0 0 0 0 0,0 0 1 0 0,0 0-1 0 0,0 0 0 0 0,0 0 0 0 0,0 1 1 0 0,-1-1-1 0 0,1 0 0 0 0,-1 1-19 0 0,2 32 351 0 0,-3-20-197 0 0,1-14-142 0 0,0-1 1 0 0,0 1-1 0 0,0 0 1 0 0,0 0-1 0 0,0 0 1 0 0,0 0 0 0 0,1 0-1 0 0,-1-1 1 0 0,0 1-1 0 0,0 0 1 0 0,1 0-1 0 0,-1 0 1 0 0,0-1 0 0 0,1 2-13 0 0,10 3 146 0 0,-11-4-143 0 0,0-1 0 0 0,1 1-1 0 0,-1-1 1 0 0,0 1 0 0 0,0 0-1 0 0,1-1 1 0 0,-1 1 0 0 0,0 0-1 0 0,0-1 1 0 0,0 1 0 0 0,0 0-1 0 0,0 0 1 0 0,0-1 0 0 0,0 1-1 0 0,0 0-2 0 0,0 4 43 0 0,0 0-39 0 0,0 0-43 0 0,0-2-58 0 0,0-3-43 0 0,3 0-188 0 0,-1 0 244 0 0,-1 0-1 0 0,1 0-17 0 0,-1 0-40 0 0,0 0-14 0 0,0 0-39 0 0,0 0-45 0 0,0 0-52 0 0,0 0-55 0 0,0 0-50 0 0,-1 0-47 0 0,0 0-39 0 0,1 0-141 0 0,-1 0-39 0 0,0 0-171 0 0,0 0-459 0 0</inkml:trace>
  <inkml:trace contextRef="#ctx0" brushRef="#br0" timeOffset="-1949.76">2446 318 9760 0 0,'0'0'222'0'0,"-2"-2"30"0"0,-9-9 18 0 0,11 11-266 0 0,0 0 0 0 0,-1 0 0 0 0,1 0 0 0 0,0 0 1 0 0,0-1-1 0 0,-1 1 0 0 0,1 0 0 0 0,0 0 0 0 0,0 0 1 0 0,0 0-1 0 0,-1 0 0 0 0,1-1 0 0 0,0 1 0 0 0,0 0 1 0 0,0 0-1 0 0,0 0 0 0 0,-1-1 0 0 0,1 1 0 0 0,0 0 0 0 0,0 0 1 0 0,0-1-1 0 0,0 1 0 0 0,0 0 0 0 0,0 0 0 0 0,0-1 1 0 0,0 1-1 0 0,0 0 0 0 0,0 0 0 0 0,0-1 0 0 0,0 1 1 0 0,0 0-1 0 0,0 0 0 0 0,0-1 0 0 0,0 1 0 0 0,0 0 1 0 0,0 0-1 0 0,0-1 0 0 0,0 1 0 0 0,0 0 0 0 0,0 0 0 0 0,0 0 1 0 0,1-1-1 0 0,-1 1 0 0 0,0 0-4 0 0,0-3 66 0 0,-15-6-44 0 0,6 4 19 0 0,-1-1 113 0 0,0 4 121 0 0,4-1 224 0 0,-4-7 12 0 0,8 8-252 0 0,0 1-72 0 0,0 0-63 0 0,0 1-48 0 0,0 0-34 0 0,-3 1-30 0 0,4-1 28 0 0,1 0 14 0 0,-7 0 158 0 0,0 0-41 0 0,-5 0 70 0 0,3 0-136 0 0,1 0-37 0 0,-18 0 64 0 0,14 0-34 0 0,-4 3-103 0 0,12 0-12 0 0,-1 0 0 0 0,1 0 0 0 0,1 1 0 0 0,-1-1 0 0 0,-1 3 17 0 0,1-2-7 0 0,-2 0-44 0 0,1-4 40 0 0,0 1 13 0 0,-11 28-2 0 0,14-25 0 0 0,1 2 0 0 0,2 16 0 0 0,-1 38 0 0 0,0-58 0 0 0,0 0 0 0 0,0-1 0 0 0,0 1 0 0 0,0 0 0 0 0,0-1 0 0 0,1 1 0 0 0,-1 0 0 0 0,1-1 0 0 0,-1 1 0 0 0,1-1 0 0 0,0 1 0 0 0,0-1 0 0 0,-1 1 0 0 0,1-1 0 0 0,1 2 0 0 0,3 4 0 0 0,6 16 0 0 0,12 15 0 0 0,-13-22-16 0 0,-6-7-30 0 0,3 3-40 0 0,5 2 24 0 0,29 28-196 0 0,-20-22 206 0 0,-16-16 51 0 0,-1 1 1 0 0,2-1 0 0 0,-1 0-1 0 0,1-1 1 0 0,-1 1 0 0 0,1-1 4 0 0,-1 1-1 0 0,1-1 1 0 0,-1 1-1 0 0,0 1 1 0 0,0-1-4 0 0,1 1 33 0 0,-1 0 0 0 0,2 0 0 0 0,-1-1 0 0 0,3 1-33 0 0,-5-3 18 0 0,0 1 1 0 0,0-1-1 0 0,0 1 1 0 0,-1-1-1 0 0,1 1 0 0 0,-1 0 1 0 0,0 0-1 0 0,0 1 1 0 0,0-1-1 0 0,0 1 1 0 0,0-1-1 0 0,-1 1-18 0 0,3 7 67 0 0,-5-10-60 0 0,0 1 0 0 0,1-1 1 0 0,-1 0-1 0 0,1 0 0 0 0,-1 0 1 0 0,1 0-1 0 0,-1 0 0 0 0,1 0 1 0 0,0 0-1 0 0,-1 0 0 0 0,1 0 1 0 0,0 0-1 0 0,0-1 0 0 0,0 1 1 0 0,0 0-1 0 0,0 0 0 0 0,0-1 1 0 0,0 1-8 0 0,6 2 43 0 0,-6-3-38 0 0,-1 0-1 0 0,0 1 1 0 0,1-1 0 0 0,-1 0-1 0 0,1 0 1 0 0,-1 0-1 0 0,1 0 1 0 0,-1 1 0 0 0,0-1-1 0 0,1 0 1 0 0,-1 0-1 0 0,1 1 1 0 0,-1-1 0 0 0,0 0-1 0 0,1 1 1 0 0,-1-1-1 0 0,0 0 1 0 0,1 1 0 0 0,-1-1-1 0 0,0 1 1 0 0,0-1-1 0 0,0 1 1 0 0,1-1 0 0 0,-1 0-1 0 0,0 1 1 0 0,0-1-1 0 0,0 1 1 0 0,0-1 0 0 0,0 1-1 0 0,0-1 1 0 0,0 1-1 0 0,0-1 1 0 0,0 1 0 0 0,0-1-1 0 0,0 0 1 0 0,0 1-5 0 0,3 4 111 0 0,7 6 1 0 0,-7-9 0 0 0,-6 1 1 0 0,-7 8 6 0 0,7-9 1 0 0,3 1 0 0 0,0-2-112 0 0,0-1 0 0 0,0 1 0 0 0,0 0 0 0 0,0 0 0 0 0,-1-1 0 0 0,1 1 0 0 0,0 0 0 0 0,-1 0 0 0 0,1-1 1 0 0,0 1-1 0 0,-1 0 0 0 0,1-1 0 0 0,-1 1 0 0 0,1-1 0 0 0,-1 1 0 0 0,1-1 0 0 0,-1 1 0 0 0,1-1 1 0 0,-1 1-1 0 0,0-1 0 0 0,1 1 0 0 0,-1-1-8 0 0,-21 10 120 0 0,6-3-26 0 0,8-2-53 0 0,7-4-37 0 0,-1 0 1 0 0,1 0-1 0 0,-1 0 0 0 0,1 0 0 0 0,-1-1 1 0 0,1 1-1 0 0,-1 0 0 0 0,1-1 1 0 0,-1 1-1 0 0,0-1 0 0 0,1 0 0 0 0,-1 0 1 0 0,0 0-1 0 0,0 1-4 0 0,1-1 5 0 0,-1 0 0 0 0,1 0-1 0 0,-1 0 1 0 0,0 0 0 0 0,1 1 0 0 0,-1-1 0 0 0,1 1 0 0 0,-1-1-1 0 0,1 1 1 0 0,-1 0 0 0 0,1 0 0 0 0,0-1 0 0 0,-1 1-5 0 0,-11 6 17 0 0,5-5 51 0 0,-1-1-79 0 0,-5-2-120 0 0,-1 0-89 0 0,-13-6-276 0 0,20 5 372 0 0,1-1 47 0 0,-12 1-313 0 0</inkml:trace>
  <inkml:trace contextRef="#ctx0" brushRef="#br0" timeOffset="-1602.83">1878 82 8208 0 0,'0'0'234'0'0,"0"-3"6"0"0,0-2-176 0 0,-2-1-37 0 0,-5 2-17 0 0,2-1 4 0 0,3-1 69 0 0,2 4 73 0 0,0 1 186 0 0,0 0-56 0 0,0 1-63 0 0,-1 0-54 0 0,0 0-48 0 0,0 0-26 0 0,0 0-43 0 0,-2 1-22 0 0,1-1 9 0 0,0 1 41 0 0,1-1 38 0 0,0 0 60 0 0,1 0 25 0 0,-1 0 58 0 0,0-1 64 0 0,1 1 71 0 0,0 0-665 0 0,0 0-49 0 0,0 0-45 0 0,0 0-38 0 0,0 0-123 0 0,0 0-39 0 0,0 0-148 0 0,0 0-398 0 0</inkml:trace>
  <inkml:trace contextRef="#ctx0" brushRef="#br0" timeOffset="4807.1">6232 523 5584 0 0,'0'0'165'0'0,"0"0"-45"0"0,0 0-8 0 0,0 0 39 0 0,0 0 126 0 0,0 0 236 0 0,0 0 21 0 0,3 0-6 0 0,1 0-353 0 0,-3 1-102 0 0,1-1 0 0 0,0 0-1 0 0,0 0 1 0 0,0 0 0 0 0,0 0 0 0 0,-1-1 0 0 0,1 1-1 0 0,0 0 1 0 0,0-1 0 0 0,-1 1 0 0 0,2-1-73 0 0,2-6 313 0 0,-5 7-294 0 0,0-1 0 0 0,0 1 1 0 0,1-1-1 0 0,-1 1 0 0 0,0-1 0 0 0,1 1 1 0 0,-1 0-1 0 0,0-1 0 0 0,1 1 1 0 0,-1 0-1 0 0,0-1 0 0 0,1 1 1 0 0,-1 0-1 0 0,1 0 0 0 0,-1-1 1 0 0,1 1-1 0 0,-1 0 0 0 0,0 0 0 0 0,1 0 1 0 0,-1-1-1 0 0,1 1 0 0 0,-1 0 1 0 0,1 0-1 0 0,-1 0 0 0 0,1 0 1 0 0,-1 0-1 0 0,1 0 0 0 0,-1 0 0 0 0,1 0 1 0 0,-1 0-1 0 0,1 0 0 0 0,0 0-19 0 0,15 1 346 0 0,4 0-28 0 0,-17-1-270 0 0,-1 0-1 0 0,1 0 1 0 0,0 0 0 0 0,-1 0 0 0 0,1-1 0 0 0,0 1 0 0 0,-1-1 0 0 0,1 0 0 0 0,0 0-48 0 0,5-4 93 0 0,-7 4-76 0 0,1 0 0 0 0,-1 0 1 0 0,1 0-1 0 0,-1 1 0 0 0,1-1 0 0 0,-1 0 0 0 0,1 1 0 0 0,-1-1 1 0 0,1 1-1 0 0,0-1 0 0 0,-1 1 0 0 0,1 0 0 0 0,0 0 0 0 0,-1 0-17 0 0,1 0 15 0 0,0 0 0 0 0,-1-1 0 0 0,1 1 0 0 0,-1 0 0 0 0,1-1 0 0 0,-1 1 0 0 0,1-1 0 0 0,-1 1 0 0 0,1-1 0 0 0,-1 0 0 0 0,1 1 0 0 0,-1-1 0 0 0,0 0-15 0 0,13-5 91 0 0,-11 5-75 0 0,-1 0-1 0 0,1 1 1 0 0,0 0 0 0 0,0 0 0 0 0,0 0 0 0 0,0 0 0 0 0,0 0-16 0 0,2 0 34 0 0,-1 1-1 0 0,1-2 1 0 0,-1 1 0 0 0,1 0 0 0 0,-1-1 0 0 0,1 0 0 0 0,3-1-34 0 0,-1 0 32 0 0,17-5 34 0 0,8 3-52 0 0,-28 4-69 0 0,2 0 55 0 0,0-1-42 0 0,-1 1-95 0 0,-1 0-88 0 0,-1 0 65 0 0,-1 0-37 0 0,2 1-223 0 0,-2-1 162 0 0,0 0-34 0 0,0 1-36 0 0,1-1-40 0 0,-1 1-41 0 0,0 0-43 0 0,9 3-1010 0 0,7 5-829 0 0</inkml:trace>
  <inkml:trace contextRef="#ctx0" brushRef="#br0" timeOffset="5361.07">7116 287 7080 0 0,'0'0'157'0'0,"0"0"23"0"0,0 0 13 0 0,3 0-22 0 0,7 2-135 0 0,-8-2-36 0 0,-1 1 0 0 0,0-1 1 0 0,0 1-1 0 0,0 0 0 0 0,0-1 1 0 0,0 1-1 0 0,0 0 0 0 0,0 0 1 0 0,0 0-1 0 0,0 0 1 0 0,-1 0-1 0 0,1 0 0 0 0,0 0 1 0 0,0 0-1 0 0,-1 0 0 0 0,1 0 1 0 0,-1 0-1 0 0,1 1 0 0 0,1 8 51 0 0,-2-8 45 0 0,2 1 107 0 0,2 1-56 0 0,0-1-22 0 0,0 1 0 0 0,0 0-1 0 0,-1 0 1 0 0,0 0 0 0 0,1 2-125 0 0,1 4 254 0 0,-1-1-81 0 0,6 3-22 0 0,-7-8-109 0 0,0 0-1 0 0,-1 0 1 0 0,1-1-1 0 0,-1 2 1 0 0,0-1-1 0 0,0 0 1 0 0,0 0-1 0 0,0 2-41 0 0,8 17 119 0 0,2-1 15 0 0,-6-1-35 0 0,-5-16-77 0 0,0-1 0 0 0,1 1 0 0 0,-1-1 0 0 0,1 1 0 0 0,0-1 0 0 0,0 0 0 0 0,1 1-22 0 0,17 25 159 0 0,9 13-3 0 0,-15-22-87 0 0,-4-3 55 0 0,-2-1 54 0 0,1 2 76 0 0,-7-15-182 0 0,1 1-1 0 0,0-1 0 0 0,-1 0 0 0 0,2-1 0 0 0,-1 1 1 0 0,0 0-72 0 0,0-2 61 0 0,-1 1 1 0 0,0 0 0 0 0,0 0-1 0 0,-1 0 1 0 0,1 0 0 0 0,0 1-62 0 0,6 10 209 0 0,2-5-60 0 0,3-3 43 0 0,-8 1-57 0 0,-5-7-126 0 0,0 0 0 0 0,0 1 0 0 0,1-1 0 0 0,-1 0 0 0 0,0 1 1 0 0,0-1-1 0 0,1 1 0 0 0,-1-1 0 0 0,0 0 0 0 0,0 0 0 0 0,1 1 0 0 0,-1-1 0 0 0,0 0 0 0 0,1 1 0 0 0,-1-1 0 0 0,0 0 0 0 0,1 0 0 0 0,-1 0 0 0 0,1 0 0 0 0,-1 1 0 0 0,0-1 0 0 0,1 0 0 0 0,-1 0 0 0 0,1 0 0 0 0,-1 0 0 0 0,1 0 0 0 0,-1 0 0 0 0,0 0 1 0 0,1 0-1 0 0,-1 0 0 0 0,1 0-9 0 0,-1 0 4 0 0,0 0-1 0 0,0 0 1 0 0,0 0 0 0 0,0 0 0 0 0,0 0 0 0 0,0 0 0 0 0,0 0 0 0 0,1 0 0 0 0,-1 0 0 0 0,0 0 0 0 0,0 0 0 0 0,0 0 0 0 0,0 0 0 0 0,0 0 0 0 0,0 0-1 0 0,0 0 1 0 0,0 0 0 0 0,0 0 0 0 0,0 0 0 0 0,1 0 0 0 0,-1 0 0 0 0,0 0 0 0 0,0 0 0 0 0,0 0 0 0 0,0 0 0 0 0,0 0 0 0 0,0 0 0 0 0,0 0 0 0 0,0 0-1 0 0,0 0 1 0 0,0 0 0 0 0,0 0 0 0 0,0 1 0 0 0,0-1 0 0 0,0 0 0 0 0,1 0 0 0 0,-1 0 0 0 0,0 0 0 0 0,0 0 0 0 0,0 0 0 0 0,0 0 0 0 0,0 0 0 0 0,0 0 0 0 0,0 0-1 0 0,0 0 1 0 0,0 1 0 0 0,0-1 0 0 0,0 0 0 0 0,0 0 0 0 0,0 0 0 0 0,0 0 0 0 0,0 0 0 0 0,0 0 0 0 0,0 0 0 0 0,0 0 0 0 0,0 0 0 0 0,-1 1-4 0 0,1 9 224 0 0,0-10-221 0 0,0 0 1 0 0,0 0 0 0 0,0 0 0 0 0,0 0-1 0 0,0 1 1 0 0,0-1 0 0 0,0 0 0 0 0,0 0-1 0 0,0 0 1 0 0,0 0 0 0 0,0 0 0 0 0,0 0 0 0 0,0 0-1 0 0,0 0 1 0 0,0 0 0 0 0,0 0 0 0 0,0 1-1 0 0,0-1 1 0 0,0 0 0 0 0,0 0 0 0 0,0 0-1 0 0,0 0 1 0 0,1 0 0 0 0,-1 0 0 0 0,0 0-1 0 0,0 0 1 0 0,0 0 0 0 0,0 0 0 0 0,0 0 0 0 0,0 0-1 0 0,0 0 1 0 0,0 1 0 0 0,0-1 0 0 0,0 0-1 0 0,0 0 1 0 0,0 0 0 0 0,0 0 0 0 0,0 0-1 0 0,1 0 1 0 0,-1 0 0 0 0,0 0 0 0 0,0 0 0 0 0,0 0-1 0 0,0 0 1 0 0,0 0 0 0 0,0 0 0 0 0,0 0-1 0 0,0 0 1 0 0,0 0 0 0 0,0 0 0 0 0,1 0-1 0 0,-1 0 1 0 0,0 0 0 0 0,0 0 0 0 0,0 0-1 0 0,0 0 1 0 0,0 0-4 0 0,11 0 176 0 0,-9 0-14 0 0,-2 0-2 0 0,0 0-2 0 0,3 0-6 0 0,7 0-6 0 0,-10 0-144 0 0,1 0 1 0 0,-1 0-1 0 0,0 0 1 0 0,0 0-1 0 0,0 0 1 0 0,0 0-1 0 0,0 0 1 0 0,0 0-1 0 0,0 0 1 0 0,0 0-1 0 0,0 0 1 0 0,0 0-1 0 0,1 0 1 0 0,-1 0-1 0 0,0 0 1 0 0,0 0-1 0 0,0 0 1 0 0,0 0 0 0 0,0 0-1 0 0,0 0 1 0 0,0 0-1 0 0,0 0 1 0 0,0 0-1 0 0,0 0 1 0 0,0 0-1 0 0,1-1 1 0 0,-1 1-1 0 0,0 0 1 0 0,0 0-1 0 0,0 0 1 0 0,0 0-1 0 0,0 0 1 0 0,0 0-1 0 0,0 0 1 0 0,0 0-1 0 0,0 0 1 0 0,0 0 0 0 0,0 0-1 0 0,0 0 1 0 0,0 0-1 0 0,0-1 1 0 0,0 1-1 0 0,0 0 1 0 0,0 0-1 0 0,0 0 1 0 0,0 0-1 0 0,0 0 1 0 0,0 0-1 0 0,0 0 1 0 0,0 0-1 0 0,0 0 1 0 0,0 0-1 0 0,0-1 1 0 0,0 1-1 0 0,0 0 1 0 0,0 0 0 0 0,0 0-3 0 0,0 0 6 0 0,0-1 0 0 0,0 1 0 0 0,0-1 1 0 0,0 1-1 0 0,0 0 0 0 0,0-1 0 0 0,0 1 0 0 0,0-1 1 0 0,0 1-1 0 0,0-1 0 0 0,0 1 0 0 0,1 0 1 0 0,-1-1-1 0 0,0 1 0 0 0,0-1 0 0 0,0 1 1 0 0,1 0-1 0 0,-1-1 0 0 0,0 1 0 0 0,0 0 1 0 0,1-1-1 0 0,-1 1 0 0 0,0 0 0 0 0,1 0 1 0 0,-1-1-1 0 0,0 1 0 0 0,1 0 0 0 0,-1 0 1 0 0,0-1-1 0 0,1 1 0 0 0,-1 0-6 0 0,7-5 111 0 0,-2-3 14 0 0,4-8 22 0 0,-7 11-99 0 0,-2 5-40 0 0,1-1 1 0 0,-1 0-1 0 0,0 0 1 0 0,1 0 0 0 0,-1 0-1 0 0,0 0 1 0 0,0 1-1 0 0,0-1 1 0 0,0 0 0 0 0,0 0-1 0 0,0 0 1 0 0,0 0-1 0 0,0 0 1 0 0,0 0 0 0 0,0 0-9 0 0,-1-10 93 0 0,5 0 21 0 0,-2 7-97 0 0,7-16 45 0 0,-7 1 16 0 0,0 4-19 0 0,5-4-14 0 0,-2 9-18 0 0,5-24 70 0 0,1-1-66 0 0,-8 25-31 0 0,9-24 0 0 0,-2 14-25 0 0,12-23-102 0 0,-17 35 110 0 0,3 0-37 0 0,0 0-42 0 0,-3 0-51 0 0,0-5-155 0 0,6 8-2 0 0,-8-1 143 0 0,-1 1-50 0 0,3 2-87 0 0,1 1-63 0 0,-2-5-147 0 0,-4 7 474 0 0,1-1 0 0 0,-1 1 0 0 0,0 0 0 0 0,0-1 0 0 0,1 1 0 0 0,-1-1 0 0 0,0 1 0 0 0,1 0 0 0 0,-1-1 0 0 0,0 1 0 0 0,1 0 0 0 0,-1-1 0 0 0,1 1 1 0 0,-1 0-1 0 0,0 0 0 0 0,1-1 0 0 0,-1 1 0 0 0,1 0 0 0 0,-1 0 0 0 0,1 0 0 0 0,-1-1 0 0 0,1 1 0 0 0,-1 0 0 0 0,1 0 0 0 0,-1 0 0 0 0,1 0 0 0 0,-1 0 0 0 0,1 0 0 0 0,-1 0 0 0 0,1 0 0 0 0,-1 0 0 0 0,1 1 34 0 0,15-1-814 0 0</inkml:trace>
  <inkml:trace contextRef="#ctx0" brushRef="#br0" timeOffset="5761.05">8047 586 7344 0 0,'0'0'165'0'0,"0"0"22"0"0,2 0 9 0 0,8 0-54 0 0,1 0-78 0 0,28 0-60 0 0,-22 0 66 0 0,-15 0-21 0 0,0 0 0 0 0,0 0 0 0 0,0-1 0 0 0,-1 1 0 0 0,1-1 1 0 0,0 1-1 0 0,0-1 0 0 0,0 0 0 0 0,0 0 0 0 0,0 0 0 0 0,-1 0 0 0 0,2 0-49 0 0,6-4 288 0 0,1 3 72 0 0,-4-1 81 0 0,7-8-55 0 0,0 6-30 0 0,-8-5-4 0 0,8 4-27 0 0,0-4-112 0 0,-10 7-98 0 0,-2 0-40 0 0,0 1-25 0 0,-1-1-23 0 0,-1 0-10 0 0,3 1 23 0 0,8-3 99 0 0,-9 4-133 0 0,-1 0-1 0 0,0 1 1 0 0,1-1 0 0 0,-1 0 0 0 0,0 0-1 0 0,1 0 1 0 0,-1 0 0 0 0,0 1-1 0 0,0-1 1 0 0,0 0 0 0 0,0 0 0 0 0,0 0-1 0 0,0 0 1 0 0,0 0-6 0 0,0-28 84 0 0,-3 24-31 0 0,0 2-41 0 0,2 1-16 0 0,-2-5 22 0 0,-6-10 51 0 0,9 16-65 0 0,-1 0 1 0 0,1 0-1 0 0,-1 0 1 0 0,0 0-1 0 0,0 0 1 0 0,0 0 0 0 0,1 1-1 0 0,-1-1 1 0 0,0 0-1 0 0,0 1 1 0 0,0-1-1 0 0,0 1 1 0 0,0-1-1 0 0,0 1 1 0 0,0-1-1 0 0,-1 1-4 0 0,-9-7 31 0 0,5-4 28 0 0,5 10-57 0 0,1 0 0 0 0,-1 0 0 0 0,1 0 0 0 0,-1 0 0 0 0,1 0 1 0 0,-1 0-1 0 0,1 0 0 0 0,-1 0 0 0 0,0 0 0 0 0,0 0 0 0 0,1 1 0 0 0,-1-1 1 0 0,0 0-1 0 0,0 0 0 0 0,0 1 0 0 0,0-1-2 0 0,-17-8 58 0 0,4 2-39 0 0,-2 4 24 0 0,-31 3-32 0 0,31 3-11 0 0,-13 13 0 0 0,24-3 0 0 0,-21 19 0 0 0,17-9 0 0 0,-1-2 0 0 0,8-17 0 0 0,0 0 0 0 0,0 1 0 0 0,0-1 0 0 0,0 0 0 0 0,1 1 0 0 0,-1-1 0 0 0,1 1 0 0 0,0 0 0 0 0,1-1 0 0 0,-1 2 0 0 0,1 47 0 0 0,1-27 0 0 0,-1 35 0 0 0,0-58 0 0 0,0 0 0 0 0,0 0 0 0 0,0 1 0 0 0,1-1 0 0 0,0 0 0 0 0,0 0 0 0 0,0 0 0 0 0,0 0 0 0 0,0 0 0 0 0,1 2 0 0 0,3 6 0 0 0,-3-4 0 0 0,1 0 0 0 0,1 0 0 0 0,-1 0 0 0 0,1-1 0 0 0,0 1 0 0 0,3 2 0 0 0,13 22 0 0 0,-20-30 0 0 0,1 0 0 0 0,-1 0 0 0 0,1 0 0 0 0,-1 0 0 0 0,0 0 0 0 0,1-1 0 0 0,-1 1 0 0 0,1 0 0 0 0,0 0 0 0 0,-1-1 0 0 0,1 1 0 0 0,0 0 0 0 0,-1-1 0 0 0,1 1 0 0 0,0-1 0 0 0,0 1 0 0 0,0-1 0 0 0,-1 1 0 0 0,1-1 0 0 0,0 0 0 0 0,0 1 0 0 0,0-1 0 0 0,0 0 0 0 0,0 0 0 0 0,0 1 0 0 0,0-1 0 0 0,9 3 0 0 0,1 7 20 0 0,12-4 76 0 0,-10 0-30 0 0,-11-5-56 0 0,-1 0 0 0 0,1 0 0 0 0,-1-1 0 0 0,0 1 0 0 0,1 0 0 0 0,-1-1 0 0 0,1 0 0 0 0,-1 1 0 0 0,1-1 0 0 0,0 0 0 0 0,-1 1 0 0 0,1-1 0 0 0,-1 0-10 0 0,14 0 72 0 0,-8 0-56 0 0,0 0-1 0 0,1 0 0 0 0,-1 0 1 0 0,0-1-1 0 0,3-1-15 0 0,11-7 12 0 0,-8 1-38 0 0,3-1-91 0 0,-12 7 38 0 0,2-1 22 0 0,2-1-40 0 0,-6 3 22 0 0,1 0-40 0 0,-1-1-18 0 0,0 1-39 0 0,0-1-47 0 0,0-1-52 0 0,0 2-15 0 0,0-1-43 0 0,-1 1-38 0 0,1-1-34 0 0,0 0-117 0 0,0 0-34 0 0,3-3-1219 0 0</inkml:trace>
  <inkml:trace contextRef="#ctx0" brushRef="#br0" timeOffset="23311.07">7037 2306 7920 0 0,'0'0'174'0'0,"0"0"29"0"0,0 0 13 0 0,0 3 24 0 0,-1 5-40 0 0,-5 2 44 0 0,-1 5 59 0 0,5-1-35 0 0,2 12 60 0 0,0 1-94 0 0,0-1-76 0 0,0 37 140 0 0,4-28-125 0 0,5 3 60 0 0,-9-35-208 0 0,2 5 48 0 0,-1-1-1 0 0,0 1 1 0 0,-1-1 0 0 0,0 8-73 0 0,2 19 162 0 0,3-9-60 0 0,-3-15-41 0 0,0-1 0 0 0,0 1 0 0 0,-1 0 0 0 0,0 5-61 0 0,0 3 69 0 0,3 0 34 0 0,13 34 298 0 0,-10-32-230 0 0,-6-18-132 0 0,-1 1 1 0 0,1 0-1 0 0,-1 0 1 0 0,0-1 0 0 0,0 1-1 0 0,0 0 1 0 0,0 0-1 0 0,0 1-39 0 0,0-2 32 0 0,0 0 0 0 0,0-1-1 0 0,-1 1 1 0 0,2 0 0 0 0,-1 0-1 0 0,0 0 1 0 0,0 0 0 0 0,1 0 0 0 0,-1-1-1 0 0,1 1 1 0 0,0 2-32 0 0,4 4 114 0 0,1 2 48 0 0,-4 3 41 0 0,-2 3 15 0 0,0-3-80 0 0,0-10-40 0 0,0-1-8 0 0,0-1-33 0 0,0 0-34 0 0,0 0-38 0 0,0 2-77 0 0,0-2 108 0 0,0 0 45 0 0,0 0 44 0 0,0 0 59 0 0,0 1 68 0 0,0 0 81 0 0,-2-2-228 0 0,0-1-68 0 0,0 1 1 0 0,0 0 0 0 0,0-1-1 0 0,1 1 1 0 0,-1-1-1 0 0,0 0 1 0 0,1 1-1 0 0,-1-1 1 0 0,0 0 0 0 0,1 0-1 0 0,-2-1-17 0 0,-4-3 26 0 0,2 3-7 0 0,4 2-15 0 0,0 0 1 0 0,1-1 0 0 0,-1 1-1 0 0,0 0 1 0 0,1-1-1 0 0,-1 1 1 0 0,1 0-1 0 0,-1-1 1 0 0,1 1-1 0 0,-1-1 1 0 0,1 1-1 0 0,-1-1 1 0 0,1 1-1 0 0,-1-1 1 0 0,1 1-1 0 0,-1-1 1 0 0,1 1-1 0 0,0-1 1 0 0,-1 0-1 0 0,1 1 1 0 0,0-1-1 0 0,0 0-4 0 0,-3-4 18 0 0,-23-27 110 0 0,21 23-91 0 0,-8-16 0 0 0,10 21-31 0 0,1-1 0 0 0,0 0 0 0 0,0 0 1 0 0,0 0-1 0 0,1 0 0 0 0,0 0 0 0 0,0 0 0 0 0,0-1 0 0 0,0-2-6 0 0,-2-12 9 0 0,-2-3 19 0 0,3 12-19 0 0,0 1 0 0 0,0-1 0 0 0,1 0 0 0 0,0-5-9 0 0,1-126 107 0 0,2 112-101 0 0,4 2-39 0 0,-1 5-13 0 0,-2 3 11 0 0,4-13-20 0 0,2 9-14 0 0,5-3-134 0 0,4 0-52 0 0,-14 22 188 0 0,0 0 1 0 0,0 1-1 0 0,1-1 0 0 0,0 1 1 0 0,0 0-1 0 0,0 0 1 0 0,0 0-1 0 0,1 1 1 0 0,3-2 66 0 0,2-2-47 0 0,-8 4 32 0 0,0 1-1 0 0,1-1 1 0 0,-1 1 0 0 0,1 0-1 0 0,0 0 1 0 0,0 1-1 0 0,0-1 1 0 0,0 1-1 0 0,0-1 1 0 0,0 1 0 0 0,2 0 15 0 0,57 1-159 0 0,-62 0 156 0 0,1 0-1 0 0,0 1 1 0 0,0-1-1 0 0,-1 0 1 0 0,1 1 0 0 0,0 0-1 0 0,-1-1 1 0 0,1 1 0 0 0,0 0-1 0 0,-1-1 1 0 0,1 1-1 0 0,-1 0 1 0 0,1 0 0 0 0,-1 0-1 0 0,1 1 1 0 0,-1-1 0 0 0,0 0-1 0 0,0 0 1 0 0,1 1 3 0 0,14 11-24 0 0,-11-10 15 0 0,-4-3 7 0 0,-1 0 0 0 0,1 0 0 0 0,-1 1 0 0 0,1-1 0 0 0,0 0 0 0 0,-1 1 0 0 0,1-1 0 0 0,-1 0 0 0 0,1 1 0 0 0,-1-1 1 0 0,1 1-1 0 0,-1-1 0 0 0,1 1 0 0 0,-1-1 0 0 0,1 1 0 0 0,-1-1 0 0 0,0 1 0 0 0,1 0 0 0 0,-1-1 0 0 0,0 1 0 0 0,1 0 0 0 0,-1 0 2 0 0,2 4-1 0 0,11 10-21 0 0,-12-14 20 0 0,1 1-1 0 0,-1-1 0 0 0,0 0 1 0 0,1 1-1 0 0,-1-1 1 0 0,0 0-1 0 0,0 1 1 0 0,0-1-1 0 0,0 1 1 0 0,-1 0-1 0 0,1-1 1 0 0,0 1-1 0 0,-1 0 1 0 0,1 0-1 0 0,-1-1 1 0 0,1 1-1 0 0,-1 0 1 0 0,0 0-1 0 0,0 0 1 0 0,0 0 2 0 0,0 75 0 0 0,0-75 0 0 0,0-1 0 0 0,0 1 0 0 0,-1 0 0 0 0,1 0 0 0 0,0-1 0 0 0,-1 1 0 0 0,0 0 0 0 0,1-1 0 0 0,-1 1 0 0 0,0-1 0 0 0,0 1 0 0 0,0-1 0 0 0,0 1 0 0 0,0-1 0 0 0,0 1 0 0 0,0-1 0 0 0,-1 0 0 0 0,1 0 0 0 0,-1 1 0 0 0,-11 14 0 0 0,10-9 2 0 0,2-4 3 0 0,0 0-1 0 0,-1-1 1 0 0,1 1 0 0 0,0 0 0 0 0,-1-1 0 0 0,0 1 0 0 0,0-1-1 0 0,0 1 1 0 0,0-1 0 0 0,0 0 0 0 0,0 0 0 0 0,-1 0 0 0 0,1 0-1 0 0,0 0 1 0 0,-2 0-5 0 0,-6 3 30 0 0,7-5-27 0 0,1 1-1 0 0,0 1 1 0 0,0-1 0 0 0,0 0-1 0 0,-1 1 1 0 0,1-1-1 0 0,0 1 1 0 0,1-1 0 0 0,-1 1-3 0 0,-6 5 5 0 0,0-2-36 0 0,-18 9-142 0 0,20-11 140 0 0,-2 0-29 0 0,-1-2-97 0 0,-3 0-127 0 0,-6-2-260 0 0,2 0-33 0 0,0 1 35 0 0</inkml:trace>
  <inkml:trace contextRef="#ctx0" brushRef="#br0" timeOffset="23649.74">7747 2369 8840 0 0,'0'0'197'0'0,"0"0"24"0"0,0 0 19 0 0,3 0-29 0 0,5 0-256 0 0,0 0 85 0 0,1 0 73 0 0,1 0 60 0 0,7 0 252 0 0,23 0 770 0 0,-32 0-985 0 0,0-2-58 0 0,-1 0-28 0 0,1-2-3 0 0,1 0-4 0 0,-2 2 0 0 0,0 1 25 0 0,2 0 57 0 0,5 1 63 0 0,-2-1-94 0 0,4-1-41 0 0,8-5-22 0 0,-14 4-34 0 0,11-1 78 0 0,-4 5-69 0 0,-8 0-42 0 0,19-1-12 0 0,-22 1-26 0 0,0-1-1 0 0,0 0 1 0 0,0 0 0 0 0,0 0-1 0 0,0-1 1 0 0,0 0 0 0 0,3-1 0 0 0,-7 1 0 0 0,0 0 0 0 0,0 0 0 0 0,0 0 0 0 0,-1 0 0 0 0,1 0 0 0 0,0 0 0 0 0,-1-1 0 0 0,1 1 0 0 0,-1 0 0 0 0,1-1 0 0 0,-2 2 0 0 0</inkml:trace>
  <inkml:trace contextRef="#ctx0" brushRef="#br0" timeOffset="7994.05">11281 97 8952 0 0,'0'0'200'0'0,"0"0"33"0"0,0 0 15 0 0,0 0 36 0 0,0 0 125 0 0,0 3 58 0 0,2 8-70 0 0,4-2-84 0 0,-1 0-107 0 0,-2-3-76 0 0,0 0-34 0 0,5 10 78 0 0,-6-13-141 0 0,-2-1-16 0 0,1-1-1 0 0,-1 0 1 0 0,1 1-1 0 0,-1-1 1 0 0,0 1 0 0 0,1-1-1 0 0,-1 0 1 0 0,0 1-1 0 0,0-1 1 0 0,0 1-17 0 0,2 17 150 0 0,0-14-124 0 0,0 1 10 0 0,1 1 1 0 0,-2 0 0 0 0,1 1-1 0 0,-1-1 1 0 0,0 0 0 0 0,0 6-37 0 0,-1 41 341 0 0,0 0-59 0 0,0 0-51 0 0,0-1-44 0 0,0 11-12 0 0,0 0-41 0 0,0 127 148 0 0,-2-202-457 0 0,-3 2-82 0 0,2 4 65 0 0,0-1-42 0 0,1 0-49 0 0,1-2-52 0 0,1 2 43 0 0,0 2-1 0 0,-1 0-59 0 0,1 2 127 0 0,-1 0-37 0 0,0-1-41 0 0,0 1-38 0 0,-1-4-438 0 0,-2-1-285 0 0,-1-4-677 0 0</inkml:trace>
  <inkml:trace contextRef="#ctx0" brushRef="#br0" timeOffset="8278.49">11344 18 6336 0 0,'0'0'141'0'0,"0"0"23"0"0,0 0 11 0 0,3 0-29 0 0,3 1-117 0 0,3-1-33 0 0,2-5 21 0 0,7-4 40 0 0,-9 6 106 0 0,-1 2 37 0 0,-6 1-105 0 0,1 0-1 0 0,0 0 0 0 0,-1 1 0 0 0,1-1 0 0 0,-1 1 1 0 0,1-1-1 0 0,-1 1 0 0 0,3 1-94 0 0,5 2 294 0 0,-3-1-124 0 0,0 0-46 0 0,-3-2-77 0 0,0-1-1 0 0,0 1 0 0 0,0-1 0 0 0,0 0 1 0 0,0 0-1 0 0,0 0 0 0 0,1 0-46 0 0,0-1 61 0 0,0 1 0 0 0,1 0 0 0 0,-1 0-1 0 0,0 0 1 0 0,0 1 0 0 0,1 0 0 0 0,3 1-61 0 0,-4 0 23 0 0,11 3 66 0 0,-11-3-53 0 0,0 0-1 0 0,-1-1 1 0 0,0 2-1 0 0,0-1 0 0 0,1 0 1 0 0,-1 1-1 0 0,-1 0 1 0 0,2 1-36 0 0,11 9 92 0 0,2-2-53 0 0,2 2-41 0 0,-18-11-4 0 0,1 0 0 0 0,-1 0-1 0 0,0 0 1 0 0,1 1 0 0 0,-1-1 0 0 0,0 0 0 0 0,0 1 0 0 0,0 0 0 0 0,1 2 6 0 0,1 5-11 0 0,-3-7 11 0 0,0-1 0 0 0,1 0 0 0 0,-1 1 0 0 0,0-1 0 0 0,0 0 0 0 0,1 0 1 0 0,0 0-1 0 0,-1 0 0 0 0,1 0 0 0 0,-1-1 0 0 0,1 0 0 0 0,-1 0 0 0 0,0 0 0 0 0,0 1 0 0 0,0-1 0 0 0,1 0 0 0 0,-2 1 0 0 0,1-1 0 0 0,0 1 0 0 0,0-1 0 0 0,0 1 0 0 0,-1-1 0 0 0,1 1 0 0 0,-1 0 0 0 0,1-1 0 0 0,-1 1 0 0 0,0 0 0 0 0,1-1 0 0 0,-1 1 0 0 0,0 0 0 0 0,0 1 0 0 0,0-1 0 0 0,1 1 0 0 0,-1 0 0 0 0,1-1 0 0 0,0 1 0 0 0,-1-1 0 0 0,1 1 0 0 0,0-1 0 0 0,1 1 0 0 0,-1-1 0 0 0,0 0 0 0 0,0-1 0 0 0,0 1 0 0 0,-1-1 0 0 0,1 1 0 0 0,-1-1 0 0 0,1 1 0 0 0,-1 0 0 0 0,1-1 0 0 0,-1 1 0 0 0,0 0 0 0 0,0-1 0 0 0,1 1 0 0 0,-1 0 0 0 0,-1-1 0 0 0,1 1 0 0 0,0 0 0 0 0,0-1 0 0 0,-1 3 0 0 0,-5 9-6 0 0,5-12 9 0 0,0 1-1 0 0,0-1 0 0 0,0 0 1 0 0,1 1-1 0 0,-1-1 0 0 0,1 1 1 0 0,-1-1-1 0 0,1 1 1 0 0,-1-1-1 0 0,1 1 0 0 0,0 0 1 0 0,0-1-1 0 0,0 1-2 0 0,0 5 50 0 0,0-5-25 0 0,1 0 1 0 0,-1 0-1 0 0,0 1 0 0 0,-1-1 1 0 0,1 0-1 0 0,0 0 1 0 0,-1 0-1 0 0,1 0 1 0 0,-1 0-1 0 0,0 1-25 0 0,-15 29 351 0 0,1-1-81 0 0,13-28-248 0 0,0 0 1 0 0,0-1-1 0 0,0 1 0 0 0,0-1 0 0 0,0 1 0 0 0,-1-1 0 0 0,1 0 0 0 0,-1 0 0 0 0,1 0 0 0 0,-1-1 1 0 0,0 1-1 0 0,0-1 0 0 0,-1 1-22 0 0,0 0 42 0 0,0 1 0 0 0,0-1 0 0 0,0 1 0 0 0,0 0 0 0 0,-2 2-42 0 0,3-2 28 0 0,0-1 0 0 0,-1 0 0 0 0,1 1 0 0 0,-1-1 0 0 0,1 0 0 0 0,-1 0 1 0 0,0-1-1 0 0,0 1 0 0 0,0-1 0 0 0,0 0 0 0 0,-2 0-28 0 0,-27 11 211 0 0,10 1-41 0 0,10-6-98 0 0,2-1-42 0 0,7-4-54 0 0,0-1-50 0 0,0 0-53 0 0,-1-1-54 0 0,0 0-59 0 0,1 0-60 0 0,-1 0-65 0 0,0-1-65 0 0,2 1 90 0 0,0 0-35 0 0,0 0-35 0 0,1 0-36 0 0,-5 0-1041 0 0,-2 0-850 0 0</inkml:trace>
  <inkml:trace contextRef="#ctx0" brushRef="#br0" timeOffset="6861.96">9814 192 6536 0 0,'0'0'141'0'0,"0"0"23"0"0,0 0 13 0 0,-3-3-19 0 0,-7-10-126 0 0,7-3-32 0 0,3 9 6 0 0,0-1 80 0 0,0 0 85 0 0,0 2 88 0 0,-3 1 309 0 0,-7-5 22 0 0,8 8-371 0 0,1 1-43 0 0,1 0-37 0 0,-1-1-34 0 0,1 1-16 0 0,-1-1-33 0 0,1-2-11 0 0,0 1-22 0 0,0 0 77 0 0,-11-10 228 0 0,8 10-107 0 0,2 1-76 0 0,0-1-48 0 0,2 0-46 0 0,-1 0-23 0 0,-1 1 43 0 0,-1 1-15 0 0,-1 1-24 0 0,0 1 6 0 0,0-2 21 0 0,1 0 28 0 0,-1-2 42 0 0,-8-7 49 0 0,7 7-16 0 0,1 2-86 0 0,-5 2-26 0 0,8-1-28 0 0,-5 0 85 0 0,1 0-45 0 0,0 0-14 0 0,1 0-7 0 0,0 0 81 0 0,1 0-20 0 0,-1 0-86 0 0,1 1 0 0 0,0-1 0 0 0,0 1 0 0 0,-1 0 0 0 0,1 0 0 0 0,0 0 0 0 0,0 0 0 0 0,0 0 0 0 0,0 0 0 0 0,0 1 0 0 0,0-1 0 0 0,1 1 0 0 0,-1-1 0 0 0,0 1 0 0 0,0 0-16 0 0,-7 12 32 0 0,3-1-32 0 0,0-9 3 0 0,5-4-2 0 0,1 1 1 0 0,-1-1-1 0 0,1 0 1 0 0,0 0-1 0 0,-1 1 1 0 0,1-1 0 0 0,-1 0-1 0 0,1 1 1 0 0,0-1-1 0 0,-1 0 1 0 0,1 1-1 0 0,0-1 1 0 0,-1 1 0 0 0,1-1-1 0 0,0 0 1 0 0,0 1-1 0 0,0-1 1 0 0,-1 1-1 0 0,1-1 1 0 0,0 1 0 0 0,0-1-1 0 0,0 1 1 0 0,0-1-1 0 0,0 1 1 0 0,0-1-1 0 0,0 1 1 0 0,0-1 0 0 0,0 1-1 0 0,0-1 1 0 0,0 1-1 0 0,0-1 1 0 0,0 1-2 0 0,0 1 1 0 0,0-1 0 0 0,0 0 0 0 0,0 1 0 0 0,0-1 0 0 0,0 1 0 0 0,-1-1 0 0 0,1 1 0 0 0,0-1 0 0 0,-1 1 0 0 0,1-1 0 0 0,-1 0 0 0 0,0 1-1 0 0,1-1 1 0 0,-1 0 0 0 0,0 0 0 0 0,0 0 0 0 0,0 1 0 0 0,0-1 0 0 0,-1 0-1 0 0,-8 12-17 0 0,-3 10-47 0 0,9-15 52 0 0,-8 18 63 0 0,10-18-51 0 0,-6 15 45 0 0,5 9 73 0 0,3 49 83 0 0,0 41 35 0 0,0-116-226 0 0,1 1-1 0 0,0-1 1 0 0,0 0-1 0 0,0 0 1 0 0,2 5-10 0 0,3 13 53 0 0,-4-2-18 0 0,-2 3 34 0 0,0 5 53 0 0,3 0 35 0 0,3-14-75 0 0,0 1 30 0 0,-4 0 1 0 0,-2 12-84 0 0,0 0-30 0 0,0-27 1 0 0,0 0 0 0 0,0 0 0 0 0,0 0 0 0 0,0 0 1 0 0,1 0-1 0 0,-1 0 0 0 0,1 0 0 0 0,0-1 0 0 0,-1 1 0 0 0,1 0 1 0 0,0 0-1 0 0,0-1 0 0 0,1 3 0 0 0,-1-3 4 0 0,0 0 1 0 0,0 1-1 0 0,-1-1 1 0 0,1 1-1 0 0,0-1 1 0 0,-1 1-1 0 0,1-1 0 0 0,-1 1 1 0 0,1-1-1 0 0,-1 1 1 0 0,0 0-1 0 0,0-1 1 0 0,0 2-5 0 0,0 7 17 0 0,0-7-8 0 0,-1 0 1 0 0,1 0 0 0 0,0 0 0 0 0,0 0-1 0 0,0-1 1 0 0,0 1 0 0 0,1 0-1 0 0,-1 0 1 0 0,1-1 0 0 0,0 1 0 0 0,0 1-10 0 0,0-4 5 0 0,-1 1 0 0 0,1-1 1 0 0,-1 0-1 0 0,1 1 0 0 0,0-1 1 0 0,-1 0-1 0 0,1 0 0 0 0,0 0 1 0 0,-1 0-1 0 0,1 1 0 0 0,0-1 1 0 0,-1 0-1 0 0,1 0 0 0 0,0 0 1 0 0,0 0-6 0 0,0 0 4 0 0,0 0-90 0 0,-1 0-85 0 0,0 0 41 0 0,0 0-34 0 0,0 0-38 0 0,0 0-36 0 0,0 0-331 0 0,0 0 72 0 0,0 0-50 0 0,0 0-652 0 0,0 0-523 0 0,0 0-989 0 0</inkml:trace>
  <inkml:trace contextRef="#ctx0" brushRef="#br0" timeOffset="7493.45">9435 507 6296 0 0,'0'0'184'0'0,"3"-2"-6"0"0,5-5-123 0 0,8 2-92 0 0,-7 4 54 0 0,1 1 77 0 0,-3 0 32 0 0,0 0 65 0 0,-4 0-86 0 0,6-1 176 0 0,-2 0-76 0 0,0-1-30 0 0,2-2 5 0 0,-1 0-2 0 0,-1 2-7 0 0,0 0 30 0 0,2 2 73 0 0,0-1-79 0 0,-2 0-56 0 0,0-1-28 0 0,2-2-10 0 0,-1 0-13 0 0,-1 2 0 0 0,1 1 22 0 0,0 0 48 0 0,6 1 73 0 0,-1 0-89 0 0,2 0-52 0 0,4 0-19 0 0,-1 2 16 0 0,1 5-23 0 0,-9-3-37 0 0,38 12-11 0 0,-45-15-16 0 0,0 0 0 0 0,0 0 0 0 0,0 0 0 0 0,0 0 0 0 0,0 1 0 0 0,0-1 0 0 0,0 1 0 0 0,0 0 0 0 0,-1 0 0 0 0,1 0 0 0 0,-1 0 0 0 0,1 0 0 0 0,-1 0 0 0 0,0 1 0 0 0,0-1 0 0 0,0 1 0 0 0,0 0 0 0 0,0 1 0 0 0,46 70 0 0 0,-44-68 0 0 0,-1 1-1 0 0,1-1 1 0 0,-1 1 0 0 0,-1 0 0 0 0,1 1 0 0 0,-1-1 0 0 0,0 2 0 0 0,4 12 13 0 0,-5-17-8 0 0,0-1 1 0 0,-1 0-1 0 0,1 0 0 0 0,-1 1 1 0 0,1-1-1 0 0,-1 0 1 0 0,0 1-1 0 0,-1-1-5 0 0,3 15 17 0 0,14 19-17 0 0,-6-11 10 0 0,-10-25-7 0 0,1 0 0 0 0,-1 0-1 0 0,0 0 1 0 0,0 0 0 0 0,1-1 0 0 0,-1 1-1 0 0,0 0 1 0 0,1 0 0 0 0,-1 0-1 0 0,1 0 1 0 0,-1 0 0 0 0,1-1-1 0 0,-1 1 1 0 0,1 0 0 0 0,0-1-1 0 0,-1 1 1 0 0,1 0 0 0 0,0-1 0 0 0,0 1-3 0 0,5 4 12 0 0,-1 2 18 0 0,-5-7-28 0 0,0 0 0 0 0,0 1-1 0 0,1-1 1 0 0,-1 1 0 0 0,0-1-1 0 0,0 0 1 0 0,1 1-1 0 0,-1-1 1 0 0,0 0 0 0 0,0 1-1 0 0,1-1 1 0 0,-1 0-1 0 0,0 0 1 0 0,1 1 0 0 0,-1-1-1 0 0,0 0 1 0 0,1 0-1 0 0,-1 0 1 0 0,1 1 0 0 0,-1-1-1 0 0,0 0 1 0 0,1 0-1 0 0,-1 0 1 0 0,1 0 0 0 0,-1 0-1 0 0,0 0 1 0 0,1 0 0 0 0,-1 0-1 0 0,1 0 1 0 0,-1 0-1 0 0,1 0-1 0 0,-1 0 3 0 0,0 0-1 0 0,0 0 0 0 0,0 0 1 0 0,0 0-1 0 0,0 0 0 0 0,0 0 1 0 0,0 0-1 0 0,1 0 0 0 0,-1 0 1 0 0,0 0-1 0 0,0 0 0 0 0,0 0 1 0 0,0 0-1 0 0,0 0 0 0 0,0 0 1 0 0,0 0-1 0 0,0 0 0 0 0,0 0 1 0 0,0 0-1 0 0,1 0 0 0 0,-1 0 1 0 0,0 0-1 0 0,0 0 0 0 0,0 0 1 0 0,0 0-1 0 0,0 0 0 0 0,0 0 1 0 0,0 0-1 0 0,0 0 0 0 0,0 0 1 0 0,0 0-1 0 0,0 1 1 0 0,0-1-1 0 0,0 0 0 0 0,0 0 1 0 0,1 0-1 0 0,-1 0 0 0 0,0 0 1 0 0,0 0-1 0 0,0 0 0 0 0,0 0 1 0 0,0 0-1 0 0,0 0 0 0 0,0 0 1 0 0,0 1-1 0 0,0-1 0 0 0,0 0 1 0 0,0 0-1 0 0,0 0 0 0 0,0 0 1 0 0,0 0-1 0 0,0 0 0 0 0,0 0 1 0 0,0 0-1 0 0,0 0 0 0 0,0 0 1 0 0,-1 1-3 0 0,1 9 158 0 0,0-10-155 0 0,0 0 0 0 0,0 0-1 0 0,0 0 1 0 0,0 1 0 0 0,0-1-1 0 0,0 0 1 0 0,0 0 0 0 0,0 0 0 0 0,0 0-1 0 0,0 0 1 0 0,0 0 0 0 0,0 0-1 0 0,0 0 1 0 0,0 0 0 0 0,0 0-1 0 0,0 1 1 0 0,0-1 0 0 0,0 0-1 0 0,0 0 1 0 0,0 0 0 0 0,0 0 0 0 0,0 0-1 0 0,1 0 1 0 0,-1 0 0 0 0,0 0-1 0 0,0 0 1 0 0,0 0 0 0 0,0 0-1 0 0,0 0 1 0 0,0 1 0 0 0,0-1-1 0 0,0 0 1 0 0,0 0 0 0 0,0 0-1 0 0,0 0 1 0 0,0 0 0 0 0,0 0 0 0 0,0 0-1 0 0,1 0 1 0 0,-1 0 0 0 0,0 0-1 0 0,0 0 1 0 0,0 0 0 0 0,0 0-1 0 0,0 0 1 0 0,0 0 0 0 0,0 0-1 0 0,0 0 1 0 0,0 0 0 0 0,0 0 0 0 0,1 0-1 0 0,-1 0 1 0 0,0 0 0 0 0,0 0-1 0 0,0 0 1 0 0,0 0 0 0 0,0 0-3 0 0,1 0 2 0 0,1 0 37 0 0,2 1 39 0 0,1-1 41 0 0,1 0 44 0 0,-1 0 46 0 0,0-1 49 0 0,-1-2 51 0 0,-3 2-271 0 0,0 0 0 0 0,1-1 0 0 0,-1 1 0 0 0,1 0 0 0 0,-1 0 0 0 0,1 0 0 0 0,-1 0 0 0 0,1 1 0 0 0,0-1-1 0 0,-1 0 1 0 0,1 1 0 0 0,0-1 0 0 0,0 1 0 0 0,-1-1 0 0 0,2 1-38 0 0,2-3 188 0 0,-1-1-118 0 0,0 1-17 0 0,0-1 0 0 0,0 0 1 0 0,-1 0-1 0 0,0 0 0 0 0,2-2-53 0 0,20-44 176 0 0,-3 6 8 0 0,-21 42-176 0 0,0-1 0 0 0,-1 1 0 0 0,1 0 0 0 0,0 0 0 0 0,-1-1 0 0 0,0 1 0 0 0,1 0 0 0 0,-1-1-8 0 0,0 2 2 0 0,0 0 1 0 0,0 0 0 0 0,0 0-1 0 0,0 0 1 0 0,0 0-1 0 0,0 0 1 0 0,0 0-1 0 0,1 0 1 0 0,-1 0-1 0 0,0 0 1 0 0,1 0-1 0 0,-1 0 1 0 0,1 0-1 0 0,-1 0 1 0 0,1 0-1 0 0,-1 0 1 0 0,1 1-1 0 0,0-1 1 0 0,-1 0-1 0 0,1 0 1 0 0,0 1-1 0 0,0-1 1 0 0,0 0 0 0 0,0 1-1 0 0,-1-1 1 0 0,2 0-3 0 0,5-2 1 0 0,-6 3-1 0 0,-1 0-1 0 0,1 0 1 0 0,-1-1-1 0 0,1 1 1 0 0,-1 0 0 0 0,1 0-1 0 0,-1 0 1 0 0,0-1-1 0 0,1 1 1 0 0,-1 0-1 0 0,1-1 1 0 0,-1 1 0 0 0,0 0-1 0 0,1-1 1 0 0,-1 1-1 0 0,0-1 1 0 0,1 1-1 0 0,-1 0 1 0 0,0-1 0 0 0,0 1-1 0 0,1-1 1 0 0,-1 1-1 0 0,0-1 1 0 0,0 1-1 0 0,0-1 1 0 0,0 1 0 0 0,1-1-1 0 0,-1 1 1 0 0,0-1-1 0 0,0 1 1 0 0,0-1-1 0 0,0 1 1 0 0,0-1 0 0 0,0 1-1 0 0,-1-1 1 0 0,1 1-1 0 0,0-1 1 0 0,0 1 0 0 0,3-16-59 0 0,-3 15 57 0 0,1 0 0 0 0,0-1 0 0 0,0 1 0 0 0,0 0 0 0 0,-1 0 0 0 0,1 0-1 0 0,0 0 1 0 0,0 0 0 0 0,1 0 0 0 0,-1 1 0 0 0,0-1 0 0 0,1 0 2 0 0,11-2-59 0 0,-8 6-31 0 0,10 12-2 0 0,-7-6 46 0 0,-4 0 30 0 0,1 2-1 0 0,4 5-22 0 0,-5-9 12 0 0,0 0 0 0 0,-1 0 0 0 0,3 6 27 0 0,-2 0-12 0 0,-3-9 4 0 0,0 0-1 0 0,0 0 1 0 0,0 0-1 0 0,1 0 0 0 0,0 0 1 0 0,0-1-1 0 0,0 1 1 0 0,0 0 8 0 0,1 0-5 0 0,-1 0 0 0 0,0 0 0 0 0,0 1 0 0 0,-1-1 0 0 0,1 0 0 0 0,-1 1 0 0 0,0 0 5 0 0,1 1-8 0 0,-1-1 1 0 0,1 1-1 0 0,0-1 1 0 0,0 0-1 0 0,0 0 0 0 0,1 0 1 0 0,1 2 7 0 0,-1-2-9 0 0,0 0 0 0 0,-1 0 0 0 0,0 0 0 0 0,0 1 0 0 0,1 2 9 0 0,7 32-10 0 0,-6-22 12 0 0,1 13-13 0 0,0-14-12 0 0,-3-11 6 0 0,0 1 0 0 0,-1-1 0 0 0,0 1 0 0 0,0 0 0 0 0,0-1 0 0 0,-1 1 17 0 0,1 0-20 0 0,-1-1 1 0 0,1 0 0 0 0,0 1-1 0 0,1-1 1 0 0,1 4 19 0 0,2 14-47 0 0,1 18-3 0 0,-1-19 71 0 0,-3-12 8 0 0,0 0 1 0 0,0-1-1 0 0,-1 1 1 0 0,0 2-30 0 0,-1 66 211 0 0,0-72-179 0 0,-1-1 0 0 0,0 1 0 0 0,0-1 0 0 0,0 1 0 0 0,-1 0 0 0 0,-1 2-32 0 0,-1 8 68 0 0,0 0 8 0 0,2-9-35 0 0,0 0 0 0 0,0-1 0 0 0,0 0 0 0 0,-1 1 0 0 0,-1 0-41 0 0,-9 19 155 0 0,3-6 55 0 0,-1 0 0 0 0,-2 2-210 0 0,10-20 45 0 0,0 1 1 0 0,0-1 0 0 0,0 1-1 0 0,-1-1 1 0 0,0 0 0 0 0,1 0 0 0 0,-1-1-1 0 0,0 1 1 0 0,0-1 0 0 0,0 0 0 0 0,-1 0-1 0 0,-2 1-45 0 0,-18 10 277 0 0,11-3-65 0 0,0-1-12 0 0,11-7-168 0 0,0-1 0 0 0,0 1 0 0 0,0-1 1 0 0,0 0-1 0 0,0 0 0 0 0,0 0 0 0 0,-1 0-32 0 0,-35 4 239 0 0,12 5-30 0 0,-8-6-24 0 0,-30-4 180 0 0,31-1-154 0 0,15 1-49 0 0,3 0-53 0 0,-28 0 107 0 0,42 0-200 0 0,1 0-1 0 0,-1 0 1 0 0,0 0 0 0 0,0-1 0 0 0,0 1-1 0 0,0-1 1 0 0,0 1 0 0 0,0-1-1 0 0,0 0 1 0 0,1 1 0 0 0,-1-1-1 0 0,0 0 1 0 0,-1-1-16 0 0,2 1 11 0 0,-1 0-1 0 0,1 0 1 0 0,0 0 0 0 0,-1 1 0 0 0,1-1 0 0 0,-1 0-1 0 0,0 1 1 0 0,1-1 0 0 0,-1 1 0 0 0,1 0 0 0 0,-1 0-1 0 0,0-1 1 0 0,-1 1-11 0 0,-6-1-29 0 0,5-4-81 0 0,-1-2 0 0 0,3 6 137 0 0,1-1-71 0 0,-1 1-73 0 0,1 1-74 0 0,-1-1-87 0 0,1 0-84 0 0,0 0-86 0 0,0 0-87 0 0,0-1-91 0 0,0 0-92 0 0,1-1-94 0 0,0 0-96 0 0,0-4-1207 0 0,0-2-1203 0 0</inkml:trace>
  <inkml:trace contextRef="#ctx0" brushRef="#br0" timeOffset="6107.61">8536 397 7368 0 0,'-1'12'64'0'0,"1"9"64"0"0,3-7 32 0 0,7 2 14 0 0,1 4 17 0 0,-5-6-140 0 0,-1 15-51 0 0,1-10 25 0 0,1 2 52 0 0,1-1 55 0 0,-3-1 55 0 0,1 10 258 0 0,4-8 17 0 0,-6-8-243 0 0,0 2 92 0 0,6 4 71 0 0,0 3-39 0 0,-7-11-130 0 0,0-5-63 0 0,0 0 40 0 0,2 2 24 0 0,0 2 73 0 0,-2 4 40 0 0,-3-14-304 0 0,0 1 0 0 0,0 0 0 0 0,0 0 0 0 0,0-1 0 0 0,0 1 0 0 0,0 0 0 0 0,1 0 0 0 0,-1-1 0 0 0,0 1 0 0 0,0 0 0 0 0,1-1 0 0 0,-1 1 0 0 0,0 0 1 0 0,1-1-1 0 0,-1 1 0 0 0,0 0 0 0 0,1-1 0 0 0,-1 1 0 0 0,1-1 0 0 0,-1 1 0 0 0,1-1 0 0 0,0 1 0 0 0,-1-1 0 0 0,1 1 0 0 0,0-1-23 0 0,-1 0 21 0 0,1 1 0 0 0,-1-1 0 0 0,1 0 0 0 0,-1 1 0 0 0,0-1-1 0 0,1 1 1 0 0,-1-1 0 0 0,1 0 0 0 0,-1 1 0 0 0,0-1 0 0 0,1 1 0 0 0,-1-1-1 0 0,0 1 1 0 0,1-1 0 0 0,-1 1 0 0 0,0-1 0 0 0,0 1 0 0 0,0 0 0 0 0,1-1-1 0 0,-1 1 1 0 0,0-1 0 0 0,0 1 0 0 0,0-1 0 0 0,0 2-21 0 0,0 0 324 0 0,0-2-17 0 0,0 0-3 0 0,0 0-10 0 0,0 0-39 0 0,0 0-20 0 0,0 0-3 0 0,0 0 10 0 0,0 0 46 0 0,0 0 22 0 0,0 0 2 0 0,0 0-18 0 0,0-2-71 0 0,0-2-152 0 0,0-6 46 0 0,0 4-40 0 0,0 0 38 0 0,0-3 63 0 0,0 6-153 0 0,0 1 0 0 0,1-1 0 0 0,-1 0-1 0 0,1 0 1 0 0,0 0 0 0 0,-1 0-1 0 0,2-1-24 0 0,6-14 143 0 0,-7 16-116 0 0,0 0-1 0 0,-1 0 1 0 0,1 0-1 0 0,-1 0 1 0 0,1-1-1 0 0,-1 1 1 0 0,0 0-1 0 0,1-2-26 0 0,-2-20 98 0 0,0 4-121 0 0,0 17 16 0 0,1 1-1 0 0,0-1 1 0 0,0 1 0 0 0,1 0-1 0 0,-1-1 1 0 0,0 1 0 0 0,1 0-1 0 0,0-1 1 0 0,-1 1-1 0 0,1 0 1 0 0,0-1 0 0 0,0 1-1 0 0,0 0 1 0 0,0 0 0 0 0,1 0-1 0 0,-1 0 1 0 0,0 0-1 0 0,1 0 1 0 0,0 0 7 0 0,0 0 2 0 0,0 0 0 0 0,-1 0 0 0 0,1 0 0 0 0,-1 0 0 0 0,0 0 0 0 0,1-1 0 0 0,-1 1 0 0 0,0 0 0 0 0,0-1 0 0 0,-1 1 0 0 0,1 0 0 0 0,0-1 0 0 0,-1 0-2 0 0,1 1 7 0 0,-1-1 0 0 0,1 1-1 0 0,0 0 1 0 0,-1-1 0 0 0,1 1 0 0 0,1-1 0 0 0,-1 1 0 0 0,0 0-1 0 0,0 0 1 0 0,1 0 0 0 0,-1 0 0 0 0,1 0 0 0 0,0 0-7 0 0,3-4 22 0 0,-1 0-39 0 0,3-6-104 0 0,-6 9 50 0 0,1-1-1 0 0,0 1 0 0 0,0 0 1 0 0,1-1-1 0 0,-1 1 0 0 0,1-1 72 0 0,5-3-169 0 0,6-8-154 0 0,-4 9 39 0 0,0 1-196 0 0,3-2-242 0 0,-4 0 285 0 0,6-6-487 0 0,1 10-4 0 0</inkml:trace>
  <inkml:trace contextRef="#ctx0" brushRef="#br0" timeOffset="6408.22">9135 507 7856 0 0,'10'12'121'0'0,"7"18"281"0"0,-15-24-332 0 0,-1-4-55 0 0,0-1 1 0 0,-1 1-1 0 0,1 0 1 0 0,-1 0-1 0 0,0 0 0 0 0,1-1 1 0 0,-1 1-1 0 0,0 0 0 0 0,0 0 1 0 0,0 0-1 0 0,-1 2-15 0 0,1-2 7 0 0,0 1-1 0 0,0 0 1 0 0,0 0 0 0 0,0-1 0 0 0,0 1-1 0 0,1 0 1 0 0,-1 0 0 0 0,2 1-7 0 0,0 2 5 0 0,1 5 34 0 0,1 2 37 0 0,-1 1 38 0 0,-2 2 41 0 0,-1-4 176 0 0,0-1-58 0 0,0 0-51 0 0,0-1-44 0 0,0 9 64 0 0,0-3-101 0 0,0 21 127 0 0,0-13-24 0 0,0-22-124 0 0,0-2-58 0 0,0 0-48 0 0,0 0-109 0 0,0 0 17 0 0,0 0-70 0 0,0 0-86 0 0,0 0 68 0 0,0 0-39 0 0,0 0-41 0 0,0 0-38 0 0,0 0-383 0 0,0 0-266 0 0,0 0-615 0 0</inkml:trace>
  <inkml:trace contextRef="#ctx0" brushRef="#br0" timeOffset="6409.22">9088 239 7568 0 0,'0'0'166'0'0,"0"0"29"0"0,0 0 14 0 0,0-2-25 0 0,-3-11-109 0 0,-7-1 113 0 0,7 12 43 0 0,3 2 1 0 0,0 0 0 0 0</inkml:trace>
  <inkml:trace contextRef="#ctx0" brushRef="#br0" timeOffset="24416.5">8694 2117 7632 0 0,'0'2'166'0'0,"2"9"-42"0"0,9 3 174 0 0,-6-8-186 0 0,0 0-35 0 0,1 5-62 0 0,-3 2-15 0 0,-3-11 0 0 0,0 0 0 0 0,1 1 0 0 0,0-1 0 0 0,-1 0 0 0 0,1 0 0 0 0,0 0 0 0 0,0 1 0 0 0,0-1 0 0 0,0 0 0 0 0,1 0 0 0 0,-1 0 0 0 0,1 0 0 0 0,-1-1 0 0 0,1 1 0 0 0,4 6 0 0 0,-1 0 45 0 0,7 19 213 0 0,-8-17-162 0 0,0 0-39 0 0,4 7 57 0 0,1 9 151 0 0,0-4-33 0 0,-3-8-123 0 0,-3-9-58 0 0,-1 0 0 0 0,0 1 0 0 0,0-1 1 0 0,0 0-1 0 0,-1 1 0 0 0,0-1 0 0 0,0 1 0 0 0,0 0 0 0 0,0-1 1 0 0,-1 4-52 0 0,1 9 112 0 0,3 0 73 0 0,13 34 541 0 0,-10-32-445 0 0,-5-12-134 0 0,1-1-38 0 0,0 2-1 0 0,-1-2-46 0 0,4 10 41 0 0,-6-15 43 0 0,1 1-46 0 0,0-1-41 0 0,0 1-34 0 0,2 2-74 0 0,0 1-158 0 0,-1-3 123 0 0,-1 0 42 0 0,0-1 50 0 0,0 0 36 0 0,0-1 27 0 0,-1 1 35 0 0,1-1 40 0 0,-1 1 43 0 0,1-1 6 0 0,-1 1 35 0 0,0-1 39 0 0,0 1 41 0 0,1-1 43 0 0,-1 1 46 0 0,0 0 49 0 0,0 0 51 0 0,3-5-163 0 0,2-4-184 0 0,0-4 137 0 0,-3-5-20 0 0,-1 3-154 0 0,-1 9-91 0 0,0 0 0 0 0,1 0-1 0 0,0 0 1 0 0,-1 0 0 0 0,2 0 0 0 0,-1 0 0 0 0,0 0 0 0 0,1 1 0 0 0,-1-1-1 0 0,3-2-23 0 0,-1-6 73 0 0,-2-4-36 0 0,0-3-20 0 0,10-13 42 0 0,-6 3-31 0 0,5 8 25 0 0,-6 8-41 0 0,-3 9-5 0 0,0 0 0 0 0,0 0-1 0 0,1 0 1 0 0,-1 1 0 0 0,1-1 0 0 0,0 0 0 0 0,0 1 0 0 0,1-1-7 0 0,3-9 26 0 0,0 0-1 0 0,-1 0 1 0 0,4-13-26 0 0,-6 17-3 0 0,-2 6 3 0 0,-1 1 0 0 0,1-1 0 0 0,0 1 0 0 0,0-1 0 0 0,0 1 0 0 0,0 0 0 0 0,0-1 0 0 0,0 1 0 0 0,0 0 0 0 0,1 0 0 0 0,0 0 0 0 0,-1 0 0 0 0,1 0 0 0 0,0 0 0 0 0,0-1-7 0 0,1 1-1 0 0,-1-1 0 0 0,0 0 0 0 0,-1 1 0 0 0,1-1 0 0 0,1-3 8 0 0,4-7-111 0 0,-2 6 16 0 0,2-1-36 0 0,1 2 39 0 0,-2 2-20 0 0,0 2-33 0 0,1 1-65 0 0,-5 1-249 0 0,-2 0 260 0 0,1-1-18 0 0,0 0-56 0 0,0 0-117 0 0,0 0 144 0 0,0 0-33 0 0,1-1-367 0 0,0 0 95 0 0,-1 1-44 0 0,2-2-694 0 0,-1 1-540 0 0,-1 1-1030 0 0</inkml:trace>
  <inkml:trace contextRef="#ctx0" brushRef="#br0" timeOffset="24766.69">9246 2432 8032 0 0,'0'0'182'0'0,"2"0"29"0"0,2 0-128 0 0,11 0 134 0 0,-5-2-108 0 0,14-9-72 0 0,-6 6-39 0 0,-6 0 23 0 0,-3-3 65 0 0,-3 3 38 0 0,-1 1 72 0 0,2-1 104 0 0,4-1 220 0 0,2 0 10 0 0,-5 0-248 0 0,4-1 29 0 0,4-4 85 0 0,1-2-59 0 0,-3 1-80 0 0,1 4-41 0 0,1 1-40 0 0,0 2-36 0 0,18-8 57 0 0,-21 8-83 0 0,-8-6 6 0 0,6 6 34 0 0,-7-2-34 0 0,-3 7-112 0 0,-1-1-1 0 0,0 1 0 0 0,0-1 1 0 0,0 1-1 0 0,1 0 1 0 0,-1-1-1 0 0,0 1 0 0 0,0 0 1 0 0,1-1-1 0 0,-1 1 1 0 0,0 0-1 0 0,1 0 0 0 0,-1-1 1 0 0,0 1-1 0 0,1 0 1 0 0,-1 0-1 0 0,0-1 0 0 0,1 1 1 0 0,-1 0-1 0 0,1 0 1 0 0,-1 0-1 0 0,0 0 0 0 0,1 0 1 0 0,-1 0-1 0 0,1 0 1 0 0,-1-1-1 0 0,1 1 0 0 0,-1 0 1 0 0,0 1-1 0 0,1-1 1 0 0,-1 0-8 0 0,2-1 84 0 0,-4-1-22 0 0,-11-11-32 0 0,-2 0-30 0 0,1 7 0 0 0,10 0 0 0 0,4 5 0 0 0,0 1 0 0 0,-1 0 0 0 0,1-1 0 0 0,0 1 0 0 0,-1-1 0 0 0,1 1 0 0 0,0 0 0 0 0,-1-1 0 0 0,1 1 0 0 0,0 0 0 0 0,-1-1 0 0 0,1 1 0 0 0,0 0 0 0 0,-1-1 0 0 0,1 1 0 0 0,-1 0 0 0 0,1 0 0 0 0,-1 0 0 0 0,1-1 0 0 0,-1 1 0 0 0,1 0 0 0 0,-1 0 0 0 0,1 0 0 0 0,-1 0 0 0 0,1 0 0 0 0,-1 0 0 0 0,1 0 0 0 0,-1 0 0 0 0,1 0 0 0 0,-1 0 0 0 0,1 0 0 0 0,-1 0 0 0 0,-5 0 0 0 0,4 0 0 0 0,0 0 0 0 0,1 0 0 0 0,-1 0 0 0 0,0 0 0 0 0,1 0 0 0 0,-1 0 0 0 0,0 0 0 0 0,1 0 0 0 0,-1 1 0 0 0,0-1 0 0 0,1 1 0 0 0,-2 0 0 0 0,-1 5 0 0 0,3-5 0 0 0,1-1 0 0 0,0 1 0 0 0,0-1 0 0 0,-1 1 0 0 0,1-1 0 0 0,0 0 0 0 0,-1 1 0 0 0,1-1 0 0 0,0 1 0 0 0,-1-1 0 0 0,1 0 0 0 0,0 1 0 0 0,-1-1 0 0 0,1 0 0 0 0,-1 0 0 0 0,1 1 0 0 0,-1-1 0 0 0,1 0 0 0 0,-1 0 0 0 0,1 0 0 0 0,0 0 0 0 0,-1 0 0 0 0,1 1 0 0 0,-1-1 0 0 0,1 0 0 0 0,-1 0 0 0 0,1 0 0 0 0,-1 0 0 0 0,1 0 0 0 0,-1-1 0 0 0,1 1 0 0 0,-1 0 0 0 0,0 0 0 0 0,1 0 0 0 0,-1 0 0 0 0,1 0 0 0 0,-1 0 0 0 0,1 0 0 0 0,-1 0 0 0 0,1 0 0 0 0,-1 0 0 0 0,1 0 0 0 0,-1 0 0 0 0,1 0 0 0 0,-1 0 0 0 0,1 0 0 0 0,-1 0 0 0 0,1 1 0 0 0,-1-1 0 0 0,1 0 0 0 0,-1 0 0 0 0,1 0 0 0 0,0 1 0 0 0,-1-1 0 0 0,1 0 0 0 0,-1 1 0 0 0,1-1 0 0 0,0 0 0 0 0,-1 1 0 0 0,1-1 0 0 0,0 1 0 0 0,0-1 0 0 0,-1 0 0 0 0,1 1 0 0 0,0 0 0 0 0,-5 5 0 0 0,-8 0 0 0 0,2 1-3 0 0,-1 3-40 0 0,-11 15-131 0 0,6-7-6 0 0,6-4 61 0 0,3 1 78 0 0,-5 6 41 0 0,11-18 0 0 0,1-1 0 0 0,-1 1 0 0 0,0 0 0 0 0,1 0 0 0 0,0 0 0 0 0,-1 0 0 0 0,1 0 0 0 0,0 0 0 0 0,1 0 0 0 0,-1 0 0 0 0,0 1 0 0 0,1-1 0 0 0,0 3 0 0 0,0-4 0 0 0,0 1 0 0 0,-1-1 0 0 0,1 1 0 0 0,0-1 0 0 0,-1 1 0 0 0,1-1 0 0 0,-1 1 0 0 0,0-1 0 0 0,0 1 0 0 0,0-1 0 0 0,-1 2 0 0 0,1-2-5 0 0,-1 1 0 0 0,1-1 0 0 0,0 0 1 0 0,1 1-1 0 0,-1-1 0 0 0,0 1 0 0 0,1-1 0 0 0,-1 1 0 0 0,1 0 0 0 0,0-1 0 0 0,0 3 5 0 0,0 2-1 0 0,1 0-1 0 0,0 0 1 0 0,0-1 0 0 0,1 1-1 0 0,-1 0 1 0 0,2 0 0 0 0,-1-1 1 0 0,0 0-1 0 0,11 24-67 0 0,-4-21 5 0 0,1 2-6 0 0,-7-4 28 0 0,-3-6 37 0 0,0-1 1 0 0,0 1 0 0 0,0-1 0 0 0,0 1-1 0 0,1-1 1 0 0,-1 0 0 0 0,0 1-1 0 0,0-1 1 0 0,1 1 0 0 0,-1-1 0 0 0,0 1-1 0 0,1-1 1 0 0,-1 0 0 0 0,0 1 0 0 0,1-1-1 0 0,-1 0 1 0 0,1 1 0 0 0,-1-1-1 0 0,1 0 1 0 0,-1 0 0 0 0,0 1 0 0 0,1-1-1 0 0,-1 0 1 0 0,1 0 0 0 0,-1 0 0 0 0,1 0-1 0 0,-1 0 1 0 0,1 1 0 0 0,-1-1-1 0 0,1 0 1 0 0,-1 0 0 0 0,1 0 0 0 0,-1 0-1 0 0,1-1 1 0 0,-1 1 0 0 0,1 0 0 0 0,-1 0-1 0 0,1 0 4 0 0,1 0 6 0 0,-1 0-1 0 0,1 0 1 0 0,0 0 0 0 0,-1 1-1 0 0,1-1 1 0 0,-1 1-1 0 0,1-1 1 0 0,-1 1 0 0 0,1-1-1 0 0,-1 1 1 0 0,1 0 0 0 0,-1 0-1 0 0,2 0-5 0 0,7 5 89 0 0,-2-4-3 0 0,1-1 38 0 0,-1-1-27 0 0,-5 1-56 0 0,1-1 0 0 0,-1 0 0 0 0,1 0 0 0 0,0 0 0 0 0,-1-1 0 0 0,1 1 0 0 0,-1-1 0 0 0,1 1 0 0 0,1-2-41 0 0,4-2 75 0 0,0 0-48 0 0,3 0-55 0 0,2 3-56 0 0,-12 1 65 0 0,0 0 0 0 0,0 0 0 0 0,0 0 0 0 0,0-1 0 0 0,-1 1 0 0 0,1-1 0 0 0,0 1-1 0 0,0-1 1 0 0,0 0 19 0 0,3-2-139 0 0,-2 1 17 0 0,0 0-41 0 0,-1-1-49 0 0,1 1-59 0 0,-2 0 39 0 0,1 0-36 0 0,0 1-40 0 0,0-1-42 0 0,0 0-45 0 0,0 1-48 0 0,0-1-51 0 0,0 1-54 0 0,5-1-1061 0 0,2 1-911 0 0</inkml:trace>
  <inkml:trace contextRef="#ctx0" brushRef="#br0" timeOffset="25429.81">9877 2211 7920 0 0,'0'0'174'0'0,"0"0"29"0"0,0 0 13 0 0,0 0 40 0 0,2 3 141 0 0,5 5-120 0 0,-3-2-64 0 0,-1 6 227 0 0,-1-6 22 0 0,6 4-151 0 0,-4 3 79 0 0,-3 21 447 0 0,-1-28-737 0 0,0-3-53 0 0,1 0 1 0 0,-1 0 0 0 0,0 1 0 0 0,1-1-1 0 0,0 0 1 0 0,0 0 0 0 0,0 0 0 0 0,1 3-48 0 0,5 7 196 0 0,-7-11-160 0 0,1 0 0 0 0,-1 0-1 0 0,1 0 1 0 0,-1 0 0 0 0,1 0-1 0 0,-1 0 1 0 0,0 0 0 0 0,0 0-1 0 0,0 0 1 0 0,0 0 0 0 0,-1 0-36 0 0,1 8 131 0 0,1-4-61 0 0,-1 0 0 0 0,1-1 0 0 0,1 1 0 0 0,-1 0 0 0 0,2 2-70 0 0,3 15 218 0 0,-4-9-100 0 0,-3 2 63 0 0,1-2-43 0 0,0-12-121 0 0,0 0 1 0 0,0 0 0 0 0,0 0 0 0 0,0 0-1 0 0,1 0 1 0 0,-1 0 0 0 0,1 0-1 0 0,-1-1 1 0 0,2 2-18 0 0,2 5 55 0 0,-3-7-42 0 0,0 1-1 0 0,0-1 1 0 0,0 1-1 0 0,0-1 1 0 0,0 1-1 0 0,-1-1 0 0 0,1 1 1 0 0,-1-1-1 0 0,1 1 1 0 0,-1 0-1 0 0,0-1 1 0 0,1 1-1 0 0,-1 0 1 0 0,0 0-13 0 0,0 0-161 0 0,0 0 68 0 0,0 0 60 0 0,0 1 54 0 0,0 0 67 0 0,0 0 58 0 0,0 1 159 0 0,0 0 70 0 0,0 0 421 0 0,0-5-482 0 0,0 0-86 0 0,0-2-45 0 0,0-1-56 0 0,0-1-69 0 0,0-6 341 0 0,-1-8 152 0 0,2 7-236 0 0,0 3-103 0 0,0 2-64 0 0,6-6 192 0 0,-5 9-247 0 0,0-1-57 0 0,0-1-73 0 0,-2-3-88 0 0,0 0-15 0 0,-1-3-34 0 0,1 3 13 0 0,2 1-17 0 0,0 1-53 0 0,4-3-34 0 0,1 0 105 0 0,-1 0 73 0 0,1-4 40 0 0,-4 6 43 0 0,0 1 0 0 0,1 0 0 0 0,0 0 0 0 0,1-3 4 0 0,8-14-20 0 0,-12 19-6 0 0,1 1 0 0 0,0 0 0 0 0,0 0 0 0 0,0 0-1 0 0,1 0 1 0 0,-1 0 0 0 0,2-1 26 0 0,12-11-179 0 0,-5 8 17 0 0,1 1-56 0 0,1 1-67 0 0,-1 0-81 0 0,-4 2 110 0 0,-1 0-36 0 0,16-5-392 0 0,-4 5-76 0 0,-8 2-220 0 0,10-9-20 0 0,-18 10 655 0 0,-1 0 41 0 0,0 1 39 0 0,1-1 35 0 0,1 1-134 0 0,0 1 107 0 0,-1 0 97 0 0,0 1 51 0 0,4 4-109 0 0,-5-4 83 0 0,-1 0-91 0 0,0-1-88 0 0,1 0 59 0 0,-1 0 51 0 0,1-1 45 0 0,-1 1 21 0 0,1-1 45 0 0,-1 0 26 0 0,2 0 20 0 0,0 0-41 0 0,-2 1 17 0 0,0-1-37 0 0,4 3-106 0 0,0 0-73 0 0,0 1-93 0 0,5 9-580 0 0,-7-8 648 0 0,-1-1 102 0 0,-1 0 33 0 0,0 0 43 0 0,-1 1 50 0 0,1 3-84 0 0,1-1 69 0 0,8 7-26 0 0,-10-14 121 0 0,1 0 1 0 0,-1 0-1 0 0,0 0 1 0 0,0 1-1 0 0,1-1 1 0 0,-1 0-1 0 0,0 0 1 0 0,0 1 0 0 0,0-1-1 0 0,0 0 1 0 0,0 1-1 0 0,1-1 1 0 0,-1 0-1 0 0,0 1 1 0 0,0-1 0 0 0,0 0-1 0 0,0 1 1 0 0,0-1-1 0 0,0 0 1 0 0,0 0-1 0 0,0 1 1 0 0,0-1-1 0 0,0 0 1 0 0,0 1 0 0 0,0-1-1 0 0,0 0 4 0 0,1 12-54 0 0,3 0 57 0 0,2 3 55 0 0,6 8 95 0 0,-6-11-58 0 0,-4-4-26 0 0,-2 0 65 0 0,1 0 70 0 0,1 0 77 0 0,3 0 13 0 0,1 2 138 0 0,-5-4-176 0 0,0 1 35 0 0,2 4 186 0 0,2-6-93 0 0,-1-1-124 0 0,-3-4-236 0 0,-1 1-1 0 0,1 0 0 0 0,-1-1 1 0 0,0 1-1 0 0,1 0 0 0 0,-1-1 0 0 0,0 1 1 0 0,0 0-1 0 0,1 0 0 0 0,-1-1 1 0 0,0 1-1 0 0,0 0 0 0 0,0 0 0 0 0,0-1 1 0 0,0 2-24 0 0,0 2 105 0 0,1 1 67 0 0,3 5 565 0 0,-1-6-481 0 0,-2-2-171 0 0,0-1-41 0 0,1 0-51 0 0,-1 1-59 0 0,2 0 340 0 0,-3-2-22 0 0,0 0-84 0 0,0 0-38 0 0,0 0-8 0 0,0 0-44 0 0,0 0-160 0 0,2-2-25 0 0,11-11 10 0 0</inkml:trace>
  <inkml:trace contextRef="#ctx0" brushRef="#br0" timeOffset="25734.04">10319 1943 5696 0 0,'0'0'132'0'0,"0"0"17"0"0,0 0 10 0 0,0-2-26 0 0,2-12-96 0 0,9-1 18 0 0,-6 1 4 0 0,5 9-37 0 0,-9 4-18 0 0,-1 1 0 0 0,1-1 0 0 0,-1 0 0 0 0,0 0 0 0 0,1 0-1 0 0,-1 1 1 0 0,0-1 0 0 0,0 0 0 0 0,0 0 0 0 0,0 0-1 0 0,0 0 1 0 0,0 1 0 0 0,0-1 0 0 0,0-1-4 0 0</inkml:trace>
  <inkml:trace contextRef="#ctx0" brushRef="#br0" timeOffset="26000.14">10965 1880 7224 0 0,'0'0'165'0'0,"0"-3"22"0"0,0-5-55 0 0,0 1-46 0 0,0-7 61 0 0,0 4-115 0 0,0-11 59 0 0,0 15 55 0 0,0-1 46 0 0,0-9 504 0 0,-2 11-90 0 0,1 4-527 0 0,-2-2 73 0 0,-2-5 106 0 0,3 5-149 0 0,1 0 39 0 0,0-3 159 0 0,1 2-100 0 0,0 0 43 0 0,0 4-222 0 0,0-1 0 0 0,-1 0 0 0 0,1 1 0 0 0,0-1 0 0 0,0 0 0 0 0,0 1 0 0 0,0-1 0 0 0,-1 0 0 0 0,1 1 0 0 0,0-1 0 0 0,0 1 0 0 0,-1-1 0 0 0,1 1 0 0 0,-1-1 0 0 0,1 0 0 0 0,0 1 0 0 0,-1 0 0 0 0,1-1 0 0 0,-1 1 0 0 0,1-1 0 0 0,-1 1 0 0 0,0-1 0 0 0,1 1-28 0 0,-6-5 274 0 0,4-3-77 0 0,2 8-193 0 0,0 0 0 0 0,0 0 0 0 0,0 0-1 0 0,0 0 1 0 0,0-1 0 0 0,0 1 0 0 0,0 0 0 0 0,0 0 0 0 0,0 0 0 0 0,0 0 0 0 0,0 0 0 0 0,0 0-1 0 0,0 0 1 0 0,0 0 0 0 0,0 0 0 0 0,0-1 0 0 0,0 1 0 0 0,0 0 0 0 0,0 0 0 0 0,0 0-1 0 0,0 0 1 0 0,0 0 0 0 0,0 0 0 0 0,0 0 0 0 0,0 0 0 0 0,0 0 0 0 0,0 0 0 0 0,0 0 0 0 0,-1 0-1 0 0,1 0 1 0 0,0-1 0 0 0,0 1 0 0 0,0 0 0 0 0,0 0 0 0 0,0 0 0 0 0,0 0 0 0 0,0 0 0 0 0,0 0-1 0 0,0 0 1 0 0,0 0 0 0 0,0 0 0 0 0,0 0 0 0 0,-1 0 0 0 0,1 0 0 0 0,0 0 0 0 0,0 0-1 0 0,0 0 1 0 0,0 0 0 0 0,0 0 0 0 0,0 0 0 0 0,0 0 0 0 0,0 0 0 0 0,0 0 0 0 0,0 0 0 0 0,-1 0-1 0 0,1 0 1 0 0,0 0-4 0 0,-26 0 407 0 0,23 0-255 0 0,1 0-21 0 0,-2 0-89 0 0,1 0-5 0 0,-9 0 48 0 0,2 0-15 0 0,3 0-58 0 0,6 0-12 0 0,0 0 0 0 0,0 0 0 0 0,0-1 1 0 0,0 1-1 0 0,0 0 0 0 0,1 0 0 0 0,-1 0 1 0 0,0 0-1 0 0,0 0 0 0 0,0 1 1 0 0,0-1-1 0 0,0 0 0 0 0,0 0 0 0 0,0 1 1 0 0,0-1-1 0 0,0 0 0 0 0,0 1 1 0 0,1-1-1 0 0,-1 1 0 0 0,0-1 0 0 0,0 1 1 0 0,1-1-1 0 0,-1 1 0 0 0,0 0 1 0 0,1-1-1 0 0,-1 1 0 0 0,0 0 0 0 0,1 0 1 0 0,-1-1-1 0 0,1 1 0 0 0,-1 0 0 0 0,1 0 1 0 0,0 0-1 0 0,-1 0 0 0 0,1 0 1 0 0,0 0-1 0 0,-14 15 0 0 0,12-13 0 0 0,-1 0 0 0 0,1 0 0 0 0,0 0 0 0 0,0 0 0 0 0,0 1 0 0 0,0 0 0 0 0,0 0 0 0 0,0-1 0 0 0,0 1 0 0 0,0-1 0 0 0,0 0 0 0 0,-1 0 0 0 0,0 1 0 0 0,1-2 0 0 0,1 0 0 0 0,-1 0 0 0 0,1-1 0 0 0,0 1 0 0 0,-1 0 0 0 0,1 1 0 0 0,0-1 0 0 0,0 0 0 0 0,0 0 0 0 0,1 0 0 0 0,-1 1 0 0 0,0-1 0 0 0,1 0 0 0 0,0 1 0 0 0,-4 10 0 0 0,-6 8 0 0 0,5 5 0 0 0,-1-11 0 0 0,5-11 0 0 0,-1-1 0 0 0,1 0 0 0 0,0 1 0 0 0,0-1 0 0 0,1 1 0 0 0,-1-1 0 0 0,1 1 0 0 0,0-1 0 0 0,0 1 0 0 0,0 43-3 0 0,0 1 55 0 0,0 91 235 0 0,-1-137-281 0 0,1 0 0 0 0,1-1 0 0 0,-1 1 1 0 0,0 0-1 0 0,0-1 0 0 0,1 1 0 0 0,-1 0 1 0 0,1-1-1 0 0,-1 1 0 0 0,1-1 1 0 0,0 1-1 0 0,0-1 0 0 0,-1 1 0 0 0,1-1-6 0 0,6 12 30 0 0,-2 13-3 0 0,1-13 16 0 0,-5-12-36 0 0,0 1 1 0 0,0-1-1 0 0,-1 1 1 0 0,1-1 0 0 0,0 1-1 0 0,-1-1 1 0 0,1 1-1 0 0,-1 0 1 0 0,1-1 0 0 0,-1 1-1 0 0,0 0 1 0 0,0-1-1 0 0,0 1 1 0 0,0 0-8 0 0,4 21 79 0 0,5-1 37 0 0,-8-21-106 0 0,-1 0 1 0 0,1 1 0 0 0,-1-1-1 0 0,0 0 1 0 0,1 1 0 0 0,-1-1 0 0 0,0 1-1 0 0,0-1 1 0 0,0 1 0 0 0,0 0-11 0 0,2 16 83 0 0,1-12-72 0 0,6 30 4 0 0,-7-18 30 0 0,-2-16-44 0 0,0 0 1 0 0,0-1-1 0 0,0 1 1 0 0,1 0-1 0 0,-1-1 0 0 0,0 1 1 0 0,1 0-1 0 0,0-1 1 0 0,-1 1-1 0 0,1-1 0 0 0,0 1 1 0 0,0-1-1 0 0,0 0 1 0 0,0 1-1 0 0,0-1 0 0 0,0 0 1 0 0,0 1-1 0 0,1-1-1 0 0,1 6 71 0 0,-3 2-67 0 0,-1-6 8 0 0,1 10 52 0 0,0-10 8 0 0,0-3 13 0 0,0 0-89 0 0,0 0-95 0 0,0 0-89 0 0,0 0 47 0 0,0 0-36 0 0,0 0-40 0 0,0 0-38 0 0,0 0-353 0 0,0 0 79 0 0,0 0-52 0 0,0 0-689 0 0,0 0-544 0 0,0 0-1033 0 0</inkml:trace>
  <inkml:trace contextRef="#ctx0" brushRef="#br0" timeOffset="26601.48">10492 2243 7248 0 0,'0'0'209'0'0,"3"-3"-5"0"0,-2 2-195 0 0,0 0-1 0 0,1-1 1 0 0,-1 1 0 0 0,1 0-1 0 0,-1 0 1 0 0,1 0 0 0 0,-1 0-1 0 0,1 0 1 0 0,0 1 0 0 0,0-1-9 0 0,10-1 80 0 0,-10 2-65 0 0,0 0-1 0 0,0 0 1 0 0,0-1 0 0 0,-1 1 0 0 0,1-1 0 0 0,0 1-1 0 0,0-1 1 0 0,0 0 0 0 0,0 0-15 0 0,16-9 82 0 0,-15 7-67 0 0,0 1 0 0 0,1 0 0 0 0,-1 1 0 0 0,0-1 0 0 0,1 0 0 0 0,2 0-15 0 0,25-3 123 0 0,1-6 5 0 0,-1 6 0 0 0,1-5 0 0 0,0 4 0 0 0,-16 2-64 0 0,-10 2-32 0 0,1 0 0 0 0,0 0 0 0 0,-1 1 0 0 0,1 0 0 0 0,0 1 0 0 0,0-1-32 0 0,0 1 19 0 0,1-1 0 0 0,0 0 1 0 0,0 0-1 0 0,-1-1 0 0 0,2-1-19 0 0,-1 1 6 0 0,-1 0 1 0 0,1 1-1 0 0,0 0 0 0 0,-1 0 1 0 0,2 0-7 0 0,3 1 0 0 0,-9-1 0 0 0,0 1 0 0 0,0 0 0 0 0,0 0 0 0 0,-1 0 0 0 0,1 0 0 0 0,0 0 0 0 0,0 1 0 0 0,0-1 0 0 0,0 1 0 0 0,0 0 0 0 0,1 0 0 0 0,18 9-31 0 0,0-7-56 0 0,-20-3 76 0 0,0 0 1 0 0,-1 0-1 0 0,1 0 0 0 0,0 1 0 0 0,-1-1 0 0 0,1 0 0 0 0,0 1 0 0 0,-1-1 0 0 0,1 1 0 0 0,-1 0 0 0 0,1-1 0 0 0,0 1 0 0 0,-1 0 1 0 0,0 0-1 0 0,2 1 11 0 0,4 2-59 0 0,-2-1 18 0 0,-4-3 29 0 0,0 0 0 0 0,-1 0 0 0 0,1 1 0 0 0,0-1 0 0 0,-1 0 0 0 0,1 1 0 0 0,-1-1 0 0 0,1 1 0 0 0,0-1 0 0 0,-1 0 0 0 0,1 1 0 0 0,-1-1 0 0 0,0 1 0 0 0,1 0 0 0 0,-1-1 0 0 0,1 1 0 0 0,-1-1 0 0 0,0 1 0 0 0,1 0 0 0 0,-1-1 0 0 0,0 1 0 0 0,0 0 12 0 0,3 4-51 0 0,13 24-301 0 0,-10-25 321 0 0,-5-4 31 0 0,-1 1 0 0 0,1-1 0 0 0,-1 0 0 0 0,0 0 0 0 0,1 1 0 0 0,-1-1 0 0 0,1 0 0 0 0,-1 1 0 0 0,0-1 0 0 0,1 0 0 0 0,-1 1 0 0 0,0-1 0 0 0,1 1 0 0 0,-1-1-1 0 0,0 0 1 0 0,0 1 0 0 0,0-1 0 0 0,1 1 0 0 0,-1-1 0 0 0,0 1 0 0 0,0-1 0 0 0,0 1 0 0 0,0-1 0 0 0,0 1 0 0 0,0-1 0 0 0,0 1 0 0 0,0-1 0 0 0,0 1 0 0 0,0-1 0 0 0,0 1 0 0 0,0-1 0 0 0,0 1 0 0 0,0 1 0 0 0,0 0 0 0 0,0-1 0 0 0,1 1 0 0 0,-1 0 0 0 0,0 0 0 0 0,1-1 0 0 0,0 1 0 0 0,-1 0 0 0 0,1-1 0 0 0,0 1 0 0 0,0 0 0 0 0,0-1 0 0 0,0 1 0 0 0,4 8 31 0 0,-2 3 67 0 0,-3 8 149 0 0,0 25 261 0 0,0-32-304 0 0,0 0 53 0 0,0-5-79 0 0,1-2-48 0 0,1 0-21 0 0,2 2 2 0 0,1-1-6 0 0,-3-1-6 0 0,-1 0 20 0 0,-1 2 43 0 0,3 5 96 0 0,3-4-52 0 0,-1-2-60 0 0,-1 2 58 0 0,0-1-31 0 0,6 3 42 0 0,-3-4-59 0 0,0-1 63 0 0,-5-5-138 0 0,0 0 0 0 0,0 0-1 0 0,0-1 1 0 0,0 1 0 0 0,1-1 0 0 0,-1 1 0 0 0,2 0-81 0 0,3 0 143 0 0,0-1-34 0 0,-6-1-85 0 0,0 0 0 0 0,0 0 0 0 0,0 0 0 0 0,0 0-1 0 0,-1 0 1 0 0,1 0 0 0 0,0 0 0 0 0,0 0 0 0 0,0 0 0 0 0,0 1 0 0 0,-1-1 0 0 0,1 0 0 0 0,0 1 0 0 0,0-1-24 0 0,3 4 148 0 0,-4-3-141 0 0,0-1 0 0 0,0 0 0 0 0,0 0 0 0 0,0 0 1 0 0,1 0-1 0 0,-1 0 0 0 0,0 1 0 0 0,0-1 0 0 0,0 0 0 0 0,0 0 1 0 0,0 0-1 0 0,0 0 0 0 0,0 0 0 0 0,0 0 0 0 0,1 0 1 0 0,-1 0-1 0 0,0 1 0 0 0,0-1 0 0 0,0 0 0 0 0,0 0 0 0 0,0 0 1 0 0,0 0-1 0 0,1 0 0 0 0,-1 0 0 0 0,0 0 0 0 0,0 0 0 0 0,0 0 1 0 0,0 0-1 0 0,0 0 0 0 0,1 0 0 0 0,-1 0 0 0 0,0 0 0 0 0,0 0 1 0 0,0 0-1 0 0,0 0 0 0 0,0 0 0 0 0,1 0 0 0 0,-1 0 1 0 0,0 0-1 0 0,0 0 0 0 0,0-1 0 0 0,0 1 0 0 0,0 0 0 0 0,1 0 1 0 0,-1 0-1 0 0,0 0 0 0 0,0 0 0 0 0,0 0 0 0 0,0 0 0 0 0,0 0 1 0 0,0-1-8 0 0,9-4 151 0 0,22 0 440 0 0,-26 3-507 0 0,9-5 133 0 0,-4 0 42 0 0,-3-4-63 0 0,-7 10-184 0 0,1 0 0 0 0,-1 0-1 0 0,0 0 1 0 0,1 0-1 0 0,0 0 1 0 0,-1 0 0 0 0,1 0-1 0 0,0 0 1 0 0,-1 0 0 0 0,1 1-1 0 0,0-1 1 0 0,0 0-1 0 0,0 0 1 0 0,-1 1 0 0 0,1-1-1 0 0,1 0-11 0 0,9-3 120 0 0,-10 3-109 0 0,0 1 1 0 0,0 0-1 0 0,0-1 0 0 0,0 1 1 0 0,0-1-1 0 0,0 0 1 0 0,0 1-1 0 0,0-1 1 0 0,0 0-1 0 0,0 1 0 0 0,0-1 1 0 0,0 0-1 0 0,0 0 1 0 0,0 0-1 0 0,-1 0 1 0 0,1 0-1 0 0,0 0 1 0 0,0 0-12 0 0,6-15 106 0 0,1 0-32 0 0,-2 3-2 0 0,-3 11-46 0 0,4-4 8 0 0,-6 4-31 0 0,-1-1 1 0 0,1 1-1 0 0,-1-1 1 0 0,1 1 0 0 0,-1-1-1 0 0,0 1 1 0 0,0-2-4 0 0,0 4 0 0 0,0 0 2 0 0,0-1 0 0 0,0 1 0 0 0,0 0 0 0 0,0 0 0 0 0,0-1 0 0 0,0 1 0 0 0,0 0 0 0 0,0-1 0 0 0,0 1 0 0 0,0 0 0 0 0,0-1 0 0 0,0 1 1 0 0,0 0-1 0 0,0-1 0 0 0,0 1 0 0 0,0 0 0 0 0,0-1 0 0 0,1 1 0 0 0,-1 0 0 0 0,0 0 0 0 0,0-1 0 0 0,0 1 0 0 0,1 0 0 0 0,-1 0 0 0 0,0-1 0 0 0,0 1-2 0 0,2-1 5 0 0,-1-1-1 0 0,0 1 1 0 0,0-1-1 0 0,0 1 1 0 0,0-1 0 0 0,0 0-1 0 0,0 1 1 0 0,-1-1-1 0 0,1 0 1 0 0,0 0-1 0 0,-1 0 1 0 0,1 1-1 0 0,-1-2-4 0 0,2-30 82 0 0,-2 30-76 0 0,0-45 69 0 0,3 34-88 0 0,7 0-64 0 0,-8 11-17 0 0,-2 3-2 0 0,0 0 0 0 0,0 0 0 0 0,0 0 0 0 0,0 0 0 0 0,3 0 0 0 0,13 0 22 0 0,-7 1 40 0 0,-9-1 33 0 0,0 0 1 0 0,0 0-1 0 0,0 1 0 0 0,1-1 1 0 0,-1 0-1 0 0,0 0 1 0 0,0 0-1 0 0,1 0 1 0 0,-1 0-1 0 0,0 0 0 0 0,0 1 1 0 0,0-1-1 0 0,1 0 1 0 0,-1 0-1 0 0,0 0 1 0 0,0 1-1 0 0,0-1 0 0 0,0 0 1 0 0,0 0-1 0 0,0 0 1 0 0,1 1-1 0 0,-1-1 1 0 0,0 0-1 0 0,0 0 1 0 0,0 1-1 0 0,0-1 0 0 0,0 0 1 0 0,0 0-1 0 0,0 1 1 0 0,0-1-1 0 0,0 0 1 0 0,3 9-30 0 0,-1-5 22 0 0,6 13-26 0 0,-3-9-31 0 0,-1-6 31 0 0,3 3-20 0 0,-6 10 2 0 0,-1-13 43 0 0,0 1 1 0 0,0-1-1 0 0,0 0 0 0 0,0 1 0 0 0,0-1 1 0 0,1 0-1 0 0,-1 0 0 0 0,1 0 0 0 0,-1 1 1 0 0,1-1-1 0 0,0 1 9 0 0,1 0-2 0 0,0 0-1 0 0,0 1 1 0 0,-1-1 0 0 0,0 1-1 0 0,1 0 1 0 0,-1 0 0 0 0,-1-1-1 0 0,1 1 1 0 0,0 0 0 0 0,-1 0 0 0 0,0 3 2 0 0,1 0-12 0 0,-1 1 1 0 0,1-1 0 0 0,1 0 0 0 0,-1 0 0 0 0,2 3 11 0 0,-1-2-4 0 0,0 0 0 0 0,-1 0 1 0 0,1 0-1 0 0,-2 0 0 0 0,1 3 4 0 0,-1 110-127 0 0,0-99 118 0 0,1-10 8 0 0,-2 0 1 0 0,1 0 0 0 0,-3 9 0 0 0,-7 13 0 0 0,5-2 13 0 0,-6-1 51 0 0,7-12-26 0 0,3-15-33 0 0,0 1 1 0 0,0 0 0 0 0,0 0-1 0 0,-1-1 1 0 0,1 1-1 0 0,-1-1 1 0 0,-1 1 0 0 0,1 0-6 0 0,-4 4 31 0 0,-4 5 31 0 0,0 0 0 0 0,0 0 0 0 0,-2-1 1 0 0,-6 7-63 0 0,8-9 27 0 0,-9 9 38 0 0,1-6 45 0 0,-9 4 57 0 0,-32 22 172 0 0,40-29-265 0 0,3-4-40 0 0,-2-2 28 0 0,14-4-49 0 0,0 1 0 0 0,0-1 1 0 0,1 1-1 0 0,-1-1 1 0 0,0 1-1 0 0,-3 2-13 0 0,5-2 13 0 0,-1 0-1 0 0,0 0 1 0 0,0 0 0 0 0,0-1-1 0 0,0 1 1 0 0,0-1 0 0 0,0 0-1 0 0,-2 1-12 0 0,-19-1 146 0 0,11-4-135 0 0,12 3-9 0 0,0-1 0 0 0,0 1 0 0 0,0-1 0 0 0,0 0 0 0 0,0 1 0 0 0,0-1 0 0 0,1 0 0 0 0,-1 0 0 0 0,0 1 0 0 0,0-1 0 0 0,1 0 0 0 0,-1 0 0 0 0,1 0 0 0 0,-1 0 0 0 0,0 0-2 0 0,-1-7-37 0 0,1 1-69 0 0,1 0-98 0 0,-1 3 57 0 0,1 0-36 0 0,1 0-39 0 0,-1 1-41 0 0,0-3-176 0 0,0 1-94 0 0,0 3 175 0 0,0 1-51 0 0,0-1-46 0 0,0 1-41 0 0,0-1-144 0 0,0 0-40 0 0,0 0-174 0 0,0-2-470 0 0</inkml:trace>
  <inkml:trace contextRef="#ctx0" brushRef="#br0" timeOffset="21845.92">5696 2211 5984 0 0,'0'0'133'0'0,"0"-2"23"0"0,0 0-138 0 0,0 1 0 0 0,0 0-1 0 0,0-1 1 0 0,-1 1 0 0 0,1 0-1 0 0,0 0 1 0 0,-1-1 0 0 0,1 1-1 0 0,-1 0 1 0 0,1 0 0 0 0,-1 0-1 0 0,0-1 1 0 0,1 1 0 0 0,-1 0-1 0 0,0 0 1 0 0,0 0-18 0 0,-7-5 52 0 0,-8-3-18 0 0,12 3 73 0 0,2 4 61 0 0,-7 1 71 0 0,-1 1 179 0 0,-14 1 431 0 0,13-5-338 0 0,7-2-277 0 0,3 5-224 0 0,1 1 0 0 0,0-1-1 0 0,0 1 1 0 0,-1 0 0 0 0,1-1-1 0 0,0 1 1 0 0,-1-1 0 0 0,1 1-1 0 0,0 0 1 0 0,-1-1 0 0 0,1 1-1 0 0,0 0 1 0 0,-1 0-1 0 0,1-1 1 0 0,-1 1 0 0 0,1 0-1 0 0,-1 0 1 0 0,1-1 0 0 0,-1 1-1 0 0,1 0 1 0 0,0 0 0 0 0,-1 0-1 0 0,1 0 1 0 0,-1 0 0 0 0,1 0-1 0 0,-1 0 1 0 0,1 0-1 0 0,-1 0 1 0 0,1 0 0 0 0,-1 0-1 0 0,1 0 1 0 0,-1 0-10 0 0,-10 2 137 0 0,-2 4 17 0 0,11-5-135 0 0,1 0 1 0 0,-1 0-1 0 0,1 0 1 0 0,-1 0-1 0 0,1-1 1 0 0,-1 1-1 0 0,0-1 1 0 0,0 1-1 0 0,1-1 1 0 0,-1 1-1 0 0,0-1 1 0 0,0 0-1 0 0,0 0-19 0 0,-5 0 68 0 0,5 0-45 0 0,0-1-1 0 0,0 1 0 0 0,0 0 0 0 0,-1 0 1 0 0,1 1-1 0 0,0-1 0 0 0,0 0 0 0 0,0 1 0 0 0,0 0 1 0 0,-1 0-23 0 0,-5 3 68 0 0,6-2-59 0 0,1-2 0 0 0,0 1 0 0 0,-1 0 1 0 0,1 0-1 0 0,-1 0 0 0 0,1-1 0 0 0,-1 1 1 0 0,0-1-1 0 0,1 1 0 0 0,-1-1 0 0 0,0 0 1 0 0,1 1-1 0 0,-1-1 0 0 0,0 0-9 0 0,-14 2 27 0 0,-11 11 7 0 0,19-12-3 0 0,1 1-16 0 0,0 6-15 0 0,6-8 0 0 0,1 0 0 0 0,0 1 0 0 0,-1-1 0 0 0,1 1 0 0 0,0-1 0 0 0,-1 0 0 0 0,1 1 0 0 0,0-1 0 0 0,-1 0 0 0 0,1 1 0 0 0,-1-1 0 0 0,1 0 0 0 0,-1 0 0 0 0,1 1 0 0 0,0-1 0 0 0,-1 0 0 0 0,1 0 0 0 0,-1 0 0 0 0,1 0 0 0 0,-1 1 0 0 0,1-1 0 0 0,-1 0 0 0 0,1 0 0 0 0,-1 0 0 0 0,0 0 0 0 0,1 0 0 0 0,-1 0 0 0 0,1-1 0 0 0,-1 1 0 0 0,0 0 0 0 0,1 0 0 0 0,-1 0 0 0 0,0 0 0 0 0,0 0 0 0 0,0 0 0 0 0,0 0 0 0 0,0 0 0 0 0,1 1 0 0 0,-1-1 0 0 0,0 0 0 0 0,0 0 0 0 0,0 1 0 0 0,1-1 0 0 0,-2 1 0 0 0,2 0 0 0 0,-1-1 0 0 0,1 1 0 0 0,0 0 0 0 0,-1 0 0 0 0,1 0 0 0 0,0-1 0 0 0,0 1 0 0 0,0 0 0 0 0,-1 0 0 0 0,1 0 0 0 0,0 0 0 0 0,0 0 0 0 0,0-1 0 0 0,1 2 0 0 0,-1 4-3 0 0,-1-5-1 0 0,1 0 1 0 0,0 0-1 0 0,0 0 1 0 0,0 0-1 0 0,0 0 1 0 0,0 0-1 0 0,0 0 1 0 0,0 0-1 0 0,0 0 1 0 0,0 0-1 0 0,0 0 1 0 0,0 0-1 0 0,1 0 1 0 0,-1-1-1 0 0,0 1 1 0 0,1 0-1 0 0,-1 0 1 0 0,1 0-1 0 0,-1 0 1 0 0,1 0-1 0 0,-1-1 1 0 0,1 1-1 0 0,0 0 1 0 0,-1 0-1 0 0,1-1 1 0 0,0 1-1 0 0,0 0 1 0 0,0-1-1 0 0,-1 1 1 0 0,1-1-1 0 0,0 1 1 0 0,0-1-1 0 0,0 0 1 0 0,0 1-1 0 0,0-1 4 0 0,6 5-10 0 0,0 0-1 0 0,-1 0 1 0 0,1 1-1 0 0,-1 0 0 0 0,-1 0 1 0 0,3 3 10 0 0,9 10-11 0 0,-14-16 11 0 0,-1 0 0 0 0,1 0 0 0 0,-1 0 0 0 0,0 0 0 0 0,0 1 0 0 0,0 0 0 0 0,0 0 0 0 0,0-1 0 0 0,0 1 0 0 0,0-1 0 0 0,0 0 0 0 0,1 0 0 0 0,0 1 0 0 0,14 16 24 0 0,-15-16-8 0 0,0 1 0 0 0,1 0 0 0 0,-2-1 0 0 0,1 1 0 0 0,0 2-16 0 0,3 9 24 0 0,-2-6 2 0 0,3 10 24 0 0,1-5 27 0 0,-3-8-34 0 0,8 20 105 0 0,-10-21-132 0 0,5 18 93 0 0,-3 6 110 0 0,-4-29-212 0 0,0 0 1 0 0,0-1-1 0 0,0 1 0 0 0,0 0 1 0 0,0-1-1 0 0,0 1 1 0 0,0 0-1 0 0,-1-1 1 0 0,1 1-1 0 0,0 0 0 0 0,0-1 1 0 0,0 1-1 0 0,-1 0 1 0 0,1-1-1 0 0,0 1 1 0 0,-1-1-1 0 0,1 1 1 0 0,-1-1-1 0 0,1 1 0 0 0,-1-1 1 0 0,1 1-1 0 0,-1-1 1 0 0,1 1-1 0 0,-1-1 1 0 0,1 1-1 0 0,-1-1-7 0 0,0 0 9 0 0,1 1 1 0 0,-1-1-1 0 0,1 1 0 0 0,-1-1 0 0 0,1 0 1 0 0,-1 1-1 0 0,1-1 0 0 0,-1 1 1 0 0,1 0-1 0 0,0-1 0 0 0,-1 1 0 0 0,1-1 1 0 0,0 1-1 0 0,-1 0 0 0 0,1-1 1 0 0,0 1-1 0 0,0-1 0 0 0,-1 1 0 0 0,1 0 1 0 0,0-1-1 0 0,0 1 0 0 0,0 0 0 0 0,0 0 1 0 0,0-1-1 0 0,0 1 0 0 0,0 0-9 0 0,-3 14 177 0 0,-7-1 28 0 0,8-11-76 0 0,0-1-48 0 0,1 1-33 0 0,1 1-31 0 0,0 0-7 0 0,0-2 25 0 0,-1-1-27 0 0,0 0 0 0 0,1 0 1 0 0,-1 0-1 0 0,0 0 0 0 0,1-1 0 0 0,-1 1 1 0 0,0 0-1 0 0,0 0 0 0 0,0-1 1 0 0,0 1-1 0 0,0 0 0 0 0,0-1 1 0 0,0 1-1 0 0,0-1 0 0 0,0 0 0 0 0,-1 1-8 0 0,-9 5 116 0 0,6 5-6 0 0,-3-6-56 0 0,-9 4-29 0 0,13-7-16 0 0,2-1 0 0 0,-1 0 0 0 0,1-1-1 0 0,-1 1 1 0 0,0-1 0 0 0,1 1-1 0 0,-1-1 1 0 0,0 0-1 0 0,1 0 1 0 0,-2 0-9 0 0,-16-1-32 0 0,12 1-24 0 0,0-1-32 0 0,-12 0-89 0 0,5-5-97 0 0,2-4-83 0 0,-1-3-67 0 0,13 12 402 0 0,-15-15-488 0 0</inkml:trace>
  <inkml:trace contextRef="#ctx0" brushRef="#br0" timeOffset="22146.37">5854 1817 7224 0 0,'0'0'209'0'0,"2"0"-5"0"0,7 2-163 0 0,3 4-36 0 0,-4-1 26 0 0,-3-3 6 0 0,-4-1-24 0 0,0-1 0 0 0,-1 0 0 0 0,1 0 0 0 0,0 1 0 0 0,-1-1 0 0 0,1 0 0 0 0,-1 1 0 0 0,1-1 0 0 0,-1 1 0 0 0,1-1 0 0 0,-1 1-1 0 0,1-1 1 0 0,-1 1 0 0 0,1-1 0 0 0,-1 1 0 0 0,1-1 0 0 0,-1 1 0 0 0,0 0 0 0 0,1-1 0 0 0,-1 1 0 0 0,0 0 0 0 0,0 0-13 0 0,3 3 52 0 0,1 4 39 0 0,8 19 214 0 0,-2-8-172 0 0,-7-15-90 0 0,0 0 0 0 0,0 0 0 0 0,-1 1 0 0 0,0-1 0 0 0,1 3-43 0 0,2 22 168 0 0,2-2-17 0 0,6 24 140 0 0,-7-21-141 0 0,-4-19-49 0 0,0 0 1 0 0,-1 1 0 0 0,-1 1-102 0 0,-1 32 263 0 0,0-8-81 0 0,1-17-127 0 0,0 0 37 0 0,0 22 181 0 0,0 5 134 0 0,0 63 649 0 0,0-72-747 0 0,0-4-105 0 0,0-1-93 0 0,-2-16 87 0 0,-4 1-28 0 0,1-3-43 0 0,3-4-37 0 0,1 17 179 0 0,2-16-168 0 0,-2 0-38 0 0,-1 1-74 0 0,-5 0 11 0 0,6-11 0 0 0,0-1 0 0 0,1 1 0 0 0,-1-1 0 0 0,0 0 0 0 0,1 1 0 0 0,-1-1 0 0 0,1 1 0 0 0,-1-1 0 0 0,1 1 0 0 0,0 0 0 0 0,0-1 0 0 0,0 1 0 0 0,-1-1 0 0 0,2 4-32 0 0,-1 0 35 0 0,0 5 57 0 0,-1 11 156 0 0,-1-17-181 0 0,-2-2-54 0 0,1-1-86 0 0,1-1-81 0 0,1 0 49 0 0,0 0-34 0 0,1 0 171 0 0,0 0-208 0 0,-1 0-35 0 0,0 0-336 0 0,1 0 77 0 0,0 1-48 0 0,0 0-651 0 0,0 4-514 0 0,0 4-975 0 0</inkml:trace>
  <inkml:trace contextRef="#ctx0" brushRef="#br0" timeOffset="22461.95">5775 2353 5440 0 0,'3'-2'124'0'0,"7"-9"17"0"0,-7 9-30 0 0,0 0-41 0 0,0 2-26 0 0,1 0-26 0 0,2-1 16 0 0,22-16-8 0 0,2 0-20 0 0,-12 9 66 0 0,-8 5 137 0 0,-2 0-55 0 0,-1 1-19 0 0,2-1 20 0 0,0 1 22 0 0,-2 0-3 0 0,1-1 28 0 0,2 0 67 0 0,-5 1-166 0 0,21-6 306 0 0,-12 6-260 0 0,2 1-47 0 0,31 1 132 0 0,0 0-55 0 0,-15 0-156 0 0</inkml:trace>
  <inkml:trace contextRef="#ctx0" brushRef="#br0" timeOffset="22747.24">6296 2480 5784 0 0,'0'0'132'0'0,"0"0"17"0"0,0 2 10 0 0,2 11-26 0 0,-1-11-131 0 0,0-1 1 0 0,-1 0-1 0 0,1 0 0 0 0,0 0 0 0 0,0 0 0 0 0,0 0 1 0 0,0 0-1 0 0,0 0 0 0 0,0 0 0 0 0,0 0 1 0 0,0-1-1 0 0,1 1-2 0 0,6 2 22 0 0,0-3 48 0 0,0 0 58 0 0,-3 3 60 0 0,0 3 96 0 0,-5-5-265 0 0,0-1 0 0 0,0 1 0 0 0,1-1 0 0 0,-1 0 0 0 0,0 1 0 0 0,1-1 0 0 0,-1 1-1 0 0,0-1 1 0 0,1 0 0 0 0,-1 1 0 0 0,0-1 0 0 0,1 0 0 0 0,-1 1 0 0 0,1-1 0 0 0,-1 0 0 0 0,0 0 0 0 0,1 0-1 0 0,-1 1 1 0 0,1-1 0 0 0,-1 0 0 0 0,1 0 0 0 0,-1 0 0 0 0,1 0 0 0 0,-1 0 0 0 0,1 0 0 0 0,-1 0 0 0 0,1 0-1 0 0,-1 0 1 0 0,1 0 0 0 0,-1 0 0 0 0,1 0 0 0 0,0 0-19 0 0,3 0 126 0 0,1-1 48 0 0,6-4 510 0 0,-7 2-444 0 0,0 1-108 0 0,-3 1-109 0 0,1 0-35 0 0,30-5 932 0 0,-27 4-766 0 0,4-3 121 0 0,13-7 450 0 0,-11 3-359 0 0,1-1-26 0 0,0 4-56 0 0,0-1-71 0 0,-1-2-84 0 0,-3 1-34 0 0,-5 5-44 0 0,0 0 1 0 0,0-1-1 0 0,1 1 0 0 0,-1 1 1 0 0,1-1-1 0 0,0 0-51 0 0,6-2 185 0 0,-7 4-139 0 0,-1 0 0 0 0,0 0 0 0 0,0 0 0 0 0,1 0 0 0 0,-1-1 0 0 0,0 1 0 0 0,0-1 0 0 0,0 1 0 0 0,0-1-46 0 0,0-1 60 0 0,0 1-18 0 0,1-1 2 0 0,0 0 38 0 0,0 0 58 0 0,2-2 92 0 0,-5 5-232 0 0,5-5 73 0 0,0-3-40 0 0,1-5-7 0 0,4 8 22 0 0,-9 4-48 0 0,-1 1 0 0 0,0-1 1 0 0,0 1-1 0 0,0-1 1 0 0,1 1-1 0 0,-1-1 1 0 0,0 1-1 0 0,0-1 1 0 0,0 1-1 0 0,0-1 1 0 0,0 1-1 0 0,0-1 1 0 0,0 1-1 0 0,0-1 0 0 0,0 1 1 0 0,0-1-1 0 0,0 1 1 0 0,0-1-1 0 0,0 1 1 0 0,0-1-1 0 0,-1 1 1 0 0,1-1-1 0 0,0 1 1 0 0,0 0-1 0 0,0-1 1 0 0,-1 1-1 0 0,1-2 1 0 0,-1 1 0 0 0,0 0 0 0 0,0 0 0 0 0,0 0 0 0 0,0 0 0 0 0,0 0 0 0 0,0 0 0 0 0,0 0 0 0 0,0 0 0 0 0,0 0 0 0 0,0 1 0 0 0,-1-2-1 0 0,-11-3 60 0 0,9-2-13 0 0,0 3-3 0 0,-9 2 69 0 0,7 2-104 0 0,2-1-8 0 0,1 1-1 0 0,0 0 0 0 0,0 0 0 0 0,0 0 0 0 0,-1 0 1 0 0,1 0-1 0 0,0 1 0 0 0,0 0 0 0 0,0-1 1 0 0,-1 2-1 0 0,2 1-1 0 0,-4 4-12 0 0,-4-4-12 0 0,9-3 22 0 0,0 1 1 0 0,0-1 0 0 0,0 0 0 0 0,0 0-1 0 0,0 1 1 0 0,0-1 0 0 0,0 0 0 0 0,0 1-1 0 0,1-1 1 0 0,-1 1 0 0 0,0-1 0 0 0,0 1-1 0 0,1-1 1 0 0,-1 1 0 0 0,0 0 0 0 0,1-1-1 0 0,-1 1 1 0 0,0 0 0 0 0,1 0 0 0 0,-1-1-1 0 0,1 1 1 0 0,-1 0 0 0 0,1 0 0 0 0,0 0-1 0 0,-1 0 1 0 0,1 0 2 0 0,-2 2-21 0 0,0 0 0 0 0,0 1-1 0 0,0-1 1 0 0,-1 0 0 0 0,-2 2 21 0 0,-17 15-40 0 0,15-14 37 0 0,1 0 0 0 0,-1 0 0 0 0,1 1 0 0 0,0 0 0 0 0,0 1 3 0 0,3-3-9 0 0,0 1 0 0 0,1-1 0 0 0,0 1 0 0 0,0 0 1 0 0,0 0-1 0 0,0 5 9 0 0,1-5-9 0 0,0-1 0 0 0,-1 1 0 0 0,0 0 0 0 0,0 0 0 0 0,-1-1 0 0 0,-2 5 9 0 0,2-5-5 0 0,1 0-1 0 0,0 1 0 0 0,-1-1 1 0 0,2 0-1 0 0,-1 0 0 0 0,0 1 1 0 0,1-1-1 0 0,0 1 0 0 0,1 0 1 0 0,-1-1-1 0 0,1 1 0 0 0,0-1 1 0 0,0 1-1 0 0,2 5 6 0 0,-2 16 5 0 0,1-24-6 0 0,-1 0 1 0 0,0 1-1 0 0,1-1 1 0 0,0 0-1 0 0,-1 0 1 0 0,1 1-1 0 0,1-1 1 0 0,-1 0-1 0 0,0 0 1 0 0,1 0-1 0 0,0 0 1 0 0,0 1-5 0 0,3 6-41 0 0,1-5 35 0 0,-2 1 4 0 0,-1-1-5 0 0,-3-5 10 0 0,0 1 0 0 0,0 0 0 0 0,1-1 0 0 0,-1 1 0 0 0,0-1 0 0 0,1 1 0 0 0,-1 0 0 0 0,1-1 0 0 0,-1 1 0 0 0,1-1 0 0 0,-1 1 1 0 0,1-1-1 0 0,-1 1 0 0 0,1-1 0 0 0,-1 0 0 0 0,1 1 0 0 0,-1-1 0 0 0,1 0 0 0 0,0 1 0 0 0,-1-1 0 0 0,1 0 0 0 0,0 1 2 0 0,4 1 2 0 0,3 3-2 0 0,-7-4 0 0 0,1 0 0 0 0,-1 0 0 0 0,0 0 0 0 0,1-1 0 0 0,-1 1 0 0 0,1 0 0 0 0,0-1 0 0 0,-1 1 0 0 0,1-1 0 0 0,-1 0 0 0 0,1 1 0 0 0,0-1 0 0 0,-1 0 0 0 0,1 0 0 0 0,32 0 125 0 0,11 0-18 0 0,-36-1-248 0 0,6-6 13 0 0,-10 4 31 0 0,0 1-85 0 0,-2 1 46 0 0,0 0-35 0 0,1 1-40 0 0,0-1-45 0 0,-1 1-199 0 0,0 0-113 0 0,0 0 83 0 0,-1-1-43 0 0,5 0-617 0 0,4-3-483 0 0,7-5-921 0 0</inkml:trace>
  <inkml:trace contextRef="#ctx0" brushRef="#br0" timeOffset="17604.86">521 2085 7312 0 0,'0'0'165'0'0,"0"0"22"0"0,0 0 9 0 0,0 0 44 0 0,0 0 122 0 0,0 0 57 0 0,0 0 12 0 0,0 0-29 0 0,0 3-123 0 0,1 4-138 0 0,6 6 277 0 0,-4-10-348 0 0,0 0-64 0 0,-1 0 154 0 0,-1 1-71 0 0,-1 0-46 0 0,0 1-23 0 0,-1-3 32 0 0,0 27 277 0 0,0 3 6 0 0,2-12-142 0 0,0-5-70 0 0,2-3-50 0 0,3 1 34 0 0,-5-11-91 0 0,0-1 0 0 0,0 1 0 0 0,-1-1 0 0 0,1 0 0 0 0,0 1 0 0 0,-1-1 0 0 0,1 1 0 0 0,-1-1 0 0 0,0 1 0 0 0,1 0 0 0 0,-1-1 0 0 0,0 1 0 0 0,0-1-16 0 0,0 46 322 0 0,0 1-92 0 0,0-42-201 0 0,1-1 0 0 0,0 0 1 0 0,0 1-1 0 0,0-1 1 0 0,0 0-1 0 0,2 2-29 0 0,-1-2 28 0 0,-1 1 0 0 0,1-1 0 0 0,-1 1 0 0 0,0-1 0 0 0,-1 1 0 0 0,1 1-28 0 0,-1 214 858 0 0,0-205-788 0 0,0-3-5 0 0,0-11-39 0 0,0-2-53 0 0,0 0-93 0 0,0 0-67 0 0,0 0-269 0 0,0 0-29 0 0</inkml:trace>
  <inkml:trace contextRef="#ctx0" brushRef="#br0" timeOffset="18073.55">805 2259 6016 0 0,'0'0'133'0'0,"0"0"23"0"0,0 0 11 0 0,3 0-27 0 0,-2 0-138 0 0,-1 0 0 0 0,1 0-1 0 0,0 0 1 0 0,-1 0 0 0 0,1 0 0 0 0,0 0 0 0 0,-1 0 0 0 0,1 0 0 0 0,0 0-1 0 0,-1 1 1 0 0,1-1 0 0 0,0 0 0 0 0,-1 1 0 0 0,1-1 0 0 0,0 0-2 0 0,1 6 6 0 0,1-1 34 0 0,2-3 60 0 0,0 1 36 0 0,2 8 146 0 0,0 3-56 0 0,-5-10-136 0 0,-1-1-18 0 0,-1 0-30 0 0,0 0 11 0 0,1 0 30 0 0,0 1 34 0 0,1 1 57 0 0,0-1-123 0 0,7 16 123 0 0,-7-12-81 0 0,-2 2 40 0 0,2 5 54 0 0,4 2-20 0 0,0-2-32 0 0,-4 6 61 0 0,-2 12 166 0 0,0 2-6 0 0,3-16-201 0 0,3-3 20 0 0,-5-13-135 0 0,0 0 0 0 0,0 1 1 0 0,0-1-1 0 0,0 0 0 0 0,0 1 1 0 0,-1-1-1 0 0,1 1 1 0 0,-1 1-41 0 0,0 0 169 0 0,0 0-34 0 0,0 6 48 0 0,0-3-104 0 0,0-1-47 0 0,0 16-52 0 0,0-14 62 0 0,0 1 103 0 0,0-6-17 0 0,0 1 44 0 0,0 0 25 0 0,0-1 46 0 0,0 1 49 0 0,0-1 55 0 0,0 1 59 0 0,0 0 64 0 0,0 0 67 0 0,0 1 74 0 0,0-8-595 0 0,1-1 1 0 0,-1 1 0 0 0,0 0 0 0 0,1 0 0 0 0,0 0 0 0 0,0 0 0 0 0,-1 0 0 0 0,1 0 0 0 0,0 0 0 0 0,1-1-17 0 0,8-21 49 0 0,-6 14-36 0 0,0-1 0 0 0,1 0 0 0 0,0 1 0 0 0,0 0 1 0 0,1-1-14 0 0,8-7 41 0 0,0 0 0 0 0,1 0 1 0 0,5-4-42 0 0,-7 9 1 0 0,4-5-14 0 0,1 4-35 0 0,13-1-38 0 0,-29 14 80 0 0,1 0 0 0 0,-1 0 1 0 0,0 1-1 0 0,0-1 0 0 0,0 1 0 0 0,1-1 0 0 0,-1 1 0 0 0,0 0 0 0 0,0 0 1 0 0,1 0-1 0 0,-1 0 0 0 0,0 0 0 0 0,0 1 0 0 0,1-1 0 0 0,1 1 6 0 0,3 2-26 0 0,1-1 0 0 0,-1 2-1 0 0,6 2 27 0 0,-7-3-10 0 0,-3-1 7 0 0,0 0 0 0 0,-1 0 0 0 0,1 0-1 0 0,-1 0 1 0 0,0 0 0 0 0,0 1 0 0 0,1-1 0 0 0,-2 1 0 0 0,1 0 0 0 0,0-1 0 0 0,0 1 0 0 0,-1 0-1 0 0,1 1 4 0 0,0 0-2 0 0,1 0-1 0 0,-1 1 1 0 0,1-1-1 0 0,0-1 1 0 0,2 3 2 0 0,-3-3 0 0 0,1 0 0 0 0,-1 0 0 0 0,0 0 0 0 0,0 1 0 0 0,0-1 0 0 0,0 2 0 0 0,0-2 0 0 0,0 0 0 0 0,0 1 0 0 0,0-1 0 0 0,0 0 0 0 0,1 0 0 0 0,0 1 0 0 0,-2-3 0 0 0,1 0 0 0 0,-1 1 0 0 0,0-1 0 0 0,0 0 0 0 0,1 0 0 0 0,-1 1 0 0 0,0-1 0 0 0,-1 1 0 0 0,1-1 0 0 0,0 1 0 0 0,0-1 0 0 0,-1 1 0 0 0,1 0 0 0 0,-1-1 0 0 0,1 1 0 0 0,-1 0 0 0 0,1-1 0 0 0,-1 1 0 0 0,0 0 0 0 0,0 0 0 0 0,0-1 0 0 0,0 1 1 0 0,0-1 0 0 0,0 1-1 0 0,0-1 1 0 0,0 1 0 0 0,1-1-1 0 0,-1 0 1 0 0,0 1 0 0 0,1-1-1 0 0,-1 1 1 0 0,1-1 0 0 0,0 0-1 0 0,-1 0 1 0 0,1 1-1 0 0,0-1 1 0 0,0 0 0 0 0,0 0-1 0 0,0 0 1 0 0,1 1-1 0 0,8 11-16 0 0,3 10-32 0 0,-7-15-65 0 0,1 0-46 0 0,6 7-215 0 0,-11-11 256 0 0,-1-1-6 0 0,-1-1-25 0 0,1 0-58 0 0,0-1-72 0 0,0 1-88 0 0,0-2 47 0 0,0 1-46 0 0,0-1-41 0 0,0 1-35 0 0,1-1-130 0 0,-1 0-35 0 0,5 0-1337 0 0</inkml:trace>
  <inkml:trace contextRef="#ctx0" brushRef="#br0" timeOffset="18642.43">1736 2306 5248 0 0,'-2'0'152'0'0,"-11"0"-29"0"0,7 0-68 0 0,-2 0-51 0 0,-10 0 71 0 0,11 0 57 0 0,-3 0 135 0 0,9 0-234 0 0,0 0 0 0 0,0 0-1 0 0,1 0 1 0 0,-1 0 0 0 0,0 0 0 0 0,0 0-1 0 0,0 0 1 0 0,1 0 0 0 0,-1 1 0 0 0,0-1-1 0 0,0 0 1 0 0,0 1 0 0 0,1-1-1 0 0,-1 1-32 0 0,-3 5 327 0 0,-1 0 76 0 0,-4-5-165 0 0,-1 2 22 0 0,2 4-38 0 0,-5 17 131 0 0,12-20-300 0 0,-1 0 0 0 0,0 0 0 0 0,-1 0 0 0 0,1 0 1 0 0,-1 0-1 0 0,-1 1-53 0 0,-3 2 65 0 0,5-5-44 0 0,-1 0 1 0 0,1 0-1 0 0,0 0 0 0 0,0 0 0 0 0,0 1 0 0 0,0-1 0 0 0,0 1 0 0 0,1-1 0 0 0,-1 1 0 0 0,0 1-21 0 0,-3 25 142 0 0,1-14-68 0 0,-5 9 108 0 0,0 1 14 0 0,5-10-110 0 0,-2 16 83 0 0,3-16-115 0 0,0-5-14 0 0,1-1 0 0 0,0 1 0 0 0,0 3-40 0 0,1 12 81 0 0,1-10-43 0 0,0 40 215 0 0,0-38-184 0 0,0-17-65 0 0,0 0 0 0 0,0 1 0 0 0,0-1 0 0 0,0 0 0 0 0,0 1 0 0 0,0-1 0 0 0,0 0 0 0 0,0 1 1 0 0,0-1-1 0 0,0 0 0 0 0,0 1 0 0 0,0-1 0 0 0,0 0 0 0 0,1 0 0 0 0,-1 1 0 0 0,0-1 0 0 0,0 0 1 0 0,0 1-1 0 0,0-1 0 0 0,1 0 0 0 0,-1 0 0 0 0,0 1 0 0 0,0-1 0 0 0,0 0 0 0 0,1 0 0 0 0,-1 1-4 0 0,9 10 131 0 0,-5 4 72 0 0,-4-15-200 0 0,0 0 0 0 0,0 0 0 0 0,0 0 1 0 0,0 0-1 0 0,0 0 0 0 0,0 0 0 0 0,0 1 0 0 0,0-1 1 0 0,0 0-1 0 0,0 0 0 0 0,0 0 0 0 0,0 0 1 0 0,0 0-1 0 0,0 0 0 0 0,0 0 0 0 0,0 0 1 0 0,0 0-1 0 0,0 0 0 0 0,0 1 0 0 0,0-1 0 0 0,0 0 1 0 0,0 0-1 0 0,0 0 0 0 0,0 0 0 0 0,0 0 1 0 0,0 0-1 0 0,0 0 0 0 0,0 0 0 0 0,0 0 1 0 0,1 0-1 0 0,-1 0 0 0 0,0 0 0 0 0,0 0 0 0 0,0 0 1 0 0,0 1-1 0 0,0-1 0 0 0,0 0 0 0 0,0 0 1 0 0,0 0-1 0 0,0 0 0 0 0,0 0 0 0 0,0 0 0 0 0,1 0 1 0 0,-1 0-1 0 0,0 0 0 0 0,0 0 0 0 0,0 0 1 0 0,0 0-1 0 0,0 0 0 0 0,0 0 0 0 0,0 0 1 0 0,0 0-1 0 0,0 0 0 0 0,0 0 0 0 0,1 0 0 0 0,-1 0 1 0 0,0 0-4 0 0,10 0 192 0 0,-7 0 34 0 0,-3 0 20 0 0,3 0 2 0 0,10 0 24 0 0,0 0 92 0 0,-8-3 41 0 0,6-10 10 0 0,-9 8-300 0 0,2-2 134 0 0,3 3-105 0 0,-2 1-119 0 0,-3 2-15 0 0,0-1 1 0 0,0 0-1 0 0,0 0 1 0 0,0 0 0 0 0,-1 0-1 0 0,1 0 1 0 0,-1 0-1 0 0,1 0 1 0 0,-1 0-1 0 0,0-1 1 0 0,0 1-1 0 0,1-2-10 0 0,9-15 29 0 0,-2-2 21 0 0,0-3-4 0 0,3-6 29 0 0,0-19-73 0 0,-5 18 1 0 0,-2 14-3 0 0,-3 11 3 0 0,0-1-1 0 0,0 1 1 0 0,-1-1-1 0 0,0 0 1 0 0,-1 1 0 0 0,1-1-3 0 0,-1-1 16 0 0,1 0 0 0 0,0 0-1 0 0,0 1 1 0 0,1-1 0 0 0,0 0-16 0 0,1 0 16 0 0,-2 0 0 0 0,1 1 1 0 0,-1-1-1 0 0,0 0 0 0 0,-1-1-16 0 0,0-123 15 0 0,0 75 39 0 0,16-54-43 0 0,-16 51-11 0 0,0 57 0 0 0,0-1 0 0 0,1 1 0 0 0,-1 0 0 0 0,1 0 0 0 0,-1 0 0 0 0,1-1 0 0 0,0 1 0 0 0,0 0 0 0 0,0 0 0 0 0,2-2 0 0 0,1-5 0 0 0,-1-9-16 0 0,-2 10-41 0 0,2 7-9 0 0,2 6 21 0 0,-1 3 50 0 0,-3-4-10 0 0,0 0 0 0 0,0 0 0 0 0,-1 0 0 0 0,1 0 0 0 0,-1 0-1 0 0,0 0 1 0 0,0-1 0 0 0,0 1 0 0 0,0 0 0 0 0,0 0 0 0 0,-1 1 5 0 0,1 5-8 0 0,0-6-2 0 0,0 0 1 0 0,0 1-1 0 0,1-1 1 0 0,-1 0-1 0 0,1 0 1 0 0,0 1-1 0 0,0-1 1 0 0,0 0-1 0 0,1 3 10 0 0,4 9-31 0 0,-5-6 6 0 0,0-1 1 0 0,0 1 0 0 0,-1 0 0 0 0,0 0 0 0 0,0 2 24 0 0,-1 23-66 0 0,4-13 61 0 0,1-6 2 0 0,4 20 4 0 0,-7-3-53 0 0,0-25 49 0 0,0 1 0 0 0,0-1 1 0 0,0 0-1 0 0,3 7 3 0 0,-2-6 0 0 0,0 0 0 0 0,0 0 0 0 0,-1 0 1 0 0,0 9-1 0 0,-1 93 0 0 0,0-104 0 0 0,1-1 0 0 0,0 1 0 0 0,0-1 0 0 0,0 1 0 0 0,1-1 0 0 0,0 2 0 0 0,0-2 0 0 0,-1 0 0 0 0,1 1 0 0 0,-1-1 0 0 0,0 0 0 0 0,-1 1 0 0 0,1 1 0 0 0,-1-2-166 0 0,0 1 52 0 0,0-1 45 0 0,0 0 40 0 0,0 3 53 0 0,0 0 72 0 0,0 17 385 0 0,0-13-356 0 0,0-6-116 0 0,0 0-49 0 0,0 1-59 0 0,0-1-69 0 0,0 1-47 0 0,0-1-69 0 0,0 1-76 0 0,0 0-82 0 0,0 0-90 0 0,0 1-95 0 0,0 0-104 0 0,0 1-110 0 0,0-9-817 0 0,0 0-942 0 0</inkml:trace>
  <inkml:trace contextRef="#ctx0" brushRef="#br0" timeOffset="18958.09">2068 2290 6968 0 0,'0'0'157'0'0,"0"0"23"0"0,2 0 11 0 0,-1 0-188 0 0,-1 0 0 0 0,1 0 1 0 0,-1 0-1 0 0,0 0 0 0 0,1 0 1 0 0,-1 0-1 0 0,1 0 0 0 0,-1 0 1 0 0,1 0-1 0 0,-1 1 0 0 0,1-1 1 0 0,-1 0-1 0 0,1 0 0 0 0,-1 0 1 0 0,0 0-1 0 0,1 1 0 0 0,-1-1 1 0 0,1 0-1 0 0,-1 1 0 0 0,0-1 1 0 0,1 0-1 0 0,-1 1 0 0 0,0-1 1 0 0,1 0-1 0 0,-1 1 0 0 0,0-1 0 0 0,0 0 1 0 0,1 1-1 0 0,-1-1-3 0 0,1 15 63 0 0,-2-13-60 0 0,1 1 0 0 0,0-1 0 0 0,0 0 0 0 0,0 0 0 0 0,1 0 0 0 0,-1 1 0 0 0,0-1 0 0 0,1 0 0 0 0,-1 0 0 0 0,1 0 0 0 0,0 1-3 0 0,7 15 61 0 0,-6-13-13 0 0,-1 0 1 0 0,0 1-1 0 0,0-1 1 0 0,-1 1-1 0 0,0-1 0 0 0,1 1 1 0 0,-2 3-49 0 0,2-1 79 0 0,0 1-1 0 0,0-1 1 0 0,1 0 0 0 0,0-1-1 0 0,3 9-78 0 0,-4-14 21 0 0,3 15 205 0 0,-4-4-68 0 0,1 4 44 0 0,5-1 15 0 0,-4-13-166 0 0,-1 0 0 0 0,0 1-1 0 0,0-1 1 0 0,0 0-1 0 0,-1 1 1 0 0,1-1 0 0 0,-1 1-1 0 0,1 1-50 0 0,-1 8 198 0 0,3-2-58 0 0,-2-8-102 0 0,0 0 0 0 0,1-1 0 0 0,-1 1 1 0 0,1 0-1 0 0,0 0 0 0 0,-1-1 0 0 0,2 1-38 0 0,3 6 124 0 0,1 2 61 0 0,-5-7-104 0 0,-2-3-60 0 0,0 0 0 0 0,1-1-1 0 0,-1 1 1 0 0,0 0 0 0 0,1-1 0 0 0,-1 1 0 0 0,0-1-1 0 0,1 1 1 0 0,-1 0 0 0 0,1-1 0 0 0,-1 1-1 0 0,1-1 1 0 0,-1 0 0 0 0,1 1 0 0 0,-1-1-1 0 0,1 1 1 0 0,-1-1 0 0 0,1 0 0 0 0,0 1 0 0 0,-1-1-1 0 0,1 0 1 0 0,0 1-21 0 0,4 1 87 0 0,3 5 79 0 0,-3 1 36 0 0,-5-7-181 0 0,1 0 0 0 0,-1 0 1 0 0,0-1-1 0 0,1 1 1 0 0,-1 0-1 0 0,0-1 1 0 0,1 1-1 0 0,-1 0 1 0 0,1-1-1 0 0,-1 1 1 0 0,1-1-1 0 0,-1 1 1 0 0,1 0-1 0 0,0-1 1 0 0,-1 1-1 0 0,1-1 1 0 0,0 0-1 0 0,-1 1 1 0 0,1-1-1 0 0,0 0 1 0 0,0 1-1 0 0,-1-1 1 0 0,1 0-1 0 0,0 0 1 0 0,0 1-1 0 0,-1-1 1 0 0,1 0-1 0 0,0 0 1 0 0,0 0-22 0 0,0 0 26 0 0,0 0 0 0 0,0 0 1 0 0,0 0-1 0 0,0 0 1 0 0,0 0-1 0 0,-1 0 0 0 0,1 0 1 0 0,0 0-1 0 0,0 0 0 0 0,0 1 1 0 0,0-1-1 0 0,-1 0 1 0 0,1 1-1 0 0,1-1-26 0 0,1 4 169 0 0,-3-3-161 0 0,0-1 0 0 0,1 0 0 0 0,-1 0 0 0 0,0 0 1 0 0,0 0-1 0 0,0 0 0 0 0,0 1 0 0 0,0-1 0 0 0,0 0 1 0 0,0 0-1 0 0,0 0 0 0 0,0 0 0 0 0,1 0 0 0 0,-1 0 1 0 0,0 0-1 0 0,0 0 0 0 0,0 1 0 0 0,0-1 1 0 0,0 0-1 0 0,0 0 0 0 0,1 0 0 0 0,-1 0 0 0 0,0 0 1 0 0,0 0-1 0 0,0 0 0 0 0,0 0 0 0 0,0 0 0 0 0,1 0 1 0 0,-1 0-1 0 0,0 0 0 0 0,0 0 0 0 0,0 0 0 0 0,0 0 1 0 0,0 0-1 0 0,1 0 0 0 0,-1 0 0 0 0,0 0 1 0 0,0 0-1 0 0,0 0 0 0 0,0 0 0 0 0,0-1 0 0 0,1 1 1 0 0,-1 0-1 0 0,0 0 0 0 0,0 0 0 0 0,0 0 0 0 0,0 0 1 0 0,0 0-1 0 0,0 0 0 0 0,0 0 0 0 0,1-1-8 0 0,7-4 180 0 0,-4 4-99 0 0,-1 0 46 0 0,8 0 380 0 0,-7 1-299 0 0,1 0-56 0 0,-3-1-97 0 0,1 0-49 0 0,5-6 221 0 0,2-9 181 0 0,-4 5-174 0 0,1 1-75 0 0,-3 5-73 0 0,-1 1 1 0 0,0 0 0 0 0,0-1-1 0 0,0 1 1 0 0,-1-1 0 0 0,1 0-1 0 0,-1 0 1 0 0,0-2-87 0 0,7-13 210 0 0,-4 12-152 0 0,-4 7-47 0 0,0 0 1 0 0,0-1 0 0 0,0 1-1 0 0,0-1 1 0 0,-1 1-1 0 0,1-1 1 0 0,0 1 0 0 0,-1-1-1 0 0,0 0 1 0 0,1 1 0 0 0,-1-1-1 0 0,0 0 1 0 0,0 1 0 0 0,0-1-13 0 0,2-14 86 0 0,4 0-32 0 0,-4 14-45 0 0,-1 0 0 0 0,0-1-1 0 0,0 1 1 0 0,0 0-1 0 0,-1-1 1 0 0,1 1-1 0 0,-1-1 1 0 0,1 1 0 0 0,-1-1-1 0 0,0 0 1 0 0,0-1-8 0 0,0-44 103 0 0,0 19-89 0 0,0 28-10 0 0,0-1 0 0 0,0 0 0 0 0,0 0-1 0 0,-1 0 1 0 0,1 0 0 0 0,0 0 0 0 0,-1 0 0 0 0,0 0-1 0 0,1 1 1 0 0,-1-1 0 0 0,0 0 0 0 0,0 0 0 0 0,-1-1-4 0 0,-3-6-53 0 0,2-4-101 0 0,3 2-30 0 0,0-13-188 0 0,3 14 37 0 0,2 7 29 0 0,1 1-70 0 0,-1-12-452 0 0,5 1-32 0 0,-7 11-4 0 0</inkml:trace>
  <inkml:trace contextRef="#ctx0" brushRef="#br0" timeOffset="19297.84">2746 2243 5784 0 0,'0'0'132'0'0,"0"0"17"0"0,0 0 10 0 0,0 0-53 0 0,0 0-7 0 0,0 0 39 0 0,0 0 119 0 0,0 0 217 0 0,0 0 20 0 0,0 0-21 0 0,0 0-94 0 0,-3 0-41 0 0,-23 0 300 0 0,23 0-414 0 0,1 3-38 0 0,-11 7-8 0 0,8-8-130 0 0,-2 3 60 0 0,3 2-45 0 0,1-3-53 0 0,-12 27 42 0 0,-1 2 63 0 0,7-12-33 0 0,-2 12 1 0 0,4-11-22 0 0,4-5 28 0 0,3 3-2 0 0,1-7-37 0 0,-1 81 302 0 0,3-68-256 0 0,-2-21-64 0 0,0 0 0 0 0,1-1 0 0 0,0 1 0 0 0,0-1 0 0 0,0 1 0 0 0,1-1 0 0 0,-1 1 0 0 0,1-1 0 0 0,0 0 0 0 0,0 0 0 0 0,1 0-32 0 0,-1-1 28 0 0,-1 0 0 0 0,1 0 0 0 0,-1 1 0 0 0,0-1 0 0 0,0 0 0 0 0,0 2-28 0 0,0-2 27 0 0,0 1 1 0 0,0-1 0 0 0,0 1 0 0 0,0-1 0 0 0,0 0-1 0 0,2 1-27 0 0,9 9 106 0 0,-9-10-5 0 0,0-2-52 0 0,4-3-7 0 0,-8 2-26 0 0,12 1 128 0 0,4-1-7 0 0,-1-2-44 0 0,-14 2-86 0 0,0 0 0 0 0,0-1 0 0 0,0 1 0 0 0,0 0 0 0 0,1-1 0 0 0,-1 1 0 0 0,0-1 0 0 0,0 1 0 0 0,0-1 0 0 0,0 0 0 0 0,0 1 0 0 0,0-1 0 0 0,-1 0 0 0 0,1 0 0 0 0,0 0 0 0 0,0 0 0 0 0,0 0 0 0 0,-1 0 0 0 0,1 0 0 0 0,0 0-7 0 0,1-4 23 0 0,-2 4-19 0 0,1 0 1 0 0,-1 1 0 0 0,0-1-1 0 0,1 0 1 0 0,-1 1-1 0 0,0-1 1 0 0,1 1 0 0 0,-1-1-1 0 0,0 1 1 0 0,1-1-1 0 0,-1 1 1 0 0,1-1 0 0 0,-1 1-1 0 0,1-1 1 0 0,0 1 0 0 0,-1-1-1 0 0,1 1 1 0 0,-1 0-1 0 0,1-1 1 0 0,0 1 0 0 0,-1 0-1 0 0,1 0-4 0 0,4-3 18 0 0,11-7 65 0 0,-3-3-115 0 0,-2-2-96 0 0,-1-1-79 0 0,4-4-141 0 0,1 2-62 0 0,1 2-20 0 0</inkml:trace>
  <inkml:trace contextRef="#ctx0" brushRef="#br0" timeOffset="19624.48">3188 1864 8720 0 0,'0'0'197'0'0,"0"0"24"0"0,0 0 19 0 0,0 3 2 0 0,-1 1-163 0 0,1-2-48 0 0,0 1 1 0 0,0-1 0 0 0,0 0-1 0 0,0 1 1 0 0,1-1 0 0 0,-1 0-1 0 0,0 1 1 0 0,1-1 0 0 0,0 2-32 0 0,4 4 81 0 0,2 4 58 0 0,-6-1-14 0 0,-1 13 141 0 0,-1-16-180 0 0,1 0 0 0 0,0 0-1 0 0,1 0 1 0 0,-1 0 0 0 0,3 7-86 0 0,2 2 120 0 0,-3-11-64 0 0,0 1 0 0 0,-1-1-1 0 0,0 1 1 0 0,0 0 0 0 0,0-1-1 0 0,-1 1-55 0 0,2 18 156 0 0,4 6 3 0 0,0-1-6 0 0,-4-5-5 0 0,-3 1-14 0 0,0-16-74 0 0,1 1 0 0 0,0 0 0 0 0,1 0 0 0 0,0 0 0 0 0,2 3-60 0 0,1 3 67 0 0,-2-11-31 0 0,0 1-1 0 0,0-1 0 0 0,-1 1 1 0 0,0-1-1 0 0,-1 1 1 0 0,1 3-36 0 0,-2 7 60 0 0,1-8-15 0 0,-1 0 1 0 0,2 1-1 0 0,-1-1 1 0 0,1 0 0 0 0,1 4-46 0 0,3 4 72 0 0,-3-11-40 0 0,0 1-1 0 0,-1-1 1 0 0,1 1 0 0 0,-1 0 0 0 0,-1 0-1 0 0,1 0-31 0 0,-1 41 159 0 0,0 97 535 0 0,0-116-587 0 0,0-2-41 0 0,0-24 46 0 0,0-3 0 0 0,0 0-38 0 0,0 0-90 0 0,0 0-50 0 0,0 0-86 0 0,0 0 65 0 0,0 0-55 0 0,0 0-71 0 0,0 0 63 0 0,0 0-32 0 0,0 0-36 0 0,0 0-33 0 0,0 0-343 0 0,0 0 83 0 0,0 0-48 0 0,0 0-656 0 0,0 0-517 0 0,0 0-982 0 0</inkml:trace>
  <inkml:trace contextRef="#ctx0" brushRef="#br0" timeOffset="20259.18">2951 2322 5264 0 0,'0'0'116'0'0,"0"0"17"0"0,0 0 12 0 0,3 0-14 0 0,10-3-104 0 0,-5-2-22 0 0,-3 2 28 0 0,0 1 39 0 0,1 0 52 0 0,1 1 66 0 0,4-1 129 0 0,2-4 61 0 0,0 0-8 0 0,-2 4-66 0 0,-3 2-156 0 0,-1-2-48 0 0,1 0-23 0 0,3-3-9 0 0,-1 1 14 0 0,14-5 169 0 0,-20 8-199 0 0,0-1 0 0 0,0 1 0 0 0,0-1 1 0 0,0 1-1 0 0,0 0 0 0 0,0 1 0 0 0,0-1 0 0 0,3 1-54 0 0,3-1 147 0 0,-2 0-33 0 0,-1-1-10 0 0,3-2 9 0 0,5-1 45 0 0,5 3 41 0 0,-17 2-163 0 0,1 0-1 0 0,-1 0 1 0 0,1 0 0 0 0,-1-1-1 0 0,0 1 1 0 0,1-1-1 0 0,-1 0 1 0 0,0 0-36 0 0,6-2 61 0 0,0 1-1 0 0,0-1 1 0 0,0 2 0 0 0,5-2-61 0 0,15 2 175 0 0,-20 2-127 0 0,12-1 50 0 0,-6-4 14 0 0,-11 2-88 0 0,-1 1 0 0 0,1-1 0 0 0,0 0 0 0 0,0 1 0 0 0,-1 0 0 0 0,1 0 0 0 0,0 0 0 0 0,1 1 1 0 0,0-1-25 0 0,18 0 39 0 0,-14 0-39 0 0,1 2 0 0 0,18 12 0 0 0,4 3 0 0 0,-17-13 0 0 0,-14-3 0 0 0,0-1 0 0 0,0 1 0 0 0,0 0 0 0 0,0 1 0 0 0,0-1 0 0 0,-1 0 0 0 0,1 0 0 0 0,0 0 0 0 0,0 0 0 0 0,0 1 0 0 0,0-1 0 0 0,-1 0 0 0 0,1 1 0 0 0,0-1 0 0 0,0 1 0 0 0,4 12 0 0 0,8 2 0 0 0,-8-9 1 0 0,-1-1-1 0 0,0 1 1 0 0,0 0 0 0 0,-1 0 0 0 0,0 0 0 0 0,0 1-1 0 0,0-1 8 0 0,-2-4 1 0 0,0 0 0 0 0,-1-1 0 0 0,1 1 0 0 0,-1 0-1 0 0,0 0 1 0 0,0 0 0 0 0,1 0 0 0 0,-1 0 0 0 0,0 0 0 0 0,-1 0 0 0 0,1 1-9 0 0,0 7 33 0 0,0-6-21 0 0,0 0 1 0 0,1 0 0 0 0,0 0 0 0 0,0 0 0 0 0,0 0-1 0 0,0-1 1 0 0,0 1 0 0 0,1 0 0 0 0,0-1 0 0 0,1 4-13 0 0,-2-5 13 0 0,0 1 1 0 0,0 0 0 0 0,-1 0 0 0 0,1 0 0 0 0,-1 0 0 0 0,0 0-1 0 0,0 0 1 0 0,0 0 0 0 0,0 0 0 0 0,0 0 0 0 0,-1 1-14 0 0,1 4 50 0 0,0 15 110 0 0,0 2-18 0 0,0-23-133 0 0,0 0 0 0 0,0 0 0 0 0,0-1 0 0 0,0 1 0 0 0,1 0 0 0 0,-1 0 0 0 0,1 0 0 0 0,0 0 0 0 0,-1 0 0 0 0,1-1 0 0 0,0 1 0 0 0,0 0 0 0 0,1 1-9 0 0,-1-2 2 0 0,0 1 1 0 0,0-1 0 0 0,-1 1-1 0 0,1-1 1 0 0,0 1 0 0 0,-1-1 0 0 0,1 1-1 0 0,-1-1 1 0 0,1 1 0 0 0,-1-1-1 0 0,0 1 1 0 0,0 0 0 0 0,0 1-3 0 0,0 41 0 0 0,0-34 0 0 0,0-9 0 0 0,0 1 0 0 0,0-1 0 0 0,-1 1 0 0 0,1-1 0 0 0,1 1 0 0 0,-1-1 0 0 0,0 1 0 0 0,0-1 0 0 0,0 1 0 0 0,1-1 0 0 0,-1 1 0 0 0,1-1 0 0 0,0 2 0 0 0,0-3 1 0 0,-1 1 0 0 0,1-1 0 0 0,-1 0 0 0 0,1 0 0 0 0,0 1 0 0 0,-1-1 0 0 0,1 0 0 0 0,0 0 0 0 0,-1 0 0 0 0,1 0 0 0 0,0 1 0 0 0,-1-1 1 0 0,1 0-1 0 0,0 0 0 0 0,0 0-1 0 0,1 0 74 0 0,-2 0-72 0 0,0 0-77 0 0,0 1-72 0 0,0 0-103 0 0,0 1-123 0 0,0 0-108 0 0,0 0 61 0 0,0 0-41 0 0,0 1-548 0 0,0-1-436 0 0,0-2-826 0 0</inkml:trace>
  <inkml:trace contextRef="#ctx0" brushRef="#br0" timeOffset="20606.4">3850 2274 6992 0 0,'0'0'157'0'0,"0"0"23"0"0,0 3 12 0 0,0 0-129 0 0,0 10 38 0 0,3-3-66 0 0,3-5-35 0 0,-5-5 0 0 0,-1 0 0 0 0,1 0 0 0 0,-1 1 0 0 0,1-1 0 0 0,-1 0 0 0 0,0 1 0 0 0,1-1 0 0 0,-1 0 0 0 0,0 1 0 0 0,1-1 0 0 0,-1 0 0 0 0,0 1 0 0 0,1-1 0 0 0,-1 1 0 0 0,0-1 0 0 0,0 1 0 0 0,1-1 0 0 0,-1 0 0 0 0,0 1 0 0 0,0-1 0 0 0,0 1 0 0 0,0-1 0 0 0,0 1 0 0 0,0-1 0 0 0,1 1 0 0 0,-1-1 0 0 0,0 1 0 0 0,-1-1 0 0 0,1 1 0 0 0,0-1 0 0 0,0 1 0 0 0,0 0 0 0 0,3 12 55 0 0,2-3 117 0 0,0-2 58 0 0,1 5 211 0 0,0 0-97 0 0,-2 1-20 0 0,-1 7 86 0 0,-3-9-111 0 0,2-2-79 0 0,2-1-27 0 0,4 2 29 0 0,-3-3-62 0 0,-1-2-26 0 0,1 6 174 0 0,-3 6 14 0 0,-2-15-266 0 0,0 0 0 0 0,0 1 0 0 0,0-1-1 0 0,1 0 1 0 0,-1 0 0 0 0,1 1 0 0 0,0-1 0 0 0,0 0-56 0 0,13 22 217 0 0,-2-5 5 0 0,-4-3-1 0 0,3 6 53 0 0,7 16 183 0 0,-15-34-390 0 0,7 3 29 0 0,-6-7-28 0 0,2 0 56 0 0,0 0 73 0 0,-4 1-17 0 0,9 9-18 0 0,-8-8-8 0 0,-3-3-2 0 0,2-3 13 0 0,1 0-111 0 0,2-2 99 0 0,9-8 278 0 0,-10 10-355 0 0,-1 1-59 0 0,4-1 95 0 0,-6 3-104 0 0,-1-1 1 0 0,1 1 0 0 0,-1 0 0 0 0,0 0 0 0 0,1 0 0 0 0,-1-1-1 0 0,1 1 1 0 0,-1 0 0 0 0,1 0 0 0 0,-1-1 0 0 0,0 1 0 0 0,1 0 0 0 0,-1-1-1 0 0,1 1 1 0 0,-1-1 0 0 0,0 1 0 0 0,1 0 0 0 0,-1-1 0 0 0,0 1-1 0 0,0-1 1 0 0,1 1 0 0 0,-1-1 0 0 0,0 1 0 0 0,0-1 0 0 0,0 1-1 0 0,0-1 1 0 0,0 1 0 0 0,0-1 0 0 0,0 1 0 0 0,1-1 0 0 0,-1 1-1 0 0,-1-1 1 0 0,1 1 0 0 0,0-1 0 0 0,0 1 0 0 0,0-1 0 0 0,0 1 0 0 0,0-1-9 0 0,2-12 161 0 0,4 3-35 0 0,-1 2-38 0 0,1-4 42 0 0,-1 2-79 0 0,0 0-37 0 0,0-21 39 0 0,-3 27-47 0 0,0 1-1 0 0,0-1 0 0 0,-1 0 1 0 0,0 0-1 0 0,1 1 1 0 0,-1-1-1 0 0,0 0 0 0 0,-1 0 1 0 0,1 0-1 0 0,-1-3-5 0 0,0 5 2 0 0,0 1 1 0 0,0-1 0 0 0,0 0-1 0 0,1 0 1 0 0,-1 1 0 0 0,0-1-1 0 0,1 1 1 0 0,-1-1 0 0 0,1 0-1 0 0,0 1 1 0 0,-1-1 0 0 0,1 1-1 0 0,0-1 1 0 0,0 1-3 0 0,5-12 27 0 0,-4-4-17 0 0,-2 13-10 0 0,0 1 0 0 0,0 0 0 0 0,0-1 0 0 0,0 1 0 0 0,1 0 0 0 0,0 0 0 0 0,0-1 0 0 0,0 1 0 0 0,12-26-10 0 0,-4 11-32 0 0,-5 7-32 0 0,0 0-112 0 0,2 6-194 0 0,0 0 55 0 0,-3 0 61 0 0,0-1 35 0 0,-2 5 192 0 0,-1 0 0 0 0,0 0 0 0 0,1 0 0 0 0,-1 0 0 0 0,1 0 0 0 0,0 0 0 0 0,-1 0 0 0 0,1 0 0 0 0,0 0 0 0 0,-1 0 0 0 0,1 0 0 0 0,0 1 0 0 0,0-1 0 0 0,0 0 0 0 0,0 0 0 0 0,0 1 37 0 0,6-3-289 0 0,-7 2 255 0 0,1 1-1 0 0,-1 0 1 0 0,1 0 0 0 0,-1 0 0 0 0,0 0-1 0 0,1 0 1 0 0,-1-1 0 0 0,1 1-1 0 0,-1 0 1 0 0,0 0 0 0 0,1-1-1 0 0,-1 1 1 0 0,1 0 0 0 0,-1-1-1 0 0,0 1 1 0 0,1 0 0 0 0,-1-1 0 0 0,0 1-1 0 0,0 0 1 0 0,1-1 0 0 0,-1 1-1 0 0,0-1 1 0 0,0 1 0 0 0,0 0-1 0 0,1-1 1 0 0,-1 1 0 0 0,0-1-1 0 0,0 1 1 0 0,0-1 0 0 0,0 1-1 0 0,0-1 1 0 0,0 1 0 0 0,0-1 0 0 0,0 1-1 0 0,0-1 1 0 0,0 1 34 0 0,0-3-813 0 0,0 3-3 0 0</inkml:trace>
  <inkml:trace contextRef="#ctx0" brushRef="#br0" timeOffset="20891.24">4497 2464 6824 0 0,'3'0'149'0'0,"3"1"-56"0"0,3-2 18 0 0,2-3 5 0 0,7-5 85 0 0,-2 3-167 0 0,-6-1-20 0 0,-4 1 37 0 0,1 0 61 0 0,0 1 55 0 0,0 2 50 0 0,1 1 47 0 0,-3 0 175 0 0,6-11-29 0 0,-6-1-122 0 0,-2 12-207 0 0,1 0-5 0 0,0-1 64 0 0,-2-2 1 0 0,-2-4 91 0 0,0 9-227 0 0,0 0 1 0 0,0-1-1 0 0,0 1 1 0 0,0-1-1 0 0,0 1 1 0 0,0 0-1 0 0,0-1 1 0 0,0 1-1 0 0,0-1 1 0 0,0 1-1 0 0,0-1 1 0 0,0 1 0 0 0,-1 0-1 0 0,1-1 1 0 0,0 1-1 0 0,0 0 1 0 0,0-1-1 0 0,-1 1 1 0 0,1-1-1 0 0,0 1 1 0 0,-1 0-1 0 0,1 0 1 0 0,0-1-1 0 0,0 1 1 0 0,-1 0-1 0 0,1 0 1 0 0,-1-1-1 0 0,1 1 1 0 0,0 0 0 0 0,-1 0-1 0 0,1-1-5 0 0,-7-3 69 0 0,2-9 27 0 0,-6-1 10 0 0,9 11 2 0 0,0 1-36 0 0,2-1-22 0 0,0 0-20 0 0,-1-1 36 0 0,-12-2 110 0 0,0-4-14 0 0,9 7-59 0 0,0 2-56 0 0,-4 2-15 0 0,8-1-18 0 0,-5 0 68 0 0,-14 0-41 0 0,12 1-5 0 0,4 1-33 0 0,-13 11-3 0 0,8-6 1 0 0,5-4-3 0 0,-1 0 0 0 0,1 1-1 0 0,0-1 1 0 0,0 1 0 0 0,1-1 0 0 0,-1 2 2 0 0,-2 5-34 0 0,4-8 31 0 0,0 1 0 0 0,0-1 0 0 0,0 0 0 0 0,0 0 0 0 0,-1 0 0 0 0,1 0 1 0 0,-1 0-1 0 0,0 0 0 0 0,1 0 3 0 0,-1 0 0 0 0,0 0 0 0 0,1 0 0 0 0,-1 0 0 0 0,1 0 0 0 0,0 0 0 0 0,-1 1 0 0 0,1-1 0 0 0,0 0 0 0 0,0 1 0 0 0,1-1 0 0 0,-1 1 0 0 0,1-1 0 0 0,-1 1 0 0 0,1-1 0 0 0,0 1 0 0 0,-1-1 0 0 0,1 1 0 0 0,1-1 0 0 0,-1 2 0 0 0,0 1 0 0 0,0 1 0 0 0,-1-1 0 0 0,1 1 0 0 0,-2 3 0 0 0,-2 7 0 0 0,1-9 12 0 0,2-1 0 0 0,-1 1-1 0 0,1 0 1 0 0,0-1 0 0 0,0 1-1 0 0,1 0-11 0 0,-1 6 28 0 0,1-10-17 0 0,0 1 0 0 0,-1-1 1 0 0,2 1-1 0 0,-1 0 0 0 0,0-1 1 0 0,1 1-1 0 0,-1-1 0 0 0,1 1 1 0 0,1 1-12 0 0,5 23 49 0 0,-5-19-34 0 0,0 0 1 0 0,1 0 0 0 0,0 0 0 0 0,0-1 0 0 0,1 1 0 0 0,1-1-16 0 0,8 13 32 0 0,-11-12-12 0 0,-2-8-14 0 0,0 1-1 0 0,0-1 0 0 0,1 0 0 0 0,-1 0 1 0 0,0 1-1 0 0,1-1 0 0 0,-1 0 0 0 0,1 0 1 0 0,0 0-1 0 0,-1 0 0 0 0,2 1-5 0 0,19 9 90 0 0,-11 10-2 0 0,-9-20-81 0 0,1 0 0 0 0,-1 0 1 0 0,1-1-1 0 0,-1 1 1 0 0,1 0-1 0 0,-1 0 0 0 0,1-1 1 0 0,0 1-1 0 0,0-1-7 0 0,1 1 11 0 0,-1 0-1 0 0,1-1 1 0 0,-1 1-1 0 0,0 0 1 0 0,0 1-1 0 0,1-1 1 0 0,-1 0 0 0 0,0 1-1 0 0,0-1 1 0 0,1 2-11 0 0,5 4 34 0 0,-5-3-18 0 0,0-1 0 0 0,0 0 1 0 0,0 0-1 0 0,1 0 0 0 0,0 0 1 0 0,0 0-17 0 0,27 12 133 0 0,-29-14-123 0 0,-1 0 0 0 0,1-1 0 0 0,-1 1 0 0 0,1-1 0 0 0,-1 0 0 0 0,1 1 0 0 0,0-1 0 0 0,-1 0 0 0 0,1 0 0 0 0,-1 0 0 0 0,1 0 0 0 0,-1 0 0 0 0,1-1 0 0 0,0 1 0 0 0,-1 0 0 0 0,1-1 0 0 0,-1 1 1 0 0,1-1-1 0 0,-1 0 0 0 0,1 1 0 0 0,-1-1 0 0 0,0 0 0 0 0,1 0 0 0 0,-1 0-10 0 0,1 0 12 0 0,0 0 0 0 0,0-1 1 0 0,0 2-1 0 0,0-1 0 0 0,0 0 1 0 0,1 0-1 0 0,-1 1 0 0 0,0-1 1 0 0,0 1-1 0 0,2-1-12 0 0,12 1-89 0 0</inkml:trace>
  <inkml:trace contextRef="#ctx0" brushRef="#br0" timeOffset="21192.08">4087 1896 9528 0 0,'-15'-7'85'0'0,"1"2"55"0"0,-2 2 69 0 0,-5 2 79 0 0,12 2-174 0 0,-8-1 2 0 0,-2-4-76 0 0,-10-9-25 0 0,20 12 28 0 0,3 2-3 0 0,3-1 36 0 0,3 0-74 0 0,0 0-69 0 0,0 0-64 0 0,0 0-94 0 0,0 0-109 0 0,0 0-99 0 0,0 0 55 0 0,0 0-36 0 0,0 0-495 0 0,0 0-393 0 0,0 0-745 0 0</inkml:trace>
  <inkml:trace contextRef="#ctx0" brushRef="#br0" timeOffset="32978.74">821 3600 6384 0 0,'0'0'184'0'0,"0"0"-43"0"0,0 0-2 0 0,0 0 54 0 0,0 0 168 0 0,0 0 305 0 0,0 0 26 0 0,0 0-31 0 0,0 0-145 0 0,0 0-61 0 0,0 0-9 0 0,0 0-26 0 0,0 0-90 0 0,0 0-40 0 0,-2 0-8 0 0,-6 2-69 0 0,1 5-75 0 0,-3 13 7 0 0,8-18-131 0 0,1 1 8 0 0,0 0-1 0 0,1 0 1 0 0,-1-1 0 0 0,1 1-1 0 0,-1 0 1 0 0,1 0-1 0 0,0 0 1 0 0,0 0-1 0 0,0 0 1 0 0,1 3-22 0 0,0 9 106 0 0,-1 38 121 0 0,0 3-45 0 0,0 51 81 0 0,0-98-236 0 0,0 1 1 0 0,2 0-1 0 0,-1-1 1 0 0,1 1-1 0 0,1 1-27 0 0,-1-3 22 0 0,0 1 0 0 0,-1 0 1 0 0,0 0-1 0 0,0 0 0 0 0,-1 1-22 0 0,0 63 146 0 0,2-53-75 0 0,4-2-11 0 0,0-3-17 0 0,-2 14 47 0 0,-3-2 183 0 0,-3 20-273 0 0,1-11 111 0 0,1-33-57 0 0,0-3 15 0 0,0 0 16 0 0,0 0-59 0 0,0 0-64 0 0,0 0-68 0 0,0 0-140 0 0,0 0-224 0 0,0 0 258 0 0,0 0 101 0 0,0 0-35 0 0,0 0-8 0 0,0 0-35 0 0,0 0-41 0 0,0 0-44 0 0,0 0-49 0 0,0 0-46 0 0,0 0-39 0 0,0 0-35 0 0,0 0-129 0 0,0 0-34 0 0,0 0-1333 0 0</inkml:trace>
  <inkml:trace contextRef="#ctx0" brushRef="#br0" timeOffset="33295.31">616 3915 5384 0 0,'0'0'116'0'0,"0"0"17"0"0,3 0 12 0 0,10 0-14 0 0,3-2-104 0 0,-8-3-36 0 0,4-2 14 0 0,-1 5 53 0 0,-2 1 72 0 0,-4-4 141 0 0,0-2-37 0 0,8 2 133 0 0,-10 3-289 0 0,0 0-1 0 0,1-1 1 0 0,-1 1 0 0 0,0-1 0 0 0,0 0 0 0 0,-1 0-1 0 0,1 0-77 0 0,1-2 112 0 0,1 1 0 0 0,-1-1 0 0 0,1 1 0 0 0,3-2-112 0 0,1 1 87 0 0,8-3 147 0 0,5-2 73 0 0,-7 2-171 0 0,43-24 132 0 0,-52 28-251 0 0,1 1-1 0 0,0-1 1 0 0,-1 1 0 0 0,2 1 0 0 0,-1-1-1 0 0,0 1 1 0 0,2 0-17 0 0,13-4 11 0 0,-10 2-10 0 0,29-8 2 0 0,-13 10-33 0 0,-13 0 16 0 0,-5 0-37 0 0,-2 0-49 0 0,0 0-74 0 0,-3 0 32 0 0,-1 1-36 0 0,0 0-40 0 0,1-1-44 0 0,-1 1-47 0 0,1 1-53 0 0,-1-1-56 0 0,0 1-60 0 0,5 0-599 0 0,1 0-610 0 0</inkml:trace>
  <inkml:trace contextRef="#ctx0" brushRef="#br0" timeOffset="33626.78">1231 3773 5784 0 0,'0'3'132'0'0,"0"1"-77"0"0,0-2-27 0 0,0 1 0 0 0,0-1 0 0 0,0 0 0 0 0,0 1 0 0 0,0-1 1 0 0,1 0-1 0 0,-1 1 0 0 0,1-1 0 0 0,0 2-28 0 0,4 4 78 0 0,1 2-17 0 0,-4 3-40 0 0,-2-2-21 0 0,0-5 0 0 0,0 0 0 0 0,0 0 0 0 0,1-1 0 0 0,-1 1 0 0 0,2 2 0 0 0,4 11 10 0 0,-2-7 29 0 0,-1 4 67 0 0,0 0 39 0 0,7 15 172 0 0,-5 1 10 0 0,6-1 5 0 0,-7-13-138 0 0,-3-10-93 0 0,1-1 0 0 0,0 1 0 0 0,1-1 1 0 0,0 0-1 0 0,0 1-101 0 0,2 1 101 0 0,1 3 39 0 0,-3-3-19 0 0,-2 0 20 0 0,0 2 53 0 0,-1-7-143 0 0,0-1 1 0 0,1 1-1 0 0,0-1 0 0 0,-1 1 0 0 0,1-1 1 0 0,0 0-1 0 0,0 1 0 0 0,1 0-51 0 0,4 12 213 0 0,-1 10 91 0 0,2-13-104 0 0,-2-4-9 0 0,-3 3 51 0 0,-2-10-55 0 0,0 0-61 0 0,0 0-52 0 0,0 0-43 0 0,0 2-49 0 0,0 6-119 0 0,0-6 174 0 0,0-2 33 0 0,0 0 43 0 0,0 0 51 0 0,0 0 58 0 0,0 0 66 0 0,0 0 74 0 0,0-1-77 0 0,0 0 38 0 0,0 0 41 0 0,0 0 42 0 0,0 0 45 0 0,0-1 47 0 0,0 1 48 0 0,0 0 53 0 0,-1-9-488 0 0,1 0-45 0 0,-1 2-47 0 0,1 1 0 0 0,-1-1-1 0 0,2 0 1 0 0,-1-3-19 0 0,4-4 72 0 0,1 5-35 0 0,-4 7-29 0 0,0 0-1 0 0,0-1 0 0 0,0 1 1 0 0,0-1-1 0 0,-1 1 0 0 0,1-1 0 0 0,-1 1 1 0 0,1-1-1 0 0,-1 0 0 0 0,1 1 1 0 0,-1-1-1 0 0,0 1 0 0 0,0-1 1 0 0,0 0-8 0 0,3-32 99 0 0,7-8-70 0 0,-4 5-44 0 0,7 0-51 0 0,0 0 59 0 0,-10 30 20 0 0,0-1 0 0 0,0 1 0 0 0,1 0 0 0 0,2-2-13 0 0,7-16-4 0 0,-11 18-67 0 0,0 1 42 0 0,6-8 54 0 0,-4 9-40 0 0,1-1-69 0 0,2 0-111 0 0,-3 2 23 0 0,0 0-54 0 0,0-1-13 0 0,0 1 34 0 0,0 1-1 0 0,-1-1 1 0 0,1 1-1 0 0,0-1 0 0 0,2 0 206 0 0,-1 2-174 0 0,2-2-325 0 0,-3-3-38 0 0,-1 2 330 0 0,4-4-264 0 0,0 5 115 0 0,-1 2 17 0 0,0 1-52 0 0,-3 1-393 0 0</inkml:trace>
  <inkml:trace contextRef="#ctx0" brushRef="#br0" timeOffset="33942.58">1673 3978 7568 0 0,'0'2'20'0'0,"0"0"0"0"0,1 0 0 0 0,-1-1 0 0 0,0 1 0 0 0,1 0 0 0 0,-1 0 0 0 0,1-1 0 0 0,-1 1 0 0 0,1 0 0 0 0,0-1 0 0 0,0 1 0 0 0,0-1 0 0 0,0 1-20 0 0,5 10 163 0 0,-4 0-16 0 0,-2 21 18 0 0,0-6-108 0 0,0-25-58 0 0,0-1 0 0 0,0 1 0 0 0,0 0-1 0 0,0 0 1 0 0,1-1 0 0 0,-1 1 0 0 0,1-1 0 0 0,-1 1 0 0 0,1 0 0 0 0,-1-1 0 0 0,1 1 0 0 0,0-1 0 0 0,0 1 0 0 0,0-1 1 0 0,2 5 29 0 0,0 1 37 0 0,-2 10 153 0 0,-1-11-104 0 0,0 1 35 0 0,2 0 45 0 0,0 1 56 0 0,3 0 8 0 0,1 2 109 0 0,-4 3 73 0 0,-1-5-208 0 0,2-1-39 0 0,1 0 2 0 0,4 2 51 0 0,5 7 173 0 0,-10-11-323 0 0,2 6 177 0 0,9 9 474 0 0,-8-15-559 0 0,1-1-49 0 0,8-1 192 0 0,-14-4-306 0 0,0 1-1 0 0,0 0 0 0 0,-1 0 1 0 0,1 0-1 0 0,0 1 0 0 0,0-1 1 0 0,0 0-1 0 0,0 0 1 0 0,0 0-1 0 0,-1 0 0 0 0,1 1 1 0 0,0-1-1 0 0,0 0 1 0 0,-1 1-1 0 0,1-1-25 0 0,2 3 132 0 0,-1 1-12 0 0,-1-1-8 0 0,1-1 7 0 0,0-1-11 0 0,1-1 37 0 0,1 0 43 0 0,0 1 52 0 0,9-4 181 0 0,1-8 90 0 0,-11 9-173 0 0,-1 0-115 0 0,1 2-73 0 0,0 0-70 0 0,0 0-32 0 0,-1-1 65 0 0,3-9 257 0 0,8 4-39 0 0,-7 2-153 0 0,23-23 451 0 0,-17 14-405 0 0,-3 4-102 0 0,-5 2-107 0 0,-3 6-9 0 0,-1-1 0 0 0,1 1 1 0 0,-1-1-1 0 0,1 1 0 0 0,-1 0 0 0 0,0-1 0 0 0,0 1 0 0 0,0-1 1 0 0,0 1-1 0 0,0-1-6 0 0,3-14 26 0 0,6-7 37 0 0,-7 17-61 0 0,-1 0 0 0 0,-1 0 0 0 0,1 0 0 0 0,-1-1 0 0 0,0-2-2 0 0,0-5-20 0 0,0-15 56 0 0,0 18-75 0 0,0-2-78 0 0,0-1-108 0 0,3-9-139 0 0,1 13 135 0 0,2-2-45 0 0,-4 8 176 0 0,-2 0-41 0 0,1 0-42 0 0,-1 0-45 0 0,0 0-45 0 0,0 0-48 0 0,1 0-49 0 0,0 1-51 0 0,5-5-430 0 0,-1 0-32 0 0,-3-8-919 0 0</inkml:trace>
  <inkml:trace contextRef="#ctx0" brushRef="#br0" timeOffset="34242.83">2178 4104 7424 0 0,'3'0'166'0'0,"2"0"-66"0"0,10 0 307 0 0,-10 0-337 0 0,-2 0-72 0 0,13-2 37 0 0,-12 0-31 0 0,13-7-9 0 0,-9 4 68 0 0,-5 0 71 0 0,-1 0 51 0 0,9-2 200 0 0,3 0-74 0 0,-10 5-188 0 0,7-3 163 0 0,-2 1-79 0 0,-8 4-189 0 0,-1-1 0 0 0,1 1-1 0 0,0-1 1 0 0,0 1 0 0 0,-1-1 0 0 0,1 0-1 0 0,0 1 1 0 0,-1-1 0 0 0,1 0 0 0 0,0 0-1 0 0,-1 1 1 0 0,1-1 0 0 0,-1-1-18 0 0,3-3 79 0 0,-3 5-59 0 0,0-1-1 0 0,0 0 0 0 0,1 1 0 0 0,-1-1 0 0 0,0 1 1 0 0,1-1-1 0 0,-1 0 0 0 0,1 1 0 0 0,-1-1 1 0 0,0 1-1 0 0,1-1 0 0 0,-1 1 0 0 0,1-1 0 0 0,-1 1 1 0 0,1 0-1 0 0,0-1 0 0 0,-1 1 0 0 0,1 0 1 0 0,-1-1-1 0 0,1 1 0 0 0,0 0 0 0 0,0-1-19 0 0,4-1 78 0 0,-4 1-43 0 0,1 0 0 0 0,0-1 0 0 0,-1 1 0 0 0,1-1 0 0 0,-1 1 1 0 0,0-1-1 0 0,1 0 0 0 0,-1 1 0 0 0,0-1 0 0 0,0 0 0 0 0,0 0 1 0 0,0 0-1 0 0,0 0-35 0 0,5-10 166 0 0,1 2-37 0 0,6-3 95 0 0,-10 10-86 0 0,-2 1-56 0 0,0-1-37 0 0,-1-1-42 0 0,0 0-11 0 0,1 2 32 0 0,4-6-14 0 0,-4 6-6 0 0,-1 1 0 0 0,1 0 0 0 0,0-1 0 0 0,0 1 0 0 0,0-1 0 0 0,-1 1 0 0 0,1-1 0 0 0,-1 0-1 0 0,1 1 1 0 0,-1-1 0 0 0,0 0 0 0 0,1 1 0 0 0,-1-1 0 0 0,0 0-4 0 0,1-6 17 0 0,0-1-5 0 0,-2 3 25 0 0,0-1 30 0 0,-2 0 43 0 0,-7-14-6 0 0,4 11-15 0 0,0 5-72 0 0,2-1-19 0 0,-1-9 2 0 0,4 13 1 0 0,0 1 0 0 0,0 0 0 0 0,1 0 0 0 0,-1 0 0 0 0,0 0 0 0 0,0 0 0 0 0,0 0 0 0 0,0 0 0 0 0,0 0 0 0 0,0 0 0 0 0,-1 1 0 0 0,0-2-1 0 0,-9-3 40 0 0,-6-5 44 0 0,17 9-83 0 0,-1 1 0 0 0,1 0 0 0 0,0 0 0 0 0,0 0 0 0 0,0 0 0 0 0,0 0 0 0 0,0 0 1 0 0,0 0-1 0 0,0 0 0 0 0,0-1 0 0 0,0 1 0 0 0,0 0 0 0 0,0 0 0 0 0,0 0 0 0 0,-1 0 1 0 0,1 0-1 0 0,0 0 0 0 0,0 0 0 0 0,0 0 0 0 0,0 0 0 0 0,0 0 0 0 0,0 0 0 0 0,0 0 1 0 0,-1 0-1 0 0,1 0 0 0 0,0 0 0 0 0,0 0 0 0 0,0 0 0 0 0,0 0 0 0 0,0 0 0 0 0,0 0 1 0 0,0 0-1 0 0,-1 0 0 0 0,1 0 0 0 0,0 0 0 0 0,0 0 0 0 0,0 0 0 0 0,0 0 0 0 0,0 0 1 0 0,0 0-1 0 0,0 0 0 0 0,-1 0 0 0 0,1 0 0 0 0,0 0 0 0 0,0 0 0 0 0,0 0 0 0 0,0 0 1 0 0,0 1-1 0 0,0-1 0 0 0,0 0 0 0 0,0 0 0 0 0,0 0 0 0 0,0 0 0 0 0,-1 0 0 0 0,1 0 0 0 0,0 0 1 0 0,0 1-2 0 0,-22 22 13 0 0,17-14-67 0 0,1 3 7 0 0,-5 4 10 0 0,5-9 28 0 0,0 0 0 0 0,0-1 0 0 0,-2 8 9 0 0,1 15 0 0 0,0-14 0 0 0,3-12 0 0 0,1 0 0 0 0,0 0 0 0 0,0 1 0 0 0,0-1 0 0 0,0 0 0 0 0,1 0 0 0 0,-1 0 0 0 0,1 1 0 0 0,0 2 0 0 0,0 136 0 0 0,1-136 4 0 0,0 0 0 0 0,0 0 0 0 0,0 0 0 0 0,1 0 0 0 0,0-1 0 0 0,0 1 0 0 0,1 0 0 0 0,-1-1 0 0 0,1 0 0 0 0,1 0 0 0 0,-1 0 0 0 0,1 0 0 0 0,-1 0 0 0 0,1 0 0 0 0,1-1 0 0 0,1 2-4 0 0,0-1 6 0 0,-1-1-1 0 0,1 0 1 0 0,0 0 0 0 0,0-1 0 0 0,0 0 0 0 0,1 0-6 0 0,-1 0 18 0 0,-5-2-17 0 0,0-1 0 0 0,1 1 0 0 0,-1-1 0 0 0,0 0 0 0 0,1 1 0 0 0,-1-1 0 0 0,1 0 0 0 0,-1 0 1 0 0,0 0-1 0 0,2 0-1 0 0,15 2 10 0 0,-8 3 7 0 0,-7-4-12 0 0,0 1 0 0 0,0-1-1 0 0,0 0 1 0 0,0 0 0 0 0,1 0 0 0 0,-1-1-1 0 0,0 1 1 0 0,0-1 0 0 0,0 0-1 0 0,3 0-4 0 0,9 1 27 0 0,17-1 0 0 0,-3-3-38 0 0,-22 1-45 0 0,2-2 90 0 0,1 0-4 0 0,-7 3-61 0 0,1 0-35 0 0,0 1-21 0 0,0-1-36 0 0,0 1-41 0 0,1 0-45 0 0,0 0-200 0 0,1 0-111 0 0,-2 0 69 0 0,1 0-41 0 0,4 0-583 0 0,4 0-458 0 0,6 0-872 0 0</inkml:trace>
  <inkml:trace contextRef="#ctx0" brushRef="#br0" timeOffset="34634.82">3030 4057 8640 0 0,'0'3'197'0'0,"0"3"32"0"0,0 0-54 0 0,0 1-47 0 0,0 0-40 0 0,0 6-8 0 0,0 24-89 0 0,0-21 77 0 0,0-7 88 0 0,2-2-40 0 0,4 8 98 0 0,-2-6-88 0 0,-2-2-1 0 0,-1 0 20 0 0,0 2 49 0 0,-2-2-14 0 0,1-5-124 0 0,0 0 0 0 0,0 0 0 0 0,0 1 0 0 0,0-1 0 0 0,0 0 0 0 0,1 0 1 0 0,-1 0-1 0 0,1 0 0 0 0,-1 0 0 0 0,1 1-56 0 0,4 6 164 0 0,1 1 63 0 0,-4 3 57 0 0,-2 6 74 0 0,0 0-81 0 0,0 38 358 0 0,0-57-626 0 0,0 1 0 0 0,0 0 0 0 0,0-1 0 0 0,0 1 0 0 0,0 0 0 0 0,1-1 0 0 0,-1 1 0 0 0,0 0 0 0 0,0-1 0 0 0,0 1 0 0 0,0 0 0 0 0,1-1 0 0 0,-1 1 0 0 0,0 0 0 0 0,1-1-1 0 0,-1 1 1 0 0,1-1 0 0 0,-1 1 0 0 0,0-1 0 0 0,1 1 0 0 0,-1-1 0 0 0,1 1 0 0 0,-1-1 0 0 0,1 1 0 0 0,0-1 0 0 0,-1 0-9 0 0,1 1 7 0 0,-1-1 0 0 0,1 1 0 0 0,0-1 0 0 0,-1 0 0 0 0,1 1 1 0 0,-1-1-1 0 0,1 1 0 0 0,-1-1 0 0 0,0 1 0 0 0,1 0 0 0 0,-1-1 0 0 0,0 1 0 0 0,1-1 0 0 0,-1 1 0 0 0,0 0 1 0 0,1-1-1 0 0,-1 1 0 0 0,0 0 0 0 0,0-1 0 0 0,0 1 0 0 0,0 0 0 0 0,0-1 0 0 0,0 1 0 0 0,0 0 0 0 0,0-1 1 0 0,0 1-8 0 0,0 0-93 0 0,0 1 102 0 0,-1 3 164 0 0,1-3-171 0 0,0 0-79 0 0,1 0-68 0 0,-1-1-94 0 0,1 1-110 0 0,0-1 127 0 0,0 0-33 0 0,0 0-48 0 0,0 0-47 0 0,0 0-42 0 0,0 0-37 0 0,1 1-126 0 0,-1-1-37 0 0,5 5-1311 0 0</inkml:trace>
  <inkml:trace contextRef="#ctx0" brushRef="#br0" timeOffset="34981.11">3866 3458 9192 0 0,'0'-13'266'0'0,"0"10"1"0"0,0 3-199 0 0,-3 0-40 0 0,-3 0-5 0 0,2 0 23 0 0,2 0 50 0 0,1 0 110 0 0,1 0 188 0 0,0 0 20 0 0,0 0-175 0 0,-2 3-110 0 0,0-2-107 0 0,1 1 1 0 0,0-1 0 0 0,-1 1 0 0 0,1 0 0 0 0,0 0-1 0 0,0 0 1 0 0,0 0 0 0 0,1 0 0 0 0,-2 1-23 0 0,2 0 13 0 0,-1-1 0 0 0,0 1 0 0 0,1 0 0 0 0,0 1-1 0 0,-1-1 1 0 0,1 0 0 0 0,0 0 0 0 0,0 0 0 0 0,1 0 0 0 0,-1 0 0 0 0,1 0 0 0 0,0 0 0 0 0,0 2-13 0 0,4 5 8 0 0,-4-7-7 0 0,0 0-1 0 0,1 0 0 0 0,-1 0 0 0 0,0 0 1 0 0,-1 0-1 0 0,1 1 0 0 0,0-1 0 0 0,-1 0 0 0 0,0 0 1 0 0,0 3-1 0 0,1 0 4 0 0,-1 0 1 0 0,1 1 0 0 0,1-1 0 0 0,-1 0-1 0 0,1 1-4 0 0,4 18 46 0 0,-3-5 26 0 0,-2 1-1 0 0,-1-1 1 0 0,0 11-72 0 0,-1 1 68 0 0,1 153 318 0 0,0-106-183 0 0,0 9 95 0 0,0-1 111 0 0,-2-74-333 0 0,-4 0-18 0 0,0 0 12 0 0,4 0 30 0 0,2-2-35 0 0,0-9 6 0 0,0-2 1 0 0,-2 0 0 0 0,-9 0-26 0 0,10 0-59 0 0,0 0-27 0 0,1 0-25 0 0,0 0-40 0 0,0 0-19 0 0,-1 0-39 0 0,1 0-44 0 0,0 0-50 0 0,0 0-54 0 0,0 0-49 0 0,0 0-45 0 0,0 0-38 0 0,0 0-132 0 0,0 0-38 0 0,0 0-160 0 0,0 0-427 0 0</inkml:trace>
  <inkml:trace contextRef="#ctx0" brushRef="#br0" timeOffset="35580.68">3598 3805 7024 0 0,'0'0'157'0'0,"0"0"23"0"0,2-3 12 0 0,12-7-27 0 0,-1 4-131 0 0,-8-4-34 0 0,8 5 0 0 0,8-7 47 0 0,-3-2 87 0 0,-6 5-1 0 0,3-1 41 0 0,-2 1-49 0 0,31-19 341 0 0,-25 20-305 0 0,-2 4-21 0 0,-4 1 46 0 0,-1 0 0 0 0,12-5-186 0 0,21-5 173 0 0,-13 6-111 0 0,-1-5-41 0 0,-23 7-21 0 0,1 1 0 0 0,0 0 0 0 0,0 0 0 0 0,0 1 0 0 0,0 0 0 0 0,1 1 0 0 0,-1 0 0 0 0,1 0 0 0 0,0 1 0 0 0,5 0 0 0 0,-11 1 3 0 0,-1 0 0 0 0,0-1 0 0 0,1 1 1 0 0,-1-1-1 0 0,0 1 0 0 0,0-1 0 0 0,0 0 1 0 0,0 0-1 0 0,3-2-3 0 0,9-2 24 0 0,-13 4-23 0 0,6-1-3 0 0,1 0 1 0 0,-1-1-1 0 0,0 0 1 0 0,5-2 1 0 0,18-1-152 0 0,-27 5 107 0 0,0-2 42 0 0,3-2 16 0 0,-1 3-77 0 0,-1 1-83 0 0,-2 0 30 0 0,0 1-34 0 0,-1 3 25 0 0,9 7-2 0 0,-11-9 122 0 0,1-1 1 0 0,-1 1 0 0 0,1-1 0 0 0,-1 1-1 0 0,0-1 1 0 0,1 1 0 0 0,-1-1 0 0 0,0 1-1 0 0,1-1 1 0 0,-1 1 0 0 0,0 0-1 0 0,0-1 1 0 0,0 1 0 0 0,0-1 0 0 0,1 1-1 0 0,-1 0 1 0 0,0-1 0 0 0,0 1 0 0 0,0 0-1 0 0,0-1 1 0 0,0 1 5 0 0,0 5-17 0 0,14 23 17 0 0,-14-21 0 0 0,-1 0 0 0 0,1 19 22 0 0,0 0 42 0 0,0 0 39 0 0,0-1 33 0 0,0 27 220 0 0,0-1 89 0 0,0-1 48 0 0,0 66 714 0 0,0-45-550 0 0,0-35-378 0 0,0-1-55 0 0,0 1-63 0 0,0 0-76 0 0,0-34 267 0 0,0-3-8 0 0,0 0-35 0 0,0 0-18 0 0,0 0-3 0 0,0 0-7 0 0,0 0-29 0 0,0 0-17 0 0,0-3-3 0 0,5-12 6 0 0,6-3-96 0 0,2-7-34 0 0,-9 8-56 0 0,-4 4-35 0 0,2-7-14 0 0,-1 17-2 0 0,0 0 0 0 0,0 0 0 0 0,1 0 0 0 0,-1 0 1 0 0,1 0-1 0 0,0 0 0 0 0,0 0-1 0 0,1-1 10 0 0,-1 0 1 0 0,0 1-1 0 0,0-1 0 0 0,0 0 1 0 0,1-3-11 0 0,2-22 1 0 0,2 6-45 0 0,-4 14-20 0 0,0-1-1 0 0,1 0 1 0 0,0 1 0 0 0,4-6 64 0 0,6-8-145 0 0,1-1-6 0 0,-12 21 71 0 0,-1 3-2 0 0,7 2 33 0 0,-6-1 24 0 0,0 1-1 0 0,0-1 1 0 0,-1 1 0 0 0,1 0-1 0 0,-1-1 1 0 0,0 1-1 0 0,1 0 1 0 0,-1 0-1 0 0,1 2 26 0 0,4 7-70 0 0,3 11-32 0 0,-8-15 75 0 0,0 0-1 0 0,-1 0 1 0 0,1 0 0 0 0,-1 0 0 0 0,-1 0-1 0 0,0 2 28 0 0,1 12-96 0 0,0-5 33 0 0,6 0 17 0 0,-6-14 37 0 0,0 0 0 0 0,0 1 1 0 0,0-1-1 0 0,0 1 0 0 0,0-1 1 0 0,-1 1-1 0 0,1-1 0 0 0,-1 1 1 0 0,0-1-1 0 0,0 1 1 0 0,1 1 8 0 0,-2 1-1 0 0,1 0 0 0 0,0-1 0 0 0,0 1 0 0 0,1 0 0 0 0,-1-1 0 0 0,1 1 0 0 0,0-1 0 0 0,0 1 0 0 0,1-1 0 0 0,-1 1 0 0 0,1-1 0 0 0,0 0 1 0 0,1 1 0 0 0,-1 10-22 0 0,-2-14 15 0 0,0 0 0 0 0,0 0-1 0 0,0 0 1 0 0,0-1 0 0 0,0 1 0 0 0,0 0-1 0 0,0 0 1 0 0,0 0 0 0 0,1 0-1 0 0,-1-1 1 0 0,0 1 0 0 0,1 0-1 0 0,-1 0 1 0 0,0 0 0 0 0,1 0 7 0 0,9 4-141 0 0,-4 8-3 0 0,0-4 44 0 0,-2-5-7 0 0,-4-4 107 0 0,2 1-196 0 0,-1 0 35 0 0,2 1-71 0 0,0-1 74 0 0,1-1 60 0 0,-1 0 14 0 0,0 0-46 0 0,-3 1-24 0 0,1-1 46 0 0,0 1 42 0 0,0-1 35 0 0,0 1 56 0 0,1 0 197 0 0,-1 0-216 0 0,0 0-70 0 0,0 0-80 0 0,0 0-97 0 0,0 0-115 0 0,0 0 119 0 0,-1-1-40 0 0,1 1-40 0 0,0 0-45 0 0,0 0-46 0 0,0 0-49 0 0,0 0-52 0 0,0 0-54 0 0,3 3-921 0 0,5 5-829 0 0</inkml:trace>
  <inkml:trace contextRef="#ctx0" brushRef="#br0" timeOffset="35896.78">4891 4041 7256 0 0,'0'0'165'0'0,"0"-2"22"0"0,0 2-161 0 0,-1-8 56 0 0,2 4 3 0 0,2 0 87 0 0,10-9-137 0 0,-11 10-35 0 0,1 0 0 0 0,-1 0 0 0 0,0 0 0 0 0,0 0 0 0 0,0 0 0 0 0,0-1 0 0 0,0-2 28 0 0,-1 0 42 0 0,-1 0 62 0 0,-1 0 78 0 0,1 3-51 0 0,-1-2 33 0 0,1 1 37 0 0,0-1 39 0 0,0 3-107 0 0,0 0-65 0 0,0-1-44 0 0,1 0-55 0 0,-1-2-25 0 0,0 2 66 0 0,0 0 68 0 0,0 0 97 0 0,0 1 60 0 0,0 0 101 0 0,-1 0 117 0 0,1 1-191 0 0,0 0 35 0 0,-3 1-197 0 0,3 0-121 0 0,-1 0 0 0 0,0 0 0 0 0,0 1 1 0 0,1-1-1 0 0,-1 0 0 0 0,0 0 0 0 0,0 1 1 0 0,1-1-1 0 0,-1 0 0 0 0,0 1 0 0 0,1-1 0 0 0,-1 1 1 0 0,1-1-1 0 0,-1 1 0 0 0,0-1 0 0 0,1 1 1 0 0,-1-1-1 0 0,1 1 0 0 0,-1-1 0 0 0,1 1 1 0 0,0 0-1 0 0,-1 0-7 0 0,-9 20 127 0 0,3-4-27 0 0,-6 2-9 0 0,11-17-80 0 0,0 1 0 0 0,1-1 0 0 0,-1 1 0 0 0,0 0 0 0 0,1 0 0 0 0,0 0 0 0 0,-1 0-11 0 0,-1 21 100 0 0,3-19-70 0 0,-1 1 0 0 0,0-1 0 0 0,0 0 1 0 0,0 0-1 0 0,-3 4-30 0 0,3-3 29 0 0,-1 0 0 0 0,0-1 0 0 0,1 1 0 0 0,0 0 0 0 0,1 0 1 0 0,-1 0-30 0 0,1 12 60 0 0,0 37 267 0 0,0-38-242 0 0,0-17-81 0 0,0 1 1 0 0,0-1 0 0 0,0 0-1 0 0,0 0 1 0 0,0 1 0 0 0,0-1-1 0 0,0 0 1 0 0,0 1 0 0 0,0-1-1 0 0,0 0 1 0 0,0 1 0 0 0,0-1-1 0 0,0 0 1 0 0,0 1 0 0 0,1-1-1 0 0,-1 0 1 0 0,0 1 0 0 0,0-1-1 0 0,0 0 1 0 0,0 0 0 0 0,1 1-1 0 0,-1-1 1 0 0,0 0 0 0 0,0 0-1 0 0,0 1 1 0 0,1-1-5 0 0,9 14 137 0 0,-7 1-11 0 0,-3-10-82 0 0,0-4-39 0 0,0-1 1 0 0,0 1-1 0 0,-1-1 0 0 0,1 1 0 0 0,0 0 1 0 0,0-1-1 0 0,1 1 0 0 0,-1-1 0 0 0,0 1 1 0 0,0 0-1 0 0,0-1 0 0 0,0 1 0 0 0,0-1 1 0 0,1 1-1 0 0,-1 0 0 0 0,0-1 0 0 0,0 1 1 0 0,1-1-1 0 0,-1 1 0 0 0,1-1 0 0 0,-1 1 1 0 0,0-1-6 0 0,13 8 86 0 0,2 0 9 0 0,-7-4-53 0 0,-7-3-37 0 0,1 0 0 0 0,-1 0 0 0 0,1 0 0 0 0,-1 0 1 0 0,0 0-1 0 0,1-1 0 0 0,-1 1 0 0 0,1 0 0 0 0,0-1 0 0 0,-1 0 0 0 0,1 1 0 0 0,-1-1 0 0 0,1 0 0 0 0,0 0 0 0 0,-1 0 0 0 0,1 0 0 0 0,0 0 0 0 0,-1 0 1 0 0,1 0-1 0 0,0 0 0 0 0,-1-1 0 0 0,1 1 0 0 0,-1-1 0 0 0,2 0-5 0 0,0-1 8 0 0,1 1 0 0 0,-1-1 0 0 0,1 0 0 0 0,0 1 1 0 0,0 0-1 0 0,0 0 0 0 0,0 0 0 0 0,0 0 0 0 0,-1 1 0 0 0,5-1-8 0 0,-6 1 2 0 0,0 0-1 0 0,1 0 0 0 0,-1-1 1 0 0,0 1-1 0 0,0-1 1 0 0,1 1-1 0 0,-1-1 0 0 0,0 0 1 0 0,0 0-2 0 0,17-10-43 0 0,-17 9 26 0 0,1 0 0 0 0,0 0 0 0 0,0 1-1 0 0,0-1 1 0 0,0 1 0 0 0,1 0 0 0 0,-1-1 17 0 0,5 1-16 0 0,-4 0-24 0 0,1 0-54 0 0,-1 0-73 0 0,0-1-93 0 0,1 1-113 0 0,-3 0 137 0 0,0 0-36 0 0,1 0-39 0 0,-1 0-42 0 0,1-1-43 0 0,-1 1-47 0 0,1-1-49 0 0,0 0-51 0 0,8-4-1142 0 0,7-4-958 0 0</inkml:trace>
  <inkml:trace contextRef="#ctx0" brushRef="#br0" timeOffset="36211.9">5333 3789 6296 0 0,'2'1'17'0'0,"-1"1"1"0"0,1 0 0 0 0,-1-1-1 0 0,0 1 1 0 0,0 0-1 0 0,0 0 1 0 0,0-1 0 0 0,0 1-1 0 0,0 0 1 0 0,0 0-1 0 0,0 0 1 0 0,-1 2-18 0 0,2 12 124 0 0,-2-2-72 0 0,0-3-39 0 0,0-8-15 0 0,0 0 0 0 0,1 0 0 0 0,-1 0 1 0 0,1 0-1 0 0,-1 0 0 0 0,1 0 0 0 0,1 2 2 0 0,6 13 70 0 0,-4-3 169 0 0,-4-1-50 0 0,1 5 39 0 0,5-4-43 0 0,-2-5-54 0 0,-2-2-8 0 0,-1-1 15 0 0,0 3 42 0 0,-2-1-24 0 0,0 3 13 0 0,1-3-21 0 0,2-1 13 0 0,0 1 47 0 0,3 2-29 0 0,-1-1-20 0 0,-2-2-16 0 0,0-1 16 0 0,-2 2 51 0 0,2 2 49 0 0,4 1 21 0 0,0 1-12 0 0,-4-2-29 0 0,-2-10-74 0 0,0 0-44 0 0,0 0-41 0 0,0 0-35 0 0,0 1-34 0 0,0 0-62 0 0,0 4-258 0 0,0-3 255 0 0,0-2 76 0 0,0 1 45 0 0,0-1 53 0 0,0 0 63 0 0,0 0 40 0 0,0 0 62 0 0,0 0 68 0 0,0 0 76 0 0,0 0 79 0 0,0 0 88 0 0,0-1 93 0 0,0 1 98 0 0,0-2-773 0 0,0 0 1 0 0,0-1-1 0 0,1 1 0 0 0,-1 0 0 0 0,0 0 1 0 0,0 0-1 0 0,1 0 0 0 0,-1 0 0 0 0,1 0 0 0 0,-1 0 1 0 0,1-1-1 0 0,0 1-14 0 0,9-12 113 0 0,4-4-21 0 0,-5-6-30 0 0,0 2-42 0 0,-5 16-2 0 0,0 0 1 0 0,0 0-1 0 0,1 1 1 0 0,2-3-19 0 0,-4 5 1 0 0,0-1-1 0 0,0 0 1 0 0,-1 0 0 0 0,1 0 0 0 0,-1 0 0 0 0,1-1 0 0 0,-1 1-1 0 0,3-8 0 0 0,-4 9 0 0 0,0 0 0 0 0,0-1 0 0 0,0 1 0 0 0,0 0 0 0 0,1 0 0 0 0,-1 0 0 0 0,1 0 0 0 0,0 0 0 0 0,0 0 0 0 0,5-6 0 0 0,-4 5 0 0 0,0 0 0 0 0,0-1 0 0 0,1 1 0 0 0,-1 1 0 0 0,1-1 0 0 0,0 0 0 0 0,12 1-11 0 0,-8 1-15 0 0,11 2-1 0 0,-17-1 27 0 0,0 0 0 0 0,0 0 0 0 0,1 1 0 0 0,-1-1 0 0 0,0 1 0 0 0,0-1 0 0 0,0 1 0 0 0,0 0 0 0 0,0 0 0 0 0,0 0 0 0 0,0 0 0 0 0,0 0 0 0 0,0 0 0 0 0,0 1 0 0 0,0-1 0 0 0,1 2 0 0 0,15 14 23 0 0,-11-11 15 0 0,-1-1-1 0 0,0 1 1 0 0,0 0 0 0 0,-1 0-1 0 0,0 1 1 0 0,2 3-38 0 0,-2 1 18 0 0,-4-9-11 0 0,0 0 0 0 0,0 1 0 0 0,0-1 0 0 0,1 0 0 0 0,-1 0 0 0 0,1 0 0 0 0,-1 0 0 0 0,1 0 0 0 0,0 0-7 0 0,0 1 9 0 0,1 0 0 0 0,-1 0 0 0 0,0 0 0 0 0,0 1 0 0 0,0-1 0 0 0,1 2-9 0 0,-2-2 9 0 0,1 1 0 0 0,0-1-1 0 0,0 0 1 0 0,1 0 0 0 0,-1 0 0 0 0,1 1-9 0 0,0-1 11 0 0,-1 0 0 0 0,1 0 0 0 0,-1 0 0 0 0,0 1 1 0 0,0-1-1 0 0,0 2-11 0 0,0-2 8 0 0,0 1 0 0 0,0-1 0 0 0,0 0 0 0 0,0 1 1 0 0,0-1-1 0 0,2 1-8 0 0,3 3-25 0 0,-4-3-8 0 0,0-1 1 0 0,1 0 0 0 0,-1 0 0 0 0,1 0-1 0 0,-1 0 1 0 0,2 0 32 0 0,10-1-150 0 0</inkml:trace>
  <inkml:trace contextRef="#ctx0" brushRef="#br0" timeOffset="36896.83">6816 3473 8408 0 0,'0'0'190'0'0,"0"0"28"0"0,0 3 8 0 0,0 92 494 0 0,0 2-84 0 0,0 21 46 0 0,0 56 246 0 0,-2-147-742 0 0,-4 5-7 0 0,0-2-16 0 0,4-6-3 0 0,2 14 147 0 0,0 19 202 0 0,0-51-372 0 0,-1-1-75 0 0,-5 8-39 0 0,4-11 9 0 0,0 1 35 0 0,1 1 44 0 0,0-1 58 0 0,0-1-19 0 0,0 1 34 0 0,1 0 36 0 0,0 0 42 0 0,-3 0-31 0 0,-8 7-9 0 0,9-7-4 0 0,2-3-12 0 0,-3 0-36 0 0,2-1-156 0 0,0 1 0 0 0,0 0 1 0 0,0-1-1 0 0,0 1 1 0 0,0-1-1 0 0,0 1 1 0 0,0-1-1 0 0,0 1 0 0 0,1-1 1 0 0,-1 0-1 0 0,0 1 1 0 0,0-1-1 0 0,0 0 1 0 0,1 0-1 0 0,-1 1 0 0 0,0-1 1 0 0,1 0-1 0 0,-1 0 1 0 0,1 0-1 0 0,-1 0 1 0 0,1 0-1 0 0,0 0 0 0 0,-1 0-14 0 0,-7-11 122 0 0,5 8-42 0 0,2 1-37 0 0,2-6-18 0 0,-1 6-3 0 0,-2-14 48 0 0,-3 3-34 0 0,-1-2-10 0 0,5 11-22 0 0,1 1-1 0 0,-1-1 1 0 0,1 0-1 0 0,0 1 1 0 0,0-1-1 0 0,1 0 0 0 0,-1 1 1 0 0,1-1-1 0 0,0 1 1 0 0,0-1-1 0 0,2-3-3 0 0,3-14 34 0 0,-4-11-20 0 0,-3 24-21 0 0,2-1 0 0 0,-1 1-1 0 0,3-9 8 0 0,4-21-81 0 0,-4 18 8 0 0,1-1 0 0 0,1 1 1 0 0,5-13 72 0 0,3 4-312 0 0,8-11 312 0 0,-8 15-128 0 0,1 2 25 0 0,2 4 58 0 0,-4 3 41 0 0,-1-1 4 0 0,10 2 0 0 0,-13 3 0 0 0,0 8-15 0 0,8-4-86 0 0,-11 7 53 0 0,6-3-61 0 0,7-6-56 0 0,-12 8 83 0 0,3 3 79 0 0,-6 1-12 0 0,-1-1 7 0 0,-1 0-1 0 0,1 0 1 0 0,0 0-1 0 0,-1 1 1 0 0,1-1-1 0 0,-1 1 1 0 0,1-1 0 0 0,0 1-1 0 0,-1-1 1 0 0,1 1-1 0 0,-1 0 1 0 0,1 0-1 0 0,-1 0 1 0 0,0 0 8 0 0,8 4-22 0 0,1-1 8 0 0,-8-3 11 0 0,-1-1 1 0 0,0 0-1 0 0,0 1 0 0 0,0-1 0 0 0,0 1 0 0 0,0-1 1 0 0,0 1-1 0 0,0 0 0 0 0,0-1 0 0 0,0 1 1 0 0,0 0-1 0 0,0 0 0 0 0,0 0 0 0 0,-1 0 1 0 0,1 0-1 0 0,0-1 0 0 0,-1 1 0 0 0,1 1 3 0 0,5 11-21 0 0,0-8-8 0 0,-5-5 29 0 0,-1 0-1 0 0,1 0 0 0 0,-1 1 0 0 0,0-1 0 0 0,1 0 1 0 0,-1 1-1 0 0,1-1 0 0 0,-1 0 0 0 0,0 1 1 0 0,1-1-1 0 0,-1 0 0 0 0,0 1 0 0 0,1-1 0 0 0,-1 1 1 0 0,0-1-1 0 0,0 1 0 0 0,0-1 0 0 0,1 0 1 0 0,-1 1-1 0 0,0-1 0 0 0,0 1 0 0 0,0-1 1 0 0,0 1-1 0 0,0-1 0 0 0,0 1 0 0 0,0-1 0 0 0,0 1 1 0 0,0-1-1 0 0,0 1 0 0 0,0-1 0 0 0,0 1 1 0 0,0 0 0 0 0,0 1-1 0 0,0-1 1 0 0,0 1 0 0 0,1 0 0 0 0,-1 0 0 0 0,0-1 0 0 0,1 1 0 0 0,0 0 0 0 0,-1-1-1 0 0,1 1 1 0 0,0 0 0 0 0,0-1 0 0 0,0 1 0 0 0,0-1 0 0 0,0 1-4 0 0,0-1 0 0 0,0 1 0 0 0,-1 0 0 0 0,1-1 0 0 0,0 1 0 0 0,-1 0 0 0 0,1-1 0 0 0,-1 1 0 0 0,1 0 0 0 0,-1 0 0 0 0,0-1 0 0 0,1 1 0 0 0,-1 0 4 0 0,-3 23-7 0 0,-5 5 48 0 0,5-24-32 0 0,1 12 1 0 0,2-17-8 0 0,0 1-1 0 0,0-1 0 0 0,0 0 0 0 0,0 1 1 0 0,0-1-1 0 0,-1 1 0 0 0,1-1 0 0 0,0 0 0 0 0,-1 1 1 0 0,0 0-2 0 0,-6 11 41 0 0,-14 18-8 0 0,5-12 51 0 0,13-16-66 0 0,0 0 1 0 0,1 0-1 0 0,0 0 0 0 0,0 1 0 0 0,0-1 0 0 0,0 2-18 0 0,0-2 18 0 0,0 1-1 0 0,0-1 0 0 0,0 0 0 0 0,0 0 0 0 0,-1 0 0 0 0,0 1-17 0 0,-10 12 99 0 0,10-11-70 0 0,3-4-21 0 0,0-1-1 0 0,0 1 0 0 0,-1-1 1 0 0,1 1-1 0 0,0 0 1 0 0,-1-1-1 0 0,1 1 1 0 0,0-1-1 0 0,-1 1 0 0 0,1-1 1 0 0,-1 1-1 0 0,1-1 1 0 0,-1 1-1 0 0,1-1 1 0 0,-1 1-1 0 0,0-1 0 0 0,1 0 1 0 0,-1 1-1 0 0,1-1 1 0 0,-1 0-1 0 0,0 1 1 0 0,0-1-8 0 0,-4 2 30 0 0,-5 6-97 0 0,3-2-60 0 0,4-4 24 0 0,0 1-36 0 0,0 0-41 0 0,0-1-47 0 0,-1 0-53 0 0,1 0-57 0 0,-1-1-65 0 0,0-1-70 0 0,3 0 129 0 0,0 0-48 0 0,1 0-41 0 0,0 0-37 0 0,-1 0-134 0 0,1 0-37 0 0,0 0-1404 0 0</inkml:trace>
  <inkml:trace contextRef="#ctx0" brushRef="#br0" timeOffset="37297.21">7542 3426 5728 0 0,'0'0'166'0'0,"-3"0"-6"0"0,-4 0-101 0 0,4 0-7 0 0,1 0 74 0 0,1 3 143 0 0,1 0-97 0 0,1-1-94 0 0,-1 0 1 0 0,0 0-1 0 0,0-1 0 0 0,0 1 0 0 0,0 0 0 0 0,-1 0 0 0 0,1 0 0 0 0,0 0 1 0 0,-1-1-1 0 0,1 1 0 0 0,-1 1-78 0 0,-13 2 521 0 0,10-2-379 0 0,0 0 52 0 0,-11 12 543 0 0,6-6-300 0 0,3-3-210 0 0,2-2-104 0 0,-1-2-75 0 0,-6 3 200 0 0,3-1-75 0 0,7-4-157 0 0,0 1 0 0 0,0-1-1 0 0,0 1 1 0 0,1-1 0 0 0,-1 1-1 0 0,0 0 1 0 0,1-1 0 0 0,-1 1 0 0 0,0 0-1 0 0,1 0 1 0 0,-1 0 0 0 0,1-1-1 0 0,-1 2-15 0 0,-4 8 186 0 0,4-8-147 0 0,0 1 1 0 0,0-1-1 0 0,0 0 1 0 0,0 0-1 0 0,-1 0 1 0 0,1 1 0 0 0,-1-2-1 0 0,1 1 1 0 0,-1 0-40 0 0,-10 12 188 0 0,-1 6 11 0 0,6-9-94 0 0,-5 13 159 0 0,5-2-75 0 0,5-14-112 0 0,0-1 1 0 0,-1 0 0 0 0,-2 7-78 0 0,0-3 96 0 0,1 0 0 0 0,0 0-1 0 0,1 1 1 0 0,-1 5-96 0 0,-8 28 228 0 0,9-35-135 0 0,-1-1 0 0 0,2 1 0 0 0,0 0 0 0 0,-1 8-93 0 0,1 5 240 0 0,1 0-1 0 0,2 14-239 0 0,-1-3 190 0 0,2-9-69 0 0,4-5-34 0 0,-1 3-11 0 0,1 19 38 0 0,4-8-10 0 0,-7-22-76 0 0,-2-8-18 0 0,-1 0 1 0 0,2 0 0 0 0,-1 0 0 0 0,0-1 0 0 0,1 1-1 0 0,-1-1 1 0 0,1 1 0 0 0,0-1 0 0 0,2 2-11 0 0,9 17 23 0 0,8 11 53 0 0,-8-17-56 0 0,3-5 28 0 0,2 10-26 0 0,-1-15 10 0 0,-8-4-9 0 0,18 12 85 0 0,-24-12-93 0 0,-1-1 0 0 0,1 1 0 0 0,0 0 0 0 0,0-1 0 0 0,0 0 1 0 0,0 1-1 0 0,0-1 0 0 0,1 0 0 0 0,-1-1 0 0 0,0 1 1 0 0,3 0-16 0 0,-3-1-112 0 0,0 0 65 0 0,1 0 56 0 0,2 1 88 0 0,5-1 86 0 0,-7 1-167 0 0,-1-1-43 0 0,0 0-39 0 0,0 0-48 0 0,0 0-54 0 0,0-1-62 0 0,0 1-16 0 0,-1 0-52 0 0,0-1-58 0 0,0 1-61 0 0,0-1-67 0 0,0 1-70 0 0,0-1-76 0 0,0 0-78 0 0,5-3-1128 0 0,2-5-1052 0 0</inkml:trace>
  <inkml:trace contextRef="#ctx0" brushRef="#br0" timeOffset="37628.55">7857 3426 7080 0 0,'0'0'157'0'0,"0"0"23"0"0,0 0 13 0 0,0 3-22 0 0,0 1-142 0 0,0-2-28 0 0,0 0 0 0 0,0 1-1 0 0,0-1 1 0 0,0 0-1 0 0,0 1 1 0 0,1-1 0 0 0,-1 0-1 0 0,1 1 1 0 0,0 1-1 0 0,4 4 39 0 0,1 2 122 0 0,-4-4-30 0 0,-2 1 35 0 0,2 4 196 0 0,4 1 63 0 0,0 1 32 0 0,-4 1-62 0 0,-1-1-205 0 0,2 1 39 0 0,10 30 557 0 0,-6-25-464 0 0,-2-1-67 0 0,0 14 55 0 0,6 2-44 0 0,-6 8-8 0 0,2-10-10 0 0,2 4 90 0 0,3 2-26 0 0,-1-4 14 0 0,-9-28-252 0 0,-1 0 0 0 0,0-1 0 0 0,0 1 0 0 0,-1 0 0 0 0,1 1-74 0 0,0 13 154 0 0,6 7 24 0 0,-2-11-82 0 0,0 13 90 0 0,1-13-60 0 0,-5-13-98 0 0,0 0-1 0 0,1 0 0 0 0,-1 1 0 0 0,-1-1 0 0 0,1 0 0 0 0,0 1 0 0 0,-1-1 1 0 0,0 2-28 0 0,0 5 82 0 0,0-8-60 0 0,-1 0-1 0 0,1 0 1 0 0,0 0-1 0 0,1 0 1 0 0,-1 0 0 0 0,0 0-1 0 0,0 0 1 0 0,1 0-1 0 0,-1 0 1 0 0,1 0 0 0 0,0 0-22 0 0,4 7 76 0 0,-4-8-64 0 0,0 0 1 0 0,0 1-1 0 0,-1-1 1 0 0,1 1-1 0 0,0-1 1 0 0,-1 1 0 0 0,1-1-1 0 0,0 1 1 0 0,-1 0-1 0 0,0-1 1 0 0,1 1-1 0 0,-1-1 1 0 0,0 1 0 0 0,0 0-13 0 0,0 0 44 0 0,0 1-60 0 0,-1 1-4 0 0,1-2 82 0 0,0 0 75 0 0,1 1 108 0 0,-1-3-275 0 0,-3 0-84 0 0,-1 0-61 0 0,-2 0-181 0 0,6 0 344 0 0,0 0 1 0 0,0 0-1 0 0,0 0 0 0 0,-1 0 0 0 0,1 0 1 0 0,0 0-1 0 0,0 0 0 0 0,0 0 1 0 0,0 0-1 0 0,0 0 0 0 0,0 0 1 0 0,0 0-1 0 0,0 0 0 0 0,0 0 1 0 0,0 0-1 0 0,-1 0 0 0 0,1 0 1 0 0,0 0-1 0 0,0 0 0 0 0,0 0 1 0 0,0 0-1 0 0,0 0 0 0 0,0 0 1 0 0,0 0-1 0 0,0 0 0 0 0,0 0 1 0 0,0 0-1 0 0,0 0 0 0 0,0-1 1 0 0,-1 1-1 0 0,1 0 0 0 0,0 0 1 0 0,0 0-1 0 0,0 0 0 0 0,0 0 1 0 0,0 0-1 0 0,0 0 0 0 0,0 0 1 0 0,0 0-1 0 0,0 0 0 0 0,0 0 1 0 0,0 0-1 0 0,0-1 0 0 0,0 1 1 0 0,0 0-1 0 0,0 0 0 0 0,0 0 1 0 0,0 0-1 0 0,0 0 0 0 0,0 0 1 0 0,0 0-1 0 0,0 0 0 0 0,0 0 1 0 0,0 0-1 0 0,0-1 0 0 0,0 1 1 0 0,0 0 11 0 0,0-4-287 0 0,0 3 150 0 0,0-1-34 0 0,-1 1-5 0 0,1-1-35 0 0,-1 1-40 0 0,1-1-46 0 0,-1 0-48 0 0,0 1-45 0 0,0-1-41 0 0,-1 1-34 0 0,1-1-133 0 0,-1 0-35 0 0,-4-4-1387 0 0</inkml:trace>
  <inkml:trace contextRef="#ctx0" brushRef="#br0" timeOffset="37945.11">8299 3552 6992 0 0,'0'0'157'0'0,"0"0"23"0"0,0 0 12 0 0,0 3-27 0 0,0 3-136 0 0,1-3-28 0 0,-1 1-1 0 0,0-1 1 0 0,0 0-1 0 0,0 0 1 0 0,0 0-1 0 0,0 1 0 0 0,-1-1 1 0 0,1 0-1 0 0,-1 0 1 0 0,0 1-1 0 0,-5-1 5 0 0,1-1 35 0 0,2 5 72 0 0,1-1 5 0 0,-9 8 169 0 0,9-12-75 0 0,0 1-77 0 0,2 0-47 0 0,0 1-42 0 0,0 0-6 0 0,-1-2 33 0 0,-8 12 225 0 0,-24 18 464 0 0,15-15-358 0 0,-2 2-222 0 0,-24 25 203 0 0,27-21-134 0 0,5-1 71 0 0,11-19-273 0 0,-5 15 319 0 0,-5-5-107 0 0,8-9-200 0 0,0-1 0 0 0,0 1 0 0 0,0 0 0 0 0,1 0 0 0 0,-1 2-60 0 0,-6 11 161 0 0,6-12-114 0 0,-2 9 89 0 0,-2-10-66 0 0,7-4-66 0 0,-1 0 0 0 0,1 1 0 0 0,0-1 0 0 0,-1 0 0 0 0,1 0 0 0 0,-1 1 0 0 0,1-1 0 0 0,0 0 0 0 0,-1 1 0 0 0,1-1 0 0 0,0 1 0 0 0,-1-1 0 0 0,1 0 0 0 0,0 1 0 0 0,0-1 0 0 0,-1 1 0 0 0,1-1 0 0 0,0 1 0 0 0,0-1 0 0 0,0 1 0 0 0,0-1 0 0 0,-1 1 0 0 0,1-1 0 0 0,0 1 0 0 0,0-1 0 0 0,0 1 0 0 0,0-1 0 0 0,0 1 0 0 0,0-1 0 0 0,0 1 0 0 0,1-1 0 0 0,-1 1-4 0 0,0 7 54 0 0,0 21 377 0 0,1-24-383 0 0,0-2-47 0 0,0-3 6 0 0,0 0 1 0 0,0 1 0 0 0,-1-1 0 0 0,1 0 0 0 0,0 1-1 0 0,0-1 1 0 0,0 0 0 0 0,0 0 0 0 0,-1 0 0 0 0,1 0-1 0 0,0 1 1 0 0,0-2 0 0 0,0 1 0 0 0,1 0-8 0 0,-2 0 8 0 0,1 0 1 0 0,0 0-1 0 0,0 0 1 0 0,0 0-1 0 0,0 0 1 0 0,0 0-1 0 0,-1 0 1 0 0,1 1-1 0 0,0-1 1 0 0,0 0-1 0 0,0 0 1 0 0,-1 1-1 0 0,1-1 1 0 0,1 1-9 0 0,2 5 78 0 0,-4-5-73 0 0,1-1 0 0 0,-1 1 0 0 0,0-1 0 0 0,0 1 0 0 0,1-1 0 0 0,-1 0 0 0 0,0 1 0 0 0,1-1 0 0 0,-1 1 0 0 0,0-1 0 0 0,1 0 0 0 0,-1 0 1 0 0,1 1-1 0 0,-1-1 0 0 0,0 0 0 0 0,1 0 0 0 0,-1 1 0 0 0,1-1 0 0 0,-1 0 0 0 0,1 0 0 0 0,-1 0 0 0 0,1 0 0 0 0,-1 0 0 0 0,1 1 0 0 0,-1-1 0 0 0,1 0 0 0 0,-1 0 0 0 0,1 0 0 0 0,-1-1 0 0 0,1 1 1 0 0,-1 0-1 0 0,1 0-5 0 0,0 0 4 0 0,-1 0 1 0 0,1 0 0 0 0,-1 0 0 0 0,1 0 0 0 0,-1 0 0 0 0,1 0 0 0 0,-1 0 0 0 0,1 0-1 0 0,-1 0 1 0 0,1 0 0 0 0,-1 0 0 0 0,1 0 0 0 0,-1 0 0 0 0,1 1 0 0 0,-1-1-1 0 0,1 0 1 0 0,-1 0 0 0 0,0 1 0 0 0,1-1 0 0 0,-1 0 0 0 0,1 1 0 0 0,-1-1 0 0 0,0 0-1 0 0,1 1 1 0 0,-1-1 0 0 0,0 0 0 0 0,1 1 0 0 0,-1-1 0 0 0,0 1-5 0 0,8 6 99 0 0,-7-6-93 0 0,0-1 1 0 0,0 1 0 0 0,0-1-1 0 0,0 0 1 0 0,0 1 0 0 0,0-1-1 0 0,0 0 1 0 0,1 0 0 0 0,-1 0 0 0 0,0 0-1 0 0,0 0 1 0 0,0 0 0 0 0,0 0-1 0 0,1 0-6 0 0,13 0 127 0 0,-10-1-114 0 0,17 1 10 0 0,-7 3 21 0 0,-7 2-34 0 0,-7-4-6 0 0,1 0 0 0 0,-1 0 0 0 0,0 0 0 0 0,1 0 0 0 0,-1-1 0 0 0,1 1 0 0 0,0 0-1 0 0,-1-1 1 0 0,1 1 0 0 0,-1-1 0 0 0,1 0 0 0 0,0 0 0 0 0,-1 1 0 0 0,1-1-4 0 0,0 0 1 0 0,0 0 0 0 0,0 0 0 0 0,-1 0-1 0 0,1 1 1 0 0,0-1 0 0 0,0 1 0 0 0,-1-1 0 0 0,1 1 0 0 0,0 0 0 0 0,-1 0 0 0 0,1-1 0 0 0,-1 1-1 0 0,1 1 0 0 0,-1-1 0 0 0,1-1 0 0 0,0 1 0 0 0,-1 0 0 0 0,1 0 0 0 0,-1 0 0 0 0,1-1 0 0 0,0 1 0 0 0,0-1 0 0 0,-1 1 0 0 0,1-1 0 0 0,0 0 0 0 0,0 0 0 0 0,0 0 0 0 0,-1 0-1 0 0,1 1 1 0 0,0-1 0 0 0,0 0 0 0 0,0 0 0 0 0,-1 1 0 0 0,1-1 0 0 0,0 1 0 0 0,-1 0 0 0 0,1 0 0 0 0,0-1 0 0 0,-1 1 0 0 0,1 0 0 0 0,-1 0 0 0 0,1 0 1 0 0,-1 0 0 0 0,1 0 0 0 0,-1 0 0 0 0,1 0 0 0 0,0-1 0 0 0,-1 1 0 0 0,1 0 0 0 0,0-1 0 0 0,0 0 0 0 0,-1 1 0 0 0,1-1 0 0 0,0 0 0 0 0,0 0-1 0 0,5 0 23 0 0,-5 0-18 0 0,0 0 1 0 0,1-1-1 0 0,-1 2 0 0 0,0-1 0 0 0,0 0 1 0 0,0 0-1 0 0,0 1 0 0 0,0-1 0 0 0,0 1 1 0 0,2 0-6 0 0,4 4 32 0 0,-7-4-24 0 0,0 0 1 0 0,1 0-1 0 0,-1-1 1 0 0,1 1 0 0 0,-1 0-1 0 0,1-1 1 0 0,-1 1-1 0 0,1-1 1 0 0,0 1-1 0 0,-1-1 1 0 0,1 1-1 0 0,-1-1 1 0 0,1 0 0 0 0,0 0-9 0 0,4 0 82 0 0,0 0-56 0 0,0 0-49 0 0,0 0-45 0 0,0 0-39 0 0,0 0-33 0 0,5 0-216 0 0,5 0-58 0 0</inkml:trace>
  <inkml:trace contextRef="#ctx0" brushRef="#br0" timeOffset="38214.44">8694 3836 7920 0 0,'0'0'174'0'0,"0"0"29"0"0,0 0 13 0 0,2 0-31 0 0,0 0-181 0 0,-1 1 0 0 0,1-1 0 0 0,0 0 0 0 0,-1 1 0 0 0,1-1 0 0 0,-1 1 0 0 0,1-1-1 0 0,-1 1 1 0 0,1 0 0 0 0,-1 0 0 0 0,1 0 0 0 0,-1 0-4 0 0,1 0-1 0 0,-1 0 0 0 0,1 0 1 0 0,0 0-1 0 0,0-1 0 0 0,-1 1 0 0 0,1 0 1 0 0,0-1-1 0 0,0 1 0 0 0,0-1 0 0 0,0 1 1 0 0,0-1-1 0 0,1 0 1 0 0,5 0 46 0 0,0-1 79 0 0,2 1 82 0 0,15 0 363 0 0,-19 1-423 0 0,0 2-34 0 0,2 2 83 0 0,2 0 21 0 0,4-2-64 0 0,0-3-121 0 0,4 0 79 0 0,6 0 57 0 0,-14 0-153 0 0,2 0-37 0 0,-1 0-33 0 0,3 0-39 0 0,3 0-45 0 0,2 0-50 0 0,-18 0-153 0 0,0 0-96 0 0,0 0 57 0 0,-1 0-36 0 0,2 0-497 0 0,2 0-394 0 0,5 0-749 0 0</inkml:trace>
  <inkml:trace contextRef="#ctx0" brushRef="#br0" timeOffset="38499.24">8883 3615 5192 0 0,'0'0'151'0'0,"0"3"-5"0"0,-2 4-115 0 0,-3-2-35 0 0,-2 3 19 0 0,5 1 64 0 0,2-4 24 0 0,-1-1 87 0 0,0 0 54 0 0,-3 3 400 0 0,1-3-310 0 0,2-2-222 0 0,0 0-37 0 0,0 0-42 0 0,0 0-50 0 0,-1 4 367 0 0,0 2-46 0 0,2 1-44 0 0,0 0-40 0 0,2 8 119 0 0,0-6-108 0 0,4 2 92 0 0,-1-4-2 0 0,-3 6 61 0 0,-2 5-28 0 0,0 35 582 0 0,0-39-711 0 0,0-2-72 0 0,2 1 41 0 0,3-6-76 0 0,1 4-14 0 0,-2 6 33 0 0,-4 40 257 0 0,-1-29-227 0 0,1-27-201 0 0,0 1 56 0 0,0 11 258 0 0,0-11-235 0 0,0 0-37 0 0,0-1-42 0 0,0 1-59 0 0,0-1-73 0 0,0 1-84 0 0,0-1-98 0 0,0-3 53 0 0,0 0-46 0 0,0 0-41 0 0,0 0-36 0 0,0 0-125 0 0,0 0-34 0 0,0 0-1281 0 0</inkml:trace>
  <inkml:trace contextRef="#ctx0" brushRef="#br0" timeOffset="38799.71">9277 3473 7920 0 0,'0'0'174'0'0,"0"0"29"0"0,0 0 13 0 0,0 3-31 0 0,0 10-258 0 0,0 1 93 0 0,0-1 79 0 0,0 1 67 0 0,0 0 48 0 0,0 0 40 0 0,0 51 1079 0 0,0-45-1003 0 0,0 0-99 0 0,3 4 128 0 0,2-1-101 0 0,-3-15-178 0 0,0-1-1 0 0,0 1 1 0 0,-1 0-1 0 0,0-1 0 0 0,-1 2-79 0 0,0 99 854 0 0,0-100-733 0 0,1 0 0 0 0,0 1 0 0 0,1-1 0 0 0,-1-1 0 0 0,2 5-121 0 0,-1-5 112 0 0,0 0 0 0 0,-1 0 0 0 0,1 0 0 0 0,-2 1 0 0 0,1 2-112 0 0,1 14 223 0 0,7 7 36 0 0,-7-26-216 0 0,2 12 150 0 0,-4-4-71 0 0,1 4 10 0 0,6-3-36 0 0,-6-13-86 0 0,-1 0 1 0 0,1 1-1 0 0,0-1 1 0 0,0 0 0 0 0,-1 1-1 0 0,1-1 1 0 0,-1 1-1 0 0,1 0 1 0 0,-1-1-1 0 0,0 1 1 0 0,0-1 0 0 0,0 1-1 0 0,0-1-10 0 0,0 1 11 0 0,1 0-1 0 0,-1 0 0 0 0,0 0 0 0 0,1-1 1 0 0,-1 1-1 0 0,1 0 0 0 0,-1 0 1 0 0,1-1-1 0 0,0 1 0 0 0,-1-1 1 0 0,1 1-1 0 0,0 0 0 0 0,0-1-10 0 0,0 1 8 0 0,0-1-1 0 0,0 1 1 0 0,0-1-1 0 0,0 1 0 0 0,-1 0 1 0 0,1-1-1 0 0,0 1 1 0 0,-1 0-1 0 0,0 0 1 0 0,1-1-1 0 0,-1 1 0 0 0,0 0 1 0 0,0 0-8 0 0,0-1-112 0 0,0 0 76 0 0,0 1 95 0 0,0 1 154 0 0,0-2-160 0 0,0 0-67 0 0,0 0-103 0 0,0 0-101 0 0,0 0 62 0 0,0-1-36 0 0,0 1-39 0 0,0 0-41 0 0,0 0-44 0 0,0 0-48 0 0,0-1-322 0 0</inkml:trace>
  <inkml:trace contextRef="#ctx0" brushRef="#br0" timeOffset="39262.87">9877 3284 8840 0 0,'0'0'197'0'0,"0"0"24"0"0,0 0 19 0 0,2 3-29 0 0,3 1-176 0 0,12 13-16 0 0,-12-9 43 0 0,13 26 778 0 0,-3-11-416 0 0,-2 2-67 0 0,7 14 84 0 0,-1 1-74 0 0,9 20 151 0 0,-26-56-467 0 0,28 60 598 0 0,-17-25-305 0 0,-9-15-115 0 0,1 0-56 0 0,4 7-21 0 0,2 1-4 0 0,-9-21-94 0 0,-1-1 0 0 0,0 1 0 0 0,0-1 0 0 0,-1 1 0 0 0,0 3-54 0 0,0 3 77 0 0,0 104 426 0 0,0-119-494 0 0,0 6 46 0 0,1 0 0 0 0,-2 1 0 0 0,1-1 0 0 0,-1 0 0 0 0,0 0 0 0 0,-1 0 0 0 0,1 0 0 0 0,-2 0 0 0 0,1 0 1 0 0,-4 6-56 0 0,0-1 76 0 0,-2 8 98 0 0,-2 7 64 0 0,2-14-136 0 0,-4 8 112 0 0,-6 6 111 0 0,16-26-310 0 0,1 0-1 0 0,-1-1 1 0 0,0 1 0 0 0,0-1-1 0 0,0 1 1 0 0,0-1 0 0 0,0 0-1 0 0,0 1-14 0 0,-30 13 185 0 0,25-13-138 0 0,-1-1 53 0 0,0-1 70 0 0,3 3 71 0 0,0 3 96 0 0,5-5-314 0 0,0-1 0 0 0,-1 0-1 0 0,1 1 1 0 0,0-1 0 0 0,0 1 0 0 0,-1-1 0 0 0,1 0 0 0 0,0 1-1 0 0,-1-1 1 0 0,1 1 0 0 0,0-1 0 0 0,-1 0 0 0 0,1 0 0 0 0,-1 1-1 0 0,1-1 1 0 0,-1 0 0 0 0,1 0 0 0 0,-1 1 0 0 0,1-1 0 0 0,0 0 0 0 0,-1 0-1 0 0,1 0 1 0 0,-1 0 0 0 0,1 0 0 0 0,-1 0 0 0 0,1 0 0 0 0,-1 0-1 0 0,1 0 1 0 0,-1 0 0 0 0,1 0 0 0 0,-1 0 0 0 0,0 0-23 0 0,-5 0 234 0 0,-1 0-124 0 0,1 0-108 0 0,0-1-113 0 0,2-1-120 0 0,2-1 16 0 0,-1-1-36 0 0,2 2 69 0 0,0 1 30 0 0,0 0-4 0 0,0 0-34 0 0,0 1 0 0 0,-1-1-33 0 0,1 1-38 0 0,-2 0-41 0 0,3 0 6 0 0,-1 0-38 0 0,0 0-431 0 0,1 0 118 0 0,0 0-50 0 0,0 0-806 0 0,0 0-625 0 0,0 0-1193 0 0</inkml:trace>
  <inkml:trace contextRef="#ctx0" brushRef="#br0" timeOffset="39701.28">10981 3631 7968 0 0,'0'0'233'0'0,"0"0"-64"0"0,0 0-25 0 0,0 0 38 0 0,0 0 138 0 0,0 0 258 0 0,0 0 20 0 0,0 0-40 0 0,0 0-385 0 0,0 3 41 0 0,0 27 301 0 0,0 1-64 0 0,0-1-55 0 0,0 0-46 0 0,0 4-3 0 0,0 0-34 0 0,0 78 615 0 0,0-64-500 0 0,0 10 172 0 0,1-47-500 0 0,4-2-41 0 0,2 4 32 0 0,-5-1 26 0 0,-1 6 83 0 0,-1-18-278 0 0,3 0-54 0 0,1 0-20 0 0,6-4-52 0 0,-7 2 94 0 0,0 1-60 0 0,-2-1-1 0 0,1 1-51 0 0,0 0-58 0 0,-1-1-67 0 0,0 2-3 0 0,-1-1-52 0 0,1 1-46 0 0,-1-1-40 0 0,0 1-142 0 0,0 0-39 0 0,0 0-173 0 0,0 0-463 0 0</inkml:trace>
  <inkml:trace contextRef="#ctx0" brushRef="#br0" timeOffset="40086.34">11454 3647 8576 0 0,'0'0'197'0'0,"0"0"24"0"0,0 0 17 0 0,-2 0-38 0 0,-11 0-160 0 0,3-1-29 0 0,4-1 28 0 0,-2-3 76 0 0,1 1-21 0 0,2 2 51 0 0,-1 1 67 0 0,-2 0 116 0 0,4 1-206 0 0,1 0-72 0 0,1 0 0 0 0,0 0 0 0 0,-1 0 0 0 0,1 0 1 0 0,0 0-1 0 0,-1 1 0 0 0,1-1 0 0 0,0 1 0 0 0,-2 0-50 0 0,-4 4 118 0 0,-2 0 44 0 0,-4-2 41 0 0,8-3-101 0 0,-7 0 41 0 0,3 3-75 0 0,6 3-50 0 0,4-5-15 0 0,-1-1-1 0 0,1 0 1 0 0,0 1-1 0 0,0-1 0 0 0,-1 1 1 0 0,1-1-1 0 0,0 1 0 0 0,-1-1 1 0 0,1 0-1 0 0,0 1 1 0 0,-1-1-1 0 0,1 0 0 0 0,-1 0 1 0 0,1 1-1 0 0,0-1 1 0 0,-1 0-1 0 0,1 0 0 0 0,-1 1 1 0 0,1-1-1 0 0,-1 0 0 0 0,1 0 1 0 0,-1 0-1 0 0,1 0 1 0 0,-1 0-1 0 0,1 0 0 0 0,-1 0 1 0 0,1 0-1 0 0,-1 0 0 0 0,1 0 1 0 0,-1 0-1 0 0,1 0 1 0 0,-1 0-3 0 0,0 0 1 0 0,1 0 1 0 0,-1-1-1 0 0,1 1 1 0 0,-1 0-1 0 0,1 0 1 0 0,-1 0 0 0 0,1 0-1 0 0,-1 0 1 0 0,1 0-1 0 0,-1 0 1 0 0,1 1-1 0 0,-1-1 1 0 0,1 0 0 0 0,0 0-1 0 0,-1 0 1 0 0,1 0-1 0 0,-1 1 1 0 0,1-1-1 0 0,-1 0 1 0 0,1 0-1 0 0,-1 1 1 0 0,1-1 0 0 0,0 0-1 0 0,-1 1 1 0 0,1-1-1 0 0,0 0 1 0 0,-1 1-1 0 0,1-1 1 0 0,0 1 0 0 0,0-1-1 0 0,-1 1 1 0 0,1-1-2 0 0,-4 7 39 0 0,-7-2-11 0 0,6 6 25 0 0,-6-6-39 0 0,11-4-14 0 0,-1-1 0 0 0,1 1 0 0 0,0 0 0 0 0,-1 0 0 0 0,1 0 0 0 0,0-1 0 0 0,0 1 0 0 0,0 0 0 0 0,-1 0 0 0 0,1 0 0 0 0,0 0 0 0 0,0 0 0 0 0,0-1 0 0 0,1 2 0 0 0,-1 14 0 0 0,2 0 0 0 0,11 9-10 0 0,-4-6-47 0 0,1 0-60 0 0,3-4 45 0 0,0 1 56 0 0,-4 8 16 0 0,0-3 0 0 0,0-7 3 0 0,-2-2 47 0 0,9 15 79 0 0,-14-24-116 0 0,0 0-1 0 0,0 0 1 0 0,0 1 0 0 0,0-1-1 0 0,-1 1 1 0 0,0-1-1 0 0,1 2-12 0 0,0 11 76 0 0,-2-14-65 0 0,0 0 0 0 0,0-1 0 0 0,0 1 0 0 0,1 0 0 0 0,-1-1 0 0 0,1 1 0 0 0,-1-1 0 0 0,1 1 0 0 0,-1 0 0 0 0,1-1 0 0 0,0 1 0 0 0,0-1 0 0 0,0 0 0 0 0,0 1 0 0 0,0-1 0 0 0,0 0 0 0 0,0 0 0 0 0,1 1-11 0 0,0 2 90 0 0,0-1-40 0 0,-3 6-8 0 0,1-6-7 0 0,0 8 76 0 0,0-8-57 0 0,0 0 0 0 0,0 0-1 0 0,0 0 1 0 0,0 0 0 0 0,0 0 0 0 0,-1 0 0 0 0,1 0 0 0 0,-1 0-1 0 0,0 0 1 0 0,0 0 0 0 0,-1 2-54 0 0,-11 11 198 0 0,9-11-141 0 0,1-2-14 0 0,1 0 1 0 0,-1-1 0 0 0,0 1-1 0 0,0-1 1 0 0,0 0-1 0 0,0 0 1 0 0,-3 2-44 0 0,-9-1 72 0 0,14-3-61 0 0,-1 0-1 0 0,0 1 1 0 0,0-1 0 0 0,1 0 0 0 0,-1 1 0 0 0,0-1 0 0 0,0 1 0 0 0,1 0 0 0 0,-1-1 0 0 0,1 1 0 0 0,-1 0 0 0 0,0 0 0 0 0,1 0-11 0 0,-9 5 3 0 0,-4-4-102 0 0,10-2 38 0 0,-6 0-6 0 0,4 0-46 0 0,2 0-60 0 0,0 0-112 0 0,1 0 67 0 0,1 0-50 0 0,0 0-55 0 0,-1 0-60 0 0,1 0-66 0 0,0 0-72 0 0,-1 0-75 0 0,1 0-83 0 0,-4 0-963 0 0,-4 0-930 0 0</inkml:trace>
  <inkml:trace contextRef="#ctx0" brushRef="#br0" timeOffset="40449.11">10997 3253 9096 0 0,'0'0'200'0'0,"0"-3"33"0"0,0-10 16 0 0,-3-3-31 0 0,-2 8-180 0 0,0 0-32 0 0,2 2 16 0 0,1 1 40 0 0,0 2 42 0 0,-2 2 44 0 0,-1 0 45 0 0,2 1 374 0 0,3 0 10 0 0,0 0-241 0 0,0 0-148 0 0,0 0-50 0 0,0 0 3 0 0,0 0 29 0 0,0 0-18 0 0,0 0-74 0 0,0 0-56 0 0,0 0-38 0 0,0 0-58 0 0,3 0-97 0 0,10 0-18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3:11.2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63 0 7344 0 0,'0'0'165'0'0,"0"0"22"0"0,0 0 9 0 0,0 0 54 0 0,0 0-100 0 0,0 0 116 0 0,0 0 218 0 0,0 0 18 0 0,0 3-40 0 0,0 1-344 0 0,0 5 55 0 0,0-8-157 0 0,0 0 0 0 0,0 0 0 0 0,0 0-1 0 0,0 0 1 0 0,0 0 0 0 0,1 0 0 0 0,-1 0 0 0 0,0 0-1 0 0,0 0 1 0 0,1 0 0 0 0,-1 0 0 0 0,0-1-1 0 0,1 1-15 0 0,5 4 121 0 0,-1-1 12 0 0,-3 8-7 0 0,-2 13 35 0 0,-1 27 135 0 0,5-21-149 0 0,0-17-74 0 0,-3-8-40 0 0,1 0 0 0 0,0 0 0 0 0,-1 0 0 0 0,0 0 0 0 0,-1 0 0 0 0,0 0 0 0 0,1 1 0 0 0,-2-1 0 0 0,0 4-33 0 0,-4 15 100 0 0,0 0 21 0 0,2 7 43 0 0,3-13-71 0 0,1-3 11 0 0,-1-1 1 0 0,-1 1 0 0 0,-1 7-105 0 0,-4 1 137 0 0,4-18-79 0 0,0 0 0 0 0,1 0 0 0 0,0 0 0 0 0,0 1 1 0 0,0 4-59 0 0,1-3 82 0 0,-1-1 0 0 0,0 1 0 0 0,0 0 1 0 0,-1-1-1 0 0,0 2-82 0 0,-1-1 88 0 0,2-1 0 0 0,-1 1 0 0 0,1 0 0 0 0,0-1 1 0 0,1 2-89 0 0,-1-1 88 0 0,1 0 1 0 0,-2 0-1 0 0,1-1 1 0 0,-1 1-1 0 0,0 0-88 0 0,0 0 92 0 0,0-1 1 0 0,0 1-1 0 0,1 0 0 0 0,0 0 1 0 0,1 1-93 0 0,0 52 600 0 0,-1-51-467 0 0,0-2-37 0 0,-1-1-17 0 0,-2 2-2 0 0,-2 7 68 0 0,5-8-56 0 0,0 2 36 0 0,2-1-39 0 0,-1 12 79 0 0,-4-6-18 0 0,0-7-73 0 0,3-7-58 0 0,0 0 0 0 0,0 1 0 0 0,0-1 0 0 0,0 1 0 0 0,0-1 0 0 0,1 1 0 0 0,-1-1 0 0 0,1 1 0 0 0,-1 0 0 0 0,1-1 0 0 0,0 1 0 0 0,0 0 0 0 0,-1-1-1 0 0,1 1-15 0 0,0 4 48 0 0,0 0 7 0 0,0 11 56 0 0,0-14-2 0 0,0-3 78 0 0,0 0 7 0 0,0 0-2 0 0,0-1-94 0 0,0-1-85 0 0,0 0-139 0 0,0 0 79 0 0,0 0 53 0 0,0-3 61 0 0,0 2-95 0 0,0 0-52 0 0,0 1-65 0 0,0-1-102 0 0,0 0-112 0 0,0 2 131 0 0,0-1-35 0 0,0 0-38 0 0,0 1-40 0 0,0 0-50 0 0,0 0-57 0 0,0 0-51 0 0,0-1-44 0 0,0 1-159 0 0,0-1-45 0 0,0 0-191 0 0,0-2-516 0 0</inkml:trace>
  <inkml:trace contextRef="#ctx0" brushRef="#br0" timeOffset="416.67">489 284 5384 0 0,'0'0'116'0'0,"0"0"17"0"0,0 0 12 0 0,3 3-14 0 0,-2-1-127 0 0,1-1 0 0 0,-1 1 0 0 0,0-1 1 0 0,0 1-1 0 0,0-1 0 0 0,0 1 0 0 0,-1 0 0 0 0,1 0 0 0 0,0-1 0 0 0,-1 1 0 0 0,1 0 0 0 0,0 1-4 0 0,0 6 113 0 0,-1-4-6 0 0,0 0 43 0 0,-2 0 275 0 0,-7 7-42 0 0,8-11-336 0 0,0 0-1 0 0,1 1 1 0 0,-1-1-1 0 0,1 1 1 0 0,-1-1-1 0 0,1 1 1 0 0,0-1-1 0 0,0 1 1 0 0,-1 0-1 0 0,1 0-46 0 0,-1 10 204 0 0,-6 0-6 0 0,2-4-89 0 0,0 5 113 0 0,-6-8-7 0 0,6 8-12 0 0,2-7-131 0 0,-1-1 1 0 0,0 0-1 0 0,-1 0 1 0 0,1-1-1 0 0,-1 1 1 0 0,-1 0-73 0 0,-7 8 162 0 0,0-4-31 0 0,-6-2 12 0 0,0-1-3 0 0,6 3-15 0 0,5-2-39 0 0,-6 1 88 0 0,10-6-120 0 0,1 0 0 0 0,-1 0 0 0 0,1 0 0 0 0,-1 1 0 0 0,1-1 0 0 0,-1 2-54 0 0,2-2 31 0 0,1-1 1 0 0,-1 1 0 0 0,0 0-1 0 0,0-1 1 0 0,0 1 0 0 0,0-1-1 0 0,-2 1-31 0 0,-10 1 195 0 0,-1 0 3 0 0,-2 9 19 0 0,0 1 3 0 0,2-10-18 0 0,15-3-187 0 0,-1 0 0 0 0,0 0 1 0 0,0 0-1 0 0,1 0 0 0 0,-1 0 0 0 0,0 1 0 0 0,0-1 1 0 0,1 0-1 0 0,-1 0 0 0 0,0 0 0 0 0,1 1 1 0 0,-1-1-1 0 0,0 0 0 0 0,1 1 0 0 0,-1-1 0 0 0,0 1 1 0 0,1-1-1 0 0,-1 1 0 0 0,1-1 0 0 0,-1 1 0 0 0,1-1 1 0 0,-1 1-1 0 0,1-1 0 0 0,-1 1 0 0 0,1 0-15 0 0,0-1 15 0 0,-1 1-1 0 0,1-1 1 0 0,0 1 0 0 0,-1-1-1 0 0,1 1 1 0 0,0-1-1 0 0,-1 0 1 0 0,1 1 0 0 0,-1-1-1 0 0,1 1 1 0 0,-1-1-1 0 0,1 0 1 0 0,-1 0 0 0 0,1 1-1 0 0,-1-1 1 0 0,1 0-1 0 0,-1 0 1 0 0,0 1 0 0 0,1-1-1 0 0,-1 0 1 0 0,1 0-1 0 0,-1 0 1 0 0,1 0 0 0 0,-2 0-15 0 0,0 0 233 0 0,2 0-62 0 0,-3 3-31 0 0,-7 7-4 0 0,7-7 0 0 0,3-3 0 0 0,0 0 0 0 0,0 0 0 0 0,0 0-3 0 0,0 0-12 0 0,0 0-7 0 0,0 0-2 0 0,0 2-4 0 0,0 0-105 0 0,0 7 82 0 0,0-7-47 0 0,0 0 0 0 0,1 0 0 0 0,-1 0 0 0 0,0 0 0 0 0,1 0 0 0 0,0 0 0 0 0,-1 0-1 0 0,1 0 1 0 0,0 2-38 0 0,4 1 55 0 0,1-1-63 0 0,7 2 80 0 0,-8 4 4 0 0,8-5 16 0 0,1 6 4 0 0,-9-7 19 0 0,2-3-72 0 0,-1-1-9 0 0,41 27 270 0 0,-15-22-114 0 0,-24 0-150 0 0,-7-4-32 0 0,1 0 1 0 0,-1 0 0 0 0,1-1 0 0 0,-1 1-1 0 0,1 0 1 0 0,-1-1 0 0 0,1 1-1 0 0,-1 0 1 0 0,1-1 0 0 0,0 0-1 0 0,-1 1 1 0 0,1-1 0 0 0,0 0 0 0 0,-1 0-9 0 0,6 0 36 0 0,-4-1-30 0 0,-1 1 0 0 0,0 0-1 0 0,0 0 1 0 0,0 0 0 0 0,0 1-1 0 0,1-1 1 0 0,-1 0 0 0 0,0 1-1 0 0,0 0 1 0 0,1 0-6 0 0,5 3 26 0 0,-7-3-22 0 0,1 0 0 0 0,-1 0 0 0 0,1 0 0 0 0,-1 0-1 0 0,1 0 1 0 0,-1-1 0 0 0,1 1 0 0 0,-1-1 0 0 0,1 1 0 0 0,0-1-1 0 0,-1 0 1 0 0,1 1 0 0 0,0-1 0 0 0,0 0-4 0 0,-1 0 4 0 0,1 0 1 0 0,0 0 0 0 0,-1 0-1 0 0,1 1 1 0 0,-1-1-1 0 0,1 1 1 0 0,0-1 0 0 0,-1 1-1 0 0,1-1 1 0 0,-1 1-1 0 0,1 0 1 0 0,-1 0 0 0 0,1 0-1 0 0,-1 0 1 0 0,0 0-1 0 0,1 0 1 0 0,-1 0 0 0 0,0 1-5 0 0,5 2 70 0 0,1-4-56 0 0,-1 1-2 0 0,2 4 19 0 0,4 2-15 0 0,-3-6-61 0 0,-4 2-55 0 0,-3-1 97 0 0,0 0-34 0 0,0-1-29 0 0,0 0-43 0 0,-1 0-20 0 0,1 0-42 0 0,-1 0-47 0 0,1 0-53 0 0,0 0 2 0 0,-1-1-44 0 0,1 1-47 0 0,0-1-49 0 0,0 1-54 0 0,0-1-55 0 0,0 0-60 0 0,0 0-62 0 0,4 0-1308 0 0,4 0-1108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3:10.3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79 7568 0 0,'0'0'166'0'0,"0"0"29"0"0,0 0 14 0 0,0 0 23 0 0,0 0 50 0 0,0 0 26 0 0,0 0 4 0 0,3 3 1 0 0,5 9-76 0 0,-5 6 3 0 0,-2-1-5 0 0,3-1 12 0 0,5 17 113 0 0,11 29 248 0 0,-16-48-444 0 0,0-1 0 0 0,-1 2 0 0 0,1 12-164 0 0,-2-13 147 0 0,1 0 0 0 0,0 0 0 0 0,5 12-147 0 0,1-5 161 0 0,0-3-35 0 0,9 25 143 0 0,-9-10-24 0 0,-6-13-108 0 0,1 8 75 0 0,-3-25-175 0 0,0 1 1 0 0,0-1-1 0 0,1 0 0 0 0,-1 1 0 0 0,1-1 0 0 0,-1 0 1 0 0,1 0-38 0 0,11 21 342 0 0,-3 9 32 0 0,-4-11-121 0 0,-3-13-79 0 0,0-1-43 0 0,0 0-14 0 0,0 3 10 0 0,1 0 27 0 0,1 1 70 0 0,-1-3-58 0 0,3 7 40 0 0,-2 10 22 0 0,1-13-81 0 0,-5-11-124 0 0,0-1 0 0 0,0 1 0 0 0,0-1 0 0 0,-1 0 0 0 0,1 1 0 0 0,-1-1 1 0 0,1 1-1 0 0,-1-1 0 0 0,1 1 0 0 0,-1 0 0 0 0,0-1 0 0 0,0 1 0 0 0,0-1-23 0 0,3 14 208 0 0,7-1 24 0 0,-7-10-21 0 0,-2 0-109 0 0,-2 4-13 0 0,1-8-57 0 0,0 3 192 0 0,3-3 6 0 0,-3 0-330 0 0,1 0 58 0 0,1 0 73 0 0,0 0 88 0 0,0 0 34 0 0,1 0 34 0 0,5 0 501 0 0,-5-1-438 0 0,0 0-76 0 0,-2 1-130 0 0,0-1-34 0 0,4-12 260 0 0,-3 10-202 0 0,1 0-37 0 0,0 1 15 0 0,-1-1 38 0 0,1-1 41 0 0,0-2 65 0 0,2-8-34 0 0,6-14 92 0 0,-6 20-192 0 0,-4 7-45 0 0,0-1 0 0 0,-1 1 0 0 0,1-1 0 0 0,0 1 0 0 0,0-1 0 0 0,-1 1 0 0 0,1-1 0 0 0,-1 1 0 0 0,1-1 0 0 0,-1 0 0 0 0,1 1 0 0 0,-1-1-1 0 0,0 0 1 0 0,0 0 0 0 0,0 0-11 0 0,0-2 18 0 0,0 0-1 0 0,0 0 0 0 0,0 0 1 0 0,1 0-1 0 0,0-3-17 0 0,10-16 29 0 0,-6-14 19 0 0,6 11-25 0 0,-7 5 1 0 0,-2 10-17 0 0,0 0 1 0 0,1 0-1 0 0,0 1 0 0 0,1-3-7 0 0,2-4 3 0 0,-2 0-1 0 0,0 0 1 0 0,-1-1 0 0 0,0-1-3 0 0,0-3 43 0 0,6-20-43 0 0,-1 12 9 0 0,1 0-8 0 0,3-18-1 0 0,-10 34 0 0 0,0 2 0 0 0,0-1 0 0 0,1 1 0 0 0,0 0 0 0 0,3-6 0 0 0,4-10 10 0 0,2-15-10 0 0,-6 20-6 0 0,1 1-36 0 0,3-2-104 0 0,-8 14-38 0 0,-2 7 158 0 0,0 1 0 0 0,0-1 0 0 0,1 1-1 0 0,-1-1 1 0 0,0 1 0 0 0,1-1-1 0 0,0 0 27 0 0,7-6-182 0 0,-4 6 28 0 0,-3-4-35 0 0,-1 5-175 0 0,0 2-11 0 0,0 0 140 0 0,0 0 50 0 0,0 0-97 0 0,0 0-42 0 0,0 0-370 0 0,0 0-10 0 0</inkml:trace>
  <inkml:trace contextRef="#ctx0" brushRef="#br0" timeOffset="369.32">95 474 6448 0 0,'0'0'141'0'0,"0"0"23"0"0,0 0 13 0 0,0 0-50 0 0,0 0 0 0 0,0 0 54 0 0,0 0 162 0 0,0 0 297 0 0,0 0 28 0 0,0 0-27 0 0,0 0-128 0 0,0 0-53 0 0,0 0-10 0 0,0 0-24 0 0,3-3-90 0 0,11-6-40 0 0,-11 8-217 0 0,1 0-1 0 0,0 0 1 0 0,0 1 0 0 0,-1-1 0 0 0,1 1 0 0 0,0 0 0 0 0,0 0-79 0 0,7-1 173 0 0,1-5 16 0 0,1-1 7 0 0,1 5-20 0 0,8 0-2 0 0,-1-3-51 0 0,-13 3-73 0 0,0 0-1 0 0,1 0 0 0 0,-1 1 0 0 0,8 0-49 0 0,-8 0 33 0 0,0 0 0 0 0,0 0 0 0 0,-1 0 1 0 0,1-1-1 0 0,1 0-33 0 0,-2 0 14 0 0,1 0 0 0 0,-1 0 1 0 0,1 1-1 0 0,0 0 1 0 0,1 1-15 0 0,48 0 80 0 0,-38 0-83 0 0,0 0-34 0 0,-4 0-29 0 0,1 0-38 0 0,-1 0-44 0 0,-1 0-53 0 0,4 0-148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3:15.1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111 316 7112 0 0,'3'0'157'0'0,"-3"0"-146"0"0,1 0 0 0 0,0 0 0 0 0,-1 0 0 0 0,1 0-1 0 0,-1 0 1 0 0,1 0 0 0 0,-1 0 0 0 0,1 0 0 0 0,0-1 0 0 0,-1 1 0 0 0,1 0-1 0 0,-1 0 1 0 0,1-1 0 0 0,-1 1 0 0 0,1 0 0 0 0,-1-1 0 0 0,1 1 0 0 0,-1 0-1 0 0,0-1 1 0 0,1 1 0 0 0,-1-1 0 0 0,0 1 0 0 0,1-1 0 0 0,-1 0-11 0 0,1 1 11 0 0,-1-1 0 0 0,1 0 1 0 0,-1 1-1 0 0,1-1 0 0 0,-1 1 1 0 0,1-1-1 0 0,-1 1 0 0 0,1-1 1 0 0,-1 1-1 0 0,1-1 0 0 0,0 1 1 0 0,-1 0-1 0 0,1-1 0 0 0,0 1 1 0 0,-1 0-1 0 0,1-1 0 0 0,0 1 1 0 0,-1 0-1 0 0,1 0 0 0 0,0 0 1 0 0,0 0-1 0 0,-1 0 0 0 0,1 0 1 0 0,0 0-1 0 0,0 0-11 0 0,9-2 34 0 0,1-3-26 0 0,2-1-15 0 0,-4 3 33 0 0,2 3 47 0 0,14 0 169 0 0,-16 0-103 0 0,-1 0 0 0 0,0 0 0 0 0,1-1 0 0 0,4-1-139 0 0,19-8 479 0 0,-4 5-42 0 0,-12-1-243 0 0,-3 1-78 0 0,6 2 7 0 0,0 4 48 0 0,6-1-10 0 0,-6-3-118 0 0,-8-4-9 0 0,-1 3 4 0 0,19 2-19 0 0,2 2-19 0 0,-30-1 0 0 0,0 1 0 0 0,0 0 0 0 0,0 0 0 0 0,0 0 0 0 0,0 1 0 0 0,-1-1 0 0 0,1 0 0 0 0,0 0 0 0 0,0 0 0 0 0,0 0 0 0 0,0 1 0 0 0,-1-1 0 0 0,1 0 0 0 0,1 1 0 0 0,-2 0 0 0 0,0 0 0 0 0,1 0 0 0 0,-1-1 0 0 0,0 1 0 0 0,1 0 0 0 0,-1 0 0 0 0,0 0 0 0 0,0-1 0 0 0,0 1 0 0 0,0 0 0 0 0,0 0 0 0 0,0 0 0 0 0,0 0 0 0 0,0 0 0 0 0,0 14 29 0 0,0 18 134 0 0,0-33-159 0 0,0 1-1 0 0,0-1 1 0 0,1 1 0 0 0,-1-1 0 0 0,0 1 0 0 0,0-1 0 0 0,0 1 0 0 0,-1-1 0 0 0,1 1 0 0 0,0-1 0 0 0,0 1 0 0 0,0-1-1 0 0,0 1 1 0 0,0-1 0 0 0,-1 1 0 0 0,1-1 0 0 0,0 1 0 0 0,0-1 0 0 0,-1 0 0 0 0,1 1 0 0 0,0-1 0 0 0,-1 1 0 0 0,1-1-1 0 0,0 0 1 0 0,-1 1 0 0 0,1-1 0 0 0,-1 0 0 0 0,1 1 0 0 0,-1-1-4 0 0,-6 8 63 0 0,7-7-61 0 0,-1 0 0 0 0,1 0 0 0 0,0 1 0 0 0,-1-1 0 0 0,1 0 0 0 0,0 1 0 0 0,0-1 0 0 0,0 0 0 0 0,0 0 0 0 0,0 2-2 0 0,0 0-1 0 0,1 0 1 0 0,-2 1-1 0 0,1-1 1 0 0,0 0-1 0 0,-1 0 1 0 0,1 0-1 0 0,-1 0 1 0 0,0 1 0 0 0,-15 46-50 0 0,11-26 82 0 0,-3 8 80 0 0,-8 20 114 0 0,12-38-143 0 0,0 0 1 0 0,1 0 0 0 0,-2 13-84 0 0,3-13 95 0 0,0 0 1 0 0,-2 0-1 0 0,-3 12-95 0 0,1-12 77 0 0,-9 24 483 0 0,-16 28-560 0 0,18-44 162 0 0,-1 1 38 0 0,-7 11 67 0 0,9-13-59 0 0,5-9-64 0 0,-1 0 37 0 0,3-2-82 0 0,0 2 66 0 0,3-7-80 0 0,1-1 0 0 0,-1 1 0 0 0,0-1 0 0 0,-1 0 0 0 0,1 0 0 0 0,-1 0 0 0 0,1 0 0 0 0,-2 0-85 0 0,-4 4 154 0 0,5-5-73 0 0,-1 0 0 0 0,1 0 0 0 0,0 1 0 0 0,0-1 0 0 0,1 1 0 0 0,-1 0-81 0 0,-3 7 235 0 0,-4 11 144 0 0,-6 8 102 0 0,16-24-390 0 0,-1 1 6 0 0,-3-2 70 0 0,-6 6-91 0 0,7-8-11 0 0,3-3 5 0 0,0 0 20 0 0,0 0-51 0 0,0 0-71 0 0,0 0-74 0 0,0 0-143 0 0,0 0-212 0 0,0 0 263 0 0,0 0-21 0 0,0 0-62 0 0,0 0 98 0 0,0 0-34 0 0,0 0-37 0 0,0 0-35 0 0,0 0-380 0 0,0 0 99 0 0,0 0-48 0 0,0 0-720 0 0,0 0-560 0 0,0 0-1070 0 0</inkml:trace>
  <inkml:trace contextRef="#ctx0" brushRef="#br0" timeOffset="619.63">364 301 5960 0 0,'0'0'132'0'0,"0"0"17"0"0,0 0 12 0 0,0 0 35 0 0,0 0 98 0 0,0 0 39 0 0,0 2 10 0 0,-2 7-114 0 0,-4 2 23 0 0,0 3 14 0 0,4-3-29 0 0,0 2 26 0 0,-5 2 32 0 0,1-3-94 0 0,2-2-35 0 0,1 1-65 0 0,-2 1 46 0 0,-7 21 243 0 0,9-22-289 0 0,0-2-35 0 0,-3 22 124 0 0,4-20-124 0 0,-1-1 0 0 0,0 1 0 0 0,-1 2-66 0 0,-2 4 156 0 0,1 1-1 0 0,-2 9-155 0 0,1-2 108 0 0,-2-1-39 0 0,-5 4 38 0 0,9-21-70 0 0,1 0 1 0 0,0 1 0 0 0,0-1 0 0 0,0 2-38 0 0,3-6 11 0 0,-3 8 51 0 0,0 1 1 0 0,0-1-1 0 0,-1 0 0 0 0,0 0 1 0 0,-1 0-1 0 0,0-1 1 0 0,-2 2-63 0 0,-72 114 904 0 0,48-79-404 0 0,23-33-296 0 0,2 5 32 0 0,-2 1 36 0 0,-2-7-36 0 0,6-8-116 0 0,-1 1 1 0 0,2 0 0 0 0,-1 0-1 0 0,0 0 1 0 0,1 0 0 0 0,0 1-121 0 0,0-2 84 0 0,1 11 161 0 0,-1 0-72 0 0,-8-3-39 0 0,9-10-6 0 0,2-3-11 0 0,0 4-54 0 0,0 3-46 0 0,0-3 51 0 0,2-1 11 0 0,9 8 5 0 0,-6-8 19 0 0,0-4-65 0 0,1 0-12 0 0,-1 5 59 0 0,-4-3-80 0 0,0 0 0 0 0,1 0 1 0 0,-1 1-1 0 0,0-1 0 0 0,1 0 1 0 0,-1 0-1 0 0,1-1 0 0 0,-1 1 1 0 0,1 0-1 0 0,0 0 0 0 0,-1-1 1 0 0,1 1-1 0 0,0-1 0 0 0,-1 0 1 0 0,1 1-1 0 0,0-1 0 0 0,0 0 1 0 0,-1 0-1 0 0,1 0 0 0 0,0 0 1 0 0,0 0-1 0 0,-1 0 0 0 0,1-1 1 0 0,0 1-1 0 0,-1-1 0 0 0,3 0-5 0 0,-1-1 9 0 0,1 0-1 0 0,0 1 1 0 0,0-1 0 0 0,-1 1-1 0 0,1 0 1 0 0,0 0 0 0 0,3-1-9 0 0,25 1 104 0 0,-20 1-72 0 0,-5 1-9 0 0,0-1-1 0 0,0 0 1 0 0,0-1-1 0 0,-1 1 0 0 0,6-2-22 0 0,9-9 60 0 0,8 6-32 0 0,-12 0 6 0 0,-11 3-23 0 0,1 0-1 0 0,-1 1 0 0 0,1 0 1 0 0,0 0-1 0 0,-1 0 0 0 0,1 1-10 0 0,-1-1 11 0 0,1 1 0 0 0,-1-1-1 0 0,0 0 1 0 0,0-1-1 0 0,-1 0 1 0 0,1 0-1 0 0,0 0 1 0 0,-1 0-1 0 0,1-1-10 0 0,30-10 65 0 0,-18 9-48 0 0,-11 2-1 0 0,1 0 0 0 0,-1 0 0 0 0,1 0-1 0 0,-1-1 1 0 0,1-1-16 0 0,1 0 11 0 0,-7 2-9 0 0,1 1-1 0 0,0-1 1 0 0,0 1-1 0 0,0 0 0 0 0,0 0 1 0 0,0 0-1 0 0,0 0 1 0 0,0 1-1 0 0,0-1 1 0 0,0 1-1 0 0,1 0 0 0 0,1 0-1 0 0,3-1 15 0 0,0 0-1 0 0,0 0 0 0 0,0-1 0 0 0,5-1-14 0 0,-5 0 3 0 0,0 2 1 0 0,-1-1 0 0 0,1 1-1 0 0,5 0-3 0 0,6 1 42 0 0,-12 0-40 0 0,-1 1 0 0 0,0-2 0 0 0,1 1 0 0 0,-1-1 0 0 0,0 0-1 0 0,1 0-1 0 0,6-5 0 0 0,-12 5 0 0 0,0 0 0 0 0,1 0 0 0 0,-1 0 0 0 0,1 1 0 0 0,-1-1 0 0 0,1 1 0 0 0,-1-1 0 0 0,1 1 0 0 0,-1 0 0 0 0,1-1 0 0 0,0 1 0 0 0,-1 0 0 0 0,1 0 0 0 0,1 0-70 0 0,1 0 52 0 0,9 0 132 0 0,-10 0-109 0 0,2 0-72 0 0,-3 0-14 0 0,1 0-39 0 0,0 0-131 0 0,1 0-110 0 0,-2 0 133 0 0,0 0-33 0 0,-1 0-37 0 0,1 0-39 0 0,-2 0-721 0 0</inkml:trace>
  <inkml:trace contextRef="#ctx0" brushRef="#br0" timeOffset="995.31">1152 17 8176 0 0,'0'-3'182'0'0,"0"-7"29"0"0,0 7 13 0 0,0 3 48 0 0,0 0-112 0 0,0 0 128 0 0,0 0 240 0 0,0 0 15 0 0,0 0-41 0 0,0 0-351 0 0,0 0 29 0 0,0 3 80 0 0,0 248 2632 0 0,0-197-2315 0 0,0 1-46 0 0,0-8-180 0 0,0 0-101 0 0,0 1-92 0 0,0-1-82 0 0,-2-31-66 0 0,-9-3 45 0 0,9-10-25 0 0,2-3-45 0 0,0 0-48 0 0,0 0-94 0 0,0 0-170 0 0,0 0 172 0 0,0 0-39 0 0,0 0-67 0 0,0 0 85 0 0,0 0-34 0 0,0 0-38 0 0,0 0-36 0 0,0 0-378 0 0,0 0 94 0 0,0 0-48 0 0,0 0-722 0 0,0 0-566 0 0,0 0-1077 0 0</inkml:trace>
  <inkml:trace contextRef="#ctx0" brushRef="#br0" timeOffset="1323.64">947 269 8032 0 0,'3'-2'182'0'0,"8"-9"29"0"0,-8 8-18 0 0,0 2-87 0 0,1 1-55 0 0,1 1-37 0 0,-2-1 31 0 0,24 0 1 0 0,9 0-54 0 0,-29 0 32 0 0,-1-2 44 0 0,4-3 161 0 0,-9 4-181 0 0,1 0-1 0 0,0 0 1 0 0,-1 0-1 0 0,1 0 1 0 0,0 0-1 0 0,0 1 1 0 0,0-1-1 0 0,0 1 0 0 0,-1-1 1 0 0,1 1-1 0 0,0 0 1 0 0,0 0-1 0 0,2 0-47 0 0,1 0 88 0 0,2 0 36 0 0,7 1 175 0 0,-10-1-184 0 0,1 0 1 0 0,-1 0 0 0 0,1 0-1 0 0,0-1 1 0 0,-1 0 0 0 0,1 0-1 0 0,0 0-115 0 0,6-3 124 0 0,7-3 78 0 0,-11 5-93 0 0,2 2 36 0 0,0-1-20 0 0,-2 0-35 0 0,1-1-5 0 0,-2-2-41 0 0,11-2 10 0 0,2 4 36 0 0,34 2 65 0 0,-33 0-148 0 0,1-3-7 0 0,8-10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0:44.6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 17 4624 0 0,'0'0'133'0'0,"0"0"-29"0"0,0 0 7 0 0,0 0 51 0 0,0 0 148 0 0,-3-3 272 0 0,-7-7 24 0 0,7 7 0 0 0,3 3-4 0 0,0 0-2 0 0,0 0 0 0 0,0 0-251 0 0,0 0-148 0 0,0 0-41 0 0,0 0 24 0 0,0 0 71 0 0,0 0-20 0 0,0 0 11 0 0,0 0 64 0 0,0 0 30 0 0,0 0 4 0 0,0 0-42 0 0,0 0-231 0 0,0 0-10 0 0,0 0 10 0 0,0 0 1 0 0,-1 0-66 0 0,1 0-1 0 0,-1 0 1 0 0,1 0 0 0 0,-1 0-1 0 0,0 0 1 0 0,1 0-1 0 0,-1 0 1 0 0,1 0 0 0 0,-1 0-1 0 0,0 1 1 0 0,1-1 0 0 0,-1 0-1 0 0,1 0 1 0 0,-1 1 0 0 0,1-1-1 0 0,-1 0 1 0 0,1 1 0 0 0,-1-1-1 0 0,1 0 1 0 0,-1 1-1 0 0,1-1 1 0 0,-1 1 0 0 0,1-1-1 0 0,0 0 1 0 0,-1 1 0 0 0,1-1-1 0 0,0 1 1 0 0,-1 0 0 0 0,1-1-1 0 0,0 1 1 0 0,0 0-6 0 0,-1 21 223 0 0,2-6-108 0 0,-4-1-63 0 0,-2-7-20 0 0,4-6-25 0 0,0-1 0 0 0,0 0 0 0 0,0 1 0 0 0,0-1 0 0 0,1 1 0 0 0,-1-1 0 0 0,0 1 0 0 0,1 0 0 0 0,-1-1 0 0 0,1 1 0 0 0,0-1 0 0 0,0 1 0 0 0,-1 0 0 0 0,1 0-7 0 0,0 9 45 0 0,0-5-17 0 0,0-1 0 0 0,0 1 0 0 0,1 0 0 0 0,0-1 0 0 0,0 3-28 0 0,4 9 63 0 0,-3-11-31 0 0,0 1 0 0 0,-1-1 0 0 0,0 1 0 0 0,0 0 0 0 0,0-1 0 0 0,-1 1-32 0 0,0 148 468 0 0,0-90-239 0 0,0-16-20 0 0,0 0 53 0 0,-1-26-120 0 0,-6 15 164 0 0,1-1 23 0 0,4-14-146 0 0,2-1 17 0 0,0 3-47 0 0,3 7-50 0 0,3-8-49 0 0,-4-18-36 0 0,-1 0 0 0 0,1 0 0 0 0,-1 1 0 0 0,0-1 0 0 0,-1 5-18 0 0,0 13 52 0 0,0 5 40 0 0,0 1 37 0 0,0-1 44 0 0,0 1 53 0 0,0-28-214 0 0,0-1 0 0 0,1 1 0 0 0,-1 0 0 0 0,0 0 0 0 0,1 0 0 0 0,-1-1 0 0 0,1 1 0 0 0,0 0 0 0 0,-1-1 0 0 0,1 1 0 0 0,0-1 0 0 0,0 1 0 0 0,0 0-12 0 0,0-1 11 0 0,0 1 1 0 0,0-1 0 0 0,0 1-1 0 0,0-1 1 0 0,-1 1-1 0 0,1 0 1 0 0,-1-1-1 0 0,1 1 1 0 0,-1 0-1 0 0,1 0 1 0 0,-1-1 0 0 0,0 1-1 0 0,0 0-11 0 0,0 4 28 0 0,0-3-24 0 0,0-1 30 0 0,0 0 30 0 0,0 1 45 0 0,0-3-262 0 0,-3 0-140 0 0,0 0 105 0 0,-4-3-136 0 0,6 1 190 0 0,0 1-45 0 0,1-1 13 0 0,-1 1-38 0 0,1-1-44 0 0,0 0-50 0 0,0 1 37 0 0,0 1-34 0 0,0-1-385 0 0,0 0 103 0 0,-1 0-48 0 0,0 0-723 0 0,-4-4-565 0 0,-4-4-1074 0 0</inkml:trace>
  <inkml:trace contextRef="#ctx0" brushRef="#br0" timeOffset="730.88">95 80 5840 0 0,'0'0'132'0'0,"0"0"17"0"0,0-3 11 0 0,0 3-151 0 0,0-1 1 0 0,0 0-1 0 0,0 1 0 0 0,0-1 0 0 0,0 0 1 0 0,0 1-1 0 0,0-1 0 0 0,1 0 0 0 0,-1 1 1 0 0,0-1-1 0 0,0 0 0 0 0,1 1 0 0 0,-1-1 1 0 0,0 0-1 0 0,1 1-9 0 0,9-5 28 0 0,-7-2-17 0 0,-3 3 30 0 0,0 4-41 0 0,0-2 84 0 0,2 1 96 0 0,2 2-80 0 0,-1-1 109 0 0,1 1 142 0 0,1 1 259 0 0,-3 0-319 0 0,1 0-40 0 0,-2 0-118 0 0,1-1-35 0 0,0 1-49 0 0,0 0-34 0 0,0 0-38 0 0,0 0-41 0 0,9 8 289 0 0,-9-7-64 0 0,0 0-56 0 0,-2-1-33 0 0,0 1-32 0 0,0 0-13 0 0,1-1 31 0 0,5 3 93 0 0,-5-5-141 0 0,-1 0 0 0 0,1 0-1 0 0,-1 0 1 0 0,1 1 0 0 0,-1-1 0 0 0,0 0-1 0 0,1 1 1 0 0,-1-1 0 0 0,0 0 0 0 0,1 1-1 0 0,-1-1 1 0 0,0 1 0 0 0,1-1 0 0 0,-1 0 0 0 0,0 1-1 0 0,0-1 1 0 0,1 1 0 0 0,-1-1 0 0 0,0 1-1 0 0,0-1 1 0 0,0 1 0 0 0,0-1 0 0 0,0 1 0 0 0,0-1-1 0 0,0 1 1 0 0,0-1 0 0 0,0 1 0 0 0,0-1-1 0 0,0 1 1 0 0,0-1 0 0 0,0 1 0 0 0,0 0-10 0 0,0-1 13 0 0,0 1 0 0 0,0 0 1 0 0,0-1-1 0 0,0 1 0 0 0,0 0 1 0 0,0-1-1 0 0,0 1 0 0 0,0 0 0 0 0,1-1 1 0 0,-1 1-1 0 0,0 0 0 0 0,0-1 1 0 0,1 1-1 0 0,-1-1 0 0 0,0 1 1 0 0,1 0-1 0 0,-1-1 0 0 0,1 1 0 0 0,-1-1 1 0 0,0 1-1 0 0,1-1 0 0 0,-1 1 1 0 0,1-1-1 0 0,0 0 0 0 0,-1 1 1 0 0,1-1-14 0 0,-1 1 11 0 0,1-1-1 0 0,0 0 1 0 0,-1 1 0 0 0,1-1 0 0 0,-1 1 0 0 0,1-1 0 0 0,-1 1 0 0 0,0-1 0 0 0,1 1 0 0 0,-1-1 0 0 0,1 1 0 0 0,-1 0 0 0 0,0-1 0 0 0,1 1 0 0 0,-1-1 0 0 0,0 1 0 0 0,0 0 0 0 0,0-1 0 0 0,1 1 0 0 0,-1 0 0 0 0,0-1 0 0 0,0 1-1 0 0,0 0 1 0 0,0 0 0 0 0,0-1 0 0 0,0 1-11 0 0,3 14 151 0 0,10 1 10 0 0,0 0-9 0 0,-9-6-60 0 0,10 15 106 0 0,-7-13-142 0 0,-1 2 39 0 0,-2-6 4 0 0,0 1 1 0 0,0-1-1 0 0,3 4-99 0 0,0-1 72 0 0,6 9 65 0 0,-2-7-11 0 0,1 1 1 0 0,0 4 1 0 0,0 1-3 0 0,-1-7-1 0 0,1 1-2 0 0,0 5 2 0 0,0 1 2 0 0,0-5-4 0 0,51 49 488 0 0,-60-60-572 0 0,-1 0 0 0 0,0 0 1 0 0,1 0-1 0 0,-1 0 1 0 0,-1 1-1 0 0,2 1-38 0 0,-2-2 37 0 0,1 0 0 0 0,0 1 0 0 0,0-1 0 0 0,1 0 0 0 0,-1 0 0 0 0,1 1-37 0 0,11 12 132 0 0,-12-11-98 0 0,-2-5-26 0 0,0 1 1 0 0,1 0-1 0 0,-1-1 1 0 0,0 1-1 0 0,1 0 1 0 0,-1-1 0 0 0,0 1-1 0 0,1-1 1 0 0,-1 1-1 0 0,1-1 1 0 0,-1 1-1 0 0,1-1 1 0 0,-1 1-1 0 0,1-1 1 0 0,-1 1-1 0 0,1-1 1 0 0,0 0-1 0 0,-1 1 1 0 0,1-1-1 0 0,-1 0 1 0 0,1 0-1 0 0,0 1-8 0 0,4 1 35 0 0,1 2 15 0 0,10 11 216 0 0,-11-10-182 0 0,-3-2-68 0 0,1-1 97 0 0,0-1-44 0 0,1-1-25 0 0,2-1 4 0 0,-6 1-25 0 0,2 0 170 0 0,-2 0 21 0 0,3 0 2 0 0,-3 0-207 0 0,1 0 0 0 0,-1 0 0 0 0,1 0 0 0 0,-1 0 0 0 0,1 0 1 0 0,-1 0-1 0 0,0 0 0 0 0,1 0 0 0 0,-1 0 0 0 0,1 0 0 0 0,-1 0 1 0 0,0 0-1 0 0,1-1 0 0 0,-1 1 0 0 0,1 0 0 0 0,-1 0 0 0 0,0 0 1 0 0,1-1-1 0 0,-1 1 0 0 0,0 0 0 0 0,1 0 0 0 0,-1-1 1 0 0,0 1-1 0 0,0 0 0 0 0,1-1 0 0 0,-1 1 0 0 0,0 0 0 0 0,0-1 1 0 0,1 1-1 0 0,-1-1 0 0 0,0 1-9 0 0,5-7 157 0 0,5 2 73 0 0,-4-6 2 0 0,4 6-6 0 0,-5-3-70 0 0,4-9 10 0 0,-7 13-114 0 0,3-28 292 0 0,6 14-208 0 0,-6-8-9 0 0,1 13-51 0 0,-5 12-65 0 0,0-1-1 0 0,0 1 0 0 0,-1-1 1 0 0,1 1-1 0 0,0-1 0 0 0,-1 1 1 0 0,1-1-1 0 0,-1 0 1 0 0,0 1-1 0 0,1-1 0 0 0,-1 0 1 0 0,0 1-1 0 0,0-1 0 0 0,0 0-10 0 0,0-10 16 0 0,-1 4-15 0 0,1 0 0 0 0,1 0 0 0 0,-1-1 0 0 0,3-7-1 0 0,7-15 0 0 0,-5-1 0 0 0,6-2 0 0 0,-6-8 0 0 0,6 8 0 0 0,-7 16 0 0 0,-4 13 0 0 0,1 0 0 0 0,1 0 0 0 0,-1 0 0 0 0,1 1 0 0 0,-1-1 0 0 0,1 1 0 0 0,0-1 0 0 0,1 0 0 0 0,-1 2 0 0 0,1-1 0 0 0,-1 1 0 0 0,-1-1 0 0 0,1 0 0 0 0,-1 0 0 0 0,1 0 0 0 0,-1 0 0 0 0,0 0 0 0 0,3-9 0 0 0,11-24 0 0 0,-2 11 0 0 0,1 8 0 0 0,-9 4 0 0 0,5 9 0 0 0,-4-5 0 0 0,-6 9 0 0 0,1 1-1 0 0,-1 0 0 0 0,1-1 1 0 0,0 1-1 0 0,-1 0 0 0 0,1 0 0 0 0,0-1 1 0 0,-1 1-1 0 0,1 0 0 0 0,0 0 1 0 0,-1 0-1 0 0,1 0 0 0 0,0 0 0 0 0,-1 0 1 0 0,1 0 0 0 0,4 3-60 0 0,9 7-20 0 0,-1-5 73 0 0,-8 6 60 0 0,6-4-2 0 0,-10-7-50 0 0,0 0 0 0 0,0 1 0 0 0,0-1 0 0 0,0 1-1 0 0,0-1 1 0 0,0 1 0 0 0,0 0 0 0 0,0-1 0 0 0,0 1 0 0 0,0 0-1 0 0,0 0 1 0 0,-1-1 0 0 0,1 1 0 0 0,0 0 0 0 0,-1 0-1 0 0,1 0 0 0 0,18 42-121 0 0,-1-1-3 0 0,-5-19 137 0 0,-8-14-32 0 0,0 0-1 0 0,0 0 0 0 0,2 7 20 0 0,3 7-5 0 0,-7-15 5 0 0,1 1-1 0 0,-1 0 0 0 0,1 8 1 0 0,-1-6-17 0 0,0-1 0 0 0,0 1 0 0 0,5 9 17 0 0,0-5-9 0 0,-3-7 9 0 0,-1 1-1 0 0,0 0 1 0 0,0 1-1 0 0,0 2 1 0 0,1 17 0 0 0,6-8 0 0 0,-5 0 0 0 0,-5-14 0 0 0,1 1 0 0 0,1-1 0 0 0,-1 0 0 0 0,2 3 0 0 0,28 69 0 0 0,-28-70 0 0 0,-2-7 0 0 0,0 1 0 0 0,-1 0 0 0 0,0 0 0 0 0,0 0 0 0 0,0 0 0 0 0,0 0 0 0 0,0 0 0 0 0,0 0 0 0 0,-1 0 0 0 0,1 0 0 0 0,-1 0 0 0 0,0 3 0 0 0,3 21 13 0 0,11 17 52 0 0,-2-7 9 0 0,-7-8-42 0 0,1-14 18 0 0,-5-12-38 0 0,0 1 0 0 0,0-1 0 0 0,0 0-1 0 0,0 1 1 0 0,0-1 0 0 0,-1 1 0 0 0,1-1-1 0 0,-1 2-11 0 0,0-3 5 0 0,0-1-1 0 0,0 1 1 0 0,0 0-1 0 0,1-1 0 0 0,-1 1 1 0 0,0 0-1 0 0,1-1 1 0 0,-1 1-1 0 0,1 0 0 0 0,-1-1 1 0 0,1 1-1 0 0,0-1 1 0 0,0 1-1 0 0,0-1 0 0 0,0 1-4 0 0,4 6 14 0 0,0 2 31 0 0,6 12 6 0 0,-8-9 29 0 0,-3-8-4 0 0,0-2-35 0 0,0 2-18 0 0,0-2-3 0 0,0-1 48 0 0,0-2 15 0 0,0 0-4 0 0,0 0-11 0 0,7-1-150 0 0,0 2-55 0 0,-6-1 118 0 0,0 0 0 0 0,-1 0 0 0 0,1 0-1 0 0,0 0 1 0 0,-1 0 0 0 0,1 0 0 0 0,0 0 0 0 0,-1 0-1 0 0,1 0 1 0 0,0 0 0 0 0,0 0 0 0 0,-1 0 0 0 0,1 0-1 0 0,0 0 1 0 0,-1-1 0 0 0,1 1 0 0 0,0 0 0 0 0,-1 0-1 0 0,1-1 1 0 0,0 1 19 0 0,0-3-134 0 0,0 0-15 0 0,0 2 12 0 0,-1 0-42 0 0,1-1-53 0 0,0 1-61 0 0,0 0-66 0 0,0 1-64 0 0,1-1-54 0 0,-1 1-49 0 0,1-1-42 0 0,-1 0-35 0 0,1 0-678 0 0,0-3-889 0 0,-1-5-1225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3:14.4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317 16 5384 0 0,'0'0'116'0'0,"0"0"17"0"0,2 0 12 0 0,16 0-67 0 0,-11-1-2 0 0,-5-1-72 0 0,0-4 15 0 0,-2 2 51 0 0,0 2 75 0 0,0 1 169 0 0,3 1 283 0 0,7 0 19 0 0,-7 0-11 0 0,-3 0-70 0 0,0 0-30 0 0,0 0-7 0 0,0 0-20 0 0,0 0-71 0 0,0 0-30 0 0,0 0-7 0 0,0 0-16 0 0,0 0-54 0 0,0 0-20 0 0,0 0-6 0 0,-3 0-22 0 0,-28 0 195 0 0,25 0-385 0 0,1 0-35 0 0,0 3 73 0 0,-14 9 30 0 0,15-10-102 0 0,0 0 1 0 0,0 0-1 0 0,1 1 0 0 0,-1-1 1 0 0,-3 4-29 0 0,4-4 2 0 0,1 1-1 0 0,-1-1 1 0 0,-1 0 0 0 0,1 0 0 0 0,0 0 0 0 0,0-1 0 0 0,-1 1 0 0 0,1-1 0 0 0,-3 1-2 0 0,3-1 0 0 0,0 0 0 0 0,-1 0 0 0 0,1 0 0 0 0,0 1 0 0 0,0-1 0 0 0,0 1-1 0 0,0 0 1 0 0,0 0 0 0 0,1 0 0 0 0,-1 0 0 0 0,1 1 0 0 0,-1-1 0 0 0,1 1 0 0 0,0-1 0 0 0,-1 2 0 0 0,-37 58 0 0 0,-30 62 0 0 0,51-93 0 0 0,15-25 0 0 0,0 0 0 0 0,0 0 0 0 0,0 1 0 0 0,1-1 0 0 0,0 1 0 0 0,-1 3 0 0 0,-1 19 0 0 0,-5-8 0 0 0,4 6 0 0 0,1-12 0 0 0,3-12 0 0 0,1 1 0 0 0,0-1 0 0 0,0 0 0 0 0,0 1 0 0 0,0-1 0 0 0,1 0 0 0 0,-1 1 0 0 0,1 1 0 0 0,0-5 0 0 0,0 2 0 0 0,0-1 0 0 0,0 1 0 0 0,0 0 0 0 0,0-1 0 0 0,0 1 0 0 0,1 0 0 0 0,-1-1 0 0 0,1 1 0 0 0,-1 0 0 0 0,1-1 0 0 0,4 7 0 0 0,-4-6 0 0 0,0-1 0 0 0,-1 1 0 0 0,1-1 0 0 0,0 0 0 0 0,0 1 0 0 0,-1 0 0 0 0,1-1 0 0 0,-1 1 0 0 0,1-1 0 0 0,-1 1 0 0 0,0 0 0 0 0,1-1 0 0 0,-1 1 0 0 0,0 0 0 0 0,0-1 0 0 0,0-1 1 0 0,0 1 0 0 0,0 0-1 0 0,0 0 1 0 0,0 0 0 0 0,1-1 0 0 0,-1 1-1 0 0,0 0 1 0 0,0 0 0 0 0,1-1-1 0 0,-1 1 1 0 0,0 0 0 0 0,1 0-1 0 0,-1-1 1 0 0,1 1 0 0 0,-1-1 0 0 0,1 1-1 0 0,-1 0 1 0 0,1-1 0 0 0,0 1-1 0 0,-1-1 1 0 0,1 1 0 0 0,0-1-1 0 0,-1 1 1 0 0,1-1 0 0 0,0 0 0 0 0,-1 1-1 0 0,1-1 1 0 0,1 0-1 0 0,-1 1 8 0 0,0-1-1 0 0,0 1 1 0 0,0-1-1 0 0,0 1 1 0 0,0 0 0 0 0,0 0-1 0 0,0-1 1 0 0,0 1 0 0 0,0 0-1 0 0,0 0 1 0 0,0 0-1 0 0,0 0 1 0 0,-1 0 0 0 0,1 0-1 0 0,0 0-7 0 0,8 12 128 0 0,-8-12-120 0 0,0-1-1 0 0,0 0 1 0 0,0 1-1 0 0,0-1 0 0 0,0 1 1 0 0,0-1-1 0 0,0 0 1 0 0,0 0-1 0 0,0 0 0 0 0,1 0 1 0 0,-1 0-1 0 0,0 0 1 0 0,0 0-1 0 0,0 0-7 0 0,3 0 18 0 0,6 3 102 0 0,3 2-63 0 0,-5-3-1 0 0,-1 0 0 0 0,1 0 0 0 0,-1-1 0 0 0,1 0 1 0 0,-1-1-1 0 0,1 0-56 0 0,13-3 103 0 0,-6-2-7 0 0,-12 3-75 0 0,1 1 0 0 0,-1 0 1 0 0,1 0-1 0 0,-1 0 0 0 0,1 0 0 0 0,-1 1 0 0 0,1-1 0 0 0,-1 1 1 0 0,1 0-22 0 0,9 1 58 0 0,-10-1-40 0 0,1 1 0 0 0,-1-1 0 0 0,1 0 0 0 0,0-1 0 0 0,-1 1 1 0 0,1 0-1 0 0,-1-1 0 0 0,1 0 0 0 0,1 0-18 0 0,0-1 12 0 0,2-1 8 0 0,0 1 0 0 0,0 0-1 0 0,0 1 1 0 0,0-1 0 0 0,0 1 0 0 0,6 0-20 0 0,-7 1 10 0 0,0-1 0 0 0,0 0 0 0 0,0 0 0 0 0,0 0 1 0 0,-1-1-1 0 0,2 0-10 0 0,-3 0 0 0 0,1 1 1 0 0,1 0-1 0 0,-1-1 1 0 0,0 2 0 0 0,5-1-1 0 0,12 1-25 0 0,-13 0-13 0 0,0 0-73 0 0,1 0-110 0 0,-3 0-74 0 0,-3 0 102 0 0,0 0-34 0 0,0 0-37 0 0,0 0-40 0 0,0 0-42 0 0,0 0-45 0 0,-2 0 55 0 0,-1 0-46 0 0,1 0-41 0 0,0 0-35 0 0,-1 0-131 0 0,1 0-36 0 0,4 0-1371 0 0</inkml:trace>
  <inkml:trace contextRef="#ctx0" brushRef="#br0" timeOffset="301.34">48 521 6880 0 0,'0'0'157'0'0,"0"0"23"0"0,0 0 11 0 0,0-1-66 0 0,0-1-12 0 0,2-4 160 0 0,6-2 186 0 0,3 1-13 0 0,-3 3-197 0 0,-5 3-178 0 0,5-1 197 0 0,0 1-43 0 0,0 1-47 0 0,0-2-49 0 0,0-3-24 0 0,18-6 214 0 0,-7 0-174 0 0,-15 8-102 0 0,0 0 0 0 0,0 1 0 0 0,1 0 0 0 0,-1-1 0 0 0,3 1-43 0 0,19-4 158 0 0,-5-4-4 0 0,8 5-28 0 0,-9-1-105 0 0,-5 1-57 0 0,0 0-55 0 0,14-8-25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5:39.8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5840 0 0,'0'0'132'0'0,"0"0"17"0"0,0 0 11 0 0,0 0 40 0 0,0 0 141 0 0,0 0 62 0 0,0 3 12 0 0,0 22 444 0 0,0 0-82 0 0,0-1-76 0 0,0 0-72 0 0,0-1-66 0 0,0 0-63 0 0,0 0-56 0 0,0-1-53 0 0,0-1-68 0 0,0-1-37 0 0,0 22 191 0 0,0-7-155 0 0,0 1-52 0 0,0 88 486 0 0,0-66-375 0 0,0-27-147 0 0,0 1 36 0 0,0 2 41 0 0,0 1 51 0 0,0-32-441 0 0,0-3-10 0 0,0 0 15 0 0,0 0-38 0 0,0 0-82 0 0,0 0-205 0 0,0 0-370 0 0,0 0-35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5:40.4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6072 0 0,'0'0'133'0'0,"0"0"23"0"0,0 0 12 0 0,0 3-23 0 0,0 8-63 0 0,0-9 2 0 0,3-2 96 0 0,5 1 102 0 0,-1 2 38 0 0,9 12 418 0 0,-14-13-709 0 0,2 1 68 0 0,-1 0 46 0 0,2 1 35 0 0,10 12 493 0 0,-9-10-422 0 0,-2 0-74 0 0,-2-4-129 0 0,-1 0-34 0 0,8 15 350 0 0,-2-2-92 0 0,-2 16 266 0 0,0-23-413 0 0,1 2 50 0 0,-3 4 37 0 0,-3 16 173 0 0,0 39 726 0 0,0-48-823 0 0,0-2-74 0 0,0-16-68 0 0,0-3-8 0 0,0 0-35 0 0,0 0-18 0 0,0 0-3 0 0,0 0-3 0 0,0 0-5 0 0,0 0 13 0 0,0 0-13 0 0,0 0 6 0 0,0-7-11 0 0,0 0-40 0 0,0 6-23 0 0,0 0-1 0 0,0-1 0 0 0,0 1 0 0 0,0-1 0 0 0,0 1 1 0 0,0 0-1 0 0,0-1 0 0 0,0 1 0 0 0,1 0 0 0 0,-1-1 1 0 0,0 1-1 0 0,1-1-3 0 0,4-6 9 0 0,-4 7-5 0 0,0 0 0 0 0,0-1 0 0 0,0 1 0 0 0,0-1 0 0 0,-1 1 0 0 0,1-1 0 0 0,-1 1 0 0 0,1-1-1 0 0,-1 0 1 0 0,1 1 0 0 0,-1-1 0 0 0,0 0 0 0 0,0 1 0 0 0,0-1-4 0 0,1-1 0 0 0,-1 1 1 0 0,1 0 0 0 0,-1-1-1 0 0,1 1 1 0 0,0 0-1 0 0,0 0 1 0 0,0-1 0 0 0,0 1-1 0 0,0 0 1 0 0,0 0-1 0 0,1 0 1 0 0,-1 0-1 0 0,1 0 1 0 0,-1 1 0 0 0,1-1-1 0 0,0 0 1 0 0,0 1-1 0 0,0-1 1 0 0,0 1-1 0 0,1-2 0 0 0,0 1 0 0 0,-1-1 0 0 0,1 1 0 0 0,-1-1 0 0 0,0 0 0 0 0,0 0 0 0 0,1-1 0 0 0,2-7-1 0 0,-4 9 0 0 0,0 0 0 0 0,0-1-1 0 0,0 1 1 0 0,0 0 0 0 0,1 0 0 0 0,-1 0-1 0 0,1 0 1 0 0,0 0 0 0 0,-1 0 1 0 0,7-6-25 0 0,-5 5 19 0 0,0 0 0 0 0,0 0 0 0 0,1 0 0 0 0,-1 0 1 0 0,1 0-1 0 0,0 0 6 0 0,28-13 0 0 0,-30 16 0 0 0,0-1 0 0 0,0 0 0 0 0,1 0 0 0 0,-1 1 0 0 0,0 0 0 0 0,1-1 0 0 0,-1 1 0 0 0,1 0 0 0 0,-1 0 0 0 0,3 0 0 0 0,11-1 0 0 0,3-9-11 0 0,-4 7-32 0 0,-13 3 42 0 0,0 0 1 0 0,-1 0-1 0 0,1 1 0 0 0,0-1 1 0 0,-1 0-1 0 0,1 1 0 0 0,0-1 0 0 0,-1 1 1 0 0,1 0-1 0 0,-1 0 0 0 0,1-1 0 0 0,-1 1 1 0 0,0 0-1 0 0,1 0 1 0 0,6 4 0 0 0,8-2 0 0 0,-16-3 0 0 0,1 0 0 0 0,-1-1 0 0 0,1 1 0 0 0,-1 0 0 0 0,1 0 0 0 0,-1 0 0 0 0,1 0 0 0 0,-1 0 0 0 0,1 0 0 0 0,-1 0 0 0 0,1 1 0 0 0,-1-1 0 0 0,1 0 0 0 0,-1 0 0 0 0,1 0 0 0 0,-1 0 0 0 0,1 1 0 0 0,-1-1 0 0 0,0 0 0 0 0,1 0 0 0 0,-1 1 0 0 0,1-1 0 0 0,-1 0 0 0 0,0 1 0 0 0,1-1 0 0 0,-1 0 0 0 0,0 1 0 0 0,1-1 0 0 0,-1 1 0 0 0,0-1 0 0 0,0 1 0 0 0,1-1 0 0 0,3 7 0 0 0,7-2 0 0 0,-6 8 0 0 0,9 10 0 0 0,-14-20 0 0 0,-1 19 0 0 0,1-22 0 0 0,0 1 0 0 0,0-1 0 0 0,0 0-1 0 0,0 1 1 0 0,-1-1 0 0 0,1 1 0 0 0,0-1 0 0 0,0 1 0 0 0,0-1 0 0 0,0 1 0 0 0,0-1 0 0 0,1 0 0 0 0,-1 1 0 0 0,0-1 0 0 0,0 1 0 0 0,0-1 0 0 0,0 1 0 0 0,0-1 0 0 0,1 0 0 0 0,-1 1 0 0 0,0-1 0 0 0,0 1 0 0 0,1-1 0 0 0,-1 0 0 0 0,0 1 0 0 0,0-1 0 0 0,1 0 0 0 0,-1 1 0 0 0,0-1 0 0 0,1 0 0 0 0,-1 0 0 0 0,1 1 0 0 0,-1-1 0 0 0,0 0 0 0 0,1 0 0 0 0,0 0 0 0 0,-1 1 0 0 0,0-1 0 0 0,1 0 0 0 0,-1 0 0 0 0,0 0 0 0 0,1 0 0 0 0,-1 1 0 0 0,0-1 0 0 0,1 0 0 0 0,-1 0 0 0 0,0 1 0 0 0,1-1 0 0 0,-1 0 0 0 0,0 1 0 0 0,0-1 0 0 0,1 0 0 0 0,-1 1 0 0 0,0-1 0 0 0,0 0 0 0 0,0 1 1 0 0,1-1-1 0 0,0 4 1 0 0,-1-1 1 0 0,1 0-1 0 0,-1 1 1 0 0,1-1-1 0 0,-1 0 1 0 0,0 1-1 0 0,0 0-1 0 0,0 28 54 0 0,0-17-43 0 0,0 2-40 0 0,0 11-121 0 0,0-25 96 0 0,0-3-12 0 0,0 0-41 0 0,0 2-108 0 0,0-1 205 0 0,0 0-50 0 0,0 1-43 0 0,0-1-37 0 0,0 3-274 0 0,0 5-730 0 0,0-6 811 0 0,0-1 148 0 0,0 0 82 0 0,0-1 101 0 0,0 0 120 0 0,0 1-340 0 0,0-2 16 0 0,0 0-30 0 0,0 0-78 0 0,0 0-94 0 0,0 0-83 0 0,0 0-366 0 0,0 0-99 0 0,0 0-396 0 0,0 0-756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5:41.0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175 361 5384 0 0,'0'0'116'0'0,"0"0"17"0"0,0 0 12 0 0,-3 0-14 0 0,-7 0-54 0 0,-11 0 751 0 0,16 0-591 0 0,-1 0-55 0 0,1 3 119 0 0,-5 7-11 0 0,7-7-79 0 0,0-2-77 0 0,0 0-48 0 0,-1-1-45 0 0,0 0-10 0 0,2 0 34 0 0,-5 6 77 0 0,-5 4 181 0 0,4-2-124 0 0,4-5-167 0 0,-3 0 66 0 0,6-3-91 0 0,1 0 0 0 0,-1 0 0 0 0,1 0 0 0 0,-1 1 1 0 0,1-1-1 0 0,-1 0 0 0 0,1 0 0 0 0,-1 1 1 0 0,1-1-1 0 0,0 0 0 0 0,-1 0 0 0 0,1 1 0 0 0,0-1 1 0 0,-1 1-1 0 0,1-1 0 0 0,0 0 0 0 0,-1 1 0 0 0,1-1 1 0 0,0 1-1 0 0,-1-1 0 0 0,1 1 0 0 0,0-1 1 0 0,0 1-1 0 0,0-1 0 0 0,0 1 0 0 0,-1-1 0 0 0,1 1 1 0 0,0-1-1 0 0,0 1 0 0 0,0-1 0 0 0,0 1 0 0 0,0-1 1 0 0,0 1-1 0 0,0-1 0 0 0,0 1 0 0 0,1-1 0 0 0,-1 1 1 0 0,0-1-8 0 0,0 2 14 0 0,0-1 0 0 0,-1 1 0 0 0,1 0 0 0 0,0-1 1 0 0,-1 1-1 0 0,1 0 0 0 0,-1-1 0 0 0,1 1 0 0 0,-1-1 0 0 0,0 1 1 0 0,1-1-1 0 0,-1 1 0 0 0,0-1 0 0 0,0 1-14 0 0,-4 6 62 0 0,-4 10 81 0 0,2-5-73 0 0,6-11-60 0 0,0 1 1 0 0,1-1-1 0 0,-1 0 0 0 0,0 1 0 0 0,1-1 1 0 0,0 0-1 0 0,0 1 0 0 0,0-1 0 0 0,0 1 1 0 0,0 1-11 0 0,-1 13 44 0 0,-6-4 6 0 0,6-12-39 0 0,1 1 1 0 0,-1-1-1 0 0,0 1 1 0 0,0-1-1 0 0,1 1 1 0 0,-1-1-1 0 0,1 1 1 0 0,-1-1-1 0 0,1 1 1 0 0,0-1 0 0 0,0 1-1 0 0,0-1 1 0 0,0 1-12 0 0,-1 14 108 0 0,0 14 117 0 0,5-13-158 0 0,7-1-67 0 0,-9-3 21 0 0,-2-13-19 0 0,0 0 0 0 0,0 0-1 0 0,0 0 1 0 0,0 1 0 0 0,0-1 0 0 0,0 0 0 0 0,0 0-1 0 0,0 0 1 0 0,0 0 0 0 0,0 0 0 0 0,0 0 0 0 0,0 0-1 0 0,0 0 1 0 0,0 0 0 0 0,0 0 0 0 0,0 1 0 0 0,0-1-1 0 0,0 0 1 0 0,0 0 0 0 0,0 0 0 0 0,0 0 0 0 0,0 0-1 0 0,0 0 1 0 0,0 0 0 0 0,0 0 0 0 0,1 0 0 0 0,-1 0-1 0 0,0 0 1 0 0,0 0 0 0 0,0 1 0 0 0,0-1 0 0 0,0 0-1 0 0,0 0 1 0 0,0 0 0 0 0,0 0 0 0 0,0 0 0 0 0,0 0-1 0 0,0 0 1 0 0,0 0 0 0 0,0 0 0 0 0,1 0 0 0 0,-1 0-1 0 0,0 0 1 0 0,0 0 0 0 0,0 0 0 0 0,0 0 0 0 0,0 0-1 0 0,0 0 1 0 0,0 0 0 0 0,0 0 0 0 0,0 0 0 0 0,0 0-1 0 0,1 0 1 0 0,-1 0 0 0 0,0 0 0 0 0,0 0 0 0 0,0 0-2 0 0,13 0 236 0 0,11 0 193 0 0,-8-3-180 0 0,-4-2-76 0 0,-1-3-42 0 0,18-19-45 0 0,-11 10-56 0 0,12-13-30 0 0,-12 7 50 0 0,-11 11-40 0 0,6-8 12 0 0,-2 7 22 0 0,-8 10-34 0 0,0 0 0 0 0,-1-1 0 0 0,0 1 0 0 0,0-1 0 0 0,0 1 0 0 0,0-1 0 0 0,0 0 0 0 0,-1 0 0 0 0,1 0 0 0 0,-1 0 0 0 0,0-2-10 0 0,11-27 103 0 0,-10 29-103 0 0,0 0-1 0 0,0 0 1 0 0,-1-1 0 0 0,1 1-1 0 0,-1-1 1 0 0,0 1 0 0 0,0-1-1 0 0,0 1 1 0 0,-1-1 0 0 0,0 0 0 0 0,0 1-1 0 0,0-1 1 0 0,0 0 0 0 0,1-26-27 0 0,0 18 18 0 0,-1 0 0 0 0,0 1-1 0 0,-1-1 1 0 0,-1 0 0 0 0,0-2 9 0 0,-3-1 0 0 0,3 13 0 0 0,1 0 0 0 0,0 0 0 0 0,0 0 0 0 0,0 0 0 0 0,0 0 0 0 0,1 0 0 0 0,-1-1 0 0 0,1 1 0 0 0,0-3 0 0 0,-1 0 0 0 0,1 1 0 0 0,-1-1 0 0 0,0 1 0 0 0,-1 0 0 0 0,-1-4 0 0 0,1 3 0 0 0,1 1 0 0 0,-1-1 0 0 0,1 0 0 0 0,0 0 0 0 0,0-3 0 0 0,1-57 0 0 0,-2 51 0 0 0,-9-1 0 0 0,11 15 0 0 0,-1 0 0 0 0,1 1 0 0 0,0-1 0 0 0,0 0 0 0 0,0 1 0 0 0,-1-1 0 0 0,1 0 0 0 0,0 0 0 0 0,0 1 0 0 0,0-1 0 0 0,0 0 0 0 0,0 1 0 0 0,0-1 0 0 0,0 0 0 0 0,0 0 0 0 0,1 1 0 0 0,-1-1 0 0 0,0 0 0 0 0,0 1 0 0 0,1-1 0 0 0,-1 0 0 0 0,11-12 10 0 0,-11 14-6 0 0,0-1 0 0 0,1 1 0 0 0,-1 0 0 0 0,0 0-1 0 0,1 0 1 0 0,-1-1 0 0 0,0 1 0 0 0,0 0 0 0 0,0 0-1 0 0,0 0 1 0 0,0 0 0 0 0,0-1 0 0 0,0 1 0 0 0,0 1-4 0 0,0 0 2 0 0,1 0-1 0 0,-1 0 1 0 0,0 0 0 0 0,1-1 0 0 0,-1 1 0 0 0,1 0 0 0 0,0 0 0 0 0,-1 0 0 0 0,1-1-1 0 0,0 1 1 0 0,0 0 0 0 0,0-1 0 0 0,0 1 0 0 0,1-1 0 0 0,-1 1 0 0 0,0-1 0 0 0,2 2-2 0 0,-2-2 2 0 0,1 0-1 0 0,-1 0 1 0 0,0 1 0 0 0,1-1 0 0 0,-1 1 0 0 0,0 0 0 0 0,0-1 0 0 0,0 1 0 0 0,0 0-1 0 0,-1-1 1 0 0,1 1 0 0 0,0 0 0 0 0,-1 0 0 0 0,1 0 0 0 0,-1 0 0 0 0,0-1 0 0 0,1 3-2 0 0,-1-1 5 0 0,0 1 0 0 0,1-1 0 0 0,-1 0 0 0 0,1 0 1 0 0,0 0-1 0 0,-1 0 0 0 0,2 0 0 0 0,-1 0 0 0 0,0 1-5 0 0,5 11 63 0 0,-1 17 36 0 0,0-16-51 0 0,-3-9-23 0 0,0-1 0 0 0,-1 1 0 0 0,0 0-1 0 0,0-1 1 0 0,0 1 0 0 0,-1 0-25 0 0,0 23 75 0 0,0-1 50 0 0,0 103 682 0 0,0-90-640 0 0,0-21-124 0 0,0 1-33 0 0,0 10-66 0 0,0 1-95 0 0,0 1-113 0 0,0-17 86 0 0,0 1-35 0 0,3-18-432 0 0,10 0-24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5:41.4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7688 0 0,'0'0'166'0'0,"0"0"29"0"0,0 0 14 0 0,0 0 13 0 0,0 3 2 0 0,0 12 79 0 0,0-1-45 0 0,0 1-41 0 0,0 0-34 0 0,0 19 135 0 0,0 48 258 0 0,0-52-303 0 0,0-26-242 0 0,0 0 0 0 0,1 0 0 0 0,0 0 0 0 0,0 0 0 0 0,0 0 0 0 0,0 0 0 0 0,0-1 0 0 0,1 1 0 0 0,0 0 0 0 0,1 2-31 0 0,-2-4 16 0 0,-1 0 0 0 0,1 0-1 0 0,-1 0 1 0 0,0 0 0 0 0,1 0-1 0 0,-1 0 1 0 0,0 0 0 0 0,0 1-1 0 0,-1-1 1 0 0,1 0-16 0 0,0-1 9 0 0,0 1 0 0 0,0-1-1 0 0,-1 0 1 0 0,1 1 0 0 0,0-1 0 0 0,0 0 0 0 0,1 0-1 0 0,-1 1 1 0 0,0-1 0 0 0,0 0 0 0 0,1 1-1 0 0,-1-1 1 0 0,1 0 0 0 0,-1 0 0 0 0,1 0 0 0 0,-1 0-9 0 0,3 2 52 0 0,1-1-39 0 0,0 0 8 0 0,-3 1 66 0 0,0 0 70 0 0,-1 3 105 0 0,3-3-82 0 0,8 7 17 0 0,-9-7 10 0 0,-2-3 1 0 0,3 0 0 0 0,9-4-55 0 0,4-8 210 0 0,-7 3-152 0 0,-2 5-121 0 0,-2 1-49 0 0,-4 3-34 0 0,0 0 1 0 0,-1 0-1 0 0,1-1 0 0 0,0 1 1 0 0,-1 0-1 0 0,1-1 1 0 0,-1 1-1 0 0,1 0 1 0 0,-1-1-1 0 0,1 1 1 0 0,0-1-1 0 0,-1 1 0 0 0,0-1 1 0 0,1 1-1 0 0,-1-1 1 0 0,1 0-1 0 0,-1 1 1 0 0,0-1-1 0 0,1 1 1 0 0,-1-1-1 0 0,0 0 0 0 0,0 0-7 0 0,3-4 27 0 0,0 0 0 0 0,11-21 99 0 0,-2 10-87 0 0,-11 15-39 0 0,0 0 0 0 0,1 0 0 0 0,-1-1 0 0 0,0 1 0 0 0,0 0 0 0 0,0-1 0 0 0,0 1 0 0 0,0 0 0 0 0,0-1 0 0 0,0 0 0 0 0,-1 1 0 0 0,1-1 0 0 0,0 1 0 0 0,-1-1 0 0 0,1 0 0 0 0,-1 1 0 0 0,0-1 0 0 0,0 0 0 0 0,1 1 0 0 0,-1-2 0 0 0,0 2 0 0 0,0-1 0 0 0,0 0 0 0 0,1 0 0 0 0,-1 0 0 0 0,1 0 0 0 0,-1 0 0 0 0,1 1 0 0 0,0-1 0 0 0,0 0 0 0 0,0 0 0 0 0,0 1 0 0 0,0-1 0 0 0,0 1 0 0 0,0-1 0 0 0,0 1 0 0 0,1-1 0 0 0,0 0 0 0 0,0 1 0 0 0,-1-1 0 0 0,1 1 0 0 0,-1-1 0 0 0,0 1 0 0 0,0-1 0 0 0,0 1 0 0 0,0-1 0 0 0,0 1 0 0 0,0-1 0 0 0,0 0 0 0 0,-1 0 0 0 0,1 0 0 0 0,0 1 0 0 0,-1-1 0 0 0,1 0 0 0 0,-1 0 0 0 0,0-2 0 0 0,3-11 0 0 0,10-1 0 0 0,-8 12 0 0 0,-2-1 0 0 0,7-18 0 0 0,-9 23 0 0 0,-1-1 0 0 0,0 0 0 0 0,1 1 0 0 0,-1-1 0 0 0,1 0 0 0 0,-1 1 0 0 0,1-1 0 0 0,-1 1 0 0 0,1-1 0 0 0,-1 1 0 0 0,1-1 0 0 0,-1 1 0 0 0,1-1 0 0 0,0 1 0 0 0,-1-1 0 0 0,1 1 0 0 0,0 0 0 0 0,-1 0 0 0 0,1-1 0 0 0,0 1 0 0 0,0 0 0 0 0,-1 0 0 0 0,2 0 0 0 0,-1 0 0 0 0,0 1 0 0 0,0-1 0 0 0,0 1 0 0 0,0-1 0 0 0,0 1 0 0 0,0 0 0 0 0,0-1 0 0 0,0 1 0 0 0,0 0 0 0 0,0 0 0 0 0,0 0 0 0 0,0-1 0 0 0,0 2 0 0 0,-1-2 0 0 0,5 5 0 0 0,-2-1 0 0 0,8 19 0 0 0,-6-15 7 0 0,-4-7-1 0 0,-1 1-1 0 0,1-1 1 0 0,0 0-1 0 0,0 1 1 0 0,0-1-1 0 0,-1 1 0 0 0,1 0 1 0 0,-1-1-1 0 0,1 1 1 0 0,-1-1-1 0 0,0 1 1 0 0,1 0-1 0 0,-1-1 1 0 0,0 1-6 0 0,0 22 53 0 0,0 0-38 0 0,0-24-16 0 0,0 1 1 0 0,0 0 0 0 0,0-1 0 0 0,0 1 0 0 0,0 0 0 0 0,0-1 0 0 0,0 1 0 0 0,0 0 0 0 0,0-1 0 0 0,1 1-1 0 0,-1 0 1 0 0,0-1 0 0 0,0 1 0 0 0,1 0 0 0 0,-1-1 0 0 0,1 1 0 0 0,-1-1 0 0 0,0 1 0 0 0,1-1 0 0 0,-1 1-1 0 0,1-1 1 0 0,-1 1 0 0 0,1-1 0 0 0,-1 1 0 0 0,1-1 0 0 0,0 0 0 0 0,-1 1 0 0 0,1-1 1 0 0,-1 1-1 0 0,1-1 1 0 0,-1 0-1 0 0,1 1 1 0 0,-1-1-1 0 0,1 1 1 0 0,-1-1 0 0 0,1 1-1 0 0,-1 0 1 0 0,1-1-1 0 0,-1 1 1 0 0,0-1-1 0 0,0 1 1 0 0,1 0-1 0 0,-1-1 1 0 0,0 1-1 0 0,0 0 1 0 0,0-1-1 0 0,1 1 1 0 0,-1 0-1 0 0,0-1 1 0 0,0 1-1 0 0,0 0 1 0 0,0-1-1 0 0,0 1 0 0 0,-1 1 4 0 0,1-1-1 0 0,0 1 0 0 0,0-1 0 0 0,0 1 1 0 0,1-1-1 0 0,-1 1 0 0 0,0-1 1 0 0,1 1-1 0 0,-1-1 0 0 0,1 1 0 0 0,-1-1 1 0 0,1 0-1 0 0,-1 1 0 0 0,1-1 1 0 0,0 0-1 0 0,0 1-3 0 0,11 21 1 0 0,-7-15-2 0 0,-4-7 0 0 0,0 1-1 0 0,0-1 1 0 0,0 1 0 0 0,-1-1-1 0 0,1 1 1 0 0,0 0-1 0 0,-1-1 1 0 0,1 1-1 0 0,-1-1 1 0 0,1 1 0 0 0,-1 1 1 0 0,0 0-52 0 0,1-2-74 0 0,-1-1-78 0 0,1 1 58 0 0,0 0-33 0 0,0 0-192 0 0,1 1-88 0 0,0 0-74 0 0,0 0-60 0 0,0 0-88 0 0,-1-1-37 0 0,1 1-1027 0 0,-1-1-992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5:41.8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161 33 7200 0 0,'0'0'165'0'0,"0"0"22"0"0,0 0 6 0 0,-3-3-28 0 0,-10-7-131 0 0,6 7-15 0 0,3 1 35 0 0,1 0 38 0 0,2-2 38 0 0,0-1 40 0 0,1 5-161 0 0,0 0 0 0 0,0 0 0 0 0,0 0-1 0 0,0 0 1 0 0,0 0 0 0 0,0 0 0 0 0,0-1 0 0 0,0 1-1 0 0,0 0 1 0 0,0 0 0 0 0,0 0 0 0 0,0 0 0 0 0,0 0 0 0 0,0 0-1 0 0,0 0 1 0 0,0 0 0 0 0,0 0 0 0 0,0 0 0 0 0,0-1-1 0 0,0 1 1 0 0,0 0 0 0 0,0 0 0 0 0,0 0 0 0 0,0 0 0 0 0,0 0-1 0 0,0 0 1 0 0,0 0 0 0 0,0 0 0 0 0,0 0 0 0 0,0 0-1 0 0,0 0 1 0 0,0 0 0 0 0,-1 0 0 0 0,1 0 0 0 0,0-1 0 0 0,0 1-1 0 0,0 0 1 0 0,0 0 0 0 0,0 0 0 0 0,0 0 0 0 0,0 0-1 0 0,0 0 1 0 0,0 0 0 0 0,0 0 0 0 0,0 0 0 0 0,-1 0 0 0 0,1 0-1 0 0,0 0 1 0 0,0 0 0 0 0,0 0 0 0 0,0 0 0 0 0,0 0-1 0 0,0 0 1 0 0,0 0 0 0 0,0 0 0 0 0,0 0 0 0 0,-1 0-9 0 0,-9 0 513 0 0,7 0-215 0 0,3 0-135 0 0,0 0-48 0 0,-2 0-8 0 0,-3 0-33 0 0,-11 0 199 0 0,12 0-237 0 0,2 0-55 0 0,0 0 83 0 0,2 0 0 0 0,-3 0 1 0 0,2 0-62 0 0,-1 0 18 0 0,0 0 0 0 0,-1 0 0 0 0,1 0 0 0 0,0 0 1 0 0,0 0-1 0 0,0 0 0 0 0,0 1 0 0 0,-1-1 0 0 0,1 1 1 0 0,-1 0-22 0 0,-2 10 60 0 0,-2-7-49 0 0,6-3-10 0 0,1-1-1 0 0,0 0 1 0 0,-1 0-1 0 0,1 0 0 0 0,-1 1 1 0 0,1-1-1 0 0,0 0 1 0 0,-1 0-1 0 0,1 1 0 0 0,0-1 1 0 0,0 0-1 0 0,-1 1 1 0 0,1-1-1 0 0,0 0 0 0 0,0 1 1 0 0,-1-1-1 0 0,1 0 0 0 0,0 1 1 0 0,0-1-1 0 0,0 1 1 0 0,0-1-1 0 0,0 0 0 0 0,-1 1 1 0 0,1-1-1 0 0,0 1 1 0 0,0-1-1 0 0,0 0 0 0 0,0 1 1 0 0,0-1-1 0 0,0 1 1 0 0,0-1-1 0 0,-2 6 48 0 0,-9 7-26 0 0,9 3 32 0 0,2-15-49 0 0,0 1-1 0 0,-1 0 1 0 0,1-1 0 0 0,0 1 0 0 0,-1-1 0 0 0,1 1 0 0 0,-1-1 0 0 0,1 1 0 0 0,-1 0 0 0 0,1-1-1 0 0,-1 0 1 0 0,0 1 0 0 0,-1 0-5 0 0,-4 12 38 0 0,4 0 34 0 0,1-4-32 0 0,0 16 63 0 0,1-24-85 0 0,0 1 0 0 0,0-1-1 0 0,1 1 1 0 0,-1 0 0 0 0,1-1 0 0 0,-1 1 0 0 0,1-1-1 0 0,1 2-17 0 0,4 11 51 0 0,-4-12-46 0 0,-1 1 1 0 0,0-1 0 0 0,0 1 0 0 0,-1 0-1 0 0,1-1 1 0 0,-1 1 0 0 0,0 3-6 0 0,1 9 52 0 0,-1-14-49 0 0,0-1 1 0 0,0 1-1 0 0,0 0 0 0 0,1-1 1 0 0,-1 1-1 0 0,1 0 0 0 0,-1-1 1 0 0,1 1-1 0 0,-1-1 0 0 0,1 1 1 0 0,0-1-1 0 0,0 1 0 0 0,0-1 1 0 0,0 1-4 0 0,4 6 21 0 0,0 7-10 0 0,8 1-1 0 0,3-3 33 0 0,-3-7-32 0 0,-8 0-14 0 0,-5-5 3 0 0,0-1 1 0 0,0 1-1 0 0,0-1 1 0 0,1 0 0 0 0,-1 1-1 0 0,0-1 1 0 0,1 1 0 0 0,-1-1-1 0 0,0 0 1 0 0,1 1 0 0 0,-1-1-1 0 0,1 0 1 0 0,-1 0-1 0 0,0 1 1 0 0,1-1 0 0 0,-1 0-1 0 0,1 0 1 0 0,-1 1 0 0 0,1-1-1 0 0,-1 0 1 0 0,1 0 0 0 0,-1 0-1 0 0,1 0 1 0 0,-1 0 0 0 0,1 0-1 0 0,-1 0 1 0 0,1 0-1 0 0,-1 0 1 0 0,1 0 0 0 0,-1 0-1 0 0,1 0 1 0 0,0 0-1 0 0,6 0 34 0 0,-5 0-22 0 0,0 0 0 0 0,0 0 1 0 0,0 0-1 0 0,0 0 0 0 0,1 0 1 0 0,-1 0-1 0 0,0-1 1 0 0,0 1-1 0 0,0-1 0 0 0,1 0-12 0 0,5-4 30 0 0,4-1 22 0 0,0 4-68 0 0,-1 0-150 0 0,1-4-139 0 0,-4 1 110 0 0,8 2-219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5:44.3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7256 0 0,'0'0'165'0'0,"0"0"22"0"0,0 0 7 0 0,0 0 40 0 0,0 2 119 0 0,1 7-87 0 0,5 2 53 0 0,1 2 17 0 0,-5-1-68 0 0,-1-2-142 0 0,4 1-31 0 0,2 2-33 0 0,-2 13 21 0 0,1-10-27 0 0,-5-13-38 0 0,0 0-1 0 0,0 1 0 0 0,0-1 0 0 0,0 0 0 0 0,0 1 0 0 0,-1-1 0 0 0,1 1 0 0 0,-1 0 0 0 0,0-1-17 0 0,0 13 68 0 0,-1-9-24 0 0,1 1-1 0 0,1 0 1 0 0,-1 0-1 0 0,1-1 1 0 0,1 3-44 0 0,8 24 165 0 0,-4 8 90 0 0,-1-19-64 0 0,-3-16-110 0 0,0-1 0 0 0,-1 0 0 0 0,0 0 0 0 0,0 0 0 0 0,0 5-81 0 0,-1 21 310 0 0,0 0-80 0 0,0-2-57 0 0,0 42 170 0 0,0-27-72 0 0,0-20-86 0 0,0 0 44 0 0,0 0 53 0 0,0 2 64 0 0,0-24-273 0 0,0-3 13 0 0,0 0 2 0 0,0 0 0 0 0,0 0-3 0 0,0 0-10 0 0,0 0-3 0 0,0 0 0 0 0,0-3-12 0 0,0 2-59 0 0,0-1 0 0 0,0 1 0 0 0,1-1 0 0 0,-1 1 0 0 0,0 0 0 0 0,1-1 1 0 0,0 1-1 0 0,-1-1 0 0 0,1 1 0 0 0,0 0 0 0 0,0 0 0 0 0,-1-1 1 0 0,1 1-1 0 0,0 0 0 0 0,0 0 0 0 0,0 0 0 0 0,0 0 0 0 0,1 0-1 0 0,0-1 6 0 0,0 0 0 0 0,-1 0-1 0 0,1 0 1 0 0,-1 0 0 0 0,1 0-1 0 0,-1 0 1 0 0,0 0 0 0 0,1 0 0 0 0,0-3-6 0 0,1-8 11 0 0,3-6 22 0 0,3 6 19 0 0,-7 11-38 0 0,1-1 0 0 0,-1 0 0 0 0,0-1 1 0 0,0 1-1 0 0,0 0 0 0 0,-1 0 0 0 0,1-1 1 0 0,-1 1-1 0 0,1-3-14 0 0,8-17 55 0 0,-8 20-54 0 0,0 1 1 0 0,-1 0-1 0 0,1-1 0 0 0,0 1 1 0 0,0 0-1 0 0,0 0 1 0 0,1 0-1 0 0,-1 1 1 0 0,1-2-2 0 0,8-4-1 0 0,-4 4-15 0 0,-1-1-1 0 0,-1 0 1 0 0,1-1-1 0 0,4-3 17 0 0,-6 4-13 0 0,1 1-1 0 0,0 0 1 0 0,0 0 0 0 0,0 0 0 0 0,0 1 0 0 0,0 0-1 0 0,0 0 1 0 0,1 0 13 0 0,7-3-11 0 0,-3 2-53 0 0,-1 3 56 0 0,24 0-91 0 0,-17 3 46 0 0,0 10-11 0 0,-3 3 10 0 0,-11 0 44 0 0,-2-1 16 0 0,0 49-76 0 0,0-49 70 0 0,0 14 10 0 0,0-29-9 0 0,0 0-1 0 0,0 1 1 0 0,0-1-1 0 0,0 0 1 0 0,0 0-1 0 0,0 0 1 0 0,0 0-1 0 0,0 0 0 0 0,0 0 1 0 0,0 0-1 0 0,0 0 1 0 0,0 0-1 0 0,0 0 1 0 0,0 1-1 0 0,0-1 1 0 0,0 0-1 0 0,0 0 1 0 0,0 0-1 0 0,0 0 1 0 0,0 0-1 0 0,0 0 1 0 0,0 0-1 0 0,0 0 0 0 0,1 0 1 0 0,-1 0-1 0 0,0 0 1 0 0,0 0-1 0 0,0 1 1 0 0,0-1-1 0 0,0 0 1 0 0,0 0-1 0 0,0 0 1 0 0,0 0-1 0 0,0 0 1 0 0,0 0-1 0 0,0 0 1 0 0,0 0-1 0 0,0 0 0 0 0,1 0 1 0 0,-1 0-1 0 0,0 0 1 0 0,0 0-1 0 0,0 0 1 0 0,0 0-1 0 0,0 0 1 0 0,0 0-1 0 0,0 0 1 0 0,0 0-1 0 0,0 0 1 0 0,0 0-1 0 0,1 0 1 0 0,-1 0-1 0 0,0 0 0 0 0,0 0 1 0 0,0 0-1 0 0,0 0 1 0 0,0 0-1 0 0,11 0-73 0 0,-9 0-45 0 0,-2 0 45 0 0,0 0-60 0 0,0 1-71 0 0,0 1-116 0 0,0-2 108 0 0,0 1-33 0 0,0 2-333 0 0,0-2 78 0 0,0 1-46 0 0,0 1-643 0 0,0-1-507 0 0,0-1-966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5:44.8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 7224 0 0,'0'0'209'0'0,"0"0"-54"0"0,0 0-17 0 0,0 0 41 0 0,0 0 141 0 0,0 0 265 0 0,3 2 21 0 0,3 5-255 0 0,-1-3-157 0 0,-3-1 2 0 0,-1-1-77 0 0,0 1-51 0 0,-1 1-52 0 0,0 0-10 0 0,1-2 42 0 0,9 11 104 0 0,-7-9-9 0 0,-2-1-60 0 0,-2 6 3 0 0,1-6-24 0 0,3 10 143 0 0,2-3-37 0 0,0-2-49 0 0,0 5 113 0 0,2-8-119 0 0,-7-5-107 0 0,1 0-1 0 0,-1 0 1 0 0,1 1 0 0 0,-1-1-1 0 0,1 0 1 0 0,-1 1 0 0 0,0-1 0 0 0,1 0-1 0 0,-1 1 1 0 0,0-1 0 0 0,1 0-1 0 0,-1 1 1 0 0,0-1 0 0 0,0 1 0 0 0,1-1-1 0 0,-1 1 1 0 0,0-1 0 0 0,0 0-1 0 0,0 1 1 0 0,1-1 0 0 0,-1 1 0 0 0,0-1-1 0 0,0 1 1 0 0,0-1 0 0 0,0 1-1 0 0,0-1 1 0 0,0 1 0 0 0,0-1 0 0 0,0 1-1 0 0,0-1 1 0 0,0 1 0 0 0,0 0-6 0 0,2 15 128 0 0,11-1-8 0 0,-3-3-63 0 0,-9-11-54 0 0,-1 0 1 0 0,1 0-1 0 0,0 0 0 0 0,-1 0 0 0 0,1 1 0 0 0,-1-1 0 0 0,1 0 1 0 0,-1 0-1 0 0,0 1 0 0 0,1-1 0 0 0,-1 0 0 0 0,0 1 0 0 0,0-1-3 0 0,3 5 43 0 0,10 4-32 0 0,3-7-1 0 0,10-5 32 0 0,-25 2-40 0 0,-1 0-1 0 0,0 0 1 0 0,0 0-1 0 0,0 0 1 0 0,0 0-1 0 0,1 0 1 0 0,-1 0-1 0 0,0 0 1 0 0,0 0-1 0 0,0 0 1 0 0,0 0-1 0 0,1 0 1 0 0,-1-1-1 0 0,0 1 1 0 0,0 0-1 0 0,0 0 0 0 0,0 0 1 0 0,1 0-1 0 0,-1 0 1 0 0,0 0-1 0 0,0-1 1 0 0,0 1-1 0 0,0 0 1 0 0,0 0-1 0 0,0 0 1 0 0,0 0-1 0 0,0-1 1 0 0,0 1-1 0 0,0 0 1 0 0,1 0-1 0 0,-1 0 1 0 0,0-1-1 0 0,0 1 1 0 0,0 0-1 0 0,0 0 1 0 0,0 0-2 0 0,3-7 22 0 0,7 1-22 0 0,-4-4 0 0 0,0 5-9 0 0,-5 5 7 0 0,-1 0-1 0 0,0 0 0 0 0,1-1 1 0 0,-1 1-1 0 0,1 0 0 0 0,-1 0 1 0 0,0-1-1 0 0,1 1 0 0 0,-1-1 1 0 0,1 1-1 0 0,-1 0 0 0 0,0-1 1 0 0,0 1-1 0 0,1-1 0 0 0,-1 1 1 0 0,0 0-1 0 0,0-1 0 0 0,1 1 1 0 0,-1-1-1 0 0,0 1 0 0 0,0-1 1 0 0,0 1-1 0 0,0-1 1 0 0,0 1-1 0 0,0-1 0 0 0,0 1 1 0 0,0-1-1 0 0,0 1 0 0 0,0-1 1 0 0,0 1-1 0 0,0-1 0 0 0,0 0 3 0 0,0 1-7 0 0,0-1 1 0 0,0 0-1 0 0,0 1 0 0 0,0-1 0 0 0,0 0 0 0 0,0 1 0 0 0,0-1 1 0 0,0 0-1 0 0,0 1 0 0 0,1-1 0 0 0,-1 0 0 0 0,0 1 0 0 0,0-1 1 0 0,1 0-1 0 0,-1 1 0 0 0,0-1 0 0 0,1 1 0 0 0,-1-1 0 0 0,1 1 0 0 0,-1-1 1 0 0,1 1-1 0 0,-1-1 0 0 0,1 1 0 0 0,-1-1 0 0 0,1 1 0 0 0,0 0 7 0 0,-1-1-7 0 0,1 1-1 0 0,-1-1 0 0 0,1 1 1 0 0,-1 0-1 0 0,1-1 0 0 0,-1 1 0 0 0,1-1 1 0 0,-1 1-1 0 0,1-1 0 0 0,-1 0 0 0 0,0 1 1 0 0,1-1-1 0 0,-1 1 0 0 0,0-1 1 0 0,1 0-1 0 0,-1 1 0 0 0,0-1 0 0 0,0 0 1 0 0,0 1-1 0 0,0-1 0 0 0,1 0 1 0 0,-1 1-1 0 0,0-1 0 0 0,0 0 0 0 0,0 1 1 0 0,0-1 7 0 0,0-1-20 0 0,0 0 0 0 0,0 1 0 0 0,0-1 0 0 0,0 0 0 0 0,1 1 0 0 0,-1-1 0 0 0,1 1 0 0 0,-1-1 0 0 0,1 1 0 0 0,0-1 0 0 0,0 1 0 0 0,0-1 0 0 0,-1 1 0 0 0,1-1 0 0 0,1 1 0 0 0,-1 0 0 0 0,0 0 0 0 0,1-1 20 0 0,0-1-141 0 0,-1 0 52 0 0,0 0 32 0 0,-1-1 32 0 0,0 1 9 0 0,1 0-23 0 0,4-5-20 0 0,-4 7 49 0 0,0-1 0 0 0,0 1 0 0 0,0-1 0 0 0,-1 1 0 0 0,1-1 0 0 0,0 1 0 0 0,-1-1 0 0 0,1 0 0 0 0,-1 1 0 0 0,1-1 0 0 0,-1-1 10 0 0,3-3-64 0 0,-2 5 55 0 0,0 0 0 0 0,0 0 0 0 0,0-1 0 0 0,0 1 1 0 0,0-1-1 0 0,0 1 0 0 0,0-1 0 0 0,-1 1 0 0 0,1-1 9 0 0,4-9-65 0 0,2 2-32 0 0,1-1-34 0 0,5-4-58 0 0,-11 12 96 0 0,-2 2 38 0 0,3 2 85 0 0,-2-1-33 0 0,0 0-2 0 0,0 1 1 0 0,0-1-1 0 0,0 0 0 0 0,0 0 1 0 0,0 0-1 0 0,0 1 0 0 0,0-1 1 0 0,-1 0-1 0 0,2 2 5 0 0,0 14-117 0 0,-2-16 123 0 0,1 1-1 0 0,-1-1 1 0 0,0 0-1 0 0,1 1 1 0 0,-1-1-1 0 0,0 0 1 0 0,1 0-1 0 0,0 0 1 0 0,-1 1-1 0 0,1-1 1 0 0,0 0-1 0 0,0 1-5 0 0,0-1 8 0 0,0 0 0 0 0,0 0 0 0 0,-1 0 0 0 0,1 0 0 0 0,0 1 0 0 0,-1-1 0 0 0,1 0 0 0 0,-1 0 0 0 0,1 1 0 0 0,-1-1 0 0 0,0 0 0 0 0,1 1 0 0 0,-1-1 0 0 0,0 0 0 0 0,0 1 0 0 0,0-1 0 0 0,0 0 0 0 0,0 1 0 0 0,0-1 0 0 0,-1 1 0 0 0,1-1 0 0 0,-1 1-8 0 0,-1 6 16 0 0,-2 3 44 0 0,1 1 59 0 0,0 3 77 0 0,2 2 94 0 0,1-10-198 0 0,-1 0-1 0 0,0 0 1 0 0,-1 0 0 0 0,1 0 0 0 0,-2 2-92 0 0,-2 8 136 0 0,1 1-32 0 0,2-11-68 0 0,1 1 0 0 0,-2-1-1 0 0,1 1 1 0 0,-1-1-1 0 0,0 1-35 0 0,-1 1 40 0 0,0 1-1 0 0,1-1 0 0 0,0 1 1 0 0,1-1-40 0 0,-1 1 37 0 0,1 0 0 0 0,-1-1 0 0 0,-1 1 0 0 0,0-1-37 0 0,-1 3 57 0 0,0 0 0 0 0,1 1 1 0 0,1 0-1 0 0,-2 13-57 0 0,-7 21 171 0 0,1-26-59 0 0,6 6 0 0 0,-5-6-8 0 0,4 5-32 0 0,0-13-34 0 0,5-12-35 0 0,0 1 1 0 0,0-1-1 0 0,1 1 0 0 0,-1-1 0 0 0,0 1 0 0 0,1-1 0 0 0,-1 1 1 0 0,1-1-1 0 0,0 1 0 0 0,0-1 0 0 0,-1 1 0 0 0,1-1 1 0 0,0 1-4 0 0,1 3 18 0 0,-2-3-3 0 0,-12 23 42 0 0,8-12-14 0 0,0-11-39 0 0,-1-2-40 0 0,4 0-56 0 0,2 0-43 0 0,0 0-190 0 0,0 0-24 0 0,0 0-3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5:45.3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1 5328 0 0,'0'0'116'0'0,"0"0"17"0"0,0 0 12 0 0,-3 0-14 0 0,3 0-133 0 0,-1 0 0 0 0,1 0 1 0 0,-1 0-1 0 0,1 0 0 0 0,-1 0 0 0 0,1 0 0 0 0,-1 0 0 0 0,1 1 0 0 0,0-1 1 0 0,-1 0-1 0 0,1 0 0 0 0,-1 0 0 0 0,1 1 0 0 0,-1-1 0 0 0,1 0 0 0 0,0 1 1 0 0,-1-1-1 0 0,1 0 0 0 0,0 1 0 0 0,-1-1 0 0 0,1 0 0 0 0,0 1 0 0 0,-1-1 0 0 0,1 1 2 0 0,-3 8 71 0 0,2-2 35 0 0,1 1 60 0 0,0 1 70 0 0,1-1 79 0 0,-1 2 116 0 0,0-1 112 0 0,0 11-78 0 0,0 1-39 0 0,0 0-37 0 0,0 1-34 0 0,0 22 263 0 0,0 0-106 0 0,0-3-124 0 0,0-1-52 0 0,0 143 985 0 0,0-180-1157 0 0,0-1 18 0 0,0 9 2 0 0,0-8 1 0 0,0-3 6 0 0,0 0 1 0 0,0 0 0 0 0,0-3 0 0 0,0-1-119 0 0,1 2-39 0 0,-1-1 1 0 0,0 1-1 0 0,0 0 1 0 0,0-1-1 0 0,-1 1 1 0 0,1 0 0 0 0,-1-1-1 0 0,1 1 1 0 0,-1-2-35 0 0,-4-4 89 0 0,4 7-71 0 0,0-1 1 0 0,0 1-1 0 0,0-1 0 0 0,0 1 1 0 0,1-1-1 0 0,-1 1 1 0 0,0-1-1 0 0,1 1 0 0 0,-1-1 1 0 0,1 0-1 0 0,0 1 1 0 0,0-1-1 0 0,-1 0 0 0 0,1 1 1 0 0,0-2-19 0 0,0-57 150 0 0,0-35-41 0 0,1 87-109 0 0,0 0 0 0 0,0 0 0 0 0,0 1 0 0 0,1-1 0 0 0,0-1 0 0 0,1 2 0 0 0,-2-1 0 0 0,1 1 0 0 0,-1-1 0 0 0,0 0 0 0 0,-1-1 0 0 0,0 4-8 0 0,1-1 0 0 0,-1 1 0 0 0,1 0 0 0 0,0-1 0 0 0,1-1 8 0 0,12-27-106 0 0,-8 24 40 0 0,0 1 1 0 0,0 0-1 0 0,1 0 1 0 0,0 1-1 0 0,5-5 66 0 0,-4 5-72 0 0,-5 5 33 0 0,1 0 1 0 0,-1 0 0 0 0,0 0-1 0 0,0-1 1 0 0,0 0 0 0 0,-1 0 38 0 0,0-1-50 0 0,4-6-27 0 0,18-4 52 0 0,-22 13 20 0 0,1 0 0 0 0,-1 0 0 0 0,1 1 0 0 0,-1-1 0 0 0,1 1 0 0 0,0 0 0 0 0,-1 0 0 0 0,1 0 0 0 0,0 0 0 0 0,0 0 0 0 0,0 1 0 0 0,0-1 0 0 0,0 1 0 0 0,0 0 0 0 0,0 0 0 0 0,3 0 5 0 0,0 0-18 0 0,11 0-77 0 0,-9 3 96 0 0,21 12-1 0 0,-23-4 0 0 0,4-6 0 0 0,-5 6 0 0 0,6-5 0 0 0,-10-6 0 0 0,1 1 0 0 0,-1-1 0 0 0,0 1 0 0 0,0-1 0 0 0,0 1 0 0 0,0 0 0 0 0,0-1 0 0 0,-1 1 0 0 0,1 0 0 0 0,0-1 0 0 0,0 1 0 0 0,0 0 0 0 0,-1 0 0 0 0,1 0 0 0 0,0 0 0 0 0,0 0 0 0 0,1 15 12 0 0,-2-10 10 0 0,1-4-18 0 0,-1-1 1 0 0,0 1-1 0 0,0 0 1 0 0,0-1-1 0 0,0 1 1 0 0,0 0-1 0 0,-1-1 1 0 0,1 1-1 0 0,0 0 1 0 0,-1-1-1 0 0,1 1 1 0 0,-1 1-5 0 0,-10 2 64 0 0,6 8-48 0 0,-21 19 56 0 0,22-25-72 0 0,4-7 0 0 0,0 1 0 0 0,0-1 0 0 0,0 1 0 0 0,0-1 0 0 0,-1 1 0 0 0,1-1 0 0 0,0 0 0 0 0,0 1 0 0 0,-1-1 0 0 0,1 1 0 0 0,0-1 0 0 0,-1 0 0 0 0,1 1 0 0 0,0-1 0 0 0,-1 0 0 0 0,1 1 0 0 0,-1-1 0 0 0,1 0 0 0 0,0 1 0 0 0,-1-1 0 0 0,1 0 0 0 0,-1 0 0 0 0,1 0 0 0 0,-1 1 0 0 0,1-1 0 0 0,-1 0 0 0 0,1 0 0 0 0,-1 0 0 0 0,1 0 0 0 0,-1 0 0 0 0,1 0 0 0 0,-1 0 0 0 0,1 0 0 0 0,-1 0 0 0 0,1 0 0 0 0,-1 0 0 0 0,1 0 0 0 0,-1-1 0 0 0,-1 1 0 0 0,1 0 0 0 0,0 0 0 0 0,0 0 0 0 0,1 0 0 0 0,-1 0 0 0 0,0 0 0 0 0,1 1 0 0 0,-1-1 0 0 0,0 0 0 0 0,0 0 0 0 0,1 0 0 0 0,-1 1 0 0 0,0-1 0 0 0,1 0 0 0 0,-1 1 0 0 0,0-1 0 0 0,1 0 0 0 0,-1 1 0 0 0,1-1 0 0 0,-1 1 0 0 0,0-1 0 0 0,1 1 0 0 0,-1-1 0 0 0,1 1 0 0 0,0-1 0 0 0,-1 1 0 0 0,1 0 0 0 0,-1 0 0 0 0,-8 8 0 0 0,7-3-14 0 0,2-2-36 0 0,0-4 50 0 0,0 3-138 0 0,0-3-60 0 0,-1 0-23 0 0,0-1 49 0 0,0 1 41 0 0,0 0 36 0 0,-2 0-24 0 0,-3 1 13 0 0,5-1-4 0 0,-1 0-384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1T14:45:47.2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49 79 6880 0 0,'0'0'157'0'0,"0"0"23"0"0,3 0 11 0 0,-2 0-171 0 0,6-1 93 0 0,3-9-59 0 0,-2 3-49 0 0,-3 0 40 0 0,-2 2 83 0 0,5 3 91 0 0,-8 2-212 0 0,0 0 1 0 0,0 0-1 0 0,0 0 1 0 0,0 1-1 0 0,0-1 1 0 0,0 0-1 0 0,0 0 0 0 0,0 0 1 0 0,1 0-1 0 0,-1 0 1 0 0,0 0-1 0 0,0 0 1 0 0,0 0-1 0 0,0 0 1 0 0,0 0-1 0 0,0 0 1 0 0,0 0-1 0 0,0-1 1 0 0,0 1-1 0 0,0 0 0 0 0,1 0 1 0 0,-1 0-1 0 0,0 0 1 0 0,0 0-1 0 0,0 0 1 0 0,0 0-1 0 0,0 0 1 0 0,0 0-1 0 0,0 0 1 0 0,0 0-1 0 0,0 0 1 0 0,0 0-1 0 0,0 0 0 0 0,0 0 1 0 0,0 0-1 0 0,0 0 1 0 0,0-1-1 0 0,1 1 1 0 0,-1 0-1 0 0,0 0 1 0 0,0 0-1 0 0,0 0 1 0 0,0 0-1 0 0,0 0 1 0 0,0 0-1 0 0,0 0 0 0 0,0 0 1 0 0,0 0-1 0 0,0-1 1 0 0,0 1-1 0 0,0 0 1 0 0,0 0-1 0 0,0 0 1 0 0,0 0-1 0 0,0 0 1 0 0,-1 0-1 0 0,1 0-7 0 0,1-4 158 0 0,0 1-34 0 0,4-2 148 0 0,0 1-43 0 0,-3 0 1 0 0,0-1 36 0 0,-2-2 88 0 0,0-3-246 0 0,0 7-20 0 0,0 3-6 0 0,0 0-2 0 0,0 0 0 0 0,0 0 0 0 0,0 0 0 0 0,0 0 17 0 0,0 0 72 0 0,0 0 30 0 0,0 0 8 0 0,-2 0-23 0 0,-6 2-123 0 0,5 2-38 0 0,-2 3-19 0 0,-6 0-4 0 0,10-7 0 0 0,0 0 0 0 0,-1 1 0 0 0,1-1 0 0 0,0 1 0 0 0,0-1 0 0 0,0 1 0 0 0,1 0 0 0 0,-1-1 0 0 0,0 1 0 0 0,0 0 0 0 0,0 0 0 0 0,0 0 0 0 0,1-1 0 0 0,-1 1 0 0 0,0 0 0 0 0,0 1 0 0 0,-3 8 0 0 0,4-8 0 0 0,-1-1 0 0 0,1 0 0 0 0,-1 0 0 0 0,1 0 0 0 0,-1 0 0 0 0,1 0 0 0 0,-1 0 0 0 0,1 0 0 0 0,-1 0 0 0 0,0 0 0 0 0,0 0 0 0 0,0 0 0 0 0,1 0 0 0 0,-1-1 0 0 0,0 1 0 0 0,0 0 0 0 0,0 0 0 0 0,-1 0 0 0 0,0-1 0 0 0,0 1 0 0 0,0 0 0 0 0,0 0 0 0 0,0 0 0 0 0,0 1 0 0 0,0-1 0 0 0,1 0 0 0 0,-1 1 1 0 0,0-1-1 0 0,1 1 0 0 0,-1 0 0 0 0,1-1 0 0 0,0 1 0 0 0,-1 0 0 0 0,1 0 0 0 0,0 1 7 0 0,0 0-1 0 0,0-1 1 0 0,1 1-1 0 0,-1 0 1 0 0,1 0-1 0 0,0 0 1 0 0,-1-1-1 0 0,2 3-6 0 0,-2-3 1 0 0,1 0 0 0 0,0 0 0 0 0,0 0 0 0 0,-1-1 0 0 0,1 1 0 0 0,-1 0 0 0 0,1 0 0 0 0,-1-1 0 0 0,0 1 0 0 0,1-1 0 0 0,-1 1 0 0 0,0 0 0 0 0,0-1-1 0 0,0 1 0 0 0,0-1 0 0 0,0 1 0 0 0,0-1-1 0 0,0 1 1 0 0,0 0 0 0 0,1-1 0 0 0,-1 1 0 0 0,1 0-1 0 0,0-1 1 0 0,-1 1 0 0 0,1 0 0 0 0,0 0 0 0 0,0 0 0 0 0,0 4 0 0 0,-1-4 0 0 0,1-1 0 0 0,0 1 0 0 0,0 0 0 0 0,0-1 0 0 0,0 1 0 0 0,0 0 0 0 0,1-1 0 0 0,-1 1 0 0 0,0 0 0 0 0,1-1 0 0 0,-1 1 0 0 0,1 1 0 0 0,6 1 0 0 0,-7-4 0 0 0,1 1 0 0 0,-1-1 0 0 0,1 0 0 0 0,-1 0 0 0 0,1 1 0 0 0,-1-1 0 0 0,0 0 0 0 0,1 1 0 0 0,-1-1 0 0 0,0 0 0 0 0,1 1 0 0 0,-1-1 0 0 0,0 1 0 0 0,0-1 0 0 0,1 0 0 0 0,-1 1 0 0 0,0-1 0 0 0,0 1 0 0 0,0-1 0 0 0,1 1 0 0 0,-1-1 0 0 0,0 1 0 0 0,0-1 0 0 0,0 1 0 0 0,0-1 0 0 0,0 1 0 0 0,0-1 0 0 0,0 1 0 0 0,0-1 0 0 0,0 1 0 0 0,0-1 0 0 0,0 1 0 0 0,-1 0 0 0 0,1-1 0 0 0,0 1 0 0 0,0 0 0 0 0,0-1 0 0 0,0 1 0 0 0,0 0 0 0 0,1-1 0 0 0,-1 1 0 0 0,0 0 0 0 0,0-1 0 0 0,0 1 0 0 0,0 0 0 0 0,1-1 0 0 0,-1 1 0 0 0,0-1 0 0 0,1 1 0 0 0,-1-1 0 0 0,0 1 0 0 0,1 0 0 0 0,-1-1 0 0 0,10 1 0 0 0,-9-1 0 0 0,-1 0 0 0 0,1 0 0 0 0,0 0 0 0 0,0 0 0 0 0,0 0 0 0 0,-1 0 0 0 0,1 0 0 0 0,0 0 0 0 0,0 1 0 0 0,-1-1 0 0 0,1 0 0 0 0,0 0 0 0 0,0 1 0 0 0,-1-1 0 0 0,1 0 0 0 0,0 1 0 0 0,-1-1 0 0 0,1 0 0 0 0,0 1 0 0 0,-1 0 0 0 0,5 5 0 0 0,-5-5 0 0 0,0-1 0 0 0,1 0 0 0 0,-1 1 0 0 0,0-1 0 0 0,0 1 0 0 0,1-1 0 0 0,-1 0 0 0 0,0 1 0 0 0,1-1 0 0 0,-1 0 0 0 0,0 1 0 0 0,1-1 0 0 0,-1 0 0 0 0,1 1 0 0 0,-1-1 0 0 0,1 0 0 0 0,-1 0 0 0 0,1 0 0 0 0,-1 1 0 0 0,0-1 0 0 0,1 0 0 0 0,-1 0 0 0 0,1 0 0 0 0,-1 0 0 0 0,1 0 0 0 0,-1 0 0 0 0,1 0 0 0 0,-1 0 0 0 0,1 0 0 0 0,-1 0 0 0 0,1 0 0 0 0,0 0 0 0 0,15-3-34 0 0,-8-2-34 0 0,2-1-70 0 0,3 4-56 0 0,-7 2 76 0 0,-2-1-57 0 0,-1 1-79 0 0,-2-1 79 0 0,1 0-37 0 0,0 0-41 0 0,-1 0-38 0 0,2-1-386 0 0,1-1-265 0 0,2-3-615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E01A-4186-416D-A717-97CB6E646B0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2622-BA92-4D56-9E4D-920E7936A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0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E01A-4186-416D-A717-97CB6E646B0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2622-BA92-4D56-9E4D-920E7936A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9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E01A-4186-416D-A717-97CB6E646B0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2622-BA92-4D56-9E4D-920E7936A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E01A-4186-416D-A717-97CB6E646B0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2622-BA92-4D56-9E4D-920E7936A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3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E01A-4186-416D-A717-97CB6E646B0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2622-BA92-4D56-9E4D-920E7936A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E01A-4186-416D-A717-97CB6E646B0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2622-BA92-4D56-9E4D-920E7936A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8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E01A-4186-416D-A717-97CB6E646B0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2622-BA92-4D56-9E4D-920E7936A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E01A-4186-416D-A717-97CB6E646B0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2622-BA92-4D56-9E4D-920E7936A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8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E01A-4186-416D-A717-97CB6E646B0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2622-BA92-4D56-9E4D-920E7936A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6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E01A-4186-416D-A717-97CB6E646B0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2622-BA92-4D56-9E4D-920E7936A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7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E01A-4186-416D-A717-97CB6E646B0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2622-BA92-4D56-9E4D-920E7936A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6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5E01A-4186-416D-A717-97CB6E646B0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22622-BA92-4D56-9E4D-920E7936A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16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0.png"/><Relationship Id="rId299" Type="http://schemas.openxmlformats.org/officeDocument/2006/relationships/image" Target="../media/image36.png"/><Relationship Id="rId21" Type="http://schemas.openxmlformats.org/officeDocument/2006/relationships/image" Target="../media/image52.png"/><Relationship Id="rId63" Type="http://schemas.openxmlformats.org/officeDocument/2006/relationships/image" Target="../media/image73.png"/><Relationship Id="rId159" Type="http://schemas.openxmlformats.org/officeDocument/2006/relationships/image" Target="../media/image121.png"/><Relationship Id="rId324" Type="http://schemas.openxmlformats.org/officeDocument/2006/relationships/customXml" Target="../ink/ink160.xml"/><Relationship Id="rId170" Type="http://schemas.openxmlformats.org/officeDocument/2006/relationships/customXml" Target="../ink/ink83.xml"/><Relationship Id="rId226" Type="http://schemas.openxmlformats.org/officeDocument/2006/relationships/customXml" Target="../ink/ink111.xml"/><Relationship Id="rId268" Type="http://schemas.openxmlformats.org/officeDocument/2006/relationships/customXml" Target="../ink/ink132.xml"/><Relationship Id="rId32" Type="http://schemas.openxmlformats.org/officeDocument/2006/relationships/customXml" Target="../ink/ink14.xml"/><Relationship Id="rId74" Type="http://schemas.openxmlformats.org/officeDocument/2006/relationships/customXml" Target="../ink/ink35.xml"/><Relationship Id="rId128" Type="http://schemas.openxmlformats.org/officeDocument/2006/relationships/customXml" Target="../ink/ink62.xml"/><Relationship Id="rId181" Type="http://schemas.openxmlformats.org/officeDocument/2006/relationships/image" Target="../media/image132.png"/><Relationship Id="rId237" Type="http://schemas.openxmlformats.org/officeDocument/2006/relationships/image" Target="../media/image5.png"/><Relationship Id="rId279" Type="http://schemas.openxmlformats.org/officeDocument/2006/relationships/image" Target="../media/image26.png"/><Relationship Id="rId43" Type="http://schemas.openxmlformats.org/officeDocument/2006/relationships/image" Target="../media/image63.png"/><Relationship Id="rId139" Type="http://schemas.openxmlformats.org/officeDocument/2006/relationships/image" Target="../media/image111.png"/><Relationship Id="rId290" Type="http://schemas.openxmlformats.org/officeDocument/2006/relationships/customXml" Target="../ink/ink143.xml"/><Relationship Id="rId304" Type="http://schemas.openxmlformats.org/officeDocument/2006/relationships/customXml" Target="../ink/ink150.xml"/><Relationship Id="rId85" Type="http://schemas.openxmlformats.org/officeDocument/2006/relationships/image" Target="../media/image84.png"/><Relationship Id="rId150" Type="http://schemas.openxmlformats.org/officeDocument/2006/relationships/customXml" Target="../ink/ink73.xml"/><Relationship Id="rId192" Type="http://schemas.openxmlformats.org/officeDocument/2006/relationships/customXml" Target="../ink/ink94.xml"/><Relationship Id="rId206" Type="http://schemas.openxmlformats.org/officeDocument/2006/relationships/customXml" Target="../ink/ink101.xml"/><Relationship Id="rId248" Type="http://schemas.openxmlformats.org/officeDocument/2006/relationships/customXml" Target="../ink/ink122.xml"/><Relationship Id="rId12" Type="http://schemas.openxmlformats.org/officeDocument/2006/relationships/customXml" Target="../ink/ink4.xml"/><Relationship Id="rId108" Type="http://schemas.openxmlformats.org/officeDocument/2006/relationships/customXml" Target="../ink/ink52.xml"/><Relationship Id="rId315" Type="http://schemas.openxmlformats.org/officeDocument/2006/relationships/image" Target="../media/image44.png"/><Relationship Id="rId54" Type="http://schemas.openxmlformats.org/officeDocument/2006/relationships/customXml" Target="../ink/ink25.xml"/><Relationship Id="rId96" Type="http://schemas.openxmlformats.org/officeDocument/2006/relationships/customXml" Target="../ink/ink46.xml"/><Relationship Id="rId161" Type="http://schemas.openxmlformats.org/officeDocument/2006/relationships/image" Target="../media/image122.png"/><Relationship Id="rId217" Type="http://schemas.openxmlformats.org/officeDocument/2006/relationships/image" Target="../media/image150.png"/><Relationship Id="rId259" Type="http://schemas.openxmlformats.org/officeDocument/2006/relationships/image" Target="../media/image16.png"/><Relationship Id="rId23" Type="http://schemas.openxmlformats.org/officeDocument/2006/relationships/image" Target="../media/image53.png"/><Relationship Id="rId119" Type="http://schemas.openxmlformats.org/officeDocument/2006/relationships/image" Target="../media/image101.png"/><Relationship Id="rId270" Type="http://schemas.openxmlformats.org/officeDocument/2006/relationships/customXml" Target="../ink/ink133.xml"/><Relationship Id="rId326" Type="http://schemas.openxmlformats.org/officeDocument/2006/relationships/customXml" Target="../ink/ink161.xml"/><Relationship Id="rId65" Type="http://schemas.openxmlformats.org/officeDocument/2006/relationships/image" Target="../media/image74.png"/><Relationship Id="rId130" Type="http://schemas.openxmlformats.org/officeDocument/2006/relationships/customXml" Target="../ink/ink63.xml"/><Relationship Id="rId172" Type="http://schemas.openxmlformats.org/officeDocument/2006/relationships/customXml" Target="../ink/ink84.xml"/><Relationship Id="rId228" Type="http://schemas.openxmlformats.org/officeDocument/2006/relationships/customXml" Target="../ink/ink112.xml"/><Relationship Id="rId281" Type="http://schemas.openxmlformats.org/officeDocument/2006/relationships/image" Target="../media/image27.png"/><Relationship Id="rId34" Type="http://schemas.openxmlformats.org/officeDocument/2006/relationships/customXml" Target="../ink/ink15.xml"/><Relationship Id="rId76" Type="http://schemas.openxmlformats.org/officeDocument/2006/relationships/customXml" Target="../ink/ink36.xml"/><Relationship Id="rId141" Type="http://schemas.openxmlformats.org/officeDocument/2006/relationships/image" Target="../media/image112.png"/><Relationship Id="rId7" Type="http://schemas.openxmlformats.org/officeDocument/2006/relationships/image" Target="../media/image45.png"/><Relationship Id="rId183" Type="http://schemas.openxmlformats.org/officeDocument/2006/relationships/image" Target="../media/image133.png"/><Relationship Id="rId239" Type="http://schemas.openxmlformats.org/officeDocument/2006/relationships/image" Target="../media/image6.png"/><Relationship Id="rId250" Type="http://schemas.openxmlformats.org/officeDocument/2006/relationships/customXml" Target="../ink/ink123.xml"/><Relationship Id="rId271" Type="http://schemas.openxmlformats.org/officeDocument/2006/relationships/image" Target="../media/image22.png"/><Relationship Id="rId292" Type="http://schemas.openxmlformats.org/officeDocument/2006/relationships/customXml" Target="../ink/ink144.xml"/><Relationship Id="rId306" Type="http://schemas.openxmlformats.org/officeDocument/2006/relationships/customXml" Target="../ink/ink151.xml"/><Relationship Id="rId24" Type="http://schemas.openxmlformats.org/officeDocument/2006/relationships/customXml" Target="../ink/ink10.xml"/><Relationship Id="rId45" Type="http://schemas.openxmlformats.org/officeDocument/2006/relationships/image" Target="../media/image64.png"/><Relationship Id="rId66" Type="http://schemas.openxmlformats.org/officeDocument/2006/relationships/customXml" Target="../ink/ink31.xml"/><Relationship Id="rId87" Type="http://schemas.openxmlformats.org/officeDocument/2006/relationships/image" Target="../media/image85.png"/><Relationship Id="rId110" Type="http://schemas.openxmlformats.org/officeDocument/2006/relationships/customXml" Target="../ink/ink53.xml"/><Relationship Id="rId131" Type="http://schemas.openxmlformats.org/officeDocument/2006/relationships/image" Target="../media/image107.png"/><Relationship Id="rId327" Type="http://schemas.openxmlformats.org/officeDocument/2006/relationships/image" Target="../media/image162.png"/><Relationship Id="rId152" Type="http://schemas.openxmlformats.org/officeDocument/2006/relationships/customXml" Target="../ink/ink74.xml"/><Relationship Id="rId173" Type="http://schemas.openxmlformats.org/officeDocument/2006/relationships/image" Target="../media/image128.png"/><Relationship Id="rId194" Type="http://schemas.openxmlformats.org/officeDocument/2006/relationships/customXml" Target="../ink/ink95.xml"/><Relationship Id="rId208" Type="http://schemas.openxmlformats.org/officeDocument/2006/relationships/customXml" Target="../ink/ink102.xml"/><Relationship Id="rId229" Type="http://schemas.openxmlformats.org/officeDocument/2006/relationships/image" Target="../media/image156.png"/><Relationship Id="rId240" Type="http://schemas.openxmlformats.org/officeDocument/2006/relationships/customXml" Target="../ink/ink118.xml"/><Relationship Id="rId261" Type="http://schemas.openxmlformats.org/officeDocument/2006/relationships/image" Target="../media/image17.png"/><Relationship Id="rId14" Type="http://schemas.openxmlformats.org/officeDocument/2006/relationships/customXml" Target="../ink/ink5.xml"/><Relationship Id="rId35" Type="http://schemas.openxmlformats.org/officeDocument/2006/relationships/image" Target="../media/image59.png"/><Relationship Id="rId56" Type="http://schemas.openxmlformats.org/officeDocument/2006/relationships/customXml" Target="../ink/ink26.xml"/><Relationship Id="rId77" Type="http://schemas.openxmlformats.org/officeDocument/2006/relationships/image" Target="../media/image80.png"/><Relationship Id="rId100" Type="http://schemas.openxmlformats.org/officeDocument/2006/relationships/customXml" Target="../ink/ink48.xml"/><Relationship Id="rId282" Type="http://schemas.openxmlformats.org/officeDocument/2006/relationships/customXml" Target="../ink/ink139.xml"/><Relationship Id="rId317" Type="http://schemas.openxmlformats.org/officeDocument/2006/relationships/image" Target="../media/image157.png"/><Relationship Id="rId8" Type="http://schemas.openxmlformats.org/officeDocument/2006/relationships/customXml" Target="../ink/ink2.xml"/><Relationship Id="rId98" Type="http://schemas.openxmlformats.org/officeDocument/2006/relationships/customXml" Target="../ink/ink47.xml"/><Relationship Id="rId121" Type="http://schemas.openxmlformats.org/officeDocument/2006/relationships/image" Target="../media/image102.png"/><Relationship Id="rId142" Type="http://schemas.openxmlformats.org/officeDocument/2006/relationships/customXml" Target="../ink/ink69.xml"/><Relationship Id="rId163" Type="http://schemas.openxmlformats.org/officeDocument/2006/relationships/image" Target="../media/image123.png"/><Relationship Id="rId184" Type="http://schemas.openxmlformats.org/officeDocument/2006/relationships/customXml" Target="../ink/ink90.xml"/><Relationship Id="rId219" Type="http://schemas.openxmlformats.org/officeDocument/2006/relationships/image" Target="../media/image151.png"/><Relationship Id="rId230" Type="http://schemas.openxmlformats.org/officeDocument/2006/relationships/customXml" Target="../ink/ink113.xml"/><Relationship Id="rId251" Type="http://schemas.openxmlformats.org/officeDocument/2006/relationships/image" Target="../media/image12.png"/><Relationship Id="rId25" Type="http://schemas.openxmlformats.org/officeDocument/2006/relationships/image" Target="../media/image54.png"/><Relationship Id="rId46" Type="http://schemas.openxmlformats.org/officeDocument/2006/relationships/customXml" Target="../ink/ink21.xml"/><Relationship Id="rId67" Type="http://schemas.openxmlformats.org/officeDocument/2006/relationships/image" Target="../media/image75.png"/><Relationship Id="rId272" Type="http://schemas.openxmlformats.org/officeDocument/2006/relationships/customXml" Target="../ink/ink134.xml"/><Relationship Id="rId293" Type="http://schemas.openxmlformats.org/officeDocument/2006/relationships/image" Target="../media/image33.png"/><Relationship Id="rId307" Type="http://schemas.openxmlformats.org/officeDocument/2006/relationships/image" Target="../media/image40.png"/><Relationship Id="rId328" Type="http://schemas.openxmlformats.org/officeDocument/2006/relationships/customXml" Target="../ink/ink162.xml"/><Relationship Id="rId88" Type="http://schemas.openxmlformats.org/officeDocument/2006/relationships/customXml" Target="../ink/ink42.xml"/><Relationship Id="rId111" Type="http://schemas.openxmlformats.org/officeDocument/2006/relationships/image" Target="../media/image97.png"/><Relationship Id="rId132" Type="http://schemas.openxmlformats.org/officeDocument/2006/relationships/customXml" Target="../ink/ink64.xml"/><Relationship Id="rId153" Type="http://schemas.openxmlformats.org/officeDocument/2006/relationships/image" Target="../media/image118.png"/><Relationship Id="rId174" Type="http://schemas.openxmlformats.org/officeDocument/2006/relationships/customXml" Target="../ink/ink85.xml"/><Relationship Id="rId195" Type="http://schemas.openxmlformats.org/officeDocument/2006/relationships/image" Target="../media/image139.png"/><Relationship Id="rId209" Type="http://schemas.openxmlformats.org/officeDocument/2006/relationships/image" Target="../media/image146.png"/><Relationship Id="rId220" Type="http://schemas.openxmlformats.org/officeDocument/2006/relationships/customXml" Target="../ink/ink108.xml"/><Relationship Id="rId241" Type="http://schemas.openxmlformats.org/officeDocument/2006/relationships/image" Target="../media/image7.png"/><Relationship Id="rId15" Type="http://schemas.openxmlformats.org/officeDocument/2006/relationships/image" Target="../media/image49.png"/><Relationship Id="rId36" Type="http://schemas.openxmlformats.org/officeDocument/2006/relationships/customXml" Target="../ink/ink16.xml"/><Relationship Id="rId57" Type="http://schemas.openxmlformats.org/officeDocument/2006/relationships/image" Target="../media/image70.png"/><Relationship Id="rId262" Type="http://schemas.openxmlformats.org/officeDocument/2006/relationships/customXml" Target="../ink/ink129.xml"/><Relationship Id="rId283" Type="http://schemas.openxmlformats.org/officeDocument/2006/relationships/image" Target="../media/image28.png"/><Relationship Id="rId318" Type="http://schemas.openxmlformats.org/officeDocument/2006/relationships/customXml" Target="../ink/ink157.xml"/><Relationship Id="rId78" Type="http://schemas.openxmlformats.org/officeDocument/2006/relationships/customXml" Target="../ink/ink37.xml"/><Relationship Id="rId99" Type="http://schemas.openxmlformats.org/officeDocument/2006/relationships/image" Target="../media/image91.png"/><Relationship Id="rId101" Type="http://schemas.openxmlformats.org/officeDocument/2006/relationships/image" Target="../media/image92.png"/><Relationship Id="rId122" Type="http://schemas.openxmlformats.org/officeDocument/2006/relationships/customXml" Target="../ink/ink59.xml"/><Relationship Id="rId143" Type="http://schemas.openxmlformats.org/officeDocument/2006/relationships/image" Target="../media/image113.png"/><Relationship Id="rId164" Type="http://schemas.openxmlformats.org/officeDocument/2006/relationships/customXml" Target="../ink/ink80.xml"/><Relationship Id="rId185" Type="http://schemas.openxmlformats.org/officeDocument/2006/relationships/image" Target="../media/image134.png"/><Relationship Id="rId9" Type="http://schemas.openxmlformats.org/officeDocument/2006/relationships/image" Target="../media/image46.png"/><Relationship Id="rId210" Type="http://schemas.openxmlformats.org/officeDocument/2006/relationships/customXml" Target="../ink/ink103.xml"/><Relationship Id="rId26" Type="http://schemas.openxmlformats.org/officeDocument/2006/relationships/customXml" Target="../ink/ink11.xml"/><Relationship Id="rId231" Type="http://schemas.openxmlformats.org/officeDocument/2006/relationships/image" Target="../media/image2.png"/><Relationship Id="rId252" Type="http://schemas.openxmlformats.org/officeDocument/2006/relationships/customXml" Target="../ink/ink124.xml"/><Relationship Id="rId273" Type="http://schemas.openxmlformats.org/officeDocument/2006/relationships/image" Target="../media/image23.png"/><Relationship Id="rId294" Type="http://schemas.openxmlformats.org/officeDocument/2006/relationships/customXml" Target="../ink/ink145.xml"/><Relationship Id="rId308" Type="http://schemas.openxmlformats.org/officeDocument/2006/relationships/customXml" Target="../ink/ink152.xml"/><Relationship Id="rId329" Type="http://schemas.openxmlformats.org/officeDocument/2006/relationships/image" Target="../media/image163.png"/><Relationship Id="rId47" Type="http://schemas.openxmlformats.org/officeDocument/2006/relationships/image" Target="../media/image65.png"/><Relationship Id="rId68" Type="http://schemas.openxmlformats.org/officeDocument/2006/relationships/customXml" Target="../ink/ink32.xml"/><Relationship Id="rId89" Type="http://schemas.openxmlformats.org/officeDocument/2006/relationships/image" Target="../media/image86.png"/><Relationship Id="rId112" Type="http://schemas.openxmlformats.org/officeDocument/2006/relationships/customXml" Target="../ink/ink54.xml"/><Relationship Id="rId133" Type="http://schemas.openxmlformats.org/officeDocument/2006/relationships/image" Target="../media/image108.png"/><Relationship Id="rId154" Type="http://schemas.openxmlformats.org/officeDocument/2006/relationships/customXml" Target="../ink/ink75.xml"/><Relationship Id="rId175" Type="http://schemas.openxmlformats.org/officeDocument/2006/relationships/image" Target="../media/image129.png"/><Relationship Id="rId196" Type="http://schemas.openxmlformats.org/officeDocument/2006/relationships/customXml" Target="../ink/ink96.xml"/><Relationship Id="rId200" Type="http://schemas.openxmlformats.org/officeDocument/2006/relationships/customXml" Target="../ink/ink98.xml"/><Relationship Id="rId16" Type="http://schemas.openxmlformats.org/officeDocument/2006/relationships/customXml" Target="../ink/ink6.xml"/><Relationship Id="rId221" Type="http://schemas.openxmlformats.org/officeDocument/2006/relationships/image" Target="../media/image152.png"/><Relationship Id="rId242" Type="http://schemas.openxmlformats.org/officeDocument/2006/relationships/customXml" Target="../ink/ink119.xml"/><Relationship Id="rId263" Type="http://schemas.openxmlformats.org/officeDocument/2006/relationships/image" Target="../media/image18.png"/><Relationship Id="rId284" Type="http://schemas.openxmlformats.org/officeDocument/2006/relationships/customXml" Target="../ink/ink140.xml"/><Relationship Id="rId319" Type="http://schemas.openxmlformats.org/officeDocument/2006/relationships/image" Target="../media/image158.png"/><Relationship Id="rId37" Type="http://schemas.openxmlformats.org/officeDocument/2006/relationships/image" Target="../media/image60.png"/><Relationship Id="rId58" Type="http://schemas.openxmlformats.org/officeDocument/2006/relationships/customXml" Target="../ink/ink27.xml"/><Relationship Id="rId79" Type="http://schemas.openxmlformats.org/officeDocument/2006/relationships/image" Target="../media/image81.png"/><Relationship Id="rId102" Type="http://schemas.openxmlformats.org/officeDocument/2006/relationships/customXml" Target="../ink/ink49.xml"/><Relationship Id="rId123" Type="http://schemas.openxmlformats.org/officeDocument/2006/relationships/image" Target="../media/image103.png"/><Relationship Id="rId144" Type="http://schemas.openxmlformats.org/officeDocument/2006/relationships/customXml" Target="../ink/ink70.xml"/><Relationship Id="rId330" Type="http://schemas.openxmlformats.org/officeDocument/2006/relationships/customXml" Target="../ink/ink163.xml"/><Relationship Id="rId90" Type="http://schemas.openxmlformats.org/officeDocument/2006/relationships/customXml" Target="../ink/ink43.xml"/><Relationship Id="rId165" Type="http://schemas.openxmlformats.org/officeDocument/2006/relationships/image" Target="../media/image124.png"/><Relationship Id="rId186" Type="http://schemas.openxmlformats.org/officeDocument/2006/relationships/customXml" Target="../ink/ink91.xml"/><Relationship Id="rId211" Type="http://schemas.openxmlformats.org/officeDocument/2006/relationships/image" Target="../media/image147.png"/><Relationship Id="rId232" Type="http://schemas.openxmlformats.org/officeDocument/2006/relationships/customXml" Target="../ink/ink114.xml"/><Relationship Id="rId253" Type="http://schemas.openxmlformats.org/officeDocument/2006/relationships/image" Target="../media/image13.png"/><Relationship Id="rId274" Type="http://schemas.openxmlformats.org/officeDocument/2006/relationships/customXml" Target="../ink/ink135.xml"/><Relationship Id="rId295" Type="http://schemas.openxmlformats.org/officeDocument/2006/relationships/image" Target="../media/image34.png"/><Relationship Id="rId309" Type="http://schemas.openxmlformats.org/officeDocument/2006/relationships/image" Target="../media/image41.png"/><Relationship Id="rId27" Type="http://schemas.openxmlformats.org/officeDocument/2006/relationships/image" Target="../media/image55.png"/><Relationship Id="rId48" Type="http://schemas.openxmlformats.org/officeDocument/2006/relationships/customXml" Target="../ink/ink22.xml"/><Relationship Id="rId69" Type="http://schemas.openxmlformats.org/officeDocument/2006/relationships/image" Target="../media/image76.png"/><Relationship Id="rId113" Type="http://schemas.openxmlformats.org/officeDocument/2006/relationships/image" Target="../media/image98.png"/><Relationship Id="rId134" Type="http://schemas.openxmlformats.org/officeDocument/2006/relationships/customXml" Target="../ink/ink65.xml"/><Relationship Id="rId320" Type="http://schemas.openxmlformats.org/officeDocument/2006/relationships/customXml" Target="../ink/ink158.xml"/><Relationship Id="rId80" Type="http://schemas.openxmlformats.org/officeDocument/2006/relationships/customXml" Target="../ink/ink38.xml"/><Relationship Id="rId155" Type="http://schemas.openxmlformats.org/officeDocument/2006/relationships/image" Target="../media/image119.png"/><Relationship Id="rId176" Type="http://schemas.openxmlformats.org/officeDocument/2006/relationships/customXml" Target="../ink/ink86.xml"/><Relationship Id="rId197" Type="http://schemas.openxmlformats.org/officeDocument/2006/relationships/image" Target="../media/image140.png"/><Relationship Id="rId201" Type="http://schemas.openxmlformats.org/officeDocument/2006/relationships/image" Target="../media/image142.png"/><Relationship Id="rId222" Type="http://schemas.openxmlformats.org/officeDocument/2006/relationships/customXml" Target="../ink/ink109.xml"/><Relationship Id="rId243" Type="http://schemas.openxmlformats.org/officeDocument/2006/relationships/image" Target="../media/image8.png"/><Relationship Id="rId264" Type="http://schemas.openxmlformats.org/officeDocument/2006/relationships/customXml" Target="../ink/ink130.xml"/><Relationship Id="rId285" Type="http://schemas.openxmlformats.org/officeDocument/2006/relationships/image" Target="../media/image29.png"/><Relationship Id="rId17" Type="http://schemas.openxmlformats.org/officeDocument/2006/relationships/image" Target="../media/image50.png"/><Relationship Id="rId38" Type="http://schemas.openxmlformats.org/officeDocument/2006/relationships/customXml" Target="../ink/ink17.xml"/><Relationship Id="rId59" Type="http://schemas.openxmlformats.org/officeDocument/2006/relationships/image" Target="../media/image71.png"/><Relationship Id="rId103" Type="http://schemas.openxmlformats.org/officeDocument/2006/relationships/image" Target="../media/image93.png"/><Relationship Id="rId124" Type="http://schemas.openxmlformats.org/officeDocument/2006/relationships/customXml" Target="../ink/ink60.xml"/><Relationship Id="rId310" Type="http://schemas.openxmlformats.org/officeDocument/2006/relationships/customXml" Target="../ink/ink153.xml"/><Relationship Id="rId70" Type="http://schemas.openxmlformats.org/officeDocument/2006/relationships/customXml" Target="../ink/ink33.xml"/><Relationship Id="rId91" Type="http://schemas.openxmlformats.org/officeDocument/2006/relationships/image" Target="../media/image87.png"/><Relationship Id="rId145" Type="http://schemas.openxmlformats.org/officeDocument/2006/relationships/image" Target="../media/image114.png"/><Relationship Id="rId166" Type="http://schemas.openxmlformats.org/officeDocument/2006/relationships/customXml" Target="../ink/ink81.xml"/><Relationship Id="rId187" Type="http://schemas.openxmlformats.org/officeDocument/2006/relationships/image" Target="../media/image135.png"/><Relationship Id="rId331" Type="http://schemas.openxmlformats.org/officeDocument/2006/relationships/image" Target="../media/image164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4.xml"/><Relationship Id="rId233" Type="http://schemas.openxmlformats.org/officeDocument/2006/relationships/image" Target="../media/image3.png"/><Relationship Id="rId254" Type="http://schemas.openxmlformats.org/officeDocument/2006/relationships/customXml" Target="../ink/ink125.xml"/><Relationship Id="rId28" Type="http://schemas.openxmlformats.org/officeDocument/2006/relationships/customXml" Target="../ink/ink12.xml"/><Relationship Id="rId49" Type="http://schemas.openxmlformats.org/officeDocument/2006/relationships/image" Target="../media/image66.png"/><Relationship Id="rId114" Type="http://schemas.openxmlformats.org/officeDocument/2006/relationships/customXml" Target="../ink/ink55.xml"/><Relationship Id="rId275" Type="http://schemas.openxmlformats.org/officeDocument/2006/relationships/image" Target="../media/image24.png"/><Relationship Id="rId296" Type="http://schemas.openxmlformats.org/officeDocument/2006/relationships/customXml" Target="../ink/ink146.xml"/><Relationship Id="rId300" Type="http://schemas.openxmlformats.org/officeDocument/2006/relationships/customXml" Target="../ink/ink148.xml"/><Relationship Id="rId60" Type="http://schemas.openxmlformats.org/officeDocument/2006/relationships/customXml" Target="../ink/ink28.xml"/><Relationship Id="rId81" Type="http://schemas.openxmlformats.org/officeDocument/2006/relationships/image" Target="../media/image82.png"/><Relationship Id="rId135" Type="http://schemas.openxmlformats.org/officeDocument/2006/relationships/image" Target="../media/image109.png"/><Relationship Id="rId156" Type="http://schemas.openxmlformats.org/officeDocument/2006/relationships/customXml" Target="../ink/ink76.xml"/><Relationship Id="rId177" Type="http://schemas.openxmlformats.org/officeDocument/2006/relationships/image" Target="../media/image130.png"/><Relationship Id="rId198" Type="http://schemas.openxmlformats.org/officeDocument/2006/relationships/customXml" Target="../ink/ink97.xml"/><Relationship Id="rId321" Type="http://schemas.openxmlformats.org/officeDocument/2006/relationships/image" Target="../media/image159.png"/><Relationship Id="rId202" Type="http://schemas.openxmlformats.org/officeDocument/2006/relationships/customXml" Target="../ink/ink99.xml"/><Relationship Id="rId223" Type="http://schemas.openxmlformats.org/officeDocument/2006/relationships/image" Target="../media/image153.png"/><Relationship Id="rId244" Type="http://schemas.openxmlformats.org/officeDocument/2006/relationships/customXml" Target="../ink/ink120.xml"/><Relationship Id="rId18" Type="http://schemas.openxmlformats.org/officeDocument/2006/relationships/customXml" Target="../ink/ink7.xml"/><Relationship Id="rId39" Type="http://schemas.openxmlformats.org/officeDocument/2006/relationships/image" Target="../media/image61.png"/><Relationship Id="rId265" Type="http://schemas.openxmlformats.org/officeDocument/2006/relationships/image" Target="../media/image19.png"/><Relationship Id="rId286" Type="http://schemas.openxmlformats.org/officeDocument/2006/relationships/customXml" Target="../ink/ink141.xml"/><Relationship Id="rId50" Type="http://schemas.openxmlformats.org/officeDocument/2006/relationships/customXml" Target="../ink/ink23.xml"/><Relationship Id="rId104" Type="http://schemas.openxmlformats.org/officeDocument/2006/relationships/customXml" Target="../ink/ink50.xml"/><Relationship Id="rId125" Type="http://schemas.openxmlformats.org/officeDocument/2006/relationships/image" Target="../media/image104.png"/><Relationship Id="rId146" Type="http://schemas.openxmlformats.org/officeDocument/2006/relationships/customXml" Target="../ink/ink71.xml"/><Relationship Id="rId167" Type="http://schemas.openxmlformats.org/officeDocument/2006/relationships/image" Target="../media/image125.png"/><Relationship Id="rId188" Type="http://schemas.openxmlformats.org/officeDocument/2006/relationships/customXml" Target="../ink/ink92.xml"/><Relationship Id="rId311" Type="http://schemas.openxmlformats.org/officeDocument/2006/relationships/image" Target="../media/image42.png"/><Relationship Id="rId332" Type="http://schemas.openxmlformats.org/officeDocument/2006/relationships/customXml" Target="../ink/ink164.xml"/><Relationship Id="rId71" Type="http://schemas.openxmlformats.org/officeDocument/2006/relationships/image" Target="../media/image77.png"/><Relationship Id="rId92" Type="http://schemas.openxmlformats.org/officeDocument/2006/relationships/customXml" Target="../ink/ink44.xml"/><Relationship Id="rId213" Type="http://schemas.openxmlformats.org/officeDocument/2006/relationships/image" Target="../media/image148.png"/><Relationship Id="rId234" Type="http://schemas.openxmlformats.org/officeDocument/2006/relationships/customXml" Target="../ink/ink115.xml"/><Relationship Id="rId2" Type="http://schemas.openxmlformats.org/officeDocument/2006/relationships/customXml" Target="../ink/ink1.xml"/><Relationship Id="rId29" Type="http://schemas.openxmlformats.org/officeDocument/2006/relationships/image" Target="../media/image56.png"/><Relationship Id="rId255" Type="http://schemas.openxmlformats.org/officeDocument/2006/relationships/image" Target="../media/image14.png"/><Relationship Id="rId276" Type="http://schemas.openxmlformats.org/officeDocument/2006/relationships/customXml" Target="../ink/ink136.xml"/><Relationship Id="rId297" Type="http://schemas.openxmlformats.org/officeDocument/2006/relationships/image" Target="../media/image35.png"/><Relationship Id="rId40" Type="http://schemas.openxmlformats.org/officeDocument/2006/relationships/customXml" Target="../ink/ink18.xml"/><Relationship Id="rId115" Type="http://schemas.openxmlformats.org/officeDocument/2006/relationships/image" Target="../media/image99.png"/><Relationship Id="rId136" Type="http://schemas.openxmlformats.org/officeDocument/2006/relationships/customXml" Target="../ink/ink66.xml"/><Relationship Id="rId157" Type="http://schemas.openxmlformats.org/officeDocument/2006/relationships/image" Target="../media/image120.png"/><Relationship Id="rId178" Type="http://schemas.openxmlformats.org/officeDocument/2006/relationships/customXml" Target="../ink/ink87.xml"/><Relationship Id="rId301" Type="http://schemas.openxmlformats.org/officeDocument/2006/relationships/image" Target="../media/image37.png"/><Relationship Id="rId322" Type="http://schemas.openxmlformats.org/officeDocument/2006/relationships/customXml" Target="../ink/ink159.xml"/><Relationship Id="rId61" Type="http://schemas.openxmlformats.org/officeDocument/2006/relationships/image" Target="../media/image72.png"/><Relationship Id="rId82" Type="http://schemas.openxmlformats.org/officeDocument/2006/relationships/customXml" Target="../ink/ink39.xml"/><Relationship Id="rId199" Type="http://schemas.openxmlformats.org/officeDocument/2006/relationships/image" Target="../media/image141.png"/><Relationship Id="rId203" Type="http://schemas.openxmlformats.org/officeDocument/2006/relationships/image" Target="../media/image143.png"/><Relationship Id="rId19" Type="http://schemas.openxmlformats.org/officeDocument/2006/relationships/image" Target="../media/image51.png"/><Relationship Id="rId224" Type="http://schemas.openxmlformats.org/officeDocument/2006/relationships/customXml" Target="../ink/ink110.xml"/><Relationship Id="rId245" Type="http://schemas.openxmlformats.org/officeDocument/2006/relationships/image" Target="../media/image9.png"/><Relationship Id="rId266" Type="http://schemas.openxmlformats.org/officeDocument/2006/relationships/customXml" Target="../ink/ink131.xml"/><Relationship Id="rId287" Type="http://schemas.openxmlformats.org/officeDocument/2006/relationships/image" Target="../media/image30.png"/><Relationship Id="rId30" Type="http://schemas.openxmlformats.org/officeDocument/2006/relationships/customXml" Target="../ink/ink13.xml"/><Relationship Id="rId105" Type="http://schemas.openxmlformats.org/officeDocument/2006/relationships/image" Target="../media/image94.png"/><Relationship Id="rId126" Type="http://schemas.openxmlformats.org/officeDocument/2006/relationships/customXml" Target="../ink/ink61.xml"/><Relationship Id="rId147" Type="http://schemas.openxmlformats.org/officeDocument/2006/relationships/image" Target="../media/image115.png"/><Relationship Id="rId168" Type="http://schemas.openxmlformats.org/officeDocument/2006/relationships/customXml" Target="../ink/ink82.xml"/><Relationship Id="rId312" Type="http://schemas.openxmlformats.org/officeDocument/2006/relationships/customXml" Target="../ink/ink154.xml"/><Relationship Id="rId333" Type="http://schemas.openxmlformats.org/officeDocument/2006/relationships/image" Target="../media/image165.png"/><Relationship Id="rId51" Type="http://schemas.openxmlformats.org/officeDocument/2006/relationships/image" Target="../media/image67.png"/><Relationship Id="rId72" Type="http://schemas.openxmlformats.org/officeDocument/2006/relationships/customXml" Target="../ink/ink34.xml"/><Relationship Id="rId93" Type="http://schemas.openxmlformats.org/officeDocument/2006/relationships/image" Target="../media/image88.png"/><Relationship Id="rId189" Type="http://schemas.openxmlformats.org/officeDocument/2006/relationships/image" Target="../media/image136.png"/><Relationship Id="rId214" Type="http://schemas.openxmlformats.org/officeDocument/2006/relationships/customXml" Target="../ink/ink105.xml"/><Relationship Id="rId235" Type="http://schemas.openxmlformats.org/officeDocument/2006/relationships/image" Target="../media/image4.png"/><Relationship Id="rId256" Type="http://schemas.openxmlformats.org/officeDocument/2006/relationships/customXml" Target="../ink/ink126.xml"/><Relationship Id="rId277" Type="http://schemas.openxmlformats.org/officeDocument/2006/relationships/image" Target="../media/image25.png"/><Relationship Id="rId298" Type="http://schemas.openxmlformats.org/officeDocument/2006/relationships/customXml" Target="../ink/ink147.xml"/><Relationship Id="rId116" Type="http://schemas.openxmlformats.org/officeDocument/2006/relationships/customXml" Target="../ink/ink56.xml"/><Relationship Id="rId137" Type="http://schemas.openxmlformats.org/officeDocument/2006/relationships/image" Target="../media/image110.png"/><Relationship Id="rId158" Type="http://schemas.openxmlformats.org/officeDocument/2006/relationships/customXml" Target="../ink/ink77.xml"/><Relationship Id="rId302" Type="http://schemas.openxmlformats.org/officeDocument/2006/relationships/customXml" Target="../ink/ink149.xml"/><Relationship Id="rId323" Type="http://schemas.openxmlformats.org/officeDocument/2006/relationships/image" Target="../media/image160.png"/><Relationship Id="rId20" Type="http://schemas.openxmlformats.org/officeDocument/2006/relationships/customXml" Target="../ink/ink8.xml"/><Relationship Id="rId41" Type="http://schemas.openxmlformats.org/officeDocument/2006/relationships/image" Target="../media/image62.png"/><Relationship Id="rId62" Type="http://schemas.openxmlformats.org/officeDocument/2006/relationships/customXml" Target="../ink/ink29.xml"/><Relationship Id="rId83" Type="http://schemas.openxmlformats.org/officeDocument/2006/relationships/image" Target="../media/image83.png"/><Relationship Id="rId179" Type="http://schemas.openxmlformats.org/officeDocument/2006/relationships/image" Target="../media/image131.png"/><Relationship Id="rId190" Type="http://schemas.openxmlformats.org/officeDocument/2006/relationships/customXml" Target="../ink/ink93.xml"/><Relationship Id="rId204" Type="http://schemas.openxmlformats.org/officeDocument/2006/relationships/customXml" Target="../ink/ink100.xml"/><Relationship Id="rId225" Type="http://schemas.openxmlformats.org/officeDocument/2006/relationships/image" Target="../media/image154.png"/><Relationship Id="rId246" Type="http://schemas.openxmlformats.org/officeDocument/2006/relationships/customXml" Target="../ink/ink121.xml"/><Relationship Id="rId267" Type="http://schemas.openxmlformats.org/officeDocument/2006/relationships/image" Target="../media/image20.png"/><Relationship Id="rId288" Type="http://schemas.openxmlformats.org/officeDocument/2006/relationships/customXml" Target="../ink/ink142.xml"/><Relationship Id="rId106" Type="http://schemas.openxmlformats.org/officeDocument/2006/relationships/customXml" Target="../ink/ink51.xml"/><Relationship Id="rId127" Type="http://schemas.openxmlformats.org/officeDocument/2006/relationships/image" Target="../media/image105.png"/><Relationship Id="rId313" Type="http://schemas.openxmlformats.org/officeDocument/2006/relationships/image" Target="../media/image43.png"/><Relationship Id="rId10" Type="http://schemas.openxmlformats.org/officeDocument/2006/relationships/customXml" Target="../ink/ink3.xml"/><Relationship Id="rId31" Type="http://schemas.openxmlformats.org/officeDocument/2006/relationships/image" Target="../media/image57.png"/><Relationship Id="rId52" Type="http://schemas.openxmlformats.org/officeDocument/2006/relationships/customXml" Target="../ink/ink24.xml"/><Relationship Id="rId73" Type="http://schemas.openxmlformats.org/officeDocument/2006/relationships/image" Target="../media/image78.png"/><Relationship Id="rId94" Type="http://schemas.openxmlformats.org/officeDocument/2006/relationships/customXml" Target="../ink/ink45.xml"/><Relationship Id="rId148" Type="http://schemas.openxmlformats.org/officeDocument/2006/relationships/customXml" Target="../ink/ink72.xml"/><Relationship Id="rId169" Type="http://schemas.openxmlformats.org/officeDocument/2006/relationships/image" Target="../media/image126.png"/><Relationship Id="rId180" Type="http://schemas.openxmlformats.org/officeDocument/2006/relationships/customXml" Target="../ink/ink88.xml"/><Relationship Id="rId215" Type="http://schemas.openxmlformats.org/officeDocument/2006/relationships/image" Target="../media/image149.png"/><Relationship Id="rId236" Type="http://schemas.openxmlformats.org/officeDocument/2006/relationships/customXml" Target="../ink/ink116.xml"/><Relationship Id="rId257" Type="http://schemas.openxmlformats.org/officeDocument/2006/relationships/image" Target="../media/image15.png"/><Relationship Id="rId278" Type="http://schemas.openxmlformats.org/officeDocument/2006/relationships/customXml" Target="../ink/ink137.xml"/><Relationship Id="rId303" Type="http://schemas.openxmlformats.org/officeDocument/2006/relationships/image" Target="../media/image38.png"/><Relationship Id="rId42" Type="http://schemas.openxmlformats.org/officeDocument/2006/relationships/customXml" Target="../ink/ink19.xml"/><Relationship Id="rId84" Type="http://schemas.openxmlformats.org/officeDocument/2006/relationships/customXml" Target="../ink/ink40.xml"/><Relationship Id="rId138" Type="http://schemas.openxmlformats.org/officeDocument/2006/relationships/customXml" Target="../ink/ink67.xml"/><Relationship Id="rId191" Type="http://schemas.openxmlformats.org/officeDocument/2006/relationships/image" Target="../media/image137.png"/><Relationship Id="rId205" Type="http://schemas.openxmlformats.org/officeDocument/2006/relationships/image" Target="../media/image144.png"/><Relationship Id="rId247" Type="http://schemas.openxmlformats.org/officeDocument/2006/relationships/image" Target="../media/image10.png"/><Relationship Id="rId107" Type="http://schemas.openxmlformats.org/officeDocument/2006/relationships/image" Target="../media/image95.png"/><Relationship Id="rId289" Type="http://schemas.openxmlformats.org/officeDocument/2006/relationships/image" Target="../media/image31.png"/><Relationship Id="rId11" Type="http://schemas.openxmlformats.org/officeDocument/2006/relationships/image" Target="../media/image47.png"/><Relationship Id="rId53" Type="http://schemas.openxmlformats.org/officeDocument/2006/relationships/image" Target="../media/image68.png"/><Relationship Id="rId149" Type="http://schemas.openxmlformats.org/officeDocument/2006/relationships/image" Target="../media/image116.png"/><Relationship Id="rId314" Type="http://schemas.openxmlformats.org/officeDocument/2006/relationships/customXml" Target="../ink/ink155.xml"/><Relationship Id="rId95" Type="http://schemas.openxmlformats.org/officeDocument/2006/relationships/image" Target="../media/image89.png"/><Relationship Id="rId160" Type="http://schemas.openxmlformats.org/officeDocument/2006/relationships/customXml" Target="../ink/ink78.xml"/><Relationship Id="rId216" Type="http://schemas.openxmlformats.org/officeDocument/2006/relationships/customXml" Target="../ink/ink106.xml"/><Relationship Id="rId258" Type="http://schemas.openxmlformats.org/officeDocument/2006/relationships/customXml" Target="../ink/ink127.xml"/><Relationship Id="rId22" Type="http://schemas.openxmlformats.org/officeDocument/2006/relationships/customXml" Target="../ink/ink9.xml"/><Relationship Id="rId64" Type="http://schemas.openxmlformats.org/officeDocument/2006/relationships/customXml" Target="../ink/ink30.xml"/><Relationship Id="rId118" Type="http://schemas.openxmlformats.org/officeDocument/2006/relationships/customXml" Target="../ink/ink57.xml"/><Relationship Id="rId325" Type="http://schemas.openxmlformats.org/officeDocument/2006/relationships/image" Target="../media/image161.png"/><Relationship Id="rId171" Type="http://schemas.openxmlformats.org/officeDocument/2006/relationships/image" Target="../media/image127.png"/><Relationship Id="rId227" Type="http://schemas.openxmlformats.org/officeDocument/2006/relationships/image" Target="../media/image155.png"/><Relationship Id="rId269" Type="http://schemas.openxmlformats.org/officeDocument/2006/relationships/image" Target="../media/image21.png"/><Relationship Id="rId33" Type="http://schemas.openxmlformats.org/officeDocument/2006/relationships/image" Target="../media/image58.png"/><Relationship Id="rId129" Type="http://schemas.openxmlformats.org/officeDocument/2006/relationships/image" Target="../media/image106.png"/><Relationship Id="rId280" Type="http://schemas.openxmlformats.org/officeDocument/2006/relationships/customXml" Target="../ink/ink138.xml"/><Relationship Id="rId75" Type="http://schemas.openxmlformats.org/officeDocument/2006/relationships/image" Target="../media/image79.png"/><Relationship Id="rId140" Type="http://schemas.openxmlformats.org/officeDocument/2006/relationships/customXml" Target="../ink/ink68.xml"/><Relationship Id="rId182" Type="http://schemas.openxmlformats.org/officeDocument/2006/relationships/customXml" Target="../ink/ink89.xml"/><Relationship Id="rId238" Type="http://schemas.openxmlformats.org/officeDocument/2006/relationships/customXml" Target="../ink/ink117.xml"/><Relationship Id="rId291" Type="http://schemas.openxmlformats.org/officeDocument/2006/relationships/image" Target="../media/image32.png"/><Relationship Id="rId305" Type="http://schemas.openxmlformats.org/officeDocument/2006/relationships/image" Target="../media/image39.png"/><Relationship Id="rId44" Type="http://schemas.openxmlformats.org/officeDocument/2006/relationships/customXml" Target="../ink/ink20.xml"/><Relationship Id="rId86" Type="http://schemas.openxmlformats.org/officeDocument/2006/relationships/customXml" Target="../ink/ink41.xml"/><Relationship Id="rId151" Type="http://schemas.openxmlformats.org/officeDocument/2006/relationships/image" Target="../media/image117.png"/><Relationship Id="rId193" Type="http://schemas.openxmlformats.org/officeDocument/2006/relationships/image" Target="../media/image138.png"/><Relationship Id="rId207" Type="http://schemas.openxmlformats.org/officeDocument/2006/relationships/image" Target="../media/image145.png"/><Relationship Id="rId249" Type="http://schemas.openxmlformats.org/officeDocument/2006/relationships/image" Target="../media/image11.png"/><Relationship Id="rId13" Type="http://schemas.openxmlformats.org/officeDocument/2006/relationships/image" Target="../media/image48.png"/><Relationship Id="rId109" Type="http://schemas.openxmlformats.org/officeDocument/2006/relationships/image" Target="../media/image96.png"/><Relationship Id="rId260" Type="http://schemas.openxmlformats.org/officeDocument/2006/relationships/customXml" Target="../ink/ink128.xml"/><Relationship Id="rId316" Type="http://schemas.openxmlformats.org/officeDocument/2006/relationships/customXml" Target="../ink/ink156.xml"/><Relationship Id="rId55" Type="http://schemas.openxmlformats.org/officeDocument/2006/relationships/image" Target="../media/image69.png"/><Relationship Id="rId97" Type="http://schemas.openxmlformats.org/officeDocument/2006/relationships/image" Target="../media/image90.png"/><Relationship Id="rId120" Type="http://schemas.openxmlformats.org/officeDocument/2006/relationships/customXml" Target="../ink/ink58.xml"/><Relationship Id="rId162" Type="http://schemas.openxmlformats.org/officeDocument/2006/relationships/customXml" Target="../ink/ink79.xml"/><Relationship Id="rId218" Type="http://schemas.openxmlformats.org/officeDocument/2006/relationships/customXml" Target="../ink/ink107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82.png"/><Relationship Id="rId2" Type="http://schemas.openxmlformats.org/officeDocument/2006/relationships/customXml" Target="../ink/ink16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6.xml"/><Relationship Id="rId21" Type="http://schemas.openxmlformats.org/officeDocument/2006/relationships/image" Target="../media/image191.png"/><Relationship Id="rId42" Type="http://schemas.openxmlformats.org/officeDocument/2006/relationships/customXml" Target="../ink/ink184.xml"/><Relationship Id="rId47" Type="http://schemas.openxmlformats.org/officeDocument/2006/relationships/image" Target="../media/image204.png"/><Relationship Id="rId63" Type="http://schemas.openxmlformats.org/officeDocument/2006/relationships/image" Target="../media/image212.png"/><Relationship Id="rId68" Type="http://schemas.openxmlformats.org/officeDocument/2006/relationships/customXml" Target="../ink/ink197.xml"/><Relationship Id="rId84" Type="http://schemas.openxmlformats.org/officeDocument/2006/relationships/customXml" Target="../ink/ink205.xml"/><Relationship Id="rId89" Type="http://schemas.openxmlformats.org/officeDocument/2006/relationships/image" Target="../media/image225.png"/><Relationship Id="rId16" Type="http://schemas.openxmlformats.org/officeDocument/2006/relationships/customXml" Target="../ink/ink171.xml"/><Relationship Id="rId11" Type="http://schemas.openxmlformats.org/officeDocument/2006/relationships/image" Target="../media/image186.png"/><Relationship Id="rId32" Type="http://schemas.openxmlformats.org/officeDocument/2006/relationships/customXml" Target="../ink/ink179.xml"/><Relationship Id="rId37" Type="http://schemas.openxmlformats.org/officeDocument/2006/relationships/image" Target="../media/image199.png"/><Relationship Id="rId53" Type="http://schemas.openxmlformats.org/officeDocument/2006/relationships/image" Target="../media/image207.png"/><Relationship Id="rId58" Type="http://schemas.openxmlformats.org/officeDocument/2006/relationships/customXml" Target="../ink/ink192.xml"/><Relationship Id="rId74" Type="http://schemas.openxmlformats.org/officeDocument/2006/relationships/customXml" Target="../ink/ink200.xml"/><Relationship Id="rId79" Type="http://schemas.openxmlformats.org/officeDocument/2006/relationships/image" Target="../media/image220.png"/><Relationship Id="rId90" Type="http://schemas.openxmlformats.org/officeDocument/2006/relationships/customXml" Target="../ink/ink208.xml"/><Relationship Id="rId95" Type="http://schemas.openxmlformats.org/officeDocument/2006/relationships/image" Target="../media/image228.png"/><Relationship Id="rId14" Type="http://schemas.openxmlformats.org/officeDocument/2006/relationships/customXml" Target="../ink/ink170.xml"/><Relationship Id="rId22" Type="http://schemas.openxmlformats.org/officeDocument/2006/relationships/customXml" Target="../ink/ink174.xml"/><Relationship Id="rId27" Type="http://schemas.openxmlformats.org/officeDocument/2006/relationships/image" Target="../media/image194.png"/><Relationship Id="rId30" Type="http://schemas.openxmlformats.org/officeDocument/2006/relationships/customXml" Target="../ink/ink178.xml"/><Relationship Id="rId35" Type="http://schemas.openxmlformats.org/officeDocument/2006/relationships/image" Target="../media/image198.png"/><Relationship Id="rId43" Type="http://schemas.openxmlformats.org/officeDocument/2006/relationships/image" Target="../media/image202.png"/><Relationship Id="rId48" Type="http://schemas.openxmlformats.org/officeDocument/2006/relationships/customXml" Target="../ink/ink187.xml"/><Relationship Id="rId56" Type="http://schemas.openxmlformats.org/officeDocument/2006/relationships/customXml" Target="../ink/ink191.xml"/><Relationship Id="rId64" Type="http://schemas.openxmlformats.org/officeDocument/2006/relationships/customXml" Target="../ink/ink195.xml"/><Relationship Id="rId69" Type="http://schemas.openxmlformats.org/officeDocument/2006/relationships/image" Target="../media/image215.png"/><Relationship Id="rId77" Type="http://schemas.openxmlformats.org/officeDocument/2006/relationships/image" Target="../media/image219.png"/><Relationship Id="rId8" Type="http://schemas.openxmlformats.org/officeDocument/2006/relationships/customXml" Target="../ink/ink167.xml"/><Relationship Id="rId51" Type="http://schemas.openxmlformats.org/officeDocument/2006/relationships/image" Target="../media/image206.png"/><Relationship Id="rId72" Type="http://schemas.openxmlformats.org/officeDocument/2006/relationships/customXml" Target="../ink/ink199.xml"/><Relationship Id="rId80" Type="http://schemas.openxmlformats.org/officeDocument/2006/relationships/customXml" Target="../ink/ink203.xml"/><Relationship Id="rId85" Type="http://schemas.openxmlformats.org/officeDocument/2006/relationships/image" Target="../media/image223.png"/><Relationship Id="rId93" Type="http://schemas.openxmlformats.org/officeDocument/2006/relationships/image" Target="../media/image227.png"/><Relationship Id="rId12" Type="http://schemas.openxmlformats.org/officeDocument/2006/relationships/customXml" Target="../ink/ink169.xml"/><Relationship Id="rId17" Type="http://schemas.openxmlformats.org/officeDocument/2006/relationships/image" Target="../media/image189.png"/><Relationship Id="rId25" Type="http://schemas.openxmlformats.org/officeDocument/2006/relationships/image" Target="../media/image193.png"/><Relationship Id="rId33" Type="http://schemas.openxmlformats.org/officeDocument/2006/relationships/image" Target="../media/image197.png"/><Relationship Id="rId38" Type="http://schemas.openxmlformats.org/officeDocument/2006/relationships/customXml" Target="../ink/ink182.xml"/><Relationship Id="rId46" Type="http://schemas.openxmlformats.org/officeDocument/2006/relationships/customXml" Target="../ink/ink186.xml"/><Relationship Id="rId59" Type="http://schemas.openxmlformats.org/officeDocument/2006/relationships/image" Target="../media/image210.png"/><Relationship Id="rId67" Type="http://schemas.openxmlformats.org/officeDocument/2006/relationships/image" Target="../media/image214.png"/><Relationship Id="rId20" Type="http://schemas.openxmlformats.org/officeDocument/2006/relationships/customXml" Target="../ink/ink173.xml"/><Relationship Id="rId41" Type="http://schemas.openxmlformats.org/officeDocument/2006/relationships/image" Target="../media/image201.png"/><Relationship Id="rId54" Type="http://schemas.openxmlformats.org/officeDocument/2006/relationships/customXml" Target="../ink/ink190.xml"/><Relationship Id="rId62" Type="http://schemas.openxmlformats.org/officeDocument/2006/relationships/customXml" Target="../ink/ink194.xml"/><Relationship Id="rId70" Type="http://schemas.openxmlformats.org/officeDocument/2006/relationships/customXml" Target="../ink/ink198.xml"/><Relationship Id="rId75" Type="http://schemas.openxmlformats.org/officeDocument/2006/relationships/image" Target="../media/image218.png"/><Relationship Id="rId83" Type="http://schemas.openxmlformats.org/officeDocument/2006/relationships/image" Target="../media/image222.png"/><Relationship Id="rId88" Type="http://schemas.openxmlformats.org/officeDocument/2006/relationships/customXml" Target="../ink/ink207.xml"/><Relationship Id="rId91" Type="http://schemas.openxmlformats.org/officeDocument/2006/relationships/image" Target="../media/image226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188.png"/><Relationship Id="rId23" Type="http://schemas.openxmlformats.org/officeDocument/2006/relationships/image" Target="../media/image192.png"/><Relationship Id="rId28" Type="http://schemas.openxmlformats.org/officeDocument/2006/relationships/customXml" Target="../ink/ink177.xml"/><Relationship Id="rId36" Type="http://schemas.openxmlformats.org/officeDocument/2006/relationships/customXml" Target="../ink/ink181.xml"/><Relationship Id="rId49" Type="http://schemas.openxmlformats.org/officeDocument/2006/relationships/image" Target="../media/image205.png"/><Relationship Id="rId57" Type="http://schemas.openxmlformats.org/officeDocument/2006/relationships/image" Target="../media/image209.png"/><Relationship Id="rId10" Type="http://schemas.openxmlformats.org/officeDocument/2006/relationships/customXml" Target="../ink/ink168.xml"/><Relationship Id="rId31" Type="http://schemas.openxmlformats.org/officeDocument/2006/relationships/image" Target="../media/image196.png"/><Relationship Id="rId44" Type="http://schemas.openxmlformats.org/officeDocument/2006/relationships/customXml" Target="../ink/ink185.xml"/><Relationship Id="rId52" Type="http://schemas.openxmlformats.org/officeDocument/2006/relationships/customXml" Target="../ink/ink189.xml"/><Relationship Id="rId60" Type="http://schemas.openxmlformats.org/officeDocument/2006/relationships/customXml" Target="../ink/ink193.xml"/><Relationship Id="rId65" Type="http://schemas.openxmlformats.org/officeDocument/2006/relationships/image" Target="../media/image213.png"/><Relationship Id="rId73" Type="http://schemas.openxmlformats.org/officeDocument/2006/relationships/image" Target="../media/image217.png"/><Relationship Id="rId78" Type="http://schemas.openxmlformats.org/officeDocument/2006/relationships/customXml" Target="../ink/ink202.xml"/><Relationship Id="rId81" Type="http://schemas.openxmlformats.org/officeDocument/2006/relationships/image" Target="../media/image221.png"/><Relationship Id="rId86" Type="http://schemas.openxmlformats.org/officeDocument/2006/relationships/customXml" Target="../ink/ink206.xml"/><Relationship Id="rId94" Type="http://schemas.openxmlformats.org/officeDocument/2006/relationships/customXml" Target="../ink/ink210.xml"/><Relationship Id="rId9" Type="http://schemas.openxmlformats.org/officeDocument/2006/relationships/image" Target="../media/image185.png"/><Relationship Id="rId13" Type="http://schemas.openxmlformats.org/officeDocument/2006/relationships/image" Target="../media/image187.png"/><Relationship Id="rId18" Type="http://schemas.openxmlformats.org/officeDocument/2006/relationships/customXml" Target="../ink/ink172.xml"/><Relationship Id="rId39" Type="http://schemas.openxmlformats.org/officeDocument/2006/relationships/image" Target="../media/image200.png"/><Relationship Id="rId34" Type="http://schemas.openxmlformats.org/officeDocument/2006/relationships/customXml" Target="../ink/ink180.xml"/><Relationship Id="rId50" Type="http://schemas.openxmlformats.org/officeDocument/2006/relationships/customXml" Target="../ink/ink188.xml"/><Relationship Id="rId55" Type="http://schemas.openxmlformats.org/officeDocument/2006/relationships/image" Target="../media/image208.png"/><Relationship Id="rId76" Type="http://schemas.openxmlformats.org/officeDocument/2006/relationships/customXml" Target="../ink/ink201.xml"/><Relationship Id="rId7" Type="http://schemas.openxmlformats.org/officeDocument/2006/relationships/image" Target="../media/image184.png"/><Relationship Id="rId71" Type="http://schemas.openxmlformats.org/officeDocument/2006/relationships/image" Target="../media/image216.png"/><Relationship Id="rId92" Type="http://schemas.openxmlformats.org/officeDocument/2006/relationships/customXml" Target="../ink/ink209.xml"/><Relationship Id="rId2" Type="http://schemas.openxmlformats.org/officeDocument/2006/relationships/customXml" Target="../ink/ink166.xml"/><Relationship Id="rId29" Type="http://schemas.openxmlformats.org/officeDocument/2006/relationships/image" Target="../media/image195.png"/><Relationship Id="rId24" Type="http://schemas.openxmlformats.org/officeDocument/2006/relationships/customXml" Target="../ink/ink175.xml"/><Relationship Id="rId40" Type="http://schemas.openxmlformats.org/officeDocument/2006/relationships/customXml" Target="../ink/ink183.xml"/><Relationship Id="rId45" Type="http://schemas.openxmlformats.org/officeDocument/2006/relationships/image" Target="../media/image203.png"/><Relationship Id="rId66" Type="http://schemas.openxmlformats.org/officeDocument/2006/relationships/customXml" Target="../ink/ink196.xml"/><Relationship Id="rId87" Type="http://schemas.openxmlformats.org/officeDocument/2006/relationships/image" Target="../media/image224.png"/><Relationship Id="rId61" Type="http://schemas.openxmlformats.org/officeDocument/2006/relationships/image" Target="../media/image211.png"/><Relationship Id="rId82" Type="http://schemas.openxmlformats.org/officeDocument/2006/relationships/customXml" Target="../ink/ink204.xml"/><Relationship Id="rId19" Type="http://schemas.openxmlformats.org/officeDocument/2006/relationships/image" Target="../media/image190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1.xml"/><Relationship Id="rId21" Type="http://schemas.openxmlformats.org/officeDocument/2006/relationships/image" Target="../media/image237.png"/><Relationship Id="rId42" Type="http://schemas.openxmlformats.org/officeDocument/2006/relationships/customXml" Target="../ink/ink229.xml"/><Relationship Id="rId47" Type="http://schemas.openxmlformats.org/officeDocument/2006/relationships/image" Target="../media/image250.png"/><Relationship Id="rId63" Type="http://schemas.openxmlformats.org/officeDocument/2006/relationships/image" Target="../media/image258.png"/><Relationship Id="rId68" Type="http://schemas.openxmlformats.org/officeDocument/2006/relationships/customXml" Target="../ink/ink242.xml"/><Relationship Id="rId16" Type="http://schemas.openxmlformats.org/officeDocument/2006/relationships/customXml" Target="../ink/ink216.xml"/><Relationship Id="rId11" Type="http://schemas.openxmlformats.org/officeDocument/2006/relationships/image" Target="../media/image232.png"/><Relationship Id="rId24" Type="http://schemas.openxmlformats.org/officeDocument/2006/relationships/customXml" Target="../ink/ink220.xml"/><Relationship Id="rId32" Type="http://schemas.openxmlformats.org/officeDocument/2006/relationships/customXml" Target="../ink/ink224.xml"/><Relationship Id="rId37" Type="http://schemas.openxmlformats.org/officeDocument/2006/relationships/image" Target="../media/image245.png"/><Relationship Id="rId40" Type="http://schemas.openxmlformats.org/officeDocument/2006/relationships/customXml" Target="../ink/ink228.xml"/><Relationship Id="rId45" Type="http://schemas.openxmlformats.org/officeDocument/2006/relationships/image" Target="../media/image249.png"/><Relationship Id="rId53" Type="http://schemas.openxmlformats.org/officeDocument/2006/relationships/image" Target="../media/image253.png"/><Relationship Id="rId58" Type="http://schemas.openxmlformats.org/officeDocument/2006/relationships/customXml" Target="../ink/ink237.xml"/><Relationship Id="rId66" Type="http://schemas.openxmlformats.org/officeDocument/2006/relationships/customXml" Target="../ink/ink241.xml"/><Relationship Id="rId74" Type="http://schemas.openxmlformats.org/officeDocument/2006/relationships/customXml" Target="../ink/ink245.xml"/><Relationship Id="rId79" Type="http://schemas.openxmlformats.org/officeDocument/2006/relationships/image" Target="../media/image266.png"/><Relationship Id="rId61" Type="http://schemas.openxmlformats.org/officeDocument/2006/relationships/image" Target="../media/image257.png"/><Relationship Id="rId82" Type="http://schemas.openxmlformats.org/officeDocument/2006/relationships/customXml" Target="../ink/ink249.xml"/><Relationship Id="rId19" Type="http://schemas.openxmlformats.org/officeDocument/2006/relationships/image" Target="../media/image236.png"/><Relationship Id="rId14" Type="http://schemas.openxmlformats.org/officeDocument/2006/relationships/customXml" Target="../ink/ink215.xml"/><Relationship Id="rId22" Type="http://schemas.openxmlformats.org/officeDocument/2006/relationships/customXml" Target="../ink/ink219.xml"/><Relationship Id="rId27" Type="http://schemas.openxmlformats.org/officeDocument/2006/relationships/image" Target="../media/image240.png"/><Relationship Id="rId30" Type="http://schemas.openxmlformats.org/officeDocument/2006/relationships/customXml" Target="../ink/ink223.xml"/><Relationship Id="rId35" Type="http://schemas.openxmlformats.org/officeDocument/2006/relationships/image" Target="../media/image244.png"/><Relationship Id="rId43" Type="http://schemas.openxmlformats.org/officeDocument/2006/relationships/image" Target="../media/image248.png"/><Relationship Id="rId48" Type="http://schemas.openxmlformats.org/officeDocument/2006/relationships/customXml" Target="../ink/ink232.xml"/><Relationship Id="rId56" Type="http://schemas.openxmlformats.org/officeDocument/2006/relationships/customXml" Target="../ink/ink236.xml"/><Relationship Id="rId64" Type="http://schemas.openxmlformats.org/officeDocument/2006/relationships/customXml" Target="../ink/ink240.xml"/><Relationship Id="rId69" Type="http://schemas.openxmlformats.org/officeDocument/2006/relationships/image" Target="../media/image261.png"/><Relationship Id="rId77" Type="http://schemas.openxmlformats.org/officeDocument/2006/relationships/image" Target="../media/image265.png"/><Relationship Id="rId8" Type="http://schemas.openxmlformats.org/officeDocument/2006/relationships/customXml" Target="../ink/ink212.xml"/><Relationship Id="rId51" Type="http://schemas.openxmlformats.org/officeDocument/2006/relationships/image" Target="../media/image252.png"/><Relationship Id="rId72" Type="http://schemas.openxmlformats.org/officeDocument/2006/relationships/customXml" Target="../ink/ink244.xml"/><Relationship Id="rId80" Type="http://schemas.openxmlformats.org/officeDocument/2006/relationships/customXml" Target="../ink/ink248.xml"/><Relationship Id="rId12" Type="http://schemas.openxmlformats.org/officeDocument/2006/relationships/customXml" Target="../ink/ink214.xml"/><Relationship Id="rId17" Type="http://schemas.openxmlformats.org/officeDocument/2006/relationships/image" Target="../media/image235.png"/><Relationship Id="rId25" Type="http://schemas.openxmlformats.org/officeDocument/2006/relationships/image" Target="../media/image239.png"/><Relationship Id="rId33" Type="http://schemas.openxmlformats.org/officeDocument/2006/relationships/image" Target="../media/image243.png"/><Relationship Id="rId38" Type="http://schemas.openxmlformats.org/officeDocument/2006/relationships/customXml" Target="../ink/ink227.xml"/><Relationship Id="rId46" Type="http://schemas.openxmlformats.org/officeDocument/2006/relationships/customXml" Target="../ink/ink231.xml"/><Relationship Id="rId59" Type="http://schemas.openxmlformats.org/officeDocument/2006/relationships/image" Target="../media/image256.png"/><Relationship Id="rId67" Type="http://schemas.openxmlformats.org/officeDocument/2006/relationships/image" Target="../media/image260.png"/><Relationship Id="rId20" Type="http://schemas.openxmlformats.org/officeDocument/2006/relationships/customXml" Target="../ink/ink218.xml"/><Relationship Id="rId41" Type="http://schemas.openxmlformats.org/officeDocument/2006/relationships/image" Target="../media/image247.png"/><Relationship Id="rId54" Type="http://schemas.openxmlformats.org/officeDocument/2006/relationships/customXml" Target="../ink/ink235.xml"/><Relationship Id="rId62" Type="http://schemas.openxmlformats.org/officeDocument/2006/relationships/customXml" Target="../ink/ink239.xml"/><Relationship Id="rId70" Type="http://schemas.openxmlformats.org/officeDocument/2006/relationships/customXml" Target="../ink/ink243.xml"/><Relationship Id="rId75" Type="http://schemas.openxmlformats.org/officeDocument/2006/relationships/image" Target="../media/image264.png"/><Relationship Id="rId83" Type="http://schemas.openxmlformats.org/officeDocument/2006/relationships/image" Target="../media/image268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234.png"/><Relationship Id="rId23" Type="http://schemas.openxmlformats.org/officeDocument/2006/relationships/image" Target="../media/image238.png"/><Relationship Id="rId28" Type="http://schemas.openxmlformats.org/officeDocument/2006/relationships/customXml" Target="../ink/ink222.xml"/><Relationship Id="rId36" Type="http://schemas.openxmlformats.org/officeDocument/2006/relationships/customXml" Target="../ink/ink226.xml"/><Relationship Id="rId49" Type="http://schemas.openxmlformats.org/officeDocument/2006/relationships/image" Target="../media/image251.png"/><Relationship Id="rId57" Type="http://schemas.openxmlformats.org/officeDocument/2006/relationships/image" Target="../media/image255.png"/><Relationship Id="rId10" Type="http://schemas.openxmlformats.org/officeDocument/2006/relationships/customXml" Target="../ink/ink213.xml"/><Relationship Id="rId31" Type="http://schemas.openxmlformats.org/officeDocument/2006/relationships/image" Target="../media/image242.png"/><Relationship Id="rId44" Type="http://schemas.openxmlformats.org/officeDocument/2006/relationships/customXml" Target="../ink/ink230.xml"/><Relationship Id="rId52" Type="http://schemas.openxmlformats.org/officeDocument/2006/relationships/customXml" Target="../ink/ink234.xml"/><Relationship Id="rId60" Type="http://schemas.openxmlformats.org/officeDocument/2006/relationships/customXml" Target="../ink/ink238.xml"/><Relationship Id="rId65" Type="http://schemas.openxmlformats.org/officeDocument/2006/relationships/image" Target="../media/image259.png"/><Relationship Id="rId73" Type="http://schemas.openxmlformats.org/officeDocument/2006/relationships/image" Target="../media/image263.png"/><Relationship Id="rId78" Type="http://schemas.openxmlformats.org/officeDocument/2006/relationships/customXml" Target="../ink/ink247.xml"/><Relationship Id="rId81" Type="http://schemas.openxmlformats.org/officeDocument/2006/relationships/image" Target="../media/image267.png"/><Relationship Id="rId9" Type="http://schemas.openxmlformats.org/officeDocument/2006/relationships/image" Target="../media/image231.png"/><Relationship Id="rId13" Type="http://schemas.openxmlformats.org/officeDocument/2006/relationships/image" Target="../media/image233.png"/><Relationship Id="rId18" Type="http://schemas.openxmlformats.org/officeDocument/2006/relationships/customXml" Target="../ink/ink217.xml"/><Relationship Id="rId39" Type="http://schemas.openxmlformats.org/officeDocument/2006/relationships/image" Target="../media/image246.png"/><Relationship Id="rId34" Type="http://schemas.openxmlformats.org/officeDocument/2006/relationships/customXml" Target="../ink/ink225.xml"/><Relationship Id="rId50" Type="http://schemas.openxmlformats.org/officeDocument/2006/relationships/customXml" Target="../ink/ink233.xml"/><Relationship Id="rId55" Type="http://schemas.openxmlformats.org/officeDocument/2006/relationships/image" Target="../media/image254.png"/><Relationship Id="rId76" Type="http://schemas.openxmlformats.org/officeDocument/2006/relationships/customXml" Target="../ink/ink246.xml"/><Relationship Id="rId7" Type="http://schemas.openxmlformats.org/officeDocument/2006/relationships/image" Target="../media/image230.png"/><Relationship Id="rId71" Type="http://schemas.openxmlformats.org/officeDocument/2006/relationships/image" Target="../media/image262.png"/><Relationship Id="rId2" Type="http://schemas.openxmlformats.org/officeDocument/2006/relationships/customXml" Target="../ink/ink211.xml"/><Relationship Id="rId29" Type="http://schemas.openxmlformats.org/officeDocument/2006/relationships/image" Target="../media/image24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3.png"/><Relationship Id="rId18" Type="http://schemas.openxmlformats.org/officeDocument/2006/relationships/customXml" Target="../ink/ink256.xml"/><Relationship Id="rId26" Type="http://schemas.openxmlformats.org/officeDocument/2006/relationships/customXml" Target="../ink/ink260.xml"/><Relationship Id="rId39" Type="http://schemas.openxmlformats.org/officeDocument/2006/relationships/image" Target="../media/image286.png"/><Relationship Id="rId21" Type="http://schemas.openxmlformats.org/officeDocument/2006/relationships/image" Target="../media/image277.png"/><Relationship Id="rId34" Type="http://schemas.openxmlformats.org/officeDocument/2006/relationships/customXml" Target="../ink/ink264.xml"/><Relationship Id="rId42" Type="http://schemas.openxmlformats.org/officeDocument/2006/relationships/customXml" Target="../ink/ink268.xml"/><Relationship Id="rId47" Type="http://schemas.openxmlformats.org/officeDocument/2006/relationships/image" Target="../media/image290.png"/><Relationship Id="rId7" Type="http://schemas.openxmlformats.org/officeDocument/2006/relationships/image" Target="../media/image270.png"/><Relationship Id="rId2" Type="http://schemas.openxmlformats.org/officeDocument/2006/relationships/customXml" Target="../ink/ink250.xml"/><Relationship Id="rId16" Type="http://schemas.openxmlformats.org/officeDocument/2006/relationships/customXml" Target="../ink/ink255.xml"/><Relationship Id="rId20" Type="http://schemas.openxmlformats.org/officeDocument/2006/relationships/customXml" Target="../ink/ink257.xml"/><Relationship Id="rId29" Type="http://schemas.openxmlformats.org/officeDocument/2006/relationships/image" Target="../media/image281.png"/><Relationship Id="rId41" Type="http://schemas.openxmlformats.org/officeDocument/2006/relationships/image" Target="../media/image287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72.png"/><Relationship Id="rId24" Type="http://schemas.openxmlformats.org/officeDocument/2006/relationships/customXml" Target="../ink/ink259.xml"/><Relationship Id="rId32" Type="http://schemas.openxmlformats.org/officeDocument/2006/relationships/customXml" Target="../ink/ink263.xml"/><Relationship Id="rId37" Type="http://schemas.openxmlformats.org/officeDocument/2006/relationships/image" Target="../media/image285.png"/><Relationship Id="rId40" Type="http://schemas.openxmlformats.org/officeDocument/2006/relationships/customXml" Target="../ink/ink267.xml"/><Relationship Id="rId45" Type="http://schemas.openxmlformats.org/officeDocument/2006/relationships/image" Target="../media/image289.png"/><Relationship Id="rId15" Type="http://schemas.openxmlformats.org/officeDocument/2006/relationships/image" Target="../media/image274.png"/><Relationship Id="rId23" Type="http://schemas.openxmlformats.org/officeDocument/2006/relationships/image" Target="../media/image278.png"/><Relationship Id="rId28" Type="http://schemas.openxmlformats.org/officeDocument/2006/relationships/customXml" Target="../ink/ink261.xml"/><Relationship Id="rId36" Type="http://schemas.openxmlformats.org/officeDocument/2006/relationships/customXml" Target="../ink/ink265.xml"/><Relationship Id="rId10" Type="http://schemas.openxmlformats.org/officeDocument/2006/relationships/customXml" Target="../ink/ink252.xml"/><Relationship Id="rId19" Type="http://schemas.openxmlformats.org/officeDocument/2006/relationships/image" Target="../media/image276.png"/><Relationship Id="rId31" Type="http://schemas.openxmlformats.org/officeDocument/2006/relationships/image" Target="../media/image282.png"/><Relationship Id="rId44" Type="http://schemas.openxmlformats.org/officeDocument/2006/relationships/customXml" Target="../ink/ink269.xml"/><Relationship Id="rId9" Type="http://schemas.openxmlformats.org/officeDocument/2006/relationships/image" Target="../media/image271.png"/><Relationship Id="rId14" Type="http://schemas.openxmlformats.org/officeDocument/2006/relationships/customXml" Target="../ink/ink254.xml"/><Relationship Id="rId22" Type="http://schemas.openxmlformats.org/officeDocument/2006/relationships/customXml" Target="../ink/ink258.xml"/><Relationship Id="rId27" Type="http://schemas.openxmlformats.org/officeDocument/2006/relationships/image" Target="../media/image280.png"/><Relationship Id="rId30" Type="http://schemas.openxmlformats.org/officeDocument/2006/relationships/customXml" Target="../ink/ink262.xml"/><Relationship Id="rId35" Type="http://schemas.openxmlformats.org/officeDocument/2006/relationships/image" Target="../media/image284.png"/><Relationship Id="rId43" Type="http://schemas.openxmlformats.org/officeDocument/2006/relationships/image" Target="../media/image288.png"/><Relationship Id="rId8" Type="http://schemas.openxmlformats.org/officeDocument/2006/relationships/customXml" Target="../ink/ink251.xml"/><Relationship Id="rId12" Type="http://schemas.openxmlformats.org/officeDocument/2006/relationships/customXml" Target="../ink/ink253.xml"/><Relationship Id="rId17" Type="http://schemas.openxmlformats.org/officeDocument/2006/relationships/image" Target="../media/image275.png"/><Relationship Id="rId25" Type="http://schemas.openxmlformats.org/officeDocument/2006/relationships/image" Target="../media/image279.png"/><Relationship Id="rId33" Type="http://schemas.openxmlformats.org/officeDocument/2006/relationships/image" Target="../media/image283.png"/><Relationship Id="rId38" Type="http://schemas.openxmlformats.org/officeDocument/2006/relationships/customXml" Target="../ink/ink266.xml"/><Relationship Id="rId46" Type="http://schemas.openxmlformats.org/officeDocument/2006/relationships/customXml" Target="../ink/ink27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94764" y="1897337"/>
            <a:ext cx="120024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Proof Using Mathematical Induction: Summation Formulae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/>
              <a:t>53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B0824F-645C-4843-BF85-0EA6DD2465B1}"/>
                  </a:ext>
                </a:extLst>
              </p14:cNvPr>
              <p14:cNvContentPartPr/>
              <p14:nvPr/>
            </p14:nvContentPartPr>
            <p14:xfrm>
              <a:off x="1078810" y="533462"/>
              <a:ext cx="131040" cy="142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B0824F-645C-4843-BF85-0EA6DD2465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1170" y="515462"/>
                <a:ext cx="1666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5BEC0FF-E504-45F5-B2AE-67467AA90913}"/>
                  </a:ext>
                </a:extLst>
              </p14:cNvPr>
              <p14:cNvContentPartPr/>
              <p14:nvPr/>
            </p14:nvContentPartPr>
            <p14:xfrm>
              <a:off x="1970530" y="482702"/>
              <a:ext cx="290160" cy="176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5BEC0FF-E504-45F5-B2AE-67467AA9091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52890" y="464702"/>
                <a:ext cx="3258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1DDA66D-A069-4596-9DBB-C8BD7887FA57}"/>
                  </a:ext>
                </a:extLst>
              </p14:cNvPr>
              <p14:cNvContentPartPr/>
              <p14:nvPr/>
            </p14:nvContentPartPr>
            <p14:xfrm>
              <a:off x="2970610" y="510782"/>
              <a:ext cx="102240" cy="142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1DDA66D-A069-4596-9DBB-C8BD7887FA5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52610" y="493142"/>
                <a:ext cx="1378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1FFFB7D-1FF7-4A14-A132-3891279C9D04}"/>
                  </a:ext>
                </a:extLst>
              </p14:cNvPr>
              <p14:cNvContentPartPr/>
              <p14:nvPr/>
            </p14:nvContentPartPr>
            <p14:xfrm>
              <a:off x="3197410" y="516542"/>
              <a:ext cx="182160" cy="187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1FFFB7D-1FF7-4A14-A132-3891279C9D0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79410" y="498902"/>
                <a:ext cx="2178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E384F8C-1C59-44FC-9870-BEFB96265074}"/>
                  </a:ext>
                </a:extLst>
              </p14:cNvPr>
              <p14:cNvContentPartPr/>
              <p14:nvPr/>
            </p14:nvContentPartPr>
            <p14:xfrm>
              <a:off x="3481450" y="380462"/>
              <a:ext cx="28800" cy="290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E384F8C-1C59-44FC-9870-BEFB9626507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63450" y="362462"/>
                <a:ext cx="6444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547307E-8689-4D46-8CAD-C0064E12749C}"/>
                  </a:ext>
                </a:extLst>
              </p14:cNvPr>
              <p14:cNvContentPartPr/>
              <p14:nvPr/>
            </p14:nvContentPartPr>
            <p14:xfrm>
              <a:off x="3776650" y="317822"/>
              <a:ext cx="11880" cy="358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547307E-8689-4D46-8CAD-C0064E12749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59010" y="300182"/>
                <a:ext cx="4752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175572A-5038-4BB2-965F-5355EF902BF1}"/>
                  </a:ext>
                </a:extLst>
              </p14:cNvPr>
              <p14:cNvContentPartPr/>
              <p14:nvPr/>
            </p14:nvContentPartPr>
            <p14:xfrm>
              <a:off x="2351050" y="363182"/>
              <a:ext cx="471960" cy="318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175572A-5038-4BB2-965F-5355EF902BF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33410" y="345542"/>
                <a:ext cx="50760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D853237-FAF8-457E-B38D-EAE66CF8128C}"/>
                  </a:ext>
                </a:extLst>
              </p14:cNvPr>
              <p14:cNvContentPartPr/>
              <p14:nvPr/>
            </p14:nvContentPartPr>
            <p14:xfrm>
              <a:off x="1305970" y="374702"/>
              <a:ext cx="574200" cy="306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D853237-FAF8-457E-B38D-EAE66CF8128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88319" y="356681"/>
                <a:ext cx="609862" cy="3420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B1C344C-3D01-43FE-988E-7BA5CC799FF6}"/>
                  </a:ext>
                </a:extLst>
              </p14:cNvPr>
              <p14:cNvContentPartPr/>
              <p14:nvPr/>
            </p14:nvContentPartPr>
            <p14:xfrm>
              <a:off x="505330" y="357422"/>
              <a:ext cx="443160" cy="3582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B1C344C-3D01-43FE-988E-7BA5CC799FF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7345" y="339782"/>
                <a:ext cx="478771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DA48F70-004C-4DF4-9BB4-5A27633AAE98}"/>
                  </a:ext>
                </a:extLst>
              </p14:cNvPr>
              <p14:cNvContentPartPr/>
              <p14:nvPr/>
            </p14:nvContentPartPr>
            <p14:xfrm>
              <a:off x="3930010" y="533822"/>
              <a:ext cx="199080" cy="159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DA48F70-004C-4DF4-9BB4-5A27633AAE9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12370" y="515822"/>
                <a:ext cx="2347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2A1A7B5-5181-4D21-94E4-3C117A8E50C3}"/>
                  </a:ext>
                </a:extLst>
              </p14:cNvPr>
              <p14:cNvContentPartPr/>
              <p14:nvPr/>
            </p14:nvContentPartPr>
            <p14:xfrm>
              <a:off x="4230970" y="368942"/>
              <a:ext cx="159480" cy="3524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2A1A7B5-5181-4D21-94E4-3C117A8E50C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12970" y="351302"/>
                <a:ext cx="19512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ADBAE8D-7E68-4B73-A179-F03178F33A98}"/>
                  </a:ext>
                </a:extLst>
              </p14:cNvPr>
              <p14:cNvContentPartPr/>
              <p14:nvPr/>
            </p14:nvContentPartPr>
            <p14:xfrm>
              <a:off x="4515010" y="533822"/>
              <a:ext cx="244440" cy="165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ADBAE8D-7E68-4B73-A179-F03178F33A9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97370" y="515822"/>
                <a:ext cx="2800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46DD2D6-22E6-40CD-B7DE-D2B78FF9C8E6}"/>
                  </a:ext>
                </a:extLst>
              </p14:cNvPr>
              <p14:cNvContentPartPr/>
              <p14:nvPr/>
            </p14:nvContentPartPr>
            <p14:xfrm>
              <a:off x="4901290" y="533102"/>
              <a:ext cx="136800" cy="165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46DD2D6-22E6-40CD-B7DE-D2B78FF9C8E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83290" y="515462"/>
                <a:ext cx="17244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8E27700-5FA6-47D3-89A9-0A144079B1BC}"/>
                  </a:ext>
                </a:extLst>
              </p14:cNvPr>
              <p14:cNvContentPartPr/>
              <p14:nvPr/>
            </p14:nvContentPartPr>
            <p14:xfrm>
              <a:off x="5656570" y="488102"/>
              <a:ext cx="108360" cy="165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8E27700-5FA6-47D3-89A9-0A144079B1B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38570" y="470462"/>
                <a:ext cx="1440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0DAE96F-A9A9-4851-AED9-D4E401E4511C}"/>
                  </a:ext>
                </a:extLst>
              </p14:cNvPr>
              <p14:cNvContentPartPr/>
              <p14:nvPr/>
            </p14:nvContentPartPr>
            <p14:xfrm>
              <a:off x="5866810" y="533822"/>
              <a:ext cx="222480" cy="147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0DAE96F-A9A9-4851-AED9-D4E401E4511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48810" y="515822"/>
                <a:ext cx="2581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3DFE758-E5CE-4ED1-858A-02103669E7B6}"/>
                  </a:ext>
                </a:extLst>
              </p14:cNvPr>
              <p14:cNvContentPartPr/>
              <p14:nvPr/>
            </p14:nvContentPartPr>
            <p14:xfrm>
              <a:off x="5151130" y="363182"/>
              <a:ext cx="363960" cy="335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3DFE758-E5CE-4ED1-858A-02103669E7B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33130" y="345542"/>
                <a:ext cx="39960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37734E3-7F11-4608-B2BF-1CAD707655E5}"/>
                  </a:ext>
                </a:extLst>
              </p14:cNvPr>
              <p14:cNvContentPartPr/>
              <p14:nvPr/>
            </p14:nvContentPartPr>
            <p14:xfrm>
              <a:off x="454210" y="896702"/>
              <a:ext cx="5685480" cy="102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37734E3-7F11-4608-B2BF-1CAD707655E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6210" y="879062"/>
                <a:ext cx="572112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E83418C-1D60-4E3F-8646-3A74CD833AA5}"/>
                  </a:ext>
                </a:extLst>
              </p14:cNvPr>
              <p14:cNvContentPartPr/>
              <p14:nvPr/>
            </p14:nvContentPartPr>
            <p14:xfrm>
              <a:off x="2407930" y="1482062"/>
              <a:ext cx="114120" cy="125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E83418C-1D60-4E3F-8646-3A74CD833AA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389930" y="1464422"/>
                <a:ext cx="1497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EC67B20-C359-400B-A4C6-807DFAF240C2}"/>
                  </a:ext>
                </a:extLst>
              </p14:cNvPr>
              <p14:cNvContentPartPr/>
              <p14:nvPr/>
            </p14:nvContentPartPr>
            <p14:xfrm>
              <a:off x="3918850" y="1340222"/>
              <a:ext cx="17280" cy="61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EC67B20-C359-400B-A4C6-807DFAF240C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900850" y="1322222"/>
                <a:ext cx="529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EC281FD-793F-4947-A89F-EA558C3D2159}"/>
                  </a:ext>
                </a:extLst>
              </p14:cNvPr>
              <p14:cNvContentPartPr/>
              <p14:nvPr/>
            </p14:nvContentPartPr>
            <p14:xfrm>
              <a:off x="4923610" y="1396382"/>
              <a:ext cx="86040" cy="1317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EC281FD-793F-4947-A89F-EA558C3D215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05610" y="1378742"/>
                <a:ext cx="12168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8457113-5ED4-4018-91DC-48DF2CD02017}"/>
                  </a:ext>
                </a:extLst>
              </p14:cNvPr>
              <p14:cNvContentPartPr/>
              <p14:nvPr/>
            </p14:nvContentPartPr>
            <p14:xfrm>
              <a:off x="4293610" y="1300262"/>
              <a:ext cx="511560" cy="2901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8457113-5ED4-4018-91DC-48DF2CD0201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275610" y="1282622"/>
                <a:ext cx="54720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7A2DDA3-64AB-44E0-AED6-8663ECACFA5C}"/>
                  </a:ext>
                </a:extLst>
              </p14:cNvPr>
              <p14:cNvContentPartPr/>
              <p14:nvPr/>
            </p14:nvContentPartPr>
            <p14:xfrm>
              <a:off x="3918490" y="1448222"/>
              <a:ext cx="210600" cy="1256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7A2DDA3-64AB-44E0-AED6-8663ECACFA5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900490" y="1430222"/>
                <a:ext cx="2462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AC4C5E4-D5B1-407B-A665-BBAA855A7A81}"/>
                  </a:ext>
                </a:extLst>
              </p14:cNvPr>
              <p14:cNvContentPartPr/>
              <p14:nvPr/>
            </p14:nvContentPartPr>
            <p14:xfrm>
              <a:off x="2822650" y="1288742"/>
              <a:ext cx="875880" cy="3754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AC4C5E4-D5B1-407B-A665-BBAA855A7A8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804643" y="1271102"/>
                <a:ext cx="911535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FB06C95-A5B0-467B-B08F-C560B656E9E0}"/>
                  </a:ext>
                </a:extLst>
              </p14:cNvPr>
              <p14:cNvContentPartPr/>
              <p14:nvPr/>
            </p14:nvContentPartPr>
            <p14:xfrm>
              <a:off x="1925170" y="1470182"/>
              <a:ext cx="346680" cy="1602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FB06C95-A5B0-467B-B08F-C560B656E9E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907530" y="1452542"/>
                <a:ext cx="3823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DBE47B7-65AB-4746-94D4-C18EC84AC00F}"/>
                  </a:ext>
                </a:extLst>
              </p14:cNvPr>
              <p14:cNvContentPartPr/>
              <p14:nvPr/>
            </p14:nvContentPartPr>
            <p14:xfrm>
              <a:off x="1402810" y="1459382"/>
              <a:ext cx="437400" cy="2955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DBE47B7-65AB-4746-94D4-C18EC84AC00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384825" y="1441742"/>
                <a:ext cx="473011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217855B-E0D5-4619-9294-E91811F7B3A4}"/>
                  </a:ext>
                </a:extLst>
              </p14:cNvPr>
              <p14:cNvContentPartPr/>
              <p14:nvPr/>
            </p14:nvContentPartPr>
            <p14:xfrm>
              <a:off x="522250" y="1289102"/>
              <a:ext cx="552240" cy="3117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217855B-E0D5-4619-9294-E91811F7B3A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4598" y="1271102"/>
                <a:ext cx="587903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06536A9-963D-4847-B0CB-467A31F3B266}"/>
                  </a:ext>
                </a:extLst>
              </p14:cNvPr>
              <p14:cNvContentPartPr/>
              <p14:nvPr/>
            </p14:nvContentPartPr>
            <p14:xfrm>
              <a:off x="5713090" y="1436702"/>
              <a:ext cx="131400" cy="1368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06536A9-963D-4847-B0CB-467A31F3B26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695450" y="1419062"/>
                <a:ext cx="1670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99B505D-EBEF-428C-ABA8-C383326B3EF6}"/>
                  </a:ext>
                </a:extLst>
              </p14:cNvPr>
              <p14:cNvContentPartPr/>
              <p14:nvPr/>
            </p14:nvContentPartPr>
            <p14:xfrm>
              <a:off x="7354330" y="1152662"/>
              <a:ext cx="148320" cy="1537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99B505D-EBEF-428C-ABA8-C383326B3EF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336690" y="1135022"/>
                <a:ext cx="18396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AAD2897-44DE-44E5-AEDB-3B5F1D38D633}"/>
                  </a:ext>
                </a:extLst>
              </p14:cNvPr>
              <p14:cNvContentPartPr/>
              <p14:nvPr/>
            </p14:nvContentPartPr>
            <p14:xfrm>
              <a:off x="6928450" y="1232582"/>
              <a:ext cx="267480" cy="3639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AAD2897-44DE-44E5-AEDB-3B5F1D38D63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910810" y="1214600"/>
                <a:ext cx="303120" cy="399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970816A-5230-4742-BC64-6132FF6CCFD9}"/>
                  </a:ext>
                </a:extLst>
              </p14:cNvPr>
              <p14:cNvContentPartPr/>
              <p14:nvPr/>
            </p14:nvContentPartPr>
            <p14:xfrm>
              <a:off x="6490690" y="1328702"/>
              <a:ext cx="171360" cy="2167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970816A-5230-4742-BC64-6132FF6CCFD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473050" y="1311062"/>
                <a:ext cx="2070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9D4E741-A873-44FE-AE5F-AB3A19BD00C4}"/>
                  </a:ext>
                </a:extLst>
              </p14:cNvPr>
              <p14:cNvContentPartPr/>
              <p14:nvPr/>
            </p14:nvContentPartPr>
            <p14:xfrm>
              <a:off x="6150850" y="1334462"/>
              <a:ext cx="210600" cy="2786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9D4E741-A873-44FE-AE5F-AB3A19BD00C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132850" y="1316822"/>
                <a:ext cx="2462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45F73B8-D3A2-49DB-83AA-42DA1D07307D}"/>
                  </a:ext>
                </a:extLst>
              </p14:cNvPr>
              <p14:cNvContentPartPr/>
              <p14:nvPr/>
            </p14:nvContentPartPr>
            <p14:xfrm>
              <a:off x="5292970" y="1254902"/>
              <a:ext cx="324360" cy="3585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45F73B8-D3A2-49DB-83AA-42DA1D07307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275330" y="1237244"/>
                <a:ext cx="360000" cy="3942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E26AD97-24DF-4A97-8D61-0B36096F8A0F}"/>
                  </a:ext>
                </a:extLst>
              </p14:cNvPr>
              <p14:cNvContentPartPr/>
              <p14:nvPr/>
            </p14:nvContentPartPr>
            <p14:xfrm>
              <a:off x="7542250" y="1555862"/>
              <a:ext cx="6120" cy="1537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E26AD97-24DF-4A97-8D61-0B36096F8A0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524250" y="1538222"/>
                <a:ext cx="4176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EF57D7B-D0CF-4E4B-8226-9608CC14835C}"/>
                  </a:ext>
                </a:extLst>
              </p14:cNvPr>
              <p14:cNvContentPartPr/>
              <p14:nvPr/>
            </p14:nvContentPartPr>
            <p14:xfrm>
              <a:off x="8456650" y="1470542"/>
              <a:ext cx="147960" cy="1195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EF57D7B-D0CF-4E4B-8226-9608CC14835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438650" y="1452542"/>
                <a:ext cx="1836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FD51F08-975E-416C-A4B4-EDB22F2E95C7}"/>
                  </a:ext>
                </a:extLst>
              </p14:cNvPr>
              <p14:cNvContentPartPr/>
              <p14:nvPr/>
            </p14:nvContentPartPr>
            <p14:xfrm>
              <a:off x="9762730" y="1254902"/>
              <a:ext cx="79920" cy="3358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FD51F08-975E-416C-A4B4-EDB22F2E95C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745090" y="1237262"/>
                <a:ext cx="11556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D1E34C77-4368-43CE-A360-E9C2DFA8F21F}"/>
                  </a:ext>
                </a:extLst>
              </p14:cNvPr>
              <p14:cNvContentPartPr/>
              <p14:nvPr/>
            </p14:nvContentPartPr>
            <p14:xfrm>
              <a:off x="10279690" y="1243742"/>
              <a:ext cx="125280" cy="4204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D1E34C77-4368-43CE-A360-E9C2DFA8F21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262050" y="1225742"/>
                <a:ext cx="16092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613DB1A-B3D6-4DD0-98AD-DEDFE78DCB97}"/>
                  </a:ext>
                </a:extLst>
              </p14:cNvPr>
              <p14:cNvContentPartPr/>
              <p14:nvPr/>
            </p14:nvContentPartPr>
            <p14:xfrm>
              <a:off x="10756690" y="1408262"/>
              <a:ext cx="34920" cy="1821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613DB1A-B3D6-4DD0-98AD-DEDFE78DCB9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739050" y="1390622"/>
                <a:ext cx="7056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05EA502-17B1-4D12-8A4D-C76B3667E676}"/>
                  </a:ext>
                </a:extLst>
              </p14:cNvPr>
              <p14:cNvContentPartPr/>
              <p14:nvPr/>
            </p14:nvContentPartPr>
            <p14:xfrm>
              <a:off x="10932730" y="1447862"/>
              <a:ext cx="79920" cy="1767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05EA502-17B1-4D12-8A4D-C76B3667E67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914730" y="1430222"/>
                <a:ext cx="11556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BA57B2C-C98B-4D98-829D-BBB7A0EF6759}"/>
                  </a:ext>
                </a:extLst>
              </p14:cNvPr>
              <p14:cNvContentPartPr/>
              <p14:nvPr/>
            </p14:nvContentPartPr>
            <p14:xfrm>
              <a:off x="10892770" y="1317542"/>
              <a:ext cx="6480" cy="288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BA57B2C-C98B-4D98-829D-BBB7A0EF675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875130" y="1299542"/>
                <a:ext cx="4212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DDC8010-E7A2-4398-934A-63961A17B17C}"/>
                  </a:ext>
                </a:extLst>
              </p14:cNvPr>
              <p14:cNvContentPartPr/>
              <p14:nvPr/>
            </p14:nvContentPartPr>
            <p14:xfrm>
              <a:off x="9939130" y="1397102"/>
              <a:ext cx="181800" cy="2271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DDC8010-E7A2-4398-934A-63961A17B17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921166" y="1379130"/>
                <a:ext cx="217370" cy="262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7A37D3B-7E76-4958-AB0D-8151B01A4222}"/>
                  </a:ext>
                </a:extLst>
              </p14:cNvPr>
              <p14:cNvContentPartPr/>
              <p14:nvPr/>
            </p14:nvContentPartPr>
            <p14:xfrm>
              <a:off x="9450250" y="1249142"/>
              <a:ext cx="171000" cy="2905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7A37D3B-7E76-4958-AB0D-8151B01A422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432250" y="1231480"/>
                <a:ext cx="206640" cy="326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6B111A6-DE58-48AB-8AF6-D4B8EF68F499}"/>
                  </a:ext>
                </a:extLst>
              </p14:cNvPr>
              <p14:cNvContentPartPr/>
              <p14:nvPr/>
            </p14:nvContentPartPr>
            <p14:xfrm>
              <a:off x="8717650" y="1419422"/>
              <a:ext cx="370080" cy="1598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6B111A6-DE58-48AB-8AF6-D4B8EF68F49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699632" y="1401742"/>
                <a:ext cx="405755" cy="1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B99F3355-C985-4FBE-BA88-8C60C55F525E}"/>
                  </a:ext>
                </a:extLst>
              </p14:cNvPr>
              <p14:cNvContentPartPr/>
              <p14:nvPr/>
            </p14:nvContentPartPr>
            <p14:xfrm>
              <a:off x="7820530" y="1272182"/>
              <a:ext cx="516960" cy="2959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B99F3355-C985-4FBE-BA88-8C60C55F525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802543" y="1254204"/>
                <a:ext cx="552575" cy="3315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D5019B4-633C-42C2-8A5E-7B5248F329D2}"/>
                  </a:ext>
                </a:extLst>
              </p14:cNvPr>
              <p14:cNvContentPartPr/>
              <p14:nvPr/>
            </p14:nvContentPartPr>
            <p14:xfrm>
              <a:off x="681370" y="2027102"/>
              <a:ext cx="131760" cy="2109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D5019B4-633C-42C2-8A5E-7B5248F329D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63370" y="2009102"/>
                <a:ext cx="16740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B2EA757-0CEB-4B74-8A82-76A59E6179A1}"/>
                  </a:ext>
                </a:extLst>
              </p14:cNvPr>
              <p14:cNvContentPartPr/>
              <p14:nvPr/>
            </p14:nvContentPartPr>
            <p14:xfrm>
              <a:off x="1601530" y="2084342"/>
              <a:ext cx="96840" cy="1486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B2EA757-0CEB-4B74-8A82-76A59E6179A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583530" y="2066342"/>
                <a:ext cx="13248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6767386E-EB75-4149-8D5F-4FDA5611389D}"/>
                  </a:ext>
                </a:extLst>
              </p14:cNvPr>
              <p14:cNvContentPartPr/>
              <p14:nvPr/>
            </p14:nvContentPartPr>
            <p14:xfrm>
              <a:off x="1817170" y="2044022"/>
              <a:ext cx="154800" cy="2221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6767386E-EB75-4149-8D5F-4FDA5611389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799170" y="2026382"/>
                <a:ext cx="19044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7561DCC-9659-4783-986F-8ABAAFF20FF3}"/>
                  </a:ext>
                </a:extLst>
              </p14:cNvPr>
              <p14:cNvContentPartPr/>
              <p14:nvPr/>
            </p14:nvContentPartPr>
            <p14:xfrm>
              <a:off x="4864210" y="2038622"/>
              <a:ext cx="105480" cy="1602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7561DCC-9659-4783-986F-8ABAAFF20FF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846570" y="2020982"/>
                <a:ext cx="1411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B639852-DC73-4FCA-9E42-FB140E5D5275}"/>
                  </a:ext>
                </a:extLst>
              </p14:cNvPr>
              <p14:cNvContentPartPr/>
              <p14:nvPr/>
            </p14:nvContentPartPr>
            <p14:xfrm>
              <a:off x="5514010" y="2049782"/>
              <a:ext cx="438840" cy="1710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B639852-DC73-4FCA-9E42-FB140E5D527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496370" y="2032142"/>
                <a:ext cx="47448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89BFA0FA-0013-49D4-B203-23B434200624}"/>
                  </a:ext>
                </a:extLst>
              </p14:cNvPr>
              <p14:cNvContentPartPr/>
              <p14:nvPr/>
            </p14:nvContentPartPr>
            <p14:xfrm>
              <a:off x="5111530" y="1936382"/>
              <a:ext cx="295920" cy="2901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89BFA0FA-0013-49D4-B203-23B43420062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093530" y="1918742"/>
                <a:ext cx="3315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81AF6D77-87B0-421F-9EB2-1B8C554A5A66}"/>
                  </a:ext>
                </a:extLst>
              </p14:cNvPr>
              <p14:cNvContentPartPr/>
              <p14:nvPr/>
            </p14:nvContentPartPr>
            <p14:xfrm>
              <a:off x="4106050" y="1941782"/>
              <a:ext cx="642240" cy="3132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81AF6D77-87B0-421F-9EB2-1B8C554A5A6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088410" y="1923782"/>
                <a:ext cx="67788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FA2A4E3A-78CB-47D6-A2B3-78F509A88330}"/>
                  </a:ext>
                </a:extLst>
              </p14:cNvPr>
              <p14:cNvContentPartPr/>
              <p14:nvPr/>
            </p14:nvContentPartPr>
            <p14:xfrm>
              <a:off x="2101570" y="1964822"/>
              <a:ext cx="1692720" cy="2955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FA2A4E3A-78CB-47D6-A2B3-78F509A8833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083926" y="1947182"/>
                <a:ext cx="1728368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FAE1D80-DA70-4BC5-91C1-EFA4E6EF393B}"/>
                  </a:ext>
                </a:extLst>
              </p14:cNvPr>
              <p14:cNvContentPartPr/>
              <p14:nvPr/>
            </p14:nvContentPartPr>
            <p14:xfrm>
              <a:off x="1175650" y="2049782"/>
              <a:ext cx="329760" cy="2779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FAE1D80-DA70-4BC5-91C1-EFA4E6EF393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57650" y="2031805"/>
                <a:ext cx="365400" cy="313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08063D96-0737-48A4-9108-41089742D525}"/>
                  </a:ext>
                </a:extLst>
              </p14:cNvPr>
              <p14:cNvContentPartPr/>
              <p14:nvPr/>
            </p14:nvContentPartPr>
            <p14:xfrm>
              <a:off x="6167770" y="2214662"/>
              <a:ext cx="39960" cy="1252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08063D96-0737-48A4-9108-41089742D52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149770" y="2197022"/>
                <a:ext cx="756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82C08C3D-6DFB-41D6-88FD-42295C0FEFE0}"/>
                  </a:ext>
                </a:extLst>
              </p14:cNvPr>
              <p14:cNvContentPartPr/>
              <p14:nvPr/>
            </p14:nvContentPartPr>
            <p14:xfrm>
              <a:off x="7803610" y="2010182"/>
              <a:ext cx="171360" cy="2217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82C08C3D-6DFB-41D6-88FD-42295C0FEFE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785610" y="1992542"/>
                <a:ext cx="2070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B9A2D39A-9696-466C-A6D8-6054B9114687}"/>
                  </a:ext>
                </a:extLst>
              </p14:cNvPr>
              <p14:cNvContentPartPr/>
              <p14:nvPr/>
            </p14:nvContentPartPr>
            <p14:xfrm>
              <a:off x="7041850" y="2010182"/>
              <a:ext cx="625680" cy="2163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B9A2D39A-9696-466C-A6D8-6054B911468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024210" y="1992542"/>
                <a:ext cx="6613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B06818FF-A1D5-4408-8483-312119E8E5FD}"/>
                  </a:ext>
                </a:extLst>
              </p14:cNvPr>
              <p14:cNvContentPartPr/>
              <p14:nvPr/>
            </p14:nvContentPartPr>
            <p14:xfrm>
              <a:off x="6343810" y="2038262"/>
              <a:ext cx="500400" cy="1922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B06818FF-A1D5-4408-8483-312119E8E5F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326157" y="2020622"/>
                <a:ext cx="536066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AB4EDEE-A885-4024-BC8A-F900B5EC7CAF}"/>
                  </a:ext>
                </a:extLst>
              </p14:cNvPr>
              <p14:cNvContentPartPr/>
              <p14:nvPr/>
            </p14:nvContentPartPr>
            <p14:xfrm>
              <a:off x="9751210" y="1964822"/>
              <a:ext cx="137880" cy="1652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AB4EDEE-A885-4024-BC8A-F900B5EC7CA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733210" y="1947182"/>
                <a:ext cx="1735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968D1CB4-7FD8-47C8-974C-6DFA05FAF1B5}"/>
                  </a:ext>
                </a:extLst>
              </p14:cNvPr>
              <p14:cNvContentPartPr/>
              <p14:nvPr/>
            </p14:nvContentPartPr>
            <p14:xfrm>
              <a:off x="10182850" y="1942142"/>
              <a:ext cx="131040" cy="18828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968D1CB4-7FD8-47C8-974C-6DFA05FAF1B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165210" y="1924502"/>
                <a:ext cx="16668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C1AC8E8B-B4B3-4F50-93A9-D5730B977139}"/>
                  </a:ext>
                </a:extLst>
              </p14:cNvPr>
              <p14:cNvContentPartPr/>
              <p14:nvPr/>
            </p14:nvContentPartPr>
            <p14:xfrm>
              <a:off x="11182930" y="1942142"/>
              <a:ext cx="114120" cy="1656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C1AC8E8B-B4B3-4F50-93A9-D5730B97713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1164930" y="1924142"/>
                <a:ext cx="14976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E1EA8D7F-A564-4D79-A6A6-2D018FF4EDE4}"/>
                  </a:ext>
                </a:extLst>
              </p14:cNvPr>
              <p14:cNvContentPartPr/>
              <p14:nvPr/>
            </p14:nvContentPartPr>
            <p14:xfrm>
              <a:off x="11540410" y="1845662"/>
              <a:ext cx="11880" cy="172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E1EA8D7F-A564-4D79-A6A6-2D018FF4EDE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522770" y="1827662"/>
                <a:ext cx="475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131501E-A5D9-498E-8077-1A356A8CAEEC}"/>
                  </a:ext>
                </a:extLst>
              </p14:cNvPr>
              <p14:cNvContentPartPr/>
              <p14:nvPr/>
            </p14:nvContentPartPr>
            <p14:xfrm>
              <a:off x="11557690" y="2004782"/>
              <a:ext cx="6120" cy="61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131501E-A5D9-498E-8077-1A356A8CAEE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1539690" y="198678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D3D87B26-E32D-48F8-8FCF-E0D137226BCC}"/>
                  </a:ext>
                </a:extLst>
              </p14:cNvPr>
              <p14:cNvContentPartPr/>
              <p14:nvPr/>
            </p14:nvContentPartPr>
            <p14:xfrm>
              <a:off x="669850" y="2629382"/>
              <a:ext cx="210960" cy="3978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D3D87B26-E32D-48F8-8FCF-E0D137226BC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52180" y="2611742"/>
                <a:ext cx="246661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9ADA9D2D-8445-4E4B-B852-A9A00514398B}"/>
                  </a:ext>
                </a:extLst>
              </p14:cNvPr>
              <p14:cNvContentPartPr/>
              <p14:nvPr/>
            </p14:nvContentPartPr>
            <p14:xfrm>
              <a:off x="10665970" y="1938542"/>
              <a:ext cx="415080" cy="2484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9ADA9D2D-8445-4E4B-B852-A9A00514398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647970" y="1920542"/>
                <a:ext cx="45072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D3B1AAE2-D856-4E0D-9CA8-84BBBE73BD81}"/>
                  </a:ext>
                </a:extLst>
              </p14:cNvPr>
              <p14:cNvContentPartPr/>
              <p14:nvPr/>
            </p14:nvContentPartPr>
            <p14:xfrm>
              <a:off x="10398850" y="1874102"/>
              <a:ext cx="182160" cy="26748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D3B1AAE2-D856-4E0D-9CA8-84BBBE73BD8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381210" y="1856102"/>
                <a:ext cx="2178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03DAB942-DD64-416E-9106-B83B78FD48F8}"/>
                  </a:ext>
                </a:extLst>
              </p14:cNvPr>
              <p14:cNvContentPartPr/>
              <p14:nvPr/>
            </p14:nvContentPartPr>
            <p14:xfrm>
              <a:off x="9121210" y="1891022"/>
              <a:ext cx="511920" cy="26712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03DAB942-DD64-416E-9106-B83B78FD48F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103210" y="1873382"/>
                <a:ext cx="54756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EBD2D924-5C34-4FD0-AE40-6D15A85E9248}"/>
                  </a:ext>
                </a:extLst>
              </p14:cNvPr>
              <p14:cNvContentPartPr/>
              <p14:nvPr/>
            </p14:nvContentPartPr>
            <p14:xfrm>
              <a:off x="8132650" y="1925222"/>
              <a:ext cx="744840" cy="27324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EBD2D924-5C34-4FD0-AE40-6D15A85E924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114641" y="1907198"/>
                <a:ext cx="780497" cy="308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2368B32F-3B27-4F7D-B28E-2CF84EC24A4F}"/>
                  </a:ext>
                </a:extLst>
              </p14:cNvPr>
              <p14:cNvContentPartPr/>
              <p14:nvPr/>
            </p14:nvContentPartPr>
            <p14:xfrm>
              <a:off x="5571250" y="2595182"/>
              <a:ext cx="74160" cy="35280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2368B32F-3B27-4F7D-B28E-2CF84EC24A4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553610" y="2577542"/>
                <a:ext cx="10980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85BDD7B9-EE05-435B-8546-5D41D483825A}"/>
                  </a:ext>
                </a:extLst>
              </p14:cNvPr>
              <p14:cNvContentPartPr/>
              <p14:nvPr/>
            </p14:nvContentPartPr>
            <p14:xfrm>
              <a:off x="5730370" y="2606702"/>
              <a:ext cx="199440" cy="38160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85BDD7B9-EE05-435B-8546-5D41D483825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712370" y="2589062"/>
                <a:ext cx="23508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C9AEA409-445E-4545-BC75-AAB455680078}"/>
                  </a:ext>
                </a:extLst>
              </p14:cNvPr>
              <p14:cNvContentPartPr/>
              <p14:nvPr/>
            </p14:nvContentPartPr>
            <p14:xfrm>
              <a:off x="6230050" y="2765822"/>
              <a:ext cx="17640" cy="13104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C9AEA409-445E-4545-BC75-AAB45568007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212050" y="2747822"/>
                <a:ext cx="532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D481B95A-F710-4949-A851-D3AEF9677AFE}"/>
                  </a:ext>
                </a:extLst>
              </p14:cNvPr>
              <p14:cNvContentPartPr/>
              <p14:nvPr/>
            </p14:nvContentPartPr>
            <p14:xfrm>
              <a:off x="6349570" y="2742782"/>
              <a:ext cx="63000" cy="2109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D481B95A-F710-4949-A851-D3AEF9677AF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331570" y="2724782"/>
                <a:ext cx="986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8440697D-C3F0-46B6-A0D5-249671A9A45C}"/>
                  </a:ext>
                </a:extLst>
              </p14:cNvPr>
              <p14:cNvContentPartPr/>
              <p14:nvPr/>
            </p14:nvContentPartPr>
            <p14:xfrm>
              <a:off x="6315370" y="2646302"/>
              <a:ext cx="17280" cy="1188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8440697D-C3F0-46B6-A0D5-249671A9A45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297730" y="2628662"/>
                <a:ext cx="529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024E449A-72F2-45F5-8D91-D644558D0769}"/>
                  </a:ext>
                </a:extLst>
              </p14:cNvPr>
              <p14:cNvContentPartPr/>
              <p14:nvPr/>
            </p14:nvContentPartPr>
            <p14:xfrm>
              <a:off x="7166770" y="2737382"/>
              <a:ext cx="142920" cy="18792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024E449A-72F2-45F5-8D91-D644558D076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149130" y="2719382"/>
                <a:ext cx="1785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ABB1F3D2-96F9-4C71-9B80-4DA95817874C}"/>
                  </a:ext>
                </a:extLst>
              </p14:cNvPr>
              <p14:cNvContentPartPr/>
              <p14:nvPr/>
            </p14:nvContentPartPr>
            <p14:xfrm>
              <a:off x="6570970" y="2674742"/>
              <a:ext cx="500400" cy="2451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ABB1F3D2-96F9-4C71-9B80-4DA95817874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553317" y="2657102"/>
                <a:ext cx="536066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3DBF7BD2-E783-4B44-8A9E-F3998B10A32B}"/>
                  </a:ext>
                </a:extLst>
              </p14:cNvPr>
              <p14:cNvContentPartPr/>
              <p14:nvPr/>
            </p14:nvContentPartPr>
            <p14:xfrm>
              <a:off x="655090" y="3407702"/>
              <a:ext cx="123120" cy="23904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3DBF7BD2-E783-4B44-8A9E-F3998B10A32B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37450" y="3389702"/>
                <a:ext cx="15876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CB2E7D46-5B34-4603-A15C-92FA4CB6C76B}"/>
                  </a:ext>
                </a:extLst>
              </p14:cNvPr>
              <p14:cNvContentPartPr/>
              <p14:nvPr/>
            </p14:nvContentPartPr>
            <p14:xfrm>
              <a:off x="908530" y="3277022"/>
              <a:ext cx="108360" cy="44892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CB2E7D46-5B34-4603-A15C-92FA4CB6C76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90890" y="3259022"/>
                <a:ext cx="14400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70A22B19-4BB5-4973-9190-A6E6FC47D236}"/>
                  </a:ext>
                </a:extLst>
              </p14:cNvPr>
              <p14:cNvContentPartPr/>
              <p14:nvPr/>
            </p14:nvContentPartPr>
            <p14:xfrm>
              <a:off x="6304210" y="3237062"/>
              <a:ext cx="85680" cy="30780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70A22B19-4BB5-4973-9190-A6E6FC47D23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286210" y="3219422"/>
                <a:ext cx="12132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4CBED59E-8E70-4013-AB23-54E0646491F2}"/>
                  </a:ext>
                </a:extLst>
              </p14:cNvPr>
              <p14:cNvContentPartPr/>
              <p14:nvPr/>
            </p14:nvContentPartPr>
            <p14:xfrm>
              <a:off x="6803890" y="3208622"/>
              <a:ext cx="100800" cy="3578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4CBED59E-8E70-4013-AB23-54E0646491F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785890" y="3190982"/>
                <a:ext cx="13644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3F4C64B7-9572-4543-A11D-9C22CA41A01B}"/>
                  </a:ext>
                </a:extLst>
              </p14:cNvPr>
              <p14:cNvContentPartPr/>
              <p14:nvPr/>
            </p14:nvContentPartPr>
            <p14:xfrm>
              <a:off x="7229770" y="3288182"/>
              <a:ext cx="11880" cy="21060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3F4C64B7-9572-4543-A11D-9C22CA41A01B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212130" y="3270542"/>
                <a:ext cx="4752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96563DDD-010E-4785-8B12-E697FBDB38DA}"/>
                  </a:ext>
                </a:extLst>
              </p14:cNvPr>
              <p14:cNvContentPartPr/>
              <p14:nvPr/>
            </p14:nvContentPartPr>
            <p14:xfrm>
              <a:off x="7354690" y="3322022"/>
              <a:ext cx="68400" cy="15408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96563DDD-010E-4785-8B12-E697FBDB38DA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337050" y="3304382"/>
                <a:ext cx="1040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6790D5E7-D0D4-4BB7-A49E-D247099D5A25}"/>
                  </a:ext>
                </a:extLst>
              </p14:cNvPr>
              <p14:cNvContentPartPr/>
              <p14:nvPr/>
            </p14:nvContentPartPr>
            <p14:xfrm>
              <a:off x="6497170" y="3265502"/>
              <a:ext cx="193320" cy="26748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6790D5E7-D0D4-4BB7-A49E-D247099D5A25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479530" y="3247862"/>
                <a:ext cx="22896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6F658E0E-53AB-4761-8580-E2ED9DAB74D0}"/>
                  </a:ext>
                </a:extLst>
              </p14:cNvPr>
              <p14:cNvContentPartPr/>
              <p14:nvPr/>
            </p14:nvContentPartPr>
            <p14:xfrm>
              <a:off x="6070930" y="3231302"/>
              <a:ext cx="136440" cy="29484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6F658E0E-53AB-4761-8580-E2ED9DAB74D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052977" y="3213302"/>
                <a:ext cx="171986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D06C45ED-29FE-4066-AEC2-ABB832A6A514}"/>
                  </a:ext>
                </a:extLst>
              </p14:cNvPr>
              <p14:cNvContentPartPr/>
              <p14:nvPr/>
            </p14:nvContentPartPr>
            <p14:xfrm>
              <a:off x="5531650" y="3259742"/>
              <a:ext cx="278640" cy="27900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D06C45ED-29FE-4066-AEC2-ABB832A6A514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514010" y="3242079"/>
                <a:ext cx="314280" cy="314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34C7E455-A6AA-451B-A75D-B2EA5EA06682}"/>
                  </a:ext>
                </a:extLst>
              </p14:cNvPr>
              <p14:cNvContentPartPr/>
              <p14:nvPr/>
            </p14:nvContentPartPr>
            <p14:xfrm>
              <a:off x="7269730" y="3191702"/>
              <a:ext cx="17280" cy="3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34C7E455-A6AA-451B-A75D-B2EA5EA06682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251730" y="3173702"/>
                <a:ext cx="529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07C17D02-2A28-4864-B7DC-ABC1C4110F0B}"/>
                  </a:ext>
                </a:extLst>
              </p14:cNvPr>
              <p14:cNvContentPartPr/>
              <p14:nvPr/>
            </p14:nvContentPartPr>
            <p14:xfrm>
              <a:off x="6201970" y="3918542"/>
              <a:ext cx="153720" cy="15408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07C17D02-2A28-4864-B7DC-ABC1C4110F0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183970" y="3900542"/>
                <a:ext cx="1893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3EB92BC4-AA26-434B-88B7-86ED68200AFA}"/>
                  </a:ext>
                </a:extLst>
              </p14:cNvPr>
              <p14:cNvContentPartPr/>
              <p14:nvPr/>
            </p14:nvContentPartPr>
            <p14:xfrm>
              <a:off x="5560090" y="3839342"/>
              <a:ext cx="545760" cy="25596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3EB92BC4-AA26-434B-88B7-86ED68200AFA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542090" y="3821342"/>
                <a:ext cx="5814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E25FD1E9-3A17-4B15-AB2F-7633A7F6B79E}"/>
                  </a:ext>
                </a:extLst>
              </p14:cNvPr>
              <p14:cNvContentPartPr/>
              <p14:nvPr/>
            </p14:nvContentPartPr>
            <p14:xfrm>
              <a:off x="1181050" y="2628662"/>
              <a:ext cx="4220280" cy="159732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E25FD1E9-3A17-4B15-AB2F-7633A7F6B79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63408" y="2611018"/>
                <a:ext cx="4255923" cy="16329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A0822684-D708-4A85-B1C3-27E857CF6382}"/>
                  </a:ext>
                </a:extLst>
              </p14:cNvPr>
              <p14:cNvContentPartPr/>
              <p14:nvPr/>
            </p14:nvContentPartPr>
            <p14:xfrm>
              <a:off x="7212850" y="3725582"/>
              <a:ext cx="193680" cy="32400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A0822684-D708-4A85-B1C3-27E857CF638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194816" y="3707582"/>
                <a:ext cx="229386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A42B42D3-5259-462D-97E7-F85CA58E23B9}"/>
                  </a:ext>
                </a:extLst>
              </p14:cNvPr>
              <p14:cNvContentPartPr/>
              <p14:nvPr/>
            </p14:nvContentPartPr>
            <p14:xfrm>
              <a:off x="6832330" y="3697142"/>
              <a:ext cx="199080" cy="30168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A42B42D3-5259-462D-97E7-F85CA58E23B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814330" y="3679502"/>
                <a:ext cx="23472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2F9B3C38-1CA5-4F76-8424-C90650BBD642}"/>
                  </a:ext>
                </a:extLst>
              </p14:cNvPr>
              <p14:cNvContentPartPr/>
              <p14:nvPr/>
            </p14:nvContentPartPr>
            <p14:xfrm>
              <a:off x="7962370" y="3611822"/>
              <a:ext cx="500400" cy="43200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2F9B3C38-1CA5-4F76-8424-C90650BBD64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944717" y="3594182"/>
                <a:ext cx="536066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34D8E5CB-1B6A-4999-B95D-FA2A9A4AAC6D}"/>
                  </a:ext>
                </a:extLst>
              </p14:cNvPr>
              <p14:cNvContentPartPr/>
              <p14:nvPr/>
            </p14:nvContentPartPr>
            <p14:xfrm>
              <a:off x="7598770" y="3731342"/>
              <a:ext cx="182160" cy="21060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34D8E5CB-1B6A-4999-B95D-FA2A9A4AAC6D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581130" y="3713342"/>
                <a:ext cx="21780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0A5E62BB-25A3-4AE0-965D-1679386D5B6B}"/>
                  </a:ext>
                </a:extLst>
              </p14:cNvPr>
              <p14:cNvContentPartPr/>
              <p14:nvPr/>
            </p14:nvContentPartPr>
            <p14:xfrm>
              <a:off x="1430890" y="4520822"/>
              <a:ext cx="360" cy="23904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0A5E62BB-25A3-4AE0-965D-1679386D5B6B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413250" y="4502822"/>
                <a:ext cx="360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BB6FE1DB-B8A8-4228-B3A5-537D3E882D2B}"/>
                  </a:ext>
                </a:extLst>
              </p14:cNvPr>
              <p14:cNvContentPartPr/>
              <p14:nvPr/>
            </p14:nvContentPartPr>
            <p14:xfrm>
              <a:off x="1527730" y="4617302"/>
              <a:ext cx="159480" cy="13104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BB6FE1DB-B8A8-4228-B3A5-537D3E882D2B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509730" y="4599302"/>
                <a:ext cx="1951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157AE104-02B6-4E5A-983B-0213BA82D5BE}"/>
                  </a:ext>
                </a:extLst>
              </p14:cNvPr>
              <p14:cNvContentPartPr/>
              <p14:nvPr/>
            </p14:nvContentPartPr>
            <p14:xfrm>
              <a:off x="1771450" y="4521542"/>
              <a:ext cx="114480" cy="23796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157AE104-02B6-4E5A-983B-0213BA82D5BE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753450" y="4503902"/>
                <a:ext cx="1501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A7E636BB-924C-4924-A076-4887F9D677C8}"/>
                  </a:ext>
                </a:extLst>
              </p14:cNvPr>
              <p14:cNvContentPartPr/>
              <p14:nvPr/>
            </p14:nvContentPartPr>
            <p14:xfrm>
              <a:off x="1993210" y="4617302"/>
              <a:ext cx="125280" cy="11952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A7E636BB-924C-4924-A076-4887F9D677C8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975570" y="4599302"/>
                <a:ext cx="1609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16E7608A-2AF6-474B-9BFC-07B4D5876DDD}"/>
                  </a:ext>
                </a:extLst>
              </p14:cNvPr>
              <p14:cNvContentPartPr/>
              <p14:nvPr/>
            </p14:nvContentPartPr>
            <p14:xfrm>
              <a:off x="2219650" y="4639622"/>
              <a:ext cx="74880" cy="12024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16E7608A-2AF6-474B-9BFC-07B4D5876DDD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202010" y="4621982"/>
                <a:ext cx="1105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9BB99A40-013E-4BD2-8241-0F7A44F28548}"/>
                  </a:ext>
                </a:extLst>
              </p14:cNvPr>
              <p14:cNvContentPartPr/>
              <p14:nvPr/>
            </p14:nvContentPartPr>
            <p14:xfrm>
              <a:off x="2958730" y="4458182"/>
              <a:ext cx="142200" cy="24444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9BB99A40-013E-4BD2-8241-0F7A44F28548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941090" y="4440542"/>
                <a:ext cx="17784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B3489DCE-3E07-426E-A79B-12DE8BC37857}"/>
                  </a:ext>
                </a:extLst>
              </p14:cNvPr>
              <p14:cNvContentPartPr/>
              <p14:nvPr/>
            </p14:nvContentPartPr>
            <p14:xfrm>
              <a:off x="3197410" y="4605782"/>
              <a:ext cx="113400" cy="23904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B3489DCE-3E07-426E-A79B-12DE8BC37857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179410" y="4588142"/>
                <a:ext cx="14904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5484FC15-0345-4010-A7A0-2A1DFDF6FF87}"/>
                  </a:ext>
                </a:extLst>
              </p14:cNvPr>
              <p14:cNvContentPartPr/>
              <p14:nvPr/>
            </p14:nvContentPartPr>
            <p14:xfrm>
              <a:off x="3424570" y="4628462"/>
              <a:ext cx="108720" cy="18792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5484FC15-0345-4010-A7A0-2A1DFDF6FF87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3406570" y="4610822"/>
                <a:ext cx="1443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D1E9F5D9-98E8-4914-9B64-612363D8BE87}"/>
                  </a:ext>
                </a:extLst>
              </p14:cNvPr>
              <p14:cNvContentPartPr/>
              <p14:nvPr/>
            </p14:nvContentPartPr>
            <p14:xfrm>
              <a:off x="4128370" y="4651502"/>
              <a:ext cx="51840" cy="8568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D1E9F5D9-98E8-4914-9B64-612363D8BE87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110730" y="4633502"/>
                <a:ext cx="8748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36C9AA1A-C8DA-46E8-A65F-8532D562EF93}"/>
                  </a:ext>
                </a:extLst>
              </p14:cNvPr>
              <p14:cNvContentPartPr/>
              <p14:nvPr/>
            </p14:nvContentPartPr>
            <p14:xfrm>
              <a:off x="4259410" y="4577342"/>
              <a:ext cx="79920" cy="12564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36C9AA1A-C8DA-46E8-A65F-8532D562EF93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4241410" y="4559702"/>
                <a:ext cx="1155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94C4195F-C7FB-4F06-A52A-373D223D3EF9}"/>
                  </a:ext>
                </a:extLst>
              </p14:cNvPr>
              <p14:cNvContentPartPr/>
              <p14:nvPr/>
            </p14:nvContentPartPr>
            <p14:xfrm>
              <a:off x="5303770" y="4429742"/>
              <a:ext cx="63720" cy="24444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94C4195F-C7FB-4F06-A52A-373D223D3EF9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5285770" y="4412102"/>
                <a:ext cx="9936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9D34C1E4-AB44-4A60-9A34-0F267CB6F730}"/>
                  </a:ext>
                </a:extLst>
              </p14:cNvPr>
              <p14:cNvContentPartPr/>
              <p14:nvPr/>
            </p14:nvContentPartPr>
            <p14:xfrm>
              <a:off x="5764570" y="4384382"/>
              <a:ext cx="80280" cy="26712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9D34C1E4-AB44-4A60-9A34-0F267CB6F730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746570" y="4366742"/>
                <a:ext cx="11592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2C4DB8DA-9D59-44C1-9DB5-0E591CCE07D3}"/>
                  </a:ext>
                </a:extLst>
              </p14:cNvPr>
              <p14:cNvContentPartPr/>
              <p14:nvPr/>
            </p14:nvContentPartPr>
            <p14:xfrm>
              <a:off x="6032410" y="4390142"/>
              <a:ext cx="5040" cy="612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2C4DB8DA-9D59-44C1-9DB5-0E591CCE07D3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014410" y="4372142"/>
                <a:ext cx="406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FC8CE4ED-6665-488C-9654-2E5F51D0838D}"/>
                  </a:ext>
                </a:extLst>
              </p14:cNvPr>
              <p14:cNvContentPartPr/>
              <p14:nvPr/>
            </p14:nvContentPartPr>
            <p14:xfrm>
              <a:off x="6031330" y="4480862"/>
              <a:ext cx="148320" cy="13104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FC8CE4ED-6665-488C-9654-2E5F51D0838D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013647" y="4463222"/>
                <a:ext cx="184047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3187E17B-574A-4480-B814-22BC9882DDAC}"/>
                  </a:ext>
                </a:extLst>
              </p14:cNvPr>
              <p14:cNvContentPartPr/>
              <p14:nvPr/>
            </p14:nvContentPartPr>
            <p14:xfrm>
              <a:off x="5486290" y="4452422"/>
              <a:ext cx="147960" cy="21060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3187E17B-574A-4480-B814-22BC9882DDAC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5468290" y="4434782"/>
                <a:ext cx="18360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AB714C94-D20F-44FE-8CE2-4D153FD23482}"/>
                  </a:ext>
                </a:extLst>
              </p14:cNvPr>
              <p14:cNvContentPartPr/>
              <p14:nvPr/>
            </p14:nvContentPartPr>
            <p14:xfrm>
              <a:off x="5060050" y="4423622"/>
              <a:ext cx="136800" cy="23940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AB714C94-D20F-44FE-8CE2-4D153FD23482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5042363" y="4405982"/>
                <a:ext cx="172534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A85A256C-22A9-4DE4-9F2B-C66512403B01}"/>
                  </a:ext>
                </a:extLst>
              </p14:cNvPr>
              <p14:cNvContentPartPr/>
              <p14:nvPr/>
            </p14:nvContentPartPr>
            <p14:xfrm>
              <a:off x="4429690" y="4486622"/>
              <a:ext cx="318600" cy="21024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A85A256C-22A9-4DE4-9F2B-C66512403B01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4412030" y="4469012"/>
                <a:ext cx="354280" cy="245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E14C0172-11C8-4C1F-883C-65B14439927D}"/>
                  </a:ext>
                </a:extLst>
              </p14:cNvPr>
              <p14:cNvContentPartPr/>
              <p14:nvPr/>
            </p14:nvContentPartPr>
            <p14:xfrm>
              <a:off x="3623290" y="4469702"/>
              <a:ext cx="432000" cy="27288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E14C0172-11C8-4C1F-883C-65B14439927D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3605650" y="4451702"/>
                <a:ext cx="46764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D3F81534-D7AF-4A5D-A82B-27F5B501BA65}"/>
                  </a:ext>
                </a:extLst>
              </p14:cNvPr>
              <p14:cNvContentPartPr/>
              <p14:nvPr/>
            </p14:nvContentPartPr>
            <p14:xfrm>
              <a:off x="2373730" y="4526222"/>
              <a:ext cx="443520" cy="23328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D3F81534-D7AF-4A5D-A82B-27F5B501BA65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356090" y="4508582"/>
                <a:ext cx="4791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D86E168A-F936-4079-ACE5-BB74BE72E261}"/>
                  </a:ext>
                </a:extLst>
              </p14:cNvPr>
              <p14:cNvContentPartPr/>
              <p14:nvPr/>
            </p14:nvContentPartPr>
            <p14:xfrm>
              <a:off x="7013410" y="4514702"/>
              <a:ext cx="160200" cy="13716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D86E168A-F936-4079-ACE5-BB74BE72E261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995410" y="4497062"/>
                <a:ext cx="19584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D5C6BCB5-2256-4C2E-B406-4C48460BA387}"/>
                  </a:ext>
                </a:extLst>
              </p14:cNvPr>
              <p14:cNvContentPartPr/>
              <p14:nvPr/>
            </p14:nvContentPartPr>
            <p14:xfrm>
              <a:off x="6621730" y="4520822"/>
              <a:ext cx="234000" cy="11376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D5C6BCB5-2256-4C2E-B406-4C48460BA387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604063" y="4502879"/>
                <a:ext cx="269695" cy="1492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41BED1A5-BA4C-49C6-89EE-7A8AD8A9A632}"/>
                  </a:ext>
                </a:extLst>
              </p14:cNvPr>
              <p14:cNvContentPartPr/>
              <p14:nvPr/>
            </p14:nvContentPartPr>
            <p14:xfrm>
              <a:off x="6394930" y="4395902"/>
              <a:ext cx="147960" cy="21636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41BED1A5-BA4C-49C6-89EE-7A8AD8A9A632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377290" y="4377902"/>
                <a:ext cx="1836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EEC369D8-B0FA-4169-A3B8-6C95FC7EC70D}"/>
                  </a:ext>
                </a:extLst>
              </p14:cNvPr>
              <p14:cNvContentPartPr/>
              <p14:nvPr/>
            </p14:nvContentPartPr>
            <p14:xfrm>
              <a:off x="683517" y="5643656"/>
              <a:ext cx="96840" cy="27864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EEC369D8-B0FA-4169-A3B8-6C95FC7EC70D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65584" y="5625656"/>
                <a:ext cx="132348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7197A499-18D7-4796-BDFD-A709E818574A}"/>
                  </a:ext>
                </a:extLst>
              </p14:cNvPr>
              <p14:cNvContentPartPr/>
              <p14:nvPr/>
            </p14:nvContentPartPr>
            <p14:xfrm>
              <a:off x="916437" y="5802776"/>
              <a:ext cx="57240" cy="11952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7197A499-18D7-4796-BDFD-A709E818574A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98437" y="5784830"/>
                <a:ext cx="92880" cy="1550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D8E917A4-0854-453D-8B05-5AF3B6BC2B69}"/>
                  </a:ext>
                </a:extLst>
              </p14:cNvPr>
              <p14:cNvContentPartPr/>
              <p14:nvPr/>
            </p14:nvContentPartPr>
            <p14:xfrm>
              <a:off x="1086717" y="5830856"/>
              <a:ext cx="114120" cy="7992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D8E917A4-0854-453D-8B05-5AF3B6BC2B69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068717" y="5812856"/>
                <a:ext cx="14976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CB67E7F7-3E7C-405D-B0B2-184D3151CAF0}"/>
                  </a:ext>
                </a:extLst>
              </p14:cNvPr>
              <p14:cNvContentPartPr/>
              <p14:nvPr/>
            </p14:nvContentPartPr>
            <p14:xfrm>
              <a:off x="1529877" y="5774336"/>
              <a:ext cx="96840" cy="9144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CB67E7F7-3E7C-405D-B0B2-184D3151CAF0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511877" y="5756265"/>
                <a:ext cx="132480" cy="127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DA9AAC90-E8D5-46F6-A8FC-64D257B1D7A6}"/>
                  </a:ext>
                </a:extLst>
              </p14:cNvPr>
              <p14:cNvContentPartPr/>
              <p14:nvPr/>
            </p14:nvContentPartPr>
            <p14:xfrm>
              <a:off x="1751277" y="5745896"/>
              <a:ext cx="57240" cy="13716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DA9AAC90-E8D5-46F6-A8FC-64D257B1D7A6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733277" y="5727849"/>
                <a:ext cx="92880" cy="1728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84624C7E-372B-4A89-A9FE-19ED79E5DD8F}"/>
                  </a:ext>
                </a:extLst>
              </p14:cNvPr>
              <p14:cNvContentPartPr/>
              <p14:nvPr/>
            </p14:nvContentPartPr>
            <p14:xfrm>
              <a:off x="1893117" y="5791256"/>
              <a:ext cx="6120" cy="8568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84624C7E-372B-4A89-A9FE-19ED79E5DD8F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876117" y="5773256"/>
                <a:ext cx="3978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6B4384B9-7E33-4033-A91F-63A4C2CC84AC}"/>
                  </a:ext>
                </a:extLst>
              </p14:cNvPr>
              <p14:cNvContentPartPr/>
              <p14:nvPr/>
            </p14:nvContentPartPr>
            <p14:xfrm>
              <a:off x="1984197" y="5785856"/>
              <a:ext cx="74520" cy="11448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6B4384B9-7E33-4033-A91F-63A4C2CC84AC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966197" y="5767856"/>
                <a:ext cx="1101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870921D5-BE64-407A-8D2C-4FF04E5EB668}"/>
                  </a:ext>
                </a:extLst>
              </p14:cNvPr>
              <p14:cNvContentPartPr/>
              <p14:nvPr/>
            </p14:nvContentPartPr>
            <p14:xfrm>
              <a:off x="2137197" y="5831216"/>
              <a:ext cx="142560" cy="6876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870921D5-BE64-407A-8D2C-4FF04E5EB668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2119197" y="5813216"/>
                <a:ext cx="17820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DA6A7B1B-C13D-4E08-8144-C1EC14899C7B}"/>
                  </a:ext>
                </a:extLst>
              </p14:cNvPr>
              <p14:cNvContentPartPr/>
              <p14:nvPr/>
            </p14:nvContentPartPr>
            <p14:xfrm>
              <a:off x="2018037" y="5677856"/>
              <a:ext cx="17280" cy="36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DA6A7B1B-C13D-4E08-8144-C1EC14899C7B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2000037" y="5659856"/>
                <a:ext cx="529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894BE989-0FF1-45DC-B151-7E38DADCFAA9}"/>
                  </a:ext>
                </a:extLst>
              </p14:cNvPr>
              <p14:cNvContentPartPr/>
              <p14:nvPr/>
            </p14:nvContentPartPr>
            <p14:xfrm>
              <a:off x="2415837" y="5717456"/>
              <a:ext cx="6120" cy="11952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894BE989-0FF1-45DC-B151-7E38DADCFAA9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2397837" y="5699456"/>
                <a:ext cx="4176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A13971BB-98B5-4DF4-92A2-C663AA935E6C}"/>
                  </a:ext>
                </a:extLst>
              </p14:cNvPr>
              <p14:cNvContentPartPr/>
              <p14:nvPr/>
            </p14:nvContentPartPr>
            <p14:xfrm>
              <a:off x="2955837" y="5592536"/>
              <a:ext cx="73800" cy="33084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A13971BB-98B5-4DF4-92A2-C663AA935E6C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2937837" y="5574536"/>
                <a:ext cx="10944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62E502E1-067E-4226-8682-F7058CDD8477}"/>
                  </a:ext>
                </a:extLst>
              </p14:cNvPr>
              <p14:cNvContentPartPr/>
              <p14:nvPr/>
            </p14:nvContentPartPr>
            <p14:xfrm>
              <a:off x="3375597" y="5634296"/>
              <a:ext cx="80280" cy="34488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62E502E1-067E-4226-8682-F7058CDD8477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3357597" y="5616296"/>
                <a:ext cx="11592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1A782346-2F03-4C6C-AF79-F0AEB9605058}"/>
                  </a:ext>
                </a:extLst>
              </p14:cNvPr>
              <p14:cNvContentPartPr/>
              <p14:nvPr/>
            </p14:nvContentPartPr>
            <p14:xfrm>
              <a:off x="3733437" y="5768576"/>
              <a:ext cx="18000" cy="11952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1A782346-2F03-4C6C-AF79-F0AEB9605058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3715437" y="5750576"/>
                <a:ext cx="536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C984F874-F587-43E1-8BE3-904F0D7AF0C8}"/>
                  </a:ext>
                </a:extLst>
              </p14:cNvPr>
              <p14:cNvContentPartPr/>
              <p14:nvPr/>
            </p14:nvContentPartPr>
            <p14:xfrm>
              <a:off x="3846117" y="5757056"/>
              <a:ext cx="63360" cy="11988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C984F874-F587-43E1-8BE3-904F0D7AF0C8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3828117" y="5739056"/>
                <a:ext cx="990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1F06BF56-7296-4BBA-A5F8-4253FB706FE8}"/>
                  </a:ext>
                </a:extLst>
              </p14:cNvPr>
              <p14:cNvContentPartPr/>
              <p14:nvPr/>
            </p14:nvContentPartPr>
            <p14:xfrm>
              <a:off x="3761877" y="5632496"/>
              <a:ext cx="51480" cy="2304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1F06BF56-7296-4BBA-A5F8-4253FB706FE8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743877" y="5614496"/>
                <a:ext cx="871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12482159-AC75-473E-8D2D-B174C204CC94}"/>
                  </a:ext>
                </a:extLst>
              </p14:cNvPr>
              <p14:cNvContentPartPr/>
              <p14:nvPr/>
            </p14:nvContentPartPr>
            <p14:xfrm>
              <a:off x="5658357" y="5552936"/>
              <a:ext cx="216720" cy="27828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12482159-AC75-473E-8D2D-B174C204CC94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5640327" y="5534959"/>
                <a:ext cx="252419" cy="313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8B0316A8-4EC4-42AA-957F-6D2E21CBECB4}"/>
                  </a:ext>
                </a:extLst>
              </p14:cNvPr>
              <p14:cNvContentPartPr/>
              <p14:nvPr/>
            </p14:nvContentPartPr>
            <p14:xfrm>
              <a:off x="5113317" y="5586776"/>
              <a:ext cx="210600" cy="22176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8B0316A8-4EC4-42AA-957F-6D2E21CBECB4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5095317" y="5568776"/>
                <a:ext cx="2462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22F14F17-6025-4317-ACE0-7F8E7CF027BA}"/>
                  </a:ext>
                </a:extLst>
              </p14:cNvPr>
              <p14:cNvContentPartPr/>
              <p14:nvPr/>
            </p14:nvContentPartPr>
            <p14:xfrm>
              <a:off x="4556757" y="5694776"/>
              <a:ext cx="239040" cy="14256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22F14F17-6025-4317-ACE0-7F8E7CF027BA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4538730" y="5676776"/>
                <a:ext cx="274734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B99C4967-69F1-4111-BC24-F76AA5577BBB}"/>
                  </a:ext>
                </a:extLst>
              </p14:cNvPr>
              <p14:cNvContentPartPr/>
              <p14:nvPr/>
            </p14:nvContentPartPr>
            <p14:xfrm>
              <a:off x="4153557" y="5615216"/>
              <a:ext cx="312840" cy="24444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B99C4967-69F1-4111-BC24-F76AA5577BBB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4135536" y="5597216"/>
                <a:ext cx="348521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9C406FD1-6CF2-40C2-AB32-2D6C0B81158C}"/>
                  </a:ext>
                </a:extLst>
              </p14:cNvPr>
              <p14:cNvContentPartPr/>
              <p14:nvPr/>
            </p14:nvContentPartPr>
            <p14:xfrm>
              <a:off x="3147717" y="5723216"/>
              <a:ext cx="131760" cy="18216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9C406FD1-6CF2-40C2-AB32-2D6C0B81158C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3129717" y="5705180"/>
                <a:ext cx="167400" cy="217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02D03956-2330-4297-9DBF-DF762054D316}"/>
                  </a:ext>
                </a:extLst>
              </p14:cNvPr>
              <p14:cNvContentPartPr/>
              <p14:nvPr/>
            </p14:nvContentPartPr>
            <p14:xfrm>
              <a:off x="2711037" y="5614856"/>
              <a:ext cx="159840" cy="26208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02D03956-2330-4297-9DBF-DF762054D316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2693037" y="5596881"/>
                <a:ext cx="195480" cy="297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B7F7568B-65E9-4B1B-B17B-91506E9A29AA}"/>
                  </a:ext>
                </a:extLst>
              </p14:cNvPr>
              <p14:cNvContentPartPr/>
              <p14:nvPr/>
            </p14:nvContentPartPr>
            <p14:xfrm>
              <a:off x="1279677" y="5683616"/>
              <a:ext cx="165240" cy="20520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B7F7568B-65E9-4B1B-B17B-91506E9A29AA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261677" y="5665616"/>
                <a:ext cx="20088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0580C466-DE62-4889-9598-4385D5CC73FD}"/>
                  </a:ext>
                </a:extLst>
              </p14:cNvPr>
              <p14:cNvContentPartPr/>
              <p14:nvPr/>
            </p14:nvContentPartPr>
            <p14:xfrm>
              <a:off x="6879837" y="5410736"/>
              <a:ext cx="91080" cy="17640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0580C466-DE62-4889-9598-4385D5CC73FD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6861908" y="5392736"/>
                <a:ext cx="12658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DA491F10-D93D-47A6-A154-751044F0EB8F}"/>
                  </a:ext>
                </a:extLst>
              </p14:cNvPr>
              <p14:cNvContentPartPr/>
              <p14:nvPr/>
            </p14:nvContentPartPr>
            <p14:xfrm>
              <a:off x="6505077" y="5518736"/>
              <a:ext cx="199080" cy="32436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DA491F10-D93D-47A6-A154-751044F0EB8F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6487077" y="5500736"/>
                <a:ext cx="2347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1AD1B4FA-F27B-4DBE-B9FE-AA853606658E}"/>
                  </a:ext>
                </a:extLst>
              </p14:cNvPr>
              <p14:cNvContentPartPr/>
              <p14:nvPr/>
            </p14:nvContentPartPr>
            <p14:xfrm>
              <a:off x="6089997" y="5592536"/>
              <a:ext cx="131400" cy="176760"/>
            </p14:xfrm>
          </p:contentPart>
        </mc:Choice>
        <mc:Fallback xmlns=""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1AD1B4FA-F27B-4DBE-B9FE-AA853606658E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6071997" y="5574536"/>
                <a:ext cx="167040" cy="21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8636C5B7-8ACB-4D51-A9E1-C5B3D891ABCA}"/>
              </a:ext>
            </a:extLst>
          </p:cNvPr>
          <p:cNvGrpSpPr/>
          <p:nvPr/>
        </p:nvGrpSpPr>
        <p:grpSpPr>
          <a:xfrm>
            <a:off x="1395399" y="5041546"/>
            <a:ext cx="792720" cy="241560"/>
            <a:chOff x="1395399" y="5041546"/>
            <a:chExt cx="792720" cy="24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1FAB3F1-7D43-45B7-AAC6-819596F8F7AE}"/>
                    </a:ext>
                  </a:extLst>
                </p14:cNvPr>
                <p14:cNvContentPartPr/>
                <p14:nvPr/>
              </p14:nvContentPartPr>
              <p14:xfrm>
                <a:off x="1395399" y="5048746"/>
                <a:ext cx="258480" cy="234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1FAB3F1-7D43-45B7-AAC6-819596F8F7A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377759" y="5031106"/>
                  <a:ext cx="2941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0B42CBF-9478-4FC7-8630-1D54A97FBF9B}"/>
                    </a:ext>
                  </a:extLst>
                </p14:cNvPr>
                <p14:cNvContentPartPr/>
                <p14:nvPr/>
              </p14:nvContentPartPr>
              <p14:xfrm>
                <a:off x="1745319" y="5130466"/>
                <a:ext cx="118080" cy="152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0B42CBF-9478-4FC7-8630-1D54A97FBF9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727319" y="5112826"/>
                  <a:ext cx="1537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6F15268-63E1-44DF-89B7-5D8969080B9B}"/>
                    </a:ext>
                  </a:extLst>
                </p14:cNvPr>
                <p14:cNvContentPartPr/>
                <p14:nvPr/>
              </p14:nvContentPartPr>
              <p14:xfrm>
                <a:off x="1945479" y="5113546"/>
                <a:ext cx="92880" cy="140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6F15268-63E1-44DF-89B7-5D8969080B9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927839" y="5095906"/>
                  <a:ext cx="1285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20FC50C-56AF-4553-B991-7C52B6989608}"/>
                    </a:ext>
                  </a:extLst>
                </p14:cNvPr>
                <p14:cNvContentPartPr/>
                <p14:nvPr/>
              </p14:nvContentPartPr>
              <p14:xfrm>
                <a:off x="2169759" y="5041546"/>
                <a:ext cx="18360" cy="202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20FC50C-56AF-4553-B991-7C52B698960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151759" y="5023906"/>
                  <a:ext cx="540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3A86CE7-531B-4B5B-B20F-407859619B71}"/>
                    </a:ext>
                  </a:extLst>
                </p14:cNvPr>
                <p14:cNvContentPartPr/>
                <p14:nvPr/>
              </p14:nvContentPartPr>
              <p14:xfrm>
                <a:off x="2093799" y="5125066"/>
                <a:ext cx="91800" cy="35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3A86CE7-531B-4B5B-B20F-407859619B7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075799" y="5107066"/>
                  <a:ext cx="12744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97B8FE7-2ACD-4153-A11D-9A30A5F72607}"/>
              </a:ext>
            </a:extLst>
          </p:cNvPr>
          <p:cNvGrpSpPr/>
          <p:nvPr/>
        </p:nvGrpSpPr>
        <p:grpSpPr>
          <a:xfrm>
            <a:off x="2430039" y="5027866"/>
            <a:ext cx="846000" cy="237600"/>
            <a:chOff x="2430039" y="5027866"/>
            <a:chExt cx="846000" cy="23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8D7321B-E546-4894-AFE4-0A30E3D11B77}"/>
                    </a:ext>
                  </a:extLst>
                </p14:cNvPr>
                <p14:cNvContentPartPr/>
                <p14:nvPr/>
              </p14:nvContentPartPr>
              <p14:xfrm>
                <a:off x="2430039" y="5081146"/>
                <a:ext cx="117360" cy="184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8D7321B-E546-4894-AFE4-0A30E3D11B7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412039" y="5063146"/>
                  <a:ext cx="1530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2CB4408-DCA4-490C-A001-3A717A54A381}"/>
                    </a:ext>
                  </a:extLst>
                </p14:cNvPr>
                <p14:cNvContentPartPr/>
                <p14:nvPr/>
              </p14:nvContentPartPr>
              <p14:xfrm>
                <a:off x="2634159" y="5027866"/>
                <a:ext cx="138600" cy="223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2CB4408-DCA4-490C-A001-3A717A54A38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616519" y="5009866"/>
                  <a:ext cx="1742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1B954DB-3EBC-49CF-9485-1014480DB4B5}"/>
                    </a:ext>
                  </a:extLst>
                </p14:cNvPr>
                <p14:cNvContentPartPr/>
                <p14:nvPr/>
              </p14:nvContentPartPr>
              <p14:xfrm>
                <a:off x="2885439" y="5134786"/>
                <a:ext cx="84240" cy="104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1B954DB-3EBC-49CF-9485-1014480DB4B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867799" y="5116786"/>
                  <a:ext cx="1198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703C12D-8A56-4233-B747-271962C99055}"/>
                    </a:ext>
                  </a:extLst>
                </p14:cNvPr>
                <p14:cNvContentPartPr/>
                <p14:nvPr/>
              </p14:nvContentPartPr>
              <p14:xfrm>
                <a:off x="3061479" y="5130466"/>
                <a:ext cx="214560" cy="133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703C12D-8A56-4233-B747-271962C9905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043839" y="5112826"/>
                  <a:ext cx="25020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61C2140-CA01-47A4-85FD-E09466DE5D39}"/>
              </a:ext>
            </a:extLst>
          </p:cNvPr>
          <p:cNvGrpSpPr/>
          <p:nvPr/>
        </p:nvGrpSpPr>
        <p:grpSpPr>
          <a:xfrm>
            <a:off x="3504279" y="5029306"/>
            <a:ext cx="30240" cy="133200"/>
            <a:chOff x="3504279" y="5029306"/>
            <a:chExt cx="3024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03489DB-8EE0-48C7-B2C2-5ADB9FE34A61}"/>
                    </a:ext>
                  </a:extLst>
                </p14:cNvPr>
                <p14:cNvContentPartPr/>
                <p14:nvPr/>
              </p14:nvContentPartPr>
              <p14:xfrm>
                <a:off x="3508959" y="5029306"/>
                <a:ext cx="22680" cy="3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03489DB-8EE0-48C7-B2C2-5ADB9FE34A6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490959" y="5011666"/>
                  <a:ext cx="583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CD7B5D0-0238-4DAC-87B0-1EBA0E9AB61A}"/>
                    </a:ext>
                  </a:extLst>
                </p14:cNvPr>
                <p14:cNvContentPartPr/>
                <p14:nvPr/>
              </p14:nvContentPartPr>
              <p14:xfrm>
                <a:off x="3504279" y="5154226"/>
                <a:ext cx="30240" cy="8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CD7B5D0-0238-4DAC-87B0-1EBA0E9AB61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486279" y="5136226"/>
                  <a:ext cx="6588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7485C9A-C0DD-46C6-9E3D-3453B690DB37}"/>
              </a:ext>
            </a:extLst>
          </p:cNvPr>
          <p:cNvGrpSpPr/>
          <p:nvPr/>
        </p:nvGrpSpPr>
        <p:grpSpPr>
          <a:xfrm>
            <a:off x="3939519" y="4909066"/>
            <a:ext cx="803880" cy="288360"/>
            <a:chOff x="3939519" y="4909066"/>
            <a:chExt cx="803880" cy="28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8A856E6-0C70-415C-8BF7-716E8675987B}"/>
                    </a:ext>
                  </a:extLst>
                </p14:cNvPr>
                <p14:cNvContentPartPr/>
                <p14:nvPr/>
              </p14:nvContentPartPr>
              <p14:xfrm>
                <a:off x="3939519" y="4914466"/>
                <a:ext cx="43920" cy="230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8A856E6-0C70-415C-8BF7-716E8675987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921519" y="4896826"/>
                  <a:ext cx="795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4CEEC7B-7E87-42D9-9DDD-A4222215D03C}"/>
                    </a:ext>
                  </a:extLst>
                </p14:cNvPr>
                <p14:cNvContentPartPr/>
                <p14:nvPr/>
              </p14:nvContentPartPr>
              <p14:xfrm>
                <a:off x="3952479" y="4914826"/>
                <a:ext cx="164520" cy="128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4CEEC7B-7E87-42D9-9DDD-A4222215D03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934479" y="4897186"/>
                  <a:ext cx="2001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386C542-8C2F-46C3-B114-493CF0A2CFEF}"/>
                    </a:ext>
                  </a:extLst>
                </p14:cNvPr>
                <p14:cNvContentPartPr/>
                <p14:nvPr/>
              </p14:nvContentPartPr>
              <p14:xfrm>
                <a:off x="4219599" y="4928506"/>
                <a:ext cx="64080" cy="244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386C542-8C2F-46C3-B114-493CF0A2CFE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201959" y="4910506"/>
                  <a:ext cx="997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D185987-54D6-402E-8ECA-1992DCBA765F}"/>
                    </a:ext>
                  </a:extLst>
                </p14:cNvPr>
                <p14:cNvContentPartPr/>
                <p14:nvPr/>
              </p14:nvContentPartPr>
              <p14:xfrm>
                <a:off x="4386279" y="4955866"/>
                <a:ext cx="12960" cy="189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D185987-54D6-402E-8ECA-1992DCBA765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368279" y="4937866"/>
                  <a:ext cx="486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E957EA3-D7A8-4BCD-A052-82A39E8F9911}"/>
                    </a:ext>
                  </a:extLst>
                </p14:cNvPr>
                <p14:cNvContentPartPr/>
                <p14:nvPr/>
              </p14:nvContentPartPr>
              <p14:xfrm>
                <a:off x="4429479" y="5000506"/>
                <a:ext cx="117360" cy="136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E957EA3-D7A8-4BCD-A052-82A39E8F9911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411479" y="4982506"/>
                  <a:ext cx="1530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A24EEFC-9294-44A3-8B95-BF1970092FB9}"/>
                    </a:ext>
                  </a:extLst>
                </p14:cNvPr>
                <p14:cNvContentPartPr/>
                <p14:nvPr/>
              </p14:nvContentPartPr>
              <p14:xfrm>
                <a:off x="4653039" y="4909066"/>
                <a:ext cx="90360" cy="288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A24EEFC-9294-44A3-8B95-BF1970092FB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635399" y="4891066"/>
                  <a:ext cx="126000" cy="32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4D2571C-8154-4724-A4A9-F3E3039113FD}"/>
              </a:ext>
            </a:extLst>
          </p:cNvPr>
          <p:cNvGrpSpPr/>
          <p:nvPr/>
        </p:nvGrpSpPr>
        <p:grpSpPr>
          <a:xfrm>
            <a:off x="4935639" y="4955866"/>
            <a:ext cx="359640" cy="132120"/>
            <a:chOff x="4935639" y="4955866"/>
            <a:chExt cx="359640" cy="13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6375798-EAB9-4FC6-8C42-99E1DAF254C7}"/>
                    </a:ext>
                  </a:extLst>
                </p14:cNvPr>
                <p14:cNvContentPartPr/>
                <p14:nvPr/>
              </p14:nvContentPartPr>
              <p14:xfrm>
                <a:off x="4935639" y="5018146"/>
                <a:ext cx="313560" cy="35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6375798-EAB9-4FC6-8C42-99E1DAF254C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917639" y="5000146"/>
                  <a:ext cx="3492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45130A0-69C2-4B71-8DF8-DC219EACE981}"/>
                    </a:ext>
                  </a:extLst>
                </p14:cNvPr>
                <p14:cNvContentPartPr/>
                <p14:nvPr/>
              </p14:nvContentPartPr>
              <p14:xfrm>
                <a:off x="5211399" y="4955866"/>
                <a:ext cx="83880" cy="132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45130A0-69C2-4B71-8DF8-DC219EACE98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193759" y="4937866"/>
                  <a:ext cx="11952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6FFCF04-1F53-4B73-B0C0-47AFD6012C2C}"/>
              </a:ext>
            </a:extLst>
          </p:cNvPr>
          <p:cNvGrpSpPr/>
          <p:nvPr/>
        </p:nvGrpSpPr>
        <p:grpSpPr>
          <a:xfrm>
            <a:off x="5557719" y="4879906"/>
            <a:ext cx="959400" cy="264960"/>
            <a:chOff x="5557719" y="4879906"/>
            <a:chExt cx="959400" cy="26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02D0999-4052-43E4-8FE4-DC3B26292B0E}"/>
                    </a:ext>
                  </a:extLst>
                </p14:cNvPr>
                <p14:cNvContentPartPr/>
                <p14:nvPr/>
              </p14:nvContentPartPr>
              <p14:xfrm>
                <a:off x="5557719" y="4895026"/>
                <a:ext cx="144360" cy="206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02D0999-4052-43E4-8FE4-DC3B26292B0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540079" y="4877386"/>
                  <a:ext cx="1800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BF62DFF-C800-4811-A73B-8DC6D3AAC83D}"/>
                    </a:ext>
                  </a:extLst>
                </p14:cNvPr>
                <p14:cNvContentPartPr/>
                <p14:nvPr/>
              </p14:nvContentPartPr>
              <p14:xfrm>
                <a:off x="5822319" y="4879906"/>
                <a:ext cx="92880" cy="264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BF62DFF-C800-4811-A73B-8DC6D3AAC83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804319" y="4861906"/>
                  <a:ext cx="1285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BF320A0-E817-4DD3-9758-8805C6D18E98}"/>
                    </a:ext>
                  </a:extLst>
                </p14:cNvPr>
                <p14:cNvContentPartPr/>
                <p14:nvPr/>
              </p14:nvContentPartPr>
              <p14:xfrm>
                <a:off x="5997999" y="4909066"/>
                <a:ext cx="46800" cy="177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BF320A0-E817-4DD3-9758-8805C6D18E98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980359" y="4891066"/>
                  <a:ext cx="824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B4EDBC0-64D4-48E0-9469-1956D133E3A6}"/>
                    </a:ext>
                  </a:extLst>
                </p14:cNvPr>
                <p14:cNvContentPartPr/>
                <p14:nvPr/>
              </p14:nvContentPartPr>
              <p14:xfrm>
                <a:off x="6050919" y="4937866"/>
                <a:ext cx="100440" cy="115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B4EDBC0-64D4-48E0-9469-1956D133E3A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033279" y="4920226"/>
                  <a:ext cx="1360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7CFA138-A196-4872-986C-10A6532494FC}"/>
                    </a:ext>
                  </a:extLst>
                </p14:cNvPr>
                <p14:cNvContentPartPr/>
                <p14:nvPr/>
              </p14:nvContentPartPr>
              <p14:xfrm>
                <a:off x="6245679" y="5005906"/>
                <a:ext cx="118440" cy="8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7CFA138-A196-4872-986C-10A6532494F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228039" y="4988266"/>
                  <a:ext cx="1540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FA3C38D-334D-4BFA-85C4-463E5A46141C}"/>
                    </a:ext>
                  </a:extLst>
                </p14:cNvPr>
                <p14:cNvContentPartPr/>
                <p14:nvPr/>
              </p14:nvContentPartPr>
              <p14:xfrm>
                <a:off x="6297519" y="4939666"/>
                <a:ext cx="23040" cy="133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FA3C38D-334D-4BFA-85C4-463E5A46141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279519" y="4921666"/>
                  <a:ext cx="586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EAA3912-7105-4A06-9E96-D51EB3D78589}"/>
                    </a:ext>
                  </a:extLst>
                </p14:cNvPr>
                <p14:cNvContentPartPr/>
                <p14:nvPr/>
              </p14:nvContentPartPr>
              <p14:xfrm>
                <a:off x="6483639" y="4910506"/>
                <a:ext cx="33480" cy="160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EAA3912-7105-4A06-9E96-D51EB3D7858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465639" y="4892866"/>
                  <a:ext cx="69120" cy="19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28C4CC8-35A5-49BE-A5E0-B2266DCB54FD}"/>
                  </a:ext>
                </a:extLst>
              </p14:cNvPr>
              <p14:cNvContentPartPr/>
              <p14:nvPr/>
            </p14:nvContentPartPr>
            <p14:xfrm>
              <a:off x="6672279" y="4831306"/>
              <a:ext cx="105480" cy="2707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28C4CC8-35A5-49BE-A5E0-B2266DCB54FD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6654279" y="4813306"/>
                <a:ext cx="141120" cy="30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074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1971CFD-AD67-4D7D-ABD4-3E7AC8F0D8CB}"/>
                  </a:ext>
                </a:extLst>
              </p14:cNvPr>
              <p14:cNvContentPartPr/>
              <p14:nvPr/>
            </p14:nvContentPartPr>
            <p14:xfrm>
              <a:off x="408850" y="271742"/>
              <a:ext cx="7242480" cy="13244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1971CFD-AD67-4D7D-ABD4-3E7AC8F0D8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0850" y="253742"/>
                <a:ext cx="7278120" cy="136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938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1E05C96-F7BD-4D9D-8F59-0AA37FA4CC9A}"/>
                  </a:ext>
                </a:extLst>
              </p14:cNvPr>
              <p14:cNvContentPartPr/>
              <p14:nvPr/>
            </p14:nvContentPartPr>
            <p14:xfrm>
              <a:off x="295090" y="238262"/>
              <a:ext cx="585360" cy="318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1E05C96-F7BD-4D9D-8F59-0AA37FA4CC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450" y="220622"/>
                <a:ext cx="62100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95DAD6A-6CD6-467C-AEFA-E39BACF3E9D2}"/>
                  </a:ext>
                </a:extLst>
              </p14:cNvPr>
              <p14:cNvContentPartPr/>
              <p14:nvPr/>
            </p14:nvContentPartPr>
            <p14:xfrm>
              <a:off x="3628690" y="239702"/>
              <a:ext cx="63360" cy="2829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95DAD6A-6CD6-467C-AEFA-E39BACF3E9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10690" y="222062"/>
                <a:ext cx="9900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D96E5FA-0E14-4643-8C06-859D03A343C1}"/>
                  </a:ext>
                </a:extLst>
              </p14:cNvPr>
              <p14:cNvContentPartPr/>
              <p14:nvPr/>
            </p14:nvContentPartPr>
            <p14:xfrm>
              <a:off x="3913090" y="306662"/>
              <a:ext cx="28800" cy="182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D96E5FA-0E14-4643-8C06-859D03A343C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95090" y="288662"/>
                <a:ext cx="644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2DCF300-93AB-4559-96B7-8AFEE476120B}"/>
                  </a:ext>
                </a:extLst>
              </p14:cNvPr>
              <p14:cNvContentPartPr/>
              <p14:nvPr/>
            </p14:nvContentPartPr>
            <p14:xfrm>
              <a:off x="4031890" y="329342"/>
              <a:ext cx="176760" cy="147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2DCF300-93AB-4559-96B7-8AFEE476120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14250" y="311342"/>
                <a:ext cx="2124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8A1E7F5-C612-42AB-9A30-A93585EE8877}"/>
                  </a:ext>
                </a:extLst>
              </p14:cNvPr>
              <p14:cNvContentPartPr/>
              <p14:nvPr/>
            </p14:nvContentPartPr>
            <p14:xfrm>
              <a:off x="4531930" y="334742"/>
              <a:ext cx="120240" cy="119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8A1E7F5-C612-42AB-9A30-A93585EE887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14290" y="317102"/>
                <a:ext cx="1558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9CF1717-EA4B-44D2-A2FF-D165C41C1E84}"/>
                  </a:ext>
                </a:extLst>
              </p14:cNvPr>
              <p14:cNvContentPartPr/>
              <p14:nvPr/>
            </p14:nvContentPartPr>
            <p14:xfrm>
              <a:off x="3844690" y="187142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9CF1717-EA4B-44D2-A2FF-D165C41C1E8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27050" y="1695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0D7E028-B405-4DA8-BEA7-EBAFE4BF72E8}"/>
                  </a:ext>
                </a:extLst>
              </p14:cNvPr>
              <p14:cNvContentPartPr/>
              <p14:nvPr/>
            </p14:nvContentPartPr>
            <p14:xfrm>
              <a:off x="5363890" y="289742"/>
              <a:ext cx="384120" cy="170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0D7E028-B405-4DA8-BEA7-EBAFE4BF72E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46250" y="272102"/>
                <a:ext cx="41976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81B72C0-3E17-4C06-8524-0913652B73A5}"/>
                  </a:ext>
                </a:extLst>
              </p14:cNvPr>
              <p14:cNvContentPartPr/>
              <p14:nvPr/>
            </p14:nvContentPartPr>
            <p14:xfrm>
              <a:off x="4770610" y="198662"/>
              <a:ext cx="426240" cy="2844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81B72C0-3E17-4C06-8524-0913652B73A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52610" y="180662"/>
                <a:ext cx="46188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4B31DEB-1C41-474B-8CD8-EB416EEB4368}"/>
                  </a:ext>
                </a:extLst>
              </p14:cNvPr>
              <p14:cNvContentPartPr/>
              <p14:nvPr/>
            </p14:nvContentPartPr>
            <p14:xfrm>
              <a:off x="4304410" y="221342"/>
              <a:ext cx="119880" cy="2840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4B31DEB-1C41-474B-8CD8-EB416EEB436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86464" y="203365"/>
                <a:ext cx="155413" cy="319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25ED031-9664-4894-A53E-7A8636CA7789}"/>
                  </a:ext>
                </a:extLst>
              </p14:cNvPr>
              <p14:cNvContentPartPr/>
              <p14:nvPr/>
            </p14:nvContentPartPr>
            <p14:xfrm>
              <a:off x="3214330" y="357782"/>
              <a:ext cx="312840" cy="147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25ED031-9664-4894-A53E-7A8636CA778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96330" y="339782"/>
                <a:ext cx="3484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2EED793-B7AD-41BD-AAE7-3B30EA1768FF}"/>
                  </a:ext>
                </a:extLst>
              </p14:cNvPr>
              <p14:cNvContentPartPr/>
              <p14:nvPr/>
            </p14:nvContentPartPr>
            <p14:xfrm>
              <a:off x="1095370" y="260942"/>
              <a:ext cx="1954800" cy="2844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2EED793-B7AD-41BD-AAE7-3B30EA1768F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77733" y="243302"/>
                <a:ext cx="1990433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B9A3F4D-57D1-425A-92AC-F9B80A4990FE}"/>
                  </a:ext>
                </a:extLst>
              </p14:cNvPr>
              <p14:cNvContentPartPr/>
              <p14:nvPr/>
            </p14:nvContentPartPr>
            <p14:xfrm>
              <a:off x="675610" y="817502"/>
              <a:ext cx="23040" cy="2444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B9A3F4D-57D1-425A-92AC-F9B80A4990F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7970" y="799862"/>
                <a:ext cx="5868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C7AE0D5-3116-4EE7-8B52-AACEBCA78E90}"/>
                  </a:ext>
                </a:extLst>
              </p14:cNvPr>
              <p14:cNvContentPartPr/>
              <p14:nvPr/>
            </p14:nvContentPartPr>
            <p14:xfrm>
              <a:off x="1141450" y="794462"/>
              <a:ext cx="193320" cy="2905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C7AE0D5-3116-4EE7-8B52-AACEBCA78E9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23450" y="776822"/>
                <a:ext cx="22896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FEDB5AB-5D97-4305-A9A4-17DBE1880119}"/>
                  </a:ext>
                </a:extLst>
              </p14:cNvPr>
              <p14:cNvContentPartPr/>
              <p14:nvPr/>
            </p14:nvContentPartPr>
            <p14:xfrm>
              <a:off x="868930" y="897062"/>
              <a:ext cx="176400" cy="1764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FEDB5AB-5D97-4305-A9A4-17DBE188011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50930" y="879422"/>
                <a:ext cx="21204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C2FA5C5-05FA-4B11-B6D9-08B4175D3EF6}"/>
                  </a:ext>
                </a:extLst>
              </p14:cNvPr>
              <p14:cNvContentPartPr/>
              <p14:nvPr/>
            </p14:nvContentPartPr>
            <p14:xfrm>
              <a:off x="1482010" y="885902"/>
              <a:ext cx="142200" cy="1537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C2FA5C5-05FA-4B11-B6D9-08B4175D3EF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64370" y="867902"/>
                <a:ext cx="1778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FB04E05-1A5F-4FBB-B660-E35483C155A1}"/>
                  </a:ext>
                </a:extLst>
              </p14:cNvPr>
              <p14:cNvContentPartPr/>
              <p14:nvPr/>
            </p14:nvContentPartPr>
            <p14:xfrm>
              <a:off x="2260330" y="863222"/>
              <a:ext cx="131040" cy="1252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FB04E05-1A5F-4FBB-B660-E35483C155A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42330" y="845222"/>
                <a:ext cx="1666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A088536-40EE-4777-810E-9E34E276F85F}"/>
                  </a:ext>
                </a:extLst>
              </p14:cNvPr>
              <p14:cNvContentPartPr/>
              <p14:nvPr/>
            </p14:nvContentPartPr>
            <p14:xfrm>
              <a:off x="2725810" y="965462"/>
              <a:ext cx="360" cy="61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A088536-40EE-4777-810E-9E34E276F85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08170" y="94746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F9025AA-7DAE-4C86-B20A-5179339A78BD}"/>
                  </a:ext>
                </a:extLst>
              </p14:cNvPr>
              <p14:cNvContentPartPr/>
              <p14:nvPr/>
            </p14:nvContentPartPr>
            <p14:xfrm>
              <a:off x="3237010" y="800222"/>
              <a:ext cx="199080" cy="3531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F9025AA-7DAE-4C86-B20A-5179339A78B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19370" y="782582"/>
                <a:ext cx="23472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D84FDE7-AA9B-4C97-B46E-BB0ED3AF8E99}"/>
                  </a:ext>
                </a:extLst>
              </p14:cNvPr>
              <p14:cNvContentPartPr/>
              <p14:nvPr/>
            </p14:nvContentPartPr>
            <p14:xfrm>
              <a:off x="3583690" y="789422"/>
              <a:ext cx="79920" cy="968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D84FDE7-AA9B-4C97-B46E-BB0ED3AF8E9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565690" y="771782"/>
                <a:ext cx="1155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B22B02F-A5C4-4552-B367-9AEBEF05541B}"/>
                  </a:ext>
                </a:extLst>
              </p14:cNvPr>
              <p14:cNvContentPartPr/>
              <p14:nvPr/>
            </p14:nvContentPartPr>
            <p14:xfrm>
              <a:off x="3856210" y="897062"/>
              <a:ext cx="108360" cy="230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B22B02F-A5C4-4552-B367-9AEBEF05541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838210" y="879422"/>
                <a:ext cx="1440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C138B84-15E1-4AEC-AAE0-2748A6EAB3FB}"/>
                  </a:ext>
                </a:extLst>
              </p14:cNvPr>
              <p14:cNvContentPartPr/>
              <p14:nvPr/>
            </p14:nvContentPartPr>
            <p14:xfrm>
              <a:off x="3867730" y="1016582"/>
              <a:ext cx="74160" cy="61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C138B84-15E1-4AEC-AAE0-2748A6EAB3F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849730" y="998582"/>
                <a:ext cx="1098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2B9FAA34-3511-473D-AA56-283DC331830B}"/>
                  </a:ext>
                </a:extLst>
              </p14:cNvPr>
              <p14:cNvContentPartPr/>
              <p14:nvPr/>
            </p14:nvContentPartPr>
            <p14:xfrm>
              <a:off x="2884930" y="840542"/>
              <a:ext cx="136800" cy="1479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2B9FAA34-3511-473D-AA56-283DC331830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867290" y="822542"/>
                <a:ext cx="1724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83417E2-021C-43A3-9A5A-949D8986EDD8}"/>
                  </a:ext>
                </a:extLst>
              </p14:cNvPr>
              <p14:cNvContentPartPr/>
              <p14:nvPr/>
            </p14:nvContentPartPr>
            <p14:xfrm>
              <a:off x="2561290" y="970862"/>
              <a:ext cx="85680" cy="61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83417E2-021C-43A3-9A5A-949D8986EDD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43290" y="953222"/>
                <a:ext cx="1213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0541410-EFAE-4A57-A95B-14C9CA1729A5}"/>
                  </a:ext>
                </a:extLst>
              </p14:cNvPr>
              <p14:cNvContentPartPr/>
              <p14:nvPr/>
            </p14:nvContentPartPr>
            <p14:xfrm>
              <a:off x="1811410" y="654062"/>
              <a:ext cx="279000" cy="4363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0541410-EFAE-4A57-A95B-14C9CA1729A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793770" y="636077"/>
                <a:ext cx="314640" cy="4719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D626E356-9025-4CCE-A2DA-0822B674AF7B}"/>
                  </a:ext>
                </a:extLst>
              </p14:cNvPr>
              <p14:cNvContentPartPr/>
              <p14:nvPr/>
            </p14:nvContentPartPr>
            <p14:xfrm>
              <a:off x="4293610" y="749462"/>
              <a:ext cx="193320" cy="3528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D626E356-9025-4CCE-A2DA-0822B674AF7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75610" y="731462"/>
                <a:ext cx="22896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715F3EE-2FE4-406A-9A82-1175318DA902}"/>
                  </a:ext>
                </a:extLst>
              </p14:cNvPr>
              <p14:cNvContentPartPr/>
              <p14:nvPr/>
            </p14:nvContentPartPr>
            <p14:xfrm>
              <a:off x="4583050" y="664142"/>
              <a:ext cx="114480" cy="972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715F3EE-2FE4-406A-9A82-1175318DA90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565410" y="646142"/>
                <a:ext cx="1501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EAE9A5DF-1045-4A70-872D-EEC7D29F6FCE}"/>
                  </a:ext>
                </a:extLst>
              </p14:cNvPr>
              <p14:cNvContentPartPr/>
              <p14:nvPr/>
            </p14:nvContentPartPr>
            <p14:xfrm>
              <a:off x="4969330" y="614822"/>
              <a:ext cx="39960" cy="1065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EAE9A5DF-1045-4A70-872D-EEC7D29F6FC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951690" y="597182"/>
                <a:ext cx="756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C4F768E-B125-48CF-BD53-D54592B15346}"/>
                  </a:ext>
                </a:extLst>
              </p14:cNvPr>
              <p14:cNvContentPartPr/>
              <p14:nvPr/>
            </p14:nvContentPartPr>
            <p14:xfrm>
              <a:off x="5134210" y="931262"/>
              <a:ext cx="170640" cy="180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C4F768E-B125-48CF-BD53-D54592B1534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116210" y="913262"/>
                <a:ext cx="2062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8A125BDF-E488-4D0A-B734-D8B58BABA290}"/>
                  </a:ext>
                </a:extLst>
              </p14:cNvPr>
              <p14:cNvContentPartPr/>
              <p14:nvPr/>
            </p14:nvContentPartPr>
            <p14:xfrm>
              <a:off x="5452090" y="732542"/>
              <a:ext cx="52200" cy="3751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8A125BDF-E488-4D0A-B734-D8B58BABA29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434450" y="714542"/>
                <a:ext cx="8784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C3A0F0F-D261-4238-AD83-4588A7598F13}"/>
                  </a:ext>
                </a:extLst>
              </p14:cNvPr>
              <p14:cNvContentPartPr/>
              <p14:nvPr/>
            </p14:nvContentPartPr>
            <p14:xfrm>
              <a:off x="4782130" y="647222"/>
              <a:ext cx="108360" cy="972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C3A0F0F-D261-4238-AD83-4588A7598F1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764130" y="629222"/>
                <a:ext cx="1440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EABCA957-051D-4E3E-AF8F-F8E23B8D5DF8}"/>
                  </a:ext>
                </a:extLst>
              </p14:cNvPr>
              <p14:cNvContentPartPr/>
              <p14:nvPr/>
            </p14:nvContentPartPr>
            <p14:xfrm>
              <a:off x="7928530" y="192902"/>
              <a:ext cx="392040" cy="2559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EABCA957-051D-4E3E-AF8F-F8E23B8D5DF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910547" y="174902"/>
                <a:ext cx="427647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DD9996AE-7160-42DB-A3F9-4FA8DF2297F5}"/>
                  </a:ext>
                </a:extLst>
              </p14:cNvPr>
              <p14:cNvContentPartPr/>
              <p14:nvPr/>
            </p14:nvContentPartPr>
            <p14:xfrm>
              <a:off x="7655650" y="187142"/>
              <a:ext cx="102600" cy="2390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DD9996AE-7160-42DB-A3F9-4FA8DF2297F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638010" y="169502"/>
                <a:ext cx="13824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3F690DB9-F0FB-423D-83D4-B8686E02ACDD}"/>
                  </a:ext>
                </a:extLst>
              </p14:cNvPr>
              <p14:cNvContentPartPr/>
              <p14:nvPr/>
            </p14:nvContentPartPr>
            <p14:xfrm>
              <a:off x="7059490" y="187142"/>
              <a:ext cx="522720" cy="23328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3F690DB9-F0FB-423D-83D4-B8686E02ACD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041502" y="169502"/>
                <a:ext cx="558335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4781F374-43E8-4D12-8E17-9174A6CAD918}"/>
                  </a:ext>
                </a:extLst>
              </p14:cNvPr>
              <p14:cNvContentPartPr/>
              <p14:nvPr/>
            </p14:nvContentPartPr>
            <p14:xfrm>
              <a:off x="6286570" y="187142"/>
              <a:ext cx="617400" cy="23904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4781F374-43E8-4D12-8E17-9174A6CAD91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268559" y="169502"/>
                <a:ext cx="653061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7533B20B-A42E-4735-83EE-E9B0E092520E}"/>
                  </a:ext>
                </a:extLst>
              </p14:cNvPr>
              <p14:cNvContentPartPr/>
              <p14:nvPr/>
            </p14:nvContentPartPr>
            <p14:xfrm>
              <a:off x="5934850" y="181742"/>
              <a:ext cx="216360" cy="25632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7533B20B-A42E-4735-83EE-E9B0E092520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917210" y="163742"/>
                <a:ext cx="25200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30911EF7-B77E-4570-B3F9-35DD067733AA}"/>
                  </a:ext>
                </a:extLst>
              </p14:cNvPr>
              <p14:cNvContentPartPr/>
              <p14:nvPr/>
            </p14:nvContentPartPr>
            <p14:xfrm>
              <a:off x="8518930" y="204422"/>
              <a:ext cx="91440" cy="15948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30911EF7-B77E-4570-B3F9-35DD067733A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501290" y="186422"/>
                <a:ext cx="1270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52B2A953-F267-4E36-97DB-0D1C1132EA2C}"/>
                  </a:ext>
                </a:extLst>
              </p14:cNvPr>
              <p14:cNvContentPartPr/>
              <p14:nvPr/>
            </p14:nvContentPartPr>
            <p14:xfrm>
              <a:off x="8712250" y="232502"/>
              <a:ext cx="12240" cy="17640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52B2A953-F267-4E36-97DB-0D1C1132EA2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694250" y="214862"/>
                <a:ext cx="4788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17D17C6A-D28A-4968-97E3-0A3C8063D043}"/>
                  </a:ext>
                </a:extLst>
              </p14:cNvPr>
              <p14:cNvContentPartPr/>
              <p14:nvPr/>
            </p14:nvContentPartPr>
            <p14:xfrm>
              <a:off x="8842930" y="204422"/>
              <a:ext cx="360" cy="19908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17D17C6A-D28A-4968-97E3-0A3C8063D04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824930" y="186422"/>
                <a:ext cx="360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3A7F60C1-1B21-43A8-B4F7-EF5F69904DCD}"/>
                  </a:ext>
                </a:extLst>
              </p14:cNvPr>
              <p14:cNvContentPartPr/>
              <p14:nvPr/>
            </p14:nvContentPartPr>
            <p14:xfrm>
              <a:off x="9064330" y="232502"/>
              <a:ext cx="108360" cy="13572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3A7F60C1-1B21-43A8-B4F7-EF5F69904DC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046330" y="214862"/>
                <a:ext cx="1440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B232FF6E-179D-4B89-A2D9-4A0E07E0CE1B}"/>
                  </a:ext>
                </a:extLst>
              </p14:cNvPr>
              <p14:cNvContentPartPr/>
              <p14:nvPr/>
            </p14:nvContentPartPr>
            <p14:xfrm>
              <a:off x="9740050" y="192902"/>
              <a:ext cx="119880" cy="13680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B232FF6E-179D-4B89-A2D9-4A0E07E0CE1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722410" y="175262"/>
                <a:ext cx="1555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34217097-330F-46E1-BBC7-29251BADC93D}"/>
                  </a:ext>
                </a:extLst>
              </p14:cNvPr>
              <p14:cNvContentPartPr/>
              <p14:nvPr/>
            </p14:nvContentPartPr>
            <p14:xfrm>
              <a:off x="11807530" y="232142"/>
              <a:ext cx="182160" cy="15984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34217097-330F-46E1-BBC7-29251BADC93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789530" y="214502"/>
                <a:ext cx="2178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FAE2484E-53C8-4CF3-A6E9-4FE64F45FBC1}"/>
                  </a:ext>
                </a:extLst>
              </p14:cNvPr>
              <p14:cNvContentPartPr/>
              <p14:nvPr/>
            </p14:nvContentPartPr>
            <p14:xfrm>
              <a:off x="9933370" y="204422"/>
              <a:ext cx="346320" cy="34056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FAE2484E-53C8-4CF3-A6E9-4FE64F45FBC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915370" y="186782"/>
                <a:ext cx="38196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048CEFC8-11B1-4B9F-9DFF-7D4E34314EDF}"/>
                  </a:ext>
                </a:extLst>
              </p14:cNvPr>
              <p14:cNvContentPartPr/>
              <p14:nvPr/>
            </p14:nvContentPartPr>
            <p14:xfrm>
              <a:off x="9257290" y="209822"/>
              <a:ext cx="392400" cy="15984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048CEFC8-11B1-4B9F-9DFF-7D4E34314ED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239290" y="192142"/>
                <a:ext cx="428040" cy="1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235FB7B0-C13D-4B1B-9F68-01DEE7B429C0}"/>
                  </a:ext>
                </a:extLst>
              </p14:cNvPr>
              <p14:cNvContentPartPr/>
              <p14:nvPr/>
            </p14:nvContentPartPr>
            <p14:xfrm>
              <a:off x="10518370" y="130622"/>
              <a:ext cx="1135800" cy="36360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235FB7B0-C13D-4B1B-9F68-01DEE7B429C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500376" y="112640"/>
                <a:ext cx="1171429" cy="3992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33C165AD-78AB-436F-8857-EBCC1E882B4F}"/>
                  </a:ext>
                </a:extLst>
              </p14:cNvPr>
              <p14:cNvContentPartPr/>
              <p14:nvPr/>
            </p14:nvContentPartPr>
            <p14:xfrm>
              <a:off x="12063130" y="420062"/>
              <a:ext cx="68400" cy="12528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33C165AD-78AB-436F-8857-EBCC1E882B4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2045130" y="402062"/>
                <a:ext cx="104040" cy="16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882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08B7F4-10CB-4541-B505-ADB3F1AACD3A}"/>
                  </a:ext>
                </a:extLst>
              </p14:cNvPr>
              <p14:cNvContentPartPr/>
              <p14:nvPr/>
            </p14:nvContentPartPr>
            <p14:xfrm>
              <a:off x="386170" y="255182"/>
              <a:ext cx="114120" cy="384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08B7F4-10CB-4541-B505-ADB3F1AACD3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8170" y="237542"/>
                <a:ext cx="14976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9A79637-A0A9-4098-912D-1371BBA23D9C}"/>
                  </a:ext>
                </a:extLst>
              </p14:cNvPr>
              <p14:cNvContentPartPr/>
              <p14:nvPr/>
            </p14:nvContentPartPr>
            <p14:xfrm>
              <a:off x="584170" y="414302"/>
              <a:ext cx="69840" cy="193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9A79637-A0A9-4098-912D-1371BBA23D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6170" y="396662"/>
                <a:ext cx="1054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ACFAC9D-1D3A-4E1B-A35F-1969356936C1}"/>
                  </a:ext>
                </a:extLst>
              </p14:cNvPr>
              <p14:cNvContentPartPr/>
              <p14:nvPr/>
            </p14:nvContentPartPr>
            <p14:xfrm>
              <a:off x="2992210" y="291182"/>
              <a:ext cx="126000" cy="311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ACFAC9D-1D3A-4E1B-A35F-1969356936C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74570" y="273182"/>
                <a:ext cx="16164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F82C48B-8249-4664-B731-EC3227B8B7EC}"/>
                  </a:ext>
                </a:extLst>
              </p14:cNvPr>
              <p14:cNvContentPartPr/>
              <p14:nvPr/>
            </p14:nvContentPartPr>
            <p14:xfrm>
              <a:off x="3317290" y="346262"/>
              <a:ext cx="136440" cy="295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F82C48B-8249-4664-B731-EC3227B8B7E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99290" y="328262"/>
                <a:ext cx="17208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FA731F3-3405-49AB-AF65-9BB6BFB019A0}"/>
                  </a:ext>
                </a:extLst>
              </p14:cNvPr>
              <p14:cNvContentPartPr/>
              <p14:nvPr/>
            </p14:nvContentPartPr>
            <p14:xfrm>
              <a:off x="4168690" y="385502"/>
              <a:ext cx="131040" cy="160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FA731F3-3405-49AB-AF65-9BB6BFB019A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50690" y="367862"/>
                <a:ext cx="1666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B4525B3-DA6B-407C-81EC-FB2CCF335B19}"/>
                  </a:ext>
                </a:extLst>
              </p14:cNvPr>
              <p14:cNvContentPartPr/>
              <p14:nvPr/>
            </p14:nvContentPartPr>
            <p14:xfrm>
              <a:off x="4577290" y="374702"/>
              <a:ext cx="159840" cy="171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B4525B3-DA6B-407C-81EC-FB2CCF335B1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59290" y="356702"/>
                <a:ext cx="19548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D9FBEC9-DA67-4909-B87F-1CE2EEDE3CE0}"/>
                  </a:ext>
                </a:extLst>
              </p14:cNvPr>
              <p14:cNvContentPartPr/>
              <p14:nvPr/>
            </p14:nvContentPartPr>
            <p14:xfrm>
              <a:off x="5406010" y="391262"/>
              <a:ext cx="313200" cy="131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D9FBEC9-DA67-4909-B87F-1CE2EEDE3CE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88370" y="373622"/>
                <a:ext cx="3488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08A194E-C0FC-4AE1-848E-20E28484587C}"/>
                  </a:ext>
                </a:extLst>
              </p14:cNvPr>
              <p14:cNvContentPartPr/>
              <p14:nvPr/>
            </p14:nvContentPartPr>
            <p14:xfrm>
              <a:off x="5826850" y="397742"/>
              <a:ext cx="352440" cy="1195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08A194E-C0FC-4AE1-848E-20E28484587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09210" y="379742"/>
                <a:ext cx="3880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00E0D29-3E25-419A-8F5C-DBCEEA1FC6C1}"/>
                  </a:ext>
                </a:extLst>
              </p14:cNvPr>
              <p14:cNvContentPartPr/>
              <p14:nvPr/>
            </p14:nvContentPartPr>
            <p14:xfrm>
              <a:off x="4980850" y="312062"/>
              <a:ext cx="329760" cy="2224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00E0D29-3E25-419A-8F5C-DBCEEA1FC6C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63210" y="294422"/>
                <a:ext cx="3654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6FC1C0F-2768-4501-B6A6-E511AADC9CC3}"/>
                  </a:ext>
                </a:extLst>
              </p14:cNvPr>
              <p14:cNvContentPartPr/>
              <p14:nvPr/>
            </p14:nvContentPartPr>
            <p14:xfrm>
              <a:off x="3549490" y="357782"/>
              <a:ext cx="483120" cy="170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6FC1C0F-2768-4501-B6A6-E511AADC9CC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31850" y="339820"/>
                <a:ext cx="518760" cy="2062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0A1480E-A2CE-4DA0-819C-CD2620E6A4B0}"/>
                  </a:ext>
                </a:extLst>
              </p14:cNvPr>
              <p14:cNvContentPartPr/>
              <p14:nvPr/>
            </p14:nvContentPartPr>
            <p14:xfrm>
              <a:off x="2572450" y="448502"/>
              <a:ext cx="324360" cy="1594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0A1480E-A2CE-4DA0-819C-CD2620E6A4B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54790" y="430502"/>
                <a:ext cx="3600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B54F488-9D1A-44EF-9286-19465273D85B}"/>
                  </a:ext>
                </a:extLst>
              </p14:cNvPr>
              <p14:cNvContentPartPr/>
              <p14:nvPr/>
            </p14:nvContentPartPr>
            <p14:xfrm>
              <a:off x="1345570" y="306662"/>
              <a:ext cx="909000" cy="313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B54F488-9D1A-44EF-9286-19465273D85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27570" y="288662"/>
                <a:ext cx="94464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6DBAEE3-2355-423F-8427-6D1EA8B6DDFE}"/>
                  </a:ext>
                </a:extLst>
              </p14:cNvPr>
              <p14:cNvContentPartPr/>
              <p14:nvPr/>
            </p14:nvContentPartPr>
            <p14:xfrm>
              <a:off x="743650" y="431582"/>
              <a:ext cx="471960" cy="3470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6DBAEE3-2355-423F-8427-6D1EA8B6DDF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5650" y="413582"/>
                <a:ext cx="50760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C5A532F-7EE8-4317-B056-B4893E4ED61B}"/>
                  </a:ext>
                </a:extLst>
              </p14:cNvPr>
              <p14:cNvContentPartPr/>
              <p14:nvPr/>
            </p14:nvContentPartPr>
            <p14:xfrm>
              <a:off x="9189250" y="403142"/>
              <a:ext cx="153720" cy="153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C5A532F-7EE8-4317-B056-B4893E4ED61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171610" y="385502"/>
                <a:ext cx="1893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EB79DB6-A2D8-4C26-8B6A-BBAD829DA5D0}"/>
                  </a:ext>
                </a:extLst>
              </p14:cNvPr>
              <p14:cNvContentPartPr/>
              <p14:nvPr/>
            </p14:nvContentPartPr>
            <p14:xfrm>
              <a:off x="9620890" y="255182"/>
              <a:ext cx="738360" cy="250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EB79DB6-A2D8-4C26-8B6A-BBAD829DA5D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603259" y="237208"/>
                <a:ext cx="773983" cy="285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747AD10-EA44-4FFE-9FBF-C96960B16AFF}"/>
                  </a:ext>
                </a:extLst>
              </p14:cNvPr>
              <p14:cNvContentPartPr/>
              <p14:nvPr/>
            </p14:nvContentPartPr>
            <p14:xfrm>
              <a:off x="8757250" y="227102"/>
              <a:ext cx="295920" cy="290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747AD10-EA44-4FFE-9FBF-C96960B16AF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739272" y="209124"/>
                <a:ext cx="331517" cy="325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44F1AF9-A632-4B89-AF6F-5FF75855DAB8}"/>
                  </a:ext>
                </a:extLst>
              </p14:cNvPr>
              <p14:cNvContentPartPr/>
              <p14:nvPr/>
            </p14:nvContentPartPr>
            <p14:xfrm>
              <a:off x="7735210" y="254822"/>
              <a:ext cx="892080" cy="2851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44F1AF9-A632-4B89-AF6F-5FF75855DAB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717570" y="237160"/>
                <a:ext cx="927720" cy="320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3685AB4-4F46-43A2-9D1E-F1850670B19B}"/>
                  </a:ext>
                </a:extLst>
              </p14:cNvPr>
              <p14:cNvContentPartPr/>
              <p14:nvPr/>
            </p14:nvContentPartPr>
            <p14:xfrm>
              <a:off x="7024930" y="357782"/>
              <a:ext cx="392760" cy="1537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3685AB4-4F46-43A2-9D1E-F1850670B19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07290" y="339782"/>
                <a:ext cx="4284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4E6ECE2-1B49-4B8B-BB24-AC9799366729}"/>
                  </a:ext>
                </a:extLst>
              </p14:cNvPr>
              <p14:cNvContentPartPr/>
              <p14:nvPr/>
            </p14:nvContentPartPr>
            <p14:xfrm>
              <a:off x="6315370" y="260942"/>
              <a:ext cx="585360" cy="2448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4E6ECE2-1B49-4B8B-BB24-AC979936672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297370" y="243302"/>
                <a:ext cx="62100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73C482E-A4EA-4673-B4D9-088F21FC71DD}"/>
                  </a:ext>
                </a:extLst>
              </p14:cNvPr>
              <p14:cNvContentPartPr/>
              <p14:nvPr/>
            </p14:nvContentPartPr>
            <p14:xfrm>
              <a:off x="800530" y="1112702"/>
              <a:ext cx="267120" cy="1256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73C482E-A4EA-4673-B4D9-088F21FC71D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2890" y="1095062"/>
                <a:ext cx="3027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D43A27A-E585-4484-85EC-5D336F17AC27}"/>
                  </a:ext>
                </a:extLst>
              </p14:cNvPr>
              <p14:cNvContentPartPr/>
              <p14:nvPr/>
            </p14:nvContentPartPr>
            <p14:xfrm>
              <a:off x="2935690" y="970862"/>
              <a:ext cx="119880" cy="1584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D43A27A-E585-4484-85EC-5D336F17AC2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918050" y="953222"/>
                <a:ext cx="15552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0AFBA3B-F32D-40DC-9EB6-9B1005222EB7}"/>
                  </a:ext>
                </a:extLst>
              </p14:cNvPr>
              <p14:cNvContentPartPr/>
              <p14:nvPr/>
            </p14:nvContentPartPr>
            <p14:xfrm>
              <a:off x="3156730" y="885902"/>
              <a:ext cx="319320" cy="2451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0AFBA3B-F32D-40DC-9EB6-9B1005222EB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139090" y="867902"/>
                <a:ext cx="35496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E9F907B-5EF4-4DA7-BDBD-736C62D8FDFE}"/>
                  </a:ext>
                </a:extLst>
              </p14:cNvPr>
              <p14:cNvContentPartPr/>
              <p14:nvPr/>
            </p14:nvContentPartPr>
            <p14:xfrm>
              <a:off x="2595490" y="880142"/>
              <a:ext cx="244440" cy="2844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E9F907B-5EF4-4DA7-BDBD-736C62D8FDF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77490" y="862142"/>
                <a:ext cx="28008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455C79F-915A-46A0-9705-5ACEBEADFA85}"/>
                  </a:ext>
                </a:extLst>
              </p14:cNvPr>
              <p14:cNvContentPartPr/>
              <p14:nvPr/>
            </p14:nvContentPartPr>
            <p14:xfrm>
              <a:off x="1817170" y="902822"/>
              <a:ext cx="556920" cy="295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455C79F-915A-46A0-9705-5ACEBEADFA8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799530" y="885182"/>
                <a:ext cx="59256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92B048F-3AF7-44B5-902E-BE18B11E1323}"/>
                  </a:ext>
                </a:extLst>
              </p14:cNvPr>
              <p14:cNvContentPartPr/>
              <p14:nvPr/>
            </p14:nvContentPartPr>
            <p14:xfrm>
              <a:off x="1323250" y="902822"/>
              <a:ext cx="267120" cy="3128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92B048F-3AF7-44B5-902E-BE18B11E132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305250" y="885182"/>
                <a:ext cx="30276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66BA3CE-AA9E-430D-A91F-E3A35DB2764F}"/>
                  </a:ext>
                </a:extLst>
              </p14:cNvPr>
              <p14:cNvContentPartPr/>
              <p14:nvPr/>
            </p14:nvContentPartPr>
            <p14:xfrm>
              <a:off x="385810" y="993542"/>
              <a:ext cx="318960" cy="2455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66BA3CE-AA9E-430D-A91F-E3A35DB2764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68170" y="975902"/>
                <a:ext cx="35460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BBE0C6B-5ECF-41CF-964E-5E9F23478CD5}"/>
                  </a:ext>
                </a:extLst>
              </p14:cNvPr>
              <p14:cNvContentPartPr/>
              <p14:nvPr/>
            </p14:nvContentPartPr>
            <p14:xfrm>
              <a:off x="10580650" y="198662"/>
              <a:ext cx="710280" cy="3124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BBE0C6B-5ECF-41CF-964E-5E9F23478CD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563010" y="180683"/>
                <a:ext cx="745920" cy="3480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675C600-9997-40F9-8455-8B0B5FE95C11}"/>
                  </a:ext>
                </a:extLst>
              </p14:cNvPr>
              <p14:cNvContentPartPr/>
              <p14:nvPr/>
            </p14:nvContentPartPr>
            <p14:xfrm>
              <a:off x="3810850" y="970862"/>
              <a:ext cx="147960" cy="1933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675C600-9997-40F9-8455-8B0B5FE95C1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792850" y="953222"/>
                <a:ext cx="1836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DB6BE3E-FF5B-41A5-AB41-8AB49FF7874B}"/>
                  </a:ext>
                </a:extLst>
              </p14:cNvPr>
              <p14:cNvContentPartPr/>
              <p14:nvPr/>
            </p14:nvContentPartPr>
            <p14:xfrm>
              <a:off x="4236730" y="975902"/>
              <a:ext cx="154080" cy="2908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DB6BE3E-FF5B-41A5-AB41-8AB49FF7874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218730" y="958262"/>
                <a:ext cx="18972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124E6AE-F50C-4A4B-BAF1-B6162BCA1F73}"/>
                  </a:ext>
                </a:extLst>
              </p14:cNvPr>
              <p14:cNvContentPartPr/>
              <p14:nvPr/>
            </p14:nvContentPartPr>
            <p14:xfrm>
              <a:off x="5440930" y="987782"/>
              <a:ext cx="284400" cy="1652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124E6AE-F50C-4A4B-BAF1-B6162BCA1F7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422930" y="969782"/>
                <a:ext cx="3200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357D31A-0DF2-4535-B949-E4DBB518E6B1}"/>
                  </a:ext>
                </a:extLst>
              </p14:cNvPr>
              <p14:cNvContentPartPr/>
              <p14:nvPr/>
            </p14:nvContentPartPr>
            <p14:xfrm>
              <a:off x="4884370" y="863222"/>
              <a:ext cx="432000" cy="2671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357D31A-0DF2-4535-B949-E4DBB518E6B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866370" y="845222"/>
                <a:ext cx="46764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C80E209-0FDF-49B1-B749-F99ED907120B}"/>
                  </a:ext>
                </a:extLst>
              </p14:cNvPr>
              <p14:cNvContentPartPr/>
              <p14:nvPr/>
            </p14:nvContentPartPr>
            <p14:xfrm>
              <a:off x="4519690" y="970502"/>
              <a:ext cx="268200" cy="216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C80E209-0FDF-49B1-B749-F99ED907120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502050" y="952502"/>
                <a:ext cx="3038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7637ED39-1629-4DBE-A8F6-659CD352A70C}"/>
                  </a:ext>
                </a:extLst>
              </p14:cNvPr>
              <p14:cNvContentPartPr/>
              <p14:nvPr/>
            </p14:nvContentPartPr>
            <p14:xfrm>
              <a:off x="5917210" y="993902"/>
              <a:ext cx="160200" cy="1598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7637ED39-1629-4DBE-A8F6-659CD352A70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99210" y="975902"/>
                <a:ext cx="1958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AAA54D26-1DE0-461C-9F69-BEA88816C74A}"/>
                  </a:ext>
                </a:extLst>
              </p14:cNvPr>
              <p14:cNvContentPartPr/>
              <p14:nvPr/>
            </p14:nvContentPartPr>
            <p14:xfrm>
              <a:off x="6167410" y="874382"/>
              <a:ext cx="149040" cy="2840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AAA54D26-1DE0-461C-9F69-BEA88816C74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149770" y="856742"/>
                <a:ext cx="18468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CBA143C-2109-473B-B243-401D6F21826B}"/>
                  </a:ext>
                </a:extLst>
              </p14:cNvPr>
              <p14:cNvContentPartPr/>
              <p14:nvPr/>
            </p14:nvContentPartPr>
            <p14:xfrm>
              <a:off x="6451810" y="823262"/>
              <a:ext cx="165240" cy="3132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CBA143C-2109-473B-B243-401D6F21826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433810" y="805622"/>
                <a:ext cx="20088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7F31BC83-5266-478A-A824-856746EC26A2}"/>
                  </a:ext>
                </a:extLst>
              </p14:cNvPr>
              <p14:cNvContentPartPr/>
              <p14:nvPr/>
            </p14:nvContentPartPr>
            <p14:xfrm>
              <a:off x="8496250" y="874022"/>
              <a:ext cx="119880" cy="2001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7F31BC83-5266-478A-A824-856746EC26A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478610" y="856382"/>
                <a:ext cx="15552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39D0B0F-54B3-4B53-87C5-DA0579AEBF43}"/>
                  </a:ext>
                </a:extLst>
              </p14:cNvPr>
              <p14:cNvContentPartPr/>
              <p14:nvPr/>
            </p14:nvContentPartPr>
            <p14:xfrm>
              <a:off x="8899450" y="1096142"/>
              <a:ext cx="6120" cy="118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39D0B0F-54B3-4B53-87C5-DA0579AEBF4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881810" y="1078142"/>
                <a:ext cx="41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85510603-46D2-46B2-B40E-3C73B90AC274}"/>
                  </a:ext>
                </a:extLst>
              </p14:cNvPr>
              <p14:cNvContentPartPr/>
              <p14:nvPr/>
            </p14:nvContentPartPr>
            <p14:xfrm>
              <a:off x="7990810" y="931262"/>
              <a:ext cx="375120" cy="1537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85510603-46D2-46B2-B40E-3C73B90AC27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973170" y="913262"/>
                <a:ext cx="41076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B6DA41E2-5D3E-4745-93E0-4074EA53F6F9}"/>
                  </a:ext>
                </a:extLst>
              </p14:cNvPr>
              <p14:cNvContentPartPr/>
              <p14:nvPr/>
            </p14:nvContentPartPr>
            <p14:xfrm>
              <a:off x="6923050" y="863222"/>
              <a:ext cx="915480" cy="4316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B6DA41E2-5D3E-4745-93E0-4074EA53F6F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905410" y="845222"/>
                <a:ext cx="951120" cy="46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8888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34DDA36-E37F-4A41-A508-12484DBCBAAD}"/>
                  </a:ext>
                </a:extLst>
              </p14:cNvPr>
              <p14:cNvContentPartPr/>
              <p14:nvPr/>
            </p14:nvContentPartPr>
            <p14:xfrm>
              <a:off x="1351690" y="436982"/>
              <a:ext cx="193320" cy="164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34DDA36-E37F-4A41-A508-12484DBCBA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33690" y="419342"/>
                <a:ext cx="22896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8016A84-8C69-4613-8D40-50B2ABA4D6A9}"/>
                  </a:ext>
                </a:extLst>
              </p14:cNvPr>
              <p14:cNvContentPartPr/>
              <p14:nvPr/>
            </p14:nvContentPartPr>
            <p14:xfrm>
              <a:off x="908530" y="436982"/>
              <a:ext cx="352440" cy="159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8016A84-8C69-4613-8D40-50B2ABA4D6A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0530" y="419342"/>
                <a:ext cx="3880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974B7E3-FE58-4A50-9FB3-F2A86859DE0B}"/>
                  </a:ext>
                </a:extLst>
              </p14:cNvPr>
              <p14:cNvContentPartPr/>
              <p14:nvPr/>
            </p14:nvContentPartPr>
            <p14:xfrm>
              <a:off x="442690" y="295142"/>
              <a:ext cx="347040" cy="335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974B7E3-FE58-4A50-9FB3-F2A86859DE0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5032" y="277142"/>
                <a:ext cx="382717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20F1F4F-01DA-410D-819E-FD9A992A170E}"/>
                  </a:ext>
                </a:extLst>
              </p14:cNvPr>
              <p14:cNvContentPartPr/>
              <p14:nvPr/>
            </p14:nvContentPartPr>
            <p14:xfrm>
              <a:off x="2515930" y="289382"/>
              <a:ext cx="176400" cy="307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20F1F4F-01DA-410D-819E-FD9A992A170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97930" y="271742"/>
                <a:ext cx="2120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FC7DC25-613B-4405-9221-3CA9592B3B29}"/>
                  </a:ext>
                </a:extLst>
              </p14:cNvPr>
              <p14:cNvContentPartPr/>
              <p14:nvPr/>
            </p14:nvContentPartPr>
            <p14:xfrm>
              <a:off x="3282370" y="295142"/>
              <a:ext cx="147960" cy="318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FC7DC25-613B-4405-9221-3CA9592B3B2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64730" y="277502"/>
                <a:ext cx="18360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1D5615F-8FFB-4899-88C4-9FACB831B7E6}"/>
                  </a:ext>
                </a:extLst>
              </p14:cNvPr>
              <p14:cNvContentPartPr/>
              <p14:nvPr/>
            </p14:nvContentPartPr>
            <p14:xfrm>
              <a:off x="4020730" y="575222"/>
              <a:ext cx="28800" cy="4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1D5615F-8FFB-4899-88C4-9FACB831B7E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03090" y="557222"/>
                <a:ext cx="644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30B4F1C-03D9-4DDD-A15A-8E1CAB3CABD7}"/>
                  </a:ext>
                </a:extLst>
              </p14:cNvPr>
              <p14:cNvContentPartPr/>
              <p14:nvPr/>
            </p14:nvContentPartPr>
            <p14:xfrm>
              <a:off x="4146010" y="579182"/>
              <a:ext cx="11880" cy="17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30B4F1C-03D9-4DDD-A15A-8E1CAB3CAB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28010" y="561182"/>
                <a:ext cx="475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4F65C2C-999E-47DF-BA9F-7DF81F5662F7}"/>
                  </a:ext>
                </a:extLst>
              </p14:cNvPr>
              <p14:cNvContentPartPr/>
              <p14:nvPr/>
            </p14:nvContentPartPr>
            <p14:xfrm>
              <a:off x="4293610" y="590342"/>
              <a:ext cx="34560" cy="6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4F65C2C-999E-47DF-BA9F-7DF81F5662F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75610" y="572702"/>
                <a:ext cx="702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51E312E-E4BB-4845-AAC3-DFA8D2685CB0}"/>
                  </a:ext>
                </a:extLst>
              </p14:cNvPr>
              <p14:cNvContentPartPr/>
              <p14:nvPr/>
            </p14:nvContentPartPr>
            <p14:xfrm>
              <a:off x="5378290" y="458942"/>
              <a:ext cx="239040" cy="1260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51E312E-E4BB-4845-AAC3-DFA8D2685CB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60290" y="441302"/>
                <a:ext cx="27468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2068C44-1F96-4DAA-B08E-3302E99B5993}"/>
                  </a:ext>
                </a:extLst>
              </p14:cNvPr>
              <p14:cNvContentPartPr/>
              <p14:nvPr/>
            </p14:nvContentPartPr>
            <p14:xfrm>
              <a:off x="5758810" y="487742"/>
              <a:ext cx="147960" cy="18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2068C44-1F96-4DAA-B08E-3302E99B599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41170" y="469742"/>
                <a:ext cx="18360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4C88928-D585-4CE3-AF3F-DA838E48E58A}"/>
                  </a:ext>
                </a:extLst>
              </p14:cNvPr>
              <p14:cNvContentPartPr/>
              <p14:nvPr/>
            </p14:nvContentPartPr>
            <p14:xfrm>
              <a:off x="6071290" y="317822"/>
              <a:ext cx="57240" cy="2332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4C88928-D585-4CE3-AF3F-DA838E48E58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53290" y="300182"/>
                <a:ext cx="9288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E0748C6-F1DB-4782-B31D-369553A5F378}"/>
                  </a:ext>
                </a:extLst>
              </p14:cNvPr>
              <p14:cNvContentPartPr/>
              <p14:nvPr/>
            </p14:nvContentPartPr>
            <p14:xfrm>
              <a:off x="6275770" y="250502"/>
              <a:ext cx="120240" cy="368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E0748C6-F1DB-4782-B31D-369553A5F37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57770" y="232862"/>
                <a:ext cx="15588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E8EECA6-95CD-4544-BC77-48E3EF6D0590}"/>
                  </a:ext>
                </a:extLst>
              </p14:cNvPr>
              <p14:cNvContentPartPr/>
              <p14:nvPr/>
            </p14:nvContentPartPr>
            <p14:xfrm>
              <a:off x="6605170" y="391262"/>
              <a:ext cx="119520" cy="180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E8EECA6-95CD-4544-BC77-48E3EF6D059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87170" y="373262"/>
                <a:ext cx="15516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09A21E8-EF38-4430-82AF-C66633245DF0}"/>
                  </a:ext>
                </a:extLst>
              </p14:cNvPr>
              <p14:cNvContentPartPr/>
              <p14:nvPr/>
            </p14:nvContentPartPr>
            <p14:xfrm>
              <a:off x="6633610" y="488102"/>
              <a:ext cx="147960" cy="118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09A21E8-EF38-4430-82AF-C66633245DF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15610" y="470462"/>
                <a:ext cx="1836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88AF2E5-06B1-4AA4-AE91-1287113286E5}"/>
                  </a:ext>
                </a:extLst>
              </p14:cNvPr>
              <p14:cNvContentPartPr/>
              <p14:nvPr/>
            </p14:nvContentPartPr>
            <p14:xfrm>
              <a:off x="4940170" y="215582"/>
              <a:ext cx="347400" cy="3754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88AF2E5-06B1-4AA4-AE91-1287113286E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922548" y="197942"/>
                <a:ext cx="383003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FDAAA4E-CAA2-48A3-A1FA-365FCD020FB4}"/>
                  </a:ext>
                </a:extLst>
              </p14:cNvPr>
              <p14:cNvContentPartPr/>
              <p14:nvPr/>
            </p14:nvContentPartPr>
            <p14:xfrm>
              <a:off x="4533730" y="414302"/>
              <a:ext cx="191880" cy="159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FDAAA4E-CAA2-48A3-A1FA-365FCD020FB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5730" y="396662"/>
                <a:ext cx="2275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A60D5A1-8132-402C-9687-56A2355D6929}"/>
                  </a:ext>
                </a:extLst>
              </p14:cNvPr>
              <p14:cNvContentPartPr/>
              <p14:nvPr/>
            </p14:nvContentPartPr>
            <p14:xfrm>
              <a:off x="3583690" y="403142"/>
              <a:ext cx="187920" cy="1479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A60D5A1-8132-402C-9687-56A2355D692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565690" y="385142"/>
                <a:ext cx="2235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C48BAD6-8279-41E1-813F-993B74782499}"/>
                  </a:ext>
                </a:extLst>
              </p14:cNvPr>
              <p14:cNvContentPartPr/>
              <p14:nvPr/>
            </p14:nvContentPartPr>
            <p14:xfrm>
              <a:off x="2851090" y="414302"/>
              <a:ext cx="210600" cy="1706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C48BAD6-8279-41E1-813F-993B7478249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33090" y="396662"/>
                <a:ext cx="2462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F1A6D38-1401-4FB6-B53C-E71B2B1E0FBF}"/>
                  </a:ext>
                </a:extLst>
              </p14:cNvPr>
              <p14:cNvContentPartPr/>
              <p14:nvPr/>
            </p14:nvContentPartPr>
            <p14:xfrm>
              <a:off x="2050810" y="340502"/>
              <a:ext cx="283680" cy="2728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F1A6D38-1401-4FB6-B53C-E71B2B1E0FB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33148" y="322862"/>
                <a:ext cx="319365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579BE14-C2D6-4399-B404-C5FDD4874333}"/>
                  </a:ext>
                </a:extLst>
              </p14:cNvPr>
              <p14:cNvContentPartPr/>
              <p14:nvPr/>
            </p14:nvContentPartPr>
            <p14:xfrm>
              <a:off x="7155970" y="295142"/>
              <a:ext cx="227520" cy="1990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579BE14-C2D6-4399-B404-C5FDD487433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38330" y="277502"/>
                <a:ext cx="2631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E001234-99C0-43FC-ADF6-D47C1E9AAE47}"/>
                  </a:ext>
                </a:extLst>
              </p14:cNvPr>
              <p14:cNvContentPartPr/>
              <p14:nvPr/>
            </p14:nvContentPartPr>
            <p14:xfrm>
              <a:off x="7490770" y="192542"/>
              <a:ext cx="176760" cy="1429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E001234-99C0-43FC-ADF6-D47C1E9AAE4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72770" y="174542"/>
                <a:ext cx="212400" cy="17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211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78566" y="2019425"/>
            <a:ext cx="118769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Proof Using Mathematical Induction: Inequalities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19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20</cp:revision>
  <dcterms:created xsi:type="dcterms:W3CDTF">2018-04-21T14:38:38Z</dcterms:created>
  <dcterms:modified xsi:type="dcterms:W3CDTF">2020-03-23T17:12:47Z</dcterms:modified>
</cp:coreProperties>
</file>