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2" r:id="rId3"/>
    <p:sldId id="263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3E35E-3E38-4007-B3EB-E8D162A6D05E}" v="7" dt="2020-03-11T17:47:07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E113E35E-3E38-4007-B3EB-E8D162A6D05E}"/>
    <pc:docChg chg="addSld delSld modSld sldOrd">
      <pc:chgData name="Kimberly Brehm" userId="8c2b6ab9-3f19-41de-a892-34e3c36865ec" providerId="ADAL" clId="{E113E35E-3E38-4007-B3EB-E8D162A6D05E}" dt="2020-03-11T17:47:07.584" v="73"/>
      <pc:docMkLst>
        <pc:docMk/>
      </pc:docMkLst>
      <pc:sldChg chg="del">
        <pc:chgData name="Kimberly Brehm" userId="8c2b6ab9-3f19-41de-a892-34e3c36865ec" providerId="ADAL" clId="{E113E35E-3E38-4007-B3EB-E8D162A6D05E}" dt="2020-03-11T17:25:50.433" v="11" actId="47"/>
        <pc:sldMkLst>
          <pc:docMk/>
          <pc:sldMk cId="4171095545" sldId="256"/>
        </pc:sldMkLst>
      </pc:sldChg>
      <pc:sldChg chg="del">
        <pc:chgData name="Kimberly Brehm" userId="8c2b6ab9-3f19-41de-a892-34e3c36865ec" providerId="ADAL" clId="{E113E35E-3E38-4007-B3EB-E8D162A6D05E}" dt="2020-03-11T17:27:58.184" v="62" actId="47"/>
        <pc:sldMkLst>
          <pc:docMk/>
          <pc:sldMk cId="2370741308" sldId="257"/>
        </pc:sldMkLst>
      </pc:sldChg>
      <pc:sldChg chg="del">
        <pc:chgData name="Kimberly Brehm" userId="8c2b6ab9-3f19-41de-a892-34e3c36865ec" providerId="ADAL" clId="{E113E35E-3E38-4007-B3EB-E8D162A6D05E}" dt="2020-03-11T17:27:58.932" v="63" actId="47"/>
        <pc:sldMkLst>
          <pc:docMk/>
          <pc:sldMk cId="3409383277" sldId="258"/>
        </pc:sldMkLst>
      </pc:sldChg>
      <pc:sldChg chg="del">
        <pc:chgData name="Kimberly Brehm" userId="8c2b6ab9-3f19-41de-a892-34e3c36865ec" providerId="ADAL" clId="{E113E35E-3E38-4007-B3EB-E8D162A6D05E}" dt="2020-03-11T17:27:59.385" v="64" actId="47"/>
        <pc:sldMkLst>
          <pc:docMk/>
          <pc:sldMk cId="1918827065" sldId="259"/>
        </pc:sldMkLst>
      </pc:sldChg>
      <pc:sldChg chg="del">
        <pc:chgData name="Kimberly Brehm" userId="8c2b6ab9-3f19-41de-a892-34e3c36865ec" providerId="ADAL" clId="{E113E35E-3E38-4007-B3EB-E8D162A6D05E}" dt="2020-03-11T17:28:00.236" v="65" actId="47"/>
        <pc:sldMkLst>
          <pc:docMk/>
          <pc:sldMk cId="478888822" sldId="260"/>
        </pc:sldMkLst>
      </pc:sldChg>
      <pc:sldChg chg="del">
        <pc:chgData name="Kimberly Brehm" userId="8c2b6ab9-3f19-41de-a892-34e3c36865ec" providerId="ADAL" clId="{E113E35E-3E38-4007-B3EB-E8D162A6D05E}" dt="2020-03-11T17:28:01.217" v="66" actId="47"/>
        <pc:sldMkLst>
          <pc:docMk/>
          <pc:sldMk cId="1152114190" sldId="261"/>
        </pc:sldMkLst>
      </pc:sldChg>
      <pc:sldChg chg="addSp delSp modSp">
        <pc:chgData name="Kimberly Brehm" userId="8c2b6ab9-3f19-41de-a892-34e3c36865ec" providerId="ADAL" clId="{E113E35E-3E38-4007-B3EB-E8D162A6D05E}" dt="2020-03-11T17:37:42.463" v="71"/>
        <pc:sldMkLst>
          <pc:docMk/>
          <pc:sldMk cId="1626606445" sldId="262"/>
        </pc:sldMkLst>
        <pc:picChg chg="add del mod">
          <ac:chgData name="Kimberly Brehm" userId="8c2b6ab9-3f19-41de-a892-34e3c36865ec" providerId="ADAL" clId="{E113E35E-3E38-4007-B3EB-E8D162A6D05E}" dt="2020-03-11T17:32:50.051" v="69"/>
          <ac:picMkLst>
            <pc:docMk/>
            <pc:sldMk cId="1626606445" sldId="262"/>
            <ac:picMk id="2" creationId="{12EA7D8C-0E64-40F1-A525-1A0B2D029EB3}"/>
          </ac:picMkLst>
        </pc:picChg>
        <pc:picChg chg="add del mod">
          <ac:chgData name="Kimberly Brehm" userId="8c2b6ab9-3f19-41de-a892-34e3c36865ec" providerId="ADAL" clId="{E113E35E-3E38-4007-B3EB-E8D162A6D05E}" dt="2020-03-11T17:33:00.687" v="70"/>
          <ac:picMkLst>
            <pc:docMk/>
            <pc:sldMk cId="1626606445" sldId="262"/>
            <ac:picMk id="3" creationId="{A5B46640-39CE-4021-BE77-6036164B1768}"/>
          </ac:picMkLst>
        </pc:picChg>
        <pc:picChg chg="add del mod">
          <ac:chgData name="Kimberly Brehm" userId="8c2b6ab9-3f19-41de-a892-34e3c36865ec" providerId="ADAL" clId="{E113E35E-3E38-4007-B3EB-E8D162A6D05E}" dt="2020-03-11T17:37:42.463" v="71"/>
          <ac:picMkLst>
            <pc:docMk/>
            <pc:sldMk cId="1626606445" sldId="262"/>
            <ac:picMk id="4" creationId="{68DBE1E6-947D-477B-8AC4-491FA6B75837}"/>
          </ac:picMkLst>
        </pc:picChg>
        <pc:picChg chg="add mod">
          <ac:chgData name="Kimberly Brehm" userId="8c2b6ab9-3f19-41de-a892-34e3c36865ec" providerId="ADAL" clId="{E113E35E-3E38-4007-B3EB-E8D162A6D05E}" dt="2020-03-11T17:37:42.463" v="71"/>
          <ac:picMkLst>
            <pc:docMk/>
            <pc:sldMk cId="1626606445" sldId="262"/>
            <ac:picMk id="6" creationId="{2CBC9C45-5982-423D-9E5A-386EC141AF17}"/>
          </ac:picMkLst>
        </pc:picChg>
        <pc:picChg chg="del">
          <ac:chgData name="Kimberly Brehm" userId="8c2b6ab9-3f19-41de-a892-34e3c36865ec" providerId="ADAL" clId="{E113E35E-3E38-4007-B3EB-E8D162A6D05E}" dt="2020-03-11T17:32:43.615" v="68"/>
          <ac:picMkLst>
            <pc:docMk/>
            <pc:sldMk cId="1626606445" sldId="262"/>
            <ac:picMk id="89" creationId="{34E370EF-E002-46A9-A334-46C421C8F76B}"/>
          </ac:picMkLst>
        </pc:picChg>
        <pc:inkChg chg="add">
          <ac:chgData name="Kimberly Brehm" userId="8c2b6ab9-3f19-41de-a892-34e3c36865ec" providerId="ADAL" clId="{E113E35E-3E38-4007-B3EB-E8D162A6D05E}" dt="2020-03-11T17:37:42.463" v="71"/>
          <ac:inkMkLst>
            <pc:docMk/>
            <pc:sldMk cId="1626606445" sldId="262"/>
            <ac:inkMk id="5" creationId="{0B9E0C82-0066-4C14-A441-22C87E4BC30E}"/>
          </ac:inkMkLst>
        </pc:inkChg>
        <pc:inkChg chg="del">
          <ac:chgData name="Kimberly Brehm" userId="8c2b6ab9-3f19-41de-a892-34e3c36865ec" providerId="ADAL" clId="{E113E35E-3E38-4007-B3EB-E8D162A6D05E}" dt="2020-03-11T17:32:43.615" v="68"/>
          <ac:inkMkLst>
            <pc:docMk/>
            <pc:sldMk cId="1626606445" sldId="262"/>
            <ac:inkMk id="90" creationId="{8120EAD2-C14F-4DAF-A405-1763CA715F40}"/>
          </ac:inkMkLst>
        </pc:inkChg>
      </pc:sldChg>
      <pc:sldChg chg="addSp delSp modSp">
        <pc:chgData name="Kimberly Brehm" userId="8c2b6ab9-3f19-41de-a892-34e3c36865ec" providerId="ADAL" clId="{E113E35E-3E38-4007-B3EB-E8D162A6D05E}" dt="2020-03-11T17:46:50.737" v="72"/>
        <pc:sldMkLst>
          <pc:docMk/>
          <pc:sldMk cId="3629896083" sldId="263"/>
        </pc:sldMkLst>
        <pc:picChg chg="add mod">
          <ac:chgData name="Kimberly Brehm" userId="8c2b6ab9-3f19-41de-a892-34e3c36865ec" providerId="ADAL" clId="{E113E35E-3E38-4007-B3EB-E8D162A6D05E}" dt="2020-03-11T17:46:50.737" v="72"/>
          <ac:picMkLst>
            <pc:docMk/>
            <pc:sldMk cId="3629896083" sldId="263"/>
            <ac:picMk id="3" creationId="{069846F2-7C1A-4A3E-B807-F41B625D0320}"/>
          </ac:picMkLst>
        </pc:picChg>
        <pc:picChg chg="del">
          <ac:chgData name="Kimberly Brehm" userId="8c2b6ab9-3f19-41de-a892-34e3c36865ec" providerId="ADAL" clId="{E113E35E-3E38-4007-B3EB-E8D162A6D05E}" dt="2020-03-11T17:46:50.737" v="72"/>
          <ac:picMkLst>
            <pc:docMk/>
            <pc:sldMk cId="3629896083" sldId="263"/>
            <ac:picMk id="38" creationId="{EF5D9C73-FD51-404D-A977-84FCC82B3AC0}"/>
          </ac:picMkLst>
        </pc:picChg>
        <pc:inkChg chg="add">
          <ac:chgData name="Kimberly Brehm" userId="8c2b6ab9-3f19-41de-a892-34e3c36865ec" providerId="ADAL" clId="{E113E35E-3E38-4007-B3EB-E8D162A6D05E}" dt="2020-03-11T17:46:50.737" v="72"/>
          <ac:inkMkLst>
            <pc:docMk/>
            <pc:sldMk cId="3629896083" sldId="263"/>
            <ac:inkMk id="2" creationId="{F64FE5AD-B65E-4C1C-9EB1-71E1ECBD98DF}"/>
          </ac:inkMkLst>
        </pc:inkChg>
        <pc:inkChg chg="del">
          <ac:chgData name="Kimberly Brehm" userId="8c2b6ab9-3f19-41de-a892-34e3c36865ec" providerId="ADAL" clId="{E113E35E-3E38-4007-B3EB-E8D162A6D05E}" dt="2020-03-11T17:46:50.737" v="72"/>
          <ac:inkMkLst>
            <pc:docMk/>
            <pc:sldMk cId="3629896083" sldId="263"/>
            <ac:inkMk id="39" creationId="{22E4F8B3-37C3-40A9-ADF5-795F4D73732E}"/>
          </ac:inkMkLst>
        </pc:inkChg>
      </pc:sldChg>
      <pc:sldChg chg="add del">
        <pc:chgData name="Kimberly Brehm" userId="8c2b6ab9-3f19-41de-a892-34e3c36865ec" providerId="ADAL" clId="{E113E35E-3E38-4007-B3EB-E8D162A6D05E}" dt="2020-03-11T17:25:47.446" v="10" actId="47"/>
        <pc:sldMkLst>
          <pc:docMk/>
          <pc:sldMk cId="4186269951" sldId="264"/>
        </pc:sldMkLst>
      </pc:sldChg>
      <pc:sldChg chg="add del">
        <pc:chgData name="Kimberly Brehm" userId="8c2b6ab9-3f19-41de-a892-34e3c36865ec" providerId="ADAL" clId="{E113E35E-3E38-4007-B3EB-E8D162A6D05E}" dt="2020-03-11T17:25:52.152" v="12" actId="47"/>
        <pc:sldMkLst>
          <pc:docMk/>
          <pc:sldMk cId="4238586177" sldId="265"/>
        </pc:sldMkLst>
      </pc:sldChg>
      <pc:sldChg chg="addSp delSp modSp add mod">
        <pc:chgData name="Kimberly Brehm" userId="8c2b6ab9-3f19-41de-a892-34e3c36865ec" providerId="ADAL" clId="{E113E35E-3E38-4007-B3EB-E8D162A6D05E}" dt="2020-03-11T17:28:23.891" v="67"/>
        <pc:sldMkLst>
          <pc:docMk/>
          <pc:sldMk cId="1560595470" sldId="266"/>
        </pc:sldMkLst>
        <pc:spChg chg="mod">
          <ac:chgData name="Kimberly Brehm" userId="8c2b6ab9-3f19-41de-a892-34e3c36865ec" providerId="ADAL" clId="{E113E35E-3E38-4007-B3EB-E8D162A6D05E}" dt="2020-03-11T17:27:15.902" v="59" actId="1076"/>
          <ac:spMkLst>
            <pc:docMk/>
            <pc:sldMk cId="1560595470" sldId="266"/>
            <ac:spMk id="105" creationId="{D1DE2816-61E5-4F24-94C5-ADC024D6C6C2}"/>
          </ac:spMkLst>
        </pc:spChg>
        <pc:spChg chg="mod">
          <ac:chgData name="Kimberly Brehm" userId="8c2b6ab9-3f19-41de-a892-34e3c36865ec" providerId="ADAL" clId="{E113E35E-3E38-4007-B3EB-E8D162A6D05E}" dt="2020-03-11T17:27:20.137" v="61" actId="20577"/>
          <ac:spMkLst>
            <pc:docMk/>
            <pc:sldMk cId="1560595470" sldId="266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E113E35E-3E38-4007-B3EB-E8D162A6D05E}" dt="2020-03-11T17:28:23.891" v="67"/>
          <ac:picMkLst>
            <pc:docMk/>
            <pc:sldMk cId="1560595470" sldId="266"/>
            <ac:picMk id="2" creationId="{F04514B2-A047-4776-A2F6-667FBE867DEC}"/>
          </ac:picMkLst>
        </pc:picChg>
        <pc:picChg chg="del">
          <ac:chgData name="Kimberly Brehm" userId="8c2b6ab9-3f19-41de-a892-34e3c36865ec" providerId="ADAL" clId="{E113E35E-3E38-4007-B3EB-E8D162A6D05E}" dt="2020-03-11T17:28:23.891" v="67"/>
          <ac:picMkLst>
            <pc:docMk/>
            <pc:sldMk cId="1560595470" sldId="266"/>
            <ac:picMk id="5" creationId="{EB672F2A-0497-4D22-BD7C-EB28AA256028}"/>
          </ac:picMkLst>
        </pc:picChg>
      </pc:sldChg>
      <pc:sldChg chg="addSp delSp modSp add mod ord">
        <pc:chgData name="Kimberly Brehm" userId="8c2b6ab9-3f19-41de-a892-34e3c36865ec" providerId="ADAL" clId="{E113E35E-3E38-4007-B3EB-E8D162A6D05E}" dt="2020-03-11T17:47:07.584" v="73"/>
        <pc:sldMkLst>
          <pc:docMk/>
          <pc:sldMk cId="3505249617" sldId="267"/>
        </pc:sldMkLst>
        <pc:spChg chg="mod">
          <ac:chgData name="Kimberly Brehm" userId="8c2b6ab9-3f19-41de-a892-34e3c36865ec" providerId="ADAL" clId="{E113E35E-3E38-4007-B3EB-E8D162A6D05E}" dt="2020-03-11T17:26:53.173" v="58" actId="20577"/>
          <ac:spMkLst>
            <pc:docMk/>
            <pc:sldMk cId="3505249617" sldId="267"/>
            <ac:spMk id="2" creationId="{E1F50E47-2DF8-46E4-A54E-B5A634162102}"/>
          </ac:spMkLst>
        </pc:spChg>
        <pc:picChg chg="add mod">
          <ac:chgData name="Kimberly Brehm" userId="8c2b6ab9-3f19-41de-a892-34e3c36865ec" providerId="ADAL" clId="{E113E35E-3E38-4007-B3EB-E8D162A6D05E}" dt="2020-03-11T17:47:07.584" v="73"/>
          <ac:picMkLst>
            <pc:docMk/>
            <pc:sldMk cId="3505249617" sldId="267"/>
            <ac:picMk id="4" creationId="{1D24A6AE-C1DB-4352-A381-DB1B52EC88E8}"/>
          </ac:picMkLst>
        </pc:picChg>
        <pc:picChg chg="del">
          <ac:chgData name="Kimberly Brehm" userId="8c2b6ab9-3f19-41de-a892-34e3c36865ec" providerId="ADAL" clId="{E113E35E-3E38-4007-B3EB-E8D162A6D05E}" dt="2020-03-11T17:47:07.584" v="73"/>
          <ac:picMkLst>
            <pc:docMk/>
            <pc:sldMk cId="3505249617" sldId="267"/>
            <ac:picMk id="5" creationId="{8B8B4BE3-B5E6-4970-BB47-9A94868895A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13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1 7344 0 0,'-8'0'47'0'0,"-8"0"-2"0"0,9 0 8 0 0,1 0 48 0 0,-2 0 74 0 0,34 0-111 0 0,-23 0 40 0 0,-3 0 9 0 0,0 0-7 0 0,0 0-8 0 0,0 0-22 0 0,2 0-21 0 0,12 0-44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6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3 158 7080 0 0,'26'-13'157'0'0,"-21"11"-32"0"0,-1 0-42 0 0,-1 2-25 0 0,0 0-24 0 0,0 0-9 0 0,0-1 23 0 0,25-12 62 0 0,-21 12-41 0 0,0-1-42 0 0,-1-5-27 0 0,-4 3 0 0 0,9-2 49 0 0,3-1 102 0 0,-10 5-51 0 0,7-3 121 0 0,-10 5-198 0 0,0-1 0 0 0,0 1 0 0 0,1 0 0 0 0,-1-1 0 0 0,0 1 0 0 0,0-1 0 0 0,0 0 0 0 0,0 1 0 0 0,0-1 0 0 0,0 0 1 0 0,0 0-1 0 0,-1 1 0 0 0,1-1 0 0 0,0 0 0 0 0,0 0 0 0 0,-1 0 0 0 0,1 0 0 0 0,0-1-23 0 0,4-11 289 0 0,6 8-128 0 0,-6-6-53 0 0,2 7-43 0 0,-2 1-8 0 0,-4-2 15 0 0,-1-4 56 0 0,-3-3-9 0 0,-7-2 18 0 0,7 11-12 0 0,3 3-10 0 0,-11 1 57 0 0,1 0-70 0 0,8-1-93 0 0,0 1 0 0 0,0-1 0 0 0,0 1 0 0 0,0 0 0 0 0,0-1 0 0 0,1 1 0 0 0,-1 0 0 0 0,0 0 0 0 0,1 0 0 0 0,-1 1 0 0 0,1-1 0 0 0,-1 0 0 0 0,1 1 0 0 0,-1-1-9 0 0,-1 2 11 0 0,0-1 0 0 0,0 1 0 0 0,0-1 0 0 0,-1 0 1 0 0,1 0-1 0 0,-2 0-11 0 0,2 0 13 0 0,-1 0-1 0 0,1 0 1 0 0,0 0 0 0 0,0 0 0 0 0,0 0 0 0 0,-1 2-13 0 0,-1 1 4 0 0,1 0 0 0 0,0 0 0 0 0,0 0 0 0 0,1 1 0 0 0,-1-1-4 0 0,1 1-1 0 0,-1-1 0 0 0,0 1 0 0 0,0-1 0 0 0,0 0 1 0 0,-1 0 0 0 0,2 0 0 0 0,-1 0 1 0 0,1 0 0 0 0,-1 1-1 0 0,2 0 1 0 0,-1-1 0 0 0,1 1-1 0 0,-1 0 1 0 0,0 5-1 0 0,2-6 7 0 0,0-2-1 0 0,0-1 1 0 0,0 1-1 0 0,0-1 1 0 0,1 1 0 0 0,-1-1-1 0 0,1 1 1 0 0,0-1-1 0 0,0 1 1 0 0,0 0-1 0 0,0-1 1 0 0,0 1-1 0 0,1-1 1 0 0,-1 1 0 0 0,1-1-1 0 0,-1 1 1 0 0,1-1-1 0 0,0 1 1 0 0,0-1-1 0 0,0 1 1 0 0,0-1 0 0 0,1 0-1 0 0,-1 0 1 0 0,1 0-1 0 0,-1 0 1 0 0,1 0-1 0 0,0 0 1 0 0,1 2-7 0 0,3 1 7 0 0,10 11 52 0 0,-14-15-51 0 0,-1 0 0 0 0,0 0 0 0 0,1-1 0 0 0,-1 1 0 0 0,1 0 0 0 0,0-1 0 0 0,-1 1 0 0 0,1-1 0 0 0,0 1 1 0 0,-1-1-1 0 0,1 0 0 0 0,0 0 0 0 0,0 1-8 0 0,0-1 7 0 0,-1 0 1 0 0,1 0-1 0 0,0 0 1 0 0,-1 1-1 0 0,1-1 0 0 0,-1 1 1 0 0,1-1-1 0 0,-1 1 1 0 0,1 0-1 0 0,0 0-7 0 0,0 0 5 0 0,-1 0-1 0 0,0-1 0 0 0,1 1 0 0 0,-1-1 1 0 0,0 1-1 0 0,1-1 0 0 0,-1 0 0 0 0,1 1 1 0 0,-1-1-1 0 0,1 0-4 0 0,14-4 13 0 0,-13 3-13 0 0,0 0-1 0 0,0 0 1 0 0,0 0 0 0 0,1 0 0 0 0,-1 1-1 0 0,0-1 1 0 0,0 1 0 0 0,4 0 0 0 0,-5 0-9 0 0,2 0-67 0 0,1 0-80 0 0,0 0-83 0 0,0 0-89 0 0,0 0-92 0 0,1 0-95 0 0,1 0-100 0 0,1 0-105 0 0,2 0-634 0 0,9 0-774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7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7112 0 0,'3'3'157'0'0,"8"10"23"0"0,-6 0 13 0 0,1-8-82 0 0,-1-2-40 0 0,-3 8-47 0 0,-2 9 9 0 0,0-1 71 0 0,0 0 74 0 0,0 2 79 0 0,2-10 178 0 0,4 1 70 0 0,0 1 4 0 0,-4-2-69 0 0,-2 6-21 0 0,0 21 711 0 0,0-27-841 0 0,0-1-72 0 0,2 4 78 0 0,4-1 9 0 0,0-1-37 0 0,-4-1-25 0 0,-2-6-235 0 0,0-1 45 0 0,0 1 41 0 0,0-1 35 0 0,0 1 66 0 0,0-1 35 0 0,0 6 587 0 0,0-7-228 0 0,0-5-70 0 0,0-1-310 0 0,0-2-45 0 0,0-1-57 0 0,0-2-66 0 0,-1-7 41 0 0,1-10-7 0 0,3 2-68 0 0,9-14-3 0 0,-3 10-8 0 0,-5 10-40 0 0,-1 3-34 0 0,-2 1-49 0 0,0-1-91 0 0,1 3 58 0 0,-1 8 120 0 0,0 0 0 0 0,1 0 0 0 0,-1 0 0 0 0,1 0 0 0 0,-1 1 0 0 0,1-1 0 0 0,0 0 0 0 0,0 1 0 0 0,1-2 41 0 0,9-8-210 0 0,-6 6 164 0 0,1-4 34 0 0,-5 6 12 0 0,-2 3 0 0 0,1 0 0 0 0,-1 1 0 0 0,0-1 0 0 0,1 0 0 0 0,-1 1 0 0 0,0-1 0 0 0,1 1 0 0 0,-1-1 0 0 0,0 0 0 0 0,1 1 0 0 0,-1-1 0 0 0,1 1 0 0 0,-1 0 0 0 0,1-1 0 0 0,0 1 0 0 0,-1-1 0 0 0,1 1 0 0 0,-1 0 0 0 0,1-1 0 0 0,0 1 0 0 0,-1 0 0 0 0,1-1 0 0 0,4-1 0 0 0,4-4-11 0 0,-5 2-25 0 0,0 1-168 0 0,-1 2 84 0 0,1 1 53 0 0,1 3-3 0 0,-5-2 9 0 0,0-1 60 0 0,5 10-293 0 0,1-6 146 0 0,-1-1 43 0 0,4 1 9 0 0,-2 3 43 0 0,-7-1 23 0 0,1 1-3 0 0,3-1-46 0 0,7 7 30 0 0,0 2 35 0 0,9 17 66 0 0,-17-17-29 0 0,-3-14-15 0 0,-1 1 0 0 0,2-1 0 0 0,-1 1 1 0 0,0 0-1 0 0,0-1 0 0 0,0 1 0 0 0,1-1 1 0 0,-1 1-1 0 0,1-1 0 0 0,-1 1-8 0 0,5 6 56 0 0,-4-7-41 0 0,0 1 0 0 0,0-1 0 0 0,0 1 0 0 0,0-1 0 0 0,-1 1 0 0 0,1-1 0 0 0,-1 1 0 0 0,1-1 0 0 0,-1 1 0 0 0,1 0 0 0 0,-1-1 0 0 0,0 1 0 0 0,0 0 0 0 0,0-1-15 0 0,0 7 66 0 0,0-6-44 0 0,0 0 0 0 0,0 0 0 0 0,0 0 0 0 0,0 0 1 0 0,0 1-1 0 0,0-1 0 0 0,1 0 0 0 0,-1 0 0 0 0,1 0 1 0 0,0 1-23 0 0,4 5 69 0 0,-4-7-54 0 0,0 1 1 0 0,0-1 0 0 0,0 1-1 0 0,-1-1 1 0 0,1 1 0 0 0,0-1-1 0 0,-1 1 1 0 0,1-1-1 0 0,-1 1 1 0 0,1 0 0 0 0,-1-1-1 0 0,0 1 1 0 0,0 0 0 0 0,0 0-16 0 0,0-1 16 0 0,0 1 1 0 0,1 0-1 0 0,-1 0 1 0 0,0-1 0 0 0,1 1-1 0 0,-1 0 1 0 0,1 0-1 0 0,0-1 1 0 0,-1 1 0 0 0,1 0-1 0 0,0-1 1 0 0,0 1 0 0 0,0-1-17 0 0,0 1 16 0 0,0-1 1 0 0,0 1-1 0 0,0-1 1 0 0,0 1 0 0 0,-1 0-1 0 0,1-1 1 0 0,-1 1-1 0 0,1 0 1 0 0,-1 0 0 0 0,1-1-1 0 0,-1 1 1 0 0,0 0 0 0 0,0 0-17 0 0,0 3 38 0 0,1-1 45 0 0,3 7 322 0 0,-1-8-261 0 0,0 0-77 0 0,-2-1-78 0 0,0-1-35 0 0,2 1 166 0 0,-1-2-4 0 0,9 0-17 0 0,-11 1-97 0 0,0-1 0 0 0,0 0 0 0 0,0 0-1 0 0,0 0 1 0 0,0 0 0 0 0,0 0-1 0 0,1 0 1 0 0,-1 0 0 0 0,0 0-1 0 0,0 0 1 0 0,0 0 0 0 0,0 0-1 0 0,0 0 1 0 0,0 0 0 0 0,0 0-1 0 0,0 0 1 0 0,0 0 0 0 0,0 0-1 0 0,1 0 1 0 0,-1 0 0 0 0,0 0 0 0 0,0-1-1 0 0,0 1 1 0 0,0 0 0 0 0,0 0-1 0 0,0 0 1 0 0,0 0 0 0 0,0 0-1 0 0,0 0 1 0 0,0 0 0 0 0,0 0-1 0 0,0 0 1 0 0,0 0 0 0 0,0 0-1 0 0,1 0 1 0 0,-1 0 0 0 0,0 0-1 0 0,0-1 1 0 0,0 1 0 0 0,0 0 0 0 0,0 0-1 0 0,0 0 1 0 0,0 0 0 0 0,0 0-1 0 0,0 0 1 0 0,0 0 0 0 0,0 0-1 0 0,0 0 1 0 0,0 0 0 0 0,0-1-1 0 0,0 1 1 0 0,0 0 0 0 0,0 0-1 0 0,0 0 1 0 0,0 0 0 0 0,0 0-1 0 0,0 0-1 0 0,1-7 87 0 0,8-16 184 0 0,-5 15-216 0 0,0 1-52 0 0,6-11 57 0 0,-6 5-49 0 0,-4 10-11 0 0,0 1 0 0 0,1 0 0 0 0,0 0 0 0 0,-1-1 0 0 0,1 1 1 0 0,0 0-1 0 0,0 0 0 0 0,0 0 0 0 0,0 0 0 0 0,1 0 0 0 0,-1 0 0 0 0,0 0 0 0 0,1 0 0 0 0,0 0 0 0 0,0 0 1 0 0,-1 0-1 0 0,1 0 0 0 0,-1 0 0 0 0,1 0 0 0 0,-1 0 0 0 0,0 0 1 0 0,0-1-1 0 0,0 1 0 0 0,0 0 0 0 0,0-1 0 0 0,0 1 0 0 0,-1-1 0 0 0,1 0 0 0 0,-1 1-1 0 0,1-1-1 0 0,-1 1 0 0 0,1 0 0 0 0,0-1 0 0 0,0 1 0 0 0,0 0 0 0 0,0-1 0 0 0,0 1 0 0 0,1 0 1 0 0,-1 0-1 0 0,1 0 0 0 0,0 0 0 0 0,-1 0 2 0 0,13-10-89 0 0,-10 7 46 0 0,1 1 0 0 0,0 0-1 0 0,-1-1 1 0 0,0 0 0 0 0,0 0 0 0 0,1-2 43 0 0,0-3-83 0 0,-5 8 73 0 0,0 1-1 0 0,1 0 0 0 0,-1 0 1 0 0,1 0-1 0 0,-1-1 0 0 0,1 1 1 0 0,0 0-1 0 0,0 0 0 0 0,-1 0 1 0 0,1 0-1 0 0,0 0 0 0 0,0 0 1 0 0,0 0-1 0 0,0 0 1 0 0,0 1-1 0 0,0-1 0 0 0,0 0 1 0 0,1 0 10 0 0,12-1-107 0 0,7 2-76 0 0,-16 0 151 0 0,-2 0 37 0 0,2 3-85 0 0,40 41-102 0 0,-43-42 172 0 0,0 0 1 0 0,-1 0-1 0 0,1-1 1 0 0,-1 1 0 0 0,1 0-1 0 0,-1 1 1 0 0,1 0 9 0 0,1 12-14 0 0,-3-13 14 0 0,0-1 0 0 0,0 1 0 0 0,1 0 0 0 0,-1-1 0 0 0,0 1 0 0 0,1-1 0 0 0,-1 1 0 0 0,1 0 0 0 0,0-1 0 0 0,-1 1 0 0 0,1-1 0 0 0,0 0 0 0 0,0 1 0 0 0,0-1 0 0 0,4 7 0 0 0,0 6 0 0 0,2-10 0 0 0,-7-4 0 0 0,1 0 0 0 0,-1 1 0 0 0,1-1 0 0 0,-1 0 0 0 0,0 1 0 0 0,1-1 0 0 0,-1 0 0 0 0,1 1 0 0 0,-1-1 0 0 0,0 0 0 0 0,1 1 0 0 0,-1-1 0 0 0,0 0 0 0 0,0 1 0 0 0,1-1 0 0 0,-1 1 0 0 0,0-1 0 0 0,0 1 0 0 0,0-1 0 0 0,1 1 0 0 0,-1-1 0 0 0,0 1 0 0 0,0-1 0 0 0,0 1 0 0 0,0-1 0 0 0,0 1 0 0 0,0-1 0 0 0,0 1 0 0 0,0-1 0 0 0,0 1 0 0 0,0-1 0 0 0,-1 1 0 0 0,2 1-1 0 0,-1-1 0 0 0,0 1 1 0 0,0 0-1 0 0,0 0 0 0 0,1-1 1 0 0,-1 1-1 0 0,1 0 0 0 0,0-1 1 0 0,-1 1-1 0 0,1-1 0 0 0,0 1 1 0 0,0-1-1 0 0,0 1 0 0 0,0-1 1 0 0,0 0-1 0 0,0 1 0 0 0,0-1 1 0 0,0 0-1 0 0,1 0 0 0 0,-1 1 1 0 0,23 22-163 0 0,-22-22 64 0 0,-1-2-65 0 0,0 1-12 0 0,3 1-63 0 0,-2-2-19 0 0,-1 1-44 0 0,1-1-40 0 0,0 1-37 0 0,-1-1-151 0 0,1 1-44 0 0,1 1-668 0 0,-1 2-647 0 0,-1 5-1076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9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64 8960 0 0,'0'-4'66'0'0,"0"1"-28"0"0,0 0 34 0 0,0-5 83 0 0,0 2-32 0 0,0-2 36 0 0,0 7-158 0 0,0 1-1 0 0,0-1 1 0 0,0 0-1 0 0,0 0 1 0 0,0 1 0 0 0,0-1-1 0 0,-1 0 1 0 0,1 0-1 0 0,0 1 1 0 0,0-1 0 0 0,-1 0-1 0 0,1 1 1 0 0,0-1-1 0 0,-1 0 1 0 0,1 1 0 0 0,-1-1-1 0 0,1 1 1 0 0,-1-1-1 0 0,1 0 1 0 0,-1 1 0 0 0,1-1-1 0 0,-1 1 1 0 0,1 0-1 0 0,-1-1 1 0 0,0 1-1 0 0,1-1 3 0 0,-1 1 0 0 0,1 0 0 0 0,-1-1 0 0 0,1 1-1 0 0,-1 0 1 0 0,1-1 0 0 0,0 1 0 0 0,-1-1 0 0 0,1 1 0 0 0,-1-1 0 0 0,1 1 0 0 0,0-1-1 0 0,0 1 1 0 0,-1-1 0 0 0,1 1 0 0 0,0-1 0 0 0,0 1 0 0 0,0-1 0 0 0,-1 1 0 0 0,1-1-1 0 0,0 1 1 0 0,0-1 0 0 0,0 0 0 0 0,0 0-3 0 0,0-1 79 0 0,0 2 1 0 0,0 0 18 0 0,0 0 81 0 0,-3 0 40 0 0,-16 0 97 0 0,12 0-147 0 0,5 0-19 0 0,2 0 117 0 0,-3 0 217 0 0,-8 2-68 0 0,1 4-88 0 0,2-1-118 0 0,-2 0-35 0 0,1-1-76 0 0,-4 5-4 0 0,-10 15 69 0 0,0-1 92 0 0,-41 41 599 0 0,62-62-828 0 0,0 0 1 0 0,1 0 0 0 0,-1 0 0 0 0,1 1 0 0 0,-1-1 0 0 0,1 1-1 0 0,0-1 1 0 0,0 1 0 0 0,0 0 0 0 0,0-1 0 0 0,1 1 0 0 0,-1 0-1 0 0,1-1 1 0 0,-1 2-28 0 0,0 24 226 0 0,2-9-115 0 0,0 6-45 0 0,1-11-11 0 0,-1-13-52 0 0,0 1 0 0 0,-1-1 0 0 0,1 0 0 0 0,0 0 0 0 0,0 0 0 0 0,0 0 1 0 0,0 0-1 0 0,0-1 0 0 0,0 1 0 0 0,0 0 0 0 0,0 0 0 0 0,0-1 0 0 0,0 1 0 0 0,0 0 0 0 0,0-1 1 0 0,0 1-1 0 0,1-1 0 0 0,0 1-3 0 0,8 3 42 0 0,13 9 18 0 0,1 0 28 0 0,-21-12-82 0 0,0 0 1 0 0,0 0-1 0 0,0 0 1 0 0,0-1-1 0 0,-1 0 1 0 0,1 1-1 0 0,0-1 1 0 0,0 0-1 0 0,0 0 0 0 0,0-1 1 0 0,1 1-7 0 0,5-1 30 0 0,3 1-132 0 0,6 1 1 0 0,-3 0-9 0 0,-5-1-11 0 0,-2 0-27 0 0,0 0-54 0 0,-2-1-18 0 0,0 0-54 0 0,0 0-61 0 0,-1-1-66 0 0,-2 2 63 0 0,-1-1-47 0 0,0-1-44 0 0,0 1-37 0 0,0 0-135 0 0,0-1-37 0 0,4-4-1405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9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0 8928 0 0,'0'0'264'0'0,"0"0"-8"0"0,0 0-191 0 0,-3 0-37 0 0,-7 0 21 0 0,2 1 179 0 0,2 0-73 0 0,0 1-38 0 0,0 3-13 0 0,-2 0 38 0 0,-3-1 49 0 0,9-3-147 0 0,0 0 1 0 0,-1 0 0 0 0,1 1 0 0 0,0-1-1 0 0,0 0 1 0 0,0 1 0 0 0,0-1-1 0 0,0 1 1 0 0,0 0-45 0 0,-9 7 211 0 0,-7 1 178 0 0,6-3-155 0 0,3-2-105 0 0,-2 2 11 0 0,-10 6 146 0 0,11-1-20 0 0,5-2-28 0 0,0 1 12 0 0,-3 0-52 0 0,7-11-187 0 0,-3 4 75 0 0,0 1-1 0 0,0-1 1 0 0,0 0-1 0 0,0 1 0 0 0,0 1-85 0 0,-1 9 226 0 0,3 5 36 0 0,2-9-160 0 0,0 25 325 0 0,0-23-290 0 0,0-10-23 0 0,6-2-9 0 0,-1 0-37 0 0,5 5-11 0 0,-8-5-56 0 0,-1 0 0 0 0,0-1 0 0 0,1 1 0 0 0,-1 0-1 0 0,1 0 1 0 0,-1-1 0 0 0,1 1 0 0 0,-1-1 0 0 0,1 0 0 0 0,-1 1 0 0 0,1-1-1 0 0,6-2 44 0 0,1-3-33 0 0,3-1 14 0 0,-1 4 36 0 0,0 1 167 0 0,-2 0-43 0 0,-1-1-40 0 0,-2-1-36 0 0,6-5 22 0 0,1-5-88 0 0,-9 9-41 0 0,15-13-4 0 0,9-10-15 0 0,-20 17-29 0 0,-2 1-36 0 0,-2-2-29 0 0,-3 10 99 0 0,-1 0 0 0 0,0 0 1 0 0,1 0-1 0 0,-1 0 0 0 0,1 0 0 0 0,-1 0 0 0 0,1 0 0 0 0,0 0 0 0 0,-1 0 0 0 0,1 0 0 0 0,0 0 0 0 0,0 0 0 0 0,0 0 0 0 0,-1 0 0 0 0,1 1 0 0 0,0-1 0 0 0,0 0 1 0 0,1 0 11 0 0,8-4-114 0 0,-7 5 89 0 0,-1-1 0 0 0,0-1 1 0 0,0 1-1 0 0,1 0 0 0 0,-1-1 1 0 0,0 1-1 0 0,0-1 0 0 0,0 1 1 0 0,0-1 24 0 0,11-11-168 0 0,-11 10 0 0 0,1 0 12 0 0,8-7 52 0 0,-9 7 28 0 0,-2 3 4 0 0,0 0 1 0 0,3 3 6 0 0,-2-2 55 0 0,1 1 1 0 0,-1 0 0 0 0,0 0-1 0 0,1-1 1 0 0,-1 1 0 0 0,0 0 0 0 0,0 0-1 0 0,0 0 1 0 0,-1 0 0 0 0,1 0-1 0 0,0 1 10 0 0,-1-2-7 0 0,0 1-1 0 0,1-1 0 0 0,-1 0 1 0 0,0 1-1 0 0,0-1 0 0 0,0 1 1 0 0,-1-1-1 0 0,1 0 0 0 0,0 1 1 0 0,0-1-1 0 0,-1 0 0 0 0,1 1 1 0 0,-1-1-1 0 0,1 0 0 0 0,-1 1 8 0 0,-3 4-73 0 0,-3 5-78 0 0,7-10 140 0 0,-1 0-1 0 0,1 0 1 0 0,0-1-1 0 0,0 1 1 0 0,0 0-1 0 0,0-1 0 0 0,0 1 1 0 0,0 0-1 0 0,0 0 1 0 0,0-1-1 0 0,0 1 1 0 0,0 0-1 0 0,0-1 1 0 0,0 1-1 0 0,1 0 0 0 0,-1-1 1 0 0,0 1-1 0 0,1 0 12 0 0,3 6-104 0 0,4 7-107 0 0,-10-1 106 0 0,-1-5 125 0 0,-2 2 22 0 0,1 1 53 0 0,4-3 13 0 0,2 0 45 0 0,3 0-8 0 0,-4-7-113 0 0,0 1 0 0 0,-1-1 0 0 0,1 1-1 0 0,0-1 1 0 0,0 1 0 0 0,-1-1 0 0 0,1 1 0 0 0,-1-1-1 0 0,1 1 1 0 0,-1 0 0 0 0,1-1 0 0 0,-1 1-1 0 0,0 0 1 0 0,0 0-32 0 0,1 7 99 0 0,5-4 2 0 0,0-1-33 0 0,-4-2-49 0 0,-1 0 0 0 0,1 1-1 0 0,-1-1 1 0 0,0 1 0 0 0,0-1 0 0 0,0 1-1 0 0,0-1 1 0 0,0 1-19 0 0,0-1 14 0 0,-1 1 1 0 0,1-1-1 0 0,0 0 0 0 0,0 0 0 0 0,1 1 1 0 0,-1-1-1 0 0,0 0 0 0 0,1 0-14 0 0,-1-2 5 0 0,-1 1-1 0 0,1-1 0 0 0,-1 0 1 0 0,1 1-1 0 0,0-1 0 0 0,-1 0 1 0 0,1 0-1 0 0,0 0 0 0 0,-1 1 1 0 0,1-1-1 0 0,0 0 0 0 0,0 0 1 0 0,-1 0-1 0 0,1 0 1 0 0,0 0-5 0 0,1 0 64 0 0,1 0 1 0 0,0 0-54 0 0,1 0 29 0 0,0 0-73 0 0,1 0-45 0 0,8 0-127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10368 0 0,'0'0'233'0'0,"0"3"39"0"0,0-2-245 0 0,0 1 0 0 0,0-1 0 0 0,0 1 0 0 0,1-1 0 0 0,-1 0 0 0 0,0 1-1 0 0,1-1 1 0 0,0 0 0 0 0,-1 1 0 0 0,1-1 0 0 0,0 0 0 0 0,0 2-27 0 0,6 11 202 0 0,-5 0-152 0 0,-2 10-12 0 0,0 1 64 0 0,0 13 115 0 0,0 46 363 0 0,1-66-208 0 0,1 0 0 0 0,3 17-372 0 0,1 7 458 0 0,-4-13-123 0 0,-3 11 136 0 0,0-20-73 0 0,1 0 0 0 0,1 1 1 0 0,3 17-399 0 0,1-14 313 0 0,0-1-20 0 0,-2 9 79 0 0,-3-13-127 0 0,0 10 173 0 0,2-11-174 0 0,3-2-91 0 0,-3-9-100 0 0,0-1 0 0 0,0 1 0 0 0,-1 0 0 0 0,0 0 0 0 0,-1-1-1 0 0,1 1-52 0 0,-1 6 116 0 0,0 1-34 0 0,0 0-39 0 0,0 0-42 0 0,0 0-45 0 0,0 0-48 0 0,0 0-54 0 0,0 0-55 0 0,-1-8 94 0 0,-1-1 59 0 0,-1-2 49 0 0,0-1 41 0 0,-1 2 69 0 0,1 4 118 0 0,3-6-167 0 0,0-1-82 0 0,0-1-35 0 0,0 0-25 0 0,0 0-35 0 0,0 0-40 0 0,0 0-47 0 0,0 0-49 0 0,0 0-48 0 0,0 0-42 0 0,0 0-39 0 0,-1 1-253 0 0,1-1-65 0 0,-1 1-51 0 0,0 0-36 0 0,-1 1-340 0 0,0 0-35 0 0,-7 7-2224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8:00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8520 0 0,'0'0'190'0'0,"0"0"28"0"0,0 2 11 0 0,0 0-214 0 0,0 0 0 0 0,0-1 0 0 0,1 1-1 0 0,-1-1 1 0 0,1 1 0 0 0,-1 0 0 0 0,1-1 0 0 0,0 1 0 0 0,-1-1-1 0 0,1 0 1 0 0,0 1 0 0 0,0-1-15 0 0,5 10 54 0 0,-3 3-35 0 0,-1 0 19 0 0,3-4 80 0 0,1 0 86 0 0,-4 3 90 0 0,1 1 306 0 0,3-4-103 0 0,-2-2-143 0 0,0-1-10 0 0,-1-1-63 0 0,0 0-49 0 0,0-1-38 0 0,0 3 36 0 0,-2-7-160 0 0,0 1-1 0 0,-1 0 1 0 0,1 0 0 0 0,-1 0-1 0 0,0 0 1 0 0,0 0-1 0 0,0-1 1 0 0,0 1 0 0 0,0 0-1 0 0,0 0 1 0 0,0 1-70 0 0,0-1 65 0 0,-1 0 0 0 0,1 0 0 0 0,0 0 0 0 0,0 0 0 0 0,1 0 0 0 0,-1 0 0 0 0,0-1 0 0 0,0 1 0 0 0,1 0 1 0 0,-1 0-1 0 0,2 1-65 0 0,-1 0 98 0 0,3 2-5 0 0,0 2 23 0 0,-2-2 22 0 0,-1 1 57 0 0,0 2 105 0 0,1 4-22 0 0,2-6-131 0 0,-1-1-79 0 0,1-2-75 0 0,-2 0 81 0 0,-2-3-4 0 0,0 0 1 0 0,0 0 14 0 0,0 0-52 0 0,0 0-44 0 0,0 0-42 0 0,0 0-80 0 0,0 0-139 0 0,0 0-16 0 0,0 0-6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8:00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9440 0 0,'0'1'18'0'0,"0"0"1"0"0,0 0-1 0 0,0 1 1 0 0,0-1 0 0 0,1 0-1 0 0,-1 1 1 0 0,0-1-1 0 0,1 0 1 0 0,-1 0-1 0 0,0 1 1 0 0,1-1-1 0 0,0 0 1 0 0,-1 0 0 0 0,1 0-1 0 0,0 0 1 0 0,-1 0-1 0 0,1 0 1 0 0,0 0-1 0 0,0 0 1 0 0,0 0-1 0 0,0 0 1 0 0,0 0 0 0 0,0 0-1 0 0,0-1 1 0 0,1 1-19 0 0,3 2 66 0 0,-4-3-49 0 0,-1 0-1 0 0,1 1 1 0 0,0-1-1 0 0,-1 0 1 0 0,1 0-1 0 0,-1 1 1 0 0,1-1-1 0 0,0 1 1 0 0,-1-1-1 0 0,1 1 1 0 0,-1-1-1 0 0,1 1 1 0 0,-1-1-1 0 0,0 1 1 0 0,1-1-1 0 0,-1 1 1 0 0,1-1-1 0 0,-1 1 1 0 0,0 0-1 0 0,1-1 1 0 0,-1 1-1 0 0,0 0-16 0 0,3 4 47 0 0,9 15 7 0 0,2 5-64 0 0,-13-22 9 0 0,7 17-18 0 0,-4-15 54 0 0,1 1 48 0 0,0-1 10 0 0,-2 0 45 0 0,2 5 248 0 0,-3-1 48 0 0,-1 16 670 0 0,-1-16-803 0 0,1-1-48 0 0,1-1-53 0 0,8 7 246 0 0,-10-14-439 0 0,0 0 0 0 0,0 0 0 0 0,1 0 0 0 0,-1 0 0 0 0,0 0 0 0 0,0 0 0 0 0,0 0 0 0 0,0 0 0 0 0,0 0 1 0 0,0 0-1 0 0,0 0 0 0 0,0 1 0 0 0,0-1 0 0 0,1 0 0 0 0,-1 0 0 0 0,0 0 0 0 0,0 0 0 0 0,0 0 0 0 0,0 0 0 0 0,0 0 0 0 0,0 0 0 0 0,0 1 0 0 0,0-1 0 0 0,0 0 1 0 0,0 0-1 0 0,0 0 0 0 0,0 0 0 0 0,0 0 0 0 0,0 0 0 0 0,0 1 0 0 0,0-1 0 0 0,0 0 0 0 0,0 0 0 0 0,0 0 0 0 0,0 0 0 0 0,0 0 0 0 0,0 0 0 0 0,0 0 0 0 0,0 1 0 0 0,0-1 1 0 0,0 0-1 0 0,0 0 0 0 0,0 0 0 0 0,-1 0 0 0 0,1 0 0 0 0,0 0 0 0 0,0 0 0 0 0,0 0 0 0 0,0 1 0 0 0,0-1 0 0 0,0 0 0 0 0,0 0 0 0 0,0 0 0 0 0,0 0 0 0 0,-1 0 1 0 0,1 0-1 0 0,0 0-7 0 0,-5 8 223 0 0,5 3 54 0 0,0-3-1 0 0,-5-6-52 0 0,5-2-219 0 0,-1 0 0 0 0,1 0 0 0 0,0 0 0 0 0,0 0 0 0 0,0 0 0 0 0,0 0 0 0 0,0 0 0 0 0,0 0 0 0 0,0 0 0 0 0,0 0 0 0 0,0 0 0 0 0,0 0 0 0 0,-1 0 0 0 0,1 0 0 0 0,0 0 0 0 0,0 0 0 0 0,0 0 0 0 0,0 0 1 0 0,0 0-1 0 0,0 0 0 0 0,0 0 0 0 0,0 0 0 0 0,0 0 0 0 0,0 0 0 0 0,0 0 0 0 0,-1 0 0 0 0,1 0 0 0 0,0 0 0 0 0,0 0 0 0 0,0 0 0 0 0,0 0 0 0 0,0 0 0 0 0,0 1 0 0 0,0-1 0 0 0,0 0 0 0 0,0 0 0 0 0,0 0 1 0 0,0 0-1 0 0,0 0 0 0 0,0 0 0 0 0,0 0 0 0 0,0 0 0 0 0,0 0 0 0 0,0 0 0 0 0,0 0 0 0 0,0 1 0 0 0,0-1 0 0 0,0 0 0 0 0,0 0 0 0 0,0 0 0 0 0,0 0 0 0 0,0 0 0 0 0,0 0 0 0 0,0 0 0 0 0,0 0 0 0 0,0 0 1 0 0,0 1-6 0 0,0 9 268 0 0,0-7-84 0 0,0-3-38 0 0,0 0-8 0 0,0 0-11 0 0,0 0-33 0 0,0 0-20 0 0,0 0-2 0 0,0 0-1 0 0,-3-3-6 0 0,-7-7-1 0 0,6 3 20 0 0,8-2-50 0 0,-4 9-34 0 0,10-5 10 0 0,-4-9 2 0 0,7-1 36 0 0,-5 6-38 0 0,-7 7-10 0 0,0 1 0 0 0,1-1 0 0 0,-1 0 0 0 0,1 0 0 0 0,0 1 1 0 0,0-1-1 0 0,-1 1 0 0 0,1 0 0 0 0,0-1 0 0 0,0 1 0 0 0,0 0 0 0 0,0 0 1 0 0,0 0-1 0 0,1 1 0 0 0,-1-1 0 0 0,0 0 0 0 0,0 1 0 0 0,1-1 0 0 0,0 1 0 0 0,-1 0 0 0 0,-1 0 0 0 0,1 0 0 0 0,0-1 0 0 0,-1 1 0 0 0,1 0 0 0 0,0-1 0 0 0,-1 1-1 0 0,1-1 1 0 0,-1 0 0 0 0,1 1 0 0 0,-1-1 0 0 0,1 0 0 0 0,-1 0 0 0 0,1 0 0 0 0,6-4-12 0 0,7 2-41 0 0,1 3 27 0 0,0 3-22 0 0,13 13-24 0 0,-13 13-6 0 0,-1 2-2 0 0,-14-30 79 0 0,0 0 0 0 0,-1 0 0 0 0,0 0 0 0 0,1 0 0 0 0,-1 0 0 0 0,0 0 0 0 0,1 0 0 0 0,-1 1 0 0 0,0-1 0 0 0,0 0 0 0 0,0 0 0 0 0,0 0 0 0 0,0 0 0 0 0,0 0 0 0 0,0 1 1 0 0,0 12-15 0 0,12 17-41 0 0,-9-15 56 0 0,-3-15 0 0 0,-1 0 0 0 0,1-1 0 0 0,0 1 0 0 0,0 0 0 0 0,1 0 0 0 0,-1 0 0 0 0,0 0 0 0 0,0-1 0 0 0,0 1 0 0 0,0 0 0 0 0,1 0 0 0 0,-1 0 0 0 0,0-1 0 0 0,1 1 0 0 0,-1 0 0 0 0,11 4 0 0 0,-9 2-25 0 0,-1-3-67 0 0,-1-4 92 0 0,0 2-190 0 0,2 1-221 0 0,1 0 169 0 0,5 3-122 0 0,-5-5 194 0 0,0 1-77 0 0,0-2 6 0 0,-1 1-63 0 0,0-1-76 0 0,1 0-85 0 0,-3 0 110 0 0,1 0-46 0 0,-1 0-39 0 0,1 0-35 0 0,-1 0-135 0 0,0 0-35 0 0,0 0-1409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8:03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10248 0 0,'0'0'230'0'0,"0"0"30"0"0,0 0 20 0 0,0 0-25 0 0,0 0-114 0 0,0 0-25 0 0,0 0 35 0 0,0 0 192 0 0,0 0 10 0 0,0 0-148 0 0,2 0-95 0 0,2 0-38 0 0,3 0-8 0 0,-5 0 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8:04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12240 0 0,'2'0'90'0'0,"-1"0"-47"0"0,1 0-48 0 0,-2 0-76 0 0,1 0 71 0 0,0 0 43 0 0,2 0 66 0 0,-1 0 61 0 0,2 0 83 0 0,2 0 98 0 0,1 0 114 0 0,-5 0-225 0 0,-2 0 61 0 0,3 3 12 0 0,0 0-230 0 0,-1 0-90 0 0,0-2-34 0 0,-1 0-38 0 0,0 1-47 0 0,0-1-52 0 0,0-1-16 0 0,0 1-40 0 0,-1 0-345 0 0,1-1 70 0 0,-1 0-52 0 0,0 0-681 0 0,0 0-533 0 0,0 0-1011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8:01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206 379 7632 0 0,'15'0'83'0'0,"-1"0"0"0"0,12 3-83 0 0,-24-3 15 0 0,-1 0 0 0 0,1 1 0 0 0,-1-1 0 0 0,1 1 0 0 0,-1-1 0 0 0,1 1 0 0 0,-1 0 0 0 0,1 0 0 0 0,-1-1 0 0 0,0 1 0 0 0,1 0 0 0 0,-1 0 0 0 0,1 1-15 0 0,1 1 209 0 0,-6-3-25 0 0,-11 0 42 0 0,-2-1 103 0 0,14 0-251 0 0,0 1 0 0 0,0 0-1 0 0,0 0 1 0 0,0 0 0 0 0,0 0 0 0 0,0 0-1 0 0,-1 0 1 0 0,1 1 0 0 0,0-1-1 0 0,0 1 1 0 0,0-1 0 0 0,1 1 0 0 0,-3 1-78 0 0,-4 2 254 0 0,-2 2 46 0 0,-4-3-40 0 0,3-2-91 0 0,-1 6 20 0 0,4-2-81 0 0,-3 0 42 0 0,9-4-120 0 0,0 0 0 0 0,-1 0 1 0 0,1 0-1 0 0,0 0 0 0 0,0 1 0 0 0,0-1 1 0 0,0 1-1 0 0,0-1 0 0 0,0 1-30 0 0,-39 44 518 0 0,30-30-386 0 0,0-1-44 0 0,-10 7 112 0 0,19-20-176 0 0,-1 0 0 0 0,1 0 0 0 0,0 0 0 0 0,-1 1 1 0 0,1-1-1 0 0,0 1 0 0 0,1-1 0 0 0,-1 1 0 0 0,0 0 0 0 0,1 0 0 0 0,-1 0-24 0 0,-3 23 159 0 0,-1-13-60 0 0,5-12-83 0 0,0 1-1 0 0,0-1 1 0 0,1 1 0 0 0,-1-1 0 0 0,0 1-1 0 0,1 0 1 0 0,-1-1 0 0 0,1 1 0 0 0,-1 0 0 0 0,1-1-1 0 0,0 1 1 0 0,0 0 0 0 0,0-1 0 0 0,0 1-16 0 0,0 7 54 0 0,0 11 63 0 0,0-7-2 0 0,3-7 7 0 0,8 12 40 0 0,-9-14-121 0 0,1 0 1 0 0,-1 0-1 0 0,0 0 0 0 0,1 0 1 0 0,2 2-42 0 0,-1-2 44 0 0,-1-1 0 0 0,1 0 0 0 0,0 0 0 0 0,-1 0 0 0 0,1 0 0 0 0,0-1 0 0 0,1 0 0 0 0,-1 0 0 0 0,2 1-44 0 0,17 1 129 0 0,-8-2-33 0 0,-3 2-41 0 0,-10-3-44 0 0,0-1 0 0 0,0 1-1 0 0,1 0 1 0 0,-1-1-1 0 0,1 1 1 0 0,-1-1 0 0 0,2 0-11 0 0,-2 0 8 0 0,0 0 0 0 0,0 0 0 0 0,1-1 0 0 0,-1 1 1 0 0,0-1-1 0 0,0 1 0 0 0,0-1 0 0 0,0 0-8 0 0,11-3 8 0 0,5 2-81 0 0,-9 1-16 0 0,7-2 78 0 0,-9 2-22 0 0,1-2-86 0 0,-4 2 3 0 0,0 0-46 0 0,0 0-55 0 0,-1-1-62 0 0,0 2 54 0 0,-1-1-103 0 0,0 0-50 0 0,0 1-46 0 0,0 0-40 0 0,0-1-137 0 0,0 1-39 0 0,1 0-166 0 0,0 0-446 0 0</inkml:trace>
  <inkml:trace contextRef="#ctx0" brushRef="#br0" timeOffset="255.36">742 1 9560 0 0,'0'0'216'0'0,"-2"2"32"0"0,-2 2-153 0 0,-11 11 160 0 0,8-2-123 0 0,4 0-92 0 0,0 0-34 0 0,-2 3-6 0 0,3-13 0 0 0,1 0 0 0 0,0 0 0 0 0,0 1 0 0 0,0-1 0 0 0,0 0 0 0 0,1 1 0 0 0,-1-1 0 0 0,1 2 0 0 0,0 10 28 0 0,0-5 34 0 0,0-2 37 0 0,-1-1 39 0 0,-1 1 39 0 0,-3 7 183 0 0,0-3-45 0 0,2 11 91 0 0,3 43 787 0 0,0-43-870 0 0,0-2-96 0 0,-1-1 14 0 0,-6 7 76 0 0,5-19-214 0 0,0 0 0 0 0,1-1-1 0 0,0 1 1 0 0,0 0 0 0 0,1 1-103 0 0,0 38 485 0 0,0 1-45 0 0,0 1-54 0 0,0-1-60 0 0,-1-44-309 0 0,1 0 0 0 0,-1 0 0 0 0,1 0 0 0 0,-1-1 0 0 0,0 1 0 0 0,-1 0 0 0 0,1 0 0 0 0,0 0 0 0 0,-1-1 0 0 0,-2 3-17 0 0,1 3 60 0 0,2 12-1 0 0,2-8 4 0 0,0 5 62 0 0,-1-12-45 0 0,0-2-47 0 0,0 2-43 0 0,0-4-47 0 0,0-2-90 0 0,0 0-156 0 0,0 0 157 0 0,0 0-46 0 0,0 0-73 0 0,0 0 85 0 0,0 0-37 0 0,0 0-39 0 0,0 0-38 0 0,0 0-393 0 0,0 0 97 0 0,0 0-52 0 0,0 0-750 0 0,0 0-589 0 0,0 0-1119 0 0</inkml:trace>
  <inkml:trace contextRef="#ctx0" brushRef="#br0" timeOffset="708.33">411 505 8696 0 0,'6'0'60'0'0,"-1"0"33"0"0,18 0 487 0 0,-11 0-457 0 0,5 0-75 0 0,-10 1-24 0 0,0-1 34 0 0,-1 0 37 0 0,0-1 36 0 0,0-1 39 0 0,2-3 65 0 0,2-1 116 0 0,6 4 97 0 0,-8 1-256 0 0,0 0 1 0 0,0-1 0 0 0,0 0-1 0 0,0 0 1 0 0,3-1-193 0 0,2-1 190 0 0,-1 0-41 0 0,5 0 37 0 0,-11 2-97 0 0,1 0 0 0 0,-1 0 0 0 0,1 1-1 0 0,0 0 1 0 0,-1 0 0 0 0,1 1-89 0 0,12 0 160 0 0,5 0 1 0 0,12-3 17 0 0,-12-1-66 0 0,-16 2-72 0 0,0 0 0 0 0,-1 1 0 0 0,1 0 0 0 0,0 0 0 0 0,0 1 0 0 0,0 0 0 0 0,-1 0 0 0 0,2 1-40 0 0,50 10 425 0 0,16 8-425 0 0,-46-11 63 0 0,0 1-34 0 0,-24-7-27 0 0,-1 0 1 0 0,1 1-1 0 0,0-1 0 0 0,-1 1 1 0 0,1 0-1 0 0,-1 0 0 0 0,0 0 1 0 0,0 1-1 0 0,1 0-2 0 0,10 9 43 0 0,-10-10-36 0 0,-4-3-7 0 0,0 0 0 0 0,-1 0 0 0 0,1 1 1 0 0,-1-1-1 0 0,1 0 0 0 0,0 1 0 0 0,-1-1 0 0 0,1 1 1 0 0,-1-1-1 0 0,1 0 0 0 0,-1 1 0 0 0,1-1 0 0 0,-1 1 1 0 0,1-1-1 0 0,-1 1 0 0 0,0 0 0 0 0,1-1 0 0 0,-1 1 0 0 0,0-1 1 0 0,1 1-1 0 0,-1 0 0 0 0,0 0 0 0 0,3 4 0 0 0,7 8 10 0 0,-7-8 33 0 0,-3 21-16 0 0,0-26-26 0 0,0 1 0 0 0,0-1 0 0 0,0 0 1 0 0,0 0-1 0 0,0 0 0 0 0,0 0 1 0 0,0 0-1 0 0,0 0 0 0 0,0 0 1 0 0,0 0-1 0 0,0 0 0 0 0,0 0 1 0 0,0 1-1 0 0,0-1 0 0 0,0 0 1 0 0,0 0-1 0 0,0 0 0 0 0,0 0 0 0 0,0 0 1 0 0,0 0-1 0 0,0 0 0 0 0,0 0 1 0 0,0 0-1 0 0,0 0 0 0 0,0 0 1 0 0,0 1-1 0 0,0-1 0 0 0,0 0 1 0 0,-1 0-1 0 0,1 0 0 0 0,0 0 0 0 0,0 0 1 0 0,0 0-1 0 0,0 0 0 0 0,0 0 1 0 0,0 0-1 0 0,0 0 0 0 0,0 0 1 0 0,0 0-1 0 0,0 0 0 0 0,0 0 1 0 0,0 0-1 0 0,-1 0 0 0 0,1 0 0 0 0,0 0 1 0 0,0 0-1 0 0,0 0 0 0 0,0 0 1 0 0,0 0-1 0 0,0 0 0 0 0,0 0 1 0 0,0 0-1 0 0,0 0 0 0 0,0 0 1 0 0,-1 0-1 0 0,1 0 0 0 0,0 0-1 0 0,0 0 2 0 0,-1 0 0 0 0,1 0 0 0 0,-1 0 0 0 0,1 0 0 0 0,-1 0 0 0 0,1 0 0 0 0,-1 0 0 0 0,1 0 0 0 0,-1 0 1 0 0,1 0-1 0 0,-1 1 0 0 0,1-1 0 0 0,-1 0 0 0 0,1 0 0 0 0,0 0 0 0 0,-1 1 0 0 0,1-1 0 0 0,-1 0 0 0 0,1 1 0 0 0,0-1 0 0 0,-1 0 0 0 0,1 1 0 0 0,0-1 0 0 0,-1 0 0 0 0,1 1 0 0 0,0-1 0 0 0,-1 1 0 0 0,1-1 0 0 0,0 0 0 0 0,0 1 0 0 0,0-1 0 0 0,-1 1 0 0 0,1-1 0 0 0,0 1 0 0 0,0-1 0 0 0,0 1 0 0 0,0-1 0 0 0,0 1 0 0 0,0-1 0 0 0,0 1 0 0 0,0-1 1 0 0,0 1-3 0 0,0-1 1 0 0,0 0 0 0 0,0 0 0 0 0,0 0 0 0 0,0 1 0 0 0,0-1 0 0 0,0 0 0 0 0,0 0 1 0 0,0 0-1 0 0,0 0 0 0 0,0 0 0 0 0,0 0 0 0 0,0 0 0 0 0,0 0 0 0 0,0 0 0 0 0,0 0 1 0 0,0 1-1 0 0,0-1 0 0 0,0 0 0 0 0,0 0 0 0 0,0 0 0 0 0,0 0 0 0 0,0 0 0 0 0,0 0 0 0 0,0 0 1 0 0,0 0-1 0 0,0 0 0 0 0,0 0 0 0 0,0 0 0 0 0,0 1 0 0 0,0-1 0 0 0,0 0 0 0 0,0 0 1 0 0,-1 0-1 0 0,1 0 0 0 0,0 0 0 0 0,0 0 0 0 0,0 0 0 0 0,0 0 0 0 0,0 0 0 0 0,0 0 1 0 0,0 0-1 0 0,0 0 0 0 0,0 0 0 0 0,0 0 0 0 0,-1 0 0 0 0,1 0 0 0 0,0 0 0 0 0,0 0 1 0 0,0 0-1 0 0,0 0 0 0 0,0 0 0 0 0,0 0 0 0 0,0 0 0 0 0,0 0 0 0 0,0 0 0 0 0,0 0 1 0 0,-1 0-2 0 0,1 0 0 0 0,0 0 1 0 0,-1 0 0 0 0,0 0 0 0 0,1 0 0 0 0,-1 0 0 0 0,0 0 0 0 0,1 0 0 0 0,-1 0 0 0 0,0 0 0 0 0,1 1 0 0 0,-1-1 0 0 0,0 0 0 0 0,1 0 0 0 0,-1 1 0 0 0,1-1 1 0 0,-1 0-2 0 0,-2 7-11 0 0,3-3-29 0 0,0-4 40 0 0,0 2-109 0 0,0-1-49 0 0,0-1-216 0 0,0 0 189 0 0,0 0 81 0 0,0 0-35 0 0,0 0-12 0 0,0 0-36 0 0,0 0-41 0 0,0 0-48 0 0,0 0-49 0 0,0 0-47 0 0,0 0-42 0 0,0 0-36 0 0,0 0-131 0 0,0 0-36 0 0,0 0-1358 0 0</inkml:trace>
  <inkml:trace contextRef="#ctx0" brushRef="#br0" timeOffset="1008.45">1121 48 7424 0 0,'1'0'8'0'0,"-1"0"-1"0"0,1-1 1 0 0,-1 1 0 0 0,1 0 0 0 0,-1 0 0 0 0,1 0 0 0 0,-1 0 0 0 0,1 0-1 0 0,-1 0 1 0 0,1 0 0 0 0,-1 0 0 0 0,1 0 0 0 0,-1 1 0 0 0,1-1 0 0 0,-1 0-1 0 0,1 0 1 0 0,-1 0 0 0 0,1 1 0 0 0,-1-1 0 0 0,1 0 0 0 0,-1 0 0 0 0,0 1-1 0 0,1-1 1 0 0,-1 0 0 0 0,1 1 0 0 0,-1-1 0 0 0,0 1 0 0 0,1-1 0 0 0,-1 0-1 0 0,0 1 1 0 0,0-1 0 0 0,1 1 0 0 0,-1-1 0 0 0,0 1 0 0 0,0-1 0 0 0,0 1-1 0 0,1-1 1 0 0,-1 1 0 0 0,0-1 0 0 0,0 1 0 0 0,0-1 0 0 0,0 1 0 0 0,0-1-1 0 0,0 1 1 0 0,0-1 0 0 0,0 1-8 0 0,0 2 207 0 0,0-1-34 0 0,0-1-172 0 0,0-1 0 0 0,0 1 0 0 0,0-1 1 0 0,0 0-1 0 0,0 1 0 0 0,0-1 0 0 0,0 1 0 0 0,0-1 0 0 0,0 0 0 0 0,0 1 0 0 0,0-1 1 0 0,0 1-1 0 0,1-1 0 0 0,-1 0 0 0 0,0 1 0 0 0,0-1 0 0 0,0 1 0 0 0,1-1 0 0 0,-1 0 1 0 0,0 1-1 0 0,0-1 0 0 0,1 0 0 0 0,-1 0 0 0 0,0 1 0 0 0,1-1 0 0 0,-1 0 1 0 0,0 0-1 0 0,1 1 0 0 0,-1-1 0 0 0,1 0 0 0 0,-1 0-1 0 0,7 5 0 0 0,-5 1 9 0 0,-1-1 24 0 0,-1-1 154 0 0,0 0-76 0 0,0-2-46 0 0,0 1-24 0 0,0-1 41 0 0,2 4 190 0 0,7 0-91 0 0,3 1-59 0 0,1 0-55 0 0,-2-1-53 0 0,-11-6-14 0 0,13 5 64 0 0,-12-4-63 0 0,-1 0 0 0 0,0-1 0 0 0,1 1 0 0 0,-1 0 0 0 0,0 0 1 0 0,0 0-1 0 0,1 0 0 0 0,-1-1 0 0 0,0 1 0 0 0,0 0 0 0 0,0 0 0 0 0,0 0 1 0 0,0 0-1 0 0,0 0-1 0 0</inkml:trace>
  <inkml:trace contextRef="#ctx0" brushRef="#br0" timeOffset="1239.83">1642 458 5672 0 0,'-40'0'165'0'0,"34"0"-78"0"0,7-3-19 0 0,5-4-20 0 0,-1 1 18 0 0,-5 6-51 0 0,0 0 0 0 0,0-1 0 0 0,0 1 0 0 0,1 0 0 0 0,-1-1 0 0 0,0 1-1 0 0,0-1 1 0 0,0 1 0 0 0,0 0 0 0 0,0-1 0 0 0,0 1 0 0 0,0 0 0 0 0,0-1-1 0 0,0 1 1 0 0,0-1 0 0 0,0 1 0 0 0,0 0 0 0 0,0-1 0 0 0,0 1-1 0 0,0-1 1 0 0,0 1 0 0 0,0 0 0 0 0,0-1 0 0 0,0 1 0 0 0,-1-1 0 0 0,1 1-1 0 0,0 0 1 0 0,0-1 0 0 0,0 1 0 0 0,-1 0 0 0 0,1 0 0 0 0,0-1 0 0 0,-1 1-1 0 0,1 0 1 0 0,0-1 0 0 0,0 1 0 0 0,-1 0 0 0 0,1 0 0 0 0,0 0-1 0 0,-1-1 1 0 0,1 1 0 0 0,-1 0 0 0 0,1 0 0 0 0,0 0 0 0 0,-1 0 0 0 0,1 0-15 0 0,-12-2 320 0 0,0 1-47 0 0,4 1-123 0 0,3-1-43 0 0,4 0-47 0 0,-1 1 0 0 0,1-1 0 0 0,-1 0 0 0 0,1 0 0 0 0,-1 0 1 0 0,1 0-1 0 0,-1 0 0 0 0,1 0 0 0 0,-1-2-60 0 0,0 2 207 0 0,0 0-48 0 0,1 0-42 0 0,-1 1-34 0 0,-2-1 11 0 0,-1 2-57 0 0,3 0 0 0 0,1-1 38 0 0,-5 0 73 0 0,-7 5 447 0 0,8-2-387 0 0,1 0-119 0 0,1-1-97 0 0,-6 2 189 0 0,-1 1-8 0 0,-3 2 43 0 0,1 0 5 0 0,7-2-140 0 0,0 1-5 0 0,-6 5 58 0 0,4-7-53 0 0,-3-1 38 0 0,9-2-108 0 0,-1-1 3 0 0,0 1 1 0 0,1-1 0 0 0,-1 1 0 0 0,1 0-1 0 0,-1-1 1 0 0,0 1 0 0 0,1 0-1 0 0,0 0 1 0 0,-1 0 0 0 0,1 0 0 0 0,-1 0-1 0 0,1 1-14 0 0,-4 6 93 0 0,0 4 44 0 0,-9 12 67 0 0,1-3 23 0 0,7-9-42 0 0,0-1-39 0 0,3-3-55 0 0,2-6-64 0 0,0 1-1 0 0,0-1 1 0 0,1 0 0 0 0,-1 1-1 0 0,1-1 1 0 0,0 0-1 0 0,-1 1 1 0 0,1-1 0 0 0,0 0-1 0 0,0 1 1 0 0,1-1-1 0 0,-1 0 1 0 0,0 1 0 0 0,1-1-1 0 0,0 0 1 0 0,0 3-27 0 0,0-3 26 0 0,0 0 0 0 0,0 0 0 0 0,0 0 0 0 0,0 0 0 0 0,0 0 0 0 0,0 0 0 0 0,1 0 0 0 0,0 1-26 0 0,1 0 105 0 0,-2-1-35 0 0,0 1-23 0 0,-2 0-21 0 0,2 2 30 0 0,0-5-46 0 0,0 0 0 0 0,0 1 1 0 0,-1-1-1 0 0,1 0 1 0 0,0 1-1 0 0,0-1 1 0 0,0 0-1 0 0,-1 0 0 0 0,1 0 1 0 0,0 1-1 0 0,0-1 1 0 0,0 0-1 0 0,0 0 0 0 0,0 0 1 0 0,0-1-11 0 0,14 4 154 0 0,-7 2-67 0 0,2 0 41 0 0,4-2 36 0 0,6-3 99 0 0,-5 1-116 0 0,0-1-37 0 0,0-1-36 0 0,-1-2-37 0 0,-2 0-4 0 0,-5 1 11 0 0,-1 0 0 0 0,1-1 1 0 0,0 0-1 0 0,4-2-44 0 0,2-6 51 0 0,5-4-26 0 0,9-4 45 0 0,-25 17-65 0 0,0-1 0 0 0,-1 0 0 0 0,1 0 1 0 0,0 1-1 0 0,-1-1 0 0 0,1 0 0 0 0,-1 0 1 0 0,0 0-1 0 0,0-1 0 0 0,0 1 0 0 0,-1 0 1 0 0,1 0-1 0 0,-1-1 0 0 0,1 1-5 0 0,0-25-19 0 0,-2 0-97 0 0,1 6-101 0 0,-1 13 94 0 0,0 2 44 0 0,-5-9-32 0 0,3 9 35 0 0,0-2-77 0 0,2 2-16 0 0,0-1-71 0 0,1-8-320 0 0,0 0-14 0 0</inkml:trace>
  <inkml:trace contextRef="#ctx0" brushRef="#br0" timeOffset="1562.06">1784 521 8896 0 0,'6'3'42'0'0,"20"12"146"0"0,-24-14-165 0 0,-1 0-1 0 0,0 0 1 0 0,1 1-1 0 0,-1-1 1 0 0,0 0-1 0 0,0 1 1 0 0,0-1 0 0 0,0 1-1 0 0,0 0-22 0 0,6 13 222 0 0,-4-7-140 0 0,0 3 1 0 0,0-1-17 0 0,-2-8-62 0 0,-1-1 0 0 0,0 0-1 0 0,1 0 1 0 0,-1 0-1 0 0,0 0 1 0 0,0 1 0 0 0,0-1-1 0 0,0 0 1 0 0,0 0 0 0 0,0 1-1 0 0,0-1 1 0 0,-1 1-4 0 0,-5 9 8 0 0,5-9-9 0 0,0-1 0 0 0,0 1 0 0 0,1-1 1 0 0,-1 1-1 0 0,0 0 0 0 0,0-1 0 0 0,1 1 1 0 0,-1 0-1 0 0,1-1 0 0 0,0 1 0 0 0,-1 0 0 0 0,1 0 1 0 0,0 1 0 0 0,0 4 50 0 0,0 1 84 0 0,0 5 152 0 0,0 10 272 0 0,0-14-344 0 0,0-3 21 0 0,2-2-41 0 0,3 2 292 0 0,-1-4-180 0 0,-2 0-116 0 0,-1 1 35 0 0,0 2 144 0 0,0 2 96 0 0,-1 3 87 0 0,0-7-14 0 0,0-3-56 0 0,0 0-30 0 0,0 0-4 0 0,0 0-22 0 0,0 0-90 0 0,0-3-44 0 0,0-3-23 0 0,0-1-64 0 0,0 0-56 0 0,0 1-47 0 0,0-7-11 0 0,0 2-82 0 0,0-15-43 0 0,0 17 54 0 0,0 0 34 0 0,3-14-44 0 0,7 1 40 0 0,7-6-36 0 0,-14 25-15 0 0,0-1 1 0 0,-1 0 0 0 0,0 0 0 0 0,0 0 0 0 0,0 0 0 0 0,0 0 0 0 0,0 0-1 0 0,0-3 1 0 0,0 2 0 0 0,1 0-1 0 0,-1-1 0 0 0,1 2 1 0 0,0-1-1 0 0,1 0 0 0 0,-1 0 1 0 0,1 1-1 0 0,0 0 0 0 0,5-4 1 0 0,18-14-44 0 0,1 6-58 0 0,-15 10 30 0 0,-9 0 26 0 0,-3 5 42 0 0,-1 1 1 0 0,0 0 0 0 0,0-1 0 0 0,1 1 0 0 0,-1-1 0 0 0,0 1 0 0 0,0 0 0 0 0,1-1 0 0 0,-1 1 0 0 0,1-1 0 0 0,-1 1 0 0 0,0 0 0 0 0,1 0 0 0 0,-1-1 0 0 0,1 1 0 0 0,-1 0 0 0 0,1 0 0 0 0,-1-1 0 0 0,0 1 0 0 0,1 0 0 0 0,-1 0 0 0 0,1 0 0 0 0,-1 0 0 0 0,1 0 0 0 0,-1 0 0 0 0,1 0 0 0 0,-1 0 0 0 0,1 0 0 0 0,-1 0 0 0 0,1 0-1 0 0,-1 0 1 0 0,1 0 3 0 0,10 0-54 0 0,18 1-38 0 0,-28 0 87 0 0,0-1 1 0 0,1 0-1 0 0,-1 1 0 0 0,0-1 0 0 0,0 0 1 0 0,0 1-1 0 0,0-1 0 0 0,0 1 0 0 0,0 0 1 0 0,0-1-1 0 0,0 1 0 0 0,0 0 0 0 0,0 0 1 0 0,0 0-1 0 0,0-1 0 0 0,0 1 0 0 0,-1 0 1 0 0,1 0-1 0 0,0 0 0 0 0,0 1 5 0 0,4 9-50 0 0,3 4 25 0 0,-5-9 15 0 0,2 25-74 0 0,0-23 63 0 0,-4-6 19 0 0,0-1-1 0 0,0 0 1 0 0,-1 1 0 0 0,1-1-1 0 0,0 1 1 0 0,-1-1 0 0 0,1 1-1 0 0,0 0 1 0 0,-1-1 0 0 0,0 1-1 0 0,1-1 1 0 0,-1 1 0 0 0,0 0-1 0 0,0 0 3 0 0,0 5 0 0 0,0-5 0 0 0,-1 0 0 0 0,1 0 0 0 0,0 0 0 0 0,0 1 0 0 0,1-1 0 0 0,-1 0 0 0 0,0 0 0 0 0,1 0 0 0 0,0 0 0 0 0,0 1 0 0 0,2 3 0 0 0,-2-4 0 0 0,0-1 0 0 0,0 1 0 0 0,0-1 0 0 0,-1 1 0 0 0,1-1 0 0 0,0 1 0 0 0,-1 0 0 0 0,1-1 0 0 0,-1 1 0 0 0,1 0 0 0 0,-1 0 0 0 0,0-1 0 0 0,0 1 0 0 0,1 0 0 0 0,-1 0 0 0 0,-1 0 0 0 0,1-1 0 0 0,0 1 0 0 0,0 0 0 0 0,-1 0 0 0 0,-6 6 0 0 0,6-8 0 0 0,1 1 0 0 0,-1-1 0 0 0,1 0 0 0 0,0 1 0 0 0,-1-1 0 0 0,1 0 0 0 0,0 1 0 0 0,-1-1 0 0 0,1 0 0 0 0,0 1 0 0 0,-1-1 0 0 0,1 1 0 0 0,0-1 0 0 0,0 1 0 0 0,-1-1 0 0 0,1 1 0 0 0,0-1 0 0 0,0 1 0 0 0,0-1 0 0 0,0 1 0 0 0,0-1 0 0 0,0 1 0 0 0,0-1 0 0 0,0 1 0 0 0,0-1 0 0 0,0 1 0 0 0,0-1 0 0 0,0 1 0 0 0,0-1 0 0 0,0 10 4 0 0,0 20-5 0 0,0-9 84 0 0,-3-16-30 0 0,-7 6-29 0 0,7-9 0 0 0,4-2-237 0 0,-1 1 63 0 0,0-1 56 0 0,1 0 48 0 0,0 0 61 0 0,0 0 86 0 0,2 0 444 0 0,-2 0-460 0 0,0 0-35 0 0,-1 0-47 0 0,1 0-60 0 0,0 0-72 0 0,0 0-84 0 0,-1 0-56 0 0,1 0-85 0 0,0 0-93 0 0,-1 0-100 0 0,1 0-109 0 0,-1 0-118 0 0,1-1-126 0 0,-1 1 400 0 0,0 0-34 0 0,0 0-1518 0 0,0 0-1166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13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0,'39'0'149'0'0,"-31"0"23"0"0,-8 0 13 0 0,0 0 51 0 0,0 0-93 0 0,0 0 116 0 0,0 0 213 0 0,0 0 9 0 0,0 0-25 0 0,0 0-128 0 0,0 0-59 0 0,0 0-11 0 0,0 0-2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8:01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174 379 7688 0 0,'0'0'166'0'0,"0"0"29"0"0,0 0 14 0 0,0 3-25 0 0,-3 10-146 0 0,-4-1-12 0 0,-6 1 56 0 0,0-1 57 0 0,2-4 60 0 0,3-5 32 0 0,-5 4 180 0 0,10-5-332 0 0,1 0 0 0 0,-1 0-1 0 0,0 0 1 0 0,1 0 0 0 0,-1 0 0 0 0,1 1-1 0 0,0-1 1 0 0,0 1 0 0 0,0-1 0 0 0,-1 3-79 0 0,-4 6 190 0 0,-6 9 150 0 0,2-7-36 0 0,8-10-200 0 0,0 0 0 0 0,1 0 0 0 0,0 1 0 0 0,0-1-1 0 0,0 1 1 0 0,-1 1-104 0 0,-5 13 375 0 0,-1 2-69 0 0,4-12-201 0 0,4-7-84 0 0,0 1 1 0 0,0-1-1 0 0,0 1 1 0 0,1-1 0 0 0,-1 0-1 0 0,0 1 1 0 0,1-1 0 0 0,-1 1-1 0 0,0 0 1 0 0,1-1 0 0 0,0 1-1 0 0,-1-1 1 0 0,1 1 0 0 0,0 0-1 0 0,0-1 1 0 0,0 1 0 0 0,0 0-1 0 0,0-1 1 0 0,1 1 0 0 0,-1 0-1 0 0,0-1 1 0 0,1 1 0 0 0,-1-1-1 0 0,1 2-21 0 0,4 5 78 0 0,-4-6-58 0 0,0-1 0 0 0,0 1 0 0 0,0-1 0 0 0,0 1 0 0 0,-1-1 0 0 0,1 1 0 0 0,0-1 0 0 0,-1 1 0 0 0,0 0 0 0 0,1-1 0 0 0,-1 3-20 0 0,3 1 145 0 0,11 5 16 0 0,1-7-19 0 0,-13-3-125 0 0,-1 0 1 0 0,1 1-1 0 0,0-1 1 0 0,0 0-1 0 0,-1 1 1 0 0,1-1-1 0 0,0 1 1 0 0,0 0-1 0 0,-1-1 1 0 0,1 1-1 0 0,-1 0 1 0 0,1 0-1 0 0,-1 0-17 0 0,1 0 15 0 0,-1 0 0 0 0,1 0 0 0 0,0 0 0 0 0,-1-1 0 0 0,1 1 0 0 0,0 0 0 0 0,-1-1 0 0 0,1 1 0 0 0,0-1 0 0 0,0 0 0 0 0,-1 1 0 0 0,1-1 0 0 0,0 0-15 0 0,21-1 132 0 0,-19 1-110 0 0,1-1 1 0 0,-1 1-1 0 0,0-1 0 0 0,-1-1 0 0 0,1 1 0 0 0,0 0 0 0 0,0-1 0 0 0,0 0 0 0 0,0 0-22 0 0,-2 1 10 0 0,0 0 0 0 0,0 1 0 0 0,0-1 0 0 0,0 1 0 0 0,0 0 0 0 0,0 0 0 0 0,0-1-1 0 0,0 1 1 0 0,0 0 0 0 0,0 1 0 0 0,0-1-10 0 0,8 0 34 0 0,-4 0-19 0 0,-1-1 0 0 0,1 0 0 0 0,-1 0 0 0 0,0 0 0 0 0,1-1 0 0 0,-1 0 0 0 0,0 0 0 0 0,1-1-15 0 0,-2 2 6 0 0,-1-1 1 0 0,0 1-1 0 0,1-1 0 0 0,-1 0 1 0 0,0-1-1 0 0,0 1 0 0 0,-1 0 1 0 0,1-1-1 0 0,0 0 0 0 0,-1 1 1 0 0,0-1-1 0 0,1 0 0 0 0,0-2-6 0 0,1-5 21 0 0,2-1-57 0 0,2-2-65 0 0,1-6-55 0 0,-2-15-125 0 0,-6-3 27 0 0,-2 13 144 0 0,1-2 82 0 0,0-83-114 0 0,0-237-128 0 0,0 344 214 0 0,0 2-21 0 0,0 2 10 0 0,0 50 52 0 0,0-16 47 0 0,0-16 15 0 0,2 0-6 0 0,8 23 1 0 0,-6-11 46 0 0,-2-6 18 0 0,4 6 8 0 0,0-3-2 0 0,-4-6-4 0 0,-2-16-66 0 0,0 0 1 0 0,1-1 0 0 0,0 1 0 0 0,1 2-43 0 0,15 43 380 0 0,-10-32-235 0 0,-3-3 2 0 0,-4-4-64 0 0,2 4 5 0 0,3-1 3 0 0,-3-13-70 0 0,-1 0-1 0 0,0 1 1 0 0,0-1 0 0 0,0 0 0 0 0,0 1 0 0 0,-1-1 0 0 0,1 1 0 0 0,-1 1-21 0 0,3 12 108 0 0,6-3-21 0 0,-8-14-84 0 0,3 7 61 0 0,-5 2-59 0 0,1-6 8 0 0,0-2-188 0 0,0 0 59 0 0,0 0 50 0 0,0 1 46 0 0,0 0 69 0 0,0 0 78 0 0,0 4 472 0 0,0-5-504 0 0,0 1-34 0 0,0-1-45 0 0,0 0-57 0 0,0 1-68 0 0,0-1-80 0 0,0 0-55 0 0,0 0-81 0 0,0 0-86 0 0,0 0-96 0 0,0 0-103 0 0,0 0-110 0 0,0 0-120 0 0,0 0-125 0 0,0-1-917 0 0,0 0-1069 0 0</inkml:trace>
  <inkml:trace contextRef="#ctx0" brushRef="#br0" timeOffset="302.28">568 269 7256 0 0,'17'6'63'0'0,"7"2"27"0"0,-15-7-13 0 0,2 0 45 0 0,-6 1 72 0 0,-1 2-124 0 0,9 8 31 0 0,-4 4-66 0 0,-8-12-35 0 0,0 1 0 0 0,0-1 0 0 0,-1 1 0 0 0,1-1 0 0 0,-1 1 0 0 0,-1 2 0 0 0,1 4 0 0 0,2 0 63 0 0,0-6 19 0 0,1 0 35 0 0,0 1 82 0 0,0 1 61 0 0,2 22 535 0 0,1-14-388 0 0,-2-5-112 0 0,-2-2-29 0 0,-1-1 25 0 0,0 3 83 0 0,2 9 142 0 0,1-7-142 0 0,2 4 73 0 0,-1 10 187 0 0,1-12-227 0 0,-5-13-354 0 0,0 0 0 0 0,0 1 0 0 0,0-1 1 0 0,-1 0-1 0 0,1 1 0 0 0,-1-1 0 0 0,1 1 0 0 0,-1 0 1 0 0,1-1-1 0 0,-1 1 0 0 0,0-1 0 0 0,0 1 0 0 0,0-1-53 0 0,3 18 389 0 0,-3-17-335 0 0,1 0-1 0 0,0 0 1 0 0,0 0-1 0 0,0 0 1 0 0,0 0-1 0 0,0 0 1 0 0,1 0-1 0 0,-1-1 1 0 0,2 2-54 0 0,15 11 463 0 0,-3-6-106 0 0,-2-3 14 0 0,-9 2-132 0 0,-4-7-223 0 0,1 1-1 0 0,-1-1 0 0 0,0 1 0 0 0,0-1 0 0 0,1 0 0 0 0,-1 1 0 0 0,0-1 0 0 0,1 0 1 0 0,-1 1-1 0 0,0-1 0 0 0,1 0 0 0 0,-1 1 0 0 0,1-1 0 0 0,-1 0 0 0 0,0 1 0 0 0,1-1 1 0 0,-1 0-1 0 0,1 0 0 0 0,-1 0 0 0 0,1 0 0 0 0,-1 1 0 0 0,1-1 0 0 0,-1 0 0 0 0,1 0 1 0 0,-1 0-1 0 0,1 0 0 0 0,-1 0 0 0 0,1 0 0 0 0,-1 0 0 0 0,1 0 0 0 0,-1 0 0 0 0,1-1-15 0 0,12 1 307 0 0,-10 0-19 0 0,-3 0-7 0 0,5 0-15 0 0,-1 0-242 0 0,7 0 107 0 0,-8 0-71 0 0,1 0 1 0 0,-1 0 0 0 0,0-1 0 0 0,0 0-1 0 0,1 1 1 0 0,-1-1 0 0 0,1-1-61 0 0,4-2 86 0 0,0-2-55 0 0,-5 2-2 0 0,0 1-1 0 0,-1-1 1 0 0,1 0 0 0 0,-1 0-1 0 0,2-3-28 0 0,8-12 86 0 0,-12 19-84 0 0,0-1 1 0 0,1 1-1 0 0,-1 0 0 0 0,0 0 0 0 0,0 0 0 0 0,0-1 0 0 0,1 1 0 0 0,-1 0 0 0 0,0-1 0 0 0,0 1 0 0 0,0 0 0 0 0,0 0 0 0 0,0-1 0 0 0,1 1 0 0 0,-1 0 0 0 0,0-1 0 0 0,0 1 0 0 0,0 0 0 0 0,0-1 0 0 0,0 1 0 0 0,0 0 1 0 0,0-1-1 0 0,0 1 0 0 0,0 0 0 0 0,0-1 0 0 0,0 1-2 0 0,0-4-140 0 0,0-1 51 0 0,0 0 43 0 0,0 0 36 0 0,0-7 87 0 0,0-18 255 0 0,0 19-301 0 0,0 3-84 0 0,0-1-89 0 0,0 0-107 0 0,0 5 78 0 0,0 0-35 0 0,0-2-153 0 0,0 0-82 0 0,0 0-89 0 0,0 0-98 0 0,0 0-104 0 0,0 0-111 0 0,0 1-119 0 0,0-1-125 0 0,0 0-1076 0 0,0-3-1223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7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174 207 7368 0 0,'0'0'165'0'0,"0"0"22"0"0,0 0 10 0 0,-3 2-16 0 0,-1 2-148 0 0,0 0-32 0 0,0-1 0 0 0,1 1 0 0 0,-1 0 0 0 0,1 0 0 0 0,-1 2-1 0 0,2 1 7 0 0,-1-1 67 0 0,-3-3 100 0 0,1 0 68 0 0,0 10 295 0 0,-7 3 36 0 0,-5-1-98 0 0,0 1-119 0 0,10-8-230 0 0,2 0-37 0 0,0 4 71 0 0,1-1-60 0 0,-5 11 99 0 0,-6-5 191 0 0,3-3 43 0 0,8-6-160 0 0,3 2 55 0 0,1-4-113 0 0,-2 0-59 0 0,0-1-24 0 0,-2 2 9 0 0,0 0 16 0 0,2-1 2 0 0,1-1 30 0 0,0 1 68 0 0,4-4 5 0 0,-2 0-242 0 0,1-1 1 0 0,-1 0-1 0 0,0 1 1 0 0,0-1-1 0 0,0 1 1 0 0,0-1-1 0 0,0 1 1 0 0,0 0-1 0 0,-1-1 1 0 0,1 1-1 0 0,-1 0 1 0 0,1 0-1 0 0,-1-1 1 0 0,1 1 0 0 0,-1 1-21 0 0,0-3 2 0 0,0 0 0 0 0,0 0 0 0 0,0 0 1 0 0,0 0-1 0 0,0 0 0 0 0,0 0 0 0 0,0 0 1 0 0,0 0-1 0 0,0 1 0 0 0,0-1 0 0 0,0 0 0 0 0,0 0 1 0 0,0 0-1 0 0,0 0 0 0 0,0 0 0 0 0,0 0 1 0 0,0 0-1 0 0,0 0 0 0 0,0 0 0 0 0,0 0 1 0 0,0 1-1 0 0,0-1 0 0 0,0 0 0 0 0,0 0 1 0 0,0 0-1 0 0,0 0 0 0 0,0 0 0 0 0,0 0 1 0 0,0 0-1 0 0,1 0 0 0 0,-1 0 0 0 0,0 0 1 0 0,0 0-1 0 0,0 0 0 0 0,0 0 0 0 0,0 0 1 0 0,0 0-1 0 0,0 0 0 0 0,0 0 0 0 0,0 1 1 0 0,0-1-1 0 0,0 0 0 0 0,1 0 0 0 0,-1 0 1 0 0,0 0-1 0 0,0 0 0 0 0,0 0 0 0 0,0 0 1 0 0,0 0-1 0 0,0 0 0 0 0,0 0 0 0 0,0 0 1 0 0,0 0-1 0 0,0-1 0 0 0,1 1 0 0 0,-1 0 1 0 0,0 0-3 0 0,26 0 277 0 0,-17 0-219 0 0,-5 0-49 0 0,-3 0-5 0 0,-1 1 0 0 0,0-1 0 0 0,0 0 0 0 0,1 0 0 0 0,-1 0 0 0 0,0 0 0 0 0,1 0 0 0 0,-1 0 0 0 0,0 0 0 0 0,1-1 0 0 0,-1 1 0 0 0,0 0 0 0 0,1 0 0 0 0,-1 0 0 0 0,0 0 0 0 0,1 0 0 0 0,-1 0 0 0 0,0 0 0 0 0,0-1 0 0 0,1 1 0 0 0,-1 0 0 0 0,0 0 0 0 0,0 0 0 0 0,1-1 0 0 0,-1 1 0 0 0,0 0-4 0 0,2-2 14 0 0,0 1 1 0 0,0 0-1 0 0,0-1 1 0 0,0 1-1 0 0,0 0 1 0 0,0 0-1 0 0,0 0 1 0 0,0 0-1 0 0,0 1 1 0 0,0-1-1 0 0,1 1 1 0 0,-1-1-15 0 0,18-6 132 0 0,-6-2-13 0 0,-7 1-40 0 0,7-6 72 0 0,-4 7-90 0 0,-7 6-76 0 0,-1-1 1 0 0,1 1 0 0 0,-1-1 0 0 0,0 0 0 0 0,1 1-1 0 0,-1-1 1 0 0,0 0 0 0 0,0 0 0 0 0,0-1-1 0 0,-1 1 1 0 0,1 0 0 0 0,0-1 0 0 0,-1 1 14 0 0,17-21-189 0 0,-15 20 161 0 0,-1 1-1 0 0,0-1 0 0 0,0 0 0 0 0,-1 0 1 0 0,1 0-1 0 0,0-1 29 0 0,6-10-56 0 0,2 4 40 0 0,4 2-32 0 0,-13 7 44 0 0,1-1 1 0 0,-1 1-1 0 0,1-1 1 0 0,-1 1-1 0 0,0-1 1 0 0,1 0-1 0 0,-1 1 1 0 0,0-1-1 0 0,0 0 1 0 0,0-2 3 0 0,0 3-3 0 0,5-10-124 0 0,1 6 89 0 0,-4 3 8 0 0,-1-1-59 0 0,-2 3-2 0 0,0 0-4 0 0,3 0 19 0 0,6 2 19 0 0,-8-2 54 0 0,0 0 0 0 0,0 1 0 0 0,0-1 0 0 0,0 1 0 0 0,0-1 1 0 0,0 1-1 0 0,0 0 0 0 0,0-1 0 0 0,0 1 0 0 0,0 0 0 0 0,0 0 0 0 0,0 0 0 0 0,-1 0 0 0 0,1 0 0 0 0,0 0 0 0 0,-1 0 1 0 0,1 0-1 0 0,-1 0 0 0 0,1 0 0 0 0,0 1 3 0 0,1 11-55 0 0,-2-12 52 0 0,0-1 0 0 0,0 1 0 0 0,0 0 0 0 0,0-1 0 0 0,0 1 0 0 0,0 0 0 0 0,0-1 0 0 0,0 1 0 0 0,0 0 0 0 0,1-1 0 0 0,-1 1 1 0 0,0 0-1 0 0,1-1 0 0 0,-1 1 0 0 0,0-1 0 0 0,1 1 0 0 0,-1-1 0 0 0,0 1 0 0 0,1 0 0 0 0,-1-1 0 0 0,1 0 0 0 0,-1 1 0 0 0,1-1 0 0 0,-1 1 1 0 0,1-1-1 0 0,0 1 3 0 0,-1-1-5 0 0,1 0 0 0 0,-1 1 0 0 0,1-1 1 0 0,0 1-1 0 0,-1-1 0 0 0,1 1 1 0 0,-1-1-1 0 0,0 1 0 0 0,1-1 0 0 0,-1 1 1 0 0,1-1-1 0 0,-1 1 0 0 0,0 0 1 0 0,1-1-1 0 0,-1 1 0 0 0,0-1 0 0 0,0 1 1 0 0,0 0-1 0 0,1-1 0 0 0,-1 1 1 0 0,0 0-1 0 0,0-1 0 0 0,0 1 0 0 0,0 0 1 0 0,0 0-1 0 0,0-1 5 0 0,-1 7-30 0 0,1-4 21 0 0,0-1 0 0 0,0 0 0 0 0,0 0 0 0 0,0 0 1 0 0,0 0-1 0 0,1 1 0 0 0,-1-1 0 0 0,1 0 0 0 0,-1 0 0 0 0,1 1 9 0 0,4 5-9 0 0,-4-7 10 0 0,0 1 0 0 0,0-1-1 0 0,0 1 1 0 0,0-1 0 0 0,-1 1-1 0 0,1-1 1 0 0,-1 1-1 0 0,1-1 1 0 0,-1 1 0 0 0,1 0-1 0 0,-1-1 1 0 0,0 1 0 0 0,0 0-1 0 0,0-1 0 0 0,3 15 43 0 0,-1-12-39 0 0,0-1-3 0 0,0 1 0 0 0,0-1 0 0 0,0 0-1 0 0,1 1 1 0 0,-1-1 0 0 0,1 0 0 0 0,0-1 0 0 0,2 3-1 0 0,-4-4-161 0 0,0 0 58 0 0,-1 0 51 0 0,0 0 45 0 0,1 1 82 0 0,-1 4 393 0 0,-1-3-347 0 0,1-1-129 0 0,0-1-102 0 0,0 0 10 0 0,0 0-35 0 0,0 0-37 0 0,0 0-42 0 0,0 0-44 0 0,0 0-47 0 0,0 0-50 0 0,0 0-54 0 0,0 0-57 0 0,0 0-59 0 0,1 0-63 0 0,-1-1-67 0 0,0 0-1073 0 0,0 0-977 0 0</inkml:trace>
  <inkml:trace contextRef="#ctx0" brushRef="#br0" timeOffset="300.46">789 33 8696 0 0,'0'0'197'0'0,"3"0"24"0"0,10 3 18 0 0,-12-3-222 0 0,0 1 0 0 0,0 0 0 0 0,1 0 0 0 0,-1 0 1 0 0,0-1-1 0 0,0 1 0 0 0,0 0 0 0 0,0 1 0 0 0,-1-1 0 0 0,1 0 0 0 0,0 0 0 0 0,0 1-17 0 0,4 8 44 0 0,-4-7-44 0 0,0-1 0 0 0,0 0-1 0 0,0 0 1 0 0,0 0 0 0 0,1 1 0 0 0,-1-1-1 0 0,1 0 1 0 0,0-1 0 0 0,0 1 0 0 0,5 8 23 0 0,-2-1 39 0 0,-3 2 53 0 0,-1 7 104 0 0,-1-12-133 0 0,0-1-1 0 0,1 0 1 0 0,-1 1-1 0 0,2 3-85 0 0,8 23 399 0 0,-4-1 30 0 0,-2-14-167 0 0,2 5 161 0 0,-3 5 47 0 0,0 9 47 0 0,6 1 92 0 0,-8-34-549 0 0,1 8 170 0 0,-1 0 0 0 0,0 1 0 0 0,0-1 0 0 0,-2 7-230 0 0,1 11 350 0 0,-1-11-173 0 0,1-1-50 0 0,1-1-50 0 0,5-1-31 0 0,1 1 1 0 0,-6 0 35 0 0,-1 1 111 0 0,0 5 121 0 0,0 15 96 0 0,0-35-417 0 0,0-2-100 0 0,0 1-98 0 0,0-1 51 0 0,0 0-40 0 0,0 0-43 0 0,0 0-42 0 0,0 0-36 0 0,0 0-35 0 0,0 0-230 0 0,0 0-55 0 0,0 0-754 0 0,0 0-592 0 0,0 0-1123 0 0</inkml:trace>
  <inkml:trace contextRef="#ctx0" brushRef="#br0" timeOffset="917.29">537 238 9272 0 0,'6'1'60'0'0,"1"-1"0"0"0,-1 1 1 0 0,1 1-1 0 0,3 0-60 0 0,14 3 208 0 0,-22-5-190 0 0,-1-1 1 0 0,0 1-1 0 0,0 0 0 0 0,1 0 1 0 0,-1-1-1 0 0,0 1 0 0 0,0 0 1 0 0,0-1-1 0 0,1 1 1 0 0,-1-1-1 0 0,0 0-18 0 0,1 0 24 0 0,-1 0 0 0 0,1 1 0 0 0,0-1 1 0 0,-1 0-1 0 0,1 1 0 0 0,0-1 0 0 0,0 1 0 0 0,-1 0 1 0 0,1-1-1 0 0,0 1 0 0 0,1 0-24 0 0,6 1 42 0 0,-6-1-42 0 0,0 1 0 0 0,0-1 0 0 0,0 0 0 0 0,0 0 0 0 0,0 0 0 0 0,0-1 0 0 0,-1 1 1 0 0,1-1-1 0 0,0 1 0 0 0,0-1 0 0 0,1 0 0 0 0,22-10-16 0 0,-16 9 41 0 0,1 1 39 0 0,9 0 143 0 0,7-6 190 0 0,-11 2-161 0 0,2 1 40 0 0,5-1 76 0 0,-3-4-37 0 0,-6 1-23 0 0,1 1-66 0 0,4 2-22 0 0,7 0 21 0 0,-8 1-52 0 0,-5 1 39 0 0,-3 1-71 0 0,-1 2-34 0 0,3 1 8 0 0,-1 0 2 0 0,5-1 87 0 0,-3 0-71 0 0,27 0 249 0 0,-29 0-318 0 0,-2 0-58 0 0,-7 0-3 0 0,0 0 1 0 0,-1 0 0 0 0,1 0-1 0 0,-1 1 1 0 0,1-1-1 0 0,0 0 1 0 0,-1 1-1 0 0,1-1 1 0 0,-1 1-1 0 0,1-1 1 0 0,-1 1-1 0 0,1 0 1 0 0,-1-1 0 0 0,1 1-1 0 0,-1 0 1 0 0,0 0-1 0 0,2 1-3 0 0,5 4 21 0 0,3 1-11 0 0,-6-4-11 0 0,0-1 0 0 0,-1 1 1 0 0,1 0-1 0 0,-1 0 0 0 0,0 1 1 0 0,0-1-1 0 0,0 1 0 0 0,-1 0 1 0 0,1 0-1 0 0,1 3 1 0 0,4 17-33 0 0,0-3 13 0 0,5-6 35 0 0,-12-13-8 0 0,-1 0 0 0 0,1-1 0 0 0,-1 1 1 0 0,1 0-1 0 0,-1 0 0 0 0,1 0 1 0 0,-1 0-1 0 0,0 0 0 0 0,0 0 1 0 0,0 1-8 0 0,0 14 53 0 0,0-1 8 0 0,3-4 7 0 0,0-5-13 0 0,-3-5-41 0 0,0-1 0 0 0,0 1 0 0 0,0-1 0 0 0,0 1 0 0 0,0-1 0 0 0,-1 1 0 0 0,1-1 0 0 0,-1 1 0 0 0,1 0 0 0 0,-1-1 0 0 0,0 1 0 0 0,1 0 0 0 0,-1-1 0 0 0,0 1 1 0 0,0 1-15 0 0,0-1 5 0 0,-1 16 91 0 0,1-16-74 0 0,0 1 0 0 0,0-1 0 0 0,0 1 0 0 0,-1-1 0 0 0,1 1 0 0 0,-1-1 0 0 0,0 0 0 0 0,1 1 0 0 0,-1-1 0 0 0,0 0 0 0 0,0 1 0 0 0,-1-1 0 0 0,1 0 0 0 0,-1 0 1 0 0,1 1-23 0 0,-2 0 124 0 0,2 0-54 0 0,1 6-18 0 0,1-6-10 0 0,-1-2-33 0 0,0 0 0 0 0,0-1 0 0 0,0 1 0 0 0,0 0 0 0 0,0 0 0 0 0,0 0 0 0 0,0-1 0 0 0,-1 1 0 0 0,1 0 0 0 0,0 0 0 0 0,0 0 0 0 0,-1-1 0 0 0,1 1 0 0 0,-1 0 0 0 0,1 0-9 0 0,-1-1 6 0 0,1 1-1 0 0,-1-1 1 0 0,1 0 0 0 0,-1 0-1 0 0,1 1 1 0 0,-1-1 0 0 0,1 0-1 0 0,-1 0 1 0 0,1 0 0 0 0,-1 1-1 0 0,1-1 1 0 0,-1 0 0 0 0,1 0-1 0 0,-1 0 1 0 0,1 0 0 0 0,-1 0-1 0 0,0 0 1 0 0,1 0-6 0 0,-2 0 42 0 0,4 2-1 0 0,8 9 39 0 0,-12-9 1 0 0,-6-1-80 0 0,8-1 10 0 0,-3 0 55 0 0,3 0-43 0 0,0 0-85 0 0,0 0-102 0 0,0 0-215 0 0,0 0-380 0 0,0-1 433 0 0,0 1 176 0 0,1 0-35 0 0,-1 0-2 0 0,0-1-35 0 0,1 1-41 0 0,0-1-45 0 0,0 0-49 0 0,0 0-45 0 0,0 0-40 0 0,0 0-36 0 0,1-1-134 0 0,-1 0-35 0 0,5-3-1416 0 0</inkml:trace>
  <inkml:trace contextRef="#ctx0" brushRef="#br0" timeOffset="1148.42">1341 17 8960 0 0,'-94'-13'264'0'0,"74"10"-96"0"0,15 2-71 0 0,20 2-30 0 0,-8 0-50 0 0,29-1-7 0 0,-25 0 20 0 0,-8 0 121 0 0,0 0 46 0 0,-2 0-152 0 0,3 0 2 0 0,-2 0 2 0 0,0 0 44 0 0,-1 0 66 0 0,-9 0-55 0 0,19 0-10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6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8032 0 0,'0'0'182'0'0,"0"0"29"0"0,0 0 12 0 0,0 2-37 0 0,-1 24-118 0 0,1-16 75 0 0,1-6-28 0 0,1 1 37 0 0,2 2 31 0 0,-2-1-36 0 0,0-2-70 0 0,-1-1 1 0 0,0 0-1 0 0,0 0 0 0 0,-1 1 1 0 0,1-1-1 0 0,-1 0 1 0 0,1 1-79 0 0,-1 6 233 0 0,0 3 87 0 0,0-1-47 0 0,0 0-72 0 0,-1-1-50 0 0,2 20 164 0 0,2-18-144 0 0,2 4 6 0 0,-3-11-93 0 0,-1 1-1 0 0,1-1 0 0 0,-1 1 0 0 0,0 0 0 0 0,0-1 0 0 0,-1 1-82 0 0,0 30 366 0 0,0 48 425 0 0,0-58-504 0 0,0 0 48 0 0,0-23-284 0 0,1 0 0 0 0,-1 0 0 0 0,1 0 0 0 0,0 0 0 0 0,0 0 0 0 0,0 0 0 0 0,1 0 0 0 0,-1-1 0 0 0,1 1 0 0 0,1 2-51 0 0,-2-3 42 0 0,0-1-1 0 0,0 1 0 0 0,-1-1 1 0 0,1 1-1 0 0,-1-1 0 0 0,1 1 1 0 0,-1-1-1 0 0,0 3-41 0 0,-1 20 217 0 0,0-14-145 0 0,1 7 51 0 0,0 21 248 0 0,0-17-227 0 0,0-20-72 0 0,0-2-81 0 0,0 0-97 0 0,0 0-97 0 0,0 0 52 0 0,0 0-40 0 0,0 0-43 0 0,0 0-40 0 0,0 0-37 0 0,0 0-34 0 0,0 0-226 0 0,0 0-56 0 0,0 0-743 0 0,0 0-591 0 0,0 0-1118 0 0</inkml:trace>
  <inkml:trace contextRef="#ctx0" brushRef="#br0" timeOffset="284.38">0 253 7920 0 0,'0'0'174'0'0,"0"0"29"0"0,0 0 13 0 0,3 0-31 0 0,6 0-212 0 0,2 1 90 0 0,5-1 111 0 0,20 0 367 0 0,-26-1-413 0 0,-2-1-49 0 0,7-5 158 0 0,6-2-6 0 0,-10 4-172 0 0,7-1 35 0 0,1 4 21 0 0,11-2-19 0 0,-26 3-91 0 0,-1 0 0 0 0,1-1 1 0 0,0 1-1 0 0,0-1 0 0 0,-1 0 1 0 0,2-1-6 0 0,4-2-40 0 0,-1 0-81 0 0,1 1-88 0 0,-1 0-90 0 0,0 0-97 0 0,1 2-101 0 0,-2-1-105 0 0,1 1-110 0 0,5 0-560 0 0,6 1-732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3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9152 0 0,'0'0'208'0'0,"0"0"33"0"0,0 0 14 0 0,0 3-42 0 0,0 1-161 0 0,0 21-61 0 0,0-14 71 0 0,0 0 109 0 0,0-2 38 0 0,0 1 44 0 0,0 20 692 0 0,0-17-577 0 0,0 0-76 0 0,0-6-191 0 0,0-1-38 0 0,2 6 183 0 0,4 0 19 0 0,0 1-11 0 0,-4-2-29 0 0,-2 11 211 0 0,0-15-278 0 0,2-2-13 0 0,0-4-136 0 0,-1 0 0 0 0,0 0-1 0 0,0 1 1 0 0,0-1 0 0 0,0 0 0 0 0,0 1 0 0 0,0-1-1 0 0,0 1 1 0 0,-1-1 0 0 0,1 1 0 0 0,0-1 0 0 0,-1 1-1 0 0,0 0 1 0 0,1-1 0 0 0,-1 1 0 0 0,0 0 0 0 0,1-1 0 0 0,-1 2-9 0 0,-1-3 1 0 0,1 1 1 0 0,0-1 0 0 0,0 1 0 0 0,0-1 0 0 0,0 1 0 0 0,0-1 0 0 0,0 1 0 0 0,0-1 0 0 0,0 1 0 0 0,0-1 0 0 0,0 1 0 0 0,0-1-1 0 0,0 1 1 0 0,0-1 0 0 0,1 1 0 0 0,-1-1 0 0 0,0 1 0 0 0,0-1 0 0 0,1 1 0 0 0,-1-1 0 0 0,0 1 0 0 0,0-1 0 0 0,1 1-1 0 0,-1-1 1 0 0,0 0 0 0 0,1 1 0 0 0,-1-1 0 0 0,1 0 0 0 0,-1 1 0 0 0,0-1 0 0 0,1 0 0 0 0,-1 0 0 0 0,1 1 0 0 0,-1-1 0 0 0,1 0-1 0 0,-1 0 1 0 0,1 0 0 0 0,-1 0 0 0 0,1 1 0 0 0,-1-1 0 0 0,1 0 0 0 0,-1 0 0 0 0,1 0 0 0 0,-1 0 0 0 0,1 0 0 0 0,0 0-2 0 0,-1 0 1 0 0,0 0 0 0 0,0-1 0 0 0,0 1 0 0 0,0 0 0 0 0,0 0 0 0 0,0 0 0 0 0,0 0 1 0 0,0 0-1 0 0,1 0 0 0 0,-1 0 0 0 0,0 0 0 0 0,0 0 0 0 0,0 0 0 0 0,0 0 0 0 0,0 0 1 0 0,0 0-1 0 0,0 0 0 0 0,0 0 0 0 0,0 0 0 0 0,0 1 0 0 0,1-1 0 0 0,-1 0 0 0 0,0 0 1 0 0,0 0-1 0 0,0 0 0 0 0,0 0 0 0 0,0 0 0 0 0,0 0 0 0 0,0 0 0 0 0,0 0 0 0 0,0 0 0 0 0,0 0 1 0 0,0 0-1 0 0,0 0 0 0 0,0 0 0 0 0,0 0 0 0 0,0 1 0 0 0,0-1 0 0 0,1 0 0 0 0,-1 0 1 0 0,0 0-1 0 0,0 0 0 0 0,0 0 0 0 0,0 0 0 0 0,0 0 0 0 0,0 0 0 0 0,0 0 0 0 0,0 0 1 0 0,0 0-1 0 0,0 1 0 0 0,0-1 0 0 0,0 0 0 0 0,0 0 0 0 0,0 0 0 0 0,-1 0 0 0 0,1 0 1 0 0,0 0-2 0 0,0 11 32 0 0,0-9 17 0 0,0-2-102 0 0,0 0-3 0 0,0 0-69 0 0,0 0-77 0 0,0 0 56 0 0,0 0-33 0 0,0 0-39 0 0,0 0-34 0 0,0 0-346 0 0,0 0 79 0 0,0 0-48 0 0,0 0-670 0 0,0 0-529 0 0,0 0-1005 0 0</inkml:trace>
  <inkml:trace contextRef="#ctx0" brushRef="#br0" timeOffset="431.62">221 63 8840 0 0,'0'0'197'0'0,"3"0"24"0"0,-3 0-214 0 0,0 0 1 0 0,1 0-1 0 0,-1 0 0 0 0,1 0 0 0 0,-1 0 0 0 0,0 0 0 0 0,1 0 0 0 0,-1 0 0 0 0,1 0 0 0 0,-1 0 0 0 0,0 0 0 0 0,1 1 1 0 0,-1-1-1 0 0,1 0 0 0 0,-1 0 0 0 0,0 0 0 0 0,1 0 0 0 0,-1 1 0 0 0,1-1 0 0 0,-1 0 0 0 0,0 0 0 0 0,0 1 0 0 0,1-1 1 0 0,-1 0-1 0 0,0 0 0 0 0,1 1 0 0 0,-1-1 0 0 0,0 0 0 0 0,0 1 0 0 0,1-1 0 0 0,-1 1 0 0 0,0-1 0 0 0,0 0 0 0 0,0 1 1 0 0,0-1-1 0 0,0 1 0 0 0,1-1 0 0 0,-1 0 0 0 0,0 1 0 0 0,0-1 0 0 0,0 1 0 0 0,0-1 0 0 0,0 0 0 0 0,0 1 1 0 0,0-1-1 0 0,-1 1 0 0 0,1-1 0 0 0,0 0 0 0 0,0 1-7 0 0,0 7 104 0 0,4 0-62 0 0,7-1-42 0 0,-10-7 0 0 0,1 1 0 0 0,-1-1 0 0 0,0 1 0 0 0,0-1 0 0 0,0 1 0 0 0,0-1 0 0 0,0 1 0 0 0,-1 0 0 0 0,1-1 0 0 0,0 1 0 0 0,0 0 0 0 0,0 0 0 0 0,-1 0 0 0 0,1 0 0 0 0,0 0 0 0 0,0 0 0 0 0,2 5 48 0 0,-2-1 81 0 0,2 1 152 0 0,4 4 268 0 0,0-3-338 0 0,-3-3 44 0 0,11 11 377 0 0,-8-5-243 0 0,-2 3 94 0 0,2-8-205 0 0,-7-5-261 0 0,1 0 1 0 0,-1 0-1 0 0,1 0 1 0 0,-1 1-1 0 0,0-1 1 0 0,1 0-1 0 0,-1 1 0 0 0,0-1 1 0 0,1 0-1 0 0,-1 1 1 0 0,0-1-1 0 0,1 1 1 0 0,-1-1-1 0 0,0 0 1 0 0,1 1-1 0 0,-1-1 1 0 0,0 1-1 0 0,0-1 1 0 0,0 1-1 0 0,0-1 1 0 0,1 1-1 0 0,-1-1 1 0 0,0 1-1 0 0,0-1 1 0 0,0 1-1 0 0,0-1 1 0 0,0 1-1 0 0,0-1 1 0 0,0 1-1 0 0,0-1 1 0 0,0 1-1 0 0,-1-1-17 0 0,1 2-26 0 0,0 0 39 0 0,0 3 113 0 0,0-1 62 0 0,0 0 54 0 0,0 11 670 0 0,0-10-590 0 0,0-2-202 0 0,0-1-38 0 0,0 0-48 0 0,0-1-53 0 0,0 2 227 0 0,0-3-14 0 0,0 0-54 0 0,0 0-20 0 0,0 0-6 0 0,0 0-10 0 0,0 0-33 0 0,-2 0-1 0 0,1 0-66 0 0,1 0 0 0 0,-1 0 1 0 0,0 0-1 0 0,1 0 0 0 0,-1 0 0 0 0,1 0 1 0 0,-1-1-1 0 0,0 1 0 0 0,1 0 0 0 0,-1 0 1 0 0,1 0-1 0 0,-1-1 0 0 0,1 1 1 0 0,-1 0-1 0 0,1-1 0 0 0,-1 1 0 0 0,1 0-4 0 0,-1-1 2 0 0,1 1 0 0 0,0-1-1 0 0,-1 1 1 0 0,1-1 0 0 0,0 1 0 0 0,0-1-1 0 0,-1 1 1 0 0,1-1 0 0 0,0 0-1 0 0,0 1 1 0 0,0-1 0 0 0,0 1-1 0 0,0-1 1 0 0,0 1 0 0 0,0-1-1 0 0,0 0 1 0 0,0 1-2 0 0,-3-6 43 0 0,2 5-39 0 0,0 1-4 0 0,0-1 1 0 0,0 0 0 0 0,1 1 0 0 0,-1-1-1 0 0,0 0 1 0 0,1 0 0 0 0,-1 1 0 0 0,0-1 0 0 0,1 0-1 0 0,-1 0 1 0 0,1 0 0 0 0,-1 0 0 0 0,1 0-1 0 0,-1 0 1 0 0,1 0 0 0 0,0 0 0 0 0,0 0-1 0 0,-1 0 1 0 0,1 0 0 0 0,0 0 0 0 0,0-1 0 0 0,0 1-1 0 0,0 0 1 0 0,0 0 0 0 0,1 0 0 0 0,-1 0-1 0 0,0 0 1 0 0,0-1-1 0 0,16-26 89 0 0,-5 22-25 0 0,-6-7-48 0 0,5-1-26 0 0,12-7-82 0 0,-9 9 18 0 0,-12 10 69 0 0,0 1 0 0 0,0 0 0 0 0,0 0 0 0 0,1 0 0 0 0,-1-1 0 0 0,0 1 0 0 0,1 0 0 0 0,-1 1 0 0 0,1-1 0 0 0,-1 0 0 0 0,1 0 0 0 0,-1 1 0 0 0,1-1 0 0 0,0 0-1 0 0,-1 1 1 0 0,1 0 0 0 0,0-1 0 0 0,-1 1 0 0 0,1 0 0 0 0,0 0 5 0 0,0 0-5 0 0,0 0 0 0 0,-1 0 0 0 0,1 0 0 0 0,-1-1 0 0 0,1 1 0 0 0,0-1 0 0 0,-1 1 0 0 0,1-1 0 0 0,-1 1 0 0 0,1-1 0 0 0,-1 0 0 0 0,0 0 0 0 0,2 0 5 0 0,-2 0-5 0 0,1 0-1 0 0,0 0 1 0 0,0 0 0 0 0,-1 0 0 0 0,1 0-1 0 0,0 0 1 0 0,0 1 0 0 0,0-1 0 0 0,0 1 0 0 0,0 0-1 0 0,0-1 1 0 0,-1 1 0 0 0,3 0 5 0 0,0 0-2 0 0,0 1 1 0 0,0-1 0 0 0,0 1-1 0 0,0 0 1 0 0,0 0 0 0 0,0 0 0 0 0,-1 1-1 0 0,1-1 1 0 0,0 1 0 0 0,2 1 0 0 0,25 3-52 0 0,1 20-24 0 0,-22-21 60 0 0,-7-4 10 0 0,-1 0 0 0 0,0 0 0 0 0,0 0 0 0 0,1 0 0 0 0,-1 1 0 0 0,0-1 0 0 0,0 1 0 0 0,0-1 0 0 0,0 1 7 0 0,5 6-12 0 0,-3-5 10 0 0,-1 0 0 0 0,0 0-1 0 0,0 1 1 0 0,0-1 0 0 0,0 1 0 0 0,-1 0 2 0 0,7 13-52 0 0,3 7 43 0 0,-1-2 10 0 0,-9-18-1 0 0,-1 2 0 0 0,-1 16 0 0 0,0-21 0 0 0,0 1 0 0 0,0 0 0 0 0,0-1 0 0 0,1 1 0 0 0,-1 0 0 0 0,1-1 0 0 0,-1 1 0 0 0,1-1 0 0 0,-1 1 0 0 0,1-1 0 0 0,0 1 0 0 0,0-1 0 0 0,0 1 0 0 0,0-1 0 0 0,4 7 0 0 0,-3 8 0 0 0,-2-15 0 0 0,0 0 0 0 0,0-1 0 0 0,0 1 0 0 0,0 0 0 0 0,0 0 0 0 0,0 0 0 0 0,1 0 0 0 0,-1 0 0 0 0,0-1 0 0 0,0 1 0 0 0,1 0 0 0 0,-1 0 0 0 0,0 0 0 0 0,1 0 0 0 0,1 0-30 0 0,1-1 69 0 0,0 0-36 0 0,-1 0-73 0 0,1 2-61 0 0,0 0-84 0 0,10 9-240 0 0,3-9-22 0 0</inkml:trace>
  <inkml:trace contextRef="#ctx0" brushRef="#br0" timeOffset="886.13">1152 16 6272 0 0,'0'0'141'0'0,"0"0"23"0"0,0 0 11 0 0,-3 0-29 0 0,2 0-144 0 0,1 0 0 0 0,-1 0 0 0 0,0 0 0 0 0,1 0 0 0 0,-1 0 0 0 0,0 0 0 0 0,1 1 0 0 0,-1-1 0 0 0,0 0 0 0 0,1 0 0 0 0,-1 0 0 0 0,0 1 0 0 0,1-1 0 0 0,-1 0 0 0 0,1 1-2 0 0,-3 4 7 0 0,0 0 46 0 0,-8 2 231 0 0,10-7-258 0 0,0 1 1 0 0,0-1-1 0 0,0 0 0 0 0,0 1 0 0 0,0 0 0 0 0,0-1 0 0 0,0 1 0 0 0,0 0 0 0 0,0-1 0 0 0,0 1 0 0 0,1 0 0 0 0,-1 0 0 0 0,0 0 0 0 0,0-1 0 0 0,1 1 0 0 0,-1 1-26 0 0,0 0 95 0 0,1 2-47 0 0,0 0 13 0 0,0-1 60 0 0,-2-1 68 0 0,0 1 108 0 0,-4 5-47 0 0,-10 20 439 0 0,12-19-491 0 0,3-9-195 0 0,-1 6 183 0 0,1 0-34 0 0,0 17 262 0 0,2-13-195 0 0,0 1 66 0 0,-1-1 104 0 0,0-5-266 0 0,0 10 258 0 0,0-11-312 0 0,0-2-55 0 0,0 0 164 0 0,0-2 13 0 0,9 1 163 0 0,6-1 59 0 0,-5 0-209 0 0,-4-1-104 0 0,-1-1-84 0 0,0-9 129 0 0,8 6-70 0 0,20-17 41 0 0,-24 15-114 0 0,-3-3 28 0 0,-4 4-17 0 0,0 2-8 0 0,2-4-2 0 0,0 1 1 0 0,0-1-1 0 0,0 1 0 0 0,1 0 0 0 0,1 1-3 0 0,10-7 43 0 0,-5 8-33 0 0,-10 5-10 0 0,0 0 0 0 0,0-1 0 0 0,0 1 0 0 0,0-1 0 0 0,0 1 0 0 0,0-1 0 0 0,0 1 0 0 0,0-1 0 0 0,0 0 0 0 0,0 0 0 0 0,0 1 0 0 0,0-1 0 0 0,0 0 0 0 0,-1 0 1 0 0,1 0-1 0 0,0 0 0 0 0,0 0 0 0 0,0-1 0 0 0,1-13 0 0 0,-2 2-19 0 0,0 11-20 0 0,3 4-10 0 0,7 8-35 0 0,-7-7 12 0 0,0-1 7 0 0,3 7 19 0 0,-1-1 1 0 0,0 1 0 0 0,0 0 0 0 0,0 1 45 0 0,-5-10-1 0 0,5 32-63 0 0,-3-29 58 0 0,0 1-1 0 0,0-1 1 0 0,-1 1 0 0 0,1 0-1 0 0,-1 0 1 0 0,0-1-1 0 0,0 1 1 0 0,-1 0 0 0 0,1 0-1 0 0,-1 3 7 0 0,0-4-1 0 0,0 0 0 0 0,0-1 1 0 0,0 1-1 0 0,1-1 0 0 0,-1 1 0 0 0,1 0 0 0 0,-1-1 0 0 0,1 1 0 0 0,0-1 0 0 0,0 1 0 0 0,0-1 1 0 0,1 1 0 0 0,-1 0-1 0 0,1-1 0 0 0,-1 1 0 0 0,0-1 0 0 0,-1 1 0 0 0,1-1 0 0 0,0 1 0 0 0,-1-1 0 0 0,1 1 1 0 0,-1-1-1 0 0,0 1 0 0 0,0 0 0 0 0,0 1 1 0 0,0 71-64 0 0,0-34 82 0 0,0 0 43 0 0,11 20 119 0 0,-16-40-106 0 0,2-11-16 0 0,-3 22 224 0 0,3-21-169 0 0,-1 10 122 0 0,9 10 131 0 0,-10-10-121 0 0,2-10-125 0 0,-1 7 86 0 0,3-13-143 0 0,0 0-1 0 0,0-1 1 0 0,0 1-1 0 0,-1 0 1 0 0,0-1-1 0 0,0 1 1 0 0,0-1 0 0 0,-1 1-63 0 0,-7 13 367 0 0,2 0-80 0 0,5-12-184 0 0,0 1 1 0 0,-1-1-1 0 0,1 0 1 0 0,-1 0-1 0 0,0 0 1 0 0,-2 2-104 0 0,-14 8 308 0 0,-4 0-37 0 0,17-7-130 0 0,3-4-27 0 0,-11 0-9 0 0,-56 21 186 0 0,57-23-238 0 0,-2-2-28 0 0,-2 0-9 0 0,4 5 28 0 0,-2 0-13 0 0,13-6-33 0 0,1 0-1 0 0,-1 0 0 0 0,1 0 0 0 0,-1 0 0 0 0,1 0 0 0 0,-1 0 0 0 0,-1-1 3 0 0,-14-3-44 0 0,-10-1-69 0 0,-2-2-93 0 0,-2-6-46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5:56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48 6880 0 0,'0'0'157'0'0,"0"0"23"0"0,0 0 11 0 0,0-2-31 0 0,0-5-112 0 0,0 3 20 0 0,0 2 68 0 0,0 2 158 0 0,-2-3 265 0 0,-9-8 17 0 0,9 9-260 0 0,1 0-86 0 0,1 0-72 0 0,-1 0-59 0 0,1 0-35 0 0,1-2-7 0 0,-1 3 11 0 0,1 1 8 0 0,-1-3 397 0 0,0 3-7 0 0,-3 0-29 0 0,-2 0-305 0 0,-6 5 337 0 0,6-2-303 0 0,2 0-76 0 0,1-1-80 0 0,-1 1 155 0 0,0-2-59 0 0,1 0-40 0 0,-1-2-41 0 0,0 1-20 0 0,1 1 40 0 0,1 4 5 0 0,1 1 11 0 0,-4-1 80 0 0,-2 0-86 0 0,4-3-45 0 0,0-1 0 0 0,0 1 0 0 0,1 0 0 0 0,-1-1 0 0 0,0 1 0 0 0,1 0 0 0 0,-1 0 1 0 0,1 0-1 0 0,0 0 0 0 0,0 0 0 0 0,0 0 0 0 0,0 1 0 0 0,0-1 0 0 0,0 0 1 0 0,0 0-1 0 0,1 1 0 0 0,-1-1 0 0 0,1 2-10 0 0,0-3 4 0 0,-1 1-1 0 0,1 0 1 0 0,0-1 0 0 0,0 1-1 0 0,-1-1 1 0 0,1 1 0 0 0,-1-1-1 0 0,1 1 1 0 0,-1-1 0 0 0,0 1-1 0 0,1-1 1 0 0,-1 0 0 0 0,0 1-4 0 0,-6 11 43 0 0,2 13-15 0 0,-1-13 2 0 0,5-12-27 0 0,0 1 0 0 0,0-1 0 0 0,1 1-1 0 0,-1-1 1 0 0,0 1 0 0 0,1-1 0 0 0,-1 1 0 0 0,1 0 0 0 0,0-1 0 0 0,-1 1 0 0 0,1 0-1 0 0,0-1 1 0 0,0 1 0 0 0,0 0-3 0 0,0 4 7 0 0,-1-1 0 0 0,0 1 0 0 0,0-1-1 0 0,-1 1 1 0 0,-1 2-7 0 0,1-2 4 0 0,1-1 0 0 0,-1 1 0 0 0,1 0 0 0 0,0-1 0 0 0,0 5-4 0 0,0 16 26 0 0,0-20-12 0 0,1 0 0 0 0,0 0 0 0 0,0 1 0 0 0,0-1 0 0 0,1 0 0 0 0,0 0 0 0 0,0 0 0 0 0,1 3-14 0 0,3 1 15 0 0,0-1 15 0 0,-2 1 51 0 0,-2-6-3 0 0,-1-1-46 0 0,2 6 2 0 0,11 6 39 0 0,3-1 6 0 0,-12-13-55 0 0,0 0 0 0 0,0 0 0 0 0,1-1 1 0 0,-1 1-1 0 0,0-1 0 0 0,1 0 1 0 0,-1 0-1 0 0,0 0 0 0 0,5-1-24 0 0,7 0 78 0 0,-11 1-59 0 0,0-1 34 0 0,-4 1-19 0 0,1-1-1 0 0,-1 1 0 0 0,0-1 0 0 0,1 0 0 0 0,-1 1 0 0 0,0-1 0 0 0,1 0 1 0 0,-1 0-1 0 0,0 0 0 0 0,0 0 0 0 0,1 0-33 0 0,3-5 36 0 0,-5 6-36 0 0,15-20 282 0 0,-4-3 34 0 0,-3 3-11 0 0,3 2-65 0 0,-6-8-12 0 0,1 10-100 0 0,-5 13-102 0 0,1 0 0 0 0,-1-1 1 0 0,0 1-1 0 0,0 0 0 0 0,-1-1 1 0 0,1 1-1 0 0,-1-1 0 0 0,0-1-26 0 0,0-2 50 0 0,0-11 81 0 0,0-18 41 0 0,0 29-142 0 0,1-2-5 0 0,-1 6-15 0 0,1 0-1 0 0,-1 0 1 0 0,0 0-1 0 0,0 0 1 0 0,0 0 0 0 0,0 0-1 0 0,-1 0 1 0 0,1 1-1 0 0,-1-1 1 0 0,0 0-1 0 0,0-1-9 0 0,-31-59 139 0 0,24 54-120 0 0,1 6-40 0 0,1 0-40 0 0,1 0-57 0 0,0-4-61 0 0,5 7 167 0 0,0-1-1 0 0,0 1 1 0 0,0-1-1 0 0,-1 1 1 0 0,1 0-1 0 0,0-1 0 0 0,-1 1 1 0 0,1-1-1 0 0,0 1 1 0 0,-1 0-1 0 0,1-1 0 0 0,-1 1 1 0 0,1 0-1 0 0,0 0 1 0 0,-1-1-1 0 0,1 1 0 0 0,-1 0 1 0 0,1 0-1 0 0,-1 0 1 0 0,1-1-1 0 0,-1 1 0 0 0,1 0 1 0 0,-1 0-1 0 0,1 0 1 0 0,-1 0-1 0 0,1 0 0 0 0,-1 0 1 0 0,1 0-1 0 0,-1 0 1 0 0,1 0-1 0 0,-1 0 1 0 0,1 1 11 0 0,-7-2-86 0 0,3-1-104 0 0,1 0-90 0 0,1-1-74 0 0,-2-2-330 0 0,3 5 607 0 0,1-1-1 0 0,-1 1 1 0 0,0 0 0 0 0,1-1-1 0 0,-1 1 1 0 0,0 0 0 0 0,1-1-1 0 0,-1 1 1 0 0,0 0 0 0 0,0 0-1 0 0,1 0 1 0 0,-1 0 0 0 0,0 0-1 0 0,0 0 1 0 0,0 0 78 0 0,-15 0-1345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5:56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8032 0 0,'0'0'182'0'0,"0"0"29"0"0,0 0 12 0 0,0 0 33 0 0,0 0 136 0 0,0 0 65 0 0,0 0 14 0 0,0 0 5 0 0,2 0 17 0 0,2 0-358 0 0,-1 1 53 0 0,8 4 556 0 0,-7-2-480 0 0,0-1-112 0 0,-2-1-128 0 0,-1 0-44 0 0,4 2 130 0 0,-4-3-87 0 0,0 0 1 0 0,-1 0 0 0 0,1 1-1 0 0,0-1 1 0 0,-1 0-1 0 0,1 1 1 0 0,-1-1-1 0 0,1 1 1 0 0,-1-1-1 0 0,1 0 1 0 0,-1 1-1 0 0,1-1 1 0 0,-1 1 0 0 0,1 0-1 0 0,-1-1 1 0 0,1 1-1 0 0,-1-1 1 0 0,0 1-1 0 0,1 0 1 0 0,-1-1-1 0 0,0 1 1 0 0,0 0-24 0 0,3 4 90 0 0,23 26 557 0 0,-21-20-459 0 0,-4-9-150 0 0,0 0 0 0 0,0 1 0 0 0,0-1 0 0 0,0 0 0 0 0,1 0-1 0 0,-1 0 1 0 0,1 0 0 0 0,0 0 0 0 0,-1 0-38 0 0,27 28 437 0 0,-18-15-259 0 0,-3 0-39 0 0,-4-5-9 0 0,0-2-35 0 0,2 8 64 0 0,-1 1-2 0 0,-1-9-64 0 0,0 2 35 0 0,2 0-31 0 0,1 9 59 0 0,-4-4 37 0 0,2 0 12 0 0,8 2 17 0 0,1 0-15 0 0,-10-3-26 0 0,-3-13-168 0 0,0 0-1 0 0,0 0 1 0 0,0 0-1 0 0,0-1 0 0 0,0 1 1 0 0,1 0-1 0 0,-1 0 0 0 0,0 0 1 0 0,0-1-1 0 0,1 1 1 0 0,-1 0-1 0 0,0-1 0 0 0,1 1 1 0 0,-1 0-1 0 0,1-1 0 0 0,-1 1 1 0 0,1 0-1 0 0,-1-1 0 0 0,1 1 1 0 0,0-1-1 0 0,-1 1 1 0 0,1-1-1 0 0,0 1 0 0 0,-1-1 1 0 0,1 1-1 0 0,0-1 0 0 0,-1 0 1 0 0,1 0-1 0 0,1 1-12 0 0,-1-1 14 0 0,0 1 0 0 0,0-1 0 0 0,0 1 0 0 0,0 0-1 0 0,0-1 1 0 0,0 1 0 0 0,0 0 0 0 0,0 0 0 0 0,0 0 0 0 0,0 0 0 0 0,0 0 0 0 0,0 0-1 0 0,-1 0 1 0 0,1 0 0 0 0,0 0-14 0 0,2 6 75 0 0,-3-7-67 0 0,0 1-1 0 0,0-1 1 0 0,0 0 0 0 0,0 1 0 0 0,1-1-1 0 0,-1 1 1 0 0,0-1 0 0 0,0 1-1 0 0,1-1 1 0 0,-1 0 0 0 0,0 1 0 0 0,0-1-1 0 0,1 1 1 0 0,-1-1 0 0 0,0 0 0 0 0,1 1-1 0 0,-1-1 1 0 0,0 0 0 0 0,1 0 0 0 0,-1 1-1 0 0,1-1 1 0 0,-1 0 0 0 0,1 0 0 0 0,-1 0-1 0 0,0 1 1 0 0,1-1 0 0 0,-1 0 0 0 0,1 0-1 0 0,-1 0 1 0 0,1 0 0 0 0,-1 0 0 0 0,1 0-1 0 0,-1 0 1 0 0,1 0 0 0 0,-1 0-1 0 0,1 0-7 0 0,-1 0 4 0 0,0 0-1 0 0,0 0 0 0 0,0 0 0 0 0,0 0 1 0 0,0 0-1 0 0,0 0 0 0 0,0 0 0 0 0,0 0 1 0 0,0 0-1 0 0,1 0 0 0 0,-1 0 0 0 0,0 0 0 0 0,0 0 1 0 0,0 0-1 0 0,0 0 0 0 0,0 0 0 0 0,0 0 1 0 0,0 0-1 0 0,0 0 0 0 0,0 0 0 0 0,0 0 0 0 0,0 0 1 0 0,1 0-1 0 0,-1 0 0 0 0,0 0 0 0 0,0 0 1 0 0,0 0-1 0 0,0 0 0 0 0,0 0 0 0 0,0 0 1 0 0,0 0-1 0 0,0 0 0 0 0,0 0 0 0 0,0 1 0 0 0,0-1 1 0 0,0 0-1 0 0,0 0 0 0 0,0 0 0 0 0,0 0 1 0 0,0 0-1 0 0,0 0 0 0 0,0 0 0 0 0,0 0 1 0 0,0 0-1 0 0,0 0 0 0 0,0 0 0 0 0,0 1 0 0 0,0-1 1 0 0,0 0-1 0 0,0 0 0 0 0,0 0 0 0 0,0 0 1 0 0,0 0-1 0 0,0 0 0 0 0,0 0 0 0 0,0 0 0 0 0,0 0-3 0 0,0 11 216 0 0,0-11-212 0 0,0 0 0 0 0,0 0 0 0 0,0 0 0 0 0,0 0 0 0 0,0 0 0 0 0,0 1 0 0 0,0-1 0 0 0,0 0 0 0 0,0 0 0 0 0,0 0 0 0 0,0 0 0 0 0,0 0 0 0 0,0 0 0 0 0,0 0 0 0 0,0 0 0 0 0,0 0 0 0 0,0 0 0 0 0,0 1 0 0 0,0-1-1 0 0,0 0 1 0 0,0 0 0 0 0,0 0 0 0 0,0 0 0 0 0,0 0 0 0 0,0 0 0 0 0,0 0 0 0 0,0 0 0 0 0,1 0 0 0 0,-1 0 0 0 0,0 0 0 0 0,0 0 0 0 0,0 0 0 0 0,0 1 0 0 0,0-1 0 0 0,0 0 0 0 0,0 0 0 0 0,0 0 0 0 0,0 0 0 0 0,0 0 0 0 0,0 0 0 0 0,0 0-1 0 0,1 0 1 0 0,-1 0 0 0 0,0 0 0 0 0,0 0 0 0 0,0 0 0 0 0,0 0 0 0 0,0 0 0 0 0,0 0 0 0 0,0 0 0 0 0,0 0 0 0 0,0 0 0 0 0,0 0 0 0 0,1 0 0 0 0,-1 0 0 0 0,0 0 0 0 0,0 0-4 0 0,5 0 136 0 0,24 0 524 0 0,-24-1-570 0 0,-2-1-50 0 0,2-9 192 0 0,-2 9-155 0 0,1 0-3 0 0,1-1 56 0 0,-4-2-4 0 0,-1-4 82 0 0,0 2-83 0 0,0-16 115 0 0,3 9-133 0 0,2 6-61 0 0,-4 6-37 0 0,0 1 1 0 0,0 0-1 0 0,0-1 0 0 0,-1 1 0 0 0,1-1 1 0 0,0 1-1 0 0,-1-1 0 0 0,1 0 1 0 0,-1 1-1 0 0,1-1 0 0 0,-1 0 0 0 0,0 1 1 0 0,0-1-1 0 0,0 0 0 0 0,0 0-9 0 0,0-8 34 0 0,-1 6-27 0 0,1 1 1 0 0,0-1-1 0 0,0 0 1 0 0,0 1-1 0 0,0-1 1 0 0,1 0 0 0 0,-1 1-1 0 0,1-1 1 0 0,1-1-8 0 0,2-5 21 0 0,-2 7-15 0 0,-1 0 0 0 0,0 0 0 0 0,0 0-1 0 0,0 0 1 0 0,0-1 0 0 0,0 1 0 0 0,-1 0 0 0 0,1 0 0 0 0,-1 0 0 0 0,0-3-6 0 0,0-9 34 0 0,-1 6-28 0 0,1-1 1 0 0,0 0-1 0 0,1 1 1 0 0,0-1-1 0 0,1-1-6 0 0,3-4 0 0 0,-3 11 0 0 0,-1 1 0 0 0,0 0 0 0 0,0 0 0 0 0,0-1 0 0 0,-1 1 0 0 0,1-1 0 0 0,-1 1 0 0 0,1-2 0 0 0,-1 3 0 0 0,0 0 0 0 0,0 0 0 0 0,0 0 0 0 0,0 0 0 0 0,1 0 0 0 0,-1 0 0 0 0,1 1 0 0 0,0-1 0 0 0,-1 0 0 0 0,1 0 0 0 0,0 0 0 0 0,0 1 0 0 0,1-2 0 0 0,-1 1 0 0 0,0 1 0 0 0,0-1 0 0 0,-1 1 0 0 0,1 0 0 0 0,0-1 0 0 0,-1 0 0 0 0,1 1 0 0 0,-1-1 0 0 0,1 1 0 0 0,-1-1 0 0 0,0 0 0 0 0,0 1 0 0 0,0-2 0 0 0,0-3 0 0 0,0-8-58 0 0,3 5-77 0 0,8 4-64 0 0,-6-8-1 0 0,1 4 68 0 0,-2 4 8 0 0,-4 5 124 0 0,3-3-350 0 0,-2 1 115 0 0,0 0 69 0 0,-1-1 61 0 0,-1 0 21 0 0,3 1-57 0 0,-2 1 327 0 0,1 1-72 0 0,1-1-67 0 0,-1 1-62 0 0,0-1-57 0 0,1 1-52 0 0,0 0-48 0 0,0 0-42 0 0,1-1-264 0 0,1 1-95 0 0,-1 0-23 0 0,7 1-1186 0 0,-5-1 1058 0 0,-3 0 265 0 0,0 0 52 0 0,1 0 66 0 0,-2 0 79 0 0,15 0-1368 0 0</inkml:trace>
  <inkml:trace contextRef="#ctx0" brushRef="#br0" timeOffset="647.55">711 222 6384 0 0,'0'0'184'0'0,"2"-3"-6"0"0,12-7-140 0 0,-6 7-19 0 0,-2 3 51 0 0,-5 0-53 0 0,5 0 157 0 0,1 0 200 0 0,-4 0 341 0 0,0 0 21 0 0,-3 0-608 0 0,3 1 50 0 0,1-1 46 0 0,1 1 44 0 0,0-1 40 0 0,1-1 35 0 0,2-3 437 0 0,3-6-310 0 0,-9 7-20 0 0,1 1-8 0 0,8-9-2 0 0,-9 8-161 0 0,0 1-99 0 0,-2-1-65 0 0,0 0-69 0 0,0 0-31 0 0,1 1 64 0 0,2 0 10 0 0,0 0-7 0 0,1 0 12 0 0,-2-1 12 0 0,-1-1 37 0 0,-1-1 69 0 0,3 2-15 0 0,10-7-18 0 0,-8 7-132 0 0,-5 3-35 0 0,1 0 0 0 0,0 0-1 0 0,-1-1 1 0 0,1 1 0 0 0,0 0 0 0 0,-1-1-1 0 0,1 1 1 0 0,-1-1 0 0 0,1 1 0 0 0,-1 0 0 0 0,1-1-1 0 0,-1 1 1 0 0,1-1 0 0 0,-1 1 0 0 0,1-1-1 0 0,-1 0 1 0 0,0 1 0 0 0,1-1 0 0 0,-1 1-1 0 0,0-1 1 0 0,0 0 0 0 0,1 0-12 0 0,1-4 50 0 0,2 0 25 0 0,11-12 319 0 0,-10 12-273 0 0,-3 3-99 0 0,1-1 108 0 0,-2 1-47 0 0,0-1-30 0 0,-1 0-34 0 0,-1 1-15 0 0,3 0 31 0 0,5-3 35 0 0,-7 5-66 0 0,0 0 0 0 0,1-1 0 0 0,-1 1 0 0 0,0 0 0 0 0,1 0 1 0 0,-1-1-1 0 0,0 1 0 0 0,1 0 0 0 0,-1 0 0 0 0,0-1 0 0 0,1 1 0 0 0,-1 0 0 0 0,0-1 0 0 0,0 1 0 0 0,1 0 0 0 0,-1-1 0 0 0,0 1 0 0 0,0-1 0 0 0,0 1 0 0 0,1 0 0 0 0,-1-1 0 0 0,0 1 0 0 0,0-1 0 0 0,0 1 0 0 0,0 0 0 0 0,0-1 0 0 0,0 1 0 0 0,0-1 0 0 0,0 1 0 0 0,0-1 1 0 0,0 1-5 0 0,0-3 96 0 0,0 3 0 0 0,0 0-1 0 0,1-1-14 0 0,-1-2-35 0 0,-1-6-10 0 0,1 6-7 0 0,0 0 7 0 0,-1-2-40 0 0,1 2 36 0 0,0 0 45 0 0,1 2 70 0 0,-4-1-70 0 0,-1 2-53 0 0,-2-1-29 0 0,5 0 5 0 0,1 1-1 0 0,0-1 0 0 0,-1 1 0 0 0,1-1 0 0 0,0 0 0 0 0,0 1 0 0 0,-1-1 0 0 0,1 0 0 0 0,0 1 1 0 0,0-1-1 0 0,0 0 0 0 0,0 1 0 0 0,0-1 0 0 0,0 0 0 0 0,0 0 1 0 0,0 1-1 0 0,0 0 0 0 0,0 0 0 0 0,0 0 0 0 0,0 0 0 0 0,0 0 1 0 0,0 0-1 0 0,0 0 0 0 0,0 0 0 0 0,0 0 0 0 0,0 0 0 0 0,0 0 0 0 0,0-1 0 0 0,0 1 0 0 0,0 0 0 0 0,0 0 0 0 0,0 0 0 0 0,0 0 0 0 0,0 0 0 0 0,0 0 0 0 0,0 0 1 0 0,0 0-1 0 0,0 0 0 0 0,0 0 0 0 0,0-1 0 0 0,0 1 0 0 0,0 0 0 0 0,0 0 0 0 0,0 0 0 0 0,0 0 0 0 0,0 0 0 0 0,0 0 0 0 0,0 0 0 0 0,-1 0 0 0 0,1 0 0 0 0,0 0 0 0 0,0 0 1 0 0,0 0-1 0 0,0 0 0 0 0,0 0 0 0 0,0 0 0 0 0,0 0 0 0 0,0 0 0 0 0,0 0 0 0 0,0 0 0 0 0,0 0 0 0 0,-1 0 0 0 0,1 0 0 0 0,0 0 0 0 0,0 0 0 0 0,0 0 0 0 0,0 0 1 0 0,0 0-1 0 0,0 0 0 0 0,0 0 0 0 0,0 0 0 0 0,0 0 0 0 0,-1 0 1 0 0,-12 0-3 0 0,-2 0 60 0 0,-1 2-3 0 0,0 9-104 0 0,11-9 42 0 0,4-1 7 0 0,1-1 1 0 0,-1 0 0 0 0,0 0-1 0 0,1 1 1 0 0,-1-1 0 0 0,1 0 0 0 0,-1 1-1 0 0,0-1 1 0 0,1 1 0 0 0,-1-1-1 0 0,1 1 1 0 0,-1-1 0 0 0,1 1 0 0 0,0-1-1 0 0,-1 1 1 0 0,1-1 0 0 0,-1 1-1 0 0,1 0 1 0 0,0-1 0 0 0,0 1 0 0 0,-1-1-1 0 0,1 1 1 0 0,-2 4-1 0 0,-14 24 1 0 0,3-23 0 0 0,11-6 0 0 0,1 1 0 0 0,0 0 0 0 0,0 0 0 0 0,0-1 0 0 0,0 1 0 0 0,0 0 0 0 0,0 0 0 0 0,0 0 0 0 0,0 0 0 0 0,0 1 0 0 0,1-1 0 0 0,-2 1 0 0 0,0 3 0 0 0,2-5 0 0 0,0 1 0 0 0,-1 0 0 0 0,1-1 0 0 0,0 1 0 0 0,-1 0 0 0 0,1-1 0 0 0,0 1 0 0 0,-1-1 0 0 0,1 1 0 0 0,-1-1 0 0 0,1 1 0 0 0,-1-1 0 0 0,1 1 0 0 0,-1-1 0 0 0,1 1 0 0 0,-1-1 0 0 0,1 0 0 0 0,-1 1 0 0 0,0-1 0 0 0,1 0 0 0 0,-1 0 0 0 0,0 1 0 0 0,-4 1 0 0 0,1 0 0 0 0,0 3 0 0 0,-6 17 0 0 0,-3-6 0 0 0,-1 0 0 0 0,12-1 0 0 0,0 16 0 0 0,-4-22 0 0 0,1-1 0 0 0,2 8 0 0 0,3 31 0 0 0,3-31 0 0 0,1-8 0 0 0,-3-7 0 0 0,0 0 0 0 0,0 1 0 0 0,0-1 0 0 0,0 1 0 0 0,0-1 0 0 0,-1 1 0 0 0,1-1 0 0 0,-1 1 0 0 0,1 0 0 0 0,-1-1 0 0 0,0 1 0 0 0,1 0 0 0 0,-1-1 0 0 0,0 1 0 0 0,0 5 0 0 0,-1-5 0 0 0,1 1 0 0 0,0-1 0 0 0,0 0 0 0 0,0 0 0 0 0,0 0 0 0 0,1 0 0 0 0,-1 0 0 0 0,1 1 0 0 0,-1-1 0 0 0,1 1 0 0 0,13 12 0 0 0,-12-12 0 0 0,0 0 0 0 0,0 0 0 0 0,0 0 0 0 0,0 0 0 0 0,-1 0 0 0 0,1 1 0 0 0,-1-2 0 0 0,0 0 0 0 0,0 0 0 0 0,0-1 0 0 0,0 1 0 0 0,0 0 0 0 0,0 0 0 0 0,0-1 0 0 0,1 1 0 0 0,-1-1 0 0 0,0 1 0 0 0,1-1 0 0 0,0 0 0 0 0,0 1 0 0 0,30 14 16 0 0,-19-11 59 0 0,-8 6-6 0 0,24 5 126 0 0,-25-15-147 0 0,0 0 0 0 0,1 0 0 0 0,-1-1 0 0 0,0 1 0 0 0,1-1 0 0 0,-1 0-1 0 0,0 0 1 0 0,1 0 0 0 0,3-1-48 0 0,8 0 224 0 0,-5 1-43 0 0,20 0 243 0 0,-19 0-215 0 0,0 0 23 0 0,1 0 64 0 0,0-2-124 0 0,-3-4-49 0 0,-1 1-43 0 0,2 0 38 0 0,6-6 85 0 0,-14 9-102 0 0,0 0-36 0 0,-1 2-24 0 0,1 0-26 0 0,2-1 18 0 0,0-10 55 0 0,-1 10-59 0 0,0 0-7 0 0,-1-5 17 0 0,2-4 32 0 0,6-3 9 0 0,-8 7-5 0 0,-4-4-65 0 0,1 10-3 0 0,0 0-6 0 0,0 0-1 0 0,0 0 1 0 0,1 0-1 0 0,-1 0 0 0 0,0 0 1 0 0,0 0-1 0 0,0-1 1 0 0,0 1-1 0 0,0 0 1 0 0,0 0-1 0 0,0 0 0 0 0,0 0 1 0 0,0 0-1 0 0,0 0 1 0 0,0 0-1 0 0,0 0 1 0 0,0 0-1 0 0,0 0 0 0 0,-1-1 1 0 0,1 1-1 0 0,0 0 1 0 0,0 0-1 0 0,0 0 0 0 0,0 0 1 0 0,0 0-1 0 0,0 0 1 0 0,0 0-1 0 0,0 0 1 0 0,0 0-1 0 0,0 0 0 0 0,0 0 1 0 0,0 0-1 0 0,0 0 1 0 0,0 0-1 0 0,0-1 1 0 0,0 1-1 0 0,-1 0 0 0 0,1 0 1 0 0,0 0-1 0 0,0 0 1 0 0,0 0-1 0 0,0 0 1 0 0,0 0-1 0 0,0 0 0 0 0,0 0 1 0 0,0 0-1 0 0,0 0 1 0 0,0 0-1 0 0,-1 0 0 0 0,1 0 1 0 0,0 0-1 0 0,0 0 1 0 0,0 0-1 0 0,0 0 1 0 0,0 0-1 0 0,0 0 0 0 0,0 0 0 0 0,-4 0-67 0 0,-2-3 74 0 0,5 2-56 0 0,0-1-65 0 0,0 1-21 0 0,1-1-55 0 0,0 0-62 0 0,0 0-73 0 0,0 2 18 0 0,0-1-50 0 0,0 1-45 0 0,-1-1-42 0 0,1 1-288 0 0,0 0-68 0 0,-1 0-53 0 0,0 0-40 0 0,-1 0-337 0 0,0 0-34 0 0,-7 0-2652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5:54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4688 0 0,'0'0'101'0'0,"0"0"22"0"0,0 0 6 0 0,0 0-33 0 0,0 0 16 0 0,0 0 62 0 0,0 0 168 0 0,0 0 303 0 0,0 0 26 0 0,0 0-23 0 0,3 0-128 0 0,-2 0-494 0 0,1 0 72 0 0,1-1 52 0 0,9 2 498 0 0,-8 0-403 0 0,-2-1-138 0 0,0 1-41 0 0,3 6 185 0 0,-5-6-238 0 0,0-1 1 0 0,0 0-1 0 0,0 1 0 0 0,0-1 1 0 0,1 0-1 0 0,-1 1 1 0 0,0-1-1 0 0,1 0 0 0 0,-1 1 1 0 0,0-1-1 0 0,0 0 0 0 0,1 1 1 0 0,-1-1-1 0 0,0 0 0 0 0,1 0 1 0 0,-1 1-1 0 0,1-1 1 0 0,-1 0-1 0 0,0 0 0 0 0,1 0 1 0 0,-1 0-1 0 0,1 0 0 0 0,-1 1 1 0 0,0-1-1 0 0,1 0 1 0 0,-1 0-1 0 0,1 0 0 0 0,-1 0 1 0 0,0 0-1 0 0,1 0 0 0 0,0 0-13 0 0,1 0 306 0 0,1 2-6 0 0,-1 0-270 0 0,2 2 78 0 0,11 11 438 0 0,-10-10-402 0 0,-2-1 80 0 0,-2-1-103 0 0,-1 1-65 0 0,-1 1-37 0 0,1-2 46 0 0,0-2-53 0 0,0-1-1 0 0,0 1 1 0 0,0 0-1 0 0,0-1 1 0 0,0 1 0 0 0,0 0-1 0 0,0-1 1 0 0,0 1-1 0 0,0 0 1 0 0,1-1 0 0 0,-1 1-1 0 0,0 0 1 0 0,0-1-1 0 0,1 1 1 0 0,-1-1 0 0 0,0 1-1 0 0,1 0 1 0 0,-1-1-1 0 0,1 1 1 0 0,-1-1 0 0 0,1 1-1 0 0,-1-1 1 0 0,1 0-1 0 0,-1 1 1 0 0,1-1 0 0 0,0 1-12 0 0,-1-1 12 0 0,1 0 0 0 0,-1 1 0 0 0,1-1 0 0 0,-1 1 1 0 0,1-1-1 0 0,-1 1 0 0 0,1-1 0 0 0,-1 1 0 0 0,1-1 0 0 0,-1 1 1 0 0,0-1-1 0 0,1 1 0 0 0,-1 0 0 0 0,0-1 0 0 0,1 1 1 0 0,-1-1-1 0 0,0 1 0 0 0,0 0 0 0 0,0-1 0 0 0,1 1 1 0 0,-1 0-1 0 0,0 0 0 0 0,0-1 0 0 0,0 1 0 0 0,0 0 1 0 0,0-1-13 0 0,-1 15 277 0 0,1 11 119 0 0,1-15-251 0 0,1-2-43 0 0,4 3 92 0 0,-5-10-170 0 0,0-1-1 0 0,0 1 1 0 0,0-1-1 0 0,-1 1 1 0 0,1-1 0 0 0,0 1-1 0 0,-1 0 1 0 0,0-1 0 0 0,1 1-1 0 0,-1 0 1 0 0,0-1 0 0 0,0 1-1 0 0,0 0 1 0 0,0 0-24 0 0,0 14 116 0 0,0 28 245 0 0,0-31-271 0 0,2 4 79 0 0,4 1-25 0 0,-1-3-37 0 0,-2 2 16 0 0,-3 28 267 0 0,0-30-289 0 0,0 16 181 0 0,0 36 184 0 0,0-41-208 0 0,0-11-70 0 0,0 1 44 0 0,0 2 51 0 0,0 0 60 0 0,0-2-306 0 0,0-3-26 0 0,0-10 17 0 0,0-3-96 0 0,-3 0-48 0 0,-7 0-11 0 0,7 0 36 0 0,3 0-14 0 0,0 0-56 0 0,0 0-159 0 0,0 0-286 0 0,0 0 460 0 0,0 0 20 0 0,0 0-12 0 0,0 0-39 0 0,-1 0-8 0 0,1 0-40 0 0,-1 0-45 0 0,1 0-53 0 0,-1 0-54 0 0,0 0-53 0 0,0 0-44 0 0,-1 0-41 0 0,1 0-148 0 0,-1 0-39 0 0,0 0-179 0 0,-1 0-483 0 0</inkml:trace>
  <inkml:trace contextRef="#ctx0" brushRef="#br0" timeOffset="547.4">96 79 6768 0 0,'0'0'149'0'0,"0"0"23"0"0,0 0 12 0 0,0 0 47 0 0,0 0-89 0 0,0 0 116 0 0,0 0 214 0 0,0-2 9 0 0,2-6-125 0 0,3 3-55 0 0,-4 4-279 0 0,0 1 0 0 0,-1-1 0 0 0,1 1 0 0 0,-1 0 1 0 0,1-1-1 0 0,-1 1 0 0 0,1-1 0 0 0,-1 1 0 0 0,0-1 0 0 0,1 1 0 0 0,-1-1 0 0 0,0 1 0 0 0,1-1 0 0 0,-1 0 1 0 0,0 1-1 0 0,0-1 0 0 0,1 0 0 0 0,-1 1 0 0 0,0-1 0 0 0,0 1 0 0 0,0-1 0 0 0,0 0 0 0 0,0 0-22 0 0,0 1 6 0 0,0 0 0 0 0,0 0-1 0 0,0 0 1 0 0,0 0 0 0 0,0 0-1 0 0,0 0 1 0 0,0 0-1 0 0,0 0 1 0 0,0 0 0 0 0,0-1-1 0 0,0 1 1 0 0,0 0 0 0 0,0 0-1 0 0,0 0 1 0 0,0 0 0 0 0,0 0-1 0 0,0 0 1 0 0,0 0-1 0 0,0 0 1 0 0,0 0 0 0 0,0 0-1 0 0,0 0 1 0 0,0-1 0 0 0,0 1-1 0 0,0 0 1 0 0,0 0 0 0 0,1 0-1 0 0,-1 0 1 0 0,0 0-1 0 0,0 0 1 0 0,0 0 0 0 0,0 0-1 0 0,0 0 1 0 0,0 0 0 0 0,0 0-1 0 0,0 0 1 0 0,0 0 0 0 0,0 0-1 0 0,0 0 1 0 0,0 0-1 0 0,1 0 1 0 0,-1 0 0 0 0,0 0-1 0 0,0 0 1 0 0,0 0 0 0 0,0 0-1 0 0,0 0 1 0 0,0 0 0 0 0,0 0-1 0 0,0 0 1 0 0,0 0 0 0 0,0 0-1 0 0,1 0 1 0 0,-1 0-1 0 0,0 0 1 0 0,0 0 0 0 0,0 0-6 0 0,5-1 122 0 0,6-3 341 0 0,-7 1-295 0 0,0 0-78 0 0,-2 1-85 0 0,1-1 173 0 0,0 2-62 0 0,-1 0-37 0 0,1 1-40 0 0,0 1-19 0 0,-1-3 33 0 0,2-4 28 0 0,0 1-44 0 0,9 3-16 0 0,-4 3 2 0 0,-6-1-17 0 0,0 1 1 0 0,0-1 0 0 0,0 0 0 0 0,0 0-1 0 0,0 0 1 0 0,0-1 0 0 0,-1 1 0 0 0,1-1-1 0 0,0 1 1 0 0,0-1 0 0 0,1 0-7 0 0,4-4 35 0 0,-7 4-27 0 0,1 0 1 0 0,-1 0 0 0 0,0 0 0 0 0,1 0-1 0 0,-1 1 1 0 0,1-1 0 0 0,0 0 0 0 0,-1 1 0 0 0,1-1-1 0 0,-1 1 1 0 0,1 0 0 0 0,0 0 0 0 0,-1-1-1 0 0,1 1-8 0 0,64 0 208 0 0,-21 0-41 0 0,-43 0-166 0 0,1 0 0 0 0,-1 1 0 0 0,1-1 0 0 0,0 0 0 0 0,-1 1 0 0 0,1 0 0 0 0,-1-1 0 0 0,0 1 0 0 0,1 0 1 0 0,-1 0-1 0 0,2 1-1 0 0,-1 0-1 0 0,-1-1 1 0 0,0 0 0 0 0,1 0 0 0 0,-1-1 0 0 0,0 1 0 0 0,1 0 0 0 0,-1-1 0 0 0,1 1 0 0 0,0-1 0 0 0,-1 0 0 0 0,3 0 0 0 0,2 0 0 0 0,-5 0 0 0 0,0 0 0 0 0,0 0 0 0 0,1 0 0 0 0,-1 0 0 0 0,0 0 0 0 0,0 0 0 0 0,0 1 0 0 0,0-1 0 0 0,0 1 0 0 0,1 0 0 0 0,5 4 0 0 0,-6-4 0 0 0,-1 0 0 0 0,1 0 0 0 0,-1-1 0 0 0,1 1 0 0 0,-1 0 0 0 0,1-1 0 0 0,-1 1 0 0 0,1 0 0 0 0,-1-1 0 0 0,1 0 0 0 0,0 1 0 0 0,-1-1 0 0 0,1 0 0 0 0,0 0 0 0 0,14 3 0 0 0,-4 5 0 0 0,-8-4 0 0 0,0-1 0 0 0,0 0 0 0 0,0 0 0 0 0,0 0 0 0 0,1-1 0 0 0,-1 1 0 0 0,2-1 0 0 0,-5-1 0 0 0,0 0 1 0 0,0-1-1 0 0,0 1 0 0 0,0 0 1 0 0,0 0-1 0 0,0 0 1 0 0,0 0-1 0 0,0 0 1 0 0,0 0-1 0 0,0 0 1 0 0,-1 0-1 0 0,1 0 1 0 0,0 0-1 0 0,-1 1 1 0 0,1-1-1 0 0,-1 0 1 0 0,1 0-1 0 0,-1 1 0 0 0,0-1 1 0 0,0 0-1 0 0,1 1 1 0 0,-1-1-1 0 0,0 0 0 0 0,2 5 43 0 0,25 36 49 0 0,-27-42-91 0 0,0 0 1 0 0,0 0-1 0 0,0 0 1 0 0,0 0-1 0 0,0 0 1 0 0,1 0-1 0 0,-1 0 1 0 0,0 0-1 0 0,0 0 1 0 0,0 0-1 0 0,0 1 1 0 0,0-1-1 0 0,0 0 1 0 0,0 0-1 0 0,0 0 1 0 0,0 0-1 0 0,0 0 0 0 0,0 0 1 0 0,0 0-1 0 0,1 0 1 0 0,-1 1-1 0 0,0-1 1 0 0,0 0-1 0 0,0 0 1 0 0,0 0-1 0 0,0 0 1 0 0,0 0-1 0 0,0 0 1 0 0,0 0-1 0 0,0 1 1 0 0,0-1-1 0 0,0 0 1 0 0,0 0-1 0 0,0 0 1 0 0,0 0-1 0 0,0 0 0 0 0,0 0 1 0 0,-1 1-1 0 0,1-1 1 0 0,0 0-1 0 0,0 0 1 0 0,0 0-1 0 0,0 0 1 0 0,0 0-1 0 0,0 0 1 0 0,0 0-1 0 0,0 0 1 0 0,0 0-1 0 0,0 1 1 0 0,0-1-1 0 0,0 0 1 0 0,-1 0-1 0 0,1 0 1 0 0,0 0-1 0 0,0 0 0 0 0,0 0 1 0 0,0 0-2 0 0,-11 13 89 0 0,6 0-7 0 0,1-10-52 0 0,-3 2 28 0 0,0 19 62 0 0,4-22-104 0 0,1 1 1 0 0,0-1 0 0 0,-1 0 0 0 0,1 0 0 0 0,-1 0 0 0 0,1 0 0 0 0,-2 1-17 0 0,-18 13 146 0 0,-2 4 6 0 0,-18 1-35 0 0,1 1-18 0 0,31-15-74 0 0,-31 19 42 0 0,33-21-56 0 0,-1 0 0 0 0,-1 0 0 0 0,1-1-1 0 0,0-1 1 0 0,-8 3-11 0 0,5-4 15 0 0,8-1-1 0 0,0 0-1 0 0,0 0 0 0 0,1 0 0 0 0,-1 1 0 0 0,0-1 0 0 0,1 1 0 0 0,-1 0 0 0 0,1 0 1 0 0,-2 1-14 0 0,2-1 9 0 0,-3 2 17 0 0,-1 1 0 0 0,0-1 0 0 0,0-1 0 0 0,-1 1 0 0 0,-6 2-26 0 0,-13-2 87 0 0,23-4-85 0 0,0 0-1 0 0,0 1 0 0 0,0-1 1 0 0,0 1-1 0 0,0 0 0 0 0,0 1 1 0 0,1-1-1 0 0,-1 1 0 0 0,0-1 1 0 0,-2 3-2 0 0,4-3 7 0 0,-1-1 0 0 0,1 1 0 0 0,0-1 0 0 0,-1 1 1 0 0,1-1-1 0 0,0 0 0 0 0,-1 0 0 0 0,1 0 1 0 0,-1 0-1 0 0,1 0-7 0 0,-3-1-8 0 0,4 2 8 0 0,0-1 1 0 0,0 0 0 0 0,0 0 0 0 0,0 0-1 0 0,0-1 1 0 0,1 1 0 0 0,-1 0 0 0 0,0 0-1 0 0,0 0 1 0 0,0 0 0 0 0,0-1 0 0 0,1 1-1 0 0,-1 0 1 0 0,-1-1-1 0 0,-2-6 31 0 0,3 7-31 0 0,1-1 0 0 0,0 1 1 0 0,0-1-1 0 0,0 1 0 0 0,-1 0 1 0 0,1-1-1 0 0,0 1 0 0 0,0 0 1 0 0,-1-1-1 0 0,1 1 1 0 0,0 0-1 0 0,-1 0 0 0 0,1-1 1 0 0,0 1-1 0 0,-1 0 0 0 0,1 0 1 0 0,0-1-1 0 0,-1 1 0 0 0,1 0 1 0 0,-1 0-1 0 0,1 0 0 0 0,0 0 1 0 0,-1 0-1 0 0,1 0 0 0 0,-1-1 1 0 0,1 1-1 0 0,0 0 1 0 0,-1 0-1 0 0,1 0 0 0 0,-1 1 1 0 0,1-1-1 0 0,-3 0-66 0 0,3 0-3 0 0,0 0-15 0 0,0 0-47 0 0,0 0-126 0 0,3 0-231 0 0,0 0 270 0 0,1 0-36 0 0,-1 0-76 0 0,-2 0 111 0 0,1 0-41 0 0,-1 0-46 0 0,1 0-40 0 0,1 0-455 0 0,1 0-302 0 0,2 0-713 0 0</inkml:trace>
  <inkml:trace contextRef="#ctx0" brushRef="#br0" timeOffset="1016.83">711 300 6768 0 0,'0'0'149'0'0,"0"0"23"0"0,0 0 12 0 0,0 3-25 0 0,1 3-126 0 0,4-1-28 0 0,2 0-11 0 0,-2 8 6 0 0,-3-10 29 0 0,0 0 54 0 0,1 0 46 0 0,0 1 38 0 0,3 2 203 0 0,10 9 611 0 0,-8-7-587 0 0,-4-4-242 0 0,0 0-43 0 0,1 2 216 0 0,-1 2-40 0 0,6 19 445 0 0,-4-6-221 0 0,0-7-112 0 0,-1-6-175 0 0,2 4 140 0 0,-6 2-72 0 0,1 2-43 0 0,4 0 38 0 0,-1-1-15 0 0,1 12 54 0 0,0-14-132 0 0,-1-4-17 0 0,-3 3 38 0 0,-2-5-82 0 0,-1 6 62 0 0,4-2-40 0 0,2-2-66 0 0,-4-8-69 0 0,0 0 1 0 0,0 1-1 0 0,0-1 1 0 0,0 1-1 0 0,-1-1 1 0 0,1 1 0 0 0,0-1-1 0 0,-1 1 1 0 0,1 0-1 0 0,-1-1 1 0 0,0 1-1 0 0,0-1 1 0 0,1 1 0 0 0,-1 0-19 0 0,0 5 88 0 0,0 9 235 0 0,0-12-261 0 0,0-2-47 0 0,0 1 145 0 0,0-3 2 0 0,0 0 11 0 0,-3 2 3 0 0,-8 9 0 0 0,9-9-5 0 0,2 1-57 0 0,0-1-51 0 0,0 3-4 0 0,0-2 41 0 0,0-2-8 0 0,0 1 35 0 0,-3-2-6 0 0,3 0-116 0 0,-1 0 1 0 0,1 0-1 0 0,-1 0 1 0 0,1 0-1 0 0,-1 0 0 0 0,1 0 1 0 0,-1 0-1 0 0,1 0 0 0 0,-1 0 1 0 0,1 0-1 0 0,-1 0 1 0 0,1-1-1 0 0,-1 1 0 0 0,1 0 1 0 0,0 0-1 0 0,-1 0 0 0 0,1-1 1 0 0,-1 1-1 0 0,1 0 0 0 0,0-1 1 0 0,-1 1-1 0 0,1 0 1 0 0,-1-1-1 0 0,1 1 0 0 0,0-1 1 0 0,0 1-1 0 0,-1 0 0 0 0,1-1 1 0 0,0 1-1 0 0,0-1 0 0 0,0 1 1 0 0,-1-1-1 0 0,1 1 1 0 0,0-1-1 0 0,0 1 0 0 0,0-1 1 0 0,0 1-1 0 0,0-1 0 0 0,0 1 1 0 0,0-1-1 0 0,0 1 0 0 0,0-1-5 0 0,-3-4 110 0 0,-7-6-12 0 0,7 8-14 0 0,2-1-38 0 0,2-5-11 0 0,-1 7-8 0 0,0-27 110 0 0,0 7-63 0 0,0 3-39 0 0,0-9-25 0 0,0 15-2 0 0,0 12-8 0 0,0-1 0 0 0,1 0 0 0 0,-1 1 0 0 0,0-1 0 0 0,1 0 0 0 0,-1 1 0 0 0,1-1 0 0 0,-1 1 0 0 0,1-1 0 0 0,0 1 0 0 0,0-1 0 0 0,-1 1 0 0 0,1-1 0 0 0,1 1 0 0 0,2-7 0 0 0,8-15 0 0 0,11-15 0 0 0,-5 3 0 0 0,-16 30 0 0 0,0-1 0 0 0,1 1 0 0 0,0 0 0 0 0,0 0 0 0 0,0 0 0 0 0,1 0 0 0 0,0 1 0 0 0,1-2 0 0 0,7-6 0 0 0,1 2 0 0 0,1-1 0 0 0,7-3 0 0 0,16-18 0 0 0,-22 22 1 0 0,1 1-1 0 0,0 1 0 0 0,0 0 0 0 0,13-2-49 0 0,-27 10 42 0 0,11-3-77 0 0,-2-1-46 0 0,-1 1-48 0 0,2-3-49 0 0,-11 6 225 0 0,1-1-40 0 0,0 1-40 0 0,0-1-42 0 0,0 1-43 0 0,0-1-42 0 0,0 1-44 0 0,0 0-45 0 0,0 0-46 0 0,1 0-46 0 0,-1 1-47 0 0,0-1-48 0 0,0 1-49 0 0,0-1-49 0 0,-1 1-51 0 0,1-1-51 0 0,4 5-1439 0 0,4 4-1200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5:59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221 237 5192 0 0,'0'0'151'0'0,"0"-2"-5"0"0,0-1-217 0 0,0-1 61 0 0,0-1 54 0 0,0 0 48 0 0,0-1 71 0 0,0 0 47 0 0,0 0 86 0 0,0-2 196 0 0,3 3 148 0 0,-2 4-549 0 0,2-1 72 0 0,2-6 95 0 0,-3 5-112 0 0,-1-1 33 0 0,-1 0 69 0 0,1 0 88 0 0,-1-1 104 0 0,1-2-231 0 0,1 2 56 0 0,11-11 652 0 0,-6 8-492 0 0,-4 3-265 0 0,0 1-48 0 0,-1-1 1 0 0,-1 4-85 0 0,-1 1 0 0 0,0-1-1 0 0,0 0 1 0 0,1 1 0 0 0,-1-1-1 0 0,0 1 1 0 0,1-1 0 0 0,-1 1-1 0 0,1-1 1 0 0,-1 0 0 0 0,1 1-1 0 0,-1-1 1 0 0,1 1 0 0 0,-1 0-1 0 0,1-1 1 0 0,-1 1 0 0 0,1-1-1 0 0,0 1 1 0 0,-1 0 0 0 0,1 0-1 0 0,0-1 1 0 0,0 1-28 0 0,3-2 97 0 0,9-8 122 0 0,3-9 31 0 0,-13 14-197 0 0,-3 4-40 0 0,0 0 0 0 0,1 1 0 0 0,-1-1-1 0 0,0 0 1 0 0,0 1 0 0 0,1-1 0 0 0,-1 1 0 0 0,1-1 0 0 0,-1 1 0 0 0,1-1 0 0 0,-1 1-1 0 0,1-1 1 0 0,-1 1 0 0 0,1-1 0 0 0,-1 1 0 0 0,1-1 0 0 0,-1 1 0 0 0,1 0 0 0 0,0-1 0 0 0,-1 1-1 0 0,1 0 1 0 0,0 0-13 0 0,4-3 55 0 0,26-23 388 0 0,-15 21-219 0 0,-7-2-102 0 0,-5 3-76 0 0,-4 4-46 0 0,2-2-1 0 0,-1 2-52 0 0,-1 0-45 0 0,3 0 39 0 0,3 1 108 0 0,9 6 159 0 0,-11-4-180 0 0,-1-1-38 0 0,13 7 28 0 0,-14-5-18 0 0,-1 1-2 0 0,9 14 2 0 0,-4 9 0 0 0,-1-16 0 0 0,-4-10 0 0 0,0-1 0 0 0,-1 1 0 0 0,1 0 0 0 0,0-1 0 0 0,0 1 0 0 0,-1 0 0 0 0,1-1 0 0 0,-1 1 0 0 0,0 0 0 0 0,1 0 0 0 0,-1-1 0 0 0,0 1 0 0 0,0 0 0 0 0,0 0 0 0 0,0 0 0 0 0,0-1 0 0 0,-1 1 0 0 0,1 0 0 0 0,-1 1 0 0 0,-4 5 0 0 0,4-7 0 0 0,0 1 0 0 0,0-1 0 0 0,1 0 0 0 0,-1 1 0 0 0,0-1 0 0 0,1 1 0 0 0,-1 0 0 0 0,0-1 0 0 0,1 1 0 0 0,0-1 0 0 0,-1 1 0 0 0,1 0 0 0 0,0-1 0 0 0,0 1 0 0 0,0 1-3 0 0,0-1 0 0 0,0 1 0 0 0,-1-1 0 0 0,1 0 0 0 0,0 1 0 0 0,-1-1 0 0 0,0 1-1 0 0,0-1 1 0 0,1 0 0 0 0,-1 0 0 0 0,-1 1 0 0 0,1-1 0 0 0,0 0 0 0 0,0 0 0 0 0,-1 0 0 0 0,0 0 3 0 0,0 1-7 0 0,-1 0 0 0 0,1 1 0 0 0,0-1 0 0 0,1 0 0 0 0,-1 1 0 0 0,-1 3 7 0 0,-5 22-43 0 0,-2-13 35 0 0,-1-1 19 0 0,3 4 29 0 0,1 0-8 0 0,-1-1 0 0 0,-2 1 0 0 0,0-1-32 0 0,1-3 3 0 0,4-8-4 0 0,1-1 1 0 0,-1-1 0 0 0,-1 1 0 0 0,-2 2 0 0 0,-9 10-14 0 0,-4 19-49 0 0,8-13 53 0 0,-20 29 6 0 0,22-34 1 0 0,-1 0 1 0 0,0-1-1 0 0,-2-1 1 0 0,1 0 0 0 0,-3 0 2 0 0,3-5 6 0 0,8-7 2 0 0,0-1 0 0 0,1 1-1 0 0,0-1 1 0 0,-1 1 0 0 0,1 0 0 0 0,0 2-8 0 0,-1 4 10 0 0,5-9-10 0 0,-1-1 0 0 0,1 0 0 0 0,-1 0 0 0 0,1 0 0 0 0,-1 0 0 0 0,1 0 0 0 0,-1 0 0 0 0,1 0 0 0 0,-1 0 0 0 0,0 0 0 0 0,0 0 0 0 0,1 0 0 0 0,-1 0 0 0 0,0-1 1 0 0,0 1-1 0 0,0 0 0 0 0,0-1 0 0 0,-1 1 0 0 0,-14 5 0 0 0,1 7 0 0 0,-1 3 0 0 0,0-3 0 0 0,3-8 0 0 0,8 6 0 0 0,4-11 1 0 0,0 0 1 0 0,1 1-1 0 0,-1-1 1 0 0,1 0-1 0 0,-1 0 1 0 0,0 1-1 0 0,1-1 1 0 0,-1 0-1 0 0,0 0 1 0 0,1 0-1 0 0,-1 0 1 0 0,0 0-1 0 0,1 0 1 0 0,-1 0-1 0 0,0 0-1 0 0,1 0 0 0 0,-2 0 112 0 0,2 0 16 0 0,0 0-5 0 0,0 0 4 0 0,9 0 27 0 0,-1-1-46 0 0,1-1-11 0 0,-7 2-82 0 0,0-1-1 0 0,-1 1 1 0 0,1-1 0 0 0,-1 0-1 0 0,1 0 1 0 0,-1 1 0 0 0,1-1 0 0 0,-1 0-1 0 0,0 0 1 0 0,1-1 0 0 0,-1 1-15 0 0,2-1 105 0 0,0 0-39 0 0,0 2-23 0 0,1-1-21 0 0,2 1 29 0 0,12-8 76 0 0,-15 6-111 0 0,0 2 0 0 0,0-1 0 0 0,0 0 0 0 0,0 0 0 0 0,0 1 0 0 0,0 0 1 0 0,2 0-17 0 0,-3 0 11 0 0,0 0 0 0 0,0-1 0 0 0,0 1 0 0 0,0 0 0 0 0,0-1 0 0 0,0 1 0 0 0,0-1 0 0 0,0 1 0 0 0,-1-1 0 0 0,1 0 0 0 0,0 0 0 0 0,0 0 0 0 0,1-1-11 0 0,-2 1 11 0 0,0 0-1 0 0,1 1 0 0 0,-1-1 1 0 0,1 0-1 0 0,-1 0 0 0 0,1 1 0 0 0,-1-1 1 0 0,1 1-1 0 0,0 0 0 0 0,-1-1 0 0 0,1 1 1 0 0,-1 0-1 0 0,2 0-10 0 0,16 0 117 0 0,4 0-7 0 0,-20 0-94 0 0,-1 0-3 0 0,0 0 1 0 0,-1 0-1 0 0,1 0 1 0 0,0-1 0 0 0,0 1-1 0 0,0-1 1 0 0,-1 1-1 0 0,1-1 1 0 0,0 1 0 0 0,-1-1-1 0 0,1 0 1 0 0,0 0 0 0 0,-1 0-1 0 0,1 0-13 0 0,8-4 51 0 0,7 2-37 0 0,-9 4-13 0 0,14-1 14 0 0,-8-4 23 0 0,-6 0-29 0 0,-6 3-9 0 0,-1 0 0 0 0,0 0 0 0 0,1 0 0 0 0,-1 0 1 0 0,1 0-1 0 0,-1 1 0 0 0,1-1 0 0 0,0 1 0 0 0,-1-1 0 0 0,1 1 0 0 0,0 0 0 0 0,-1-1 0 0 0,1 1 1 0 0,0 0-1 0 0,61 0 0 0 0,-34 0-98 0 0,-27 0-6 0 0,-1 0 33 0 0,-1 0-73 0 0,1 0-83 0 0,-1 0 65 0 0,1 0-36 0 0,-1 0 197 0 0,1 0-238 0 0,0 0-38 0 0,1 0-378 0 0,0 0 87 0 0,1-1-51 0 0,1 0-733 0 0,3-4-578 0 0,2-4-1097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00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4088 0 0,'0'0'117'0'0,"0"2"-2"0"0,-1 6-70 0 0,-2-1 89 0 0,-1-1 75 0 0,-1-1 59 0 0,5-4-256 0 0,0-1 0 0 0,0 0 1 0 0,0 0-1 0 0,0 0 0 0 0,0 0 1 0 0,-1 0-1 0 0,1 0 0 0 0,0 0 0 0 0,0 0 1 0 0,0 0-1 0 0,0 0 0 0 0,0 0 0 0 0,0 0 1 0 0,0 0-1 0 0,0 1 0 0 0,0-1 1 0 0,0 0-1 0 0,-1 0 0 0 0,1 0 0 0 0,0 0 1 0 0,0 0-1 0 0,0 0 0 0 0,0 0 1 0 0,0 1-1 0 0,0-1 0 0 0,0 0 0 0 0,0 0 1 0 0,0 0-1 0 0,0 0 0 0 0,0 0 1 0 0,0 0-1 0 0,0 1 0 0 0,0-1 0 0 0,0 0 1 0 0,0 0-1 0 0,0 0 0 0 0,0 0 1 0 0,0 0-1 0 0,0 0 0 0 0,1 0 0 0 0,-1 1 1 0 0,0-1-1 0 0,0 0 0 0 0,0 0 0 0 0,0 0 1 0 0,0 0-1 0 0,0 0 0 0 0,0 0 1 0 0,0 0-1 0 0,0 0 0 0 0,0 0 0 0 0,1 0 1 0 0,-1 1-1 0 0,0-1 0 0 0,0 0 1 0 0,0 0-1 0 0,0 0-12 0 0,11 10 732 0 0,-10-8-391 0 0,0 0-81 0 0,0-1-68 0 0,-1 1-59 0 0,1 0-35 0 0,-1 0-48 0 0,-1 3-4 0 0,0-3 7 0 0,1-1 64 0 0,0-1-94 0 0,0 1-1 0 0,0-1 0 0 0,0 1 1 0 0,0-1-1 0 0,0 1 0 0 0,0-1 1 0 0,0 1-1 0 0,0-1 0 0 0,0 1 1 0 0,0-1-1 0 0,0 1 0 0 0,0-1 0 0 0,0 1 1 0 0,1-1-1 0 0,-1 1 0 0 0,0-1 1 0 0,0 0-1 0 0,0 1 0 0 0,1-1 1 0 0,-1 1-1 0 0,0-1 0 0 0,1 0 1 0 0,-1 1-1 0 0,0-1 0 0 0,1 1 0 0 0,-1-1 1 0 0,0 0-1 0 0,1 0 0 0 0,-1 1 1 0 0,1-1-1 0 0,-1 0 0 0 0,1 1-22 0 0,5 3 340 0 0,-2 0-76 0 0,-1 3-44 0 0,4 7 125 0 0,-5-10-218 0 0,-1-2-120 0 0,0 1 55 0 0,-1 1 108 0 0,0 1 60 0 0,1 5 322 0 0,0-6-420 0 0,1 0-55 0 0,8 9 229 0 0,-8-11-157 0 0,-1 0-39 0 0,0 2 14 0 0,-2 3-22 0 0,1-7-63 0 0,0 3 211 0 0,0 0-57 0 0,0 0-68 0 0,0 3-19 0 0,0 3-35 0 0,0-4-8 0 0,0-1 61 0 0,0 0 90 0 0,0-1 75 0 0,0 1 115 0 0,0-2-153 0 0,0-1 37 0 0,0 1 38 0 0,0-1 42 0 0,-3-3-296 0 0,2 1-68 0 0,1 1 0 0 0,-1-1 0 0 0,0 0 0 0 0,1 0 0 0 0,-1 1 0 0 0,0-1 0 0 0,1 0 0 0 0,-1 0 0 0 0,1 0 0 0 0,0 0 0 0 0,-1 0 0 0 0,1 1 0 0 0,0-1 0 0 0,-1 0 0 0 0,1 0-4 0 0,5-10 11 0 0,-2 6-10 0 0,-1 1 2 0 0,-1-2-6 0 0,-1-16 56 0 0,-1 12-45 0 0,1-14 9 0 0,3 14 22 0 0,8 4-28 0 0,-10 4-11 0 0,1 0 0 0 0,-1 0 0 0 0,0 0 0 0 0,1-1 0 0 0,-1 1 0 0 0,0 0 0 0 0,-1-1 0 0 0,1 0 0 0 0,0 1 0 0 0,0-1 0 0 0,0 1 0 0 0,0 0 0 0 0,0-1 0 0 0,0 1 0 0 0,1 0 0 0 0,-1 0 0 0 0,1-1 0 0 0,8-2 0 0 0,-4-5 0 0 0,23-6-74 0 0,2 10 60 0 0,-15-4 14 0 0,-15 9 0 0 0,1 1 0 0 0,0-1 0 0 0,-1 1 0 0 0,1 0 0 0 0,0-1 0 0 0,-1 1 0 0 0,1 0 0 0 0,0 0 0 0 0,0 0 0 0 0,-1 0 0 0 0,60 0 0 0 0,-45 3 0 0 0,-15-2 0 0 0,1 0 0 0 0,-1 1 0 0 0,1-1 0 0 0,-1 1 0 0 0,1-1 0 0 0,-1 1 0 0 0,0-1 0 0 0,1 1 0 0 0,-1 0 0 0 0,0 0 0 0 0,0 0 0 0 0,-1 0 0 0 0,2 0 0 0 0,-1 2 0 0 0,1-1 0 0 0,-1 0 0 0 0,1 0 0 0 0,0-1 0 0 0,0 1 0 0 0,1 1 0 0 0,10 11 0 0 0,-10-3 0 0 0,-2-3 0 0 0,11 18 0 0 0,-9-11 0 0 0,-3 15 0 0 0,0-15 0 0 0,0-3 14 0 0,0-1 95 0 0,0 6-27 0 0,0-16-71 0 0,-3 3 26 0 0,-8 5-112 0 0,11-10 73 0 0,0 0 0 0 0,0 0 0 0 0,0 1 0 0 0,0-1-1 0 0,0 0 1 0 0,0 0 0 0 0,0 0 0 0 0,0 0 0 0 0,-1 0 0 0 0,1 0 0 0 0,0 0-1 0 0,0 0 1 0 0,0 0 0 0 0,0 0 0 0 0,0 0 0 0 0,0 1 0 0 0,0-1-1 0 0,0 0 1 0 0,0 0 0 0 0,0 0 0 0 0,0 0 0 0 0,0 0 0 0 0,0 0 0 0 0,0 0-1 0 0,0 1 1 0 0,0-1 0 0 0,0 0 0 0 0,0 0 0 0 0,0 0 0 0 0,0 0-1 0 0,0 0 1 0 0,0 0 0 0 0,0 1 0 0 0,0-1 0 0 0,0 0 0 0 0,0 0 0 0 0,0 0-1 0 0,0 0 1 0 0,0 0 0 0 0,0 0 0 0 0,0 0 0 0 0,0 1 0 0 0,0-1 0 0 0,0 0-1 0 0,0 0 1 0 0,0 0 0 0 0,0 0 0 0 0,0 0 0 0 0,1 0 0 0 0,-1 0-1 0 0,0 0 1 0 0,0 0 0 0 0,0 0 0 0 0,0 0 0 0 0,0 0 0 0 0,0 1 0 0 0,0-1 2 0 0,3 2-9 0 0,-2 0-29 0 0,1-1-27 0 0,-1 1-38 0 0,0 0-20 0 0,0-1-38 0 0,0 1-44 0 0,0 0-48 0 0,-1-1 1 0 0,1 1-40 0 0,-1 0-44 0 0,1-1-45 0 0,-1 1-50 0 0,0 0-52 0 0,1 0-55 0 0,-1 1-58 0 0,0 3-1216 0 0,0 3-1030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00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0 6416 0 0,'0'0'141'0'0,"0"0"23"0"0,0 0 13 0 0,0 0-50 0 0,0 0 0 0 0,0 0 54 0 0,0 0 162 0 0,0 0 297 0 0,0 3 28 0 0,0 36 944 0 0,0-17-827 0 0,1-22-774 0 0,-1 1 0 0 0,0-1 0 0 0,0 1-1 0 0,0-1 1 0 0,0 1 0 0 0,0-1 0 0 0,0 1 0 0 0,0-1 0 0 0,0 0 0 0 0,0 1 0 0 0,0-1-1 0 0,0 1 1 0 0,-1-1 0 0 0,1 1 0 0 0,0-1 0 0 0,0 1 0 0 0,0-1 0 0 0,-1 1-1 0 0,1-1 1 0 0,0 1 0 0 0,0-1 0 0 0,-1 0 0 0 0,1 1 0 0 0,0-1 0 0 0,-1 0 0 0 0,1 1-1 0 0,-1-1 1 0 0,1 0 0 0 0,0 1 0 0 0,-1-1 0 0 0,1 0 0 0 0,-1 1-11 0 0,-6 3 167 0 0,1 7 65 0 0,-1 3-85 0 0,5-10-97 0 0,-3 6 60 0 0,4-7-87 0 0,0-1 0 0 0,0 0-1 0 0,-1 0 1 0 0,1 0 0 0 0,0 1-1 0 0,-1-1 1 0 0,1 0 0 0 0,-1-1 0 0 0,0 1-23 0 0,-29 30 252 0 0,-1 0-79 0 0,0-1-64 0 0,1 1-49 0 0,26-28-49 0 0,0 0 0 0 0,0 0 0 0 0,0 0-1 0 0,-1 0 1 0 0,0-1-11 0 0,-12 9 29 0 0,5 0 22 0 0,-12 13 24 0 0,-13 13 162 0 0,35-35-212 0 0,0-1 1 0 0,0 0 0 0 0,-1 1 0 0 0,1-1 0 0 0,0 0 0 0 0,-2 0-26 0 0,2 0 25 0 0,-1-1-1 0 0,1 1 1 0 0,-1 1 0 0 0,1-1 0 0 0,0 0 0 0 0,-1 2-25 0 0,-11 9 96 0 0,1-8 0 0 0,10 2-30 0 0,4-7-62 0 0,-1 1 0 0 0,1-1 0 0 0,0 0 0 0 0,0 1 0 0 0,0-1 0 0 0,-1 0 0 0 0,1 1 0 0 0,0-1 0 0 0,-1 0 0 0 0,1 1 0 0 0,0-1 0 0 0,-1 0 0 0 0,1 1 0 0 0,0-1 0 0 0,-1 0 0 0 0,1 0 0 0 0,0 0 0 0 0,-1 1 0 0 0,1-1 0 0 0,-1 0 0 0 0,1 0 0 0 0,0 0 0 0 0,-1 0 0 0 0,1 0 0 0 0,-1 0 0 0 0,1 0 0 0 0,0 0 0 0 0,-1 0 0 0 0,1 0 0 0 0,-1 0 0 0 0,1 0-4 0 0,0 0 2 0 0,0 0-1 0 0,-1 0 1 0 0,1 0-1 0 0,0 0 1 0 0,0 0 0 0 0,0 0-1 0 0,0 0 1 0 0,0 0-1 0 0,0 0 1 0 0,0 0-1 0 0,0 0 1 0 0,0 0 0 0 0,0 0-1 0 0,-1 0 1 0 0,1 0-1 0 0,0 0 1 0 0,0 0-1 0 0,0 0 1 0 0,0 0 0 0 0,0 0-1 0 0,0 0 1 0 0,0 0-1 0 0,0 0 1 0 0,0 0-1 0 0,0 0 1 0 0,0 0 0 0 0,-1 0-1 0 0,1 0 1 0 0,0 1-1 0 0,0-1 1 0 0,0 0-1 0 0,0 0 1 0 0,0 0 0 0 0,0 0-1 0 0,0 0 1 0 0,0 0-1 0 0,0 0 1 0 0,0 0-1 0 0,0 0 1 0 0,0 0-1 0 0,0 0 1 0 0,0 1 0 0 0,0-1-1 0 0,0 0 1 0 0,0 0-1 0 0,0 0 1 0 0,0 0-1 0 0,0 0 1 0 0,0 0 0 0 0,0 0-1 0 0,0 0 1 0 0,0 0-1 0 0,0 0 1 0 0,0 1-1 0 0,0-1 1 0 0,0 0 0 0 0,0 0-2 0 0,0 0 5 0 0,0 1 1 0 0,0 0 0 0 0,0-1-1 0 0,0 1 1 0 0,-1 0 0 0 0,1-1-1 0 0,0 1 1 0 0,0 0 0 0 0,0-1 0 0 0,-1 1-1 0 0,1-1 1 0 0,0 1 0 0 0,-1-1-1 0 0,1 1 1 0 0,-1 0 0 0 0,1-1-1 0 0,-1 0 1 0 0,1 1 0 0 0,-1-1 0 0 0,1 1-1 0 0,-1-1 1 0 0,1 1 0 0 0,-1-1-6 0 0,1 0 4 0 0,-1 1 1 0 0,0-1 0 0 0,1 0 0 0 0,-1 1-1 0 0,1-1 1 0 0,-1 1 0 0 0,1-1 0 0 0,0 1-1 0 0,-1-1 1 0 0,1 1 0 0 0,-1-1 0 0 0,1 1-1 0 0,0 0 1 0 0,0-1 0 0 0,-1 1-1 0 0,1-1 1 0 0,0 1 0 0 0,0 0 0 0 0,0-1-1 0 0,-1 1 1 0 0,1 0 0 0 0,0-1 0 0 0,0 1-5 0 0,0-1 1 0 0,0 0 0 0 0,0 0 0 0 0,0 0 0 0 0,0 0 0 0 0,0 1 0 0 0,0-1 0 0 0,0 0 1 0 0,0 0-1 0 0,0 0 0 0 0,0 0 0 0 0,0 0 0 0 0,0 0 0 0 0,0 0 0 0 0,0 0 0 0 0,0 0 1 0 0,0 0-1 0 0,0 1 0 0 0,0-1 0 0 0,0 0 0 0 0,0 0 0 0 0,0 0 0 0 0,0 0 0 0 0,0 0 1 0 0,0 0-1 0 0,0 0 0 0 0,0 0 0 0 0,0 0 0 0 0,0 0 0 0 0,0 0 0 0 0,0 0 0 0 0,0 1 0 0 0,0-1 1 0 0,0 0-1 0 0,0 0 0 0 0,-1 0 0 0 0,1 0 0 0 0,0 0 0 0 0,0 0 0 0 0,0 0 0 0 0,0 0 1 0 0,0 0-1 0 0,0 0 0 0 0,0 0 0 0 0,0 0 0 0 0,0 0 0 0 0,0 0 0 0 0,0 0 0 0 0,-1 0 1 0 0,1 0-1 0 0,0 0 0 0 0,0 0 0 0 0,0 0 0 0 0,0 0 0 0 0,0 0 0 0 0,0 0 0 0 0,0 0 1 0 0,0 0-2 0 0,-1 0 3 0 0,1 0 0 0 0,-1 0 0 0 0,1 0 0 0 0,-1 0 0 0 0,1 0 0 0 0,-1 0 0 0 0,1 0 0 0 0,-1 0 1 0 0,1 0-1 0 0,-1 0 0 0 0,1 0 0 0 0,-1 0 0 0 0,1 1 0 0 0,-1-1 0 0 0,1 0 0 0 0,0 0 0 0 0,-1 1 1 0 0,1-1-1 0 0,-1 0 0 0 0,1 1 0 0 0,0-1 0 0 0,-1 0 0 0 0,1 1 0 0 0,0-1 0 0 0,-1 0 0 0 0,1 1 1 0 0,0-1-1 0 0,0 1 0 0 0,-1-1 0 0 0,1 1 0 0 0,0-1 0 0 0,0 1 0 0 0,0-1 0 0 0,0 1 0 0 0,-1-1 1 0 0,1 1-1 0 0,0-1 0 0 0,0 0 0 0 0,0 1 0 0 0,0-1 0 0 0,0 1 0 0 0,0 0-3 0 0,0 2 78 0 0,0-3 2 0 0,0 0 0 0 0,0 0 2 0 0,0 0 13 0 0,0 0 8 0 0,0 0 1 0 0,3 2 5 0 0,-1 0-65 0 0,0 0-48 0 0,0 0 16 0 0,0 1 54 0 0,1-1 48 0 0,-1 0 73 0 0,1-2-67 0 0,0 0-117 0 0,0 0 0 0 0,-1 0 1 0 0,1 1-1 0 0,0-1 0 0 0,0 0 0 0 0,0 1 1 0 0,2 0-4 0 0,1 6 7 0 0,-6-7-5 0 0,0 1 0 0 0,0-1-1 0 0,1 1 1 0 0,-1-1 0 0 0,0 0 0 0 0,0 1-1 0 0,1-1 1 0 0,-1 0 0 0 0,0 1-1 0 0,1-1 1 0 0,-1 0 0 0 0,1 1 0 0 0,-1-1-1 0 0,0 0 1 0 0,1 0 0 0 0,-1 1 0 0 0,1-1-1 0 0,-1 0 1 0 0,1 0 0 0 0,-1 0 0 0 0,1 0-1 0 0,-1 1 1 0 0,0-1 0 0 0,1 0 0 0 0,-1 0-1 0 0,1 0 1 0 0,-1 0 0 0 0,1 0 0 0 0,-1 0-1 0 0,1 0 1 0 0,-1-1 0 0 0,1 1-1 0 0,0 0 0 0 0,15 2 57 0 0,-1 4-17 0 0,1 0 5 0 0,0-4 21 0 0,-15-2-57 0 0,1 0 0 0 0,0 0 1 0 0,-1 0-1 0 0,1 1 0 0 0,-1-1 1 0 0,1 1-1 0 0,0-1 0 0 0,-1 1 1 0 0,1-1-1 0 0,-1 1 1 0 0,1 0-1 0 0,-1 0 0 0 0,1 0-10 0 0,0 0 12 0 0,0 0-1 0 0,-1 0 1 0 0,1 0-1 0 0,0 0 1 0 0,0 0-1 0 0,-1-1 1 0 0,1 1-1 0 0,0-1 1 0 0,0 1-1 0 0,0-1 1 0 0,0 0-1 0 0,0 1 1 0 0,2-1-13 0 0,-1 0 17 0 0,0 0 0 0 0,0 0-1 0 0,0 1 1 0 0,0-1-1 0 0,0 1 1 0 0,0 0 0 0 0,2 1-16 0 0,13 6 114 0 0,-4-4-4 0 0,8-5-10 0 0,-10 0-46 0 0,-8 1-30 0 0,-1 1 0 0 0,1-1 0 0 0,0 1 0 0 0,0-1 0 0 0,0 1 0 0 0,0 0 0 0 0,-1 1 0 0 0,1-1-1 0 0,-1 0 1 0 0,1 1 0 0 0,2 2-24 0 0,5-1 87 0 0,6-2-6 0 0,0 0-8 0 0,-2 4 7 0 0,-12-3-65 0 0,0-1 0 0 0,1 0 0 0 0,-1 0 0 0 0,1 0 0 0 0,-1 0 0 0 0,1-1 0 0 0,-1 1 0 0 0,1-1 0 0 0,0 0-15 0 0,0 0 16 0 0,-1 0 0 0 0,1 1 0 0 0,0-1 1 0 0,0 1-1 0 0,0 0 0 0 0,0 0 0 0 0,-1 0 0 0 0,1 0 0 0 0,-1 1 0 0 0,1 0 0 0 0,2 1-16 0 0,-4-2 13 0 0,0 0 0 0 0,1-1-1 0 0,-1 1 1 0 0,0 0-1 0 0,1-1 1 0 0,-1 0-1 0 0,1 0 1 0 0,-1 1-1 0 0,0-1 1 0 0,3-1-13 0 0,12 2 58 0 0,-4 6 5 0 0,-12-6-53 0 0,1 0 0 0 0,-1-1 0 0 0,0 1 0 0 0,1 0 0 0 0,-1-1 0 0 0,1 1 0 0 0,-1-1 0 0 0,1 1 0 0 0,-1-1 0 0 0,1 0 0 0 0,0 0 0 0 0,-1 0-1 0 0,1 0-9 0 0,5 0 44 0 0,-5 0-31 0 0,0 0-1 0 0,0 0 1 0 0,1 0-1 0 0,-1 0 0 0 0,0 0 1 0 0,0 1-1 0 0,0-1 1 0 0,0 0-1 0 0,0 1 0 0 0,1 0-12 0 0,6 4 37 0 0,-8-4-27 0 0,1 0-1 0 0,-1 0 1 0 0,1 0 0 0 0,-1 0 0 0 0,1-1 0 0 0,-1 1-1 0 0,1 0 1 0 0,0-1 0 0 0,-1 0 0 0 0,1 1-1 0 0,1-1-9 0 0,0 0 71 0 0,-3 10 34 0 0,0-10-102 0 0,1 1 1 0 0,-1-1 0 0 0,0 0-1 0 0,1 1 1 0 0,-1-1-1 0 0,1 1 1 0 0,-1-1-1 0 0,1 0 1 0 0,-1 1-1 0 0,0-1 1 0 0,1 0-1 0 0,-1 1 1 0 0,1-1-1 0 0,0 0 1 0 0,-1 0 0 0 0,1 1-1 0 0,-1-1 1 0 0,1 0-1 0 0,-1 0 1 0 0,1 0-1 0 0,-1 0 1 0 0,1 0-1 0 0,0 0 1 0 0,-1 0-1 0 0,1 0-3 0 0,4 3 54 0 0,6 7-30 0 0,-8-7 42 0 0,-1-1 1 0 0,9 9-40 0 0,-9-8 39 0 0,-2-3 22 0 0,0 0 35 0 0,0 0 18 0 0,0 0 3 0 0,0 0-73 0 0,0 0-72 0 0,0 0-63 0 0,0 0-116 0 0,0 0-202 0 0,0 0 199 0 0,0 0-48 0 0,0 0 91 0 0,0 0-34 0 0,0 0-37 0 0,0 0-42 0 0,0 0-45 0 0,0 0-43 0 0,0 0-40 0 0,0 0-35 0 0,0 0-268 0 0,0 0-58 0 0,0 0-46 0 0,0 0-35 0 0,0 0-1469 0 0,0 0-1298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01.477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142 222 5696 0 0,'0'0'132'0'0,"0"0"17"0"0,0 0 10 0 0,0 0-52 0 0,0 0-1 0 0,0 0 45 0 0,0 0 137 0 0,0 0 254 0 0,0 0 24 0 0,0 0-30 0 0,0 0-135 0 0,0 0-60 0 0,0 0-11 0 0,0 0-16 0 0,0 0-56 0 0,0 0-30 0 0,0 0-4 0 0,3 0 0 0 0,-3-1-214 0 0,1 1 0 0 0,-1 0-1 0 0,1 0 1 0 0,-1 1 0 0 0,1-1 0 0 0,-1 0 0 0 0,1 0 0 0 0,-1 0 0 0 0,1 0 0 0 0,-1 0 0 0 0,1 0 0 0 0,-1 1 0 0 0,0-1 0 0 0,1 0 0 0 0,-1 0 0 0 0,1 0 0 0 0,-1 1 0 0 0,0-1-1 0 0,1 0 1 0 0,-1 1 0 0 0,0-1 0 0 0,1 0 0 0 0,-1 1 0 0 0,0-1 0 0 0,1 1 0 0 0,-1-1 0 0 0,0 0 0 0 0,0 1 0 0 0,1-1 0 0 0,-1 1-10 0 0,1 16 298 0 0,-1-13-222 0 0,3 2 141 0 0,-2-5-197 0 0,0 0 0 0 0,0 0 0 0 0,0 1 0 0 0,0-1 0 0 0,0 0 0 0 0,0 1-1 0 0,0-1 1 0 0,0 1 0 0 0,0-1 0 0 0,-1 1 0 0 0,1-1 0 0 0,-1 1 0 0 0,1 0 0 0 0,-1-1 0 0 0,0 1 0 0 0,1-1 0 0 0,-1 1 0 0 0,0 1-20 0 0,1 8 114 0 0,5 0 15 0 0,1 3 9 0 0,-5 0-15 0 0,-2-11-98 0 0,0 0 1 0 0,0 0-1 0 0,1 0 1 0 0,-1 0 0 0 0,1 0-1 0 0,0 0 1 0 0,1 2-26 0 0,6 13 157 0 0,-5-6-38 0 0,-2 4-9 0 0,0 1-13 0 0,10 4 57 0 0,-6 8-2 0 0,-1-12-74 0 0,-1-11-29 0 0,-2 1-1 0 0,1 0 1 0 0,-1 0-1 0 0,0 0 1 0 0,0 2-49 0 0,1 9 145 0 0,4-1-26 0 0,-1-2-32 0 0,-3-7-17 0 0,-1 1 0 0 0,-1-1 1 0 0,0 0-1 0 0,0 8-70 0 0,0-4 87 0 0,1 1 48 0 0,6 0 18 0 0,-1 0-2 0 0,-4 0-18 0 0,-2 97 780 0 0,0-14-209 0 0,0-86-707 0 0,0-7-73 0 0,0-3-53 0 0,0 0 43 0 0,0 0-69 0 0,0 0-84 0 0,0 0 71 0 0,0 0-39 0 0,0 0-40 0 0,0 0-40 0 0,0 0-388 0 0,0 0 91 0 0,0 0-53 0 0,0 0-751 0 0,0 0-592 0 0,0 0-1124 0 0</inkml:trace>
  <inkml:trace contextRef="#ctx0" brushRef="#br0" timeOffset="500.27">48 158 4656 0 0,'0'0'133'0'0,"0"0"43"0"0,0 0 96 0 0,0 0 43 0 0,0 0 5 0 0,2 0 12 0 0,7-1-77 0 0,2-5 49 0 0,3-1 42 0 0,-3 6-39 0 0,5 1 100 0 0,0 0-35 0 0,-1 0-35 0 0,1 0-35 0 0,16 0 204 0 0,2 0-126 0 0,-29 0-308 0 0,0 1 0 0 0,0 0 0 0 0,0 0 1 0 0,1 0-1 0 0,3 2-72 0 0,15 4 199 0 0,-7-6-149 0 0,-14-1-41 0 0,0 0 0 0 0,0 0 0 0 0,0 1 0 0 0,1-1 0 0 0,-1 1-1 0 0,0-1 1 0 0,0 1 0 0 0,0 0 0 0 0,-1 0 0 0 0,1 0 0 0 0,0 0-1 0 0,0 1 1 0 0,0-1 0 0 0,-1 1 0 0 0,1 0 0 0 0,0 0-9 0 0,10 5 21 0 0,0-1 0 0 0,0-1-1 0 0,13 3-20 0 0,-17-5 2 0 0,2 1 2 0 0,1 0 1 0 0,-1 1 0 0 0,3 2-5 0 0,-12-6 3 0 0,1 1 19 0 0,0 1 0 0 0,1-1 0 0 0,-1 1 0 0 0,0 0 1 0 0,0 0-1 0 0,1 2-22 0 0,-1-2 23 0 0,0 0 0 0 0,0 0 0 0 0,0 0 0 0 0,0 0 0 0 0,0-1 0 0 0,3 2-23 0 0,1-1 38 0 0,-7-3-34 0 0,1 1-1 0 0,-1-1 1 0 0,1 0 0 0 0,-1 0-1 0 0,1 0 1 0 0,-1 1 0 0 0,1-1-1 0 0,-1 0 1 0 0,1 0-1 0 0,-1 1 1 0 0,0-1 0 0 0,1 0-1 0 0,-1 1 1 0 0,0-1-1 0 0,1 0 1 0 0,-1 1 0 0 0,0-1-1 0 0,1 1 1 0 0,-1-1 0 0 0,0 1-1 0 0,0-1 1 0 0,1 1-1 0 0,-1-1 1 0 0,0 1 0 0 0,0-1-1 0 0,0 1 1 0 0,0-1-1 0 0,0 1 1 0 0,0-1 0 0 0,0 1-1 0 0,0-1 1 0 0,0 1 0 0 0,0-1-1 0 0,0 1 1 0 0,0-1-1 0 0,0 1 1 0 0,0-1 0 0 0,0 1-4 0 0,0-1 5 0 0,0 1 0 0 0,0 0 0 0 0,0-1 0 0 0,0 1 0 0 0,0 0 0 0 0,0-1 0 0 0,0 1 0 0 0,0 0 0 0 0,0-1 0 0 0,1 1 0 0 0,-1 0 0 0 0,0-1 0 0 0,0 1 0 0 0,1 0 0 0 0,-1-1 0 0 0,0 1 0 0 0,1-1 0 0 0,-1 1 1 0 0,1-1-1 0 0,-1 1 0 0 0,1-1 0 0 0,-1 1 0 0 0,1-1 0 0 0,-1 1 0 0 0,1-1 0 0 0,0 0-5 0 0,-1 1 4 0 0,1-1 0 0 0,-1 1 0 0 0,1-1 1 0 0,-1 0-1 0 0,1 1 0 0 0,-1-1 0 0 0,1 1 0 0 0,-1-1 0 0 0,1 1 1 0 0,-1 0-1 0 0,0-1 0 0 0,1 1 0 0 0,-1-1 0 0 0,0 1 1 0 0,1 0-1 0 0,-1-1 0 0 0,0 1 0 0 0,0 0 0 0 0,0-1 1 0 0,0 1-1 0 0,1 0 0 0 0,-1-1 0 0 0,0 1 0 0 0,0 0 0 0 0,0-1 1 0 0,0 1-5 0 0,0 33 208 0 0,0-23-152 0 0,-3-6 16 0 0,-8 8 0 0 0,9-8-53 0 0,2-4-14 0 0,0 0 0 0 0,-1-1 1 0 0,1 1-1 0 0,0-1 0 0 0,-1 1 1 0 0,1 0-1 0 0,0-1 0 0 0,-1 1 1 0 0,1-1-1 0 0,-1 1 0 0 0,1-1 1 0 0,-1 1-1 0 0,1-1 0 0 0,-1 1 1 0 0,1-1-1 0 0,-1 0 0 0 0,0 1 1 0 0,1-1-1 0 0,-1 0 0 0 0,1 1 0 0 0,-1-1 1 0 0,0 0-6 0 0,-4 3 24 0 0,2-1-5 0 0,0 0 1 0 0,0 0-1 0 0,0 1 1 0 0,0-1-1 0 0,0 1 1 0 0,1 0 0 0 0,-1 0-1 0 0,1 0 1 0 0,-2 3-20 0 0,3-4 9 0 0,-1 1 0 0 0,0-1 0 0 0,1 1 1 0 0,-1-1-1 0 0,0 1 0 0 0,0-1 1 0 0,-1 0-1 0 0,1 0 0 0 0,-1 1-9 0 0,-5 2 3 0 0,1-1 0 0 0,-1 0 0 0 0,0 0 0 0 0,-4 2-3 0 0,-20 10 46 0 0,17-3-35 0 0,13-11-11 0 0,1 0 0 0 0,-1-1 0 0 0,0 1 0 0 0,0-1 0 0 0,1 1 0 0 0,-1-1 0 0 0,0 0 0 0 0,0 0 0 0 0,-1 0 0 0 0,1 1 0 0 0,-25 3 10 0 0,-5 10 41 0 0,-4 1-38 0 0,25-10 7 0 0,-2-1 3 0 0,-26-2-12 0 0,-6-3-11 0 0,44 0-20 0 0,0 0-38 0 0,0 0-37 0 0,0 0-35 0 0,-1 0-227 0 0,1 0-120 0 0,-1 0-105 0 0,0 0-93 0 0,0 0-79 0 0,-1 0-65 0 0,3 0-575 0 0,0 0-789 0 0</inkml:trace>
  <inkml:trace contextRef="#ctx0" brushRef="#br0" timeOffset="969.95">647 348 6536 0 0,'0'0'141'0'0,"0"0"23"0"0,3 2 13 0 0,7 12-19 0 0,-4-1-126 0 0,4-8-32 0 0,-5 5 0 0 0,1-6 6 0 0,-1-1 43 0 0,4 1 83 0 0,-2 4 46 0 0,-4-2-15 0 0,-1 0-33 0 0,2 5 57 0 0,5 11 120 0 0,7-5 68 0 0,-3 0-24 0 0,-9-8-143 0 0,0 0-38 0 0,-1 1-5 0 0,2 5 32 0 0,0 2 15 0 0,6 4 136 0 0,-8-8-173 0 0,1 3 73 0 0,7 0 63 0 0,-10-15-283 0 0,1 1 13 0 0,-1-1 0 0 0,1 0 0 0 0,-1 1-1 0 0,0-1 1 0 0,0 1 0 0 0,0-1 0 0 0,0 1-1 0 0,0 0 1 0 0,0 0-41 0 0,2 15 293 0 0,-3-14-245 0 0,0 0 1 0 0,0 1-1 0 0,1-1 1 0 0,-1 0-1 0 0,1 0 1 0 0,0 0-1 0 0,1 2-48 0 0,6 13 293 0 0,-6-2 1 0 0,1-1-64 0 0,2-7-135 0 0,-4-6-74 0 0,0-1 0 0 0,0 1 0 0 0,0-1 0 0 0,-1 1 0 0 0,1-1 0 0 0,0 1-1 0 0,-1-1 1 0 0,1 1 0 0 0,-1-1 0 0 0,1 1 0 0 0,-1 0 0 0 0,0-1 0 0 0,0 1 0 0 0,0 0-21 0 0,0 5 68 0 0,0 0 41 0 0,0 16 342 0 0,0-8-147 0 0,0-5-158 0 0,0-3-82 0 0,0 0-70 0 0,0-4 107 0 0,0-3-12 0 0,0 0-10 0 0,0 0-7 0 0,0 0 13 0 0,0 0-11 0 0,-2-3 10 0 0,0 2-75 0 0,1 0 0 0 0,0 0 0 0 0,0 0 1 0 0,0-1-1 0 0,1 1 0 0 0,-1 0 0 0 0,0-1 1 0 0,0 1-1 0 0,1-1 0 0 0,-1 1 0 0 0,0-1 1 0 0,1 0-10 0 0,-2-11 79 0 0,1-6 48 0 0,2 16-123 0 0,-1 0 1 0 0,0 0-1 0 0,1 1 1 0 0,-1-1-1 0 0,1 0 1 0 0,0 0-1 0 0,1-1-3 0 0,6-14 68 0 0,-5 5-17 0 0,-3-8-18 0 0,-1 5 3 0 0,1 8-29 0 0,-1 5-3 0 0,1 0 0 0 0,0 0 0 0 0,0 0 0 0 0,0 0 0 0 0,0 0 0 0 0,0 0 1 0 0,1 0-1 0 0,-1 0 0 0 0,1 0 0 0 0,0 0 0 0 0,0 0-5 0 0,4-6 9 0 0,-4 8-9 0 0,0 0 0 0 0,0-1 0 0 0,-1 1 0 0 0,1-1 1 0 0,0 1-1 0 0,0-1 0 0 0,-1 1 0 0 0,1-1 0 0 0,-1 0 0 0 0,0 1 0 0 0,1-1 0 0 0,-1 1 0 0 0,0-1 1 0 0,0 0-1 0 0,0 0 0 0 0,0 1 0 0 0,0-1 0 0 0,0 1 0 0 0,0-1 0 0 0,0 1 0 0 0,0-1 0 0 0,1 1 0 0 0,-1 0 0 0 0,1-1 0 0 0,-1 1 0 0 0,1-1 0 0 0,-1 1 0 0 0,1 0 0 0 0,0-1 0 0 0,-1 1 0 0 0,2-1 0 0 0,9-20 0 0 0,21-41-12 0 0,-19 47-36 0 0,3 3 36 0 0,-6 8 12 0 0,-7 4 0 0 0,-1 0 0 0 0,0 0 0 0 0,0 0 0 0 0,1-1 0 0 0,-1 1 0 0 0,0-1 0 0 0,0 1 0 0 0,0-1 0 0 0,-1 0 0 0 0,5-2-1 0 0,-1 0 0 0 0,1 0 0 0 0,0 0 1 0 0,0 0-1 0 0,0 1 0 0 0,1 0 1 0 0,-1 0-6 0 0,-5 3 2 0 0,0-1-1 0 0,1 1 1 0 0,-1-1 0 0 0,1 1 0 0 0,-1 0 0 0 0,0 0-1 0 0,1-1 1 0 0,-1 1 0 0 0,1 0 0 0 0,0 0 4 0 0,16-2-11 0 0,-12 0 11 0 0,0 0 0 0 0,1-1 0 0 0,0 2 0 0 0,0-1 0 0 0,0 1 0 0 0,-1 0 0 0 0,1 0 0 0 0,0 1 0 0 0,-3 0-134 0 0,0 0 41 0 0,2 0 9 0 0,2 0 107 0 0,10 0 177 0 0,-12 0-190 0 0,-1 0-59 0 0,0 0-68 0 0,0 0-82 0 0,0 0-99 0 0,-2 0 16 0 0,1 0-64 0 0,-1 0-70 0 0,1 0-75 0 0,0 0-82 0 0,-1 0-86 0 0,1 0-93 0 0,0 0-98 0 0,2 0-904 0 0,4 0-990 0 0</inkml:trace>
  <inkml:trace contextRef="#ctx0" brushRef="#br0" timeOffset="1416.73">1704 395 5472 0 0,'0'0'124'0'0,"0"0"17"0"0,-2 0 10 0 0,-12-3-25 0 0,6-3-83 0 0,3 2 26 0 0,5 4-69 0 0,0 0 226 0 0,0 0-50 0 0,-1 1-41 0 0,1 0-35 0 0,-2 2 36 0 0,1 1-41 0 0,0-3-33 0 0,1-1 43 0 0,-1 1-64 0 0,1-1-1 0 0,-1 1 1 0 0,1-1-1 0 0,-1 0 1 0 0,0 0-1 0 0,1 1 1 0 0,-1-1-1 0 0,0 0 1 0 0,1 0-1 0 0,-1 0 1 0 0,0 0 0 0 0,1 0-1 0 0,-1 0 1 0 0,0 0-1 0 0,0 0-40 0 0,-1 0 579 0 0,2 0-392 0 0,0 0 54 0 0,-3 0 119 0 0,0 0-239 0 0,1 0-71 0 0,0 0 0 0 0,0-1 1 0 0,1 1-1 0 0,-1 1 0 0 0,0-1 0 0 0,0 0 0 0 0,0 0 1 0 0,0 1-1 0 0,1-1 0 0 0,-1 1 0 0 0,-1 0-50 0 0,-1 5 156 0 0,3-5-148 0 0,1-1 0 0 0,0 1 0 0 0,0-1 0 0 0,-1 0 0 0 0,1 1 0 0 0,0-1 0 0 0,-1 1 1 0 0,1-1-1 0 0,0 0 0 0 0,-1 1 0 0 0,1-1 0 0 0,0 0 0 0 0,-1 1 0 0 0,1-1 0 0 0,-1 0 0 0 0,1 0 0 0 0,-1 0 0 0 0,1 1 0 0 0,-1-1 0 0 0,1 0 0 0 0,-1 0 0 0 0,1 0 0 0 0,-1 0 0 0 0,1 0 0 0 0,-1 0 0 0 0,1 0 0 0 0,-1 0 0 0 0,1 0 0 0 0,-1 0 0 0 0,1 0 0 0 0,-1 0 0 0 0,1 0-8 0 0,-10 3 166 0 0,2 4-33 0 0,-5 17 57 0 0,12-20-162 0 0,-1 0 0 0 0,0 1 1 0 0,-1-1-1 0 0,1-1 0 0 0,-1 1 0 0 0,-1 1-28 0 0,3-4 7 0 0,0 0-1 0 0,-1 0 1 0 0,1 1-1 0 0,0-1 1 0 0,0 0-1 0 0,0 0 1 0 0,0 1-1 0 0,0-1 1 0 0,0 0-1 0 0,0 1 0 0 0,1-1 1 0 0,-1 1-1 0 0,1-1 1 0 0,-1 1-1 0 0,1-1 1 0 0,-1 1-1 0 0,1-1 1 0 0,0 1-1 0 0,-1 0 1 0 0,1-1-1 0 0,0 1 1 0 0,0-1-1 0 0,0 1-6 0 0,-4 22 28 0 0,-11 17 72 0 0,6-16-15 0 0,5-8-5 0 0,4 3-18 0 0,1-10-30 0 0,-1 7 33 0 0,0 0-19 0 0,0-1-5 0 0,0 0 15 0 0,2-1 0 0 0,5 4-13 0 0,-3-9-25 0 0,-1-2-11 0 0,-3-6-5 0 0,0-1 1 0 0,0 0 0 0 0,1 0 0 0 0,-1 1-1 0 0,0-1 1 0 0,1 0 0 0 0,0 0 0 0 0,-1 1-1 0 0,1-1 1 0 0,0 0 0 0 0,-1 0-1 0 0,1 0 1 0 0,0 0 0 0 0,0 0 0 0 0,0 0-1 0 0,0 0 1 0 0,0 0 0 0 0,0 0 0 0 0,0-1-1 0 0,0 1 1 0 0,0 0-3 0 0,4 1 5 0 0,-4-2-2 0 0,0 1-1 0 0,-1-1 0 0 0,1 0 1 0 0,0 1-1 0 0,-1-1 0 0 0,1 0 1 0 0,-1 1-1 0 0,1-1 0 0 0,-1 1 1 0 0,1-1-1 0 0,-1 0 1 0 0,1 1-1 0 0,-1 0 0 0 0,1-1 1 0 0,-1 1-1 0 0,1-1 0 0 0,-1 1 1 0 0,0-1-1 0 0,1 1 0 0 0,-1 0 1 0 0,0-1-1 0 0,0 1-2 0 0,3 4 20 0 0,-1-2 1 0 0,1 0-1 0 0,0 0 1 0 0,0-1-1 0 0,0 1 1 0 0,0-1-1 0 0,1 0 0 0 0,-1 0 1 0 0,1 0-1 0 0,-1-1 1 0 0,4 2-21 0 0,0 0 33 0 0,-5-2-15 0 0,1 0 0 0 0,0 0 0 0 0,0-1 0 0 0,0 1 0 0 0,0-1 0 0 0,0 0 0 0 0,0 0 0 0 0,0 0 0 0 0,0 0 0 0 0,0-1 0 0 0,0 1 0 0 0,-1-1 0 0 0,1 0 0 0 0,1 0-18 0 0,9-5 122 0 0,-11 5-102 0 0,-1 0-1 0 0,1 0 1 0 0,-1 1 0 0 0,0-1 0 0 0,1 0 0 0 0,-1 1 0 0 0,1-1-1 0 0,-1 1 1 0 0,1 0 0 0 0,0-1 0 0 0,-1 1 0 0 0,1 0 0 0 0,-1 0-20 0 0,11-1 127 0 0,-2-1-34 0 0,-7 0-60 0 0,0 1 1 0 0,0-1-1 0 0,0 0 0 0 0,0 1 0 0 0,0-2 0 0 0,1 1-33 0 0,5-5 103 0 0,2 1 47 0 0,1-2 59 0 0,-1-3-41 0 0,0-1-57 0 0,1 1-10 0 0,-1 0 34 0 0,-3-2 29 0 0,0 0-26 0 0,4-5 9 0 0,-1 3-2 0 0,-4 3-4 0 0,-2 1 23 0 0,0-1 54 0 0,-2 4-118 0 0,6-13 116 0 0,-9 20-199 0 0,0 0 1 0 0,0 0-1 0 0,0 0 0 0 0,0-1 1 0 0,0 1-1 0 0,0 0 0 0 0,0 0 1 0 0,0 0-1 0 0,0 0 0 0 0,0 0 1 0 0,-1 0-1 0 0,1 0 0 0 0,-1-1-17 0 0,-3-6 41 0 0,-8-18-51 0 0,11 21 0 0 0,-2-4-40 0 0,-1 0 1 0 0,1 0-1 0 0,-4-4 50 0 0,-4-2-14 0 0,-21-17 69 0 0,10 13-66 0 0,2 5-82 0 0,10 8 5 0 0,0 0-34 0 0,-32-10-500 0 0,33 13 435 0 0,0-1-43 0 0,0 0-56 0 0,-1 0-69 0 0,-6 1-314 0 0</inkml:trace>
  <inkml:trace contextRef="#ctx0" brushRef="#br0" timeOffset="2286.41">2177 442 5728 0 0,'0'0'132'0'0,"0"0"17"0"0,0 0 10 0 0,-2 0-26 0 0,-9 0-42 0 0,9 0 13 0 0,2 0 121 0 0,0 0 207 0 0,0 3 15 0 0,0 2-39 0 0,0 0-89 0 0,0-1-76 0 0,0 0-63 0 0,0 0-53 0 0,0 0-36 0 0,0 10 101 0 0,0-7-82 0 0,0 1 67 0 0,0 0 104 0 0,1 1-137 0 0,4 1 21 0 0,3 4 24 0 0,-7 0-25 0 0,-1-10-132 0 0,0-1 0 0 0,1 0 0 0 0,-1 0 0 0 0,0 0 0 0 0,1 0 0 0 0,0 0 0 0 0,0 3-32 0 0,0-4 24 0 0,0 0 0 0 0,0 0 0 0 0,0 0 1 0 0,1-1-1 0 0,-1 1 0 0 0,0 0 0 0 0,1 0 1 0 0,0 0-25 0 0,8 12 157 0 0,-2 6 11 0 0,-2-2-26 0 0,2-4-17 0 0,0 1-22 0 0,2 12 129 0 0,-2-6-65 0 0,-3-8-95 0 0,1-2-19 0 0,-2 1 32 0 0,0-3 52 0 0,0 0 0 0 0,1 1 1 0 0,4 5-138 0 0,-2-4 72 0 0,6 9 57 0 0,-2-6-14 0 0,1 1 24 0 0,1 12 150 0 0,-11-23-215 0 0,0 1 0 0 0,1 0 0 0 0,-1-1 0 0 0,1 0 0 0 0,0 1 0 0 0,2 2-74 0 0,-2-4 138 0 0,-2-1-46 0 0,0 1-27 0 0,-2 0-27 0 0,1 0-8 0 0,1-1 25 0 0,1-1 4 0 0,1-1-32 0 0,0-1 13 0 0,0 2 35 0 0,-1 0 35 0 0,1 2 57 0 0,8 7 65 0 0,-9-7-32 0 0,-2-3-10 0 0,0 0-4 0 0,0 0 0 0 0,0 0 13 0 0,0 0 8 0 0,0 0 1 0 0,0-3-3 0 0,3-9-23 0 0,8-2 22 0 0,-9 11-37 0 0,-1-1-75 0 0,-1 0-47 0 0,0-1-27 0 0,-1 3 30 0 0,1-19 94 0 0,0 0-37 0 0,0-20 15 0 0,0 4-82 0 0,0-48-13 0 0,0 83-25 0 0,0 0 0 0 0,1 1 0 0 0,-1-1 0 0 0,0 0 0 0 0,1 1 0 0 0,-1-1 0 0 0,1 1 0 0 0,-1-1 0 0 0,1 0 0 0 0,0 1 0 0 0,-1-1 0 0 0,1 1 0 0 0,0 0 0 0 0,0-1 0 0 0,4-6 0 0 0,-2-8 0 0 0,-3 14 1 0 0,0 0-1 0 0,1 1 0 0 0,-1-1 1 0 0,0 0-1 0 0,1 0 0 0 0,0 0 1 0 0,-1 0-1 0 0,1 1 0 0 0,0-1 1 0 0,0 0-1 0 0,0 1 0 0 0,0-1 1 0 0,0 0-1 0 0,0 1 0 0 0,1 0 1 0 0,-1-1-1 0 0,2 0 0 0 0,8-12-19 0 0,-11 13 11 0 0,1 0 0 0 0,0-1 0 0 0,-1 1 0 0 0,1-1 0 0 0,-1 1 0 0 0,1 0 0 0 0,-1-1 0 0 0,0 1 0 0 0,0-1 0 0 0,0 1 0 0 0,0-2 8 0 0,4-12-120 0 0,9-2-19 0 0,2-1-3 0 0,-2-8-69 0 0,-13 25 195 0 0,0 0 0 0 0,1 0 0 0 0,-1 0 0 0 0,0 0 0 0 0,0 0 0 0 0,1 0 0 0 0,-1 1 0 0 0,0-1 0 0 0,1 0 1 0 0,-1 0-1 0 0,1 0 0 0 0,-1 0 0 0 0,1 1 0 0 0,0-1 0 0 0,-1 0 0 0 0,1 1 0 0 0,0-1 0 0 0,-1 0 0 0 0,1 1 16 0 0,9-8-168 0 0,-3-1 61 0 0,-2 2 10 0 0,1 2-19 0 0,0 1-37 0 0,4 0-67 0 0,4-2-35 0 0,3-4-88 0 0,-1-4-70 0 0,-5 0-53 0 0,-9 9 322 0 0,-2 4 106 0 0,0 0 1 0 0,1 1-1 0 0,-1-1 0 0 0,0 0 1 0 0,1 1-1 0 0,-1-1 1 0 0,0 1-1 0 0,1-1 0 0 0,-1 1 1 0 0,1-1-1 0 0,-1 1 1 0 0,1-1-1 0 0,-1 1 1 0 0,1-1-1 0 0,-1 1 0 0 0,1-1 1 0 0,0 1-1 0 0,-1 0 1 0 0,1-1-1 0 0,-1 1 0 0 0,1 0 1 0 0,0 0 37 0 0,4-3-154 0 0,1 0-89 0 0,-3 0-22 0 0,1 1-73 0 0,-3 1 118 0 0,1 0-41 0 0,-1 0-44 0 0,1 0-40 0 0,1 1-448 0 0,1-1-300 0 0,2 1-700 0 0</inkml:trace>
  <inkml:trace contextRef="#ctx0" brushRef="#br0" timeOffset="2587">2951 553 6072 0 0,'2'0'133'0'0,"-1"0"-128"0"0,-1 0 0 0 0,1 0 0 0 0,-1 0 0 0 0,1 0 0 0 0,-1 0 0 0 0,0 0 0 0 0,1 0 1 0 0,-1 0-1 0 0,1 0 0 0 0,-1 0 0 0 0,1 0 0 0 0,-1 0 0 0 0,1 1 0 0 0,-1-1 0 0 0,1 0 0 0 0,-1 0 0 0 0,0 1 0 0 0,1-1 0 0 0,-1 0 0 0 0,0 0 0 0 0,1 1 0 0 0,-1-1 0 0 0,0 1 0 0 0,1-1 0 0 0,-1 0 0 0 0,0 1 0 0 0,1-1 0 0 0,-1 0 0 0 0,0 1-5 0 0,1 14 198 0 0,-1-2-88 0 0,3 0-65 0 0,-1-9-47 0 0,0 0 0 0 0,0 0 0 0 0,-1 0 0 0 0,1 0 0 0 0,-1 0 0 0 0,0 0 1 0 0,0 2 1 0 0,0 23 74 0 0,1-6 381 0 0,1-10-184 0 0,0-3-81 0 0,0-1-45 0 0,-1-3-75 0 0,3 18 482 0 0,-6 11 138 0 0,0-13-260 0 0,1-4-255 0 0,0 17 392 0 0,0-23-448 0 0,0 0-71 0 0,0-2-69 0 0,0 1-58 0 0,0 1-65 0 0,0 2-76 0 0,0-13-15 0 0,0-1-39 0 0,0 1-372 0 0,0-1-262 0 0,0 0-602 0 0</inkml:trace>
  <inkml:trace contextRef="#ctx0" brushRef="#br0" timeOffset="2818.46">2919 379 7136 0 0,'0'0'165'0'0,"0"0"22"0"0,0 0 6 0 0,0-2-28 0 0,0-9-109 0 0,0 9 56 0 0,0 2 16 0 0,0-1-101 0 0,0 1-64 0 0,0-1-53 0 0,0 0-74 0 0,0-1-87 0 0,0 0-77 0 0,0-2-279 0 0,0 1-91 0 0,0 1-303 0 0,0 2-576 0 0</inkml:trace>
  <inkml:trace contextRef="#ctx0" brushRef="#br0" timeOffset="3203.95">3518 442 6072 0 0,'-13'0'133'0'0,"11"0"23"0"0,2 0 12 0 0,0 3-23 0 0,0 8-70 0 0,0-9-1 0 0,2 1 81 0 0,9 7 132 0 0,-10-8-143 0 0,0 0-32 0 0,1 1 29 0 0,-2 1-70 0 0,-1 1-39 0 0,0-2 48 0 0,4 23 316 0 0,-2-24-370 0 0,-1-1 1 0 0,1 1-1 0 0,-1 0 0 0 0,1-1 0 0 0,0 1 0 0 0,0-1 0 0 0,0 1 0 0 0,0-1 0 0 0,0 0 0 0 0,0 1 0 0 0,1-1-26 0 0,3 7 226 0 0,5 8-39 0 0,-2-3-27 0 0,0 0 52 0 0,-2 0 43 0 0,-1-1-62 0 0,0-2-53 0 0,6 22 172 0 0,-6-18-154 0 0,0 3 63 0 0,-2-7-132 0 0,3 9 76 0 0,-3-11-70 0 0,1-1 36 0 0,0 1-14 0 0,1 3 58 0 0,2 5 45 0 0,3 7 28 0 0,-7-12-34 0 0,-3-6-183 0 0,0 1 33 0 0,0 4 96 0 0,6 13 272 0 0,-3-17-341 0 0,1-1-43 0 0,-2-2 176 0 0,-2-3 0 0 0,0 0-6 0 0,0 0-20 0 0,0 0-6 0 0,0 0 0 0 0,0 0-4 0 0,0 0-18 0 0,0 0-8 0 0,0 0-2 0 0,-3 0-33 0 0,1 0-55 0 0,-6 0 17 0 0,8 0-87 0 0,0 0 0 0 0,0 0 0 0 0,0 0 0 0 0,0 0 1 0 0,0 0-1 0 0,0 0 0 0 0,0 0 0 0 0,0 0 1 0 0,0 0-1 0 0,-1 0 0 0 0,1 0 0 0 0,0 0 0 0 0,0 0 1 0 0,0 0-1 0 0,0 0 0 0 0,0 0 0 0 0,0 0 1 0 0,0 0-1 0 0,0 0 0 0 0,0 0 0 0 0,0 0 0 0 0,-1 0 1 0 0,1 0-1 0 0,0 0 0 0 0,0-1 0 0 0,0 1 1 0 0,0 0-1 0 0,0 0 0 0 0,0 0 0 0 0,0 0 0 0 0,0 0 1 0 0,0 0-1 0 0,0 0 0 0 0,0 0 0 0 0,0 0 1 0 0,0 0-1 0 0,0 0 0 0 0,0 0 0 0 0,0 0 0 0 0,0-1 1 0 0,0 1-1 0 0,-1 0 0 0 0,1 0 0 0 0,0 0 1 0 0,0 0-1 0 0,0 0 0 0 0,0 0 0 0 0,0 0 0 0 0,0 0 1 0 0,0 0-1 0 0,0 0 0 0 0,1-1 0 0 0,-1 1 1 0 0,0 0-1 0 0,0 0 0 0 0,0 0 0 0 0,0 0-2 0 0,0-8 82 0 0,0-15 74 0 0,-3 9-88 0 0,-1 7-37 0 0,3 4-27 0 0,-1 1-1 0 0,1-1 1 0 0,0 0 0 0 0,0 1 0 0 0,0-1 0 0 0,0 0 0 0 0,0 0 0 0 0,0 0 0 0 0,1 0 0 0 0,0 1 0 0 0,-1-1 0 0 0,1 0-4 0 0,5-19 66 0 0,-1 11-54 0 0,-3 8-12 0 0,1 0 1 0 0,-1 0-1 0 0,0 0 0 0 0,0 0 1 0 0,0 0-1 0 0,-1 0 1 0 0,1-1-1 0 0,-1 1 0 0 0,1 0 1 0 0,-1-3-1 0 0,0 3 0 0 0,0 0 0 0 0,0 0 0 0 0,0 0 0 0 0,1 0 0 0 0,-1 0 0 0 0,1 0 0 0 0,0 0 0 0 0,0 0 0 0 0,0 0 0 0 0,0 0 0 0 0,1 1 0 0 0,-1-1 0 0 0,1 0 0 0 0,0 1 0 0 0,0-2 0 0 0,0 1 0 0 0,0 1 0 0 0,0-1 0 0 0,0 0 0 0 0,-1 0 0 0 0,0 0 0 0 0,1 0 0 0 0,-1 0 0 0 0,0 0 0 0 0,-1 0 0 0 0,1 0 0 0 0,0-1 0 0 0,-1 1 0 0 0,0-3 0 0 0,0 5-1 0 0,0 0 1 0 0,0 0 0 0 0,0 0 0 0 0,0-1 0 0 0,0 1 0 0 0,0 0 0 0 0,1 0 0 0 0,-1 0 0 0 0,0 0 0 0 0,1 0 0 0 0,-1-1 0 0 0,1 1-1 0 0,-1 0 1 0 0,1 0 0 0 0,-1 0 0 0 0,1 0 0 0 0,0 0 0 0 0,-1 1 0 0 0,1-1 0 0 0,0 0 0 0 0,0 0 0 0 0,0 0 0 0 0,0 1-1 0 0,-1-1 1 0 0,1 0 0 0 0,0 1 0 0 0,0-1 0 0 0,0 1 0 0 0,1-1 0 0 0,-1 1 0 0 0,0-1 0 0 0,0 1 0 0 0,1 0 0 0 0,8-5-11 0 0,3-6-53 0 0,-6 8-1 0 0,2 3 68 0 0,-7 1-7 0 0,14 1-8 0 0,0 12-36 0 0,-13-12 45 0 0,0 1 1 0 0,0-1-1 0 0,0 0 1 0 0,1 0-1 0 0,-1 0 1 0 0,2 1 2 0 0,-2-2 0 0 0,1 1 1 0 0,-1 0-1 0 0,0 0 1 0 0,0 0-1 0 0,0 1 1 0 0,1 0-1 0 0,9 10 0 0 0,-8-9 0 0 0,0 0 0 0 0,0 1 0 0 0,-1-1 0 0 0,0 1 0 0 0,0 0 0 0 0,1 3 0 0 0,0 2 0 0 0,-4-8 0 0 0,0 1 0 0 0,0-1 0 0 0,0 0 0 0 0,0 0 0 0 0,1 0 0 0 0,-1 0 0 0 0,1 0 0 0 0,-1 0 0 0 0,1 0 0 0 0,6 5 0 0 0,-5-4 0 0 0,1 1 0 0 0,-1-1 0 0 0,0 0 0 0 0,0 1 0 0 0,0 0 0 0 0,-1 0 0 0 0,30 59 0 0 0,-27-50 0 0 0,6-8 20 0 0,-5 6 69 0 0,-6-10-83 0 0,1 0 1 0 0,-1 0 0 0 0,1 0-1 0 0,-1 0 1 0 0,1 0 0 0 0,-1 0-1 0 0,1 0 1 0 0,0 0 0 0 0,0 0-1 0 0,-1 0 1 0 0,1 0 0 0 0,0 0-1 0 0,0-1 1 0 0,0 1 0 0 0,0 0 0 0 0,0-1-7 0 0,12 3 96 0 0,-10-3-52 0 0,-3 0-51 0 0,0 0-50 0 0,0 3-97 0 0,0 1 101 0 0,2-1-74 0 0,2 1-103 0 0,-3-3 67 0 0,1 1-35 0 0,1-1-40 0 0,-1 1-44 0 0,0-1-46 0 0,1 1-50 0 0,-1-1-54 0 0,1 0-58 0 0,-1 0-60 0 0,1 1-64 0 0,-1-1-132 0 0,5 1-1065 0 0,2-1-1023 0 0</inkml:trace>
  <inkml:trace contextRef="#ctx0" brushRef="#br0" timeOffset="3757.79">4449 616 6448 0 0,'0'0'141'0'0,"0"0"23"0"0,0 0 13 0 0,0-3-19 0 0,-2-10-126 0 0,-1 9 28 0 0,-2-1 100 0 0,0-1 41 0 0,-6-5 338 0 0,8 8-370 0 0,1 1 439 0 0,2 2-21 0 0,0 0-117 0 0,0 0-48 0 0,0 0-8 0 0,-3 0-40 0 0,3 0-361 0 0,-1 0 1 0 0,0 0-1 0 0,1 0 1 0 0,-1 0-1 0 0,1 0 1 0 0,-1 0 0 0 0,0 1-1 0 0,1-1 1 0 0,-1 0-1 0 0,1 0 1 0 0,-1 1-1 0 0,1-1 1 0 0,-1 0-1 0 0,1 1 1 0 0,-1-1-1 0 0,1 1 1 0 0,-1-1 0 0 0,1 1-14 0 0,-8 10 161 0 0,0 2-34 0 0,5-10-36 0 0,2 0-45 0 0,2 7-41 0 0,-1-5 10 0 0,0 62 138 0 0,0 5 70 0 0,0-70-222 0 0,0-1-1 0 0,1 1 1 0 0,-1 0 0 0 0,0-1 0 0 0,1 1-1 0 0,-1-1 1 0 0,1 1 0 0 0,-1 0 0 0 0,1-1-1 0 0,0 1 1 0 0,-1-1 0 0 0,1 1 0 0 0,0-1-1 0 0,0 0 0 0 0,4 7 1 0 0,16 40 63 0 0,-20-47-62 0 0,0 0 0 0 0,0 0 1 0 0,0 0-1 0 0,0 0 0 0 0,0 0 1 0 0,0 0-1 0 0,0 0 0 0 0,0 0 1 0 0,0 0-1 0 0,0 0 0 0 0,0-1 1 0 0,0 1-1 0 0,1 0 0 0 0,-1-1 1 0 0,0 1-1 0 0,1-1 0 0 0,-1 0 1 0 0,0 1-1 0 0,1-1 0 0 0,-1 0 1 0 0,1 0-3 0 0,34 1 85 0 0,-21-1-59 0 0,-14 0-22 0 0,1 0 1 0 0,-1-1 0 0 0,1 1 0 0 0,-1 0 0 0 0,1 0 0 0 0,-1-1 0 0 0,1 1 0 0 0,-1-1-1 0 0,1 1 1 0 0,-1-1 0 0 0,1 0 0 0 0,-1 1 0 0 0,0-1 0 0 0,1 0 0 0 0,-1 0-1 0 0,0 0 1 0 0,0 0 0 0 0,0 0-5 0 0,2-2 28 0 0,0 0-1 0 0,-1 0 1 0 0,0-1-1 0 0,0 1 1 0 0,1-4-28 0 0,-2 5 11 0 0,0-1 0 0 0,0 1 0 0 0,1 0 0 0 0,-1 0 1 0 0,0 0-1 0 0,1 0 0 0 0,-1 0 0 0 0,1 0 0 0 0,0 1 1 0 0,-1-1-1 0 0,1 0 0 0 0,0 1 0 0 0,1-1-11 0 0,0 0 9 0 0,1 0-1 0 0,-1-1 0 0 0,1 0 0 0 0,-1 0 0 0 0,0 0 1 0 0,0 0-1 0 0,0 0 0 0 0,0 0 0 0 0,-1-1 1 0 0,1 1-1 0 0,-1-1 0 0 0,0 0 0 0 0,0 0 1 0 0,0 0-1 0 0,0-2-8 0 0,4-6 36 0 0,-4 8-28 0 0,0 0 1 0 0,0 0-1 0 0,-1 0 0 0 0,1-1 0 0 0,-1 1 0 0 0,0-1 1 0 0,0 1-1 0 0,0-1 0 0 0,-1 1 0 0 0,1-1 1 0 0,-1 1-1 0 0,0-1 0 0 0,-1-3-8 0 0,1-7 35 0 0,1 5-26 0 0,-1 1-1 0 0,0-1 1 0 0,-1 1 0 0 0,0-1 0 0 0,-1-1-9 0 0,-4-2 30 0 0,5 12-28 0 0,0 0 0 0 0,0-1 0 0 0,1 1 1 0 0,-1-1-1 0 0,0 0 0 0 0,1 1 0 0 0,-1-1 0 0 0,1 1 0 0 0,0-1 0 0 0,-1 0 0 0 0,1 1 0 0 0,0-1 0 0 0,0 0 1 0 0,0 0-3 0 0,0-2 0 0 0,-1 0 0 0 0,1 0 0 0 0,-1 0 0 0 0,0 0 0 0 0,0 1 0 0 0,0-1 0 0 0,0 0 0 0 0,-1 0 0 0 0,0 1 0 0 0,-1-3 0 0 0,1 2-8 0 0,1-3 18 0 0,1 0-41 0 0,0-4-38 0 0,0 18 24 0 0,-1-3 35 0 0,1 0 1 0 0,0-1-1 0 0,0 1 1 0 0,0-1 0 0 0,1 1-1 0 0,-1-1 1 0 0,1 1-1 0 0,0-1 1 0 0,0 2 9 0 0,4 3-13 0 0,-4-6 13 0 0,0-1 0 0 0,0 1 0 0 0,-1-1 0 0 0,1 0 0 0 0,0 1 0 0 0,0 0 0 0 0,-1-1 0 0 0,1 1 0 0 0,-1-1 0 0 0,0 1 0 0 0,1 0 0 0 0,-1-1 1 0 0,0 1-1 0 0,0 0 0 0 0,0 1-4 0 0,0 0 0 0 0,1 1 0 0 0,-1-1 1 0 0,1 0-1 0 0,0 0 0 0 0,0 1 1 0 0,0-1-1 0 0,0 0 0 0 0,2 2 4 0 0,1 6-20 0 0,12 36 10 0 0,-15-44 6 0 0,0 1 1 0 0,0-1 0 0 0,-1 1 0 0 0,1-1 0 0 0,-1 1-1 0 0,0-1 1 0 0,0 4 3 0 0,0-5-2 0 0,0 0 0 0 0,0 0 0 0 0,0-1 1 0 0,1 1-1 0 0,-1 0 0 0 0,0 0 0 0 0,1-1 0 0 0,-1 1 0 0 0,1 0 0 0 0,-1 0 0 0 0,1-1 1 0 0,0 1-1 0 0,0-1 0 0 0,-1 1 0 0 0,1-1 0 0 0,1 1 0 0 0,-1-1 0 0 0,0 1 0 0 0,0-1 0 0 0,0 0 1 0 0,1 0-1 0 0,0 1 2 0 0,12 15 0 0 0,0 0 0 0 0,9 15 0 0 0,-10-12 0 0 0,2-1 0 0 0,14 16 0 0 0,-11-15 0 0 0,0 1 0 0 0,-1 1 0 0 0,-1 1 0 0 0,12 17 0 0 0,-10-17 4 0 0,1 1 63 0 0,18 23 151 0 0,-35-43-198 0 0,0 0 1 0 0,0-1-1 0 0,0 1 1 0 0,0 0-1 0 0,-1 0 1 0 0,1 0-1 0 0,-1 0 1 0 0,0 1-1 0 0,0-1 1 0 0,0 0-1 0 0,-1 1-20 0 0,6 23 123 0 0,15 6 113 0 0,-15-13-66 0 0,-4-11-84 0 0,3 7 46 0 0,-3-11-66 0 0,0 1 1 0 0,-1 0-1 0 0,1-1 1 0 0,-2 1-1 0 0,1 0 1 0 0,-1 0-67 0 0,1 18 235 0 0,0-14-110 0 0,-1 0 0 0 0,0 0 0 0 0,-1 0 0 0 0,0-1 0 0 0,-1 5-125 0 0,-2 0 130 0 0,-13 31 481 0 0,9-31-423 0 0,-6 4 89 0 0,6-11-164 0 0,-4 3 15 0 0,1-1-9 0 0,-3 3 47 0 0,-4-1-2 0 0,0 0-46 0 0,4 0-25 0 0,10-9-60 0 0,0 1 0 0 0,-1-1-1 0 0,1 1 1 0 0,0-1 0 0 0,-1-1 0 0 0,0 1 0 0 0,0-1-1 0 0,0 1 1 0 0,-3 0-33 0 0,-23 3 121 0 0,21-4-85 0 0,-1 1 0 0 0,0 0 0 0 0,-2 1-36 0 0,3 0 37 0 0,-1-1-1 0 0,1 0 0 0 0,-1-1 1 0 0,-6 1-37 0 0,-3 0 30 0 0,-3 2-12 0 0,12-2-4 0 0,1-1 1 0 0,-1 0 0 0 0,0-1-1 0 0,-2 0-14 0 0,-63-1 66 0 0,73 0-65 0 0,-1 0 0 0 0,1 0 0 0 0,0-1-1 0 0,0 1 1 0 0,-1-1 0 0 0,1 1 0 0 0,0-1 0 0 0,0 0 0 0 0,0 0 0 0 0,0-1 0 0 0,-2 0-1 0 0,-5-3 0 0 0,5 4-70 0 0,0-1 32 0 0,-3 0 38 0 0,-6-2 146 0 0,10 2-107 0 0,-2-1-74 0 0,4 1-27 0 0,-1 1-37 0 0,1-1-18 0 0,0 0-33 0 0,-1 0-37 0 0,1 0-41 0 0,-1 0-44 0 0,0-1-48 0 0,0 0-51 0 0,0 0-54 0 0,-11-10-761 0 0</inkml:trace>
  <inkml:trace contextRef="#ctx0" brushRef="#br0" timeOffset="4558.57">6137 521 5384 0 0,'0'0'116'0'0,"-2"0"17"0"0,-2 0-85 0 0,3 1-27 0 0,-1-1-1 0 0,0 0 1 0 0,0 0 0 0 0,0 0 0 0 0,0 0-1 0 0,1-1 1 0 0,-1 1 0 0 0,0 0 0 0 0,0-1-1 0 0,0 1 1 0 0,-1-1-21 0 0,-2-10 27 0 0,4 11-24 0 0,0-1 0 0 0,0 1 0 0 0,1-1 0 0 0,-1 1 0 0 0,0 0 0 0 0,0-1 0 0 0,0 1 0 0 0,0 0 0 0 0,0 0 0 0 0,0 0 0 0 0,0 0 0 0 0,0 0 0 0 0,-1 0-3 0 0,-18 0 119 0 0,9 1-3 0 0,6-1-50 0 0,-1 0 42 0 0,-5 0 141 0 0,-14 0 420 0 0,17 0-510 0 0,0 0-52 0 0,-5 2 89 0 0,3 4-42 0 0,2-1-58 0 0,-3-1 6 0 0,9-3-87 0 0,0 0 1 0 0,0 0-1 0 0,-1 1 1 0 0,1-1-1 0 0,0 0 1 0 0,0 1 0 0 0,0 0-1 0 0,0-1 1 0 0,0 1-16 0 0,-14 11 96 0 0,12-10-70 0 0,3-3-20 0 0,0 0 0 0 0,1 0 0 0 0,-1 1 0 0 0,0-1 0 0 0,1 0 0 0 0,-1 1 0 0 0,1-1 0 0 0,-1 0 0 0 0,0 1 1 0 0,1-1-1 0 0,-1 1 0 0 0,1-1 0 0 0,0 1 0 0 0,-1-1 0 0 0,1 1 0 0 0,-1 0 0 0 0,1-1 0 0 0,0 1 0 0 0,-1-1 0 0 0,1 1 1 0 0,0 0-1 0 0,0 0-6 0 0,-3 4 22 0 0,-10 11 61 0 0,12-15-75 0 0,-1 0-1 0 0,1 0 1 0 0,0 1 0 0 0,0-1-1 0 0,0 0 1 0 0,-1 1 0 0 0,2-1-1 0 0,-1 1 1 0 0,0-1 0 0 0,0 1-1 0 0,0 0 1 0 0,1-1-1 0 0,-1 1 1 0 0,1 0 0 0 0,-1 0-1 0 0,1-1 1 0 0,-1 1 0 0 0,1 0-1 0 0,0 0-7 0 0,0 0 4 0 0,0 0-1 0 0,-1 0 1 0 0,1 0-1 0 0,0-1 1 0 0,-1 1 0 0 0,0 0-1 0 0,1 0 1 0 0,-1 0-1 0 0,0-1 1 0 0,0 1-1 0 0,0 0 1 0 0,0-1-1 0 0,0 1 1 0 0,0-1-1 0 0,-1 1 1 0 0,1-1-1 0 0,-2 2-3 0 0,2-2 4 0 0,0 0 1 0 0,-1 0-1 0 0,1 1 0 0 0,0-1 0 0 0,0 1 0 0 0,0 0 0 0 0,0-1 1 0 0,0 1-1 0 0,0 0 0 0 0,0-1 0 0 0,0 1 0 0 0,1 0 0 0 0,-1 0 1 0 0,1 0-1 0 0,-1 0 0 0 0,1-1 0 0 0,0 3-4 0 0,0 8 17 0 0,1-9-8 0 0,-1 0 0 0 0,0 0-1 0 0,0 1 1 0 0,0-1 0 0 0,0 0-1 0 0,-1 0 1 0 0,1 0 0 0 0,-1 1-1 0 0,0-1 1 0 0,0 0-9 0 0,-4 4 24 0 0,5-6-19 0 0,-1-1 0 0 0,0 1 0 0 0,1 0 1 0 0,-1 0-1 0 0,1 0 0 0 0,-1-1 0 0 0,1 1 0 0 0,-1 0 0 0 0,1 0 0 0 0,-1 0 0 0 0,1 0 1 0 0,0 0-1 0 0,0 0 0 0 0,-1 0 0 0 0,1-1 0 0 0,0 1 0 0 0,0 0 0 0 0,0 0 1 0 0,0 0-1 0 0,0 0 0 0 0,0 0 0 0 0,0 0 0 0 0,0 0 0 0 0,1 0 0 0 0,-1 0 1 0 0,0 0-1 0 0,0 0-5 0 0,5 7 48 0 0,-4-6-35 0 0,0-1 0 0 0,0 1 0 0 0,0-1 0 0 0,0 1 1 0 0,0-1-1 0 0,-1 1 0 0 0,1 0 0 0 0,-1-1 0 0 0,1 1 0 0 0,-1 0 0 0 0,1 1-13 0 0,-1-1 100 0 0,0-2 17 0 0,2 3 10 0 0,6 6-70 0 0,3 2 76 0 0,1 1 48 0 0,-10-10-153 0 0,0-1 1 0 0,-1 0-1 0 0,1 0 0 0 0,0 0 1 0 0,0 0-1 0 0,0 0 0 0 0,0 0 1 0 0,-1 0-1 0 0,1 0 0 0 0,1-1 1 0 0,-1 1-1 0 0,0-1 0 0 0,0 1 1 0 0,1-1-29 0 0,13-1 171 0 0,-2-2-41 0 0,10-4 35 0 0,-18 5-135 0 0,20-9 206 0 0,5-8-28 0 0,-25 14-164 0 0,14-9 149 0 0,-3-2-33 0 0,0-1-35 0 0,-1-1-39 0 0,12-11-29 0 0,-27 27-56 0 0,1 0 0 0 0,0 0 0 0 0,-1 0 0 0 0,0 0 0 0 0,1 0 0 0 0,-1-1 0 0 0,0 1 0 0 0,0 0 0 0 0,0-1 0 0 0,0 1 0 0 0,-1 0 0 0 0,1-1 0 0 0,-1 1-1 0 0,1-1 4 0 0,-1 1 0 0 0,1-1 0 0 0,0 1 0 0 0,0-1 0 0 0,0 1 0 0 0,0 0-1 0 0,0-1 1 0 0,0 1 0 0 0,1 0 0 0 0,-1 0 0 0 0,1 0 0 0 0,-1 0 0 0 0,1 0-4 0 0,0 0 1 0 0,-1 1 0 0 0,1-1 0 0 0,-1 0 0 0 0,0 1 0 0 0,1-1 0 0 0,-1 0-1 0 0,0 0 1 0 0,0 0 0 0 0,0 0 0 0 0,-1 0 0 0 0,1 0 0 0 0,0 0 0 0 0,-1 0-1 0 0,1-5 9 0 0,0-1 0 0 0,-1 1 0 0 0,0 0-1 0 0,0-1-8 0 0,-1-24 28 0 0,1 31-28 0 0,0 0 0 0 0,0 1 0 0 0,0-1 0 0 0,0 0 0 0 0,0 0 0 0 0,0 0 0 0 0,0 0 0 0 0,0 0 0 0 0,1 1 0 0 0,-1-1 0 0 0,0 0 0 0 0,0 0 0 0 0,1 0 0 0 0,0 0 0 0 0,-1 1-1 0 0,1-1 0 0 0,-1 1 0 0 0,1 0 1 0 0,0-1-1 0 0,-1 1 0 0 0,1 0 1 0 0,0 0-1 0 0,-1 0 0 0 0,1-1 1 0 0,0 1-1 0 0,-1 0 0 0 0,1 0 0 0 0,0 0 1 0 0,-1 0-1 0 0,1 0 1 0 0,-1 0-1 0 0,0 0 0 0 0,0 0 1 0 0,0 0-1 0 0,0 0 0 0 0,1 0 0 0 0,-1 0 1 0 0,0 0-1 0 0,0 0 0 0 0,0 0 0 0 0,0 0 1 0 0,0 0-1 0 0,0 0 0 0 0,0 0 0 0 0,0 0 1 0 0,0 0-1 0 0,0 0 0 0 0,1 0 0 0 0,-1 0 1 0 0,0 0-1 0 0,0 0 0 0 0,0 0 0 0 0,0 0 1 0 0,0 0-1 0 0,0 0 0 0 0,0 0 0 0 0,0 0 1 0 0,0 1-1 0 0,0-1 0 0 0,0 0 0 0 0,0 0 1 0 0,1 0-1 0 0,-1 0 0 0 0,0 0 0 0 0,0 0 1 0 0,0 0-1 0 0,0 0 0 0 0,0 0 1 0 0,0 0-1 0 0,0 0 0 0 0,0 0 0 0 0,0 1 1 0 0,0-1-1 0 0,0 0 0 0 0,0 0 0 0 0,0 0 1 0 0,0 0-1 0 0,0 0 0 0 0,0 0 0 0 0,0 0 1 0 0,0 0-1 0 0,0 0 0 0 0,0 0 0 0 0,0 1 1 0 0,0-1-1 0 0,0 0 0 0 0,0 0 0 0 0,0 0 1 0 0,0 42-21 0 0,0-24-66 0 0,0-16 75 0 0,0 0 0 0 0,0 0 0 0 0,0 0 0 0 0,1-1 0 0 0,-1 1 0 0 0,1 0 0 0 0,-1-1 0 0 0,1 1 0 0 0,0 0 0 0 0,0-1 0 0 0,0 1 0 0 0,-1-1 0 0 0,2 1 12 0 0,-1 0-10 0 0,0-1-1 0 0,-1 1 1 0 0,1-1-1 0 0,0 1 0 0 0,0 0 1 0 0,-1-1-1 0 0,1 1 1 0 0,-1 0-1 0 0,1-1 1 0 0,-1 1-1 0 0,0 0 1 0 0,0 0-1 0 0,0 0 11 0 0,0 5-14 0 0,0-5 14 0 0,0 0-1 0 0,0 0 1 0 0,0 0 0 0 0,0 1-1 0 0,0-1 1 0 0,1 0 0 0 0,-1 0-1 0 0,0 0 1 0 0,1 0 0 0 0,0 1 0 0 0,2 3 0 0 0,0 0 0 0 0,0 0 0 0 0,0 0 0 0 0,1 0 0 0 0,0 0 0 0 0,0 0 0 0 0,1 0 0 0 0,18 16-1 0 0,-22-22 1 0 0,-1 1 0 0 0,1-1 0 0 0,0 1 0 0 0,-1-1 0 0 0,1 1 1 0 0,0 0-1 0 0,-1 0 0 0 0,1-1 0 0 0,-1 1 0 0 0,1 0 0 0 0,-1 0 0 0 0,0 0 0 0 0,1-1 0 0 0,-1 2 0 0 0,14 28-12 0 0,-12-25-2 0 0,-2-5 12 0 0,1 1 0 0 0,-1 0-1 0 0,0-1 1 0 0,0 1 0 0 0,1-1 0 0 0,-1 1 0 0 0,1 0 0 0 0,-1-1-1 0 0,0 1 1 0 0,1-1 0 0 0,-1 1 0 0 0,1-1 0 0 0,-1 1-1 0 0,1-1 1 0 0,-1 1 0 0 0,1-1 0 0 0,0 0 0 0 0,-1 1 0 0 0,1-1-1 0 0,0 0 1 0 0,-1 0 0 0 0,1 1 2 0 0,4 1 2 0 0,-4-1-2 0 0,1 0 0 0 0,-1-1 0 0 0,0 1 0 0 0,0 0 0 0 0,0 0 0 0 0,0 0 0 0 0,0 0 0 0 0,0 0 0 0 0,0 0 0 0 0,-1 0 0 0 0,1 0 0 0 0,0 1 0 0 0,2 11-28 0 0,0-7-124 0 0,7 4-79 0 0,-7-7-22 0 0</inkml:trace>
  <inkml:trace contextRef="#ctx0" brushRef="#br0" timeOffset="4975.1">6611 553 5520 0 0,'1'1'18'0'0,"0"1"0"0"0,1-1 0 0 0,-1 1 0 0 0,0-1 0 0 0,0 1 0 0 0,0-1 0 0 0,0 1 0 0 0,0 0 0 0 0,0 0 0 0 0,0-1 0 0 0,0 1 0 0 0,-1 0 1 0 0,1 0-1 0 0,-1 0 0 0 0,0 0 0 0 0,1 1-18 0 0,-1 14 55 0 0,0-15-55 0 0,1-1 0 0 0,-1 1 0 0 0,0 0 0 0 0,0-1 0 0 0,1 1 0 0 0,-1-1 0 0 0,1 1 0 0 0,-1-1 0 0 0,1 1 0 0 0,0-1 0 0 0,-1 0 0 0 0,1 1 0 0 0,0-1 0 0 0,6 12 0 0 0,-5 1 10 0 0,1-1 60 0 0,0-6 29 0 0,0-1 42 0 0,2 3 166 0 0,-3 3 90 0 0,0-1-14 0 0,4 2 53 0 0,0-1-23 0 0,-4-1-71 0 0,-2 18 596 0 0,2-24-476 0 0,9 10 26 0 0,-8-3-62 0 0,-3-10 30 0 0,0-2-42 0 0,0 0-299 0 0,0 0 12 0 0,0 0 38 0 0,0 0-18 0 0,0 0 10 0 0,0 0 58 0 0,0 0 29 0 0,0 0 4 0 0,0-2-7 0 0,-1-5-82 0 0,1-17 329 0 0,1 16-383 0 0,1-1-76 0 0,1 2-9 0 0,-1 1-18 0 0,0 0 0 0 0,0-1 0 0 0,-1 1 0 0 0,0 0 0 0 0,0-1 0 0 0,0 1 0 0 0,-1-6-2 0 0,0 9 0 0 0,0 0 0 0 0,1 0 0 0 0,-1 0 0 0 0,0 0 0 0 0,1 0 0 0 0,0 0 0 0 0,0 0 0 0 0,0 0 0 0 0,0 0 0 0 0,0 0 0 0 0,0 1 0 0 0,1-1 0 0 0,0 0 0 0 0,-1 1 0 0 0,2-2 0 0 0,-1 1 0 0 0,0 1 1 0 0,0-1 0 0 0,-1 0 0 0 0,1 0 0 0 0,-1 0-1 0 0,0 0 1 0 0,0 0 0 0 0,0 0 0 0 0,0 0 0 0 0,0 0 0 0 0,-1-1-1 0 0,1 1 1 0 0,-1-3-1 0 0,3-9 41 0 0,10-1-28 0 0,0 0-13 0 0,-8 3 0 0 0,-4 12 0 0 0,0 1 0 0 0,-1 0 0 0 0,1-1 0 0 0,0 1 0 0 0,0 0 0 0 0,0-1 0 0 0,-1 1 0 0 0,1 0 0 0 0,0 0 0 0 0,0 0 0 0 0,0 0 0 0 0,0 0 0 0 0,0 0 0 0 0,0 0 0 0 0,15-1 0 0 0,-11 1 0 0 0,-1-1 0 0 0,0 1 0 0 0,1 0 0 0 0,-1 0 0 0 0,1 0 0 0 0,-1 1 0 0 0,0 0 0 0 0,0 0 0 0 0,4 1 0 0 0,-2 0 0 0 0,0 1 0 0 0,0 1 0 0 0,1-1 0 0 0,-2 1 0 0 0,1 0 0 0 0,0 0 0 0 0,0 1 0 0 0,-3-2 0 0 0,1-1 0 0 0,0 1 0 0 0,0 0 0 0 0,0-1 0 0 0,0 0 0 0 0,0 0 0 0 0,1 0 0 0 0,1 0 0 0 0,16 8 0 0 0,-15-5-5 0 0,0 1 0 0 0,0 0 1 0 0,-1 0-1 0 0,4 5 5 0 0,3 3-41 0 0,-11-12 33 0 0,0 1 1 0 0,0 0 0 0 0,0 0 0 0 0,0 0 0 0 0,0 0 0 0 0,0 1 7 0 0,7 12-47 0 0,0-9 45 0 0,-4-4 0 0 0,-5-3 4 0 0,1 0 0 0 0,0 0 0 0 0,-1 1 0 0 0,1-1 0 0 0,-1 0 0 0 0,1 1 0 0 0,0-1 0 0 0,-1 0 0 0 0,1 1 0 0 0,-1-1-1 0 0,1 1 1 0 0,-1-1 0 0 0,1 1 0 0 0,-1-1 0 0 0,0 1 0 0 0,1 0 0 0 0,-1-1 0 0 0,0 1 0 0 0,1-1 0 0 0,-1 1 0 0 0,0 0 0 0 0,1 0-2 0 0,1 4 12 0 0,11 10-1 0 0,-11-12-65 0 0,1-1 46 0 0,3 6 108 0 0,-4-5-94 0 0,-1-1-39 0 0,-1 0-38 0 0,1 0-59 0 0,0 1-65 0 0,-1-1-77 0 0,0 0-87 0 0,0-1 46 0 0,0 0-49 0 0,0-1-44 0 0,0 0-38 0 0,0 1-133 0 0,0-1-38 0 0,0 0-161 0 0,0 0-427 0 0</inkml:trace>
  <inkml:trace contextRef="#ctx0" brushRef="#br0" timeOffset="5522.84">8078 64 6952 0 0,'0'0'201'0'0,"0"2"-4"0"0,0 5-158 0 0,0 13-12 0 0,-3-15 90 0 0,2-3-96 0 0,-1-1 0 0 0,1 1-1 0 0,0 0 1 0 0,0 0 0 0 0,0 0 0 0 0,0 0-1 0 0,0 0 1 0 0,0 0 0 0 0,0 2-21 0 0,-3 17 196 0 0,5-3 57 0 0,3 1 115 0 0,-2-12-294 0 0,1 2 47 0 0,0 1 33 0 0,0 3 65 0 0,-1 11 152 0 0,-2-11-257 0 0,0 32 337 0 0,0-29-294 0 0,0-2 97 0 0,1-1-60 0 0,-1-5-66 0 0,2 0 0 0 0,-1 0 1 0 0,1 0-1 0 0,0 0-128 0 0,1 2 155 0 0,0 1 18 0 0,1 0 44 0 0,-4-11-216 0 0,1 3 25 0 0,6 18 151 0 0,-6-16-133 0 0,1 1-1 0 0,-1 0 1 0 0,-1-1 0 0 0,1 1-1 0 0,-1 0-43 0 0,0-4 17 0 0,0 0 0 0 0,0-1-1 0 0,1 1 1 0 0,-1 0-1 0 0,0-1 1 0 0,1 1 0 0 0,-1 0-1 0 0,1-1 1 0 0,-1 1 0 0 0,1-1-1 0 0,0 1 1 0 0,-1 0-1 0 0,1-1 1 0 0,0 1-17 0 0,6 10 99 0 0,-2 14 41 0 0,1-12-54 0 0,-5-13-73 0 0,0 0 0 0 0,0 1 0 0 0,-1-1 1 0 0,1 1-1 0 0,0-1 0 0 0,-1 1 0 0 0,1-1 0 0 0,-1 1 1 0 0,0-1-1 0 0,1 1 0 0 0,-1-1 0 0 0,0 1 1 0 0,0 0-14 0 0,0 11 101 0 0,0 0-32 0 0,0 21 14 0 0,2-22-73 0 0,4-5 47 0 0,-5-7-53 0 0,-1 1-1 0 0,1-1 1 0 0,-1 0-1 0 0,1 1 1 0 0,-1-1-1 0 0,1 1 0 0 0,-1-1 1 0 0,1 1-1 0 0,-1-1 1 0 0,0 1-1 0 0,1-1 1 0 0,-1 1-1 0 0,0-1 0 0 0,1 1 1 0 0,-1 0-1 0 0,0-1 1 0 0,0 1-1 0 0,1-1 1 0 0,-1 1-1 0 0,0 0 0 0 0,0-1 1 0 0,0 1-1 0 0,0 0 1 0 0,0-1-1 0 0,0 1 1 0 0,0-1-1 0 0,0 1-3 0 0,0 12 25 0 0,0-12-24 0 0,0-1 0 0 0,0 0 0 0 0,0 0 0 0 0,0 0 0 0 0,0 0 0 0 0,0 0 0 0 0,0 0 0 0 0,0 0 1 0 0,0 0-1 0 0,0 0 0 0 0,0 0 0 0 0,0 0 0 0 0,0 1 0 0 0,0-1 0 0 0,0 0 0 0 0,0 0 0 0 0,0 0 0 0 0,0 0 0 0 0,0 0 0 0 0,0 0 0 0 0,0 0 0 0 0,0 0 0 0 0,0 0 0 0 0,0 0 0 0 0,0 1 0 0 0,0-1 0 0 0,0 0 0 0 0,0 0 0 0 0,0 0 0 0 0,0 0 0 0 0,0 0 0 0 0,0 0 0 0 0,0 0 0 0 0,0 0 0 0 0,1 0 0 0 0,-1 0 0 0 0,0 0 0 0 0,0 0 0 0 0,0 0 0 0 0,0 0 0 0 0,0 0 0 0 0,0 0 1 0 0,0 0-1 0 0,0 0 0 0 0,0 0 0 0 0,0 0 0 0 0,0 0 0 0 0,1 0 0 0 0,-1 0 0 0 0,0 0 0 0 0,0 0 0 0 0,0 0 0 0 0,0 0 0 0 0,0 0 0 0 0,0 0 0 0 0,0 0 0 0 0,0 0-1 0 0,1 0 1 0 0,0 0 0 0 0,-1 0 0 0 0,1 0 0 0 0,0 0 0 0 0,0 0 0 0 0,-1 0 0 0 0,1 0 0 0 0,0 1 0 0 0,-1-1 0 0 0,1 0 0 0 0,-1 0 0 0 0,1 1 0 0 0,0-1 0 0 0,-1 0 0 0 0,1 1-1 0 0,1 2-28 0 0,-2 0-71 0 0,1-1-75 0 0,-1 0-113 0 0,0-1-133 0 0,0 0-119 0 0,0 0 71 0 0,0-1-46 0 0,2 0-612 0 0,2 0-490 0 0,5 0-929 0 0</inkml:trace>
  <inkml:trace contextRef="#ctx0" brushRef="#br0" timeOffset="5961.44">8504 206 4688 0 0,'0'0'101'0'0,"0"2"22"0"0,0-1-116 0 0,0 0 1 0 0,0-1 0 0 0,0 1-1 0 0,0-1 1 0 0,0 1-1 0 0,0-1 1 0 0,0 1-1 0 0,1 0 1 0 0,-1-1-1 0 0,0 1 1 0 0,0-1 0 0 0,1 1-1 0 0,-1-1 1 0 0,0 1-1 0 0,1-1 1 0 0,-1 1-1 0 0,0-1 1 0 0,1 0 0 0 0,-1 1-1 0 0,1-1 1 0 0,-1 1-1 0 0,1-1 1 0 0,-1 0-1 0 0,1 1-7 0 0,5 4 72 0 0,-3 6-61 0 0,-4 1-8 0 0,1 10-6 0 0,3-8 68 0 0,1-6 61 0 0,2 2 145 0 0,0 6 107 0 0,-2-6-194 0 0,1 0-19 0 0,-3-1-15 0 0,0-1 22 0 0,-2 2 57 0 0,1-3-101 0 0,0 0 1 0 0,0 0-1 0 0,0 0 0 0 0,1 0 1 0 0,1 2-129 0 0,1 8 218 0 0,2 12 206 0 0,-1-14-138 0 0,0-3-39 0 0,-2 11 68 0 0,-4-12-146 0 0,0 2 2 0 0,2-4-24 0 0,0-2 11 0 0,1 0 45 0 0,9 11 211 0 0,-6 9-39 0 0,2-14-141 0 0,-3-4-21 0 0,-2 3 47 0 0,0-1-17 0 0,4 1 1 0 0,0 1-34 0 0,-4-2-29 0 0,-2-7 218 0 0,0 0-53 0 0,0-2-50 0 0,0 0-46 0 0,0-2-43 0 0,0 0-38 0 0,0-2 67 0 0,0-1-127 0 0,0-1-57 0 0,0-2-41 0 0,0-4-47 0 0,0 0 14 0 0,0 5 51 0 0,0 1 40 0 0,0 2 54 0 0,1-4-109 0 0,0-1 0 0 0,0 1 1 0 0,0 0-1 0 0,1 0 1 0 0,1-3-15 0 0,-1 4 10 0 0,-1 0-1 0 0,0 0 1 0 0,0 0 0 0 0,0 0 0 0 0,0-4-10 0 0,-1-6 21 0 0,-1 11-15 0 0,1 0 1 0 0,0 0-1 0 0,1 0 1 0 0,-1 0-1 0 0,1 1 1 0 0,-1-1 0 0 0,1-1-7 0 0,10-16 0 0 0,-8 8 0 0 0,-3 11 0 0 0,1-1 0 0 0,-1 1 0 0 0,1 0 0 0 0,0-1 0 0 0,0 1 0 0 0,0 0 0 0 0,0 0 0 0 0,0 0 0 0 0,0 0 0 0 0,0 0 0 0 0,1 0 0 0 0,-1 0 0 0 0,1 0 0 0 0,-1 0 0 0 0,16-16-17 0 0,-11 11 7 0 0,-1 1-1 0 0,1 0 1 0 0,0 1-1 0 0,1-1 0 0 0,-1 1 1 0 0,4-2 10 0 0,22-9 0 0 0,-29 15-3 0 0,0 0 0 0 0,0 0 0 0 0,1 1 0 0 0,-1-1 0 0 0,0 1 1 0 0,0 0-1 0 0,0 0 0 0 0,1 0 0 0 0,-1 0 0 0 0,1 1 3 0 0,7-1-63 0 0,-9 0 55 0 0,0 0 1 0 0,-1 1-1 0 0,1-1 0 0 0,-1 0 1 0 0,1 1-1 0 0,-1-1 1 0 0,1 1-1 0 0,-1-1 1 0 0,1 1-1 0 0,-1 0 1 0 0,1-1-1 0 0,-1 1 1 0 0,0 0 7 0 0,13 5-42 0 0,-2-2 12 0 0,-9-4 27 0 0,-1 0 1 0 0,0 1-1 0 0,1 0 1 0 0,-1-1-1 0 0,0 1 1 0 0,0 0 0 0 0,1 0-1 0 0,-1 0 1 0 0,0 0-1 0 0,0 1 1 0 0,0-1-1 0 0,-1 0 1 0 0,1 1 0 0 0,0 0 2 0 0,28 25 0 0 0,-18-16 0 0 0,1 1 0 0 0,-2 0 0 0 0,1 1 0 0 0,5 9 0 0 0,-10-10 0 0 0,-3-6 0 0 0,0 0 0 0 0,0 0 0 0 0,0-1 0 0 0,4 5 0 0 0,-6-9 0 0 0,-1 0 0 0 0,0 0 0 0 0,1 0 0 0 0,-1 1 0 0 0,0-1 0 0 0,0 0 0 0 0,0 1 0 0 0,0-1 0 0 0,0 1 0 0 0,-1-1 0 0 0,1 1 0 0 0,0 0 0 0 0,-1-1 0 0 0,1 1 0 0 0,-1 0 0 0 0,1-1 0 0 0,-1 1 0 0 0,0 0 0 0 0,0-1 0 0 0,0 1 0 0 0,0 0 0 0 0,0 0 0 0 0,1-1 0 0 0,-1 1 0 0 0,0 0 0 0 0,1-1 0 0 0,-1 1 0 0 0,1 0 0 0 0,-1-1 0 0 0,1 1 0 0 0,0-1 0 0 0,0 1 0 0 0,-1-1 0 0 0,1 0 0 0 0,1 1 0 0 0,2 6 0 0 0,12 24 0 0 0,-14-29-4 0 0,-1 4 9 0 0,-1 11-52 0 0,0-16-26 0 0,0-1-87 0 0,0-1-147 0 0,0 3-11 0 0,0 10-2 0 0</inkml:trace>
  <inkml:trace contextRef="#ctx0" brushRef="#br0" timeOffset="6361.36">9214 537 5904 0 0,'0'0'132'0'0,"0"0"17"0"0,2 0 11 0 0,12 0-21 0 0,4 3-111 0 0,-2 3-6 0 0,-6-2 58 0 0,-5-3 93 0 0,-1 0-1 0 0,1 0 1 0 0,-1 0-1 0 0,1-1 1 0 0,-1 1-1 0 0,1-1 1 0 0,1-1-173 0 0,8 1 430 0 0,-8-1-251 0 0,-1 1-50 0 0,3 0 163 0 0,-1-1-40 0 0,5 0 146 0 0,-5-1-215 0 0,-1 1-36 0 0,2-2 24 0 0,0 0-40 0 0,-1 1-19 0 0,4-1 172 0 0,-1 2-39 0 0,0 1-40 0 0,-1 0-39 0 0,4 0 15 0 0,-2-2-91 0 0,1-4 65 0 0,-10 5-132 0 0,-1 0 0 0 0,0 1 0 0 0,1-1 0 0 0,0 0 1 0 0,-1 1-1 0 0,1-1 0 0 0,-1 1 0 0 0,1-1 0 0 0,0 1 0 0 0,-1 0 0 0 0,1-1 0 0 0,0 1 1 0 0,-1 0-1 0 0,1 0-23 0 0,13-1 138 0 0,2-3-45 0 0,2-4-25 0 0,-15 6-59 0 0,0-1 1 0 0,0 1 0 0 0,-1-1 0 0 0,1 1-1 0 0,-1-1 1 0 0,1 0-10 0 0,-3 1 4 0 0,1 0 0 0 0,0 1 0 0 0,0-1 0 0 0,0 0 0 0 0,0 1 1 0 0,0 0-1 0 0,1-1-4 0 0,12-1 48 0 0,-14 3-44 0 0,1 0 0 0 0,-1 0-1 0 0,0 0 1 0 0,1 0 0 0 0,-1 0 0 0 0,0-1-1 0 0,0 1 1 0 0,1 0 0 0 0,-1-1 0 0 0,0 1-1 0 0,0-1 1 0 0,1 1 0 0 0,-1-1 0 0 0,0 0-1 0 0,0 1 1 0 0,0-1 0 0 0,0 0-1 0 0,0 0 1 0 0,0 0 0 0 0,0 0 0 0 0,0 0-1 0 0,-1 0 1 0 0,1 0 0 0 0,0 0 0 0 0,0-1-4 0 0,4-11 16 0 0,2 10-16 0 0,-6 3 0 0 0,-1 0 0 0 0,0 0 0 0 0,0 0 0 0 0,0 0 0 0 0,1 0 0 0 0,-1 0 0 0 0,0 0 0 0 0,0 0 0 0 0,0 0 0 0 0,0-1 0 0 0,1 1 0 0 0,-1 0 0 0 0,0 0 0 0 0,0 0 0 0 0,0 0 0 0 0,0 0 0 0 0,1 0 0 0 0,-1 0 0 0 0,0 0 0 0 0,0-1 0 0 0,0 1 0 0 0,0 0 0 0 0,0 0 0 0 0,0 0 0 0 0,0 0 0 0 0,1-1 0 0 0,-1 1 0 0 0,0 0 0 0 0,0 0 0 0 0,0 0 0 0 0,0 0 0 0 0,0-1 0 0 0,0 1 0 0 0,0 0 0 0 0,0 0 0 0 0,0 0 0 0 0,2-27 0 0 0,-2 11 0 0 0,-3 0 0 0 0,-10 1 0 0 0,-3 1 0 0 0,-16-1 0 0 0,30 14-2 0 0,0 0 0 0 0,-1 0 0 0 0,1 1 0 0 0,-1-1 0 0 0,1 1 0 0 0,0-1 0 0 0,-1 1 0 0 0,1 0 0 0 0,-1 0 1 0 0,1 0-1 0 0,-1 1 0 0 0,1-1 0 0 0,-1 0 0 0 0,1 1 0 0 0,-1 0 0 0 0,1 0 0 0 0,0-1 0 0 0,-1 1 0 0 0,1 0 1 0 0,0 1-1 0 0,0-1 0 0 0,0 0 0 0 0,0 1 0 0 0,0-1 0 0 0,0 1 0 0 0,0 0 0 0 0,0 0 0 0 0,1-1 2 0 0,-18 11-13 0 0,15-10 14 0 0,0 0-1 0 0,0 1 1 0 0,0-1-1 0 0,1 1 1 0 0,-4 2-1 0 0,-11 11 0 0 0,9-11 0 0 0,8-5 0 0 0,0 0 0 0 0,0 1 0 0 0,0-1 0 0 0,0 1 0 0 0,-1 0 0 0 0,1-1 0 0 0,0 1 0 0 0,0 0 0 0 0,0 0 0 0 0,0 0 0 0 0,1 0 0 0 0,-1 0 0 0 0,0 0 0 0 0,0 0 0 0 0,0 0 0 0 0,1 0 0 0 0,-1 0 0 0 0,0 0 0 0 0,1 0 0 0 0,-1 0 0 0 0,1 1 0 0 0,0-1 0 0 0,-1 0 0 0 0,1 0 0 0 0,0 1 0 0 0,0-1 0 0 0,0 0 0 0 0,0 1 0 0 0,0-1 0 0 0,-1 3 0 0 0,1 0 0 0 0,-1 0 0 0 0,1 0 0 0 0,-1 0 0 0 0,0 0 0 0 0,0 0 0 0 0,-1-1 0 0 0,1 1 0 0 0,-1 0 0 0 0,-2 2 0 0 0,2 9 24 0 0,2-13-16 0 0,0-1 0 0 0,0 1-1 0 0,0-1 1 0 0,0 1 0 0 0,-1-1 0 0 0,1 1 0 0 0,0-1 0 0 0,-1 1-1 0 0,1-1 1 0 0,-1 1-8 0 0,-3 4 43 0 0,3-5-37 0 0,0 0 0 0 0,0 0 0 0 0,1 0 0 0 0,-1 0 0 0 0,0 0 0 0 0,1 0 0 0 0,-1 0 0 0 0,1 0 0 0 0,0 0 0 0 0,-1 0 0 0 0,1 0 0 0 0,0 0 0 0 0,-1 0 0 0 0,1 0 0 0 0,0 0 0 0 0,0 0 0 0 0,0 0 1 0 0,0 0-1 0 0,0 0 0 0 0,0 0 0 0 0,0 1 0 0 0,0-1 0 0 0,1 0 0 0 0,-1 0 0 0 0,1 1-6 0 0,3 8 39 0 0,3 9 27 0 0,-5-4 13 0 0,0 1 9 0 0,12 0-4 0 0,-6-8-47 0 0,-6-5-32 0 0,0-1 0 0 0,0 1 0 0 0,0-1 0 0 0,1 0 0 0 0,-1 0 0 0 0,1 0 0 0 0,0 0 0 0 0,0-1 0 0 0,0 1-5 0 0,11 1 50 0 0,-12-3-44 0 0,-1 0 1 0 0,1 0-1 0 0,-1 0 1 0 0,1 0 0 0 0,-1 1-1 0 0,1-1 1 0 0,-1 1 0 0 0,1-1-1 0 0,-1 1 1 0 0,1 0-1 0 0,-1-1 1 0 0,1 1 0 0 0,-1 0-7 0 0,12 6 42 0 0,11-4 26 0 0,2-4-71 0 0,1-4-65 0 0,-2-1-60 0 0,-19 4 81 0 0,-1 1 2 0 0,1 0-1 0 0,0 1 0 0 0,-1-1 1 0 0,5 2 45 0 0</inkml:trace>
  <inkml:trace contextRef="#ctx0" brushRef="#br0" timeOffset="6923.8">10302 316 6648 0 0,'-13'0'149'0'0,"11"0"23"0"0,-1 0 12 0 0,-13 1-51 0 0,7 1-73 0 0,3 5-59 0 0,2-2 0 0 0,-6-4 75 0 0,1 0 113 0 0,4 5 211 0 0,1 0-52 0 0,0-3-71 0 0,-3 1-34 0 0,-7 3 157 0 0,10-5-259 0 0,-3 1 51 0 0,-7 4 116 0 0,12-6-269 0 0,0 1 0 0 0,0-1 0 0 0,0 0 1 0 0,0 1-1 0 0,0-1 0 0 0,1 1 0 0 0,-1 0 1 0 0,0-1-1 0 0,1 1 0 0 0,-1 0 0 0 0,1 0 0 0 0,0 0 1 0 0,-1 1-40 0 0,-3 10 226 0 0,1-3-94 0 0,-5 12 59 0 0,-6-3 38 0 0,3-3 17 0 0,5 1-41 0 0,4-6-143 0 0,-4 8 21 0 0,1-4 5 0 0,1-7-44 0 0,4-7-35 0 0,0 1 0 0 0,0-1 1 0 0,0 1-1 0 0,1-1 1 0 0,-1 1-1 0 0,0-1 0 0 0,1 1 1 0 0,-1-1-1 0 0,1 1 0 0 0,-1 0 1 0 0,1-1-1 0 0,0 1 1 0 0,0 0-1 0 0,0 0-9 0 0,-1-1 9 0 0,1 1 0 0 0,0 0 0 0 0,-1 0 0 0 0,1-1 0 0 0,-1 1 0 0 0,1 0 0 0 0,-1-1 0 0 0,0 1 0 0 0,0 0 0 0 0,0-1 0 0 0,0 2-9 0 0,0-2 5 0 0,0-1 0 0 0,1 1 0 0 0,-1 0 0 0 0,0 0 0 0 0,1 0 0 0 0,-1 0 0 0 0,1 0 0 0 0,-1 0 0 0 0,1 0 0 0 0,0 0 0 0 0,0 0 0 0 0,-1 0 0 0 0,1 1 0 0 0,0-1 0 0 0,0 0 0 0 0,0 0 0 0 0,0 0 0 0 0,0 0 0 0 0,0 0 0 0 0,0 0 0 0 0,1 0 0 0 0,-1 1 0 0 0,0-1 0 0 0,1 0-5 0 0,3 7 37 0 0,3 4 17 0 0,-5 0 55 0 0,0-10-45 0 0,7 5-45 0 0,7-2 111 0 0,18-4 133 0 0,-32-1-254 0 0,-1 0 4 0 0,1 0 0 0 0,0 0 0 0 0,-1 0 0 0 0,1-1 0 0 0,0 1 0 0 0,-1-1 0 0 0,1 1 0 0 0,-1-1 0 0 0,1 1-1 0 0,-1-1 1 0 0,1 0 0 0 0,-1 0 0 0 0,1 0 0 0 0,-1 0-13 0 0,7-4 62 0 0,2 0 33 0 0,18-9 70 0 0,-22 11-143 0 0,0-1 0 0 0,0 1 0 0 0,-1-1 0 0 0,0-1 0 0 0,1 1 0 0 0,-1-1 0 0 0,-1 0 0 0 0,1 0 0 0 0,-1 0 0 0 0,1-1-22 0 0,15-19 59 0 0,5 5-46 0 0,-22 18-13 0 0,-1 0 0 0 0,1-1 0 0 0,0 1 0 0 0,-1-1 0 0 0,0 0 0 0 0,1 1 0 0 0,-1-1 0 0 0,0 0 0 0 0,0 0 0 0 0,-1-1 0 0 0,1 1 0 0 0,-1 0 0 0 0,1 0 0 0 0,-1-3 0 0 0,1 2 0 0 0,-1 0 0 0 0,1-1 0 0 0,0 1 0 0 0,0 0 0 0 0,0 0 0 0 0,0 0 0 0 0,1 1 0 0 0,1-3 0 0 0,13-21 53 0 0,-14 23-46 0 0,-1 0 0 0 0,1 1 0 0 0,0-1 0 0 0,0 1 0 0 0,1 0 0 0 0,-1-1-7 0 0,5-3 22 0 0,16-16-10 0 0,-21 20-14 0 0,-1-2 3 0 0,3-9-1 0 0,-5 14 0 0 0,1 0 0 0 0,-1 0 0 0 0,0 0 0 0 0,1-1 0 0 0,-1 1 0 0 0,0 0 0 0 0,1 0 0 0 0,-1 0 0 0 0,0 0 0 0 0,1 0 0 0 0,-1 0 0 0 0,0 0 0 0 0,1-1 0 0 0,-1 1 0 0 0,0 0 0 0 0,1 0 0 0 0,-1 0 0 0 0,0 0 0 0 0,1 1 0 0 0,-1-1 0 0 0,0 0 0 0 0,1 0 0 0 0,-1 0 0 0 0,0 0 0 0 0,1 0 0 0 0,-1 0 0 0 0,0 0 0 0 0,1 1 0 0 0,-1-1 0 0 0,0 0 0 0 0,1 0 0 0 0,1 2 0 0 0,-1 4 0 0 0,-2 15 0 0 0,1 113-31 0 0,0-77 55 0 0,0 5 85 0 0,0-30-9 0 0,0 0 37 0 0,0-17-59 0 0,0-8-35 0 0,-1 0 1 0 0,0 0-1 0 0,0 1 1 0 0,-1-1-1 0 0,0 0 1 0 0,-2 5-44 0 0,2-7 26 0 0,-2 12 86 0 0,5 4-46 0 0,0-9-47 0 0,-2 1-10 0 0,0 7 11 0 0,5-3 22 0 0,-2-11-43 0 0,6 18 51 0 0,-5 6 95 0 0,0-14-71 0 0,7-3-4 0 0,-7-7-15 0 0,-2 0-57 0 0,1-2-41 0 0,0-2-121 0 0,1-1 99 0 0,6-4 70 0 0,-7 1-46 0 0,1 0-49 0 0,-1 0-66 0 0,1 0-84 0 0,-1 0 25 0 0,-1 0-48 0 0,1 1-55 0 0,0-1-60 0 0,-2 1 293 0 0,1 1-245 0 0,0-1-47 0 0,1-1-314 0 0,0 0-86 0 0,1-1-238 0 0,1-2-601 0 0</inkml:trace>
  <inkml:trace contextRef="#ctx0" brushRef="#br0" timeOffset="7208.49">10760 364 7312 0 0,'0'0'165'0'0,"0"0"22"0"0,0 0 9 0 0,2 2-20 0 0,14 14-141 0 0,-5-1-40 0 0,-8-9 21 0 0,-3-1 38 0 0,0 2 114 0 0,0-2-4 0 0,-1 2 60 0 0,4 6 340 0 0,3-3-94 0 0,-1-2-132 0 0,-3-2-88 0 0,0-1-33 0 0,2 3 148 0 0,6 5 45 0 0,-1-2-67 0 0,1 6 276 0 0,-4-6-314 0 0,1 0-62 0 0,6 15 177 0 0,-13-24-391 0 0,0-1-7 0 0,0-1 0 0 0,0 1-1 0 0,1 0 1 0 0,-1 0 0 0 0,0-1-1 0 0,0 1 1 0 0,0 0 0 0 0,0-1-1 0 0,1 1 1 0 0,-1 0 0 0 0,0-1-1 0 0,1 1 1 0 0,-1 0 0 0 0,1-1-1 0 0,-1 1 1 0 0,0-1 0 0 0,1 1-1 0 0,-1-1 1 0 0,1 1 0 0 0,0-1-1 0 0,-1 1 1 0 0,1-1 0 0 0,-1 1-1 0 0,1-1 1 0 0,0 0 0 0 0,-1 0-1 0 0,1 1-21 0 0,6 2 158 0 0,-4-1-91 0 0,0 0 0 0 0,-1 0 0 0 0,1 0 0 0 0,-1 0 0 0 0,1 1 0 0 0,-1-1 0 0 0,1 2-67 0 0,-1-2 48 0 0,0 1-1 0 0,0-1 0 0 0,0 0 0 0 0,0 0 1 0 0,1 0-1 0 0,0 0 0 0 0,-1 0 1 0 0,1 0-1 0 0,0-1 0 0 0,2 2-47 0 0,21 2 266 0 0,-13 2-103 0 0,-12-7-138 0 0,1 1-1 0 0,-1 0 1 0 0,1 0 0 0 0,-1 0 0 0 0,1-1 0 0 0,-1 1-1 0 0,1-1 1 0 0,0 1 0 0 0,-1-1 0 0 0,1 0 0 0 0,0 0 0 0 0,-1 1-1 0 0,1-1 1 0 0,0 0-25 0 0,10 0 105 0 0,12 1 148 0 0,-20-1-181 0 0,0 0 0 0 0,0-1 0 0 0,0 1 1 0 0,0-1-1 0 0,3-1-72 0 0,6-3 105 0 0,11-3 124 0 0,0-1-3 0 0,-11 5-128 0 0,0-1 46 0 0,-4 0-49 0 0,-5 2-65 0 0,0 1 0 0 0,-1-1-1 0 0,1 0 1 0 0,-1 0 0 0 0,1-2-30 0 0,2-1 35 0 0,10-7 54 0 0,-13 11-71 0 0,1 0 0 0 0,-1 0-1 0 0,0-1 1 0 0,0 0-1 0 0,0 1 1 0 0,0-1-1 0 0,0 0 1 0 0,-1-1-1 0 0,1 1 1 0 0,0-2-18 0 0,21-38 157 0 0,-21 37-126 0 0,-2 3-26 0 0,0 0 0 0 0,-1 0-1 0 0,1 0 1 0 0,-1 0 0 0 0,1 0-1 0 0,-1 0 1 0 0,0 1 0 0 0,0-1-1 0 0,0 0 1 0 0,-1 0 0 0 0,1 0-1 0 0,-1 0 1 0 0,0 0 0 0 0,0-1-5 0 0,-5-9 14 0 0,5 12-12 0 0,0-1-1 0 0,0 1 0 0 0,0-1 1 0 0,1 1-1 0 0,-1-1 0 0 0,1 1 1 0 0,-1-1-1 0 0,1 1 0 0 0,0-1 1 0 0,-1 1-1 0 0,1-1 0 0 0,0 0 1 0 0,0 1-2 0 0,0-1-21 0 0,0 0 1 0 0,-1 1 0 0 0,1-1-1 0 0,0 0 1 0 0,-1 0-1 0 0,1 1 1 0 0,-1-1-1 0 0,0 0 1 0 0,1 1 0 0 0,-1-1-1 0 0,0 1 1 0 0,0-1-1 0 0,0 1 1 0 0,0-1-1 0 0,0 1 1 0 0,-1 0 0 0 0,1-1-1 0 0,0 1 1 0 0,-1 0 20 0 0,-11-15-258 0 0,11 10 129 0 0,-1 0 34 0 0,0-1-31 0 0,2 5 38 0 0,-1 0-44 0 0,0-1-19 0 0,0 1-45 0 0,-1-1-52 0 0,0-1-60 0 0,0 1 93 0 0,1 1 20 0 0,0 1 46 0 0,1-1-34 0 0,0 1-40 0 0,-1 0-45 0 0,1 0-280 0 0,0 0-119 0 0,1 0 103 0 0,-1 1-44 0 0,-1 0-704 0 0,-2 0-544 0 0,-5 0-1042 0 0</inkml:trace>
  <inkml:trace contextRef="#ctx0" brushRef="#br0" timeOffset="7678.42">11896 300 5616 0 0,'0'0'124'0'0,"0"0"17"0"0,-3 3 11 0 0,-10 8-20 0 0,-3-9-105 0 0,9-2-24 0 0,-8 0 0 0 0,6-2 81 0 0,5 0-130 0 0,1 0 99 0 0,-1 0 75 0 0,1 0 62 0 0,-4-1 229 0 0,-9 0 691 0 0,11 4-835 0 0,-1 1-73 0 0,-2 3 51 0 0,-4 1 137 0 0,1-4-80 0 0,8-2-231 0 0,0 1 33 0 0,-2 0 132 0 0,-4 3 406 0 0,7-3-483 0 0,-1 1-38 0 0,2-1-64 0 0,-1 0-39 0 0,0 0-47 0 0,0 0-54 0 0,-5 3 187 0 0,-11 5 131 0 0,16-8-225 0 0,1 1 0 0 0,-1-1 0 0 0,0 1 0 0 0,0-1 0 0 0,1 1 0 0 0,-1-1 1 0 0,1 1-1 0 0,-1 0 0 0 0,1 0 0 0 0,0-1 0 0 0,0 1 0 0 0,0 1-18 0 0,-4 7 70 0 0,4-8-56 0 0,0 1 1 0 0,0-1-1 0 0,-1 0 0 0 0,1 0 0 0 0,0 0 0 0 0,-1 0 0 0 0,1 0 0 0 0,-1 0 1 0 0,0 0-15 0 0,-1 2 30 0 0,0-1 0 0 0,0 1 0 0 0,0 0 0 0 0,1 0 0 0 0,-1 0 0 0 0,1 2-30 0 0,-10 15 108 0 0,10-19-100 0 0,0 1 5 0 0,0 0 1 0 0,1-1-1 0 0,-1 1 0 0 0,1 1 1 0 0,-1-1-1 0 0,1 1-13 0 0,-2 19 104 0 0,2-17-77 0 0,1-1 0 0 0,-1 1 1 0 0,-1-1-1 0 0,1 1 1 0 0,-2 3-28 0 0,1-4 27 0 0,1 1 0 0 0,-1-1 0 0 0,1 1 0 0 0,0 0 0 0 0,0 3-27 0 0,0 14 81 0 0,1-16-78 0 0,-1-1-1 0 0,1 0 0 0 0,1 1 1 0 0,-1-1-1 0 0,1 1 1 0 0,0-1-1 0 0,1 2-2 0 0,4-2 28 0 0,-2-4-13 0 0,1 9 12 0 0,6-6 37 0 0,-7 1-45 0 0,-3-5-16 0 0,-1-1-1 0 0,0 1 0 0 0,0-1 1 0 0,1 1-1 0 0,-1-1 1 0 0,0 0-1 0 0,0 1 0 0 0,1-1 1 0 0,-1 1-1 0 0,1-1 1 0 0,-1 0-1 0 0,0 0 0 0 0,1 1 1 0 0,-1-1-1 0 0,1 0 0 0 0,-1 0 1 0 0,1 1-1 0 0,-1-1 1 0 0,0 0-1 0 0,1 0 0 0 0,-1 0 1 0 0,1 0-1 0 0,-1 0 1 0 0,1 1-1 0 0,-1-1 0 0 0,1 0 1 0 0,-1 0-1 0 0,1 0 0 0 0,-1-1 1 0 0,1 1-1 0 0,-1 0 1 0 0,1 0-3 0 0,60 0 16 0 0,-59 0-11 0 0,1 0 0 0 0,-1-1 0 0 0,1 1 0 0 0,-1-1 0 0 0,0 1 1 0 0,1-1-1 0 0,-1 0 0 0 0,1 0-5 0 0,25-16 130 0 0,-18 10-69 0 0,0 2-29 0 0,-8 4-15 0 0,1 1 1 0 0,-1-2-1 0 0,0 1 0 0 0,0 0 0 0 0,0 0 0 0 0,0-1 1 0 0,0 1-1 0 0,-1-1 0 0 0,2 0-17 0 0,5-12 52 0 0,-7 12-51 0 0,1-1 3 0 0,0-1 1 0 0,1 1-1 0 0,0 0 1 0 0,-1 0-1 0 0,1 0 0 0 0,3-2-4 0 0,-3 3 10 0 0,0-1 0 0 0,0 0-1 0 0,0 0 1 0 0,-1 0-1 0 0,1 0 1 0 0,1-3-10 0 0,2-9 87 0 0,0-5-1 0 0,-2 10-39 0 0,2-11 72 0 0,-2 8-56 0 0,7-21-5 0 0,-9 28-56 0 0,0-1 7 0 0,0 0 0 0 0,0 1 0 0 0,0-1-1 0 0,-1 0 1 0 0,0 0 0 0 0,-1 0 0 0 0,1 0-9 0 0,-1-24 0 0 0,2 15 0 0 0,9 3-22 0 0,-9 31-494 0 0,-2-11 408 0 0,1-3 74 0 0,-2 20-70 0 0,0 20-95 0 0,5-20 142 0 0,2-9 57 0 0,-5-12 0 0 0,1 1 0 0 0,-1-1 0 0 0,0 0 0 0 0,-1 1 0 0 0,1-1 0 0 0,0 0 0 0 0,-1 1 0 0 0,0 1 0 0 0,0-3 2 0 0,0 1 1 0 0,1-1-1 0 0,-1 1 1 0 0,0-1-1 0 0,1 0 1 0 0,-1 1-1 0 0,1-1 1 0 0,0 0-1 0 0,0 0 1 0 0,0 1-1 0 0,0-1 0 0 0,1 1-2 0 0,8 18 31 0 0,-6-10-21 0 0,-2-8-9 0 0,-1 0 0 0 0,0 0 1 0 0,0 0-1 0 0,0 0 1 0 0,0 1-1 0 0,0-1 0 0 0,-1 0 1 0 0,1 1-1 0 0,-1 1-1 0 0,0-4 2 0 0,0 0-1 0 0,0 0 0 0 0,0-1 1 0 0,0 1-1 0 0,0 0 0 0 0,1 0 1 0 0,-1 0-1 0 0,0-1 0 0 0,0 1 1 0 0,1 0-1 0 0,-1-1 0 0 0,0 1 1 0 0,1 0-1 0 0,-1 0 0 0 0,1-1 0 0 0,-1 1 1 0 0,1-1-1 0 0,-1 1 0 0 0,1-1 1 0 0,0 1-1 0 0,-1 0 0 0 0,1-1 1 0 0,-1 0-1 0 0,1 1 0 0 0,0-1 1 0 0,0 1-1 0 0,-1-1 0 0 0,1 0 1 0 0,0 1-2 0 0,1-1 1 0 0,-1 1 0 0 0,0-1 0 0 0,0 1 0 0 0,0-1 0 0 0,0 1 0 0 0,0 0 0 0 0,0 0 0 0 0,0 0 0 0 0,0 0 0 0 0,0-1 0 0 0,0 1 0 0 0,0 0 0 0 0,-1 0 0 0 0,1 1 0 0 0,0-1-1 0 0,4 15 12 0 0,8-1 36 0 0,-7-9-66 0 0,-3-3-77 0 0,-1 0-75 0 0,0-2-110 0 0,0 1-130 0 0,-2-2-117 0 0,1 1 69 0 0,-1-1-44 0 0,0 0-598 0 0,0 0-480 0 0,0 0-908 0 0</inkml:trace>
  <inkml:trace contextRef="#ctx0" brushRef="#br0" timeOffset="8025.6">12369 1 9184 0 0,'3'0'208'0'0,"7"0"33"0"0,-7 0 14 0 0,-1 0-42 0 0,4 0-179 0 0,-3 2-27 0 0,3 5 0 0 0,8 2 44 0 0,-1-1 365 0 0,-3 2-81 0 0,-4 0-82 0 0,6 16 278 0 0,-8-15-294 0 0,1 0 39 0 0,0-1-100 0 0,-1-2-35 0 0,-3-4-88 0 0,0-1 0 0 0,-1 1 0 0 0,1-1 0 0 0,0 1 0 0 0,-1-1 0 0 0,0 1 0 0 0,0 0-53 0 0,0 15 204 0 0,1-11-137 0 0,0-1-1 0 0,0 0 1 0 0,0 1 0 0 0,3 5-67 0 0,-2-5 69 0 0,0 0 0 0 0,0 0 0 0 0,-1 1 1 0 0,0 7-70 0 0,-1 108 817 0 0,2-107-656 0 0,4 0-34 0 0,-1-1-36 0 0,-1 15 88 0 0,-4 21 205 0 0,-1-28-187 0 0,3-5-20 0 0,4-2-49 0 0,0-3-21 0 0,-4 2 30 0 0,-3-4-30 0 0,1-9-77 0 0,0 0-1 0 0,-1 1 1 0 0,1-1-1 0 0,1 0 1 0 0,-1 0-1 0 0,0 0 1 0 0,1 1-1 0 0,-1-1 1 0 0,1 0 0 0 0,0 1-31 0 0,5 3 56 0 0,-1 3-14 0 0,-3 0 31 0 0,-1 7 71 0 0,-1-14-78 0 0,0-3-36 0 0,0 0-38 0 0,0 0-37 0 0,0 0-73 0 0,0 0-130 0 0,0 0-20 0 0,0 0-3 0 0</inkml:trace>
  <inkml:trace contextRef="#ctx0" brushRef="#br0" timeOffset="8294.76">12984 364 10624 0 0,'0'0'241'0'0,"0"0"38"0"0,0 0 10 0 0,0 0-33 0 0,0 0-192 0 0,0 2-36 0 0,0 6-15 0 0,0 15-17 0 0,3-9 67 0 0,2-6 58 0 0,1 2 135 0 0,-4 6 108 0 0,-2 8 82 0 0,3-14-24 0 0,-1-5-333 0 0,6 14 142 0 0,-6-10-117 0 0,-1 3 44 0 0,-2-3-62 0 0,1 12 108 0 0,4-6-2 0 0,0-7-133 0 0,-3-7-64 0 0,0 0 0 0 0,0 1 0 0 0,0-1 0 0 0,0 1 0 0 0,0-1 0 0 0,-1 1 0 0 0,1-1 0 0 0,-1 1 0 0 0,1 0 0 0 0,-1-1 0 0 0,0 1 0 0 0,0 0 1 0 0,1-1-1 0 0,-1 1-5 0 0,0 9 44 0 0,-1-6-36 0 0,1-1 0 0 0,0 1 0 0 0,1-1 0 0 0,-1 1 0 0 0,1-1 0 0 0,0 3-8 0 0,10 11 48 0 0,-11-16-44 0 0,1 0 1 0 0,0 0 0 0 0,-1 1 0 0 0,0-1 0 0 0,0 0 0 0 0,0 0-1 0 0,1 0 1 0 0,-2 0 0 0 0,1 0 0 0 0,0 1-5 0 0,0 11 29 0 0,3-7-45 0 0,0-5-42 0 0,1 1 50 0 0,-1-1-36 0 0,-1 0-96 0 0,-1 1-93 0 0,-1-1 66 0 0,0 0-39 0 0,0-2-15 0 0,0 1-35 0 0,0 0-349 0 0,0-1 82 0 0,0 0-49 0 0,0 0-675 0 0,0 0-532 0 0,0 0-1011 0 0</inkml:trace>
  <inkml:trace contextRef="#ctx0" brushRef="#br0" timeOffset="8579.27">13095 32 10880 0 0,'0'0'248'0'0,"0"0"34"0"0,0 0 20 0 0,0 0-38 0 0,0 0-143 0 0,0 0 34 0 0,-3 0 34 0 0,1 0-95 0 0,0 0-96 0 0,1 0-34 0 0,-1 0-35 0 0,0 0-34 0 0,0 0-37 0 0,0 0-36 0 0,0 0-37 0 0,0 0-39 0 0,0 0-38 0 0,0 0-39 0 0,1 0-40 0 0,-1 0-41 0 0,1 0-41 0 0,0 0-43 0 0,-1 0-1033 0 0,1 0-879 0 0</inkml:trace>
  <inkml:trace contextRef="#ctx0" brushRef="#br0" timeOffset="8961.31">13773 1 8032 0 0,'0'0'182'0'0,"0"0"29"0"0,0 2 12 0 0,0 6-134 0 0,-1 11 12 0 0,5-1-67 0 0,1-10-43 0 0,1 4 14 0 0,-4 0 56 0 0,-2-1 117 0 0,0 3 36 0 0,3 5 50 0 0,7 2 111 0 0,-5 8-1 0 0,-2-19-272 0 0,0 0 41 0 0,9 23 385 0 0,-7-20-331 0 0,-1-3-61 0 0,0 5 113 0 0,0-2-45 0 0,0 3-6 0 0,2 6 46 0 0,4 16 175 0 0,-6-24-233 0 0,0 0 42 0 0,1-4-128 0 0,2 9 40 0 0,-5-1 18 0 0,-2-12-109 0 0,1-1 0 0 0,0 1 0 0 0,0-1 0 0 0,0 1 0 0 0,2 2-49 0 0,4 15 138 0 0,-6-8-89 0 0,-1-13-38 0 0,0 0-1 0 0,1 0 0 0 0,-1 0 1 0 0,0 0-1 0 0,1-1 0 0 0,-1 1 1 0 0,1 0-1 0 0,-1 0 1 0 0,1 0-1 0 0,0 0 0 0 0,0-1 1 0 0,0 1-1 0 0,1 1-10 0 0,-1-1 8 0 0,0-1 0 0 0,-1 0-1 0 0,1 1 1 0 0,0-1 0 0 0,0 1 0 0 0,-1-1-1 0 0,1 1 1 0 0,-1-1 0 0 0,0 1 0 0 0,1 0 0 0 0,-1-1-1 0 0,0 1 1 0 0,0 1-8 0 0,0-2 7 0 0,0 1 0 0 0,0 0-1 0 0,1-1 1 0 0,-1 1 0 0 0,0-1-1 0 0,1 1 1 0 0,-1-1 0 0 0,1 1-1 0 0,-1-1 1 0 0,1 0 0 0 0,-1 1-1 0 0,1-1 1 0 0,0 0-1 0 0,0 1 1 0 0,0-1-7 0 0,4 5 7 0 0,-2-4 57 0 0,-3-2-36 0 0,0 0-51 0 0,0 1-51 0 0,0 1-108 0 0,0 9-190 0 0,0-9-18 0 0</inkml:trace>
  <inkml:trace contextRef="#ctx0" brushRef="#br0" timeOffset="9496.72">13458 348 7568 0 0,'0'0'166'0'0,"0"0"29"0"0,0 0 14 0 0,2 0-25 0 0,4 0-147 0 0,1 0 36 0 0,1 0 55 0 0,-2 0 70 0 0,-1-3 229 0 0,4-4-137 0 0,-6 6-184 0 0,1 0 0 0 0,-1 0 0 0 0,0 0 0 0 0,0 1-1 0 0,1-1 1 0 0,-1 1 0 0 0,3-1-106 0 0,3 1 187 0 0,0 0-44 0 0,-7 0-120 0 0,8-1 237 0 0,-2 0-65 0 0,0-1-23 0 0,2-3 18 0 0,1 1 24 0 0,13-1 272 0 0,26-6-83 0 0,36-5 84 0 0,-41 11-249 0 0,-22 0-148 0 0,-13 3-58 0 0,1-1-1 0 0,0 2 1 0 0,-1 0-1 0 0,7 0-31 0 0,6 1 37 0 0,-8 1-5 0 0,0-1 0 0 0,-1-1 1 0 0,11-2-33 0 0,-2-3 11 0 0,-17 5-11 0 0,0-1 0 0 0,0 1 0 0 0,1 0 0 0 0,-1 0 0 0 0,1 0 1 0 0,0 1-1 0 0,14 0 1 0 0,-1 0-5 0 0,2 0-33 0 0,-12-1-26 0 0,3 1-43 0 0,0-1-43 0 0,-10 1 100 0 0,-1 0 0 0 0,1 1-1 0 0,-1-1 1 0 0,1 0 0 0 0,0 1-1 0 0,-1-1 1 0 0,1 1 0 0 0,1 1 49 0 0,14 7-267 0 0,27 13-290 0 0,-37-16 420 0 0,18 19-346 0 0,-20-17 377 0 0,-2-2 56 0 0,2 7-107 0 0,-1-2 81 0 0,5 12 23 0 0,0 0-3 0 0,-6-1 56 0 0,-4-20 11 0 0,0 0-1 0 0,0 0 0 0 0,0 0 1 0 0,1 0-1 0 0,-1 0 0 0 0,1 0 1 0 0,-1 0-1 0 0,1 0 0 0 0,0 0 1 0 0,0-1-1 0 0,0 1 0 0 0,0 0 1 0 0,0 0-1 0 0,0-1 0 0 0,1 1 0 0 0,-1-1 1 0 0,0 1-1 0 0,2 0-10 0 0,7 11 127 0 0,-9-12-111 0 0,0 1 0 0 0,-1-1 0 0 0,1 0 0 0 0,-1 1 0 0 0,1-1 0 0 0,-1 1 0 0 0,1-1 0 0 0,-1 0-1 0 0,0 1 1 0 0,0-1 0 0 0,0 2-16 0 0,0-2 27 0 0,0 1 1 0 0,0 0-1 0 0,1-1 0 0 0,-1 1 0 0 0,0 0 0 0 0,1-1 0 0 0,0 1 0 0 0,-1-1 0 0 0,1 1 0 0 0,0-1 0 0 0,-1 1 1 0 0,1-1-1 0 0,0 1 0 0 0,0-1-27 0 0,4 7 131 0 0,2 5 112 0 0,-2-2-51 0 0,-1-3-78 0 0,1 5 120 0 0,6-8-12 0 0,-5 6-15 0 0,-5-10-193 0 0,-1 1-1 0 0,0-1 1 0 0,1 0-1 0 0,-1 0 1 0 0,1 0 0 0 0,0 0-1 0 0,-1-1 1 0 0,1 1-1 0 0,0 0 1 0 0,0 0-1 0 0,-1 0 1 0 0,1 0 0 0 0,0-1-1 0 0,0 1 1 0 0,0 0-1 0 0,0 0-13 0 0,10 4 126 0 0,7 5 76 0 0,-15-7-90 0 0,0-2-41 0 0,0 0-26 0 0,1-1-27 0 0,2 1 16 0 0,9 9-8 0 0,1-7-42 0 0,-5-5-74 0 0,-6 0-1 0 0,0 0-28 0 0,-2-1-55 0 0,1 1-59 0 0,0 0-79 0 0,-3 1 83 0 0,1 0-37 0 0,1 0-365 0 0,-1 1 169 0 0,0-1-36 0 0,1-1-577 0 0,-1-2-559 0 0,-2-5-928 0 0</inkml:trace>
  <inkml:trace contextRef="#ctx0" brushRef="#br0" timeOffset="9797">14736 300 6968 0 0,'0'0'157'0'0,"0"0"23"0"0,0 0 11 0 0,0 3-31 0 0,0 2-159 0 0,2-2 49 0 0,0-1 41 0 0,1 0 36 0 0,2 3 169 0 0,-5-5-260 0 0,0 1 0 0 0,1 0-1 0 0,-1-1 1 0 0,1 1-1 0 0,-1 0 1 0 0,0-1-1 0 0,0 1 1 0 0,1 0-1 0 0,-1 0 1 0 0,0-1-1 0 0,0 1 1 0 0,0 0-1 0 0,0 0 1 0 0,0-1-1 0 0,0 2-35 0 0,2 9 390 0 0,3-2-64 0 0,-1 3 86 0 0,-9 6 52 0 0,9-2-211 0 0,-2-9-138 0 0,1 2 40 0 0,-2-2-16 0 0,-1 1 37 0 0,0 4 10 0 0,1-4-41 0 0,-1 1 0 0 0,-1-1 0 0 0,1 0 0 0 0,-3 8-145 0 0,-1 0 173 0 0,2-10-89 0 0,0 1 1 0 0,0-1 0 0 0,1 1 0 0 0,0 0 0 0 0,1-1 0 0 0,-1 4-85 0 0,0 4 138 0 0,0-2 1 0 0,-1 1-1 0 0,-1 0 1 0 0,-2 8-139 0 0,4-17 26 0 0,-2 18 134 0 0,3 0-35 0 0,-2 10 42 0 0,-4-8-22 0 0,4-18-96 0 0,1 0 0 0 0,-1 0 0 0 0,1 0 0 0 0,0 1 0 0 0,1 4-49 0 0,-1-4 40 0 0,1-1-1 0 0,-1 1 1 0 0,0 0-1 0 0,-1-1 0 0 0,0 1 1 0 0,0-1-40 0 0,-2 11 77 0 0,-2 12 97 0 0,-4-8 96 0 0,5 5 39 0 0,-6-5 10 0 0,6 5-17 0 0,2-18-160 0 0,0-1 0 0 0,-1-1 1 0 0,-3 7-143 0 0,-3 3 190 0 0,4-3-26 0 0,0-1-45 0 0,3-5-52 0 0,0 8 75 0 0,3-14-132 0 0,0 0 0 0 0,0 0 0 0 0,0 0 0 0 0,0 0 0 0 0,0 0 0 0 0,0-1-1 0 0,0 1 1 0 0,0 0 0 0 0,0 0 0 0 0,-1 0 0 0 0,1 0 0 0 0,0-1 0 0 0,-1 1 0 0 0,1 0-1 0 0,-1 0-9 0 0,-5 3 91 0 0,5-4-87 0 0,1 1 0 0 0,0-1 0 0 0,-1 0 0 0 0,1 0-1 0 0,-1 1 1 0 0,1-1 0 0 0,0 0 0 0 0,-1 1 0 0 0,1-1 0 0 0,-1 0 0 0 0,1 1 0 0 0,0-1-1 0 0,0 1 1 0 0,-1-1 0 0 0,1 1 0 0 0,0-1 0 0 0,0 0 0 0 0,-1 1 0 0 0,1-1 0 0 0,0 1 0 0 0,0-1-1 0 0,0 1 1 0 0,0-1 0 0 0,0 1 0 0 0,0-1 0 0 0,0 1 0 0 0,0-1 0 0 0,0 1 0 0 0,0-1-1 0 0,0 1 1 0 0,0-1 0 0 0,0 1-4 0 0,0 1-177 0 0,0-1 58 0 0,0 0 51 0 0,0 0 44 0 0,0 1 68 0 0,0-1 78 0 0,-2 3 455 0 0,2-3-487 0 0,-1-1-35 0 0,0 1-46 0 0,1-1-57 0 0,-1 1-70 0 0,0-1-80 0 0,0 0-55 0 0,0 1-80 0 0,0-1-88 0 0,0 0-97 0 0,0 0-103 0 0,-1 0-112 0 0,1 0-119 0 0,0 0 379 0 0,1 0-33 0 0,0 0-1603 0 0,0 0-1207 0 0</inkml:trace>
  <inkml:trace contextRef="#ctx0" brushRef="#br0" timeOffset="11597.32">0 1452 4560 0 0,'0'0'133'0'0,"3"3"-5"0"0,7 7-37 0 0,-7-7 157 0 0,0-2-86 0 0,0 0-52 0 0,1-1-41 0 0,0 0-10 0 0,-2 1 31 0 0,11 9 340 0 0,-11-9-237 0 0,-1 1-47 0 0,1-2-39 0 0,0 1-34 0 0,2-1 3 0 0,1-1-65 0 0,-4 1 13 0 0,0 0 36 0 0,6 0 55 0 0,9 0 332 0 0,-11 1-351 0 0,-1 0-78 0 0,4 4 71 0 0,-7-4-71 0 0,1 0-1 0 0,-1 0 1 0 0,1 0 0 0 0,-1 0-1 0 0,1-1 1 0 0,-1 1 0 0 0,1-1-1 0 0,-1 1 1 0 0,1-1 0 0 0,0 1-1 0 0,-1-1 1 0 0,1 0 0 0 0,0 0-1 0 0,0 0-17 0 0,17 0 198 0 0,2 0-58 0 0,-2 0-52 0 0,-2 0-48 0 0,4 3 32 0 0,-8 2-36 0 0,-11-3-32 0 0,1-1 1 0 0,-1 0-1 0 0,1 0 0 0 0,-1 0 1 0 0,1-1-1 0 0,-1 1 0 0 0,1-1 1 0 0,-1 1-1 0 0,1-1 0 0 0,0 0 0 0 0,-1 0 1 0 0,2 0-5 0 0,88 0 170 0 0,-85 1-149 0 0,0 0-1 0 0,-1 0 1 0 0,1 0-1 0 0,0 1 1 0 0,-1 0 0 0 0,1 0-21 0 0,-2 0 14 0 0,-1-1 1 0 0,1 0 0 0 0,-1 0 0 0 0,1-1 0 0 0,4 1-15 0 0,80-1 236 0 0,-1 0-47 0 0,174 0 234 0 0,-248 1-385 0 0,-1 0 1 0 0,14 3-39 0 0,16 1 65 0 0,3-11-2 0 0,-33 4-30 0 0,0 1 1 0 0,10-1-34 0 0,109 2 181 0 0,-91 0-162 0 0,67 0 122 0 0,84 0-125 0 0,-115 0 32 0 0,-53 1-23 0 0,0 1 0 0 0,13 3-25 0 0,-16-1 18 0 0,0-2-1 0 0,9 0-17 0 0,86-2 81 0 0,147 0 9 0 0,-242 0-65 0 0,0 2 0 0 0,20 4-25 0 0,-22-3 52 0 0,1-1 1 0 0,18 1-53 0 0,-18-3 43 0 0,0 2 1 0 0,17 3-44 0 0,-16-1 28 0 0,0-2 1 0 0,18 0-29 0 0,-15-2 0 0 0,-5 0 0 0 0,0 0 0 0 0,17 3 0 0 0,-18 0 0 0 0,14 1 0 0 0,-1 0 0 0 0,8-2 0 0 0,17-3 11 0 0,-22 0 21 0 0,0 2-1 0 0,19 3-31 0 0,-21 0 18 0 0,-3 0 0 0 0,0-1 0 0 0,4-1-18 0 0,11 0 20 0 0,-6 4 35 0 0,-18-3 1 0 0,0-1 0 0 0,0 0-1 0 0,1-1-55 0 0,7-1 90 0 0,3 0 60 0 0,-1 0 0 0 0,5-3-150 0 0,-3-1 98 0 0,14-2-12 0 0,2 3-70 0 0,51 3 2 0 0,1 0 56 0 0,224 0 318 0 0,-187 0-268 0 0,-104 1-76 0 0,33 6-48 0 0,-35-3 16 0 0,31 0-16 0 0,47-4 16 0 0,337 0 149 0 0,-408 1-132 0 0,20 5-33 0 0,-31-2 14 0 0,0-2 0 0 0,0-1 0 0 0,27-2-14 0 0,-16-4 0 0 0,-1 1 10 0 0,33 0-10 0 0,83 4 70 0 0,-80 0-6 0 0,20 0-25 0 0,140 0 162 0 0,-182-2-121 0 0,17-4-80 0 0,-18 1 48 0 0,18 2-48 0 0,27 4 0 0 0,5 0 0 0 0,33-6 0 0 0,-83 0 0 0 0,-7 1 0 0 0,25 0 0 0 0,4 1 0 0 0,30-6 0 0 0,-37 3 0 0 0,-23 1 0 0 0,11 0 0 0 0,23 2 0 0 0,-21 1 21 0 0,16-4-21 0 0,-16 1 39 0 0,16 2-39 0 0,-15 0 20 0 0,-1-2 34 0 0,-5 0 26 0 0,39-1 58 0 0,-43 2-65 0 0,9-1 103 0 0,20 1-176 0 0,14 1 11 0 0,46-8-107 0 0,-93 7 68 0 0,42-7-26 0 0,5 6 44 0 0,-43 1 10 0 0,9-2 0 0 0,21 3 0 0 0,67-5 19 0 0,-5 0 15 0 0,-78 6-23 0 0,11-4-11 0 0,-14 1 0 0 0,10 2 0 0 0,67-5 0 0 0,0 1 0 0 0,-87 7 0 0 0,15 0 53 0 0,16-3-53 0 0,-32-2 9 0 0,9 0-7 0 0,20 2-2 0 0,66-5 31 0 0,2 0 2 0 0,-64 9-33 0 0,-7 0 0 0 0,48-6 0 0 0,-85 2-1 0 0,33-3 55 0 0,15 2-54 0 0,1177 4 63 0 0,-956 0 5 0 0,0 0 52 0 0,-1 0 67 0 0,1 0 83 0 0,-158-8-113 0 0,-6 0-21 0 0,-95 8-121 0 0,7 0 41 0 0,28 3-56 0 0,-39 1 9 0 0,11 2 9 0 0,28-3-18 0 0,114-3 138 0 0,17 0 28 0 0,-178 1-100 0 0,33 6-66 0 0,-35-3 88 0 0,31 0-88 0 0,-34-4 34 0 0,-7-1-17 0 0,0 1-1 0 0,0 1 1 0 0,1 2-17 0 0,4 1 27 0 0,-5-1 2 0 0,-1 0 1 0 0,21 0-30 0 0,-3-3 43 0 0,50 0-11 0 0,-56 0 13 0 0,-24-1-34 0 0,0 0 1 0 0,0 0-1 0 0,1 0 1 0 0,7-3-12 0 0,-9 1 10 0 0,0 2 0 0 0,0-1 0 0 0,1 1 0 0 0,6 0-10 0 0,-4 1 23 0 0,-8 1-19 0 0,0-1 0 0 0,0 0 0 0 0,0 0 0 0 0,0 0 0 0 0,0-1 0 0 0,0 1 0 0 0,0 0 0 0 0,0-1 0 0 0,0 1 0 0 0,0-1 0 0 0,0 0-4 0 0,6-3 26 0 0,-7 2-22 0 0,1 2 0 0 0,-1-1 0 0 0,0 0 0 0 0,1 0-1 0 0,-1 0 1 0 0,1 1 0 0 0,0-1 0 0 0,-1 1 0 0 0,1-1 0 0 0,-1 1-1 0 0,1 0 1 0 0,0-1 0 0 0,-1 1 0 0 0,1 0-4 0 0,3 0 10 0 0,-1-1-58 0 0,-1 0-50 0 0,1 0-42 0 0,1-2-189 0 0,3-4-589 0 0,-7 6 678 0 0,0 1-34 0 0,-1-1-365 0 0,1 1 92 0 0,-1 0-47 0 0,0-1-694 0 0,0 1-545 0 0,0 0-1034 0 0</inkml:trace>
  <inkml:trace contextRef="#ctx0" brushRef="#br1" timeOffset="24777.98">1799 2509 6880 0 0,'0'0'157'0'0,"0"0"23"0"0,0 0 11 0 0,-3 3-31 0 0,-17 17-123 0 0,16-16-26 0 0,2 1 10 0 0,-3 8 168 0 0,-6-8 49 0 0,4 6-9 0 0,0 3-53 0 0,5-10-111 0 0,-4 11 108 0 0,0 4-52 0 0,3-8-53 0 0,-3 26 258 0 0,3-28-278 0 0,0 0-1 0 0,1 1 0 0 0,0 0 0 0 0,1 1-47 0 0,-1 16 125 0 0,2-7-22 0 0,0 4-14 0 0,0-22-79 0 0,0 0-1 0 0,0 0 1 0 0,0-1 0 0 0,1 1 0 0 0,-1 0 0 0 0,0-1-1 0 0,1 1 1 0 0,-1-1 0 0 0,1 1 0 0 0,0 0 0 0 0,-1-1-1 0 0,1 1 1 0 0,0-1 0 0 0,0 1 0 0 0,0 0-10 0 0,4 6 45 0 0,1 3 20 0 0,1 3-31 0 0,-4-8-25 0 0,0-1 5 0 0,-3-4-12 0 0,0-1 1 0 0,0 1-1 0 0,1 0 0 0 0,-1-1 1 0 0,0 1-1 0 0,1 0 0 0 0,-1-1 1 0 0,0 1-1 0 0,1-1 1 0 0,-1 1-1 0 0,1-1 0 0 0,-1 1 1 0 0,1-1-1 0 0,-1 1 0 0 0,1-1 1 0 0,-1 0-1 0 0,1 1 1 0 0,0-1-1 0 0,-1 0 0 0 0,1 1 1 0 0,0-1-1 0 0,0 0-2 0 0,4 3 4 0 0,11 10 56 0 0,-15-12-50 0 0,0 0-1 0 0,0 1 1 0 0,1-1 0 0 0,-1 0 0 0 0,0 0-1 0 0,1 0 1 0 0,-1 0 0 0 0,1 0 0 0 0,-1 0 0 0 0,1 0-1 0 0,0-1 1 0 0,-1 1 0 0 0,1 0 0 0 0,0-1 0 0 0,-1 1-1 0 0,1-1 1 0 0,0 0 0 0 0,0 0 0 0 0,0 1-10 0 0,14-1 97 0 0,9 1 129 0 0,-13-2-63 0 0,-2-2 40 0 0,3-5-5 0 0,1-1-44 0 0,1 0 38 0 0,-7 4 70 0 0,-1 0-89 0 0,-1-1-49 0 0,2-3-19 0 0,-4 3-20 0 0,0 2 5 0 0,-1 0-4 0 0,1 0-1 0 0,-1-1 1 0 0,0 0 0 0 0,0 1 0 0 0,-1-1 0 0 0,1 0 0 0 0,0-3-86 0 0,7-12 248 0 0,3 2-39 0 0,-11 16-188 0 0,-1 0 0 0 0,1 0 0 0 0,-1 0 0 0 0,0 1 0 0 0,1-1 0 0 0,-1 0 0 0 0,0 0 0 0 0,0-1 0 0 0,0 1 0 0 0,-1 0 0 0 0,1 0 0 0 0,0 0 0 0 0,-1-2-21 0 0,1-29 232 0 0,-1 17-133 0 0,0 14-94 0 0,0 1-1 0 0,0-1 0 0 0,-1 0 0 0 0,1 1 1 0 0,0-1-1 0 0,-1 1 0 0 0,1-1 1 0 0,-1 1-1 0 0,0-1 0 0 0,1 1 1 0 0,-1 0-1 0 0,0-1 0 0 0,0 1 0 0 0,0 0 1 0 0,0-1-1 0 0,0 1 0 0 0,0 0 1 0 0,0 0-1 0 0,-1-1-4 0 0,0 1 3 0 0,1-1 1 0 0,-1 0-1 0 0,1 1 1 0 0,-1-1-1 0 0,1 0 1 0 0,0 0-1 0 0,-1 0 0 0 0,1 0 1 0 0,0 0-1 0 0,0-1-3 0 0,-1-6 14 0 0,2 8-12 0 0,0 0 1 0 0,-1-1 0 0 0,1 1-1 0 0,0 0 1 0 0,-1 0 0 0 0,1-1-1 0 0,-1 1 1 0 0,1 0 0 0 0,-1 0-1 0 0,0 0 1 0 0,0-1-3 0 0,-20-8-11 0 0,11-14-90 0 0,2 16 96 0 0,-1 0-37 0 0,-2 2-44 0 0,-1 0-55 0 0,3 1-19 0 0,0 0-46 0 0,0-1-51 0 0,2 0-55 0 0,-9-10-252 0 0</inkml:trace>
  <inkml:trace contextRef="#ctx0" brushRef="#br1" timeOffset="25231.62">2256 2509 6448 0 0,'0'0'141'0'0,"0"0"23"0"0,3 3 13 0 0,9 9-32 0 0,-4-2-88 0 0,3 8-105 0 0,-8-12 68 0 0,0 0 97 0 0,2-1 38 0 0,0 1 79 0 0,4 6 226 0 0,2 10 355 0 0,-3-6-288 0 0,-3-5-224 0 0,1-3-97 0 0,0-1-57 0 0,-5-6-119 0 0,10 12 294 0 0,-10-11-284 0 0,-1 0 0 0 0,1 0 0 0 0,0-1 0 0 0,-1 1 0 0 0,0 0 0 0 0,1 0 0 0 0,-1-1 0 0 0,0 1 0 0 0,0 0 0 0 0,0 0-40 0 0,2 15 178 0 0,2 0 50 0 0,2-3 177 0 0,1-1 0 0 0,5 9-405 0 0,2 3 392 0 0,-9-12-144 0 0,-1-11-156 0 0,2 4 57 0 0,-5-3-119 0 0,0-1 1 0 0,-1 0-1 0 0,0 1 1 0 0,1-1-1 0 0,-1 1 1 0 0,0 0-1 0 0,0 0-30 0 0,0-3 0 0 0,0 0 8 0 0,0 1 0 0 0,0-1-1 0 0,0 0 1 0 0,0 1 0 0 0,0-1 0 0 0,0 0-1 0 0,0 1 1 0 0,0-1 0 0 0,0 0 0 0 0,0 1-1 0 0,0-1 1 0 0,0 0 0 0 0,0 1 0 0 0,0-1-1 0 0,0 0 1 0 0,0 1 0 0 0,1-1 0 0 0,-1 0-1 0 0,0 0 1 0 0,0 1 0 0 0,0-1 0 0 0,1 0-1 0 0,-1 0 1 0 0,0 1 0 0 0,0-1 0 0 0,1 0-8 0 0,9 13 200 0 0,-9-11-37 0 0,0 0-78 0 0,0 0-63 0 0,-1 0-47 0 0,2 2-204 0 0,-1-3 210 0 0,0 0 83 0 0,0 0 33 0 0,0-1 53 0 0,1 0 61 0 0,-1 1 70 0 0,1-1 77 0 0,0 0 85 0 0,0 0 94 0 0,1 0 101 0 0,8 0-368 0 0,-11 0-266 0 0,0 0-1 0 0,0 0 1 0 0,0 0-1 0 0,0 0 0 0 0,0 0 1 0 0,0 0-1 0 0,0 0 1 0 0,0 0-1 0 0,0 0 1 0 0,1 0-1 0 0,-1 0 1 0 0,0 0-1 0 0,0 0 1 0 0,0 0-1 0 0,0 0 1 0 0,0 0-1 0 0,0 0 0 0 0,0 0 1 0 0,0 0-1 0 0,0 0 1 0 0,0 0-1 0 0,0 0 1 0 0,1 0-1 0 0,-1 0 1 0 0,0 0-1 0 0,0 0 1 0 0,0 0-1 0 0,0 0 1 0 0,0 0-1 0 0,0 0 1 0 0,0-1-1 0 0,0 1 0 0 0,0 0 1 0 0,0 0-1 0 0,0 0 1 0 0,0 0-1 0 0,0 0 1 0 0,0 0-1 0 0,0 0 1 0 0,0 0-1 0 0,0 0 1 0 0,0 0-1 0 0,0 0 1 0 0,0-1-1 0 0,0 1 0 0 0,0 0 1 0 0,0 0-1 0 0,0 0 1 0 0,0 0-1 0 0,0 0 1 0 0,0 0-1 0 0,0 0 1 0 0,0 0-1 0 0,0 0 1 0 0,0 0-1 0 0,0 0 1 0 0,0-1-5 0 0,0 0 24 0 0,1-1-1 0 0,-1 0 0 0 0,0 1 0 0 0,1-1 0 0 0,0 0 0 0 0,-1 1 0 0 0,1-1 0 0 0,0 1 0 0 0,0-1 0 0 0,-1 1 0 0 0,2-2-22 0 0,3-6 81 0 0,3-6 69 0 0,-1-1-54 0 0,10-29 34 0 0,-8 24-72 0 0,-2 5-52 0 0,-4 4-5 0 0,-2 8 0 0 0,0 0 0 0 0,1 0 1 0 0,-1 0-1 0 0,1 0 0 0 0,-1 0 1 0 0,1 1-1 0 0,1-1 0 0 0,-1 0-1 0 0,9-19 36 0 0,-10 19-34 0 0,1 0 0 0 0,0-1 0 0 0,0 1 1 0 0,0 0-1 0 0,0 0 0 0 0,1 0 0 0 0,0 0 0 0 0,1 0-2 0 0,-3 2 3 0 0,1 0-1 0 0,-1-1 0 0 0,1 1 1 0 0,-1 0-1 0 0,0 0 0 0 0,0-1 1 0 0,0 1-1 0 0,0-1 0 0 0,0 1 1 0 0,0 0-1 0 0,-1-1 0 0 0,1 0-2 0 0,-1 1 6 0 0,0 0 0 0 0,0 1 0 0 0,1-1 0 0 0,-1 1-1 0 0,1-1 1 0 0,-1 0 0 0 0,1 1 0 0 0,-1-1 0 0 0,1 1-1 0 0,0 0 1 0 0,0-1 0 0 0,0 1 0 0 0,0-1 0 0 0,0 1-1 0 0,0 0 1 0 0,0 0 0 0 0,0 0 0 0 0,1 0 0 0 0,-1 0-1 0 0,1-1-5 0 0,9-3 57 0 0,-10 5-51 0 0,0 0-1 0 0,1-1 1 0 0,-1 1 0 0 0,0 0 0 0 0,0-1-1 0 0,0 0 1 0 0,0 1 0 0 0,0-1 0 0 0,0 0-1 0 0,0 1 1 0 0,0-1 0 0 0,-1 0 0 0 0,1 0-1 0 0,0 0 1 0 0,0 0 0 0 0,-1 0 0 0 0,1 0-1 0 0,0 0-5 0 0,3-10 24 0 0,-1 2-23 0 0,0 4-91 0 0,3 0-81 0 0,2 0-115 0 0,13-5-64 0 0,-15 6 69 0 0,-1 1 67 0 0,-1 0 52 0 0,-1 1 36 0 0,5-3-216 0 0,-3 4 187 0 0,1 1-54 0 0,-1-1-48 0 0,-3 1 127 0 0,0 0-38 0 0,-1 0-7 0 0,0-1-38 0 0,0 1-44 0 0,0-1-49 0 0,0 0-53 0 0,-1 0-49 0 0,1 0-43 0 0,-1 0-39 0 0,0-1-140 0 0,0 0-37 0 0,0-3-1468 0 0</inkml:trace>
  <inkml:trace contextRef="#ctx0" brushRef="#br1" timeOffset="25857.02">3029 2683 5904 0 0,'0'0'169'0'0,"0"0"-65"0"0,0 0 33 0 0,6 0 261 0 0,4 0-197 0 0,5 0 106 0 0,1 0 101 0 0,-2 0 94 0 0,-11 0-48 0 0,-1-3-6 0 0,11-7 0 0 0,0 4-23 0 0,-7-4-96 0 0,7 4-45 0 0,0-4-10 0 0,-10 7-100 0 0,-1 2-61 0 0,1 0-41 0 0,0 2-42 0 0,0-1-18 0 0,-1-1 39 0 0,-1-1-10 0 0,-1-1-21 0 0,-1 0 8 0 0,2 0 22 0 0,0 1 23 0 0,2-1 39 0 0,18-18 186 0 0,-18 18-266 0 0,-1 1-34 0 0,1-1 74 0 0,-3 3-2 0 0,0-3-4 0 0,0-23 62 0 0,0 23-64 0 0,3 1-11 0 0,7-9-32 0 0,-12 10 33 0 0,-6 0-51 0 0,8 1 4 0 0,0 0-6 0 0,-1 0 0 0 0,1 0 0 0 0,0 0 0 0 0,0 0 0 0 0,0 0 0 0 0,0 0 0 0 0,0 0 0 0 0,0 0 0 0 0,0 0 0 0 0,0 0 0 0 0,0 0 0 0 0,0 0-1 0 0,-1 0 1 0 0,1 0 0 0 0,0 0 0 0 0,0 0 0 0 0,0 0 0 0 0,0 0 0 0 0,0 0 0 0 0,0 0 0 0 0,0 0 0 0 0,0 0 0 0 0,0 0 0 0 0,0 0 0 0 0,0 0 0 0 0,-1-1 0 0 0,1 1-1 0 0,0 0 1 0 0,0 0 0 0 0,0 0 0 0 0,0 0 0 0 0,0 0 0 0 0,0 0 0 0 0,0 0 0 0 0,0 0 0 0 0,0 0 0 0 0,0 0 0 0 0,0 0 0 0 0,0 0 0 0 0,0 0 0 0 0,0-1 0 0 0,0 1 0 0 0,0 0-1 0 0,0 0 1 0 0,0 0 0 0 0,0 0 0 0 0,0 0 0 0 0,0 0 0 0 0,0 0 0 0 0,0 0 0 0 0,0 0 0 0 0,0 0 0 0 0,0-1 0 0 0,0 1 0 0 0,0 0 0 0 0,0 0 0 0 0,0 0-1 0 0,0-3 9 0 0,0 1 0 0 0,0-1 0 0 0,0 0 1 0 0,-1 0-1 0 0,1 1 0 0 0,-1-1 0 0 0,1 0 1 0 0,-1 0-10 0 0,0 2 1 0 0,1 1 1 0 0,0 0 0 0 0,0-1 0 0 0,-1 1 0 0 0,1-1 0 0 0,0 1-1 0 0,0 0 1 0 0,-1-1 0 0 0,1 1 0 0 0,0 0 0 0 0,-1-1 0 0 0,1 1-1 0 0,-1 0 1 0 0,1 0 0 0 0,0-1 0 0 0,-1 1 0 0 0,1 0 0 0 0,-1 0 0 0 0,1 0-2 0 0,-1 0 1 0 0,1 0 0 0 0,0-1 0 0 0,-1 1 0 0 0,1 0 0 0 0,0 0 0 0 0,-1 0 0 0 0,1-1 0 0 0,0 1 0 0 0,0 0 0 0 0,-1 0 0 0 0,1-1 0 0 0,0 1 0 0 0,0 0 0 0 0,-1-1 0 0 0,1 1 0 0 0,0 0 0 0 0,0 0 0 0 0,0-1 0 0 0,-1 1 0 0 0,1-1 0 0 0,0 1 0 0 0,0 0 0 0 0,0-1 0 0 0,0 1 0 0 0,0 0 0 0 0,0-1 0 0 0,0 1 0 0 0,0 0 0 0 0,0-1 0 0 0,0 1 1 0 0,0-1-1 0 0,0 1 0 0 0,0 0 0 0 0,0-1-1 0 0,-2-4 80 0 0,-12-6 0 0 0,1 9-54 0 0,-21 2 28 0 0,18 0-54 0 0,15-1 0 0 0,1 1 0 0 0,-1 0 0 0 0,0 0 0 0 0,0 0 0 0 0,0 0 0 0 0,0 1 0 0 0,0-1 0 0 0,1 0 0 0 0,-1 0 0 0 0,0 0 0 0 0,0 1 0 0 0,0-1 0 0 0,1 0 0 0 0,-2 1 0 0 0,-3 10 0 0 0,-6-6 0 0 0,6 5 0 0 0,-1-5 0 0 0,5-5 0 0 0,1 0 0 0 0,-1 1 0 0 0,1-1 0 0 0,-1 0 0 0 0,1 0 0 0 0,0 1 0 0 0,-1-1 0 0 0,1 0 0 0 0,0 1 0 0 0,-1-1 0 0 0,1 1 0 0 0,0-1 0 0 0,-1 0 0 0 0,1 1 0 0 0,0-1 0 0 0,0 1 0 0 0,-1-1 0 0 0,1 1 0 0 0,0-1 0 0 0,0 1 0 0 0,0-1 0 0 0,0 1 0 0 0,0-1 0 0 0,0 1 0 0 0,-1-1 0 0 0,1 1 0 0 0,0-1 0 0 0,1 1 0 0 0,-1-1 0 0 0,0 1 0 0 0,0-1 0 0 0,0 1 0 0 0,0 1 0 0 0,0-1 0 0 0,0 1 0 0 0,-1 0 0 0 0,1-1 0 0 0,0 1 0 0 0,-1-1 0 0 0,1 1 0 0 0,-1 0 0 0 0,0-1 0 0 0,0 1 0 0 0,1-1 0 0 0,-1 0 0 0 0,0 1 0 0 0,0-1 0 0 0,-4 7 0 0 0,0 6 0 0 0,5-14 0 0 0,0 0 0 0 0,0 0 0 0 0,-1 0 0 0 0,1 0 0 0 0,0 0 0 0 0,0 0 0 0 0,0 0 0 0 0,0 1 0 0 0,0-1 0 0 0,0 0 0 0 0,0 0 0 0 0,0 0 0 0 0,0 0 0 0 0,0 0 0 0 0,0 0 0 0 0,0 0 0 0 0,0 0 0 0 0,0 0 0 0 0,0 0 0 0 0,-1 0 0 0 0,1 0 0 0 0,0 1 0 0 0,0-1 0 0 0,0 0 0 0 0,0 0 0 0 0,0 0 0 0 0,0 0 0 0 0,0 0 0 0 0,0 0 0 0 0,-1 0 0 0 0,1 0 0 0 0,0 0 0 0 0,0 0 0 0 0,0 0 0 0 0,0 0 0 0 0,0 0 0 0 0,0 0 0 0 0,0 0 0 0 0,-1 0 0 0 0,1 0 0 0 0,0 0 0 0 0,0 0 0 0 0,0 0 0 0 0,0 0 0 0 0,0-1 0 0 0,0 1 0 0 0,0 0 0 0 0,0 0 0 0 0,0 0 0 0 0,-1 0 0 0 0,1 0 0 0 0,0 0 0 0 0,0 0 0 0 0,0 0 0 0 0,0 0 0 0 0,0 0 0 0 0,-6 15 0 0 0,1 0 0 0 0,-1-2 0 0 0,5-12 0 0 0,0 1 0 0 0,0-1 0 0 0,0 1 0 0 0,1-1 0 0 0,-1 1 0 0 0,0-1 0 0 0,1 1 0 0 0,0 0 0 0 0,-1-1 0 0 0,1 1 0 0 0,0 0 0 0 0,0-1 0 0 0,0 1 0 0 0,0 0 0 0 0,0 58-72 0 0,2-44 72 0 0,3-8 0 0 0,-4-6 0 0 0,0-1 0 0 0,0 0 0 0 0,0 1 0 0 0,0-1 0 0 0,-1 1 0 0 0,1-1 0 0 0,-1 1 0 0 0,1 0 0 0 0,-1-1 0 0 0,1 1 0 0 0,-1 0 0 0 0,0-1 0 0 0,0 1 0 0 0,0 0 0 0 0,0 0 0 0 0,2 23-20 0 0,-1-24 18 0 0,-1 0 0 0 0,0 0 1 0 0,1 0-1 0 0,-1 0 0 0 0,1 0 0 0 0,-1 0 1 0 0,1 0-1 0 0,-1 0 0 0 0,1 0 0 0 0,0 0 0 0 0,-1 0 1 0 0,1 0-1 0 0,0-1 0 0 0,0 1 0 0 0,0 0 1 0 0,0-1-1 0 0,0 1 0 0 0,0 0 0 0 0,0-1 2 0 0,4 3-7 0 0,-4-3 7 0 0,-1 0 0 0 0,1 1 0 0 0,0-1 0 0 0,-1 0-1 0 0,1 1 1 0 0,0-1 0 0 0,-1 0 0 0 0,1 1 0 0 0,-1-1-1 0 0,1 1 1 0 0,-1-1 0 0 0,1 1 0 0 0,-1-1 0 0 0,1 1-1 0 0,-1-1 1 0 0,0 1 0 0 0,1-1 0 0 0,-1 1 0 0 0,0 0 0 0 0,1-1-1 0 0,-1 1 1 0 0,0 0 0 0 0,3 4 1 0 0,0-1-1 0 0,0 0 0 0 0,0 0 1 0 0,1 0-1 0 0,-1 0 0 0 0,3 1 0 0 0,-2-1 11 0 0,1 0 84 0 0,2-4-42 0 0,-1 1-3 0 0,2 4 21 0 0,-6-4-54 0 0,-1 0-1 0 0,1 0 0 0 0,-1 0 1 0 0,0-1-1 0 0,1 1 1 0 0,0 0-1 0 0,-1-1 1 0 0,1 1-1 0 0,-1-1 1 0 0,1 1-1 0 0,0-1 1 0 0,-1 0-1 0 0,1 0 1 0 0,0 0-17 0 0,-2 0 6 0 0,1 0 1 0 0,-1 0 0 0 0,1 0 0 0 0,-1 0 0 0 0,1 0 0 0 0,-1 0 0 0 0,1 0-1 0 0,-1 0 1 0 0,1 0 0 0 0,-1 0 0 0 0,1 0 0 0 0,-1 0 0 0 0,1 1 0 0 0,-1-1-1 0 0,1 0 1 0 0,-1 0 0 0 0,1 1 0 0 0,-1-1 0 0 0,1 0 0 0 0,-1 0 0 0 0,0 1 0 0 0,1-1-1 0 0,-1 0 1 0 0,1 1 0 0 0,-1-1 0 0 0,0 1 0 0 0,0-1 0 0 0,1 0 0 0 0,-1 1-7 0 0,8 6 181 0 0,-3-5-146 0 0,1-1 43 0 0,1-1 57 0 0,4-2 112 0 0,0-1-2 0 0,-4 0-114 0 0,-1 0-59 0 0,-1 1-43 0 0,6-4 151 0 0,-1 1-34 0 0,0 0-8 0 0,-8 4-100 0 0,1 0 0 0 0,-1 1 0 0 0,0-1 0 0 0,0 0 0 0 0,1 1 0 0 0,-1 0 0 0 0,0-1 0 0 0,1 1-38 0 0,10-2 198 0 0,-12 1-188 0 0,0 1 1 0 0,0-1-1 0 0,0 1 0 0 0,-1-1 0 0 0,1 1 0 0 0,0-1 1 0 0,-1 0-1 0 0,1 1 0 0 0,0-1 0 0 0,-1 0 1 0 0,1 0-1 0 0,-1 1 0 0 0,1-1 0 0 0,-1 0 1 0 0,1 0-11 0 0,1-4 55 0 0,-1 4-41 0 0,-1 0 0 0 0,0 1-1 0 0,0-1 1 0 0,1 0 0 0 0,-1 1 0 0 0,0-1-1 0 0,1 1 1 0 0,-1-1 0 0 0,1 1-1 0 0,-1-1 1 0 0,1 1 0 0 0,-1-1 0 0 0,1 1-1 0 0,-1-1 1 0 0,1 1 0 0 0,-1-1 0 0 0,1 1-1 0 0,0 0 1 0 0,-1-1 0 0 0,1 1 0 0 0,-1 0-1 0 0,1 0-13 0 0,4-3 53 0 0,2 0 24 0 0,23-14 249 0 0,-22 8-212 0 0,-3-4 40 0 0,6 8-62 0 0,-9 2-131 0 0,-1-1 100 0 0,1 1 34 0 0,0 1-106 0 0,2 2-55 0 0,1-1-63 0 0,1 1-76 0 0,3 0-89 0 0,-19 0-350 0 0,7 0-25 0 0</inkml:trace>
  <inkml:trace contextRef="#ctx0" brushRef="#br1" timeOffset="23539.65">553 2288 4832 0 0,'-2'0'42'0'0,"1"0"-34"0"0,-4-1-38 0 0,1 1 70 0 0,0 1 98 0 0,3 0-17 0 0,-1 1 41 0 0,-1 1-145 0 0,-4 4 58 0 0,5-5 38 0 0,1-1 131 0 0,1-1 226 0 0,0 0 11 0 0,0 0-18 0 0,0 0-101 0 0,0 0-46 0 0,-3 3-10 0 0,-7 7-18 0 0,7-6-100 0 0,2-1-85 0 0,1 1-55 0 0,1 1-30 0 0,-1-2 39 0 0,1 3 18 0 0,4 7 224 0 0,-2-8-195 0 0,-1-2-58 0 0,0 1-50 0 0,-1-2 24 0 0,0 0 0 0 0,-1 0-1 0 0,1-1 1 0 0,-1 1 0 0 0,0 0-1 0 0,0 0 1 0 0,1 0 0 0 0,-1 0-1 0 0,0 0 1 0 0,-1 0 0 0 0,1 1-20 0 0,0-1 20 0 0,0 0-1 0 0,-1-1 1 0 0,1 1 0 0 0,0 0 0 0 0,1 0 0 0 0,-1 0 0 0 0,0 0 0 0 0,1 0-1 0 0,-1 0 1 0 0,1 0 0 0 0,0 0-20 0 0,7 16 141 0 0,-7-15-118 0 0,0 0 0 0 0,0 0 0 0 0,-1 1 0 0 0,1-1 0 0 0,-1 0 1 0 0,1 0-1 0 0,-1 2-23 0 0,1 14 133 0 0,6-4-38 0 0,-1 1-9 0 0,-4 3 30 0 0,-2-12-72 0 0,1 0 0 0 0,0 1 0 0 0,0-1 0 0 0,3 7-44 0 0,-2-6 47 0 0,0 0 0 0 0,0 0-1 0 0,-1 0 1 0 0,0 9-47 0 0,-2 8 104 0 0,1-16-57 0 0,-1 0-1 0 0,1 0 0 0 0,1 0 1 0 0,0 1-1 0 0,0-1 1 0 0,1 3-47 0 0,4 3 88 0 0,-5-12-68 0 0,0 1 0 0 0,0-1 0 0 0,0 0 0 0 0,0 1 0 0 0,0-1 0 0 0,-1 0 0 0 0,1 1 0 0 0,-1 1-20 0 0,0-3 11 0 0,0-1 1 0 0,0 1 0 0 0,0 0 0 0 0,1-1 0 0 0,-1 1 0 0 0,0 0-1 0 0,1-1 1 0 0,-1 1 0 0 0,1 0 0 0 0,0-1 0 0 0,-1 1 0 0 0,1-1-1 0 0,0 1 1 0 0,0-1-12 0 0,5 12 75 0 0,-3 7 15 0 0,-3 5 37 0 0,0-10-40 0 0,0-14-82 0 0,0 0 0 0 0,0-1 0 0 0,0 1 0 0 0,0 0 0 0 0,0-1 0 0 0,0 1 0 0 0,0 0 0 0 0,0-1 0 0 0,0 1 0 0 0,1 0 0 0 0,-1-1 1 0 0,0 1-1 0 0,1 0 0 0 0,-1-1 0 0 0,0 1 0 0 0,1-1 0 0 0,-1 1 0 0 0,0-1 0 0 0,1 1 0 0 0,-1-1 0 0 0,1 1 0 0 0,-1-1 0 0 0,1 1 0 0 0,-1-1 1 0 0,1 1-1 0 0,0-1-5 0 0,-1 0 5 0 0,1 1 0 0 0,-1-1 0 0 0,1 1 0 0 0,0-1 0 0 0,-1 0 0 0 0,1 1 0 0 0,-1-1 0 0 0,0 1 0 0 0,1 0 0 0 0,-1-1 0 0 0,1 1 1 0 0,-1-1-1 0 0,0 1 0 0 0,0 0 0 0 0,1-1 0 0 0,-1 1 0 0 0,0-1 0 0 0,0 1 0 0 0,0 0 0 0 0,1-1 0 0 0,-1 1 0 0 0,0 0 0 0 0,0 0 0 0 0,0-1 1 0 0,0 1-1 0 0,0 0-5 0 0,0 5-19 0 0,0 2 81 0 0,0 0 73 0 0,0 10 263 0 0,0-14-290 0 0,0-1 137 0 0,0-3 10 0 0,0 0-116 0 0,0-3-86 0 0,-1 1 34 0 0,1 0-104 0 0,0 0-94 0 0,-1-1-80 0 0,0 1-131 0 0,-1-1-81 0 0,1 0-161 0 0,-2-1-374 0 0,0 0-128 0 0,1 1 431 0 0,0-4-967 0 0,2-2-908 0 0,0 9 2510 0 0</inkml:trace>
  <inkml:trace contextRef="#ctx0" brushRef="#br1" timeOffset="24024.18">505 2336 3792 0 0,'0'0'108'0'0,"0"-1"-23"0"0,-2-1 11 0 0,-3-2 49 0 0,-1-3 136 0 0,3 5 245 0 0,3 2 18 0 0,0 0-32 0 0,0 0-354 0 0,0 0 36 0 0,0 0 90 0 0,4 0-125 0 0,-1-1-34 0 0,2 0 44 0 0,2-1-67 0 0,1-6-60 0 0,-6 4 6 0 0,1-3-5 0 0,-2 7-39 0 0,-1-1-1 0 0,0 1 0 0 0,0-1 1 0 0,0 1-1 0 0,0-1 1 0 0,1 1-1 0 0,-1-1 1 0 0,0 1-1 0 0,0-1 1 0 0,1 1-1 0 0,-1 0 0 0 0,0-1 1 0 0,1 1-1 0 0,-1 0 1 0 0,1-1-1 0 0,-1 1 1 0 0,0 0-1 0 0,1-1 0 0 0,-1 1 1 0 0,1 0-1 0 0,-1 0 1 0 0,1-1-1 0 0,-1 1 1 0 0,1 0-1 0 0,-1 0 1 0 0,1 0-1 0 0,-1 0 0 0 0,1 0 1 0 0,-1 0-1 0 0,1 0 1 0 0,-1 0-1 0 0,1 0 1 0 0,-1 0-1 0 0,1 0 0 0 0,-1 0 1 0 0,1 0-1 0 0,-1 0 1 0 0,1 0-4 0 0,9 1 66 0 0,-6-1-48 0 0,-1 0 1 0 0,1 0 0 0 0,0 0 0 0 0,-1 0-1 0 0,1 0 1 0 0,0-1 0 0 0,-1 1 0 0 0,1-1-1 0 0,0 0-18 0 0,-3 0 4 0 0,0 0 0 0 0,0 1 0 0 0,0-1 0 0 0,-1 1 0 0 0,1-1 1 0 0,0 1-1 0 0,0-1 0 0 0,0 1 0 0 0,0 0 0 0 0,0-1 0 0 0,0 1 0 0 0,0 0 0 0 0,0 0 0 0 0,-1 0 0 0 0,1 0 0 0 0,0 0 0 0 0,0 0 0 0 0,0 0 1 0 0,0 0-1 0 0,0 0 0 0 0,0 0 0 0 0,0 0 0 0 0,0 0 0 0 0,0 1 0 0 0,0-1 0 0 0,0 0 0 0 0,0 1 0 0 0,0-1 0 0 0,-1 1 0 0 0,1-1 1 0 0,0 1-1 0 0,0 0-4 0 0,1 0 3 0 0,2 0 15 0 0,1 0 1 0 0,0 0 0 0 0,-1 0 0 0 0,1-1-1 0 0,0 0 1 0 0,0 0 0 0 0,0 0 0 0 0,-1 0-1 0 0,4-1-18 0 0,2 0 34 0 0,20 2 182 0 0,-5 3-51 0 0,-21-3-142 0 0,0 1-1 0 0,-1-1 1 0 0,1 1-1 0 0,0 0 1 0 0,-1 0-1 0 0,1 0 1 0 0,-1 1-1 0 0,0-1 1 0 0,1 1-1 0 0,-1 0 0 0 0,0 1-22 0 0,5 3 52 0 0,-5-3-26 0 0,0-1 0 0 0,0 0 1 0 0,1 0-1 0 0,-1 0 0 0 0,1 0 1 0 0,0 0-27 0 0,7 4 83 0 0,-10-6-78 0 0,-1 0 0 0 0,1 0-1 0 0,-1-1 1 0 0,0 1 0 0 0,1 0-1 0 0,-1 0 1 0 0,1 0 0 0 0,-1 0 0 0 0,0 0-1 0 0,0 0 1 0 0,0 0 0 0 0,1-1-1 0 0,-1 2-4 0 0,2 9 30 0 0,12 16 67 0 0,-2-4 8 0 0,-9-7 17 0 0,-2-9-58 0 0,-1-5-41 0 0,0 0-1 0 0,0 1 0 0 0,0-1 0 0 0,0 0 0 0 0,0 0 0 0 0,-1 0 0 0 0,1 0 0 0 0,-1 0 1 0 0,1 1-1 0 0,-1 0-22 0 0,-31 60 528 0 0,6-32-290 0 0,21-20-166 0 0,4-9-57 0 0,0 0 1 0 0,0 0-1 0 0,0 1 0 0 0,-1-1 0 0 0,1 0 1 0 0,0 0-1 0 0,-1 0 0 0 0,0 0 1 0 0,0 0-16 0 0,-5 5 50 0 0,4-3-14 0 0,0-1 0 0 0,0 0-1 0 0,-1 0 1 0 0,1 0-1 0 0,-1 0 1 0 0,0 0-36 0 0,-3 0 82 0 0,-20 9 164 0 0,3-6-90 0 0,16 1-66 0 0,8-6-86 0 0,0-1-1 0 0,-1 0 1 0 0,1 1 0 0 0,0-1-1 0 0,-1 1 1 0 0,1-1-1 0 0,0 0 1 0 0,-1 1-1 0 0,1-1 1 0 0,-1 0 0 0 0,1 0-1 0 0,0 1 1 0 0,-1-1-1 0 0,1 0 1 0 0,-1 0 0 0 0,1 1-1 0 0,-1-1 1 0 0,1 0-1 0 0,-1 0 1 0 0,1 0 0 0 0,-1 0-1 0 0,1 0 1 0 0,-1 0-1 0 0,1 0 1 0 0,-1 0 0 0 0,1 0-1 0 0,-1 0 1 0 0,1 0-1 0 0,-1 0-3 0 0,-46 0 162 0 0,31 0-162 0 0,0-3 0 0 0,11 0-37 0 0,1 0-96 0 0,3 2 33 0 0,0 0-33 0 0,0 0-38 0 0,0 0-42 0 0,1 1 213 0 0,-1-1-259 0 0,1 0-42 0 0,-1 1-38 0 0,1 0-33 0 0,-1-1-628 0 0,1 1-662 0 0</inkml:trace>
  <inkml:trace contextRef="#ctx0" brushRef="#br1" timeOffset="24408.22">1089 2556 5960 0 0,'0'0'132'0'0,"0"3"17"0"0,0 9 28 0 0,0 2-79 0 0,0 2-52 0 0,0 21-8 0 0,0-24 16 0 0,0-11-3 0 0,0 0-1 0 0,0-1 0 0 0,1 1 0 0 0,-1 0 0 0 0,0 0 0 0 0,1-1 0 0 0,0 1 0 0 0,-1 0 0 0 0,1-1 0 0 0,0 1 1 0 0,0 0-1 0 0,0-1 0 0 0,0 1-50 0 0,4 8 356 0 0,-2 3 102 0 0,-4-5-165 0 0,1 1-35 0 0,-1 6 107 0 0,1-12-282 0 0,0 0 0 0 0,0 0 0 0 0,0 0 0 0 0,0 0 0 0 0,1 0 0 0 0,-1 0 1 0 0,1 0-1 0 0,0 0 0 0 0,0 2-83 0 0,4 3 172 0 0,1 2 61 0 0,-4 3 42 0 0,-2-8-185 0 0,0 2 58 0 0,0-5-110 0 0,0 0 0 0 0,1-1 1 0 0,-1 1-1 0 0,0 0 0 0 0,0-1 1 0 0,1 1-1 0 0,-1 0 1 0 0,1 0-1 0 0,-1-1 0 0 0,1 1 1 0 0,0-1-1 0 0,0 1 0 0 0,0 0-38 0 0,4 4 181 0 0,2 2 51 0 0,3 3-39 0 0,-7-9-7 0 0,-3-2-9 0 0,0 3-28 0 0,0 2 457 0 0,0-3-115 0 0,0-1-105 0 0,0-2-91 0 0,-1-1-81 0 0,1-2-67 0 0,0 0-57 0 0,0-2-45 0 0,0-2-32 0 0,1-10-52 0 0,-1 12 55 0 0,1 1 49 0 0,1 1 69 0 0,3-4-125 0 0,-4 6-5 0 0,-1 1 0 0 0,1 0 0 0 0,0-1 0 0 0,0 1 0 0 0,0-1 0 0 0,-1 1 0 0 0,1-1 0 0 0,-1 0-1 0 0,1 1 1 0 0,-1-1 0 0 0,0 1 0 0 0,1-1 0 0 0,-1 0 0 0 0,0 0-4 0 0,-1-9 16 0 0,1 7-8 0 0,0 1 0 0 0,-1 0 0 0 0,1 0 0 0 0,1 0 0 0 0,-1-1 0 0 0,0 1 0 0 0,1 0 0 0 0,-1 0 0 0 0,1 0 0 0 0,0-1-8 0 0,10-14 53 0 0,-6-9-39 0 0,-3 22-14 0 0,0-1 0 0 0,1 1 0 0 0,-1 0 0 0 0,1-1 0 0 0,0 1 0 0 0,1 0 0 0 0,-1 1 0 0 0,4-5 0 0 0,-4 6 0 0 0,-1 0 0 0 0,1 0 0 0 0,-1 0 0 0 0,0 0 1 0 0,0-1-1 0 0,0-1 0 0 0,0 2-3 0 0,0-1 0 0 0,0 1 0 0 0,0 0 0 0 0,0 0 0 0 0,0 0 1 0 0,2-1 2 0 0,9-12-64 0 0,-11 11 55 0 0,-2 5 8 0 0,1-1 1 0 0,-1 0 0 0 0,0 1-1 0 0,1-1 1 0 0,-1 0 0 0 0,0 1 0 0 0,1-1-1 0 0,-1 1 1 0 0,0-1 0 0 0,1 1-1 0 0,-1-1 1 0 0,1 1 0 0 0,-1-1 0 0 0,1 1-1 0 0,0-1 1 0 0,-1 1 0 0 0,1 0 0 0 0,-1-1-1 0 0,1 1 1 0 0,0 0 0 0 0,-1 0-1 0 0,1-1 1 0 0,4-1 0 0 0,11-11-1 0 0,-15 12 3 0 0,0-1 1 0 0,1 1-1 0 0,-1 0 1 0 0,0 0-1 0 0,1-1 1 0 0,-1 1-1 0 0,1 0 0 0 0,-1 0 1 0 0,1 1-1 0 0,-1-1 1 0 0,1 0-1 0 0,0 0 1 0 0,0 1-1 0 0,-1-1 0 0 0,1 1 1 0 0,0-1-1 0 0,0 1 1 0 0,-1 0-1 0 0,1 0 1 0 0,1 0-3 0 0,20-4-42 0 0,-1-5-70 0 0,-19 8 141 0 0,0 0-85 0 0,0 0-86 0 0,0 1-90 0 0,0 0-93 0 0,0 0-94 0 0,0 0-97 0 0,0 0-101 0 0,-1 0 199 0 0,0 0-36 0 0,0 0-38 0 0,-1 0-39 0 0,6 0-1248 0 0,2 0-1011 0 0</inkml:trace>
  <inkml:trace contextRef="#ctx0" brushRef="#br1" timeOffset="36888.12">4591 2430 6072 0 0,'3'0'133'0'0,"-2"0"-23"0"0,-1 0-67 0 0,2 0-75 0 0,-1 0-121 0 0,0 0 121 0 0,0 0 60 0 0,0 0 89 0 0,1 0 87 0 0,-1 0 115 0 0,0 0-110 0 0,-1 0 36 0 0,1 0 38 0 0,0 0 43 0 0,-1 3 75 0 0,0-3-384 0 0,0 1-1 0 0,0-1 0 0 0,0 1 1 0 0,0-1-1 0 0,0 1 1 0 0,0-1-1 0 0,0 1 1 0 0,0-1-1 0 0,0 1 1 0 0,1-1-1 0 0,-1 1 1 0 0,0-1-1 0 0,0 0 1 0 0,0 1-1 0 0,1-1 0 0 0,-1 1 1 0 0,0-1-1 0 0,1 0 1 0 0,-1 1-1 0 0,0-1 1 0 0,1 0-1 0 0,-1 1 1 0 0,0-1-1 0 0,1 0 1 0 0,-1 1-1 0 0,1-1 1 0 0,-1 0-1 0 0,0 0 0 0 0,1 0 1 0 0,-1 1-17 0 0,17 0 479 0 0,-12-1-357 0 0,-5 0-116 0 0,0 0 0 0 0,0 0 0 0 0,0 0-1 0 0,0 0 1 0 0,0 0 0 0 0,1 0 0 0 0,-1 0 0 0 0,0 0 0 0 0,0 0 0 0 0,0 0 0 0 0,0 0 0 0 0,0 0 0 0 0,0 0 0 0 0,0 0 0 0 0,0 0 0 0 0,0 0 0 0 0,0 0 0 0 0,1 0 0 0 0,-1 0 0 0 0,0 0-1 0 0,0 0 1 0 0,0 0 0 0 0,0 0 0 0 0,0 0 0 0 0,0 0 0 0 0,0 0 0 0 0,0 0 0 0 0,0 0 0 0 0,0 0 0 0 0,0 0 0 0 0,0 1 0 0 0,0-1 0 0 0,1 0 0 0 0,-1 0 0 0 0,0 0 0 0 0,0 0 0 0 0,0 0-1 0 0,0 0 1 0 0,0 0 0 0 0,0 0 0 0 0,0 0 0 0 0,0 0 0 0 0,0 0 0 0 0,0 1 0 0 0,0-1 0 0 0,0 0 0 0 0,0 0 0 0 0,0 0 0 0 0,0 0 0 0 0,0 0 0 0 0,0 0 0 0 0,0 0 0 0 0,0 0 0 0 0,0 0-1 0 0,0 0 1 0 0,0 0 0 0 0,0 1-6 0 0,0 9 205 0 0,0 6 50 0 0,0-16-251 0 0,0 0-1 0 0,0 0 1 0 0,-1 0-1 0 0,1 0 1 0 0,0 0 0 0 0,0 0-1 0 0,0 1 1 0 0,0-1-1 0 0,0 0 1 0 0,0 0-1 0 0,0 0 1 0 0,0 0-1 0 0,0 0 1 0 0,0 0-1 0 0,0 0 1 0 0,0 0-1 0 0,0 0 1 0 0,0 0-1 0 0,1 1 1 0 0,-1-1 0 0 0,0 0-1 0 0,0 0 1 0 0,0 0-1 0 0,0 0 1 0 0,0 0-1 0 0,0 0 1 0 0,0 0-1 0 0,0 0 1 0 0,0 0-1 0 0,0 0 1 0 0,0 0-1 0 0,0 0 1 0 0,0 0-1 0 0,0 1 1 0 0,0-1 0 0 0,0 0-1 0 0,1 0 1 0 0,-1 0-1 0 0,0 0 1 0 0,0 0-1 0 0,0 0 1 0 0,0 0-1 0 0,0 0 1 0 0,0 0-1 0 0,0 0 1 0 0,0 0-1 0 0,0 0 1 0 0,0 0-1 0 0,1 0 1 0 0,-1 0-1 0 0,0 0 1 0 0,0 0 0 0 0,0 0-1 0 0,0 0 1 0 0,0 0-1 0 0,0 0 1 0 0,0 0-4 0 0,1-1 9 0 0,-1 1 0 0 0,1 0 0 0 0,-1 0 0 0 0,1 0 0 0 0,-1 0 0 0 0,1 0 0 0 0,-1 1-1 0 0,0-1 1 0 0,1 0 0 0 0,-1 0 0 0 0,1 0 0 0 0,-1 0 0 0 0,1 0 0 0 0,-1 1 0 0 0,1-1 0 0 0,-1 0 0 0 0,0 0 0 0 0,1 1 0 0 0,-1-1 0 0 0,1 0 0 0 0,-1 1 0 0 0,0-1 0 0 0,0 0 0 0 0,1 1 0 0 0,-1-1 0 0 0,0 0 0 0 0,1 1 0 0 0,-1-1 0 0 0,0 1-9 0 0,1 14 338 0 0,-1-13-291 0 0,-1 0 0 0 0,1 0-1 0 0,0 0 1 0 0,0 1 0 0 0,1-1-1 0 0,-1 0 1 0 0,0 0 0 0 0,1 0-1 0 0,-1 0 1 0 0,1 1 0 0 0,0-1-47 0 0,4 7 154 0 0,-2 0-35 0 0,0 1-10 0 0,-1 7 7 0 0,0-4 1 0 0,4 0 17 0 0,-1-5-59 0 0,3 8 100 0 0,-6-11-132 0 0,0 0 0 0 0,-1 0 1 0 0,1 0-1 0 0,-1 0 0 0 0,0 0 1 0 0,0 0-1 0 0,-1 1-43 0 0,1 16 186 0 0,2-7-37 0 0,7-1-13 0 0,-8-11-44 0 0,0 0-41 0 0,-3 6-14 0 0,0-6-6 0 0,2-1-18 0 0,-1-1 0 0 0,0 1 1 0 0,0 0-1 0 0,0-1 1 0 0,1 1-1 0 0,-1 0 0 0 0,1-1 1 0 0,-1 1-1 0 0,1-1 1 0 0,0 1-1 0 0,0-1 0 0 0,0 1 1 0 0,-1-1-1 0 0,1 0 1 0 0,1 1-1 0 0,-1-1 1 0 0,0 0-1 0 0,1 1-13 0 0,0 1 143 0 0,-3 0 4 0 0,1 2-63 0 0,0 2-42 0 0,1 2-36 0 0,-1-5 13 0 0,0-1 45 0 0,0-3 50 0 0,0 0-8 0 0,0 0-8 0 0,0 0 28 0 0,0 0 129 0 0,0 0 53 0 0,0 0 11 0 0,0 0-139 0 0,0-3-94 0 0,-1-3-40 0 0,-4 1-38 0 0,-2 1-8 0 0,5 0 0 0 0,-1-1 0 0 0,1 1 0 0 0,0 0 0 0 0,0-1 0 0 0,0-2 0 0 0,7-7 0 0 0,-4 13 0 0 0,-1-1 0 0 0,1 1 0 0 0,0 0 0 0 0,-1-1 0 0 0,1 1 0 0 0,-1-1 0 0 0,1 1 0 0 0,-1 0 0 0 0,0-1 0 0 0,1 1 0 0 0,-1-1 0 0 0,0 1 0 0 0,0-1 0 0 0,0 1 0 0 0,0-1 0 0 0,-1 1 0 0 0,1-1 0 0 0,0 1 0 0 0,0-1 0 0 0,-1 1 0 0 0,1-1 0 0 0,-1 0 0 0 0,-3-5 0 0 0,2 5 0 0 0,1-1 0 0 0,0 1 0 0 0,0-1 0 0 0,0 1 0 0 0,0-1 0 0 0,0 1 0 0 0,0-1 0 0 0,0 1 0 0 0,1-1 0 0 0,-1 0 0 0 0,1 1 0 0 0,0-1 0 0 0,0 0 0 0 0,0 0 0 0 0,0 1 0 0 0,1-1 0 0 0,-1 0 0 0 0,1 1 0 0 0,-1-1 0 0 0,1 0 0 0 0,0 0 0 0 0,10-16 5 0 0,-8 15 4 0 0,0-1 1 0 0,-1 1 0 0 0,1 0-1 0 0,-1-1 1 0 0,1-2-10 0 0,-2-9 10 0 0,-1 13-10 0 0,-1 1 0 0 0,1-1 0 0 0,1 1 0 0 0,-1 0 0 0 0,0-1 0 0 0,0 1 0 0 0,1 0 0 0 0,0-1 0 0 0,-1 1 1 0 0,2-2-1 0 0,27-41 0 0 0,-24 38 0 0 0,1 0 0 0 0,0 0 0 0 0,0 1 0 0 0,5-4 0 0 0,2-3 0 0 0,-9 9-2 0 0,0 1 1 0 0,0 0 0 0 0,0-1 0 0 0,0 1 0 0 0,1 1-1 0 0,-1-1 1 0 0,1 1 0 0 0,0-1 0 0 0,1 1 1 0 0,24-10-48 0 0,10-9 18 0 0,-13 7-9 0 0,-23 13 38 0 0,1-1 1 0 0,-1 2 0 0 0,0-1 0 0 0,1 0 0 0 0,-1 1 0 0 0,0 0 0 0 0,1 0 0 0 0,-1 0 0 0 0,4 1 0 0 0,8 0-10 0 0,-8-1-11 0 0,-5 0 17 0 0,-1 0 0 0 0,1 0 0 0 0,0 0 0 0 0,0 0 0 0 0,0 0 0 0 0,0 1 0 0 0,-1 0 0 0 0,2 0 4 0 0,23 9 0 0 0,-25-9 0 0 0,1 0 0 0 0,0-1 0 0 0,0 1 0 0 0,-1-1 0 0 0,1 0 0 0 0,0 0 0 0 0,0 0 0 0 0,1 0 0 0 0,-2-1 0 0 0,0 1 0 0 0,-1 0 0 0 0,1 0 0 0 0,0 0 0 0 0,0 0 0 0 0,0 0 0 0 0,0 1 0 0 0,0-1 0 0 0,-1 1 0 0 0,1-1 0 0 0,2 2 0 0 0,11 11 0 0 0,1 0 0 0 0,-11-11-1 0 0,-4-2 1 0 0,-1 1 0 0 0,1-1-1 0 0,0 0 1 0 0,-1 1 0 0 0,1-1 0 0 0,0 0 0 0 0,-1 1-1 0 0,1-1 1 0 0,-1 0 0 0 0,1 1 0 0 0,-1-1 0 0 0,1 1 0 0 0,-1-1-1 0 0,1 1 1 0 0,-1 0 0 0 0,0-1 0 0 0,1 1 0 0 0,-1-1-1 0 0,0 1 1 0 0,1 0 0 0 0,-1-1 0 0 0,0 1 0 0 0,3 4-6 0 0,-1-2 0 0 0,0 1 0 0 0,0-1 0 0 0,1-1 0 0 0,-1 1 0 0 0,1 0 0 0 0,0-1 0 0 0,0 1 0 0 0,0-1 1 0 0,3 2 5 0 0,0-1 0 0 0,-5-3 0 0 0,-1 0 0 0 0,1 1 0 0 0,-1-1 0 0 0,1 0 0 0 0,-1 0 0 0 0,1 0 0 0 0,-1 1 0 0 0,1-1 0 0 0,-1 0 0 0 0,1 1 0 0 0,-1-1 0 0 0,0 0 0 0 0,1 1 0 0 0,-1-1 0 0 0,0 0 0 0 0,1 1 0 0 0,-1-1 0 0 0,0 1 0 0 0,1-1 0 0 0,-1 1 0 0 0,0-1 0 0 0,0 1 0 0 0,0-1 0 0 0,0 0 0 0 0,1 1 0 0 0,-1-1 0 0 0,0 1 0 0 0,0-1 0 0 0,0 1 0 0 0,0 0 0 0 0,0-1 0 0 0,0 1 0 0 0,0-1 0 0 0,0 1 0 0 0,0-1 0 0 0,0 1 0 0 0,-1-1 0 0 0,1 1 0 0 0,0 0 0 0 0,1 1 0 0 0,-1 0 0 0 0,0 0 0 0 0,1 0 0 0 0,-1 0 0 0 0,1 0 0 0 0,0-1 0 0 0,0 1 0 0 0,-1 0 0 0 0,1 0 0 0 0,0-1 0 0 0,0 1 0 0 0,1-1 0 0 0,-1 1 0 0 0,0-1 0 0 0,0 1 0 0 0,2 0 0 0 0,-1-1 0 0 0,-1 1 0 0 0,0-1 0 0 0,1 1 0 0 0,-1-1 0 0 0,0 1 0 0 0,0-1 0 0 0,0 1 0 0 0,0 0 0 0 0,0-1 0 0 0,0 1 0 0 0,-1 0 0 0 0,1 0 0 0 0,-1-1 0 0 0,1 1 0 0 0,-1 0 0 0 0,1 0 0 0 0,-1 2 0 0 0,0-3 0 0 0,0 1 0 0 0,0-1 0 0 0,0 1 0 0 0,1 0 0 0 0,-1-1 0 0 0,1 1 0 0 0,-1-1 0 0 0,1 1 0 0 0,-1-1 0 0 0,1 1 0 0 0,0-1 0 0 0,0 0 0 0 0,0 1 0 0 0,5 11 0 0 0,-5-8-1 0 0,0 1 0 0 0,0-1 0 0 0,0 1 0 0 0,-1-1 0 0 0,0 3 1 0 0,0 14 42 0 0,0 0 40 0 0,-1 7 127 0 0,1-17-136 0 0,0 5-30 0 0,0-17-43 0 0,0 0 1 0 0,0 0 0 0 0,0 0 0 0 0,0 0 0 0 0,-1 0 0 0 0,1 0-1 0 0,0 0 1 0 0,0 0 0 0 0,0 0 0 0 0,0 0 0 0 0,0 1 0 0 0,0-1-1 0 0,0 0 1 0 0,0 0 0 0 0,0 0 0 0 0,0 0 0 0 0,1 0 0 0 0,-1 0-1 0 0,0 0 1 0 0,0 0 0 0 0,0 0 0 0 0,0 0 0 0 0,0 1 0 0 0,0-1 0 0 0,0 0-1 0 0,0 0 1 0 0,0 0 0 0 0,0 0 0 0 0,0 0 0 0 0,0 0 0 0 0,0 0-1 0 0,0 0 1 0 0,0 0 0 0 0,0 0 0 0 0,0 0 0 0 0,1 0 0 0 0,-1 0-1 0 0,0 0 1 0 0,0 0 0 0 0,0 0 0 0 0,0 0 0 0 0,0 0 0 0 0,0 0 0 0 0,0 0-1 0 0,0 0 1 0 0,0 0 0 0 0,0 0 0 0 0,0 0 0 0 0,1 0 0 0 0,-1 0-1 0 0,0 0 1 0 0,0 0 0 0 0,0 0 0 0 0,0 0 0 0 0,0 0 0 0 0,0 0-1 0 0,0 0 1 0 0,1 0 0 0 0,-1 0 0 0 0,1 0 0 0 0,-1 0 1 0 0,1 0-1 0 0,-1 0 0 0 0,1 0 1 0 0,-1 0-1 0 0,1 1 0 0 0,-1-1 1 0 0,0 0-1 0 0,1 0 0 0 0,-1 0 1 0 0,1 0-1 0 0,-1 1 0 0 0,1-1 0 0 0,-1 0 1 0 0,0 0-1 0 0,1 1 0 0 0,-1-1 1 0 0,0 0-1 0 0,1 1 0 0 0,-1-1 1 0 0,0 0-1 0 0,1 1 0 0 0,-1-1 1 0 0,0 1-1 0 0,0-1 0 0 0,1 1 1 0 0,-1-1-1 0 0,0 1-1 0 0,1 15 114 0 0,-1-11-70 0 0,0-2 82 0 0,0-3 2 0 0,0 0-10 0 0,0 0-44 0 0,0 0-8 0 0,0 0 3 0 0,0 0-44 0 0,0 0-54 0 0,0 0-58 0 0,0 0-122 0 0,2-1-81 0 0,0 1 86 0 0,4 0-228 0 0,-4 0 174 0 0,-1 1-20 0 0,0-1-112 0 0,-1 0 21 0 0,1 0-53 0 0,-1 0-47 0 0,1 0-42 0 0,-1 0-149 0 0,0 0-40 0 0,0 0-180 0 0,0 0-483 0 0</inkml:trace>
  <inkml:trace contextRef="#ctx0" brushRef="#br1" timeOffset="37619.31">6437 2099 4952 0 0,'0'0'108'0'0,"0"0"17"0"0,0 0 11 0 0,0 3-17 0 0,0 3-79 0 0,0-2 24 0 0,0 1 247 0 0,0-1-71 0 0,-1 0 18 0 0,-1-1-86 0 0,-3-1 90 0 0,3-2-151 0 0,-1 0 32 0 0,3 0-133 0 0,0 0-1 0 0,0 0 1 0 0,0 0-1 0 0,0 0 0 0 0,-1 0 1 0 0,1 0-1 0 0,0 0 1 0 0,0 0-1 0 0,0 0 1 0 0,0 0-1 0 0,0 0 1 0 0,0 0-1 0 0,0 0 1 0 0,0 0-1 0 0,0 0 1 0 0,0 0-1 0 0,-1 0 1 0 0,1 0-1 0 0,0 0 1 0 0,0 0-1 0 0,0 0 1 0 0,0 0-1 0 0,0 1 0 0 0,0-1 1 0 0,0 0-1 0 0,0 0 1 0 0,0 0-1 0 0,0 0 1 0 0,0 0-1 0 0,0 0 1 0 0,0 0-1 0 0,-1 0 1 0 0,1 0-1 0 0,0 0 1 0 0,0 0-1 0 0,0 0 1 0 0,0 0-1 0 0,0 0 1 0 0,0 1-1 0 0,0-1 1 0 0,0 0-1 0 0,0 0 0 0 0,0 0 1 0 0,0 0-1 0 0,0 0 1 0 0,0 0-1 0 0,0 0 1 0 0,0 0-1 0 0,0 0 1 0 0,0 0-1 0 0,0 1 1 0 0,0-1-1 0 0,0 0 1 0 0,0 0-1 0 0,0 0 1 0 0,0 0-1 0 0,0 0-9 0 0,0 5 137 0 0,-2 1 49 0 0,-2 0 86 0 0,-3 4 195 0 0,-2 0 8 0 0,3-4-187 0 0,0-1-84 0 0,2-1-45 0 0,-1 1-50 0 0,1-1-83 0 0,-5 3 123 0 0,-6 1 133 0 0,12-6-205 0 0,0 0 1 0 0,-1 0-1 0 0,1 0 1 0 0,0 0-1 0 0,0 1 1 0 0,-1 0-78 0 0,-2 3 104 0 0,3-3-13 0 0,0 0 0 0 0,-1 1 0 0 0,1-2 0 0 0,-1 1 0 0 0,-1 1-91 0 0,-17 5 358 0 0,-3 4-264 0 0,-11 19-81 0 0,34-30-9 0 0,1-1 0 0 0,-1 1 1 0 0,0-1-1 0 0,0 0 0 0 0,0 1 1 0 0,-1-1-1 0 0,1 0 0 0 0,0 0 0 0 0,0-1 1 0 0,-1 1-1 0 0,1 0 0 0 0,-3 0-4 0 0,-7 2 58 0 0,2 8 41 0 0,-3-7-45 0 0,11-4-43 0 0,0 1 1 0 0,-1-1 0 0 0,1 1-1 0 0,0 0 1 0 0,-1 0 0 0 0,1 0 0 0 0,0 0-1 0 0,0 0 1 0 0,0 0 0 0 0,0 1 0 0 0,0-1-1 0 0,-1 2-11 0 0,-11 13 110 0 0,12-11-80 0 0,2-4-23 0 0,0-1 1 0 0,-1 1-1 0 0,1 0 0 0 0,0-1 1 0 0,-1 1-1 0 0,1-1 1 0 0,0 1-1 0 0,-1 0 1 0 0,1-1-1 0 0,-1 1 1 0 0,1-1-1 0 0,-1 1 1 0 0,1-1-1 0 0,-1 1 0 0 0,1-1 1 0 0,-1 0-1 0 0,1 1 1 0 0,-1-1-1 0 0,0 0 1 0 0,1 1-1 0 0,-1-1 1 0 0,0 0-8 0 0,-4 3 30 0 0,0 0-11 0 0,0 1 44 0 0,-25 25 401 0 0,25-23-410 0 0,3-4 108 0 0,2-2 20 0 0,0 3 2 0 0,0-2-174 0 0,0-1 0 0 0,0 1 0 0 0,0 0 0 0 0,0-1 1 0 0,0 1-1 0 0,-1 0 0 0 0,1-1 0 0 0,0 1 1 0 0,0 0-1 0 0,0-1 0 0 0,-1 1 0 0 0,1 0 0 0 0,0-1 1 0 0,-1 1-1 0 0,1-1-10 0 0,-4 5 34 0 0,1-1-37 0 0,5-1-8 0 0,1 0 31 0 0,0 0 33 0 0,1 0 46 0 0,3 4-42 0 0,1 1 45 0 0,6 6 98 0 0,-10-13-105 0 0,5-1-66 0 0,-6-1-4 0 0,-2 1-21 0 0,-1 0 0 0 0,1 0 0 0 0,-1 0 0 0 0,1 0 0 0 0,-1 0 1 0 0,1 0-1 0 0,-1 0 0 0 0,1 0 0 0 0,-1 0 0 0 0,1 0 0 0 0,-1 0 0 0 0,1 1 0 0 0,-1-1 0 0 0,1 0 1 0 0,-1 0-1 0 0,1 0 0 0 0,-1 1 0 0 0,0-1 0 0 0,1 0 0 0 0,-1 1 0 0 0,1-1 0 0 0,-1 0 0 0 0,0 1 0 0 0,1-1 1 0 0,-1 0-1 0 0,0 1 0 0 0,1-1 0 0 0,-1 1 0 0 0,0-1-4 0 0,8 7 92 0 0,-7-6-86 0 0,0-1 0 0 0,0 1 1 0 0,0-1-1 0 0,0 1 0 0 0,0-1 0 0 0,0 0 1 0 0,0 0-1 0 0,1 1 0 0 0,-1-1 1 0 0,0 0-1 0 0,0 0 0 0 0,0 0 1 0 0,0 0-1 0 0,1-1-6 0 0,13 1 138 0 0,-11 0-108 0 0,0 1 0 0 0,0-1 0 0 0,0 1 1 0 0,0 0-1 0 0,0 0 0 0 0,4 2-30 0 0,17 9 201 0 0,-11-7-38 0 0,-1 1 0 0 0,15 2-163 0 0,-6-1 123 0 0,15-2 212 0 0,-27-1-266 0 0,8 3 49 0 0,-2-5 31 0 0,0 0-1 0 0,2 5-31 0 0,-7-3-51 0 0,7 3 192 0 0,1 0-1 0 0,7 5-257 0 0,-8-1 128 0 0,-4 0-39 0 0,-8-8 19 0 0,3-3-85 0 0,-6-1-7 0 0,-2 1-14 0 0,0 0 0 0 0,0 0 0 0 0,-1 0 0 0 0,1 0 0 0 0,0 0 0 0 0,0 0-1 0 0,0 1 1 0 0,0-1 0 0 0,0 0 0 0 0,-1 0 0 0 0,1 0 0 0 0,0 1 0 0 0,0-1 0 0 0,0 1-2 0 0,0 0 4 0 0,-1-1 1 0 0,0 1-1 0 0,0-1 1 0 0,1 1-1 0 0,-1 0 0 0 0,0-1 1 0 0,0 1-1 0 0,1 0 1 0 0,-1-1-1 0 0,0 1 1 0 0,0 0-1 0 0,0-1 1 0 0,0 1-1 0 0,0 0 0 0 0,0-1-4 0 0,0 0 0 0 0,0 1 2 0 0,0-1-1 0 0,0 0 1 0 0,0 0-1 0 0,0 0 0 0 0,0 0 1 0 0,0 0-1 0 0,0 0 1 0 0,0 0-1 0 0,0 0 1 0 0,0 0-1 0 0,0 0 0 0 0,0 1 1 0 0,0-1-1 0 0,0 0 1 0 0,0 0-1 0 0,0 0 0 0 0,0 0 1 0 0,0 0-1 0 0,0 0 1 0 0,0 0-1 0 0,0 0 0 0 0,0 0 1 0 0,0 0-1 0 0,0 0 1 0 0,0 1-1 0 0,0-1 0 0 0,0 0 1 0 0,0 0-1 0 0,0 0 1 0 0,0 0-1 0 0,0 0 0 0 0,0 0 1 0 0,0 0-1 0 0,0 0 1 0 0,1 0-1 0 0,-1 0 0 0 0,0 0 1 0 0,0 0-1 0 0,0 0 1 0 0,0 0-1 0 0,0 0 0 0 0,0 0 1 0 0,0 0-1 0 0,0 0 1 0 0,0 0-1 0 0,0 0 0 0 0,1 0 1 0 0,-1 0-1 0 0,0 0 1 0 0,0 0-1 0 0,0 0 0 0 0,0 0 1 0 0,0 0-1 0 0,0 0 1 0 0,0 0-1 0 0,0 0 1 0 0,0 0-3 0 0,11 0 81 0 0,-8 0-1 0 0,-3 0-7 0 0,0 0-4 0 0,0 0 7 0 0,0 0-7 0 0,0 0 4 0 0,0 0 6 0 0,0 3 0 0 0,0 7-33 0 0,0-7-93 0 0,0-3-44 0 0,0 0 18 0 0,0 0 11 0 0,0 0-34 0 0,0 0-15 0 0,0 0-33 0 0,0 0-39 0 0,0 0-44 0 0,0 0-45 0 0,0 0-45 0 0,0 0-40 0 0,0 0-37 0 0,0 0-257 0 0,0 0-61 0 0,0 0-47 0 0,0 0-34 0 0,0 0-1426 0 0,0 0-1264 0 0</inkml:trace>
  <inkml:trace contextRef="#ctx0" brushRef="#br1" timeOffset="39652.28">7368 2194 5472 0 0,'2'-15'170'0'0,"-1"13"-128"0"0,0 0 0 0 0,1 0-1 0 0,-1 0 1 0 0,0 0 0 0 0,1 1 0 0 0,0-1 0 0 0,-1 0 0 0 0,2 0-42 0 0,-1-1 37 0 0,9-10-11 0 0,-9 8-26 0 0,-2 5 0 0 0,1-1 0 0 0,-1 0 0 0 0,0 1 0 0 0,1-1 0 0 0,-1 1 0 0 0,0-1 0 0 0,1 0 0 0 0,-1 1 0 0 0,1-1 0 0 0,-1 1 0 0 0,0-1 0 0 0,1 1 0 0 0,-1-1 0 0 0,1 1 0 0 0,0-1 0 0 0,-1 1 0 0 0,1 0 0 0 0,-1-1 0 0 0,1 1 0 0 0,0 0 0 0 0,-1 0 0 0 0,1-1 0 0 0,4-1 0 0 0,3-4 5 0 0,0-1 64 0 0,0-1 71 0 0,0 3 72 0 0,5-1 258 0 0,-5-7 11 0 0,-7 12-445 0 0,1 0 0 0 0,-1 0 0 0 0,1 0 0 0 0,-1 0 0 0 0,1 0 0 0 0,0 0 0 0 0,0 0-1 0 0,-1 1 1 0 0,1-1 0 0 0,0 1 0 0 0,0-1-36 0 0,8-2 195 0 0,2-2 80 0 0,-3 0-88 0 0,6-3 163 0 0,-1-1-18 0 0,-5 4-177 0 0,8 1 17 0 0,13 5-49 0 0,-14 0-47 0 0,-10-1-56 0 0,0 0 33 0 0,14 0 226 0 0,-17 2-322 0 0,0 2 15 0 0,3 3-25 0 0,1 6-22 0 0,3 8-34 0 0,6 11 244 0 0,-12-16-67 0 0,-4-5-80 0 0,-1 7-48 0 0,0 0-23 0 0,1 1 85 0 0,0 12 106 0 0,0-18-90 0 0,0-11-9 0 0,0 0 1 0 0,0-1-1 0 0,0 1 0 0 0,-1 0 0 0 0,1 0 1 0 0,-1-1-1 0 0,1 1 0 0 0,-1 0 1 0 0,0-1-1 0 0,0 1 0 0 0,0-1 0 0 0,0 1 1 0 0,0 0-10 0 0,0-1 8 0 0,0 1-1 0 0,0-1 1 0 0,1 1 0 0 0,-1-1 0 0 0,0 1 0 0 0,1 0 0 0 0,-1-1-1 0 0,1 1 1 0 0,-1 0 0 0 0,1 0 0 0 0,0 0 0 0 0,0-1 0 0 0,-1 1-8 0 0,1 0 4 0 0,0 0 0 0 0,0 0 1 0 0,0-1-1 0 0,-1 1 1 0 0,1 0-1 0 0,-1-1 0 0 0,1 1 1 0 0,-1 0-1 0 0,0-1 0 0 0,0 1 1 0 0,0-1-1 0 0,0 1 0 0 0,0-1 1 0 0,0 1-1 0 0,0-1 1 0 0,0 0-1 0 0,0 1 0 0 0,-1-1 1 0 0,1 0-5 0 0,-12 16 61 0 0,3 6-16 0 0,1-2 6 0 0,5-14-34 0 0,-1-1 1 0 0,0 1-1 0 0,-6 4-17 0 0,7-7 11 0 0,1-1 0 0 0,0 1-1 0 0,0 0 1 0 0,0 0 0 0 0,0 0 0 0 0,1 1 0 0 0,-2 2-11 0 0,-25 27 176 0 0,23-23-136 0 0,4-7-26 0 0,1-1-1 0 0,-1 0 1 0 0,0 0 0 0 0,-1 0 0 0 0,1 0 0 0 0,0 0-1 0 0,-1-1 1 0 0,1 1 0 0 0,-1-1 0 0 0,0 1 0 0 0,0-1-14 0 0,-4 2 29 0 0,-6 6 21 0 0,2 7-33 0 0,-16 15-17 0 0,22-22-2 0 0,5-7 3 0 0,-1-1 1 0 0,-1 0 0 0 0,1 0 0 0 0,0 1-1 0 0,-1-1 1 0 0,1 0 0 0 0,-1 0-1 0 0,1 0 1 0 0,-1 0-2 0 0,-1 0 18 0 0,1 1 0 0 0,0 0-1 0 0,-1 1 1 0 0,1-1 0 0 0,1 0 0 0 0,-2 2-18 0 0,2-2 23 0 0,-1 1 1 0 0,0-1 0 0 0,-1 1 0 0 0,1-1 0 0 0,0 0-1 0 0,-2 1-23 0 0,2-2 29 0 0,0 1-1 0 0,0 0 0 0 0,0-1 0 0 0,0 1 0 0 0,0 0 1 0 0,-1 3-29 0 0,-4 7 140 0 0,-5 2 96 0 0,2-5-135 0 0,7-7-18 0 0,3 0-3 0 0,0-3-77 0 0,0 1 1 0 0,0-1 0 0 0,0 1 0 0 0,0-1 0 0 0,0 1-1 0 0,0-1 1 0 0,0 1 0 0 0,0-1 0 0 0,0 1 0 0 0,0-1 0 0 0,-1 0-1 0 0,1 1 1 0 0,0-1 0 0 0,0 1 0 0 0,0-1 0 0 0,-1 1-1 0 0,1-1 1 0 0,0 1 0 0 0,-1-1 0 0 0,1 0 0 0 0,0 1-1 0 0,-1-1 1 0 0,1 0 0 0 0,0 1 0 0 0,-1-1 0 0 0,1 0-1 0 0,-1 0 1 0 0,1 1 0 0 0,-1-1 0 0 0,1 0 0 0 0,0 0 0 0 0,-1 0-1 0 0,1 1 1 0 0,-1-1 0 0 0,1 0 0 0 0,-1 0 0 0 0,1 0-1 0 0,-1 0 1 0 0,1 0 0 0 0,-1 0 0 0 0,1 0 0 0 0,-1 0-4 0 0,-2 0 80 0 0,3 0 0 0 0,0 0 4 0 0,0 0 17 0 0,0 0 10 0 0,0 0 1 0 0,0 0 10 0 0,0 0 46 0 0,0 0 22 0 0,3 0 2 0 0,48 0 459 0 0,-28 0-401 0 0,2 0-40 0 0,-1 0-107 0 0,-8-2 3 0 0,-1-4-30 0 0,2 0 7 0 0,1 4 38 0 0,-8 3-69 0 0,10-1 49 0 0,-3-4 10 0 0,-6 0-59 0 0,7-3 38 0 0,1 5 24 0 0,21 2 19 0 0,28 0-64 0 0,-67 0-65 0 0,1 0 0 0 0,0 0 0 0 0,0-1 0 0 0,-1 1 0 0 0,1 0 0 0 0,0-1 0 0 0,0 1 0 0 0,-1-1 0 0 0,1 0 0 0 0,0 0 0 0 0,-1 0 0 0 0,1 0 0 0 0,-1 0-4 0 0,1 0 0 0 0,-1 0 0 0 0,1 0 0 0 0,-1 1 0 0 0,1-1 1 0 0,0 0-1 0 0,-1 1 0 0 0,1-1 0 0 0,0 1 0 0 0,0-1 0 0 0,-1 1 0 0 0,1 0 0 0 0,0 0 1 0 0,0-1-1 0 0,8 1-43 0 0,12 0 132 0 0,-10 0-127 0 0,-5 0-24 0 0,0 0-36 0 0,3 0-43 0 0,1 0-50 0 0,-8 0 116 0 0,-1 0-4 0 0,0 0-19 0 0,0 0-40 0 0,0 0-14 0 0,-1 0-41 0 0,1 0-45 0 0,0 0-52 0 0,-1 0-55 0 0,1 0-52 0 0,-1 0-46 0 0,1 0-40 0 0,0 0-141 0 0,0 0-39 0 0,0 0-172 0 0,1 0-460 0 0</inkml:trace>
  <inkml:trace contextRef="#ctx0" brushRef="#br1" timeOffset="40329.69">8236 1878 5192 0 0,'-14'13'151'0'0,"14"-13"-148"0"0,0 0 1 0 0,0 0 0 0 0,0 0-1 0 0,0 0 1 0 0,0 1 0 0 0,0-1 0 0 0,0 0-1 0 0,0 0 1 0 0,-1 0 0 0 0,1 0 0 0 0,0 0-1 0 0,0 0 1 0 0,0 0 0 0 0,0 0 0 0 0,0 0-1 0 0,0 0 1 0 0,0 1 0 0 0,0-1 0 0 0,0 0-1 0 0,0 0 1 0 0,0 0 0 0 0,0 0 0 0 0,0 0-1 0 0,0 0 1 0 0,0 0 0 0 0,0 1 0 0 0,0-1-1 0 0,0 0 1 0 0,0 0 0 0 0,0 0 0 0 0,0 0-1 0 0,0 0 1 0 0,0 0 0 0 0,0 0-1 0 0,0 1 1 0 0,0-1 0 0 0,0 0 0 0 0,0 0-1 0 0,0 0 1 0 0,0 0 0 0 0,0 0 0 0 0,0 0-1 0 0,0 0 1 0 0,0 1 0 0 0,0-1 0 0 0,0 0-1 0 0,0 0 1 0 0,0 0 0 0 0,1 0 0 0 0,-1 0-1 0 0,0 0 1 0 0,0 0 0 0 0,0 0 0 0 0,0 0-1 0 0,0 0 1 0 0,0 0 0 0 0,0 0-4 0 0,4 5 7 0 0,-1-1 95 0 0,-1 0 26 0 0,-1 0 34 0 0,1 4 237 0 0,0 11 468 0 0,-2-12-626 0 0,0 1-56 0 0,0-6-147 0 0,1 8 301 0 0,6 4 265 0 0,-4-7-351 0 0,0-1-46 0 0,-2-2-105 0 0,-1 0-38 0 0,1 1 198 0 0,-1-1-63 0 0,1 0-52 0 0,0 0-43 0 0,1-1-20 0 0,3 5 58 0 0,-2-6-50 0 0,-2-1-40 0 0,1 2 308 0 0,-2-3 0 0 0,0 0 0 0 0,0 2-204 0 0,1 0-32 0 0,-1 3 37 0 0,0 0-77 0 0,-1 3-67 0 0,1-4 4 0 0,0-1 30 0 0,0-1 47 0 0,0-2 8 0 0,0 0 46 0 0,0 0 22 0 0,0 0 2 0 0,0 0-4 0 0,0 0-18 0 0,0 0-8 0 0,0 0-2 0 0,0 0 0 0 0,0 0 0 0 0,0 0 0 0 0,-2 0-60 0 0,0 0-5 0 0,0 0-35 0 0,-5-2 13 0 0,7 1-55 0 0,-1 0 1 0 0,1 0-1 0 0,0 1 0 0 0,-1-1 1 0 0,1 0-1 0 0,0 0 1 0 0,0 0-1 0 0,-1 1 1 0 0,1-1-1 0 0,0 0 1 0 0,0 0-1 0 0,0 0 1 0 0,0 0-1 0 0,0 0-2 0 0,0-66 114 0 0,0 39-41 0 0,3 12-62 0 0,10 0-11 0 0,-11 15 0 0 0,-1-1 0 0 0,0 1 0 0 0,0-1 0 0 0,1 0 0 0 0,-1 1 0 0 0,0-1 0 0 0,0 0 0 0 0,-1 0 0 0 0,1 0 0 0 0,8-13-17 0 0,-6 13 6 0 0,1-1 0 0 0,-1 0 0 0 0,1 1 0 0 0,0 0 0 0 0,-1-1 0 0 0,4 0 11 0 0,8-10-43 0 0,1 0 33 0 0,0 11 10 0 0,-14 1 0 0 0,-1 1 0 0 0,1 0 0 0 0,0 0 0 0 0,0-1 0 0 0,-1 1 0 0 0,1-1 0 0 0,0 1 0 0 0,0-1 0 0 0,-1 0 0 0 0,1 1 0 0 0,-1-1 0 0 0,1 0 0 0 0,0 0 0 0 0,-1 0 0 0 0,0 0 0 0 0,1 0 0 0 0,0 0 0 0 0,-1 0 0 0 0,1 0 0 0 0,0 1 0 0 0,-1-1 0 0 0,1 1 0 0 0,0-1 0 0 0,0 1 0 0 0,-1 0 0 0 0,1 0 0 0 0,0 0 0 0 0,5 0 0 0 0,-5-1 0 0 0,1 1 0 0 0,-1 0 0 0 0,0 0 0 0 0,0 0 0 0 0,0 0 0 0 0,0 1 0 0 0,0-1 0 0 0,1 1 0 0 0,-1-1 0 0 0,1 1 0 0 0,5 5-1 0 0,1-1 3 0 0,18-2-19 0 0,-21-1-47 0 0,7 9 48 0 0,-7-8 15 0 0,-5-3 1 0 0,-1 0 0 0 0,1 0 1 0 0,-1 0-1 0 0,1 0 0 0 0,-1 0 1 0 0,1 1-1 0 0,-1-1 0 0 0,0 0 0 0 0,1 0 1 0 0,-1 1-1 0 0,1-1 0 0 0,-1 0 1 0 0,0 0-1 0 0,1 1 0 0 0,-1-1 1 0 0,0 1-1 0 0,1-1 0 0 0,-1 0 1 0 0,0 1-1 0 0,0-1 0 0 0,1 0 1 0 0,-1 1-1 0 0,0-1 0 0 0,0 1 1 0 0,0-1-1 0 0,0 1 0 0 0,1-1 1 0 0,-1 1-1 0 0,0-1 0 0 0,0 1 1 0 0,0-1-1 0 0,0 0 0 0 0,0 1 1 0 0,0-1-1 0 0,0 1 0 0 0,0-1 0 0 0,0 1 1 0 0,0-1 0 0 0,-1 0-1 0 0,1 0 1 0 0,0 0 0 0 0,0 0 0 0 0,0 0-1 0 0,0 0 1 0 0,0 0 0 0 0,0 0 0 0 0,0 0-1 0 0,0 0 1 0 0,0 0 0 0 0,0 1 0 0 0,0-1-1 0 0,0 0 1 0 0,0 0 0 0 0,0 0 0 0 0,0 0-1 0 0,0 0 1 0 0,1 0 0 0 0,-1 0 0 0 0,0 0-1 0 0,0 0 1 0 0,0 0 0 0 0,0 1 0 0 0,0-1-1 0 0,0 0 1 0 0,0 0 0 0 0,0 0 0 0 0,0 0-1 0 0,0 0 1 0 0,0 0 0 0 0,0 0 0 0 0,0 0-1 0 0,0 0 1 0 0,0 0 0 0 0,1 0 0 0 0,-1 0-1 0 0,0 0 1 0 0,0 0 0 0 0,0 0 0 0 0,0 0-1 0 0,0 0 1 0 0,0 0 0 0 0,0 0 0 0 0,0 0-1 0 0,0 0 1 0 0,0 0 0 0 0,1 0 0 0 0,-1 0-1 0 0,0 0 1 0 0,0 0 0 0 0,0 0 0 0 0,0 0-1 0 0,0 0 1 0 0,0 0 0 0 0,0 0-1 0 0,2 0 7 0 0,-1 0 0 0 0,1 1-1 0 0,-1-1 1 0 0,1 0 0 0 0,-1 1 0 0 0,1-1 0 0 0,-1 1-1 0 0,1 0 1 0 0,-1-1 0 0 0,0 1 0 0 0,1 0 0 0 0,-1 0-1 0 0,1 0-6 0 0,4 4 5 0 0,-6-4-3 0 0,0-1 0 0 0,1 1 0 0 0,-1-1 0 0 0,1 1 0 0 0,-1-1 0 0 0,0 1 0 0 0,1-1 0 0 0,-1 1 0 0 0,0-1 0 0 0,0 1 0 0 0,1-1 1 0 0,-1 1-1 0 0,0 0 0 0 0,0-1 0 0 0,0 1 0 0 0,0-1 0 0 0,0 1 0 0 0,0 0 0 0 0,0-1 0 0 0,0 1 0 0 0,0 0-2 0 0,1 5 11 0 0,12 24 42 0 0,-12-21 53 0 0,-2-4-49 0 0,1-2 39 0 0,0 0 8 0 0,0 0-37 0 0,0 17 325 0 0,-2-9-164 0 0,-2 2-36 0 0,1-8-152 0 0,-1 0-47 0 0,1-2 113 0 0,3-3 12 0 0,0 0 2 0 0,0 0 0 0 0,0 3-20 0 0,3 10-103 0 0,7 0-124 0 0,-7-10-77 0 0,-3-1-20 0 0,0 11-6 0 0</inkml:trace>
  <inkml:trace contextRef="#ctx0" brushRef="#br1" timeOffset="46077.21">10081 1941 5880 0 0,'0'0'168'0'0,"0"-2"-3"0"0,1 1-163 0 0,-1 0 1 0 0,0 0-1 0 0,0 1 0 0 0,-1-1 1 0 0,1 0-1 0 0,0 1 0 0 0,0-1 1 0 0,0 0-1 0 0,0 1 0 0 0,-1-1 1 0 0,1 0-1 0 0,0 1 0 0 0,0-1 0 0 0,-1 1 1 0 0,1-1-3 0 0,-7-1 13 0 0,3 1 34 0 0,2 1 50 0 0,2-2 111 0 0,0 0-180 0 0,0 0 48 0 0,0 1 41 0 0,1-1 34 0 0,0-1 220 0 0,2-4 615 0 0,-2 5-727 0 0,1 0-51 0 0,-1 1-71 0 0,0-1-93 0 0,1 1-115 0 0,-2 0-14 0 0,1 0-36 0 0,1-1 233 0 0,-2 2-21 0 0,0 2-27 0 0,0-1-64 0 0,0-1 1 0 0,0 1-1 0 0,0-1 0 0 0,0 1 1 0 0,0-1-1 0 0,0 0 1 0 0,0 1-1 0 0,0-1 0 0 0,1 1 1 0 0,-1-1-1 0 0,0 0 1 0 0,0 1-1 0 0,0-1 0 0 0,0 1 1 0 0,1-1-1 0 0,-1 0 0 0 0,0 1 1 0 0,0-1-1 0 0,0 0 1 0 0,1 1-1 0 0,-1-1 0 0 0,0 0 1 0 0,1 1-1 0 0,-1-1 1 0 0,0 0-1 0 0,1 0 0 0 0,-1 1 1 0 0,0-1-1 0 0,1 0 1 0 0,-1 0-1 0 0,1 0 0 0 0,6 5 12 0 0,-2 6 36 0 0,5-6-20 0 0,-4 6 36 0 0,4-6-32 0 0,-5 8 48 0 0,-1-8-66 0 0,4 3 85 0 0,2 4 36 0 0,-3-3-79 0 0,5 10 15 0 0,8 15 117 0 0,0-1 6 0 0,-9-14-113 0 0,4 3 102 0 0,2 6 25 0 0,0 1 15 0 0,-2-8-15 0 0,5 18 50 0 0,-15-27-151 0 0,1-1 0 0 0,0 1 1 0 0,7 6-108 0 0,-3-5 79 0 0,3 3 35 0 0,-9-7-31 0 0,0 3 41 0 0,4 5 1 0 0,13 10 161 0 0,-1 2 0 0 0,-11-12-169 0 0,-8-14-90 0 0,4 12 131 0 0,7 1 27 0 0,1 0-3 0 0,-7-3-4 0 0,4-8-2 0 0,-3 6-8 0 0,0 3-37 0 0,-5-10-81 0 0,-1-3 50 0 0,-1 1-80 0 0,1 2-152 0 0,0-2 160 0 0,-1-1 45 0 0,0 0 53 0 0,0 0 64 0 0,0 1 74 0 0,0-1-6 0 0,0 0 54 0 0,2-1-96 0 0,2 0-145 0 0,-1-1 52 0 0,5-2 389 0 0,-3-1-230 0 0,-1 1-161 0 0,0-1-85 0 0,0 0-73 0 0,-1 0 71 0 0,0 0 1 0 0,0 0 0 0 0,0 0-1 0 0,-1-1 1 0 0,0 1 0 0 0,0-1 0 0 0,0 1-1 0 0,1-4-34 0 0,-2 4 25 0 0,0-1-1 0 0,1 1 1 0 0,-2-1-1 0 0,1 1 0 0 0,0-5-24 0 0,1-10 74 0 0,4 1-51 0 0,-1 7-12 0 0,1-7 33 0 0,0 0-26 0 0,-2 7-9 0 0,-3 8-3 0 0,0 0 1 0 0,-1-1-1 0 0,1 1 0 0 0,-1 0 1 0 0,1-1-1 0 0,-1 1 0 0 0,0-1 1 0 0,-1 1-7 0 0,3-17 2 0 0,8-12-2 0 0,-5 15 2 0 0,-4 9 8 0 0,1 1 1 0 0,0-1-1 0 0,0 1 0 0 0,1-1 1 0 0,1 0-11 0 0,0-2 3 0 0,0-1 1 0 0,0 0-1 0 0,-1 0 1 0 0,2-11-4 0 0,-4 13 9 0 0,1-1-1 0 0,0 1 1 0 0,1 0 0 0 0,0 0-1 0 0,1 0 1 0 0,0 1-1 0 0,4-8-8 0 0,1 2 0 0 0,-1 0 0 0 0,-1 0 0 0 0,1-2 0 0 0,-5 9 0 0 0,0 0 0 0 0,-1 0 0 0 0,0 0 0 0 0,0 0 0 0 0,-1 0 0 0 0,0-1 0 0 0,1-5 0 0 0,-3 11 0 0 0,1 1 0 0 0,0-1 0 0 0,1 0 0 0 0,-1 1 0 0 0,0-1 0 0 0,0 0 0 0 0,1 1 0 0 0,-1-1 0 0 0,1 1 0 0 0,-1-1 0 0 0,1 1 0 0 0,0-1 0 0 0,0 1 0 0 0,-1-1 0 0 0,1 1 0 0 0,0 0 0 0 0,1-2 0 0 0,4-5 0 0 0,10-18-16 0 0,-11 18-4 0 0,-4 7 9 0 0,0 0 1 0 0,1-1-1 0 0,-1 1 1 0 0,-1-1-1 0 0,1 1 0 0 0,0-1 1 0 0,0 0-1 0 0,0 1 0 0 0,-1-1 1 0 0,1 0-1 0 0,-1 0 0 0 0,0 1 1 0 0,1-3 10 0 0,1-1-91 0 0,9-6-70 0 0,-8 9-30 0 0,-3 2-7 0 0,0 0-33 0 0,0 0-129 0 0,0 0-59 0 0,0 0 236 0 0,0 0-22 0 0,0 0-61 0 0,0 0-116 0 0,0 0 140 0 0,0 0-34 0 0,0 0-365 0 0,0 0 95 0 0,0 0-47 0 0,0 0-690 0 0,0 0-541 0 0,0 0-1029 0 0</inkml:trace>
  <inkml:trace contextRef="#ctx0" brushRef="#br1" timeOffset="46515.98">10287 2178 6880 0 0,'0'0'157'0'0,"0"0"23"0"0,0 0 11 0 0,2 0-31 0 0,74 0 1582 0 0,-64-2-1472 0 0,-3-3-69 0 0,5-1 10 0 0,-2 3-57 0 0,12 3 165 0 0,0 0-30 0 0,-11-3-190 0 0,8-7 110 0 0,8 5-7 0 0,3-6-10 0 0,-3 6-35 0 0,-14-1-63 0 0,-12 5-74 0 0,0 0 0 0 0,1-1 1 0 0,-1 1-1 0 0,1 1 0 0 0,-1-1 0 0 0,1 0 0 0 0,-1 1 0 0 0,1 0 0 0 0,0 0-20 0 0,1 0 28 0 0,1-1 1 0 0,0 1 0 0 0,0-1-1 0 0,4-1-28 0 0,-7 1 1 0 0,1 0 0 0 0,0-1 0 0 0,-1 1 0 0 0,1-1 0 0 0,-1 1 0 0 0,3-3-1 0 0,12-6-27 0 0,-11 8-11 0 0,1 0-57 0 0,-1 0-86 0 0,0 2-56 0 0,-1 0-95 0 0,1 0-113 0 0,-4 0 175 0 0,1 0-34 0 0,-1 0-20 0 0,1 0-34 0 0,0 0-38 0 0,0 0-37 0 0,8 0-1002 0 0,7 0-818 0 0</inkml:trace>
  <inkml:trace contextRef="#ctx0" brushRef="#br1" timeOffset="47201.96">11517 2146 5008 0 0,'0'0'108'0'0,"0"0"17"0"0,0 0 13 0 0,0 3-15 0 0,2 24-96 0 0,4-17-15 0 0,-1-2 69 0 0,-2-2 92 0 0,0 1 141 0 0,3-3 97 0 0,-5-4-383 0 0,-1 1 0 0 0,0-1 0 0 0,1 0 0 0 0,-1 0 0 0 0,1 1 0 0 0,-1-1 0 0 0,0 0 0 0 0,1 1 0 0 0,-1-1 0 0 0,0 0 0 0 0,1 1 0 0 0,-1-1 0 0 0,0 1 0 0 0,1-1 0 0 0,-1 0 0 0 0,0 1 0 0 0,0-1 0 0 0,0 1 0 0 0,1-1 0 0 0,-1 1 0 0 0,0-1 0 0 0,0 1 0 0 0,0-1 0 0 0,0 1 0 0 0,0-1 0 0 0,0 1 0 0 0,0-1 0 0 0,0 1 0 0 0,0-1 0 0 0,0 1 0 0 0,0-1 0 0 0,0 1-28 0 0,0 7 300 0 0,2-2-52 0 0,4 4 131 0 0,-1-2-144 0 0,1 5 179 0 0,-1-1-98 0 0,0 2-29 0 0,-3 7 47 0 0,0-7-112 0 0,5-1-11 0 0,-2-1-41 0 0,-3-1-14 0 0,-2 14 237 0 0,0 11 294 0 0,0-34-417 0 0,0 1-72 0 0,0-2-53 0 0,0 1-81 0 0,0 1-86 0 0,0 2-139 0 0,0-2 132 0 0,0-1 73 0 0,0 1 110 0 0,0 0 105 0 0,0-2-79 0 0,0 0 39 0 0,0 0 41 0 0,0 0 44 0 0,0 1 48 0 0,0-1 51 0 0,-3-4-165 0 0,-7-7-39 0 0,7 7-20 0 0,5-18 178 0 0,-2-2-113 0 0,0-1-93 0 0,-1 1-73 0 0,0-10-50 0 0,1 32-24 0 0,0-1-1 0 0,0 0 1 0 0,0 1 0 0 0,1-1-1 0 0,-1 0 1 0 0,0 1 0 0 0,1-1-1 0 0,-1 0 1 0 0,1 1-1 0 0,0-1 1 0 0,-1 1 0 0 0,1-1-1 0 0,0 1 1 0 0,0-1-4 0 0,5-10 3 0 0,-2-1-3 0 0,-3 9 0 0 0,0 0 0 0 0,0 0 0 0 0,1 0 0 0 0,-1 0 0 0 0,1 0 0 0 0,0 1 0 0 0,0-1 0 0 0,1 0 0 0 0,6-10 0 0 0,1 1 0 0 0,1-1 0 0 0,6-5 0 0 0,-4 3 0 0 0,-12 15 0 0 0,-1 0 0 0 0,0 0 0 0 0,1 0 0 0 0,-1 1 0 0 0,1-1 0 0 0,-1 0 0 0 0,1 0 0 0 0,-1 0 0 0 0,1 1 0 0 0,-1-1 0 0 0,1 0 0 0 0,0 1 0 0 0,0-1 0 0 0,-1 1 0 0 0,1-1 0 0 0,0 0 0 0 0,0 1 0 0 0,0 0 0 0 0,-1-1 0 0 0,1 1 0 0 0,0-1 0 0 0,0 1 0 0 0,0 0 0 0 0,0 0 0 0 0,0 0 0 0 0,0-1 0 0 0,0 1 0 0 0,11-2 0 0 0,1-5 0 0 0,-12 6 0 0 0,1 0 0 0 0,-1 1 0 0 0,1-1 0 0 0,-1 0 0 0 0,0 1 0 0 0,1-1 0 0 0,-1 1 0 0 0,1-1 0 0 0,0 1 0 0 0,-1 0 0 0 0,1 0 0 0 0,-1 0 0 0 0,1-1 0 0 0,93 1 0 0 0,-94 0-3 0 0,1 1 0 0 0,-1-1 1 0 0,0 0-1 0 0,1 0 0 0 0,-1 0 1 0 0,1 1-1 0 0,-1-1 0 0 0,1 1 1 0 0,-1-1-1 0 0,0 1 1 0 0,1 0-1 0 0,-1-1 3 0 0,12 11-96 0 0,3 2-50 0 0,-9-9 71 0 0,4 2-35 0 0,0 0 36 0 0,-2 2 35 0 0,-2 3 35 0 0,-5-6 4 0 0,-2-5 0 0 0,1 1 0 0 0,-1-1 0 0 0,0 1 0 0 0,0 0 0 0 0,1-1 0 0 0,-1 1 0 0 0,0 0 0 0 0,1-1 0 0 0,-1 1 0 0 0,1-1 0 0 0,-1 1 0 0 0,1-1 0 0 0,-1 1 0 0 0,1-1 0 0 0,-1 0 0 0 0,1 1 0 0 0,0-1 0 0 0,-1 0 0 0 0,1 1 0 0 0,-1-1 0 0 0,1 0 0 0 0,0 1 0 0 0,4 1 0 0 0,-1 0-3 0 0,0 1 1 0 0,0 0 0 0 0,0 0 0 0 0,-1 0-1 0 0,1 0 1 0 0,-1 1 0 0 0,1 0 2 0 0,-2-2-6 0 0,0 0 1 0 0,0 0 0 0 0,-1 0-1 0 0,1 1 1 0 0,-1-1 0 0 0,0 0-1 0 0,0 1 1 0 0,0-1 0 0 0,0 1-1 0 0,0-1 1 0 0,0 1 0 0 0,0-1-1 0 0,-1 1 1 0 0,0-1 5 0 0,1 0-7 0 0,-1 0 0 0 0,0 0 0 0 0,0 0 0 0 0,1 0 1 0 0,0 0-1 0 0,-1 0 0 0 0,1-1 0 0 0,0 1 0 0 0,0 0 0 0 0,-1 0 1 0 0,1-1-1 0 0,1 1 0 0 0,-1-1 0 0 0,0 1 0 0 0,0-1 0 0 0,1 1 0 0 0,0 0 7 0 0,0-1-7 0 0,-1 1-1 0 0,0-1 1 0 0,1 0-1 0 0,-1 1 1 0 0,0-1-1 0 0,0 1 0 0 0,0 0 1 0 0,0-1-1 0 0,0 1 1 0 0,0 0-1 0 0,-1 0 0 0 0,1 0 1 0 0,-1-1-1 0 0,1 1 1 0 0,-1 0-1 0 0,1 0 1 0 0,-1 2 7 0 0,0 12-39 0 0,0-1 78 0 0,0 32 241 0 0,3-31-280 0 0,7 0 0 0 0,-7 0-27 0 0,-3-15-148 0 0,0 0 54 0 0,0 0 46 0 0,0 0 41 0 0,0 1 37 0 0,0-1 37 0 0,0 1 84 0 0,0 3 253 0 0,0-4-295 0 0,0 0-40 0 0,0 1-50 0 0,0-1-53 0 0,0 0-65 0 0,0 1-72 0 0,0-1-50 0 0,0 0-74 0 0,0 0-82 0 0,0 0-87 0 0,0 1-96 0 0,0-1-102 0 0,0 0-110 0 0,0 0-118 0 0,0-1-872 0 0,0 0-1016 0 0</inkml:trace>
  <inkml:trace contextRef="#ctx0" brushRef="#br1" timeOffset="47649.12">12732 1941 4656 0 0,'0'-13'133'0'0,"0"10"59"0"0,0 3-67 0 0,0 0 105 0 0,-3 0 195 0 0,1 0-332 0 0,-1 0 48 0 0,-8 0 453 0 0,7 0-377 0 0,0 0-85 0 0,3 0-115 0 0,0 0-40 0 0,-4 3 297 0 0,-6 8-8 0 0,8-9-91 0 0,1 0-60 0 0,-1-2-40 0 0,0 0-39 0 0,0 0-16 0 0,1 1 36 0 0,-4 10 137 0 0,6-10-180 0 0,-1 0 0 0 0,1 0 0 0 0,-1 0 0 0 0,1 0 0 0 0,-1 0 1 0 0,1 0-1 0 0,-1 0 0 0 0,0 0 0 0 0,0 0 0 0 0,1 0 0 0 0,-1-1 0 0 0,0 1 0 0 0,0 0 1 0 0,0 0-1 0 0,0-1 0 0 0,0 1-13 0 0,-4 2 54 0 0,4-3-42 0 0,1 0 1 0 0,-1 0 0 0 0,0 0 0 0 0,1 1-1 0 0,-1-1 1 0 0,1 1 0 0 0,-1-1 0 0 0,1 0-1 0 0,-1 1 1 0 0,0-1 0 0 0,1 1 0 0 0,0-1-1 0 0,-1 1 1 0 0,1-1 0 0 0,-1 1 0 0 0,1-1-1 0 0,-1 1 1 0 0,1 0 0 0 0,0-1-1 0 0,0 1 1 0 0,-1 0 0 0 0,1 0-13 0 0,-2 4 48 0 0,-2-1-17 0 0,-4 5 141 0 0,-2 2 61 0 0,3-1-137 0 0,-3 11 49 0 0,7-10-54 0 0,-3 1 55 0 0,2-4-54 0 0,-21 44 460 0 0,18-35-416 0 0,1-2-52 0 0,4 4 89 0 0,2-18-147 0 0,0 0-1 0 0,0 1 1 0 0,0-1-1 0 0,0 1 1 0 0,-1-1-1 0 0,1 0 0 0 0,0 1 1 0 0,-1-1-1 0 0,1 1 1 0 0,-1 0-26 0 0,-7 16 264 0 0,7-15-220 0 0,0 0 0 0 0,0 0 0 0 0,0 0 0 0 0,1 0 0 0 0,-1 0 0 0 0,1 0 0 0 0,0 2-44 0 0,-2 11 209 0 0,0-7-117 0 0,-1-2-34 0 0,-1 9 51 0 0,4-15-96 0 0,1 1 1 0 0,-1-1 0 0 0,0 0 0 0 0,0 1 0 0 0,1-1-1 0 0,-1 1 1 0 0,1-1 0 0 0,0 0 0 0 0,-1 1-1 0 0,1-1-13 0 0,0 1 19 0 0,0-1 0 0 0,0 1-1 0 0,-1-1 1 0 0,1 1 0 0 0,-1 0-1 0 0,1-1 1 0 0,-1 1-1 0 0,0-1 1 0 0,1 1 0 0 0,-1 1-19 0 0,0-1 19 0 0,0-1 0 0 0,0 1 1 0 0,1 0-1 0 0,-1 0 1 0 0,0-1-1 0 0,1 1 0 0 0,-1 0 1 0 0,1 0-1 0 0,0-1 1 0 0,0 1-1 0 0,0-1 0 0 0,0 1 1 0 0,0-1-20 0 0,5 12 146 0 0,-4-2-16 0 0,-2-9-110 0 0,0 0 1 0 0,0 0 0 0 0,0 0 0 0 0,1 0-1 0 0,-1 0 1 0 0,1 0 0 0 0,-1-1 0 0 0,1 1-1 0 0,0 0 1 0 0,0 0 0 0 0,0-1-1 0 0,0 1 1 0 0,0 0 0 0 0,0-1 0 0 0,0 1-1 0 0,1-1 1 0 0,-1 1 0 0 0,1-1 0 0 0,-1 0-1 0 0,1 0 1 0 0,-1 1-21 0 0,6 2 103 0 0,0 0-1 0 0,0 0 0 0 0,0 0 1 0 0,6 1-103 0 0,5 3 224 0 0,-9-3-145 0 0,-8-4-62 0 0,0 0 0 0 0,1 0-1 0 0,-1-1 1 0 0,1 1 0 0 0,-1 0 0 0 0,1 0 0 0 0,-1-1 0 0 0,1 1-1 0 0,-1-1 1 0 0,1 0 0 0 0,0 1 0 0 0,-1-1 0 0 0,1 0 0 0 0,0 0-17 0 0,18 0 162 0 0,5 0-24 0 0,-8-2-28 0 0,0-4-24 0 0,-1 1-22 0 0,3 3 19 0 0,-15 3-64 0 0,-1-1-1 0 0,1-1 1 0 0,-1 1 0 0 0,0 0 0 0 0,1-1 0 0 0,-1 1 0 0 0,0-1 0 0 0,1 0-19 0 0,15-10 21 0 0,-15 8-21 0 0,0 0 0 0 0,0 1 1 0 0,1-1-1 0 0,-1 1 0 0 0,3-1 0 0 0,0 2-17 0 0,-1 0-45 0 0,-3 0-17 0 0,1 1-39 0 0,-1-1-49 0 0,0 0-57 0 0,1 0-137 0 0,-1-1-86 0 0,0 0-75 0 0,0 0-60 0 0,0 0-172 0 0,0 1-49 0 0,3-2-1017 0 0,3 3-1040 0 0</inkml:trace>
  <inkml:trace contextRef="#ctx0" brushRef="#br1" timeOffset="47949.62">12621 2288 7456 0 0,'0'0'166'0'0,"0"0"29"0"0,3-2 12 0 0,8-12-34 0 0,-9 4-114 0 0,-2 7-9 0 0,0 3-50 0 0,0-2 122 0 0,3 2 139 0 0,1 0-75 0 0,-2 0-95 0 0,1 0 0 0 0,-1 0 0 0 0,0 0 1 0 0,1 0-1 0 0,-1 0 0 0 0,0-1 0 0 0,1 1 0 0 0,-1-1 1 0 0,2 0-92 0 0,4-4 243 0 0,-7 4-201 0 0,1 0 0 0 0,-1 0-1 0 0,0 1 1 0 0,1-1 0 0 0,-1 0-1 0 0,1 0 1 0 0,0 1 0 0 0,-1-1-1 0 0,1 1 1 0 0,-1 0-1 0 0,1-1 1 0 0,0 1 0 0 0,-1 0-1 0 0,1 0-41 0 0,12-3 249 0 0,-4-2-55 0 0,-2 0-57 0 0,-1 1-2 0 0,-1 1-34 0 0,2-1-10 0 0,2-1-4 0 0,2 1-5 0 0,4 4-8 0 0,1-1-10 0 0,-1-5 2 0 0,-13 5-61 0 0,0-1-1 0 0,0 1 1 0 0,1 0 0 0 0,-1 0 0 0 0,1 1-1 0 0,-1-1 1 0 0,0 1 0 0 0,2 0-5 0 0,10 0-7 0 0,-1 0 6 0 0,-10 0-41 0 0,-1-1-37 0 0,1 1-23 0 0,-1 0-38 0 0,1-1-44 0 0,-1 0-51 0 0,1 0-24 0 0,-1 0-44 0 0,0 0-37 0 0,0 0-33 0 0,5-3-630 0 0,3-1-665 0 0</inkml:trace>
  <inkml:trace contextRef="#ctx0" brushRef="#br1" timeOffset="48481.88">13521 1831 6072 0 0,'0'0'133'0'0,"0"0"23"0"0,2 0 12 0 0,11-3-23 0 0,-4-2-113 0 0,-8 4-32 0 0,0 0 0 0 0,1 0 0 0 0,-1 1-1 0 0,1-1 1 0 0,-1 0 0 0 0,1 0 0 0 0,-1 1 0 0 0,1-1 0 0 0,0 1-1 0 0,-1 0 1 0 0,1-1 0 0 0,-1 1 0 0 0,1 0 0 0 0,0 0 0 0 0,5 0 17 0 0,6 0 92 0 0,-1-3 106 0 0,6-5 124 0 0,-15 7-282 0 0,0 0 0 0 0,0 0 0 0 0,0 1 1 0 0,0-1-1 0 0,0 1 0 0 0,0-1 0 0 0,2 1-57 0 0,5 0 177 0 0,-3-1-41 0 0,1-1-11 0 0,2-2 12 0 0,5-2 57 0 0,0 3-8 0 0,-2 0-36 0 0,22-3 189 0 0,-7 1-77 0 0,-6 1-18 0 0,-3 0-101 0 0,14-3 97 0 0,-8 5-31 0 0,0 3 19 0 0,1-1-25 0 0,-10 0-96 0 0,-2-1-46 0 0,-1-2-34 0 0,2-2-12 0 0,3-1 11 0 0,-1 4 29 0 0,-8 1-43 0 0,12 1 11 0 0,-6 4 24 0 0,-9 0-36 0 0,6 3 8 0 0,-12-7-18 0 0,1 1 1 0 0,-1-1-1 0 0,0 0 0 0 0,1 0 1 0 0,-1 0-1 0 0,1 0 0 0 0,-1 0 1 0 0,0 0-1 0 0,1 0 1 0 0,-1 1-1 0 0,1-1 0 0 0,-1 0 1 0 0,0 0-1 0 0,1-1 0 0 0,-1 1 1 0 0,1 0-1 0 0,-1 0 1 0 0,0 0-1 0 0,1 0 0 0 0,-1 0 1 0 0,1 0-1 0 0,-1 0 0 0 0,0-1 1 0 0,1 1-1 0 0,-1 0 1 0 0,0 0-1 0 0,1-1-1 0 0,-1 1 1 0 0,1-1 1 0 0,-1 0-1 0 0,0 1 1 0 0,0-1-1 0 0,1 1 1 0 0,-1-1-1 0 0,0 0 0 0 0,0 1 1 0 0,0-1-1 0 0,0 0 1 0 0,0 0-1 0 0,1 1 0 0 0,-1-1 1 0 0,0 0-1 0 0,-1 1-1 0 0,1 0 0 0 0,1-2 22 0 0,1 4-1 0 0,9 8 0 0 0,-9-7 45 0 0,-2-3 56 0 0,0 0 6 0 0,0 0-6 0 0,0 2-65 0 0,0 3 9 0 0,-2 4-69 0 0,-12 6 3 0 0,1-1 16 0 0,9-8 69 0 0,5-4-58 0 0,-1-2-27 0 0,0 1 1 0 0,1-1-1 0 0,-1 0 1 0 0,0 0-1 0 0,0 0 0 0 0,0 0 1 0 0,0 0-1 0 0,0 0 0 0 0,0 1 1 0 0,0-1-1 0 0,0 0 1 0 0,1 0-1 0 0,-1 0 0 0 0,0 0 1 0 0,0 0-1 0 0,0 1 1 0 0,0-1-1 0 0,0 0 0 0 0,0 0 1 0 0,0 0-1 0 0,0 1 1 0 0,0-1-1 0 0,0 0 0 0 0,0 0 1 0 0,0 0-1 0 0,0 0 1 0 0,0 1-1 0 0,0-1 0 0 0,0 0 1 0 0,0 0-1 0 0,0 0 0 0 0,0 0 1 0 0,0 1-1 0 0,-1-1 1 0 0,1 0-1 0 0,0 0 0 0 0,-5 7 29 0 0,-6 6 37 0 0,7-9-47 0 0,1 0 1 0 0,0 0-1 0 0,0 1 0 0 0,0 0 0 0 0,1-1 1 0 0,-1 1-1 0 0,1 0 0 0 0,0 2-19 0 0,-7 13 86 0 0,-2-2-59 0 0,8-5 4 0 0,2-9-18 0 0,0 0-1 0 0,-1 0 1 0 0,1 0 0 0 0,-1 0 0 0 0,0-1-1 0 0,0 1 1 0 0,0 0 0 0 0,0 0-13 0 0,-1 1 2 0 0,0 1 0 0 0,0 0 1 0 0,1 1-1 0 0,0-1 0 0 0,0 0 0 0 0,-1 6-2 0 0,1-4 0 0 0,0 1-1 0 0,-1 0 0 0 0,0-1 1 0 0,-1 2 0 0 0,1-4 12 0 0,0 1 0 0 0,1 0 1 0 0,-2 8-13 0 0,3-9 13 0 0,-1-1 0 0 0,0 1 0 0 0,0 0 0 0 0,-1-1 0 0 0,1 1 0 0 0,-1-1 0 0 0,-1 2-13 0 0,-28 51 134 0 0,29-54-108 0 0,1 1-1 0 0,-1-1 1 0 0,1 1-1 0 0,0-1 1 0 0,0 1-1 0 0,0 2-25 0 0,1-2 28 0 0,-1 0 0 0 0,0 0 0 0 0,0-1 0 0 0,0 1 1 0 0,-1-1-1 0 0,0 2-28 0 0,-4 3 43 0 0,-8 13 56 0 0,8-5-1 0 0,3-4-37 0 0,4-11-47 0 0,0 0 0 0 0,-1 1 0 0 0,1-1 0 0 0,-1 0 0 0 0,0 0-1 0 0,0 1 1 0 0,0-1 0 0 0,0 0 0 0 0,0 0 0 0 0,-1 0 0 0 0,1 0 0 0 0,0 0 0 0 0,-1-1 0 0 0,0 1-14 0 0,-5 6 62 0 0,3-5-19 0 0,1 0 0 0 0,0 0 1 0 0,0 1-1 0 0,0-1 0 0 0,0 1 0 0 0,0 0-43 0 0,-2 9 200 0 0,-5-8 7 0 0,4 8-14 0 0,-4 1-62 0 0,7-12-31 0 0,3-2-4 0 0,0 0-3 0 0,0 0-12 0 0,0 0-7 0 0,0 0-2 0 0,0 0 4 0 0,0 0 16 0 0,0 0-26 0 0,0 0-122 0 0,0 0-52 0 0,0 0 36 0 0,0 0-68 0 0,0 0-77 0 0,0 0 63 0 0,0 0-35 0 0,0 0-38 0 0,0 0-36 0 0,0 0-359 0 0,0 0 84 0 0,0-1-49 0 0,0 0-694 0 0,0-4-549 0 0,0-4-1040 0 0</inkml:trace>
  <inkml:trace contextRef="#ctx0" brushRef="#br1" timeOffset="49136.28">13868 1752 4536 0 0,'-13'16'133'0'0,"10"-1"-5"0"0,0 1-101 0 0,-3-7-16 0 0,2-5 27 0 0,1 0 190 0 0,2-1-96 0 0,1 1-58 0 0,1 1-22 0 0,-1-2 38 0 0,0-3-76 0 0,1 1 0 0 0,-1-1 0 0 0,0 1 0 0 0,0-1 1 0 0,0 1-1 0 0,0-1 0 0 0,0 1 0 0 0,0-1 0 0 0,0 1 0 0 0,0-1 0 0 0,-1 1 0 0 0,1-1 0 0 0,0 1 0 0 0,0-1 0 0 0,0 1 0 0 0,0-1 0 0 0,-1 0 1 0 0,1 1-1 0 0,0-1 0 0 0,0 1 0 0 0,-1-1 0 0 0,1 1 0 0 0,0-1 0 0 0,-1 0 0 0 0,1 1 0 0 0,0-1 0 0 0,-1 0 0 0 0,1 1 0 0 0,-1-1 0 0 0,1 0 1 0 0,-1 0-1 0 0,1 1-14 0 0,-7 3 193 0 0,2 4-31 0 0,-4 9-22 0 0,7-13-97 0 0,-2 6 51 0 0,3-7-72 0 0,0-1 0 0 0,-1 0 0 0 0,1 1 0 0 0,0-1-1 0 0,0 0 1 0 0,-1 0 0 0 0,0 0 0 0 0,1 0 0 0 0,-1 0-22 0 0,-1 1 65 0 0,0 1 0 0 0,0 0 0 0 0,1 0 0 0 0,0 0 0 0 0,0 0 0 0 0,0 0-1 0 0,0 1 1 0 0,0 0-65 0 0,-3 8 140 0 0,-1-3-56 0 0,-4 6 104 0 0,1-3-58 0 0,-3 5 14 0 0,2 1 20 0 0,5-3-37 0 0,1-3-40 0 0,-6 8 98 0 0,5 5 7 0 0,-1-10-54 0 0,5-13-105 0 0,-1 0-1 0 0,1 0 1 0 0,0 1-1 0 0,0-1 1 0 0,1 1 0 0 0,-1-1-1 0 0,1 0 1 0 0,-1 2-33 0 0,1 9 129 0 0,-3-4-37 0 0,2-7-67 0 0,0 0 0 0 0,-1 0 0 0 0,1 0 0 0 0,-1 0 0 0 0,1-1 0 0 0,-1 1 0 0 0,-1 0-25 0 0,-3 6 83 0 0,0 1 38 0 0,5-8-94 0 0,0 0-1 0 0,1 0 1 0 0,-1 0 0 0 0,1 0 0 0 0,0 0 0 0 0,-1 0 0 0 0,1 0 0 0 0,0 0 0 0 0,0 0 0 0 0,0 0 0 0 0,1 0-28 0 0,-1 8 98 0 0,0-6-68 0 0,-1 0 1 0 0,1 0-1 0 0,-1 0 1 0 0,0 0 0 0 0,0 0-1 0 0,0 0 1 0 0,-1 0-1 0 0,1-1 1 0 0,-1 1 0 0 0,-1 2-30 0 0,-2 26 270 0 0,0-24-207 0 0,4-7-49 0 0,0 0 0 0 0,0 1 0 0 0,0-1 0 0 0,0 1 0 0 0,1-1-1 0 0,-1 1 1 0 0,0-1 0 0 0,1 1 0 0 0,-1 0 0 0 0,1-1 0 0 0,0 1 0 0 0,0 0 0 0 0,-1-1 0 0 0,1 1-14 0 0,-3 13 119 0 0,-7-1 18 0 0,8-11-26 0 0,1 1-50 0 0,1 5-14 0 0,1-7-10 0 0,-2 7 47 0 0,-3 1-36 0 0,1-6 1 0 0,-1 1 53 0 0,-2 1 77 0 0,5-5-153 0 0,-9 12 47 0 0,9-11-64 0 0,0 0 0 0 0,1 1 1 0 0,-1-1-1 0 0,1 0 0 0 0,0 1 0 0 0,0-1 0 0 0,-1 0 1 0 0,2 1-1 0 0,-1 1-9 0 0,0 0 9 0 0,0-4-8 0 0,0 0 0 0 0,0 0 1 0 0,0 0-1 0 0,0 0 0 0 0,0 0 0 0 0,0 0 0 0 0,0 0 1 0 0,0 0-1 0 0,0 1 0 0 0,0-1 0 0 0,0 0 0 0 0,0 0 0 0 0,0 0 1 0 0,0 0-1 0 0,0 0 0 0 0,0 0 0 0 0,0 0 0 0 0,0 0 1 0 0,0 0-1 0 0,0 0 0 0 0,0 1 0 0 0,0-1 0 0 0,0 0 1 0 0,0 0-1 0 0,0 0 0 0 0,0 0 0 0 0,0 0 0 0 0,0 0 1 0 0,0 0-1 0 0,0 0 0 0 0,0 0 0 0 0,-1 0 0 0 0,1 0 1 0 0,0 0-1 0 0,0 0 0 0 0,0 0 0 0 0,0 0 0 0 0,0 0 1 0 0,0 0-1 0 0,0 1 0 0 0,0-1 0 0 0,0 0 0 0 0,0 0 0 0 0,0 0 1 0 0,-1 0-1 0 0,1 0 0 0 0,0 0 0 0 0,0 0 0 0 0,0 0 1 0 0,0 0-1 0 0,0 0 0 0 0,0 0 0 0 0,0 0 0 0 0,0-1 1 0 0,0 1-1 0 0,0 0 0 0 0,-1 0-1 0 0,-9 0 87 0 0,10 0-86 0 0,0 0 1 0 0,0 0-1 0 0,0 0 1 0 0,0 0-1 0 0,-1 0 1 0 0,1 0-1 0 0,0 0 1 0 0,0 0 0 0 0,0 0-1 0 0,0 0 1 0 0,0 0-1 0 0,0 0 1 0 0,0 0-1 0 0,0 0 1 0 0,0 0-1 0 0,0 0 1 0 0,-1 0-1 0 0,1 0 1 0 0,0 0 0 0 0,0 0-1 0 0,0 0 1 0 0,0 0-1 0 0,0 0 1 0 0,0 0-1 0 0,0 0 1 0 0,0 1-1 0 0,0-1 1 0 0,0 0-1 0 0,0 0 1 0 0,0 0-1 0 0,-1 0 1 0 0,1 0 0 0 0,0 0-1 0 0,0 0 1 0 0,0 0-1 0 0,0 0 1 0 0,0 0-1 0 0,0 0 1 0 0,0 0-1 0 0,0 1 1 0 0,0-1-1 0 0,0 0 1 0 0,0 0 0 0 0,0 0-1 0 0,0 0 1 0 0,0 0-1 0 0,0 0 1 0 0,0 0-1 0 0,0 0 1 0 0,0 0-1 0 0,0 0 1 0 0,0 1-1 0 0,0-1 1 0 0,0 0 0 0 0,0 0-1 0 0,0 0 1 0 0,0 0-2 0 0,0 2 57 0 0,0 7-53 0 0,0-5 35 0 0,0-1 50 0 0,0 0 15 0 0,0 0 41 0 0,0-1 48 0 0,0 1 56 0 0,3-3-196 0 0,10 0-42 0 0,3-3-11 0 0,-8-2 6 0 0,-7 4-3 0 0,0 0 0 0 0,1 0 0 0 0,-1 1 0 0 0,1-1 0 0 0,-1 0 0 0 0,1 1 0 0 0,-1-1 0 0 0,1 1 0 0 0,-1-1-1 0 0,1 1 1 0 0,0-1 0 0 0,-1 1 0 0 0,1 0 0 0 0,0 0 0 0 0,-1 0 0 0 0,1 0-3 0 0,66 0 75 0 0,40 0-28 0 0,11 0 34 0 0,-118 0-81 0 0,1 0 0 0 0,0 0 0 0 0,0 0 0 0 0,0 0 0 0 0,-1-1 0 0 0,1 1 0 0 0,0-1 0 0 0,0 1 0 0 0,-1-1 0 0 0,1 0 0 0 0,0 0 0 0 0,-1 1 0 0 0,1-1 0 0 0,0-1 0 0 0,-1 1 0 0 0,1 0 0 0 0,-1 0 0 0 0,1 1 0 0 0,0-1 0 0 0,-1 0 0 0 0,1 0 0 0 0,0 1 0 0 0,0-1 0 0 0,-1 1 0 0 0,1 0 0 0 0,0 0 0 0 0,0-1 0 0 0,0 1 0 0 0,0 0 0 0 0,2 0 0 0 0,0 0 0 0 0,0-1 0 0 0,0 0 0 0 0,0 1 0 0 0,0-1 0 0 0,0-1 0 0 0,-1 1 0 0 0,1-1 0 0 0,0 1 0 0 0,2-3 0 0 0,10 2 10 0 0,-1 2 33 0 0,1-3-32 0 0,-3-8-30 0 0,-10 9-70 0 0,-3 2 27 0 0,0 0-59 0 0,0 0-69 0 0,0 0-112 0 0,0 0-131 0 0,0 0-118 0 0,0 0 74 0 0,1 0-44 0 0,1 0-614 0 0,2 0-486 0 0,5 0-922 0 0</inkml:trace>
  <inkml:trace contextRef="#ctx0" brushRef="#br1" timeOffset="49621.67">14530 1705 6000 0 0,'0'0'174'0'0,"3"0"-7"0"0,0 0-229 0 0,1 0 56 0 0,3 0 96 0 0,1 0 97 0 0,2 0 130 0 0,3-3 258 0 0,-5-2-300 0 0,2-1 114 0 0,3 4 78 0 0,-8 2-289 0 0,0 0 61 0 0,12 1 517 0 0,-10-2-468 0 0,0 0-59 0 0,-3 0-165 0 0,-1 0-43 0 0,9-5 157 0 0,-8 5-144 0 0,-1 0-1 0 0,0 0 1 0 0,1 0 0 0 0,-1 0 0 0 0,1 0-1 0 0,-1 1 1 0 0,1-1 0 0 0,-1 1-34 0 0,17 0 180 0 0,-7-2-41 0 0,-3-4-70 0 0,-8 5-64 0 0,-1 0-1 0 0,1 0 0 0 0,0 0 0 0 0,-1 1 1 0 0,1-1-1 0 0,0 0 0 0 0,-1 1 0 0 0,1-1 1 0 0,0 1-1 0 0,0 0 0 0 0,-1-1 0 0 0,1 1 1 0 0,0 0-5 0 0,21 0 71 0 0,29 0 222 0 0,-35 0-240 0 0,-15 0-120 0 0,1-2-102 0 0,8-9-176 0 0,-6 8-27 0 0,8 3-4 0 0</inkml:trace>
  <inkml:trace contextRef="#ctx0" brushRef="#br1" timeOffset="50021.98">14688 1515 6536 0 0,'0'0'141'0'0,"0"0"23"0"0,0 0 13 0 0,0 0 39 0 0,0 0 114 0 0,0 0 43 0 0,0 0 10 0 0,0 0-18 0 0,0 0-77 0 0,0 0-31 0 0,0 0-7 0 0,0 0-10 0 0,0 3-34 0 0,0-3-194 0 0,0 1-1 0 0,0 0 1 0 0,0-1-1 0 0,0 1 0 0 0,0-1 1 0 0,1 1-1 0 0,-1-1 0 0 0,0 1 1 0 0,0 0-1 0 0,0-1 1 0 0,1 1-1 0 0,-1-1 0 0 0,0 1 1 0 0,1-1-1 0 0,-1 1 0 0 0,0-1 1 0 0,1 0-1 0 0,-1 1 1 0 0,1-1-1 0 0,-1 1 0 0 0,0-1 1 0 0,1 0-1 0 0,-1 1 0 0 0,1-1-11 0 0,0 1 12 0 0,0-1 0 0 0,-1 1 0 0 0,1-1 0 0 0,-1 0 0 0 0,1 1 0 0 0,-1 0-1 0 0,1-1 1 0 0,-1 1 0 0 0,1-1 0 0 0,-1 1 0 0 0,1 0 0 0 0,-1-1-1 0 0,0 1 1 0 0,1 0 0 0 0,-1-1 0 0 0,0 1 0 0 0,0 0 0 0 0,1-1 0 0 0,-1 1-1 0 0,0 0 1 0 0,0 0 0 0 0,0-1 0 0 0,0 1 0 0 0,0 0 0 0 0,0 0-12 0 0,0 9 179 0 0,0 0-55 0 0,0 19 129 0 0,0-16-99 0 0,0-5-17 0 0,0 1 48 0 0,2 2-69 0 0,4 1 3 0 0,-5-10-104 0 0,0-1 0 0 0,0 1 1 0 0,0-1-1 0 0,-1 1 0 0 0,1 0 0 0 0,0-1 0 0 0,-1 1 0 0 0,1 0 0 0 0,-1 0 0 0 0,0-1 0 0 0,1 1 1 0 0,-1 0-1 0 0,0 0-15 0 0,0 38 304 0 0,0-4-56 0 0,-3-31-148 0 0,-2 2-33 0 0,-2 8 34 0 0,6 0 24 0 0,1-7-14 0 0,0 2 46 0 0,0-1 22 0 0,0-9-311 0 0,0 1 46 0 0,0 0 42 0 0,0 0 35 0 0,0 0 63 0 0,0 1 63 0 0,0 4 418 0 0,0-3-382 0 0,0-2-126 0 0,0 1-45 0 0,0-1-54 0 0,0 0-63 0 0,0 0-46 0 0,0 0-63 0 0,0 1-70 0 0,0-1-75 0 0,0 0-83 0 0,0 0-88 0 0,0 0-94 0 0,0 0-101 0 0,0-1-941 0 0,0 0-973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01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1 111 6880 0 0,'0'0'157'0'0,"0"0"23"0"0,0 0 11 0 0,2-2-31 0 0,9-9-63 0 0,-9 9 9 0 0,-2 2 123 0 0,3 0 204 0 0,2 0-257 0 0,7 5 512 0 0,-8-2-452 0 0,0 0-132 0 0,-2-2-98 0 0,0 0-37 0 0,4 1 139 0 0,-1 1 39 0 0,3 0 137 0 0,-4 0-128 0 0,-1 0-79 0 0,0 1-69 0 0,2 9 246 0 0,-1-10-160 0 0,3 2 62 0 0,-3 8-17 0 0,0 1 20 0 0,6 1 40 0 0,1 1 16 0 0,-7 0-38 0 0,0-3-50 0 0,6 8 137 0 0,-5 8 12 0 0,1-13-116 0 0,-2-6-42 0 0,-2-3-7 0 0,-1 0 14 0 0,-1 0 37 0 0,1 2 13 0 0,0-2-42 0 0,4 5 43 0 0,-1 5 16 0 0,-4-16-175 0 0,0 1 1 0 0,-1-1 0 0 0,1 1 0 0 0,0-1 0 0 0,-1 1 0 0 0,1-1 0 0 0,-1 0 0 0 0,1 1 0 0 0,-1-1 0 0 0,0 1-18 0 0,0-1 18 0 0,0 1 0 0 0,1-1 1 0 0,-1 1-1 0 0,0-1 0 0 0,1 1 1 0 0,0-1-1 0 0,-1 1 1 0 0,1 0-1 0 0,0-1 0 0 0,-1 2-18 0 0,1 10 82 0 0,0-1 40 0 0,0 1 44 0 0,0-2 46 0 0,0 1 51 0 0,0-2 52 0 0,0 1 56 0 0,0-1 60 0 0,0-7-357 0 0,0-3 12 0 0,-2 0 2 0 0,1 0-84 0 0,1 0 0 0 0,-1 0 0 0 0,1 0 1 0 0,-1 0-1 0 0,1 0 0 0 0,-1 0 0 0 0,1 0 1 0 0,-1 0-1 0 0,1 0 0 0 0,-1 0 0 0 0,1 0 1 0 0,-1 1-1 0 0,1-1 0 0 0,0 0 0 0 0,-1 0 1 0 0,1 0-1 0 0,-1 1 0 0 0,1-1 0 0 0,0 0 1 0 0,-1 1-1 0 0,1-1 0 0 0,-1 0 0 0 0,1 1 1 0 0,0-1-1 0 0,0 1 0 0 0,-1-1 0 0 0,1 0 1 0 0,0 1-1 0 0,0-1 0 0 0,-1 1 0 0 0,1-1 1 0 0,0 1-1 0 0,0-1 0 0 0,0 1 0 0 0,0-1 1 0 0,0 1-1 0 0,0-1 0 0 0,0 1 0 0 0,0-1 1 0 0,0 1-1 0 0,0-1 0 0 0,0 1-4 0 0,0-1 2 0 0,0 0 0 0 0,0 0 0 0 0,0 0-1 0 0,0 0 1 0 0,0 0 0 0 0,0 1 0 0 0,0-1 0 0 0,0 0-1 0 0,0 0 1 0 0,0 0 0 0 0,0 0 0 0 0,0 0 0 0 0,0 0-1 0 0,0 0 1 0 0,0 0 0 0 0,0 0 0 0 0,0 0 0 0 0,0 1-1 0 0,0-1 1 0 0,0 0 0 0 0,0 0 0 0 0,0 0 0 0 0,0 0-1 0 0,0 0 1 0 0,0 0 0 0 0,-1 0 0 0 0,1 0 0 0 0,0 0-1 0 0,0 0 1 0 0,0 0 0 0 0,0 0 0 0 0,0 0 0 0 0,0 1-1 0 0,0-1 1 0 0,0 0 0 0 0,0 0 0 0 0,0 0 0 0 0,0 0-1 0 0,0 0 1 0 0,0 0 0 0 0,-1 0 0 0 0,1 0 0 0 0,0 0-1 0 0,0 0 1 0 0,0 0 0 0 0,0 0 0 0 0,0 0 0 0 0,0 0-1 0 0,0 0 1 0 0,0 0 0 0 0,0 0 0 0 0,0 0 0 0 0,-1 0-1 0 0,1 0 1 0 0,0 0 0 0 0,0 0 0 0 0,0 0-2 0 0,0 0 5 0 0,-1 0 0 0 0,1 0 1 0 0,-1 0-1 0 0,1 0 0 0 0,-1 0 1 0 0,1 0-1 0 0,-1 0 0 0 0,1-1 1 0 0,-1 1-1 0 0,1 0 0 0 0,-1 0 0 0 0,1 0 1 0 0,-1 0-1 0 0,1-1 0 0 0,-1 1 1 0 0,1 0-1 0 0,0 0 0 0 0,-1-1 1 0 0,1 1-1 0 0,-1 0 0 0 0,1-1 0 0 0,0 1 1 0 0,-1 0-1 0 0,1-1 0 0 0,0 1 1 0 0,-1-1-1 0 0,1 1 0 0 0,0 0 1 0 0,0-1-1 0 0,0 1 0 0 0,-1-1 0 0 0,1 1 1 0 0,0-1-1 0 0,0 1 0 0 0,0-1 1 0 0,0 1-1 0 0,0-1 0 0 0,0 1 1 0 0,0-1-1 0 0,0 1 0 0 0,0-1 0 0 0,0 0-5 0 0,0 1 2 0 0,0 0 0 0 0,0 0 0 0 0,0 0 0 0 0,0 0 0 0 0,0 0-1 0 0,0 0 1 0 0,0 0 0 0 0,0 0 0 0 0,0 0 0 0 0,0 0 0 0 0,0-1-1 0 0,0 1 1 0 0,0 0 0 0 0,0 0 0 0 0,0 0 0 0 0,0 0-1 0 0,0 0 1 0 0,0 0 0 0 0,0 0 0 0 0,0 0 0 0 0,0 0 0 0 0,0 0-1 0 0,0 0 1 0 0,0-1 0 0 0,0 1 0 0 0,0 0 0 0 0,0 0 0 0 0,0 0-1 0 0,0 0 1 0 0,-1 0 0 0 0,1 0 0 0 0,0 0 0 0 0,0 0 0 0 0,0 0-1 0 0,0 0 1 0 0,0 0 0 0 0,0 0 0 0 0,0 0 0 0 0,0 0-1 0 0,0 0 1 0 0,0 0 0 0 0,0 0 0 0 0,-1 0 0 0 0,1 0 0 0 0,0 0-1 0 0,0 0 1 0 0,0 0 0 0 0,0 0 0 0 0,0 0 0 0 0,0 0 0 0 0,0 0-1 0 0,0 0 1 0 0,0 0 0 0 0,0 0 0 0 0,0 0 0 0 0,-1 0-1 0 0,1 0-1 0 0,0 0 5 0 0,-1 0 0 0 0,0 0 0 0 0,1 0 0 0 0,-1 0-1 0 0,0 0 1 0 0,0 0 0 0 0,1-1 0 0 0,-1 1 0 0 0,0 0-1 0 0,1 0 1 0 0,-1 0 0 0 0,1-1 0 0 0,-1 1 0 0 0,0 0-1 0 0,1-1-4 0 0,-1 0 5 0 0,1 1 0 0 0,0-1 0 0 0,-1 0 0 0 0,1 0 0 0 0,0 0 0 0 0,-1 1 0 0 0,1-1 0 0 0,0 0 0 0 0,0 0 0 0 0,0 0 0 0 0,0 0 0 0 0,0 1 0 0 0,0-1 0 0 0,0-1-5 0 0,-2-9 57 0 0,-4-2-23 0 0,5 12-30 0 0,0-1 0 0 0,0 1 0 0 0,1-1 0 0 0,-1 1 0 0 0,0-1 0 0 0,0 0 0 0 0,1 1 0 0 0,-1-1 0 0 0,1 0 1 0 0,0 0-1 0 0,0 0 0 0 0,-1 1 0 0 0,1-1-4 0 0,0-153 10 0 0,0 151-10 0 0,0 1 0 0 0,1 0 0 0 0,-1-1 0 0 0,1 1 0 0 0,-1 0 0 0 0,1 0 0 0 0,0 0 0 0 0,0 0 0 0 0,2-3 0 0 0,2-9 0 0 0,-2 3 1 0 0,-2 8-8 0 0,0 0-1 0 0,0 0 1 0 0,0 0-1 0 0,0 1 1 0 0,1-1-1 0 0,0 1 1 0 0,0-1-1 0 0,-1 1 1 0 0,3-2 7 0 0,9-22-27 0 0,-5 11-20 0 0,4 5 26 0 0,-3 4 9 0 0,1-9-41 0 0,12 1 39 0 0,-12-1 2 0 0,12-1-25 0 0,0 5-132 0 0,24-11 169 0 0,-15 9-22 0 0,-23 9 22 0 0,-7 4 0 0 0,1 0 0 0 0,-1 0 0 0 0,1 1 0 0 0,-1-1 0 0 0,1 0 0 0 0,-1 0 0 0 0,1 1 0 0 0,-1-1 0 0 0,1 1 0 0 0,0 0 0 0 0,-1-1 0 0 0,1 1 0 0 0,0 0 0 0 0,-1 0 0 0 0,2 0 0 0 0,0 0 0 0 0,0 0 0 0 0,0 0 0 0 0,0 0 0 0 0,-1 0 0 0 0,1 1 0 0 0,0 0 0 0 0,1 0 0 0 0,-4-1 0 0 0,0 0 0 0 0,0 0 0 0 0,0 0 0 0 0,1 0 0 0 0,-1 0 0 0 0,0 0 0 0 0,0 0 0 0 0,0 0 0 0 0,0 0 0 0 0,0 0 0 0 0,1 0 0 0 0,-1 0 0 0 0,0 0 0 0 0,0 0 0 0 0,0 0 0 0 0,0 0 0 0 0,0 1 0 0 0,0-1 0 0 0,1 0 0 0 0,-1 0 0 0 0,0 0 0 0 0,0 0 0 0 0,0 0 0 0 0,0 0 0 0 0,0 1 0 0 0,0-1 0 0 0,0 0 0 0 0,0 0 0 0 0,0 0 0 0 0,0 0 0 0 0,0 0 0 0 0,0 1 0 0 0,0-1 0 0 0,0 0 0 0 0,0 0 0 0 0,0 0 0 0 0,0 0 0 0 0,0 0 0 0 0,0 1 0 0 0,0-1 0 0 0,0 0 0 0 0,2 4 0 0 0,17 3 0 0 0,-9-4 0 0 0,24 10 0 0 0,-18 0 0 0 0,-13-9 0 0 0,0 0 0 0 0,-1 0 0 0 0,1 0 0 0 0,-1 0 0 0 0,0 0 0 0 0,0 0 0 0 0,0 0 0 0 0,0 2 0 0 0,9 17 0 0 0,17 11 0 0 0,-16-10 48 0 0,-8-16-8 0 0,-3-6-27 0 0,0 0-1 0 0,0 0 0 0 0,-1 1 0 0 0,1-1 0 0 0,-1 0 1 0 0,0 1-1 0 0,1-1 0 0 0,-1 1 0 0 0,0-1 0 0 0,-1 2-12 0 0,2 13 52 0 0,6-4-2 0 0,-6-11-43 0 0,0-1 1 0 0,-1 1-1 0 0,1-1 0 0 0,0 0 1 0 0,-1 1-1 0 0,1-1 1 0 0,-1 1-1 0 0,1-1 1 0 0,-1 1-1 0 0,0 0 1 0 0,0-1-1 0 0,1 1 0 0 0,-1-1-7 0 0,-1 17 98 0 0,1 16 177 0 0,3-23-200 0 0,8 3 25 0 0,-8-8 9 0 0,-3 4-83 0 0,-1-8-5 0 0,1 9 29 0 0,0 10 48 0 0,0-9-34 0 0,0 5-20 0 0,0-15 31 0 0,0-2-6 0 0,0 0-5 0 0,0 0 0 0 0,0 0-36 0 0,0 0-40 0 0,0 0-40 0 0,0 0-82 0 0,0 0-146 0 0,0 0 138 0 0,0 0-57 0 0,0 0-81 0 0,0 0 88 0 0,0 0-39 0 0,0 0-44 0 0,0 0-41 0 0,0 0-37 0 0,0 0-34 0 0,0 0-250 0 0,0 0-55 0 0,0 0-813 0 0,0 0-638 0 0,0 0-1214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02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7112 0 0,'0'0'157'0'0,"0"0"23"0"0,0 0 13 0 0,2-3-22 0 0,12-10-136 0 0,-6 5-20 0 0,-3 3 39 0 0,-5 5-51 0 0,2-2 114 0 0,-2 2 134 0 0,0 0 221 0 0,2 0-246 0 0,0 0-49 0 0,-1 0-43 0 0,0 0-37 0 0,1 0 8 0 0,2 0-16 0 0,-2 0 23 0 0,0 0 230 0 0,-2 0-48 0 0,0 0-8 0 0,0 0-2 0 0,3 0 11 0 0,7 0 8 0 0,-10 0-298 0 0,0-1 0 0 0,1 1 1 0 0,-1 0-1 0 0,0 0 0 0 0,0 0 1 0 0,0 0-1 0 0,0 0 0 0 0,0 0 1 0 0,0 0-1 0 0,0 0 0 0 0,0 0 1 0 0,0 0-1 0 0,0 0 0 0 0,1 0 1 0 0,-1 0-1 0 0,0 0 0 0 0,0 0 1 0 0,0 0-1 0 0,0 0 0 0 0,0 0 1 0 0,0 1-1 0 0,0-1 0 0 0,0 0 1 0 0,0 0-1 0 0,0 0 0 0 0,0 0 1 0 0,1 0-1 0 0,-1 0 0 0 0,0 0 1 0 0,0 0-1 0 0,0 0 0 0 0,0 0 1 0 0,0 0-1 0 0,0 0 0 0 0,0 0 1 0 0,0 0-1 0 0,0 0 0 0 0,0 1 1 0 0,0-1-1 0 0,0 0 0 0 0,0 0 1 0 0,0 0-1 0 0,0 0 0 0 0,0 0 1 0 0,0 0-1 0 0,0 0 0 0 0,0 0 1 0 0,0 0-1 0 0,0 0 0 0 0,0 1 1 0 0,0-1-1 0 0,0 0 0 0 0,0 0 1 0 0,0 0-1 0 0,0 0 0 0 0,0 0 1 0 0,0 0-6 0 0,0 11 296 0 0,0-11-292 0 0,0 0 1 0 0,0 0 0 0 0,0 0-1 0 0,0 0 1 0 0,0 0-1 0 0,0 0 1 0 0,0 0 0 0 0,0 0-1 0 0,0 1 1 0 0,0-1 0 0 0,0 0-1 0 0,0 0 1 0 0,0 0-1 0 0,0 0 1 0 0,0 0 0 0 0,0 0-1 0 0,0 0 1 0 0,0 0 0 0 0,0 0-1 0 0,0 0 1 0 0,0 1 0 0 0,0-1-1 0 0,0 0 1 0 0,0 0-1 0 0,0 0 1 0 0,0 0 0 0 0,0 0-1 0 0,0 0 1 0 0,0 0 0 0 0,0 0-1 0 0,0 0 1 0 0,0 0-1 0 0,1 0 1 0 0,-1 0 0 0 0,0 0-1 0 0,0 0 1 0 0,0 0 0 0 0,0 0-1 0 0,0 0 1 0 0,0 1 0 0 0,0-1-1 0 0,0 0 1 0 0,0 0-1 0 0,0 0 1 0 0,1 0 0 0 0,-1 0-1 0 0,0 0 1 0 0,0 0 0 0 0,0 0-1 0 0,0 0 1 0 0,0 0-1 0 0,0 0 1 0 0,0 0 0 0 0,0-1-1 0 0,0 1 1 0 0,0 0 0 0 0,1 0-5 0 0,-1 0 8 0 0,0 0 1 0 0,1 0 0 0 0,-1 0 0 0 0,1 0 0 0 0,-1 0 0 0 0,0 0 0 0 0,1 0-1 0 0,-1 0 1 0 0,1 0 0 0 0,-1 0 0 0 0,1 0 0 0 0,-1 0 0 0 0,0 1-1 0 0,1-1 1 0 0,-1 0 0 0 0,0 0 0 0 0,1 0 0 0 0,-1 0 0 0 0,1 1-1 0 0,-1-1 1 0 0,0 0 0 0 0,1 0 0 0 0,-1 1 0 0 0,0-1 0 0 0,0 0-1 0 0,1 1 1 0 0,-1-1 0 0 0,0 0 0 0 0,0 1 0 0 0,1-1 0 0 0,-1 0-1 0 0,0 1 1 0 0,0-1 0 0 0,0 1 0 0 0,0-1 0 0 0,0 0 0 0 0,1 1 0 0 0,-1-1-1 0 0,0 1 1 0 0,0-1 0 0 0,0 0 0 0 0,0 1 0 0 0,0-1 0 0 0,0 1-1 0 0,0-1 1 0 0,-1 1 0 0 0,1-1 0 0 0,0 0 0 0 0,0 1-9 0 0,0 0 16 0 0,0 0 1 0 0,0 0-1 0 0,0-1 1 0 0,0 1-1 0 0,0 0 1 0 0,0 0-1 0 0,0 0 1 0 0,0 0-1 0 0,0-1 1 0 0,0 1-1 0 0,1 0 1 0 0,-1 0-1 0 0,0 0 1 0 0,1-1-1 0 0,-1 1 1 0 0,1 0-1 0 0,-1 0 1 0 0,1-1-1 0 0,-1 1-16 0 0,7 4 146 0 0,-7-5-137 0 0,1 0 0 0 0,-1 0-1 0 0,1 1 1 0 0,-1-1 0 0 0,0 0 0 0 0,1 1 0 0 0,-1-1 0 0 0,1 0 0 0 0,-1 1 0 0 0,0-1-1 0 0,1 0 1 0 0,-1 1 0 0 0,0-1 0 0 0,0 1 0 0 0,1-1 0 0 0,-1 0 0 0 0,0 1-1 0 0,0-1 1 0 0,0 1 0 0 0,1-1 0 0 0,-1 1 0 0 0,0-1 0 0 0,0 1 0 0 0,0-1 0 0 0,0 1-1 0 0,0-1 1 0 0,0 1 0 0 0,0-1 0 0 0,0 1 0 0 0,0-1 0 0 0,0 1 0 0 0,-1 0-9 0 0,3 10 140 0 0,4 0 21 0 0,-5-9-139 0 0,0 0 0 0 0,0-1 1 0 0,0 1-1 0 0,0 0 0 0 0,-1 0 0 0 0,1-1 1 0 0,0 1-1 0 0,-1 0 0 0 0,1 0 0 0 0,-1 0 1 0 0,0 0-1 0 0,0 0 0 0 0,0 2-22 0 0,-1 12 107 0 0,0 15 145 0 0,1-26-184 0 0,1-1-1 0 0,-1 1 1 0 0,1 0 0 0 0,0-1 0 0 0,1 5-68 0 0,0-4 34 0 0,5 20 167 0 0,-4-11-52 0 0,-2 2 37 0 0,1 0-40 0 0,4 0-46 0 0,0-1-2 0 0,-4 1 44 0 0,-2 12 113 0 0,0-1-35 0 0,0 1-48 0 0,0 0-62 0 0,0-28-107 0 0,0 1 1 0 0,-1-1-1 0 0,1 1 1 0 0,0-1 0 0 0,0 1-1 0 0,0-1 1 0 0,0 1-1 0 0,0-1 1 0 0,0 1-1 0 0,0-1 1 0 0,0 1-1 0 0,0-1 1 0 0,1 1-1 0 0,-1-1 1 0 0,0 1-1 0 0,0-1 1 0 0,0 1-1 0 0,1-1 1 0 0,-1 1 0 0 0,0-1-1 0 0,0 0 1 0 0,1 1-1 0 0,-1-1 1 0 0,0 1-1 0 0,1-1 1 0 0,-1 0-1 0 0,0 1 1 0 0,1-1-1 0 0,-1 0 1 0 0,1 1-1 0 0,-1-1 1 0 0,1 0 0 0 0,-1 0-1 0 0,1 1 1 0 0,-1-1-1 0 0,1 0 1 0 0,-1 0-1 0 0,1 0 1 0 0,-1 0-1 0 0,1 0 1 0 0,-1 0-1 0 0,1 0 1 0 0,-1 0-1 0 0,1 0 1 0 0,-1 0 0 0 0,1 0-5 0 0,2 0 97 0 0,-3 3 0 0 0,0 7-30 0 0,0-7-120 0 0,2 0-14 0 0,5 3-2 0 0,-3-2-73 0 0,-3-2-240 0 0,0-1 73 0 0,0 1 65 0 0,-1-1 56 0 0,1 1 1 0 0,-1 0 69 0 0,-1 3-98 0 0,0-4 56 0 0,1-1 13 0 0,0 3-1024 0 0,0-3-10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02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10512 0 0,'0'0'233'0'0,"0"0"39"0"0,0 0 16 0 0,0 0-32 0 0,0 0-161 0 0,0 0 7 0 0,0 0 78 0 0,0 0 196 0 0,0 0 354 0 0,0 0 35 0 0,0 0 4 0 0,0 0-21 0 0,0 0-10 0 0,0 0-3 0 0,0 0-19 0 0,0 0-84 0 0,0 0-37 0 0,0 0-10 0 0,0 0-248 0 0,0 0-155 0 0,0 0-55 0 0,0 0-9 0 0,0 0 10 0 0,0 0-28 0 0,2 0-20 0 0,0 0-81 0 0,0 0-28 0 0,-1 0-28 0 0,1 0-38 0 0,-1 0-20 0 0,0 0-39 0 0,0 0-44 0 0,0 0-50 0 0,0 0-53 0 0,-1 0-50 0 0,1 0-46 0 0,-1 0-41 0 0,0 0-288 0 0,1 0-68 0 0,-1 0-54 0 0,0 0-38 0 0,0 0-334 0 0,0 0-34 0 0,0 0-2625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17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4800 0 0,'0'0'136'0'0,"0"0"-30"0"0,0 0-7 0 0,0 0 32 0 0,0 0 109 0 0,0 0 200 0 0,0 0 9 0 0,0 0-6 0 0,0 0-51 0 0,2 0-28 0 0,-1 0-341 0 0,0 0 1 0 0,-1 0-1 0 0,1 0 1 0 0,0 0-1 0 0,-1 0 0 0 0,1-1 1 0 0,-1 1-1 0 0,1 0 1 0 0,0 0-1 0 0,-1-1 1 0 0,1 1-1 0 0,-1 0 1 0 0,1-1-1 0 0,-1 1 0 0 0,1-1 1 0 0,-1 1-1 0 0,1 0 1 0 0,-1-1-1 0 0,1 1 1 0 0,-1-1-1 0 0,1 1 1 0 0,-1-1-1 0 0,0 0-23 0 0,1 1 22 0 0,-1-1 1 0 0,0 1-1 0 0,1-1 1 0 0,-1 1-1 0 0,1-1 0 0 0,-1 1 1 0 0,1-1-1 0 0,-1 1 1 0 0,1-1-1 0 0,-1 1 1 0 0,1 0-1 0 0,-1-1 0 0 0,1 1 1 0 0,0 0-1 0 0,-1-1 1 0 0,1 1-1 0 0,-1 0 0 0 0,1 0 1 0 0,0 0-1 0 0,-1 0 1 0 0,1-1-1 0 0,0 1 0 0 0,0 0-22 0 0,1 0 330 0 0,-2 0-2 0 0,3 2-62 0 0,0 0-111 0 0,0 1-69 0 0,-1 1-48 0 0,0-2 2 0 0,-2-2 23 0 0,3 3 159 0 0,0-2-75 0 0,-1 0-48 0 0,1-1-45 0 0,0-1-16 0 0,-1 3 42 0 0,3 8 230 0 0,6-4-38 0 0,-6 7-16 0 0,-3-10-194 0 0,1-1-32 0 0,0 0 12 0 0,-1 1 33 0 0,1 2 36 0 0,0 1 59 0 0,7 17 36 0 0,-9-22-192 0 0,-1 0-1 0 0,0 0 0 0 0,0 0 0 0 0,0 0 0 0 0,1 0 1 0 0,-1 0-1 0 0,0 0 0 0 0,1 0 0 0 0,-1-1 0 0 0,1 1 1 0 0,-1 0-1 0 0,1 0 0 0 0,-1 0 0 0 0,1-1 1 0 0,0 1-1 0 0,-1 0 0 0 0,1-1 0 0 0,0 1 0 0 0,0 0-13 0 0,8 6 135 0 0,4 9 12 0 0,-5-1-1 0 0,-1-1 36 0 0,-1 2 79 0 0,10 18 69 0 0,7 1-35 0 0,-17-26-236 0 0,-3-3-32 0 0,0 0 1 0 0,-1 0 0 0 0,1 0 0 0 0,-1 1 0 0 0,0-1-1 0 0,0 5-27 0 0,0-2 37 0 0,0 0 0 0 0,1 0-1 0 0,0-1 1 0 0,1 1-37 0 0,3 4 89 0 0,-1 0-1 0 0,-1 1 1 0 0,0-1 0 0 0,1 11-89 0 0,-3-12 64 0 0,-2-4-12 0 0,0 0 1 0 0,1-1-1 0 0,1 1 1 0 0,-1-1-1 0 0,1 0 0 0 0,1 1-52 0 0,0 2 61 0 0,-1-1 0 0 0,0 1 0 0 0,0-1-1 0 0,-1 1-60 0 0,1 0 57 0 0,0-1-1 0 0,0 1 1 0 0,0-1 0 0 0,1 0-57 0 0,-1-2 49 0 0,0 0 1 0 0,-1 0 0 0 0,0 1-1 0 0,1 2-49 0 0,3 12 148 0 0,4-1 58 0 0,-5 5 2 0 0,2-13-72 0 0,-6-12-114 0 0,0 1-1 0 0,-1-1 1 0 0,1 1-1 0 0,0-1 1 0 0,-1 1-1 0 0,1-1 0 0 0,-1 1 1 0 0,1-1-1 0 0,-1 1 1 0 0,0-1-1 0 0,0 1 1 0 0,0-1-1 0 0,0 1-21 0 0,2 10 154 0 0,5 1 19 0 0,-1-2-16 0 0,-5-2-19 0 0,-1-7 55 0 0,0-2-8 0 0,2 4-35 0 0,0-2-62 0 0,1 1-39 0 0,1-1-29 0 0,-2 1 36 0 0,1-1 100 0 0,-3-2-11 0 0,0 0-1 0 0,0 0-5 0 0,0 0-23 0 0,0 0-11 0 0,0 0-1 0 0,0 0-1 0 0,0 0-6 0 0,0 0-1 0 0,0-2 0 0 0,0-5-55 0 0,0-1 41 0 0,0-30 458 0 0,0 26-455 0 0,0 0-105 0 0,0 11 20 0 0,0-1 0 0 0,0 0 0 0 0,1 1 0 0 0,-1-1 0 0 0,0 1 0 0 0,1-1 0 0 0,-1 0 0 0 0,1 1 0 0 0,-1-1 0 0 0,1 1 0 0 0,0-1 0 0 0,0 1 0 0 0,0-1 0 0 0,1 0 0 0 0,-1 0 0 0 0,0 1 0 0 0,-1-1 0 0 0,1 0 0 0 0,0 0 0 0 0,0 1 0 0 0,-1-1 0 0 0,1 0 0 0 0,-1 0 0 0 0,0 0 0 0 0,1 0 0 0 0,-1 0 0 0 0,0-2 0 0 0,0-2 0 0 0,1 0 0 0 0,0 1 0 0 0,1-1 0 0 0,-1 0 0 0 0,2-3 0 0 0,-1 4 0 0 0,-1 0 0 0 0,1-1 0 0 0,-1 1 0 0 0,0 0 0 0 0,0-4 0 0 0,-2-6-5 0 0,1 11-6 0 0,0 0 0 0 0,0 0 0 0 0,0 0 0 0 0,1 0 0 0 0,-1 0 0 0 0,1 0 0 0 0,0-1 11 0 0,10-16-95 0 0,-6-8-8 0 0,0 13 52 0 0,1-6 7 0 0,-4-3 35 0 0,-1 18 9 0 0,0 0 0 0 0,0 0 0 0 0,1 0 0 0 0,0 0 0 0 0,0 0 0 0 0,1 0 0 0 0,0 1 0 0 0,1-2 0 0 0,6-18 0 0 0,6-27 0 0 0,-11 24 0 0 0,6 8 0 0 0,-6-5 0 0 0,5 5 0 0 0,-6 8 0 0 0,-4 11 0 0 0,0-1 0 0 0,1 1 0 0 0,0 0 0 0 0,-1 0 0 0 0,1-1 0 0 0,0 1 0 0 0,0 0 0 0 0,0 0 0 0 0,0 0 0 0 0,1 0 0 0 0,-1 0 0 0 0,0 0 0 0 0,1 0 0 0 0,0 0 0 0 0,9-11-11 0 0,-10 11 5 0 0,0 1 1 0 0,-1-1-1 0 0,1 1 0 0 0,-1 0 1 0 0,1-1-1 0 0,-1 1 1 0 0,0-1-1 0 0,0 1 0 0 0,1-1 1 0 0,-1 1-1 0 0,0-1 6 0 0,2-9-19 0 0,3 6-37 0 0,1 0-50 0 0,-4-6-61 0 0,-2 11 156 0 0,0-1 0 0 0,0 1 0 0 0,0-1 0 0 0,0 1 0 0 0,0-1 0 0 0,0 1 0 0 0,0-1 0 0 0,0 1 0 0 0,0-1 0 0 0,0 1 0 0 0,0-1 0 0 0,0 1 0 0 0,0-1 0 0 0,0 1 0 0 0,0-1 0 0 0,1 1 0 0 0,-1-1 0 0 0,0 1 0 0 0,0-1 0 0 0,1 1 0 0 0,-1-1 0 0 0,0 1 0 0 0,1-1 0 0 0,-1 1 0 0 0,0 0 0 0 0,1-1 0 0 0,-1 1 0 0 0,0 0 0 0 0,1-1 0 0 0,-1 1 0 0 0,1 0 0 0 0,-1 0 0 0 0,1-1 0 0 0,-1 1 0 0 0,1 0 0 0 0,-1 0 0 0 0,1 0 0 0 0,-1 0 0 0 0,1-1 0 0 0,-1 1 0 0 0,1 0 0 0 0,-1 0 0 0 0,1 0-1 0 0,-1 0 1 0 0,1 0 0 0 0,0 0 11 0 0,-1 0-5 0 0,0 1 1 0 0,0-1-1 0 0,0 0 0 0 0,0 0 0 0 0,0 0 0 0 0,0 0 0 0 0,0 0 0 0 0,0 0 0 0 0,0 0 0 0 0,0 0 0 0 0,0 0 0 0 0,1 0 0 0 0,-1 0 0 0 0,0 0 0 0 0,0 0 0 0 0,0 0 1 0 0,0 0-1 0 0,0 0 0 0 0,0 0 0 0 0,0 0 0 0 0,0-1 0 0 0,0 1 0 0 0,0 0 0 0 0,1 0 0 0 0,-1 0 0 0 0,0 0 0 0 0,0 0 0 0 0,0 0 0 0 0,0 0 0 0 0,0 0 0 0 0,0 0 0 0 0,0 0 1 0 0,0 0-1 0 0,0 0 0 0 0,0 0 0 0 0,0 0 0 0 0,0 0 0 0 0,0-1 0 0 0,0 1 0 0 0,0 0 0 0 0,0 0 0 0 0,0 0 0 0 0,0 0 0 0 0,0 0 0 0 0,0 0 0 0 0,0 0 0 0 0,0 0 1 0 0,0 0-1 0 0,0 0 0 0 0,0-1 0 0 0,0 1 0 0 0,0 0 0 0 0,0 0 0 0 0,0 0 0 0 0,0 0 0 0 0,0 0 0 0 0,0 0 5 0 0,0-11-388 0 0,0 9-48 0 0,0 2-11 0 0,0 0-22 0 0,0 0-91 0 0,3-3-44 0 0,7-7-10 0 0,-7 7-18 0 0,-3 3-68 0 0,0 0-32 0 0,0 0-4 0 0</inkml:trace>
  <inkml:trace contextRef="#ctx0" brushRef="#br0" timeOffset="427.61">64 332 6016 0 0,'0'0'133'0'0,"0"0"23"0"0,0 0 11 0 0,2 2-27 0 0,12 9-48 0 0,-10-10 2 0 0,1 1 76 0 0,1-2 81 0 0,10 0 404 0 0,-11 0-457 0 0,1 0-36 0 0,-1-1-91 0 0,10 1 403 0 0,1 0-50 0 0,-1 0-50 0 0,0 0-52 0 0,1 0-52 0 0,-2 0-53 0 0,0 0-53 0 0,-1 0-55 0 0,-8 0-82 0 0,13-1 220 0 0,-11-1-151 0 0,3-2 7 0 0,5-2 35 0 0,-7 5-65 0 0,-1 0 0 0 0,0 0 0 0 0,0 1 0 0 0,1 0 0 0 0,3 1-73 0 0,-4-1 66 0 0,0 0 1 0 0,1 0-1 0 0,-1 0 1 0 0,0-1 0 0 0,4-1-67 0 0,4-4 109 0 0,3 0 24 0 0,-1 5-3 0 0,-14 1-107 0 0,1 0 0 0 0,-1-1 0 0 0,1 1 0 0 0,-1-1 0 0 0,0 0 0 0 0,0 0 0 0 0,4-1-23 0 0,-1 0 28 0 0,1 0 0 0 0,0 0 1 0 0,-1 1-1 0 0,1-1 1 0 0,0 2-1 0 0,0-1 0 0 0,0 1 1 0 0,1 0-29 0 0,-6 0 0 0 0,0 0 0 0 0,-1 0 0 0 0,1-1 0 0 0,0 1 0 0 0,0 0 0 0 0,-1-1 0 0 0,1 0 0 0 0,0 1-1 0 0,-1-1 1 0 0,1 0 0 0 0,0 0 0 0 0,-1 0 0 0 0,1 0 0 0 0,8-4-25 0 0,3 2-55 0 0,-3 3-15 0 0,-6 0 20 0 0,1 0-57 0 0,8 0-28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20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1 174 5328 0 0,'0'0'116'0'0,"0"0"17"0"0,0 0 12 0 0,3 0-14 0 0,7 0-86 0 0,-7 0 47 0 0,-3 0 14 0 0,0 0-2 0 0,0 0 0 0 0,0-2 0 0 0,0-9 0 0 0,0 11-102 0 0,0 0-1 0 0,0 0 1 0 0,0 0 0 0 0,0 0 0 0 0,0 0 0 0 0,0 0 0 0 0,0 0-1 0 0,0-1 1 0 0,0 1 0 0 0,0 0 0 0 0,0 0 0 0 0,0 0 0 0 0,0 0-1 0 0,0 0 1 0 0,0 0 0 0 0,0 0 0 0 0,0 0 0 0 0,0 0-1 0 0,0 0 1 0 0,0-1 0 0 0,0 1 0 0 0,0 0 0 0 0,0 0 0 0 0,0 0-1 0 0,0 0 1 0 0,0 0 0 0 0,0 0 0 0 0,0 0 0 0 0,0 0 0 0 0,0 0-1 0 0,0 0 1 0 0,0 0 0 0 0,0 0 0 0 0,0 0 0 0 0,1 0-1 0 0,-1-1 1 0 0,0 1 0 0 0,0 0 0 0 0,0 0 0 0 0,0 0 0 0 0,0 0-1 0 0,0 0 1 0 0,0 0 0 0 0,0 0 0 0 0,0 0 0 0 0,0 0 0 0 0,1 0-1 0 0,-1 0 1 0 0,0 0 0 0 0,0 0 0 0 0,0 0 0 0 0,0 0 0 0 0,0 0-1 0 0,0 0 1 0 0,0 0 0 0 0,0 0 0 0 0,0 1-2 0 0,11-1 108 0 0,-11 0-106 0 0,0 0 0 0 0,0 0 0 0 0,0 0 0 0 0,0 0 1 0 0,0 0-1 0 0,0 0 0 0 0,1 0 0 0 0,-1 0 0 0 0,0 0 1 0 0,0 0-1 0 0,0 0 0 0 0,0 0 0 0 0,0 0 0 0 0,0 0 0 0 0,0 0 1 0 0,0 0-1 0 0,0 0 0 0 0,0 0 0 0 0,1 0 0 0 0,-1 0 0 0 0,0 0 1 0 0,0 0-1 0 0,0-1 0 0 0,0 1 0 0 0,0 0 0 0 0,0 0 1 0 0,0 0-1 0 0,0 0 0 0 0,0 0 0 0 0,0 0 0 0 0,0 0 0 0 0,0 0 1 0 0,0 0-1 0 0,0 0 0 0 0,1 0 0 0 0,-1 0 0 0 0,0 0 0 0 0,0 0 1 0 0,0-1-1 0 0,0 1 0 0 0,0 0 0 0 0,0 0 0 0 0,0 0 1 0 0,0 0-1 0 0,0 0 0 0 0,0 0 0 0 0,0 0 0 0 0,0 0 0 0 0,0 0 1 0 0,0 0-1 0 0,0-1 0 0 0,0 1 0 0 0,0 0 0 0 0,0 0 0 0 0,0 0 1 0 0,0 0-1 0 0,0 0-2 0 0,0-11 128 0 0,0 9 0 0 0,0 2 5 0 0,0 0 22 0 0,0 0 6 0 0,0 0 6 0 0,3 0-35 0 0,-1 0-57 0 0,6 0 14 0 0,-6 0 37 0 0,-4 0-4 0 0,1 0-117 0 0,1 0 0 0 0,-1 0 0 0 0,1 0-1 0 0,-1 0 1 0 0,1 0 0 0 0,-1 0 0 0 0,1 0 0 0 0,-1 0 0 0 0,1 0 0 0 0,-1-1 0 0 0,1 1 0 0 0,-1 0 0 0 0,1 0 0 0 0,-1 0 0 0 0,1-1-1 0 0,0 1 1 0 0,-1 0 0 0 0,1 0 0 0 0,-1-1 0 0 0,1 1 0 0 0,0 0 0 0 0,-1-1 0 0 0,1 1 0 0 0,0-1 0 0 0,-1 1 0 0 0,1 0 0 0 0,0-1 0 0 0,0 1-1 0 0,-1-1 1 0 0,1 1 0 0 0,0-1 0 0 0,0 1 0 0 0,0-1 0 0 0,0 1 0 0 0,0-1 0 0 0,-1 1 0 0 0,1-1 0 0 0,0 1 0 0 0,0-1 0 0 0,0 1-1 0 0,0-1 1 0 0,1 1-5 0 0,-1-3 82 0 0,0 3-2 0 0,0 0-3 0 0,0 0-10 0 0,0 3-3 0 0,-1-3-61 0 0,1 1 0 0 0,0-1 0 0 0,0 1 0 0 0,0-1 0 0 0,0 1 0 0 0,0-1 0 0 0,1 1 0 0 0,-1-1 0 0 0,0 1 0 0 0,0-1 0 0 0,0 0 0 0 0,0 1 0 0 0,0-1 0 0 0,1 1 0 0 0,-1-1 0 0 0,0 1 1 0 0,0-1-1 0 0,1 0 0 0 0,-1 1 0 0 0,0-1 0 0 0,1 1 0 0 0,-1-1 0 0 0,0 0 0 0 0,1 1 0 0 0,-1-1 0 0 0,1 0 0 0 0,-1 0 0 0 0,1 1 0 0 0,-1-1 0 0 0,0 0 0 0 0,1 0 0 0 0,-1 0 0 0 0,1 1 0 0 0,-1-1 0 0 0,1 0 0 0 0,-1 0 0 0 0,1 0 1 0 0,-1 0-1 0 0,1 0 0 0 0,-1 0 0 0 0,1 0 0 0 0,0 0-3 0 0,-1 0 1 0 0,0 0 0 0 0,0 0 0 0 0,0 0 1 0 0,0 0-1 0 0,0 0 0 0 0,0 0 0 0 0,0 0 0 0 0,0 0 1 0 0,0 0-1 0 0,1 0 0 0 0,-1 0 0 0 0,0 0 1 0 0,0 0-1 0 0,0 0 0 0 0,0 0 0 0 0,0 0 0 0 0,0 0 1 0 0,0 0-1 0 0,0 0 0 0 0,0 0 0 0 0,0 0 0 0 0,1 0 1 0 0,-1 0-1 0 0,0 0 0 0 0,0 0 0 0 0,0 0 1 0 0,0 0-1 0 0,0 0 0 0 0,0 0 0 0 0,0 0 0 0 0,0 0 1 0 0,0 0-1 0 0,0 0 0 0 0,0 0 0 0 0,0 1 1 0 0,0-1-1 0 0,0 0 0 0 0,0 0 0 0 0,0 0 0 0 0,0 0 1 0 0,1 0-1 0 0,-1 0 0 0 0,0 0 0 0 0,0 0 0 0 0,0 0 1 0 0,0 0-1 0 0,0 0 0 0 0,0 1 0 0 0,0-1 1 0 0,0 0-1 0 0,0 0 0 0 0,-1 0 0 0 0,1 0 0 0 0,0 0 1 0 0,0 0-1 0 0,0 0 0 0 0,0 0-1 0 0,0 2 12 0 0,1-1 1 0 0,-1 1-1 0 0,0-1 1 0 0,0 1-1 0 0,1-1 0 0 0,-1 0 1 0 0,1 1-1 0 0,-1-1 1 0 0,1 0-1 0 0,0 0 0 0 0,-1 1 1 0 0,2-1-13 0 0,4 8 22 0 0,-2-3 55 0 0,-4 4-71 0 0,-1-8 7 0 0,1-1-10 0 0,0-1 1 0 0,0 1-1 0 0,0-1 1 0 0,-1 1-1 0 0,1-1 1 0 0,0 1-1 0 0,0-1 1 0 0,0 1-1 0 0,0-1 1 0 0,1 1-1 0 0,-1-1 0 0 0,0 1 1 0 0,0-1-1 0 0,0 1 1 0 0,0-1-1 0 0,0 1 1 0 0,1-1-1 0 0,-1 1 1 0 0,0-1-1 0 0,0 1 1 0 0,1-1-1 0 0,-1 0 1 0 0,0 1-1 0 0,1-1 1 0 0,-1 1-1 0 0,0-1 1 0 0,1 0-1 0 0,-1 1 1 0 0,1-1-1 0 0,-1 0 1 0 0,0 0-1 0 0,1 1 1 0 0,-1-1-1 0 0,1 0 0 0 0,-1 0 1 0 0,1 0-1 0 0,-1 1 1 0 0,1-1-1 0 0,-1 0 1 0 0,1 0-1 0 0,-1 0 1 0 0,1 0-1 0 0,-1 0 1 0 0,1 0-1 0 0,-1 0 1 0 0,1 0-4 0 0,-1 0 1 0 0,0 0 1 0 0,0 0-1 0 0,1 0 0 0 0,-1 0 1 0 0,0 0-1 0 0,0 0 1 0 0,0 0-1 0 0,0 0 0 0 0,0 0 1 0 0,0 0-1 0 0,0 0 1 0 0,0 0-1 0 0,0 0 0 0 0,0 0 1 0 0,1 0-1 0 0,-1 0 1 0 0,0 0-1 0 0,0 0 0 0 0,0 0 1 0 0,0 0-1 0 0,0 0 1 0 0,0 0-1 0 0,0 0 0 0 0,0 0 1 0 0,0 0-1 0 0,0 0 1 0 0,0 0-1 0 0,1 0 0 0 0,-1 0 1 0 0,0 0-1 0 0,0 0 1 0 0,0 0-1 0 0,0 0 0 0 0,0 1 1 0 0,0-1-1 0 0,0 0 1 0 0,0 0-1 0 0,0 0 0 0 0,0 0 1 0 0,0 0-1 0 0,0 0 1 0 0,0 0-1 0 0,0 0 0 0 0,0 0 1 0 0,0 0-1 0 0,0 1 1 0 0,0-1-1 0 0,0 0 0 0 0,0 0 1 0 0,0 0-1 0 0,0 0 1 0 0,0 0-1 0 0,0 0 0 0 0,0 0 1 0 0,0 0-1 0 0,0 0 1 0 0,0 0-2 0 0,-1 10 64 0 0,1 6 2 0 0,2-9-34 0 0,0 0-1 0 0,1-1 0 0 0,0 1 1 0 0,1 1-32 0 0,1 24 176 0 0,0-24-138 0 0,-4-7-29 0 0,0 0 0 0 0,0 1-1 0 0,0-1 1 0 0,0 1 0 0 0,-1-1-1 0 0,1 1 1 0 0,-1-1 0 0 0,1 1-1 0 0,-1 0 1 0 0,1-1 0 0 0,-1 1-1 0 0,0-1 1 0 0,0 1 0 0 0,0 0-9 0 0,0 6 45 0 0,0 15 79 0 0,0-14-46 0 0,0 1 43 0 0,2-2-47 0 0,3 3-14 0 0,0-3-1 0 0,-3-2 11 0 0,0 1 17 0 0,-2 0 35 0 0,0 0-28 0 0,0 11 181 0 0,0-4-36 0 0,0 1 46 0 0,0-6-102 0 0,0 2 34 0 0,0-8-132 0 0,0-3-13 0 0,0 0 6 0 0,0 0 2 0 0,0 0 0 0 0,0 0 2 0 0,0-3 12 0 0,0-8-2 0 0,-2 6-28 0 0,-3 1-57 0 0,0-1 1 0 0,1 0 0 0 0,0 0-1 0 0,0 0 1 0 0,-1-2-8 0 0,4 5 2 0 0,1 1 1 0 0,-1 0 0 0 0,1 0-1 0 0,0 0 1 0 0,-1-1-1 0 0,1 1 1 0 0,0 0-1 0 0,0 0 1 0 0,0-1 0 0 0,0 1-1 0 0,0 0 1 0 0,0-1-1 0 0,0 0-2 0 0,1-8 5 0 0,-1 9-5 0 0,0 0 0 0 0,0 1 0 0 0,0-1 0 0 0,0 0 0 0 0,0 1 0 0 0,0-1 0 0 0,-1 0 0 0 0,1 1 0 0 0,0-1 0 0 0,0 0 0 0 0,0 1 0 0 0,-1-1 0 0 0,1 0 0 0 0,0 1 0 0 0,-1-1 0 0 0,1 1 0 0 0,0-1 0 0 0,-1 1 0 0 0,1-1 0 0 0,-1 1 0 0 0,1-1 0 0 0,-1 1 0 0 0,1-1 0 0 0,-1 1 0 0 0,0-1 0 0 0,1 1 0 0 0,-1 0 0 0 0,1-1 0 0 0,-1 1 0 0 0,0-1 0 0 0,1 1 0 0 0,-1-1 0 0 0,1 1 0 0 0,0-1 0 0 0,-1 1 0 0 0,1-1 0 0 0,-1 1 0 0 0,1-1 0 0 0,0 1 0 0 0,-1-1 0 0 0,1 0 0 0 0,0 1 0 0 0,0-1 0 0 0,-1 0 0 0 0,1 1 0 0 0,0-1 0 0 0,0 0 0 0 0,0 1 0 0 0,0-1 0 0 0,0 0 0 0 0,0 1 0 0 0,0-1 0 0 0,0 0 0 0 0,0-62 0 0 0,-1 58 0 0 0,2 3 0 0 0,12-22 0 0 0,-12 21 0 0 0,0 1 0 0 0,-1-1 0 0 0,1 1 0 0 0,-1-1 0 0 0,0 0 0 0 0,1 1 0 0 0,-1-1 0 0 0,0 1 0 0 0,0-1 0 0 0,-1 1 0 0 0,1-3 0 0 0,-1 2 0 0 0,1 1 0 0 0,0 0 0 0 0,0-1 0 0 0,0 1 0 0 0,0 0 0 0 0,0-1 0 0 0,0 1 0 0 0,1 0 0 0 0,-1-1 0 0 0,1 1 0 0 0,-1 0 0 0 0,1-1 0 0 0,4-5 0 0 0,-4 7 0 0 0,0 0 0 0 0,0-1 0 0 0,0 1 0 0 0,0-1 0 0 0,-1 1 0 0 0,1-1 0 0 0,-1 1 0 0 0,1-1 0 0 0,-1 0 0 0 0,1 1 0 0 0,-1-1 0 0 0,0 0 0 0 0,0 1 0 0 0,0-1 0 0 0,0 0 0 0 0,1 0 0 0 0,-1 0 0 0 0,0 1 0 0 0,1-1 0 0 0,-1 0 0 0 0,1 0 0 0 0,-1 1 0 0 0,1-1 0 0 0,0 0 0 0 0,-1 1 0 0 0,1-1 0 0 0,0 1 0 0 0,0-1 0 0 0,0 1 0 0 0,0-1 0 0 0,0 1 0 0 0,0-1 0 0 0,0 0 0 0 0,-1 1 0 0 0,1-1 0 0 0,0 0 0 0 0,-1 1 0 0 0,0-1 0 0 0,1 0 0 0 0,-1 0 0 0 0,0 0 0 0 0,0 1 0 0 0,0-1 0 0 0,0 0 0 0 0,1 1 0 0 0,-1-1 0 0 0,0 0 0 0 0,1 1 0 0 0,-1-1 0 0 0,1 0 0 0 0,-1 1 0 0 0,1-1 0 0 0,0 1 0 0 0,0-1 0 0 0,-1 1 0 0 0,1 0 0 0 0,0-1 0 0 0,4-6 0 0 0,11-24 0 0 0,-13 27 0 0 0,-3 5 0 0 0,0-1 0 0 0,0 1 0 0 0,1-1 0 0 0,-1 0 0 0 0,0 1 0 0 0,1-1 0 0 0,-1 0 0 0 0,0 1 0 0 0,1-1 0 0 0,-1 1 0 0 0,1-1 0 0 0,-1 1 0 0 0,1-1 0 0 0,-1 1 0 0 0,1 0 0 0 0,-1-1 0 0 0,1 1 0 0 0,0 0 0 0 0,-1-1 0 0 0,1 1 0 0 0,0 0 0 0 0,0-1 0 0 0,4-1 0 0 0,0 0 0 0 0,-2-1 0 0 0,20-21 0 0 0,-16 17 5 0 0,-5 5-2 0 0,-1 0 0 0 0,1 0 0 0 0,-1 0 1 0 0,1 0-1 0 0,0 1 0 0 0,0-1 1 0 0,0 1-1 0 0,0-1 0 0 0,0 1 0 0 0,0 0 1 0 0,0 0-1 0 0,1 0 0 0 0,-1 0 0 0 0,0 0 1 0 0,0 0-1 0 0,1 1 0 0 0,-1-1 1 0 0,2 1-4 0 0,-3 0-2 0 0,0 0 1 0 0,-1 0-1 0 0,1 0 0 0 0,0 0 1 0 0,0 0-1 0 0,-1-1 1 0 0,1 1-1 0 0,0 0 1 0 0,-1 0-1 0 0,1 0 1 0 0,-1-1-1 0 0,1 1 1 0 0,0 0-1 0 0,-1 0 1 0 0,1-1-1 0 0,0 1 0 0 0,-1-1 1 0 0,1 1-1 0 0,-1 0 1 0 0,1-1-1 0 0,-1 1 1 0 0,1-1-1 0 0,-1 0 1 0 0,0 1-1 0 0,1-1 1 0 0,-1 1 1 0 0,1-1-2 0 0,-1 0 1 0 0,0 1-1 0 0,1-1 0 0 0,-1 1 1 0 0,1-1-1 0 0,-1 1 1 0 0,1-1-1 0 0,-1 1 1 0 0,1 0-1 0 0,-1-1 1 0 0,1 1-1 0 0,-1-1 1 0 0,1 1-1 0 0,0 0 1 0 0,-1 0-1 0 0,1-1 0 0 0,0 1 1 0 0,-1 0-1 0 0,1 0 1 0 0,0 0-1 0 0,-1 0 1 0 0,1 0-1 0 0,0 0 1 0 0,-1 0-1 0 0,1 0 1 0 0,0 0 1 0 0,31 0-11 0 0,-17 0-32 0 0,1 2 33 0 0,16 14 10 0 0,-24-11-1 0 0,-6-4 0 0 0,-1 0-1 0 0,0 0 1 0 0,1 0 0 0 0,-1 0-1 0 0,1-1 1 0 0,0 1-1 0 0,-1 0 1 0 0,1-1-1 0 0,0 0 1 0 0,-1 1 0 0 0,3-1 1 0 0,-4 0-2 0 0,0 0 1 0 0,0 0 0 0 0,0 0 0 0 0,0 0 0 0 0,0 0 0 0 0,0 0 0 0 0,0 0 0 0 0,0 0-1 0 0,0 0 1 0 0,0 0 0 0 0,1 0 0 0 0,-1 0 0 0 0,0 0 0 0 0,0 0 0 0 0,0 0 0 0 0,0 0 0 0 0,0 0-1 0 0,0 0 1 0 0,0 0 0 0 0,0 0 0 0 0,0 0 0 0 0,0 0 0 0 0,0 0 0 0 0,1 0 0 0 0,-1 0-1 0 0,0 0 1 0 0,0 1 0 0 0,0-1 0 0 0,0 0 0 0 0,0 0 0 0 0,0 0 0 0 0,0 0 0 0 0,0 0-1 0 0,0 0 1 0 0,0 0 0 0 0,0 0 0 0 0,0 0 0 0 0,0 0 0 0 0,0 0 0 0 0,0 0 0 0 0,0 1-1 0 0,0-1 1 0 0,0 0 0 0 0,0 0 0 0 0,0 0 0 0 0,0 0 0 0 0,0 0 0 0 0,0 0 0 0 0,0 0-1 0 0,0 0 1 0 0,0 0 0 0 0,0 0 0 0 0,0 1 0 0 0,0-1 0 0 0,0 0 0 0 0,0 0 0 0 0,0 0 1 0 0,3 13-16 0 0,7 3 16 0 0,-4-3 0 0 0,0-9 0 0 0,-5-3 0 0 0,-1-1 0 0 0,0 0 0 0 0,1 0 0 0 0,-1 1 0 0 0,1-1 0 0 0,-1 0 0 0 0,0 1 0 0 0,1-1 0 0 0,-1 0 0 0 0,1 1 0 0 0,-1-1 0 0 0,0 0 0 0 0,0 1 0 0 0,1-1 0 0 0,-1 1 0 0 0,0-1 0 0 0,0 1 0 0 0,1-1 0 0 0,-1 1 0 0 0,0-1 0 0 0,0 1 0 0 0,0-1 0 0 0,0 1 0 0 0,0-1 0 0 0,0 1 0 0 0,0-1 0 0 0,0 1 0 0 0,0-1 0 0 0,0 1 0 0 0,0-1 0 0 0,0 1 0 0 0,0-1 0 0 0,0 1 0 0 0,0 0 0 0 0,0-1 0 0 0,0 1 0 0 0,0 0 0 0 0,0 0 0 0 0,0-1 0 0 0,0 1 0 0 0,0 0 0 0 0,0-1 0 0 0,1 1 0 0 0,-1 0 0 0 0,0-1 0 0 0,0 1 0 0 0,1-1 0 0 0,-1 1 0 0 0,0 0 0 0 0,1-1 0 0 0,-1 1 0 0 0,1-1 0 0 0,-1 1 0 0 0,1-1 0 0 0,-1 1 0 0 0,1-1 0 0 0,-1 0 0 0 0,1 1 0 0 0,0-1 0 0 0,-1 1 0 0 0,1-1 0 0 0,-1 0 0 0 0,1 1 0 0 0,-1-1 0 0 0,1 1 0 0 0,-1-1 0 0 0,1 1 0 0 0,-1-1 0 0 0,1 1 0 0 0,-1-1 0 0 0,0 1 0 0 0,1-1 0 0 0,-1 1 0 0 0,0 0 0 0 0,1-1 0 0 0,-1 1 0 0 0,0 0 0 0 0,0-1 0 0 0,0 1 0 0 0,0 0 0 0 0,1-1 0 0 0,-1 1 0 0 0,0 0 0 0 0,0-1 0 0 0,0 1 0 0 0,0 0 0 0 0,0 31 0 0 0,2-2 0 0 0,3-21 0 0 0,1-1 0 0 0,-4 8 0 0 0,-3-7 0 0 0,2 0 0 0 0,12 20 0 0 0,-10-13 0 0 0,-3 28 10 0 0,3-38 33 0 0,2 0-21 0 0,0 6-47 0 0,-3-5 28 0 0,-1 1 35 0 0,-1 6 103 0 0,0-12-137 0 0,0-1 0 0 0,1 1 0 0 0,-1 0 1 0 0,1-1-1 0 0,-1 1 0 0 0,1 0 0 0 0,-1-1 1 0 0,1 1-1 0 0,0-1 0 0 0,0 1 1 0 0,1 0-5 0 0,3 7 22 0 0,-2 7-11 0 0,-3-11 10 0 0,0 2 138 0 0,0 15-118 0 0,0-12-18 0 0,0 0 55 0 0,2-3-43 0 0,-1-5-33 0 0,-1-1 0 0 0,1 1-1 0 0,0-1 1 0 0,0 0 0 0 0,0 0 0 0 0,0 1-1 0 0,0-1 1 0 0,0 0 0 0 0,1 1-2 0 0,-1-1 5 0 0,1 2 49 0 0,-2-3 10 0 0,0 0 0 0 0,-1 9 39 0 0,1-9-100 0 0,0 1 0 0 0,0-1-1 0 0,-1 1 1 0 0,1-1 0 0 0,0 0 0 0 0,0 1-1 0 0,-1-1 1 0 0,1 0 0 0 0,0 1 0 0 0,0-1 0 0 0,-1 0-1 0 0,1 1 1 0 0,-1-1 0 0 0,1 0 0 0 0,0 0-1 0 0,-1 1 1 0 0,1-1 0 0 0,-1 0 0 0 0,1 0-1 0 0,0 0 1 0 0,-1 0 0 0 0,1 0 0 0 0,-1 1-1 0 0,1-1 1 0 0,-1 0 0 0 0,1 0 0 0 0,0 0 0 0 0,-1 0-1 0 0,1 0 1 0 0,-1 0 0 0 0,1-1 0 0 0,-1 1-3 0 0,-1 0 64 0 0,2 3 0 0 0,0 10-11 0 0,2 3-42 0 0,9-3 1 0 0,-9-8 36 0 0,-2 11-4 0 0,0-11-47 0 0,0-3 25 0 0,0 4 45 0 0,0 7 65 0 0,0-13-131 0 0,0 1 0 0 0,0-1-1 0 0,1 0 1 0 0,-1 0 0 0 0,0 0 0 0 0,0 0-1 0 0,0 0 1 0 0,0 0 0 0 0,0 0 0 0 0,0 0-1 0 0,0 0 1 0 0,0 0 0 0 0,0 1 0 0 0,0-1-1 0 0,0 0 1 0 0,0 0 0 0 0,0 0 0 0 0,0 0-1 0 0,-1 0 1 0 0,1 0 0 0 0,0 0 0 0 0,0 0-1 0 0,0 0 1 0 0,0 0 0 0 0,0 0 0 0 0,0 1-1 0 0,0-1 1 0 0,0 0 0 0 0,0 0 0 0 0,0 0-1 0 0,0 0 1 0 0,0 0 0 0 0,0 0 0 0 0,0 0-1 0 0,0 0 1 0 0,0 0 0 0 0,-1 0 0 0 0,1 0-1 0 0,0 0 1 0 0,0 0 0 0 0,0 0 0 0 0,0 0-1 0 0,0 0 1 0 0,0 0 0 0 0,0 0 0 0 0,0 0-1 0 0,0 0 1 0 0,0 0 0 0 0,-1 0 0 0 0,1 0-1 0 0,0 0 1 0 0,0 0 0 0 0,0 0 0 0 0,0 0-1 0 0,0 0 1 0 0,0 0 0 0 0,0 0-1 0 0,-1-1 18 0 0,-5 1-39 0 0,6 0 22 0 0,0 0 0 0 0,0 0-1 0 0,0 0 1 0 0,0 0 0 0 0,0 0-1 0 0,0 0 1 0 0,0 0 0 0 0,-1 0-1 0 0,1 0 1 0 0,0 0 0 0 0,0 0-1 0 0,0 0 1 0 0,0 0-1 0 0,0 0 1 0 0,0 0 0 0 0,0 1-1 0 0,0-1 1 0 0,0 0 0 0 0,0 0-1 0 0,0 0 1 0 0,-1 0 0 0 0,1 0-1 0 0,0 0 1 0 0,0 0 0 0 0,0 0-1 0 0,0 0 1 0 0,0 1 0 0 0,0-1-1 0 0,0 0 1 0 0,0 0-1 0 0,0 0 1 0 0,0 0 0 0 0,0 0-1 0 0,0 0 1 0 0,0 0 0 0 0,0 0-1 0 0,0 1 1 0 0,0-1 0 0 0,0 0-1 0 0,0 0 1 0 0,0 0 0 0 0,0 0-1 0 0,0 0 1 0 0,0 0-1 0 0,3 5 57 0 0,3 1 41 0 0,-4-1-4 0 0,-2 6-1 0 0,0-8-10 0 0,0-3-3 0 0,-1 9 52 0 0,1-9-128 0 0,0 1 0 0 0,0-1 1 0 0,0 0-1 0 0,0 1 1 0 0,-1-1-1 0 0,1 0 0 0 0,0 1 1 0 0,0-1-1 0 0,0 0 1 0 0,-1 0-1 0 0,1 1 1 0 0,0-1-1 0 0,0 0 0 0 0,-1 0 1 0 0,1 1-1 0 0,0-1 1 0 0,-1 0-1 0 0,1 0 1 0 0,0 0-1 0 0,-1 0 0 0 0,1 1 1 0 0,0-1-1 0 0,-1 0 1 0 0,1 0-1 0 0,0 0 0 0 0,-1 0-4 0 0,-4 0 75 0 0,3 0 93 0 0,2 0 7 0 0,0 0-18 0 0,2 0-85 0 0,9 0-72 0 0,-11 0-1 0 0,0 0 0 0 0,0 0 1 0 0,0 1-1 0 0,0-1 0 0 0,0 0 0 0 0,0 0 1 0 0,0 0-1 0 0,0 0 0 0 0,1 0 0 0 0,-1 0 1 0 0,0 0-1 0 0,0 0 0 0 0,0 0 0 0 0,0 0 1 0 0,0 0-1 0 0,0 0 0 0 0,0 0 0 0 0,0 0 1 0 0,0-1-1 0 0,0 1 0 0 0,1 0 0 0 0,-1 0 1 0 0,0 0-1 0 0,0 0 0 0 0,0 0 0 0 0,0 0 1 0 0,0 0-1 0 0,0 0 0 0 0,0 0 0 0 0,0 0 1 0 0,0 0-1 0 0,0 0 0 0 0,0 0 0 0 0,0 0 1 0 0,0 0-1 0 0,0 0 0 0 0,0-1 0 0 0,0 1 1 0 0,1 0-1 0 0,-1 0 0 0 0,0 0 0 0 0,0 0 1 0 0,0 0-1 0 0,0 0 0 0 0,0 0 0 0 0,0 0 1 0 0,0 0-1 0 0,0 0 0 0 0,0-1 0 0 0,0 1 1 0 0,0 0-1 0 0,0 0 0 0 0,0 0 0 0 0,0 0 1 0 0,-1 0-1 0 0,1 0 0 0 0,0 0 1 0 0,0-7-450 0 0,0 2 51 0 0,0 2 43 0 0,0 0 34 0 0,0 0-133 0 0,0 1-533 0 0,0 1 603 0 0,0 0-79 0 0,0-1-77 0 0,0 0-1380 0 0,0 2-1104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28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80 415 4208 0 0,'0'0'124'0'0,"-2"0"-8"0"0,-3 0-121 0 0,2 2 46 0 0,0 0 40 0 0,2 1 34 0 0,-1 3 125 0 0,2 5 204 0 0,0-6-244 0 0,-2 0 396 0 0,-8 8-27 0 0,-2 14 120 0 0,2-7-211 0 0,5-12-305 0 0,0 2 66 0 0,2 4 51 0 0,3-1-61 0 0,-1-3-64 0 0,1-6-111 0 0,0-1 0 0 0,-1 0-1 0 0,0 1 1 0 0,1-1 0 0 0,-1 0-1 0 0,-1 0 1 0 0,1 1-54 0 0,-5 9 220 0 0,3 1-17 0 0,5-1-38 0 0,-1-11-134 0 0,0 0-1 0 0,0 0 1 0 0,0 0-1 0 0,0 0 0 0 0,0-1 1 0 0,1 1-1 0 0,-1 0 1 0 0,1 1-31 0 0,1-1 122 0 0,-2 1-46 0 0,0 0-32 0 0,-1 1-30 0 0,1 2 23 0 0,14 23 158 0 0,-8-24-125 0 0,-6-5-64 0 0,-1 0-1 0 0,0 0 1 0 0,1 0 0 0 0,-1 1 0 0 0,1-1 0 0 0,-1 0-1 0 0,0 0 1 0 0,1 1 0 0 0,-1-1 0 0 0,0 0-1 0 0,0 1 1 0 0,1-1 0 0 0,-1 0 0 0 0,0 1 0 0 0,0-1-1 0 0,1 0 1 0 0,-1 1 0 0 0,0-1 0 0 0,0 0-1 0 0,0 1 1 0 0,0-1 0 0 0,1 1 0 0 0,-1-1 0 0 0,0 1-1 0 0,0-1 1 0 0,0 0 0 0 0,0 1 0 0 0,0-1-1 0 0,0 1 1 0 0,0-1 0 0 0,0 1-6 0 0,0 1 159 0 0,2-2 1 0 0,0 0-140 0 0,-1 0 0 0 0,1 0 0 0 0,0-1 1 0 0,-1 1-1 0 0,1-1 0 0 0,-1 1 1 0 0,1-1-1 0 0,-1 1 0 0 0,1-1 0 0 0,-1 0 1 0 0,1 0-1 0 0,-1 0-20 0 0,12-6 159 0 0,-1 6-16 0 0,-11 1-124 0 0,1 0 0 0 0,-1-1 0 0 0,1 1 0 0 0,-1 0-1 0 0,1 0 1 0 0,-1-1 0 0 0,0 1 0 0 0,1-1 0 0 0,-1 1 0 0 0,0-1 0 0 0,1 0 0 0 0,-1 1-19 0 0,12-11 149 0 0,3-2-60 0 0,-11 10-83 0 0,-4 3-3 0 0,0 0 0 0 0,-1 0 0 0 0,1-1 0 0 0,-1 1 0 0 0,1 0 0 0 0,0-1 1 0 0,-1 1-1 0 0,1-1 0 0 0,-1 1 0 0 0,1 0 0 0 0,-1-1 0 0 0,1 1 0 0 0,-1-1 1 0 0,1 0-1 0 0,-1 1 0 0 0,0-1 0 0 0,1 1 0 0 0,-1-1 0 0 0,0 0 0 0 0,1 1 1 0 0,-1-1-1 0 0,0 0-3 0 0,3-4 19 0 0,23-26 63 0 0,-10-1-15 0 0,-15 29-66 0 0,0 0 0 0 0,-1 1 0 0 0,1-1 0 0 0,-1 0 0 0 0,1 0-1 0 0,-1 0 1 0 0,0 0 0 0 0,0 0 0 0 0,0 0 0 0 0,0 0 0 0 0,-1-1-1 0 0,0-5 1 0 0,1 0-1 0 0,0 0 1 0 0,-1-1-1 0 0,0 1 1 0 0,-1-1 0 0 0,0 1-1 0 0,-1-2 0 0 0,-1-3 10 0 0,-1-18 43 0 0,-6 1-23 0 0,6-1 34 0 0,1 16-51 0 0,1 10-12 0 0,2-1-1 0 0,-1 1 0 0 0,1-1 1 0 0,0 0-1 0 0,0 1 1 0 0,1-4-1 0 0,-1-3 0 0 0,0 0 0 0 0,-1 0 0 0 0,-1 0 0 0 0,-2-8 0 0 0,4 17 0 0 0,0-2 0 0 0,0-1 0 0 0,0 0 0 0 0,1 0 0 0 0,0 0 0 0 0,0-3 0 0 0,1 2 0 0 0,-1 0 0 0 0,0 1 0 0 0,-1-1 0 0 0,1 0 0 0 0,-2-3 0 0 0,-3-6-1 0 0,3 11-12 0 0,0-1-1 0 0,1 1 1 0 0,-1-1 0 0 0,1 0 0 0 0,1 0 0 0 0,-1 1 13 0 0,1-58-16 0 0,2 60 16 0 0,2 9 0 0 0,4 13 0 0 0,-7-1 0 0 0,-1-13 0 0 0,0-1 0 0 0,0 0 0 0 0,0 1 0 0 0,1-1 0 0 0,-1 0 0 0 0,1 0 0 0 0,0 1 0 0 0,0-1 0 0 0,1 2 1 0 0,5 21 45 0 0,-3 4 68 0 0,-3-20-48 0 0,0 1 0 0 0,0-1 0 0 0,1 0 1 0 0,0 0-1 0 0,1 2-66 0 0,5 22 189 0 0,-3-16-85 0 0,1 9 76 0 0,-3 4 80 0 0,-3 19 69 0 0,0 66 629 0 0,0-74-692 0 0,0-8-128 0 0,0 1-103 0 0,0-17-64 0 0,0-1-36 0 0,0 1-39 0 0,0-1-41 0 0,0-15-87 0 0,0-1-39 0 0,0 3-373 0 0,0-2 83 0 0,0 0-53 0 0,2 3-730 0 0,2 1-580 0 0,5 4-1102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28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8984 0 0,'-13'0'200'0'0,"10"0"33"0"0,3 0 15 0 0,0 5-36 0 0,1 3-177 0 0,5 12-25 0 0,0-6 66 0 0,-2 0 261 0 0,-5 8 50 0 0,1-13-203 0 0,0 1 131 0 0,1 0-43 0 0,0-1-40 0 0,1-2-39 0 0,0 1-34 0 0,1-2-34 0 0,4 7 37 0 0,-6-11-121 0 0,0 0 0 0 0,0 0 0 0 0,0 0 1 0 0,0 0-1 0 0,0 0 0 0 0,0 0 0 0 0,0 0 1 0 0,-1 1-42 0 0,1-2 28 0 0,-1 1 1 0 0,0-1-1 0 0,0 1 1 0 0,0-1 0 0 0,-1 1-1 0 0,1 0 1 0 0,0-1-1 0 0,0 1 1 0 0,-1-1-1 0 0,1 1 1 0 0,-1-1 0 0 0,0 2-29 0 0,-2 4 91 0 0,1 3 107 0 0,3-2-52 0 0,1 1-20 0 0,4 3 12 0 0,-2-4-2 0 0,-3-3-5 0 0,0 0 0 0 0,0-1 0 0 0,0 1 1 0 0,-1 0-1 0 0,1 0 0 0 0,-1 2-131 0 0,-1 5 232 0 0,0 0-34 0 0,1-1-45 0 0,-1 0-53 0 0,3 0 21 0 0,4 0-19 0 0,-2-3-26 0 0,-2-2 4 0 0,0 0 15 0 0,-2 2 33 0 0,0-4 316 0 0,0-1-94 0 0,0-3-83 0 0,0-1-74 0 0,0-1-64 0 0,0-1-53 0 0,0-2-44 0 0,0 0-33 0 0,0-22-150 0 0,0 19 174 0 0,0 2 105 0 0,0-57-115 0 0,0 59-13 0 0,1 1 0 0 0,-1 0 0 0 0,1 0 0 0 0,-1-1 0 0 0,1 1 0 0 0,0 0 0 0 0,0 0 0 0 0,0 0 0 0 0,2-2 0 0 0,1-6 0 0 0,1-4-1 0 0,-4 11 0 0 0,0 0 0 0 0,1 0 0 0 0,-1 0 0 0 0,1 0-1 0 0,0 1 1 0 0,-1-1 0 0 0,2 0 0 0 0,-1 1 0 0 0,0 0 0 0 0,1-1 0 0 0,0 1 0 0 0,-1 0-1 0 0,2-1 2 0 0,0 1-16 0 0,0-1-1 0 0,-1 0 0 0 0,0-1 0 0 0,0 1 0 0 0,0 0 0 0 0,-1-1 0 0 0,1 0 0 0 0,-1 1 0 0 0,0-2 17 0 0,9-19-98 0 0,-10 23 93 0 0,0 0 1 0 0,1 0-1 0 0,-1 0 1 0 0,0 0-1 0 0,1 1 1 0 0,0-1-1 0 0,-1 0 1 0 0,1 1-1 0 0,0-1 1 0 0,0 1-1 0 0,0 0 1 0 0,0 0-1 0 0,1-1 5 0 0,2 0-16 0 0,-5 2 14 0 0,1-1-1 0 0,-1 1 0 0 0,1 0 1 0 0,0 0-1 0 0,-1-1 0 0 0,1 1 1 0 0,0-1-1 0 0,-1 1 0 0 0,1 0 1 0 0,-1-1-1 0 0,1 1 0 0 0,-1-1 1 0 0,1 1-1 0 0,-1-1 0 0 0,0 1 1 0 0,1-1-1 0 0,-1 0 0 0 0,0 1 1 0 0,1-1-1 0 0,-1 0 0 0 0,0 1 1 0 0,1-1 2 0 0,1-4-6 0 0,-1 4 2 0 0,-1-1-1 0 0,1 1 1 0 0,0 0-1 0 0,0 0 1 0 0,0 0-1 0 0,0 0 1 0 0,0 0 0 0 0,0 0-1 0 0,0 0 1 0 0,0 1-1 0 0,0-1 1 0 0,1 0 4 0 0,11-2-26 0 0,2 3-11 0 0,22 1-41 0 0,-35-1 76 0 0,0 1 0 0 0,0-1 0 0 0,0 1 0 0 0,0-1 0 0 0,0 1 0 0 0,0 0-1 0 0,0-1 1 0 0,-1 1 0 0 0,1 0 0 0 0,0 0 0 0 0,0 0 0 0 0,-1 1 0 0 0,2 0 2 0 0,3 2-47 0 0,1-3 40 0 0,-1-1 7 0 0,0 5 0 0 0,1 0 0 0 0,0 0 0 0 0,-1 1 0 0 0,0 0 0 0 0,0 0 1 0 0,2 4-2 0 0,9 8 1 0 0,-14-14 0 0 0,-1-1 0 0 0,1 1 0 0 0,0 0 0 0 0,-1 0 0 0 0,0 0 0 0 0,0 1 0 0 0,0-1 0 0 0,0 2 0 0 0,8 16 0 0 0,-8-19 0 0 0,3 4 0 0 0,0 1 0 0 0,-1-1 0 0 0,1 1 0 0 0,-2 0 0 0 0,2 4 0 0 0,0 14 0 0 0,2-12 0 0 0,-6-13 0 0 0,0 0 0 0 0,-1 1 0 0 0,1-1 0 0 0,0 0 0 0 0,-1 1 0 0 0,1-1 0 0 0,-1 1 0 0 0,1 0 0 0 0,-1-1 0 0 0,0 1 0 0 0,0-1 0 0 0,1 1 0 0 0,-1-1 0 0 0,0 39 52 0 0,0-21 14 0 0,0-1 32 0 0,-3-13-15 0 0,2-4-72 0 0,0 1 0 0 0,-1-1 0 0 0,1 0 0 0 0,0 1 0 0 0,0-1 0 0 0,1 1-1 0 0,-1-1 1 0 0,0 1 0 0 0,0-1 0 0 0,1 1 0 0 0,-1 0 0 0 0,1-1 0 0 0,-1 2-11 0 0,0 11 107 0 0,1 4 100 0 0,0-9-74 0 0,0-5-102 0 0,0-2-10 0 0,0 7 30 0 0,0 5 22 0 0,0-1-62 0 0,0-5 39 0 0,0-3-55 0 0,0-2-1 0 0,0 0-66 0 0,0-1-10 0 0,0-2 4 0 0,0 1 59 0 0,1 3 149 0 0,-1-2-124 0 0,0-1-35 0 0,0 0-43 0 0,0 1-65 0 0,0-1-75 0 0,-1 0-90 0 0,1-1-100 0 0,0 0-170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27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80 5960 0 0,'-2'0'132'0'0,"-3"0"-56"0"0,-11 0 244 0 0,12 0-264 0 0,0 0-54 0 0,-27 0 19 0 0,17 0 30 0 0,4 0 30 0 0,2 0 43 0 0,1 0 20 0 0,0 0 43 0 0,-1 0 48 0 0,-2 0 53 0 0,10 0-282 0 0,-1 0 0 0 0,1 0 0 0 0,-1 0 0 0 0,1 0 0 0 0,-1 0 0 0 0,1 0 0 0 0,-1 0 0 0 0,1 0-1 0 0,-1 0 1 0 0,1 0 0 0 0,-1 0 0 0 0,1 0 0 0 0,-1 0 0 0 0,1 1 0 0 0,-1-1 0 0 0,1 0 0 0 0,0 0 0 0 0,-1 0 0 0 0,1 1 0 0 0,-1-1 0 0 0,1 0-1 0 0,-1 1 1 0 0,1-1 0 0 0,0 0 0 0 0,-1 1 0 0 0,1-1 0 0 0,0 0 0 0 0,-1 1 0 0 0,1-1 0 0 0,0 1 0 0 0,0-1 0 0 0,-1 1-6 0 0,-3 5 67 0 0,-9 0 31 0 0,0 4 7 0 0,10-7 2 0 0,0-2-38 0 0,0 0-24 0 0,-1-1-20 0 0,-2 0 32 0 0,-4 7 79 0 0,-9 11 177 0 0,4 4 28 0 0,12-8-155 0 0,1-3-34 0 0,-4 2-9 0 0,5-12-128 0 0,0 1 1 0 0,0-1-1 0 0,0 1 1 0 0,0-1-1 0 0,1 1 0 0 0,-1 0 1 0 0,1-1-1 0 0,-1 1 1 0 0,1 0-1 0 0,0 0 1 0 0,-1 0-1 0 0,1-1 1 0 0,0 1-16 0 0,0 0 14 0 0,0 0 1 0 0,0 0 0 0 0,-1-1 0 0 0,1 1-1 0 0,-1 0 1 0 0,1 0 0 0 0,-1-1 0 0 0,1 1-1 0 0,-1 0 1 0 0,0-1 0 0 0,0 1 0 0 0,0-1-1 0 0,0 1-14 0 0,0-1 11 0 0,0 1 0 0 0,0-1 0 0 0,0 1 0 0 0,1 0 0 0 0,-1-1 0 0 0,0 1 0 0 0,1 0 0 0 0,-1 0-1 0 0,1-1 1 0 0,0 1 0 0 0,-1 0 0 0 0,1 0 0 0 0,0 0-11 0 0,0 9 52 0 0,-1-7-39 0 0,1-1 0 0 0,0 0 0 0 0,0 0 1 0 0,0 0-1 0 0,0 1 0 0 0,1-1 0 0 0,-1 0 1 0 0,1 0-1 0 0,0 0 0 0 0,0 1-13 0 0,4 4 10 0 0,-4-7-6 0 0,0 1-1 0 0,0-1 1 0 0,-1 1 0 0 0,1-1 0 0 0,0 1 0 0 0,0-1 0 0 0,-1 1 0 0 0,1-1 0 0 0,-1 1-1 0 0,0 0 1 0 0,1-1 0 0 0,-1 1 0 0 0,0 0 0 0 0,0-1-4 0 0,0 1 4 0 0,0 0 0 0 0,0 0 0 0 0,1-1 1 0 0,-1 1-1 0 0,0-1 0 0 0,1 1 0 0 0,-1 0 0 0 0,1-1 0 0 0,0 1 0 0 0,-1-1 1 0 0,1 1-1 0 0,0-1 0 0 0,0 1 0 0 0,0-1 0 0 0,0 0 0 0 0,0 0 1 0 0,0 1-1 0 0,1-1-4 0 0,2 5 73 0 0,-4-1-42 0 0,1 0-7 0 0,0-4-20 0 0,0-1 0 0 0,-1 0 0 0 0,1 1 1 0 0,-1-1-1 0 0,1 0 0 0 0,0 0 1 0 0,-1 0-1 0 0,1 1 0 0 0,0-1 0 0 0,0 0 1 0 0,-1 0-1 0 0,1 0 0 0 0,0 0 0 0 0,-1 0 1 0 0,1 0-5 0 0,-1 0 0 0 0,3 0 90 0 0,-3 5 91 0 0,1-1-36 0 0,4 1 66 0 0,12-3 68 0 0,-9-2-164 0 0,-7 0-109 0 0,0 0 0 0 0,-1 0 0 0 0,1 0 1 0 0,0 0-1 0 0,-1 0 0 0 0,1-1 0 0 0,0 1 0 0 0,-1 0 0 0 0,1 0 0 0 0,0 0 1 0 0,-1 0-1 0 0,1-1 0 0 0,-1 1 0 0 0,1 0 0 0 0,0-1 0 0 0,-1 1 0 0 0,1-1 1 0 0,-1 1-1 0 0,1 0 0 0 0,-1-1 0 0 0,1 1 0 0 0,-1-1 0 0 0,1 1 0 0 0,-1-1 1 0 0,0 0-1 0 0,1 1-6 0 0,-1-1 4 0 0,1 1-1 0 0,-1-1 1 0 0,0 0 0 0 0,1 1 0 0 0,-1-1 0 0 0,1 1-1 0 0,-1-1 1 0 0,1 1 0 0 0,-1 0 0 0 0,1-1 0 0 0,0 1-1 0 0,-1 0 1 0 0,1-1 0 0 0,-1 1 0 0 0,1 0 0 0 0,0-1-1 0 0,-1 1 1 0 0,1 0 0 0 0,0 0 0 0 0,-1 0 0 0 0,1 0-1 0 0,0 0 1 0 0,-1 0 0 0 0,1 0 0 0 0,0 0 0 0 0,0 0-4 0 0,6 0 26 0 0,-5 0-23 0 0,0 0 1 0 0,0 0 0 0 0,0 0 0 0 0,1 0 0 0 0,-1 0-1 0 0,0 0 1 0 0,0-1 0 0 0,0 1 0 0 0,0-1 0 0 0,1 0-4 0 0,13-12-15 0 0,-8 6-14 0 0,6-8-12 0 0,-7 5 50 0 0,-2-5 49 0 0,8-1-3 0 0,-11 14-54 0 0,0 0-1 0 0,-1 1 1 0 0,1-1-1 0 0,-1 0 1 0 0,0 0-1 0 0,0-1 1 0 0,0 1-1 0 0,0 0 1 0 0,0 0 0 0 0,0 0-1 0 0,0-1 1 0 0,-1 1-1 0 0,1 0 1 0 0,-1-1-1 0 0,0 1 1 0 0,0-1 0 0 0,0 1-1 0 0,0 0 1 0 0,0-2-1 0 0,0 2 0 0 0,0 0 0 0 0,0 0 0 0 0,1 0 0 0 0,-1 1 0 0 0,0-1 0 0 0,1 0 0 0 0,-1 0 0 0 0,1 0 0 0 0,0 0 0 0 0,0 0 0 0 0,0 1 0 0 0,-1-1 0 0 0,3-1 0 0 0,-3 2 0 0 0,1-1 0 0 0,0 1 0 0 0,0-1 0 0 0,0 1 0 0 0,-1-1 0 0 0,1 1 0 0 0,-1-1 0 0 0,1 1 0 0 0,-1-1 0 0 0,0 0 0 0 0,1 1 0 0 0,-1-1 0 0 0,0-1 0 0 0,-1-13 14 0 0,0 12-7 0 0,1-1 0 0 0,0 1 1 0 0,0 0-1 0 0,0-1 0 0 0,0 1 1 0 0,1 0-1 0 0,-1-1 0 0 0,1 1 1 0 0,2-4-8 0 0,5-7-18 0 0,-3 7 44 0 0,-4 6-24 0 0,-2-4-66 0 0,1-8-88 0 0,0 16 151 0 0,0 0 0 0 0,1 0 0 0 0,-1-1 0 0 0,0 1 0 0 0,1-1 0 0 0,0 1-1 0 0,-1 0 1 0 0,1-1 0 0 0,0 1 0 0 0,0-1 0 0 0,1 2 1 0 0,3 5 2 0 0,0 6-2 0 0,2-10 8 0 0,-7-4-6 0 0,1 0-1 0 0,-1 1 1 0 0,0-1-1 0 0,1 0 0 0 0,-1 0 1 0 0,1 1-1 0 0,-1-1 1 0 0,0 0-1 0 0,1 1 0 0 0,-1-1 1 0 0,0 1-1 0 0,1-1 0 0 0,-1 0 1 0 0,0 1-1 0 0,0-1 1 0 0,1 1-1 0 0,-1-1 0 0 0,0 1 1 0 0,0-1-1 0 0,0 1 1 0 0,0-1-1 0 0,1 1 0 0 0,-1-1 1 0 0,0 1-1 0 0,0-1 1 0 0,0 1-1 0 0,0-1 0 0 0,0 1 1 0 0,0-1-1 0 0,0 1 1 0 0,-1-1-1 0 0,1 1-1 0 0,0 1-2 0 0,1 0 0 0 0,-1 0 0 0 0,0 0 0 0 0,1-1 0 0 0,-1 1 0 0 0,1 0 1 0 0,0 0-1 0 0,-1 0 0 0 0,1-1 0 0 0,0 1 0 0 0,0 0 0 0 0,0-1 0 0 0,1 1 0 0 0,-1-1 0 0 0,0 1 0 0 0,0-1 0 0 0,2 1 2 0 0,-2 0-6 0 0,1-1 1 0 0,-1 0-1 0 0,0 1 0 0 0,1-1 0 0 0,-1 1 0 0 0,0 0 0 0 0,0-1 0 0 0,0 1 0 0 0,0 0 0 0 0,-1-1 0 0 0,1 1 0 0 0,0 0 0 0 0,-1 0 0 0 0,1 0 0 0 0,-1 0 1 0 0,0-1-1 0 0,1 3 6 0 0,1 12-16 0 0,12 0 16 0 0,-1-1 0 0 0,-8 1 0 0 0,8 0 0 0 0,-7-11-25 0 0,-3-1-66 0 0,-1-2-67 0 0,0 0-103 0 0,0-1-120 0 0,-2 0-108 0 0,1-1 64 0 0,-1 1-40 0 0,0-1-548 0 0,0 0-432 0 0,0 0-818 0 0</inkml:trace>
  <inkml:trace contextRef="#ctx0" brushRef="#br0" timeOffset="401.87">602 1 4832 0 0,'0'0'108'0'0,"0"0"17"0"0,2 0 10 0 0,1 0-81 0 0,1 0 7 0 0,5 16-40 0 0,-4-8-35 0 0,2 5 21 0 0,-6-2 91 0 0,-1-6 55 0 0,0 1 34 0 0,-1 6 194 0 0,1-10-271 0 0,0 0 0 0 0,0 1-1 0 0,0-1 1 0 0,1 0 0 0 0,-1 0 0 0 0,0 1-1 0 0,1-1 1 0 0,0 0 0 0 0,0 2-110 0 0,4 4 305 0 0,-4-7-251 0 0,0 1 0 0 0,0-1 1 0 0,0 1-1 0 0,-1-1 0 0 0,1 1 1 0 0,0-1-1 0 0,-1 1 0 0 0,1-1 1 0 0,-1 1-1 0 0,0 0 0 0 0,1-1 0 0 0,-1 1 1 0 0,0 0-1 0 0,0 0-54 0 0,1 6 203 0 0,0 0-56 0 0,1-1-25 0 0,2 1-2 0 0,0 1-3 0 0,-2-2 1 0 0,-1 0 24 0 0,0 2 54 0 0,-2 7 208 0 0,0-12-285 0 0,1 1 0 0 0,0-1 0 0 0,0 0 0 0 0,0 1 0 0 0,0-1 0 0 0,1 0 0 0 0,-1 1 0 0 0,1-1 0 0 0,2 4-119 0 0,7 5 333 0 0,-9-11-176 0 0,1-1-35 0 0,-1 3 32 0 0,-1 0-77 0 0,-1 1-38 0 0,1-3 54 0 0,0 12 215 0 0,0-12-52 0 0,0-2-28 0 0,0 0-4 0 0,0 0-11 0 0,0 0-46 0 0,0 0-27 0 0,0 0-4 0 0,0 0 1 0 0,0 0 6 0 0,0 0 1 0 0,0 0 0 0 0,5 0-17 0 0,-1-1-52 0 0,-4 1-71 0 0,1 0 0 0 0,-1-1-1 0 0,1 1 1 0 0,-1 0 0 0 0,0 0-1 0 0,1 0 1 0 0,-1-1 0 0 0,0 1-1 0 0,1 0 1 0 0,-1-1 0 0 0,0 1-1 0 0,1 0 1 0 0,-1-1 0 0 0,0 1-1 0 0,0-1 1 0 0,1 1 0 0 0,-1 0-1 0 0,0-1 1 0 0,0 1 0 0 0,0-1-1 0 0,0 1 1 0 0,0 0 0 0 0,1-1-1 0 0,-1 1 1 0 0,0-1 0 0 0,0 1-1 0 0,0-1 1 0 0,0 1 0 0 0,0-1-1 0 0,0 1 1 0 0,0 0 0 0 0,-1-1-4 0 0,4-4 80 0 0,1 1-49 0 0,9-8 10 0 0,-4-1-33 0 0,-4 1-8 0 0,-1 3 0 0 0,22-18 0 0 0,-14 14 0 0 0,-8 8 0 0 0,0 1 0 0 0,1-1 0 0 0,0 1 0 0 0,0 0 0 0 0,0 0 0 0 0,2-1 0 0 0,24-11 0 0 0,-29 15 0 0 0,0 1 0 0 0,-1-1 0 0 0,1 1 0 0 0,-1 0 0 0 0,1-1 0 0 0,0 1 0 0 0,-1 0 0 0 0,1 0 0 0 0,0 0 0 0 0,-1 0 0 0 0,1 0 0 0 0,-1 0 0 0 0,1 1 0 0 0,0-1 0 0 0,-1 1 0 0 0,1-1 0 0 0,-1 1 0 0 0,1-1 0 0 0,-1 1 0 0 0,1 0 0 0 0,-1 0 0 0 0,1 0 0 0 0,-1 0 0 0 0,1 0 0 0 0,6 4 0 0 0,2-1-1 0 0,-9-3 1 0 0,1-1-1 0 0,-1 1 0 0 0,0-1 0 0 0,1 1 0 0 0,-1 0 1 0 0,0 0-1 0 0,1-1 0 0 0,-1 1 0 0 0,0 0 0 0 0,0 0 0 0 0,0 0 1 0 0,0 1-1 0 0,1-1 1 0 0,-2 0-5 0 0,1 1 1 0 0,-1-1-1 0 0,1 1 1 0 0,-1-1-1 0 0,1 0 1 0 0,-1 1-1 0 0,0-1 1 0 0,0 1 0 0 0,0-1-1 0 0,0 0 1 0 0,0 2 4 0 0,0-3-2 0 0,0 1 1 0 0,0-1-1 0 0,0 1 1 0 0,0-1-1 0 0,0 1 1 0 0,0-1 0 0 0,0 1-1 0 0,0-1 1 0 0,0 1-1 0 0,0-1 1 0 0,0 1 0 0 0,0-1-1 0 0,0 0 1 0 0,0 1-1 0 0,1-1 1 0 0,-1 1-1 0 0,0-1 1 0 0,0 1 0 0 0,0-1-1 0 0,1 1 1 0 0,-1-1-1 0 0,0 0 1 0 0,1 1 0 0 0,-1-1-1 0 0,0 0 1 0 0,1 1-1 0 0,-1-1 1 0 0,0 0-1 0 0,1 1 1 0 0,-1-1 0 0 0,1 0-1 0 0,-1 1 2 0 0,10 6-46 0 0,-8-5 45 0 0,-1 0 0 0 0,1 0 0 0 0,-1 0 0 0 0,1 0 0 0 0,-1 1 0 0 0,0-1 0 0 0,0 0 0 0 0,0 1 0 0 0,0-1 0 0 0,0 1 0 0 0,-1-1 0 0 0,1 1 0 0 0,-1-1 0 0 0,1 1 0 0 0,-1-1 0 0 0,0 3 1 0 0,0-3 0 0 0,0-1 0 0 0,0 1 0 0 0,1 0 0 0 0,-1 0 0 0 0,1-1 0 0 0,-1 1 0 0 0,1 0 0 0 0,-1-1 0 0 0,1 1 0 0 0,0 0 0 0 0,0-1 0 0 0,0 1 0 0 0,0-1 0 0 0,0 0 0 0 0,0 1 0 0 0,0-1 0 0 0,1 0 0 0 0,-1 0 0 0 0,1 1 0 0 0,11 14 0 0 0,-11 0 0 0 0,-2-14-1 0 0,1-1 1 0 0,-1 1 0 0 0,0 0 0 0 0,0-1 0 0 0,1 1 0 0 0,-1-1-1 0 0,1 1 1 0 0,-1 0 0 0 0,1-1 0 0 0,0 1 0 0 0,0-1 0 0 0,0 1-1 0 0,0-1 1 0 0,0 0 0 0 0,4 7-13 0 0,-3-2-8 0 0,0-2-6 0 0,9 18-76 0 0,-6-14 54 0 0,-1-3-75 0 0,1-3-103 0 0,9-1-210 0 0,-7-1 278 0 0,8 0-334 0 0,1 0-3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26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5696 0 0,'0'0'166'0'0,"3"2"-6"0"0,7 9-77 0 0,-6-9 144 0 0,-1-1-97 0 0,1 0-57 0 0,1-2-24 0 0,-2 0 39 0 0,2 1-87 0 0,1 0 78 0 0,0 0 66 0 0,0 0 54 0 0,4 0 189 0 0,12 0 639 0 0,-15 0-709 0 0,0 0-55 0 0,-3 0-173 0 0,-1 0-32 0 0,6 0 247 0 0,-2-2-77 0 0,-2-1-59 0 0,0 0-43 0 0,11-3 140 0 0,-6 5-123 0 0,1 1-178 0 0,0 0 51 0 0,0 0 43 0 0,0 0 35 0 0,10 0 165 0 0,30 0 442 0 0,-35 0-543 0 0,0 0-63 0 0,-7 0-77 0 0,1 0-34 0 0,-1 0-39 0 0,1 0-42 0 0,0 0-59 0 0,0 0-61 0 0,1 0-64 0 0,-1 0-70 0 0,0 0-76 0 0,1 0-82 0 0,-1 0-86 0 0,1 0-91 0 0,-7 0-730 0 0,5 0-804 0 0</inkml:trace>
  <inkml:trace contextRef="#ctx0" brushRef="#br0" timeOffset="351.84">189 0 4896 0 0,'0'0'108'0'0,"0"0"17"0"0,0 0 10 0 0,0 0-43 0 0,0 0 1 0 0,0 0 42 0 0,0 0 122 0 0,0 0 224 0 0,0 0 21 0 0,0 0 3 0 0,0 0 7 0 0,0 0 7 0 0,0 0 1 0 0,0 0-23 0 0,3 3-94 0 0,8 7-41 0 0,-9-7-116 0 0,0 0-85 0 0,-2-1-52 0 0,0 1-53 0 0,0 0-23 0 0,1-1 46 0 0,9 3 163 0 0,-4 3-82 0 0,2 9 19 0 0,-6-13-122 0 0,-1-2-39 0 0,-1-1 1 0 0,1 0-1 0 0,-1 1 1 0 0,0-1-1 0 0,0 1 1 0 0,1-1-1 0 0,-1 1 1 0 0,0-1-1 0 0,0 1 1 0 0,0-1-19 0 0,2 15 148 0 0,3-8-84 0 0,-4-7-50 0 0,0 1 0 0 0,0-1 0 0 0,0 1-1 0 0,0-1 1 0 0,-1 1 0 0 0,1-1 0 0 0,0 1 0 0 0,-1-1 0 0 0,0 1 0 0 0,1 0 0 0 0,-1-1 0 0 0,0 1 0 0 0,0 0 0 0 0,0-1-14 0 0,0 1 15 0 0,1 0 0 0 0,-1-1 1 0 0,0 1-1 0 0,0 0 1 0 0,1-1-1 0 0,-1 1 1 0 0,1-1-1 0 0,-1 1 0 0 0,1-1 1 0 0,0 1-1 0 0,-1-1 1 0 0,1 1-1 0 0,1 0-15 0 0,4 12 134 0 0,-4-1-12 0 0,-2-3-221 0 0,0-1 68 0 0,0 1 60 0 0,0-1 49 0 0,0 10 182 0 0,0 26 549 0 0,0-31-609 0 0,0 0-67 0 0,0-6-96 0 0,0 1-39 0 0,0-1-44 0 0,0 0-50 0 0,0 1-66 0 0,0 0-71 0 0,0 0-76 0 0,0 0-83 0 0,0 0-89 0 0,0 0-97 0 0,0 0-102 0 0,0-1-111 0 0,0-1-899 0 0,0 2-970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25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64 5784 0 0,'0'0'132'0'0,"0"0"17"0"0,3 0 10 0 0,10 0-26 0 0,3 3-106 0 0,-15-3-27 0 0,0 1-2 0 0,0-1 1 0 0,0 1 0 0 0,0 0 0 0 0,0-1-1 0 0,0 0 1 0 0,0 1 0 0 0,0-1 0 0 0,0 1-1 0 0,1-1 1 0 0,-1 0 0 0 0,0 0 0 0 0,0 0 0 0 0,0 0-1 0 0,1 0 2 0 0,3-1 25 0 0,2-3 37 0 0,-6 4-51 0 0,12-4 319 0 0,6 4 313 0 0,1 1 16 0 0,-6-4-251 0 0,-3-1-219 0 0,-1-1-33 0 0,-2 3-21 0 0,0 1 16 0 0,3 0 48 0 0,-2 2-51 0 0,12-1 144 0 0,-4-4 0 0 0,-7 0-198 0 0,-7 3-73 0 0,0-1 0 0 0,0 1-1 0 0,0 0 1 0 0,0 0-1 0 0,1 0 1 0 0,-1 1 0 0 0,0-1-1 0 0,0 1 1 0 0,0-1-1 0 0,3 1-20 0 0,6 1 44 0 0,-5-1-15 0 0,0 0 0 0 0,0 0 0 0 0,-1 0-1 0 0,1-1 1 0 0,5-1-29 0 0,4-4 50 0 0,-13 5-41 0 0,0-1 0 0 0,0 1 0 0 0,1 0 0 0 0,-1 0 1 0 0,0 1-1 0 0,1-1 0 0 0,-1 1 0 0 0,2 0-9 0 0,43 0 91 0 0,-46 0-90 0 0,1 0 0 0 0,0-1 1 0 0,0 1-1 0 0,-1 0 1 0 0,1-1-1 0 0,0 1 1 0 0,0-1-1 0 0,-1 0 0 0 0,1 0 1 0 0,-1 0-1 0 0,1 0 1 0 0,0-1-2 0 0,-1 1 4 0 0,0 0 0 0 0,0 0 1 0 0,0 0-1 0 0,1 0 0 0 0,-1 1 1 0 0,0-1-1 0 0,1 1 1 0 0,-1-1-1 0 0,1 1 0 0 0,-1 0 1 0 0,0 0-1 0 0,1 0-4 0 0,39 0 107 0 0,-36 0-11 0 0,-1 0 0 0 0,26 0-32 0 0,-26 0-96 0 0,1 0 46 0 0,-6 2 74 0 0,1 2-54 0 0,-6 4 11 0 0,-4 9 38 0 0,6-1-83 0 0,1 0 0 0 0,-30 47 64 0 0,3-29-11 0 0,-2 24-42 0 0,27-53-3 0 0,2 0 1 0 0,-1 1 0 0 0,0-1 0 0 0,1 1 0 0 0,0 0 0 0 0,0 0-1 0 0,0 1-8 0 0,1 1 19 0 0,-2-1-1 0 0,1 0 1 0 0,-4 7-19 0 0,-15 26 48 0 0,-5 1 64 0 0,2 3-97 0 0,0 1 41 0 0,14-30-40 0 0,7-10 4 0 0,0-1 0 0 0,0 1-1 0 0,0 0 1 0 0,0 0-1 0 0,0 4-19 0 0,-7 13 120 0 0,7-18-95 0 0,1-1 0 0 0,-1 1-1 0 0,0-1 1 0 0,0 1 0 0 0,-2 0-25 0 0,-1 2 31 0 0,4-4-10 0 0,0 1 0 0 0,0-1 0 0 0,0 1 1 0 0,0 0-1 0 0,0 0 0 0 0,0 3-21 0 0,-6 7 93 0 0,-4 2 54 0 0,9-12-134 0 0,-3 3-3 0 0,-11 11 79 0 0,14-12-9 0 0,3-4-79 0 0,0 0 0 0 0,0-1 0 0 0,0 1 0 0 0,0 0 0 0 0,0-1 0 0 0,0 1 0 0 0,0 0 0 0 0,0-1 0 0 0,-1 1 0 0 0,1 0 0 0 0,0-1 0 0 0,0 1 0 0 0,-1 0 1 0 0,1-1-1 0 0,0 1-1 0 0,-4 1-27 0 0,1-2-70 0 0,1 0-72 0 0,0 0-109 0 0,1 0-129 0 0,0 0-116 0 0,1 0 69 0 0,0 0-43 0 0,-1 0-591 0 0,1 0-469 0 0,0 0-890 0 0</inkml:trace>
  <inkml:trace contextRef="#ctx0" brushRef="#br0" timeOffset="516.07">316 48 4176 0 0,'0'0'91'0'0,"0"0"11"0"0,0 0 12 0 0,0 3-10 0 0,0 1-89 0 0,0-2-14 0 0,0 0-1 0 0,0 1 1 0 0,0-1 0 0 0,0 0-1 0 0,0 1 1 0 0,-1-1 0 0 0,1 0-1 0 0,-1 1 1 0 0,0 1-1 0 0,-4 4 1 0 0,-1 4 0 0 0,4-1 32 0 0,2-4 34 0 0,0-5-34 0 0,1 1 0 0 0,-1-1 1 0 0,0 0-1 0 0,0 0 0 0 0,-1 0 0 0 0,1 0 0 0 0,0 1 0 0 0,-1-1 0 0 0,0 0 0 0 0,0 1-33 0 0,-3 5 108 0 0,-3 4 85 0 0,5 2-22 0 0,3-4-67 0 0,-1 10 112 0 0,-3-3 32 0 0,-5 11 28 0 0,6-19-166 0 0,0 0 0 0 0,-1 0 0 0 0,0 0 0 0 0,0-1 0 0 0,-1 1 0 0 0,0 0-110 0 0,-9 15 385 0 0,6-2-99 0 0,6-15-162 0 0,-2 0 0 0 0,1 0 0 0 0,-4 7-124 0 0,5-11 25 0 0,-11 21 195 0 0,-17 28 239 0 0,8-18-95 0 0,14-22-253 0 0,1-1 1 0 0,0 1-1 0 0,-4 11-111 0 0,-1 3 216 0 0,-8 5-1 0 0,15-25-164 0 0,-11 12 131 0 0,2-1 33 0 0,9-2-4 0 0,4-14-192 0 0,0 0 0 0 0,0 0 0 0 0,0-1 1 0 0,0 1-1 0 0,0 0 0 0 0,0 0 0 0 0,-1-1 1 0 0,1 1-1 0 0,0 0 0 0 0,0 0 0 0 0,-1-1 1 0 0,1 1-1 0 0,-1 0 0 0 0,1-1 0 0 0,-1 1 1 0 0,1 0-1 0 0,-1-1 0 0 0,1 1 1 0 0,-1-1-1 0 0,1 1 0 0 0,-1-1 0 0 0,0 1 1 0 0,1-1-1 0 0,-1 1 0 0 0,0-1 0 0 0,1 1 1 0 0,-1-1-1 0 0,0 0 0 0 0,0 1-19 0 0,-8 3 200 0 0,2 5-38 0 0,5 4 123 0 0,2-11-145 0 0,-3 1-63 0 0,-7 8-11 0 0,4-7 10 0 0,1-4-45 0 0,0 1-14 0 0,5-1-16 0 0,-1 1 1 0 0,1 0-1 0 0,0-1 1 0 0,-1 1 0 0 0,1 0-1 0 0,0-1 1 0 0,0 1-1 0 0,-1 0 1 0 0,1-1 0 0 0,0 1-1 0 0,0 0 1 0 0,0-1-1 0 0,0 1 1 0 0,0 0 0 0 0,0-1-2 0 0,0 3 64 0 0,0-3 28 0 0,3 0-12 0 0,-3 0-78 0 0,1 0 0 0 0,0 0 0 0 0,-1 0 0 0 0,1 0 0 0 0,-1 0 1 0 0,1 0-1 0 0,-1 1 0 0 0,1-1 0 0 0,0 0 0 0 0,-1 0 0 0 0,1 1 1 0 0,-1-1-1 0 0,1 0 0 0 0,-1 0 0 0 0,1 1 0 0 0,-1-1 1 0 0,1 1-1 0 0,-1-1 0 0 0,0 0 0 0 0,1 1 0 0 0,-1-1 0 0 0,0 1 1 0 0,1-1-1 0 0,-1 1-2 0 0,1 0 2 0 0,-1-1 0 0 0,1 1 0 0 0,-1 0 0 0 0,1-1 1 0 0,-1 1-1 0 0,1-1 0 0 0,-1 1 0 0 0,1-1 0 0 0,-1 1 1 0 0,1-1-1 0 0,0 1 0 0 0,-1-1 0 0 0,1 0 0 0 0,0 1 0 0 0,-1-1 1 0 0,1 0-1 0 0,0 0 0 0 0,-1 0 0 0 0,1 1 0 0 0,0-1 1 0 0,0 0-1 0 0,-1 0 0 0 0,1 0 0 0 0,0 0 0 0 0,0 0-2 0 0,22 0 51 0 0,33 0-48 0 0,-55 0-3 0 0,1 0 0 0 0,-1-1 0 0 0,1 1 0 0 0,0 0 0 0 0,-1 0 0 0 0,1-1 0 0 0,-1 1 0 0 0,1-1 0 0 0,-1 0 0 0 0,1 1 0 0 0,-1-1 0 0 0,0 0 0 0 0,1 0 0 0 0,11-5 16 0 0,-8 5 6 0 0,1 0-1 0 0,-1 0 1 0 0,1 1 0 0 0,0 0 0 0 0,3 0-22 0 0,-4 0 18 0 0,1 0-1 0 0,-1 0 1 0 0,1 0-1 0 0,0-1 1 0 0,2-1-18 0 0,14-8 11 0 0,4 5-11 0 0,-5-6 10 0 0,8 6 33 0 0,2-6-32 0 0,-12 7-11 0 0,-15 4 0 0 0,1-1 0 0 0,0-1 0 0 0,0 1 0 0 0,-1 0 0 0 0,1-1 0 0 0,0 0 0 0 0,-1 0 0 0 0,1-1 0 0 0,-3 1 0 0 0,1 0 0 0 0,-1 1 0 0 0,1-1 0 0 0,0 1 0 0 0,0-1 0 0 0,-1 1 0 0 0,1 0 0 0 0,0 0 0 0 0,0 0 0 0 0,0 0 0 0 0,0 1 0 0 0,0-1 0 0 0,0 1 0 0 0,0 0 0 0 0,1 0 0 0 0,0 0 0 0 0,6-1-1 0 0,0 0 1 0 0,0-1 0 0 0,-1 0 0 0 0,1 0 0 0 0,0-1 0 0 0,5-3 0 0 0,21-6-54 0 0,-34 12 48 0 0,22-7-119 0 0,-2-2-49 0 0,-7 7 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2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5008 0 0,'0'0'108'0'0,"0"0"17"0"0,0 0 13 0 0,0 3-15 0 0,0 8-217 0 0,0 1 119 0 0,0 0 104 0 0,0 0 91 0 0,0 4 140 0 0,0-1 82 0 0,0 3 160 0 0,0 9 353 0 0,2-15-605 0 0,4 0 50 0 0,0 1-15 0 0,-4-2-64 0 0,-2 2-65 0 0,2-2-64 0 0,2 5 5 0 0,1-2-71 0 0,-3-8-78 0 0,0 12 193 0 0,-2-16-213 0 0,0-1 0 0 0,0 1 0 0 0,0-1 0 0 0,1 0 0 0 0,-1 1 0 0 0,0-1 0 0 0,0 1 0 0 0,1-1 0 0 0,-1 0 0 0 0,1 1-28 0 0,2 4 89 0 0,14 24 478 0 0,-8-18-380 0 0,4 3-2 0 0,-10-10-143 0 0,-3-4-32 0 0,0 0 0 0 0,0-1 0 0 0,1 1 0 0 0,-1 0 0 0 0,0-1 0 0 0,1 1 0 0 0,-1-1-1 0 0,0 1 1 0 0,1-1 0 0 0,-1 1 0 0 0,1-1 0 0 0,-1 1 0 0 0,1-1 0 0 0,-1 1 0 0 0,1-1 0 0 0,0 1-1 0 0,-1-1 1 0 0,1 0 0 0 0,-1 1 0 0 0,1-1 0 0 0,0 0 0 0 0,0 0-10 0 0,4 3 39 0 0,-5-3-38 0 0,14 7 122 0 0,-8-4-28 0 0,-1 0 0 0 0,1 1 0 0 0,0 0 0 0 0,1 1-95 0 0,-3-2 159 0 0,-1-2-70 0 0,1-1-45 0 0,1-1-23 0 0,-2 1 31 0 0,9 0 188 0 0,3 0-19 0 0,-1-1-79 0 0,-13 0-133 0 0,0 1 0 0 0,0 0-1 0 0,0 0 1 0 0,0-1 0 0 0,0 1-1 0 0,0-1 1 0 0,0 1 0 0 0,0-1 0 0 0,0 0-1 0 0,0 1 1 0 0,0-1 0 0 0,0 0-1 0 0,0 0 1 0 0,0 0 0 0 0,0 0-1 0 0,-1 1 1 0 0,1-1 0 0 0,0 0 0 0 0,-1 0-1 0 0,1-1-8 0 0,2-3 27 0 0,-3 4-21 0 0,0 1 0 0 0,0-1 0 0 0,1 0 0 0 0,-1 1 1 0 0,0-1-1 0 0,1 1 0 0 0,-1-1 0 0 0,0 1 0 0 0,1-1 0 0 0,-1 0 0 0 0,1 1 1 0 0,-1 0-1 0 0,1-1 0 0 0,-1 1 0 0 0,1-1 0 0 0,0 1 0 0 0,-1-1 0 0 0,1 1 1 0 0,-1 0-1 0 0,1 0 0 0 0,0-1 0 0 0,0 1-6 0 0,4-2 24 0 0,4-7 35 0 0,3-11-30 0 0,-2 1-17 0 0,-3 8 8 0 0,-3 5-10 0 0,0 0 0 0 0,0 0 0 0 0,0 0 0 0 0,5-3-10 0 0,-8 7 0 0 0,1 0 0 0 0,-1 0 0 0 0,1 0 0 0 0,-1 0 0 0 0,0 0 0 0 0,0 0 0 0 0,0 0 0 0 0,0 0 0 0 0,0 0 0 0 0,0-1 0 0 0,0 1 0 0 0,-1 0 0 0 0,1-1 0 0 0,-1 1 0 0 0,3-11 0 0 0,13-24-12 0 0,-13 27-8 0 0,3-10-33 0 0,1 5-32 0 0,3-3-17 0 0,-5-8 15 0 0,2 12 70 0 0,-6 13 17 0 0,0 0 0 0 0,-1-1 0 0 0,1 1 0 0 0,0-1 0 0 0,-1 1 0 0 0,1 0 0 0 0,-1-1 0 0 0,1 0 0 0 0,-1 1 0 0 0,0-1 0 0 0,0 1 0 0 0,1-1 0 0 0,-1 0 0 0 0,-1-4-1 0 0,1 4-1 0 0,0 1 0 0 0,0-1-1 0 0,0 0 1 0 0,0 1 0 0 0,0-1 0 0 0,0 0 0 0 0,0 1 0 0 0,1-1 0 0 0,-1 1 0 0 0,1-1 0 0 0,-1 0 0 0 0,1 0 2 0 0,6-3-81 0 0,-7 5 74 0 0,1-1 0 0 0,-1 1 1 0 0,1 0-1 0 0,-1 0 1 0 0,0 0-1 0 0,1-1 0 0 0,-1 1 1 0 0,0 0-1 0 0,1 0 1 0 0,-1-1-1 0 0,0 1 0 0 0,0 0 1 0 0,1-1-1 0 0,-1 1 0 0 0,0 0 1 0 0,0-1-1 0 0,1 1 1 0 0,-1-1-1 0 0,0 1 0 0 0,0 0 1 0 0,0-1-1 0 0,0 1 1 0 0,0-1-1 0 0,0 1 0 0 0,0 0 1 0 0,1-1-1 0 0,-1 1 0 0 0,0-1 1 0 0,0 1-1 0 0,-1-1 1 0 0,1 1 6 0 0,0-3-160 0 0,0 3 13 0 0,0 0 56 0 0,0 0 25 0 0,0 3 2 0 0,0-3 61 0 0,0 1 0 0 0,0 0 1 0 0,0-1-1 0 0,1 1 0 0 0,-1-1 1 0 0,0 1-1 0 0,0-1 0 0 0,0 1 1 0 0,0 0-1 0 0,1-1 0 0 0,-1 1 1 0 0,0-1-1 0 0,0 1 0 0 0,1-1 1 0 0,-1 1-1 0 0,1-1 0 0 0,-1 0 1 0 0,0 1-1 0 0,1-1 0 0 0,-1 1 1 0 0,1-1-1 0 0,-1 0 0 0 0,1 1 1 0 0,0-1 2 0 0,-1 1-3 0 0,1-1-1 0 0,-1 0 1 0 0,1 1 0 0 0,0-1 0 0 0,-1 1 0 0 0,1-1-1 0 0,-1 1 1 0 0,1 0 0 0 0,-1-1 0 0 0,0 1-1 0 0,1-1 1 0 0,-1 1 0 0 0,1 0 0 0 0,-1-1 0 0 0,0 1-1 0 0,0 0 1 0 0,1 0 0 0 0,-1-1 0 0 0,0 1 0 0 0,0 0-1 0 0,0 0 1 0 0,0-1 0 0 0,0 1 0 0 0,0 0 0 0 0,0 0 3 0 0,0 6-13 0 0,0-5 5 0 0,0 0-1 0 0,-1 0 1 0 0,2 0 0 0 0,-1 1-1 0 0,0-1 1 0 0,0 0 0 0 0,1 0-1 0 0,-1 0 1 0 0,1 0 0 0 0,0 1 8 0 0,4 5-18 0 0,-4-6 18 0 0,0-1 1 0 0,-1 0-1 0 0,1 1 0 0 0,0-1 0 0 0,0 1 0 0 0,-1-1 0 0 0,1 1 0 0 0,-1 0 0 0 0,1-1 0 0 0,-1 1 0 0 0,1 0 0 0 0,-1-1 1 0 0,0 1-1 0 0,0 0 0 0 0,0 5-5 0 0,-1-5 0 0 0,1 0 0 0 0,0 0 0 0 0,0 1 1 0 0,0-1-1 0 0,1 0 0 0 0,-1 0 0 0 0,0 0 0 0 0,1 0 0 0 0,-1 0 0 0 0,2 1 5 0 0,2 5-9 0 0,-3-6 9 0 0,0-1 0 0 0,0 1 0 0 0,0-1 0 0 0,0 1 0 0 0,0-1-1 0 0,-1 1 1 0 0,1-1 0 0 0,-1 1 0 0 0,1-1 0 0 0,-1 1 0 0 0,0 0 0 0 0,0-1 0 0 0,1 1 0 0 0,-1 0 0 0 0,0 0 0 0 0,0 0-1 0 0,0-1 1 0 0,0 1 0 0 0,1 0 0 0 0,-1 0 0 0 0,1-1 0 0 0,-1 1 0 0 0,1 0 0 0 0,0-1 0 0 0,0 1 0 0 0,0-1-1 0 0,-1 1 1 0 0,2 0 0 0 0,-1-1 2 0 0,0 1-1 0 0,-1-1 0 0 0,1 1 0 0 0,0-1 0 0 0,0 1 1 0 0,-1 0-1 0 0,1-1 0 0 0,-1 1 0 0 0,1 0 1 0 0,-1 0-1 0 0,0 0 0 0 0,0-1 0 0 0,0 1-1 0 0,1 0 8 0 0,-1 0 0 0 0,0-1-1 0 0,0 1 1 0 0,0 0-1 0 0,1-1 1 0 0,-1 1 0 0 0,1-1-1 0 0,0 1 1 0 0,-1-1-1 0 0,1 1 1 0 0,0-1 0 0 0,0 1-1 0 0,0-1 1 0 0,0 1-8 0 0,4 6 31 0 0,-1 3 17 0 0,3 1 6 0 0,3-1 52 0 0,0 3-30 0 0,-7-2 2 0 0,-3-9 50 0 0,2-3-35 0 0,0 0-13 0 0,0 0-35 0 0,8 3 39 0 0,3 7 53 0 0,-10-8-777 0 0,0 0 106 0 0,5-3-939 0 0,-7 1 1123 0 0,-1 0-41 0 0,1 0 43 0 0,1 0-1332 0 0,-2 0-961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24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18 5152 0 0,'0'0'116'0'0,"0"0"17"0"0,0 0 10 0 0,-2 0-23 0 0,0 0-150 0 0,0 0 66 0 0,0-1 55 0 0,0 1 46 0 0,-2-2 227 0 0,-1 0 338 0 0,3 0-427 0 0,0 1-46 0 0,0-1-80 0 0,1 1-110 0 0,0 0-42 0 0,0 1-50 0 0,0-1-54 0 0,-1-1 272 0 0,0 1-47 0 0,-2 0 13 0 0,-3 2-46 0 0,7-1-47 0 0,-5 0 149 0 0,1 0-80 0 0,2 0-50 0 0,0 0-37 0 0,-1 0 37 0 0,-2 3 57 0 0,3-2-105 0 0,1 0 0 0 0,0 1 1 0 0,-1-1-1 0 0,1 0 0 0 0,-1 0 1 0 0,1 0-1 0 0,-1 0 0 0 0,0-1 1 0 0,1 1-1 0 0,-1 0 0 0 0,0-1 1 0 0,1 1-1 0 0,-1-1 0 0 0,0 1 1 0 0,-1-1-10 0 0,1 0 89 0 0,-1 0 106 0 0,0 0-115 0 0,1 0-43 0 0,0-1 0 0 0,0 1-1 0 0,0 0 1 0 0,0 0 0 0 0,1 1-1 0 0,-1-1 1 0 0,0 0 0 0 0,0 1-1 0 0,0-1 1 0 0,1 1 0 0 0,-2 0-37 0 0,-3 9 217 0 0,6-9-211 0 0,-1-1 0 0 0,0 0 0 0 0,0 1 0 0 0,1-1 0 0 0,-1 0 0 0 0,0 0 0 0 0,0 1 0 0 0,0-1 0 0 0,0 0 0 0 0,1 0 0 0 0,-1 0 0 0 0,0 0 0 0 0,0 0 0 0 0,-1 0-6 0 0,-8 1 21 0 0,9-1-10 0 0,-1 1 1 0 0,1-1-1 0 0,-1 1 1 0 0,1 0 0 0 0,0 0-1 0 0,-1-1 1 0 0,1 1-1 0 0,0 0 1 0 0,-1 0-1 0 0,1 0-11 0 0,-3 3 11 0 0,-1 0 62 0 0,-1-4-41 0 0,2 1-8 0 0,-1 6 25 0 0,5-7-46 0 0,0 1 0 0 0,-1-1 0 0 0,1 1 0 0 0,0-1 0 0 0,0 0 0 0 0,-1 1 0 0 0,1-1 0 0 0,0 0 0 0 0,0 1 0 0 0,-1-1 0 0 0,1 0 0 0 0,0 0 0 0 0,-1 1 0 0 0,1-1 0 0 0,0 0 0 0 0,-1 0 0 0 0,1 1 0 0 0,-1-1 0 0 0,1 0 0 0 0,0 0 0 0 0,-1 0 0 0 0,1 0 0 0 0,-1 0 1 0 0,1 0-1 0 0,0 0 0 0 0,-1 0 0 0 0,1 0 0 0 0,-1 0 0 0 0,1 0 0 0 0,0 0 0 0 0,-1 0-3 0 0,-4 3 72 0 0,-6 7 1 0 0,6-6 22 0 0,-2-3-60 0 0,1 0-6 0 0,-7 9 51 0 0,9-4-12 0 0,3-1-51 0 0,0 0-6 0 0,-12 0 53 0 0,0 6-32 0 0,8-5 33 0 0,7-3-49 0 0,-2-3-16 0 0,0 0 0 0 0,0 0 0 0 0,0 0 0 0 0,0 0 0 0 0,1 0 0 0 0,-1 0 0 0 0,0 0 0 0 0,0 1 0 0 0,0-1 0 0 0,0 0 0 0 0,0 0 0 0 0,0 0 0 0 0,0 0 0 0 0,0 1 0 0 0,0-1 0 0 0,0 0-1 0 0,1 0 1 0 0,-1 0 0 0 0,0 0 0 0 0,0 1 0 0 0,0-1 0 0 0,0 0 0 0 0,0 0 0 0 0,0 0 0 0 0,0 0 0 0 0,0 1 0 0 0,0-1 0 0 0,-1 0 0 0 0,1 0 0 0 0,0 0 0 0 0,0 0 0 0 0,0 1 0 0 0,0-1 0 0 0,0 0 0 0 0,0 0 0 0 0,0 0 0 0 0,-16 20 64 0 0,14-19-61 0 0,1 0 1 0 0,0 0 0 0 0,-1 1 0 0 0,1-1-1 0 0,0 0 1 0 0,0 1 0 0 0,0-1 0 0 0,0 0-1 0 0,0 1 1 0 0,1 0 0 0 0,-1-1-1 0 0,0 1 1 0 0,1-1 0 0 0,-1 1 0 0 0,1 0-1 0 0,-1-1 1 0 0,1 1 0 0 0,0 0 0 0 0,0-1-1 0 0,0 2-3 0 0,0-2 4 0 0,0 1-1 0 0,0-1 0 0 0,0 1 1 0 0,0-1-1 0 0,0 1 0 0 0,-1-1 1 0 0,1 0-1 0 0,0 1 0 0 0,-1-1 1 0 0,1 1-1 0 0,-1-1 0 0 0,1 1 1 0 0,-1-1-1 0 0,0 0 0 0 0,0 1 1 0 0,0-1-4 0 0,-11 22 66 0 0,8-15-30 0 0,3-7-32 0 0,0 1 0 0 0,0-1 0 0 0,0 1 0 0 0,0-1 0 0 0,0 1 0 0 0,1-1-1 0 0,-1 1 1 0 0,1-1 0 0 0,-1 1 0 0 0,1 0 0 0 0,0-1 0 0 0,-1 1 0 0 0,1-1 0 0 0,0 1-4 0 0,0 5 20 0 0,1-4-15 0 0,-1-1-1 0 0,0 0 1 0 0,0 0 0 0 0,0 0-1 0 0,0 0 1 0 0,-1 1 0 0 0,1-1-1 0 0,-1 0 1 0 0,1 0 0 0 0,-1 1-5 0 0,-5 5 12 0 0,0 1 25 0 0,4 21-4 0 0,2-14 12 0 0,-1-11-43 0 0,1-1 0 0 0,-1 0 0 0 0,1 1 0 0 0,0-1 1 0 0,1 1-1 0 0,-1-1 0 0 0,1 0 0 0 0,0 1 0 0 0,1 2-2 0 0,3 1 20 0 0,-4-6-17 0 0,0-1-1 0 0,0 1 0 0 0,0-1 1 0 0,-1 1-1 0 0,1-1 1 0 0,0 1-1 0 0,-1-1 0 0 0,1 1 1 0 0,-1-1-1 0 0,1 1 1 0 0,-1 0-1 0 0,0-1 0 0 0,0 1 1 0 0,0 0-3 0 0,4 13 53 0 0,9 1 141 0 0,-1 0-25 0 0,-9-11-132 0 0,-3-4-30 0 0,0 0 0 0 0,0-1 0 0 0,1 1 0 0 0,-1-1-1 0 0,0 1 1 0 0,1 0 0 0 0,-1-1 0 0 0,0 1 0 0 0,1-1 0 0 0,-1 1 0 0 0,1-1 0 0 0,-1 1 0 0 0,1-1-1 0 0,-1 1 1 0 0,1-1 0 0 0,-1 0 0 0 0,1 1 0 0 0,0-1 0 0 0,-1 0 0 0 0,1 1 0 0 0,0-1 0 0 0,0 0-7 0 0,4 3 17 0 0,10 10 54 0 0,-1-2 10 0 0,-13-10-69 0 0,1 0-1 0 0,-1-1 1 0 0,1 1 0 0 0,-1-1 0 0 0,0 1 0 0 0,1-1-1 0 0,-1 0 1 0 0,1 0 0 0 0,-1 1 0 0 0,1-1 0 0 0,0 0-12 0 0,0 0 13 0 0,-1 0 0 0 0,1 0 1 0 0,0 0-1 0 0,-1 1 0 0 0,1-1 1 0 0,-1 0-1 0 0,1 1 0 0 0,0 0 1 0 0,-1-1-1 0 0,1 1 0 0 0,-1 0 1 0 0,1 0-1 0 0,-1 0 0 0 0,0 0 1 0 0,1 0-1 0 0,-1 0 0 0 0,0 0 1 0 0,1 1-14 0 0,0 0 112 0 0,42-2 87 0 0,23 0-14 0 0,-65 0-172 0 0,0 0 0 0 0,0 0 1 0 0,0-1-1 0 0,0 1 1 0 0,0-1-1 0 0,0 1 1 0 0,-1-1-1 0 0,1 0 0 0 0,0 0 1 0 0,0 0-1 0 0,-1 0 1 0 0,2 0-14 0 0,-2 0 18 0 0,1 0 1 0 0,-1 0-1 0 0,0 0 1 0 0,1 1 0 0 0,-1-1-1 0 0,1 1 1 0 0,-1-1-1 0 0,1 1 1 0 0,0-1-1 0 0,-1 1 1 0 0,1 0 0 0 0,0 0-19 0 0,3-3 160 0 0,6-5-59 0 0,2 4-90 0 0,3 3-110 0 0,-8 1 2 0 0,1 0-34 0 0,-6 0 78 0 0,0-3-131 0 0,0 0 90 0 0,7-3 14 0 0,-6 4-34 0 0,-2 1 10 0 0,1 1-40 0 0,-1-1-44 0 0,0 1-52 0 0,0 0-186 0 0,-2 0-108 0 0,1 0 75 0 0,-1 0-40 0 0,0 0-587 0 0,0 0-462 0 0,0 0-876 0 0</inkml:trace>
  <inkml:trace contextRef="#ctx0" brushRef="#br0" timeOffset="367.97">97 334 5640 0 0,'0'0'124'0'0,"0"0"17"0"0,0 0 12 0 0,0 0-44 0 0,0 0-3 0 0,0 0 42 0 0,0 0 128 0 0,0 0 237 0 0,0 0 21 0 0,0 0-32 0 0,0 0-139 0 0,0 0-62 0 0,3-3-11 0 0,7-8-16 0 0,-7 9-116 0 0,0 1-59 0 0,0 0-37 0 0,1 1-35 0 0,-1 0-8 0 0,0-1 28 0 0,5-4 47 0 0,-2 1-22 0 0,0 2 4 0 0,0 0 21 0 0,2 2 43 0 0,-7 0-134 0 0,-1 0 0 0 0,1 0 0 0 0,0 0-1 0 0,-1 0 1 0 0,1 0 0 0 0,0 0 0 0 0,0 0 0 0 0,-1 0 0 0 0,1 0-1 0 0,0-1 1 0 0,-1 1 0 0 0,1 0 0 0 0,0 0 0 0 0,-1-1 0 0 0,1 1-1 0 0,0 0 1 0 0,-1-1-6 0 0,14-6 72 0 0,7-1 32 0 0,-10 3-91 0 0,-8 4-7 0 0,0-1-1 0 0,0 1 1 0 0,0 0-1 0 0,0 0 1 0 0,0 0 0 0 0,0 1-1 0 0,0-1 1 0 0,1 1-1 0 0,-1-1 1 0 0,3 1-6 0 0,-1 0 2 0 0,0-1 0 0 0,0 0 0 0 0,0 0 1 0 0,0 0-1 0 0,5-2-2 0 0,-5 1 2 0 0,1 0-1 0 0,0 1 1 0 0,0 0 0 0 0,-1 0 0 0 0,1 0-1 0 0,1 1-1 0 0,0-1 8 0 0,-1 1 0 0 0,1-1 0 0 0,0 0 0 0 0,-1-1 0 0 0,1 0 0 0 0,-1 0-8 0 0,11-3 6 0 0,14 0-20 0 0,1-5-50 0 0,-21 8 7 0 0,-3 1-78 0 0,-2 0-85 0 0,-3 0 62 0 0,1 0-38 0 0,-1 1-41 0 0,0-1-37 0 0,3-2-372 0 0,2 0-259 0 0,3-3-597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30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3848 0 0,'0'0'109'0'0,"0"0"14"0"0,0 0-30 0 0,0 0-18 0 0,0 0-3 0 0,0 0 11 0 0,0 0 45 0 0,0 0 21 0 0,0 0 3 0 0,0 0 7 0 0,0 0 29 0 0,0 0 17 0 0,0 0 3 0 0,0 0 13 0 0,0 0 58 0 0,0 0 29 0 0,0 0 4 0 0,0 0-4 0 0,0 0-16 0 0,0 0-4 0 0,0 0 0 0 0,3 0-14 0 0,-1 0-299 0 0,-1 0 107 0 0,1-1 91 0 0,0 1 78 0 0,-1 0 55 0 0,1-1 46 0 0,5-3 1495 0 0,-5 3-1357 0 0,-1 0-107 0 0,0 0-241 0 0,0 1-44 0 0,0-1-49 0 0,0 0-54 0 0,-1 1-60 0 0,1-1-65 0 0,0 0-70 0 0,-1 1-76 0 0,3-3 330 0 0,-3 6 10 0 0,0-2-60 0 0,0-1 0 0 0,0 1 0 0 0,0 0 1 0 0,0-1-1 0 0,0 1 0 0 0,0 0 1 0 0,0-1-1 0 0,0 1 0 0 0,1 0 0 0 0,-1-1 1 0 0,0 1-1 0 0,0 0 0 0 0,1-1 0 0 0,-1 1 1 0 0,0-1-5 0 0,14 6 64 0 0,-1 4 0 0 0,-11-7 0 0 0,1-3 0 0 0,-1 0-54 0 0,-1 0 0 0 0,1 0 0 0 0,-1 1 0 0 0,1-1 0 0 0,-1 1 0 0 0,1-1 0 0 0,0 1 0 0 0,-1 0 0 0 0,0-1 0 0 0,1 1 0 0 0,-1 0 0 0 0,1 0-10 0 0,-1 0 17 0 0,1 0 0 0 0,0 0-1 0 0,-1 0 1 0 0,1 0 0 0 0,0 0 0 0 0,0-1-1 0 0,0 1 1 0 0,0-1 0 0 0,0 1-1 0 0,0-1 1 0 0,0 0 0 0 0,1 1-17 0 0,-2-1 15 0 0,1 0-1 0 0,0 0 1 0 0,-1 0-1 0 0,1 1 1 0 0,0-1-1 0 0,-1 0 1 0 0,1 1 0 0 0,-1 0-1 0 0,1-1 1 0 0,-1 1-1 0 0,1 0 1 0 0,-1 0 0 0 0,1 0-1 0 0,-1 0-14 0 0,7 4 59 0 0,9 2 38 0 0,-13-5-78 0 0,1 0 1 0 0,0 0-1 0 0,0-1 0 0 0,0 0 0 0 0,0 0 0 0 0,1 0 1 0 0,-1-1-20 0 0,17 1 90 0 0,-20-1-74 0 0,0 0-1 0 0,-1 1 1 0 0,1-1-1 0 0,0 0 0 0 0,0 1 1 0 0,-1-1-1 0 0,1 1 1 0 0,0-1-1 0 0,-1 1 1 0 0,1 0-1 0 0,0 0 0 0 0,-1 0 1 0 0,1 0-16 0 0,-1 0 17 0 0,1 0 1 0 0,-1 0 0 0 0,1 0-1 0 0,0-1 1 0 0,-1 1-1 0 0,1 0 1 0 0,0-1 0 0 0,-1 1-1 0 0,1-1 1 0 0,0 0-1 0 0,0 1 1 0 0,-1-1 0 0 0,1 0-18 0 0,10 0 106 0 0,4 0 5 0 0,1 0 9 0 0,-3 2 19 0 0,-1 4 19 0 0,-1 0-12 0 0,-1-4-21 0 0,-4-3-50 0 0,-5 1-52 0 0,0 0 0 0 0,1 0-1 0 0,-1 0 1 0 0,0 0 0 0 0,0 0 0 0 0,0 1-1 0 0,0-1 1 0 0,0 1 0 0 0,1-1 0 0 0,0 1-23 0 0,5 4 75 0 0,-2 0-29 0 0,0-3 20 0 0,0-1 35 0 0,2-1 59 0 0,5 0-88 0 0,-12 0-67 0 0,0 0 0 0 0,0 0 1 0 0,-1 0-1 0 0,1 0 1 0 0,0 0-1 0 0,0 0 1 0 0,0 1-1 0 0,0-1 0 0 0,-1 0 1 0 0,1 0-1 0 0,0 1 1 0 0,0-1-1 0 0,0 0 1 0 0,0 1-6 0 0,4 10 92 0 0,8-6-12 0 0,1 5-54 0 0,-12-7 29 0 0,-2 0 14 0 0,-2 10-14 0 0,-12 3-44 0 0,-24 19 96 0 0,32-29-93 0 0,0-1-1 0 0,-1-1 1 0 0,1 0 0 0 0,-4 2-14 0 0,10-6 1 0 0,-1 0 1 0 0,1 0-1 0 0,0 0 0 0 0,0 0 0 0 0,0 0 1 0 0,-1 0-1 0 0,1 0 0 0 0,0 0 0 0 0,0 0 0 0 0,-1 1 1 0 0,1-1-1 0 0,0 0 0 0 0,0 0 0 0 0,0 0 0 0 0,0 0 1 0 0,-1 0-1 0 0,1 0 0 0 0,0 1 0 0 0,0-1 1 0 0,0 0-1 0 0,0 0 0 0 0,-1 0 0 0 0,1 0 0 0 0,0 1 1 0 0,0-1-1 0 0,0 0 0 0 0,0 0 0 0 0,0 0 1 0 0,0 1-1 0 0,0-1 0 0 0,0 0 0 0 0,0 0 0 0 0,0 1 1 0 0,0-1-1 0 0,0 0-1 0 0,0 2 3 0 0,-1-1 0 0 0,1 0 0 0 0,0 1 0 0 0,0-1 0 0 0,-1 0 0 0 0,1 0 0 0 0,0 1 0 0 0,-1-1 1 0 0,1 0-1 0 0,-1 0 0 0 0,0 0 0 0 0,1 1 0 0 0,-1-1 0 0 0,0 0 0 0 0,0 0 0 0 0,0 0 0 0 0,0 0 0 0 0,0 0 0 0 0,0-1 0 0 0,0 1 0 0 0,0 0 0 0 0,0 0 1 0 0,0 0-4 0 0,-4 1 4 0 0,4-2-1 0 0,1 0 0 0 0,-1 1-1 0 0,0-1 1 0 0,1 0 0 0 0,-1 1-1 0 0,0-1 1 0 0,1 0-1 0 0,-1 1 1 0 0,1-1 0 0 0,-1 1-1 0 0,1-1 1 0 0,-1 1 0 0 0,1-1-1 0 0,-1 1 1 0 0,1-1 0 0 0,0 1-1 0 0,-1-1 1 0 0,1 1-1 0 0,0 0 1 0 0,-1-1 0 0 0,1 1-1 0 0,0 0-2 0 0,-3 4 16 0 0,2-2-11 0 0,-1-1 1 0 0,1 0-1 0 0,-1 1 0 0 0,0-1 0 0 0,0 0 0 0 0,0 0 1 0 0,-1 0-1 0 0,1 0 0 0 0,0 0 0 0 0,-1-1 0 0 0,1 1 0 0 0,-1-1 1 0 0,0 1-6 0 0,-35 13 66 0 0,33-13-61 0 0,4-2-5 0 0,0 0 1 0 0,0 0 0 0 0,0 0-1 0 0,0 1 1 0 0,0-1-1 0 0,0 0 1 0 0,0 1-1 0 0,1-1 1 0 0,-1 0 0 0 0,0 1-1 0 0,0-1 1 0 0,0 1-1 0 0,1 0 1 0 0,-1-1-1 0 0,0 1 1 0 0,1 0-1 0 0,-1-1 1 0 0,0 1 0 0 0,1 0-1 0 0,-8 8 0 0 0,7-8 1 0 0,-1 1 1 0 0,1-1 0 0 0,-1 0-1 0 0,0 0 1 0 0,1 0 0 0 0,-1 0-1 0 0,0 0 1 0 0,0 0 0 0 0,0 0-1 0 0,0 0 1 0 0,-1 0-2 0 0,-12 4 23 0 0,1 1 0 0 0,-8 4-23 0 0,8 1 10 0 0,8-8 41 0 0,-3-3-52 0 0,6-1 5 0 0,-10 1 6 0 0,8 0 33 0 0,-6 0-58 0 0,8 0-118 0 0,3 0-55 0 0,0 0 84 0 0,0 0-59 0 0,0 0-77 0 0,0 0 74 0 0,0 0-36 0 0,0 0-39 0 0,0 0-37 0 0,0 0-376 0 0,0 0 90 0 0,0 0-50 0 0,0 0-724 0 0,0 0-569 0 0,0 0-1083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30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0 142 6648 0 0,'0'0'149'0'0,"0"0"23"0"0,0 0 12 0 0,0 0-56 0 0,0 0 1 0 0,0 0 57 0 0,0 0 167 0 0,0 0 310 0 0,3-2 29 0 0,11-8 33 0 0,1 7-140 0 0,-7 2-280 0 0,-2-1-42 0 0,1-2 13 0 0,1-2 90 0 0,-6 3 219 0 0,1 0-60 0 0,4-2-272 0 0,1 1-35 0 0,-5 3-130 0 0,1 0 1 0 0,-1 1-1 0 0,1-1 1 0 0,-1 1-1 0 0,1-1 1 0 0,2 1-89 0 0,3-1 244 0 0,-1-1-51 0 0,1-4 26 0 0,-1-1-58 0 0,-6 6-121 0 0,0-1 1 0 0,-1 0-1 0 0,1 1 1 0 0,0-1-1 0 0,0 1 1 0 0,1 0-1 0 0,0-1-40 0 0,14-1 268 0 0,-12 2-202 0 0,1 1 1 0 0,-1-1 0 0 0,0 0-1 0 0,0-1 1 0 0,4-1-67 0 0,11-3 142 0 0,2 4-43 0 0,-16 1-65 0 0,1 1 0 0 0,0-1 0 0 0,-1 0 0 0 0,1-1-1 0 0,0 0 1 0 0,-1 0-34 0 0,11-2 59 0 0,14-2 6 0 0,-14 2-55 0 0,-11 2 3 0 0,1 0 1 0 0,-1 0-1 0 0,1 1 1 0 0,0 0-1 0 0,-1 1 0 0 0,1-1-13 0 0,19 2 16 0 0,-17 0-16 0 0,0-1 0 0 0,0 0 0 0 0,0 0 0 0 0,0-1 0 0 0,0 0 1 0 0,3-1-1 0 0,4-4-1 0 0,2 0-9 0 0,-4 4-49 0 0,9 2-318 0 0,1 0-40 0 0,-6 0-31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31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710 426 7424 0 0,'0'0'166'0'0,"0"0"29"0"0,0 0 12 0 0,0 0 41 0 0,0 0-100 0 0,0 0 118 0 0,0 0 218 0 0,0 0 18 0 0,0 0-9 0 0,0 0-45 0 0,0 0-21 0 0,0 0-3 0 0,0 0-23 0 0,-2 0-94 0 0,-7 0 33 0 0,0 0-72 0 0,-3-1-27 0 0,0 1-77 0 0,-6 1-28 0 0,4 2-89 0 0,1 3 32 0 0,12-5-67 0 0,0 0 0 0 0,-1 0 0 0 0,1-1 0 0 0,-1 1 0 0 0,0 0 0 0 0,1-1-1 0 0,-1 1 1 0 0,1-1 0 0 0,-1 0 0 0 0,0 1 0 0 0,1-1 0 0 0,-1 0 0 0 0,0 0 0 0 0,0 0-12 0 0,-10 0 52 0 0,4-1-9 0 0,0 1 1 0 0,0 0-1 0 0,0 1 1 0 0,-8 1-44 0 0,-1 3 55 0 0,11-3-30 0 0,0 0 0 0 0,-1-1 1 0 0,1 1-1 0 0,-1-1 0 0 0,0-1 0 0 0,-3 1-25 0 0,-29-1 90 0 0,19 1-17 0 0,2 5-12 0 0,3 0-14 0 0,9-5-18 0 0,-1 0 0 0 0,1-1 0 0 0,0 1 0 0 0,-1-1 0 0 0,1-1 0 0 0,0 1 0 0 0,-1-1 1 0 0,1 0-1 0 0,0-1 0 0 0,-6-1-29 0 0,3 1 52 0 0,0 0 0 0 0,1 0 0 0 0,-1 1 0 0 0,-7 0-52 0 0,-5 1 95 0 0,-42 0 314 0 0,36 0-281 0 0,26 0-118 0 0,-1-1 0 0 0,0 1 1 0 0,1 0-1 0 0,-1 0 1 0 0,1-1-1 0 0,-1 1 1 0 0,0-1-1 0 0,1 1 0 0 0,-1-1 1 0 0,1 0-1 0 0,-1 1 1 0 0,1-1-1 0 0,-1-1-10 0 0,0 1 10 0 0,0 0 1 0 0,1 0-1 0 0,-1 0 0 0 0,0 0 0 0 0,0 1 0 0 0,1-1 0 0 0,-1 0 1 0 0,0 1-1 0 0,0 0 0 0 0,0-1 0 0 0,0 1 0 0 0,0 0 1 0 0,-2 0-11 0 0,-22 0 73 0 0,26 0-73 0 0,-2 0 8 0 0,1 0 1 0 0,-1 0-1 0 0,0 0 1 0 0,1 0 0 0 0,-1 0-1 0 0,0-1 1 0 0,1 1-1 0 0,-1-1 1 0 0,0 1-1 0 0,1-1-8 0 0,-13-9 72 0 0,9 6-6 0 0,0 3-50 0 0,0 0-7 0 0,-1-9 56 0 0,6 10-60 0 0,-1-1 0 0 0,1 1 0 0 0,-1 0-1 0 0,0-1 1 0 0,1 1 0 0 0,-1 0 0 0 0,0 0 0 0 0,1 0-1 0 0,-1-1 1 0 0,0 1 0 0 0,1 0 0 0 0,-1 0 0 0 0,0 0-1 0 0,1 0 1 0 0,-1 0-5 0 0,1 0 1 0 0,0 0 0 0 0,0 0 1 0 0,0 0-1 0 0,0 0 0 0 0,-1 0 0 0 0,1 0 0 0 0,0 1 0 0 0,0-1 0 0 0,0 0 1 0 0,0 0-1 0 0,0 0 0 0 0,0 0 0 0 0,0 0 0 0 0,0 0 0 0 0,0-1 1 0 0,0 1-1 0 0,-1 0 0 0 0,1 0 0 0 0,0 0 0 0 0,0 0 0 0 0,0 0 0 0 0,0 0 1 0 0,0 0-1 0 0,0 0 0 0 0,0 0 0 0 0,0 0 0 0 0,0 0 0 0 0,0 0 0 0 0,0 0 1 0 0,0 0-1 0 0,-1 0 0 0 0,1 0 0 0 0,0 0 0 0 0,0 0 0 0 0,0 0 0 0 0,0-1 1 0 0,0 1-1 0 0,0 0 0 0 0,0 0 0 0 0,0 0 0 0 0,0 0 0 0 0,0 0 0 0 0,0 0 1 0 0,0 0-1 0 0,0 0 0 0 0,0 0 0 0 0,0 0 0 0 0,0-1 0 0 0,0 1 0 0 0,0 0 1 0 0,0 0-1 0 0,0 0 0 0 0,0 0 0 0 0,0 0 0 0 0,0 0 0 0 0,0 0 1 0 0,0 0-2 0 0,0-1 4 0 0,0 0 0 0 0,0 1 0 0 0,0-1 1 0 0,0 0-1 0 0,0 1 0 0 0,1-1 0 0 0,-1 0 1 0 0,0 1-1 0 0,0-1 0 0 0,0 0 0 0 0,1 1 1 0 0,-1-1-1 0 0,0 0 0 0 0,1 1 1 0 0,-1-1-5 0 0,4 0 21 0 0,-1-1-3 0 0,6-13 6 0 0,4-1-23 0 0,3 0-1 0 0,31-31 64 0 0,-39 39-64 0 0,-5 5 9 0 0,0 0-1 0 0,1 0 1 0 0,-1 0 0 0 0,-1-1 0 0 0,1 0 0 0 0,0 0-9 0 0,2-6 10 0 0,-4 8-10 0 0,0-1 0 0 0,0 1 0 0 0,0 0 0 0 0,0 0 0 0 0,1 0 0 0 0,-1 0 0 0 0,1 0 0 0 0,-1 0 0 0 0,1 0 0 0 0,14-17 1 0 0,-5-3-2 0 0,-10 17 1 0 0,1 1 0 0 0,0 0 0 0 0,0-1 0 0 0,0 1 0 0 0,0 0 0 0 0,1 0 0 0 0,0 1 0 0 0,1-2 0 0 0,-1 1 0 0 0,1 0 0 0 0,-1-1 0 0 0,0 1 0 0 0,-1-1 0 0 0,1 0 0 0 0,-1 0 0 0 0,0 0 0 0 0,1-1 0 0 0,6-14 1 0 0,4 4-1 0 0,0 0 10 0 0,3-15 43 0 0,-11 18-42 0 0,6 7 32 0 0,-11 6-42 0 0,0-1 1 0 0,1 0-1 0 0,-1 1 1 0 0,0-1-1 0 0,1 1 0 0 0,-1-1 1 0 0,0 0-1 0 0,0 1 1 0 0,0-1-1 0 0,0 0 0 0 0,0 1 1 0 0,0-1-1 0 0,0 0 1 0 0,0 0-1 0 0,0 1-1 0 0,0 0 0 0 0,0-3 53 0 0,0 6 1 0 0,0 40 144 0 0,0 22 96 0 0,1-44-177 0 0,0 15 42 0 0,-5-12-125 0 0,2-18-34 0 0,-1 1 0 0 0,1-1 0 0 0,0 1 0 0 0,1 0 0 0 0,-1 0 0 0 0,1 0 0 0 0,1 0 0 0 0,0 0 0 0 0,0 9-3 0 0,1-12 12 0 0,-1 0 0 0 0,1 1 1 0 0,-1-1-1 0 0,0 0 0 0 0,-1 1 0 0 0,1-1 0 0 0,-1 0 0 0 0,0 1 0 0 0,-1 3-9 0 0,-8 15 80 0 0,9-17-65 0 0,0 0-1 0 0,0 0 1 0 0,1 0 0 0 0,0 1-1 0 0,0 2-14 0 0,0 85 532 0 0,0-62-306 0 0,0-1 72 0 0,0-29-286 0 0,0 0 0 0 0,-1 0 0 0 0,1-1-1 0 0,0 1 1 0 0,-1-1 0 0 0,1 1-1 0 0,-1 0 1 0 0,1-1 0 0 0,-1 1-1 0 0,0-1 1 0 0,1 1 0 0 0,-1-1 0 0 0,0 1-1 0 0,0-1 1 0 0,0 0 0 0 0,0 0-1 0 0,-1 1 1 0 0,1-1-12 0 0,-2 3 102 0 0,2-1-45 0 0,2 6-13 0 0,-1-6-10 0 0,0 14 137 0 0,0 21 314 0 0,0-27-363 0 0,0-1-36 0 0,0-7 2 0 0,0-3 0 0 0,0 0 0 0 0,0 0 0 0 0,0 0-4 0 0,0 0-16 0 0,0 0-2 0 0,0 0 3 0 0,0 0-4 0 0,0 0-1 0 0,0 0-28 0 0,0 0-121 0 0,0 0-68 0 0,0 0-21 0 0,1 0 36 0 0,1 0-53 0 0,2-1-133 0 0,0 0-90 0 0,-1-3-160 0 0,-1-3-343 0 0,-2 6 894 0 0,0 1 0 0 0,0 0 0 0 0,0 0 0 0 0,0 0-1 0 0,0 0 1 0 0,0 0 0 0 0,0 0 0 0 0,0 0 0 0 0,-1 0 0 0 0,1 0 0 0 0,0 0 0 0 0,0 0 0 0 0,1-1 0 0 0,-1 1 0 0 0,0 0 0 0 0,0 0 0 0 0,0 0 0 0 0,0 0 0 0 0,0 0 0 0 0,0 0-1 0 0,0 0 1 0 0,0 0 0 0 0,0 0 0 0 0,0 0 0 0 0,0-1 0 0 0,0 1 0 0 0,0 0 0 0 0,0 0 0 0 0,0 0 0 0 0,0 0 0 0 0,0 0 0 0 0,0 0 0 0 0,0 0 0 0 0,0 0 0 0 0,1 0-1 0 0,-1 0 1 0 0,0 0 0 0 0,0 0 0 0 0,0 0 0 0 0,0 0 0 0 0,0 0 0 0 0,0 0 0 0 0,0 0 0 0 0,0 0 0 0 0,0 0 0 0 0,0 0 0 0 0,0 0 0 0 0,1 0 0 0 0,-1 0 0 0 0,0 0 0 0 0,0 0-1 0 0,0 0 1 0 0,0 0 0 0 0,0 0 0 0 0,0 0 0 0 0,0 0 0 0 0,0 0 23 0 0,14 0-1326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56:32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16 9376 0 0,'0'0'273'0'0,"0"0"-5"0"0,0 0-129 0 0,0 0 91 0 0,0 0 61 0 0,0 0 12 0 0,0 0-110 0 0,0 0-33 0 0,0 0 42 0 0,0 0 156 0 0,0 0 291 0 0,0 0 21 0 0,0 0-33 0 0,0 0-145 0 0,0 0-63 0 0,0 0-11 0 0,-3 0-16 0 0,2 0-294 0 0,1 0-55 0 0,-1 0-51 0 0,-1 0-85 0 0,1 0 75 0 0,0 0 48 0 0,0 0 74 0 0,-1 0 69 0 0,1 0 94 0 0,0 0 111 0 0,0 0-147 0 0,0 0 33 0 0,1-2-207 0 0,0-9-43 0 0,0 8-17 0 0,0 3-58 0 0,0 0-77 0 0,0 0-137 0 0,0 0 193 0 0,0 0-7 0 0,0 0-23 0 0,0 0-43 0 0,0 0-17 0 0,0 0-45 0 0,0 0-51 0 0,0 0-56 0 0,0 0-61 0 0,0 0-57 0 0,0 0-51 0 0,0 0-44 0 0,0 0-155 0 0,0 0-44 0 0,0 0-187 0 0,0 0-503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2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32 5248 0 0,'-2'-3'152'0'0,"-1"0"-80"0"0,1 2-3 0 0,-22-11-26 0 0,16 7-52 0 0,-5-1 14 0 0,2 4 53 0 0,3 2 40 0 0,0 0 43 0 0,-9 0 244 0 0,0 0 87 0 0,-21 0 718 0 0,27 0-871 0 0,0 0-52 0 0,-3 3 45 0 0,4 2-63 0 0,2 0-72 0 0,-3 1 91 0 0,1-2-19 0 0,2 2-66 0 0,5-4-58 0 0,1 0-49 0 0,-1-1-32 0 0,-1-1-34 0 0,0 0-5 0 0,2 0 25 0 0,-3 2-4 0 0,2 3 4 0 0,-1 3 10 0 0,-3 6 42 0 0,-3 2-66 0 0,7-3-6 0 0,3-2 41 0 0,0-10-50 0 0,-1 0 0 0 0,1 1 0 0 0,0-1 0 0 0,0 0 0 0 0,0 1 0 0 0,0-1 0 0 0,0 0 0 0 0,1 1 0 0 0,-1-1 0 0 0,0 0 0 0 0,1 1 0 0 0,-1-1 0 0 0,1 0 0 0 0,-1 0 0 0 0,1 1-1 0 0,5 2 35 0 0,-5-4-32 0 0,-1 1-1 0 0,1-1 1 0 0,-1 0 0 0 0,1 0 0 0 0,-1 1-1 0 0,0-1 1 0 0,1 0 0 0 0,-1 1 0 0 0,0-1 0 0 0,1 0-1 0 0,-1 1 1 0 0,0-1 0 0 0,1 1 0 0 0,-1-1-1 0 0,0 0 1 0 0,0 1 0 0 0,1-1 0 0 0,-1 1 0 0 0,0-1-1 0 0,0 1 1 0 0,0-1 0 0 0,0 1 0 0 0,0-1-1 0 0,0 1 1 0 0,0-1 0 0 0,0 1 0 0 0,0-1 0 0 0,0 1-1 0 0,0-1 1 0 0,0 1 0 0 0,0-1 0 0 0,0 1-3 0 0,0 0 5 0 0,0 0 0 0 0,0 0 0 0 0,0 0 0 0 0,1 0-1 0 0,-1 0 1 0 0,0 0 0 0 0,1 0 0 0 0,-1 0 0 0 0,1 0 0 0 0,-1-1 0 0 0,0 1 0 0 0,1 0 0 0 0,0 0 0 0 0,-1 0 0 0 0,1-1 0 0 0,0 1 0 0 0,-1 0 0 0 0,1-1 0 0 0,0 1 0 0 0,0 0 0 0 0,-1-1 0 0 0,1 1 0 0 0,0-1 0 0 0,0 1 0 0 0,0-1 0 0 0,0 0 0 0 0,0 1-5 0 0,15 10 62 0 0,-9-4-23 0 0,-4-3-17 0 0,0-1 0 0 0,0 0 0 0 0,1 0 0 0 0,-1 0 1 0 0,1 0-1 0 0,0 0-22 0 0,11 4 132 0 0,-1 1 0 0 0,0 1 1 0 0,11 9-133 0 0,2 5 259 0 0,-20-15-180 0 0,5 4-4 0 0,0-3-85 0 0,-1-4-67 0 0,-10-5 68 0 0,1 1 0 0 0,-1-1 0 0 0,0 0 0 0 0,0 1 0 0 0,0-1 0 0 0,0 1 0 0 0,0 0 0 0 0,0-1 0 0 0,0 1 0 0 0,0 0 0 0 0,0 0 0 0 0,0-1 0 0 0,-1 1 0 0 0,1 0 0 0 0,0 0 0 0 0,0 0 0 0 0,-1 0 0 0 0,1 1 9 0 0,4 11-84 0 0,2-8 102 0 0,-6-5-14 0 0,-1 0 0 0 0,0 0 0 0 0,1 0 0 0 0,-1 1 0 0 0,1-1 0 0 0,-1 0 0 0 0,0 0 0 0 0,1 1 0 0 0,-1-1-1 0 0,0 0 1 0 0,0 0 0 0 0,1 1 0 0 0,-1-1 0 0 0,0 0 0 0 0,0 1 0 0 0,1-1 0 0 0,-1 1 0 0 0,0-1 0 0 0,0 0 0 0 0,0 1 0 0 0,0-1 0 0 0,1 1 0 0 0,-1-1-1 0 0,0 0 1 0 0,0 1 0 0 0,0-1 0 0 0,0 1 0 0 0,0-1 0 0 0,0 1 0 0 0,0-1 0 0 0,0 1-4 0 0,0 1 111 0 0,0 1-2 0 0,0 23 86 0 0,-3-21-99 0 0,-2 0-53 0 0,3-2-5 0 0,-1 0 0 0 0,1-1 0 0 0,-1 1 0 0 0,0-1-1 0 0,0 0 1 0 0,0 1 0 0 0,-3 0-38 0 0,-9 0 76 0 0,14-3-65 0 0,-1 1 0 0 0,0-1 0 0 0,0 0 0 0 0,0 0 0 0 0,1 1 0 0 0,-1-1 0 0 0,0 1 0 0 0,1 0 0 0 0,-1-1 0 0 0,0 1 0 0 0,1 0 1 0 0,-1 0-1 0 0,1 0-11 0 0,-1 0 11 0 0,1 0 0 0 0,-1 0 0 0 0,0 0 0 0 0,1 0 0 0 0,-1-1 0 0 0,0 1 0 0 0,1 0 0 0 0,-1-1 0 0 0,0 0 0 0 0,1 1 0 0 0,-1-1 1 0 0,0 0-1 0 0,0 0-11 0 0,-48 0 192 0 0,48 0-344 0 0,-1 0 58 0 0,0 0 48 0 0,0 0 42 0 0,-2 0 84 0 0,-11 0 264 0 0,12 0-283 0 0,-1 0-58 0 0,2 0-39 0 0,0 0-32 0 0,0 0-39 0 0,0 0-42 0 0,0 0-63 0 0,0 0-60 0 0,0 0-65 0 0,0 0-71 0 0,0 0-77 0 0,0 0-82 0 0,0 0-89 0 0,1 0-93 0 0,2 0-778 0 0,0 0-868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4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11672 0 0,'-9'0'188'0'0,"-16"-1"295"0"0,18 3-378 0 0,3 0-65 0 0,2 1-63 0 0,1-1-58 0 0,1-1-19 0 0,-1 1-47 0 0,0-1-60 0 0,1 0-67 0 0,-1 0 0 0 0,0-1-45 0 0,0 1-39 0 0,-1-1-36 0 0,1 0-117 0 0,-1 1-35 0 0,-4-1-1212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5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0 125 6992 0 0,'0'0'157'0'0,"3"0"23"0"0,-3 0-176 0 0,1 0 0 0 0,-1 0-1 0 0,1 0 1 0 0,-1 0 0 0 0,0 0-1 0 0,1 0 1 0 0,-1 0 0 0 0,1 0 0 0 0,-1 0-1 0 0,0 0 1 0 0,1 0 0 0 0,-1 0 0 0 0,1 0-1 0 0,-1 0 1 0 0,0 0 0 0 0,1 1-1 0 0,-1-1 1 0 0,1 0 0 0 0,-1 0 0 0 0,0 0-1 0 0,1 1 1 0 0,-1-1 0 0 0,0 0 0 0 0,1 0-1 0 0,-1 1 1 0 0,0-1 0 0 0,0 0-1 0 0,1 1 1 0 0,-1-1 0 0 0,0 0 0 0 0,0 1-1 0 0,1-1 1 0 0,-1 0 0 0 0,0 1-4 0 0,-5 12 139 0 0,-2 2-50 0 0,7-14-86 0 0,0 0 0 0 0,-1 1-1 0 0,1-1 1 0 0,0 0 0 0 0,0 0 0 0 0,0 0-1 0 0,0 0 1 0 0,0 0 0 0 0,0 1 0 0 0,0-1-1 0 0,0 0 1 0 0,1 0 0 0 0,-1 0-3 0 0,2 5 4 0 0,5 19 70 0 0,-3 5 97 0 0,-4-20-12 0 0,0 0-45 0 0,0 12 124 0 0,0-22-228 0 0,0 1 1 0 0,0-1 0 0 0,0 0-1 0 0,0 1 1 0 0,0-1-1 0 0,0 0 1 0 0,0 1 0 0 0,0-1-1 0 0,0 0 1 0 0,0 1 0 0 0,0-1-1 0 0,0 0 1 0 0,0 0-1 0 0,0 1 1 0 0,1-1 0 0 0,-1 0-1 0 0,0 1 1 0 0,0-1-1 0 0,0 0 1 0 0,0 0 0 0 0,1 1-1 0 0,-1-1 1 0 0,0 0-1 0 0,0 0 1 0 0,1 1 0 0 0,-1-1-11 0 0,5 7 156 0 0,-1 0 51 0 0,-1 4 92 0 0,-2 9 203 0 0,1-9-220 0 0,4 1 7 0 0,0 1-32 0 0,-4-2-31 0 0,-2-6-154 0 0,0 1 44 0 0,0 14 392 0 0,0-13-319 0 0,0-3-110 0 0,0-1-35 0 0,0-1 134 0 0,0-2-1 0 0,0 0 6 0 0,0 0 1 0 0,0 0 0 0 0,0 0 13 0 0,0 0 58 0 0,0 0 29 0 0,0 0 4 0 0,0 0-22 0 0,0 0-90 0 0,0 0-42 0 0,0-2-6 0 0,0-19 7 0 0,0 1-55 0 0,0-84 51 0 0,0 96-117 0 0,0 1 1 0 0,0-1-1 0 0,2-6-14 0 0,9-9-12 0 0,-8 10-33 0 0,-2 9 24 0 0,0 0-1 0 0,1 0 1 0 0,-1 0 0 0 0,1 0-1 0 0,0 0 1 0 0,0 1-1 0 0,0-1 1 0 0,0 0 21 0 0,3-4-37 0 0,2-2 20 0 0,0 1 1 0 0,0-1-1 0 0,1 1 1 0 0,0 0-1 0 0,0 0 17 0 0,8-3-44 0 0,7 2 32 0 0,-15 7-8 0 0,0 2 0 0 0,0-1 1 0 0,0 1-1 0 0,7 0 20 0 0,-11 0-9 0 0,0 1 0 0 0,0 0 0 0 0,0 0 1 0 0,0 0-1 0 0,1 1 0 0 0,-1-1 0 0 0,0 1 0 0 0,0 0 1 0 0,0 0-1 0 0,0 1 0 0 0,0-1 0 0 0,0 1 0 0 0,-1 0 1 0 0,1 0-1 0 0,0 0 0 0 0,1 2 9 0 0,14 14-39 0 0,-10-11 12 0 0,-1 1 0 0 0,0 1 0 0 0,0-1 0 0 0,3 8 27 0 0,-6-10-9 0 0,0 2-4 0 0,0 0 0 0 0,0 0 0 0 0,-1 0 0 0 0,0 1 0 0 0,3 7 13 0 0,-4-6 7 0 0,9 24 52 0 0,-10-30-57 0 0,0 0-1 0 0,0-1 0 0 0,-1 1 1 0 0,1 0-1 0 0,-1-1 0 0 0,0 1 1 0 0,0 0-1 0 0,0 0 0 0 0,-1 0 1 0 0,1 3-2 0 0,-2-5 0 0 0,1 0 0 0 0,0-1 0 0 0,1 1 0 0 0,-1 0 0 0 0,0-1 0 0 0,0 1 0 0 0,1 0 0 0 0,-1-1 0 0 0,1 1 0 0 0,-1 0 0 0 0,11 11 21 0 0,-9-11 80 0 0,-2 4 1 0 0,0 2-71 0 0,0 23 194 0 0,0-28-156 0 0,0-3 36 0 0,0 0 66 0 0,0 2 21 0 0,0 0-148 0 0,0 2-2 0 0,0-2 6 0 0,0-1 45 0 0,0 1 69 0 0,0-3-155 0 0,0 1 0 0 0,1-1-1 0 0,-1 1 1 0 0,0-1 0 0 0,-1 1-1 0 0,1-1 1 0 0,0 1 0 0 0,0-1-1 0 0,0 1 1 0 0,0-1 0 0 0,0 1 0 0 0,0 0-1 0 0,-1-1 1 0 0,1 1 0 0 0,0-1-1 0 0,0 1 1 0 0,-1-1 0 0 0,1 1-1 0 0,0 0 1 0 0,0-1 0 0 0,-1 1 0 0 0,1-1-1 0 0,-1 1 1 0 0,1 0 0 0 0,0 0-1 0 0,-1-1 1 0 0,1 1 0 0 0,-1 0-1 0 0,1 0 1 0 0,-1-1 0 0 0,1 1 0 0 0,0 0-1 0 0,-1 0 1 0 0,1 0 0 0 0,-1 0-1 0 0,1 0 1 0 0,-1 0 0 0 0,1 0-1 0 0,-1 0 1 0 0,1 0 0 0 0,-1 0 0 0 0,0 0-7 0 0,1 0 2 0 0,0 0 0 0 0,0 0 0 0 0,0 0 1 0 0,0 0-1 0 0,0 0 0 0 0,0 0 0 0 0,0 0 0 0 0,0 0 1 0 0,-1 0-1 0 0,1 0 0 0 0,0 0 0 0 0,0 0 1 0 0,0 0-1 0 0,0 0 0 0 0,0 0 0 0 0,0 0 1 0 0,0 0-1 0 0,0 0 0 0 0,0 0 0 0 0,0 0 1 0 0,-1 0-1 0 0,1 0 0 0 0,0 0 0 0 0,0 0 1 0 0,0 0-1 0 0,0 0 0 0 0,0-1 0 0 0,0 1 1 0 0,0 0-1 0 0,0 0 0 0 0,0 0 0 0 0,0 0 1 0 0,0 0-1 0 0,0 0 0 0 0,0 0 0 0 0,0 0 1 0 0,0 0-1 0 0,-1 0 0 0 0,1 0 0 0 0,0 0 1 0 0,0-1-1 0 0,0 1 0 0 0,0 0 0 0 0,0 0 1 0 0,0 0-1 0 0,0 0 0 0 0,0 0 0 0 0,0 0 1 0 0,0 0-1 0 0,0 0 0 0 0,0 0 0 0 0,0 0 1 0 0,0-1-1 0 0,0 1 0 0 0,0 0 0 0 0,1 0 1 0 0,-1 0-3 0 0,-3-9 82 0 0,-1 1-45 0 0,3 7-36 0 0,0 0-1 0 0,0 0 0 0 0,0 0 1 0 0,1 0-1 0 0,-1 0 0 0 0,1-1 1 0 0,-1 1-1 0 0,1 0 1 0 0,-1-1-1 0 0,1 1 0 0 0,-1 0 1 0 0,1-1-1 0 0,0 1 0 0 0,0 0 1 0 0,0-1-1 0 0,0 1 1 0 0,0 0-1 0 0,0-1 0 0 0,0 1 1 0 0,0-1-1 0 0,1 1 1 0 0,-1-1-1 0 0,11-27 0 0 0,-6 0 0 0 0,6 8 0 0 0,-6 0 0 0 0,-3 13 0 0 0,0 1 0 0 0,0-1 0 0 0,1 1 0 0 0,1-3 0 0 0,14-28 0 0 0,-5 11 0 0 0,1 1 0 0 0,4-6 0 0 0,-16 29-6 0 0,1 0 1 0 0,-1 0 0 0 0,1 0-1 0 0,0 0 1 0 0,-1 1 0 0 0,1-1-1 0 0,0 1 1 0 0,1 0 0 0 0,-1 0-1 0 0,0 0 1 0 0,1 0 5 0 0,1-1-27 0 0,-1 1 0 0 0,0-1 0 0 0,1 0 0 0 0,-2 0 0 0 0,4-3 27 0 0,-5 4-12 0 0,0 1 0 0 0,0-1 1 0 0,0 1-1 0 0,0 0 0 0 0,0-1 0 0 0,0 1 0 0 0,0 0 0 0 0,0 0 0 0 0,0 0 0 0 0,1 1 1 0 0,-1-1-1 0 0,0 0 0 0 0,0 1 0 0 0,1 0 12 0 0,10-4-38 0 0,-2-2 23 0 0,-10 6 17 0 0,0-1 0 0 0,-1 1 1 0 0,1-1-1 0 0,0 0 0 0 0,0 1 1 0 0,-1 0-1 0 0,1-1 0 0 0,0 1 1 0 0,0-1-1 0 0,0 1 0 0 0,-1 0 1 0 0,1 0-1 0 0,0 0 0 0 0,0-1 1 0 0,0 1-1 0 0,0 0 0 0 0,0 0 1 0 0,0 0-1 0 0,0 0 0 0 0,0 0 1 0 0,-1 0-1 0 0,1 1 0 0 0,0-1 1 0 0,0 0-1 0 0,0 0 1 0 0,0 1-3 0 0,28 15 64 0 0,-24-3-64 0 0,24 21 0 0 0,-24-27 0 0 0,0 0 0 0 0,0 1 0 0 0,0 0 0 0 0,-1 1 0 0 0,0-1 0 0 0,3 8 0 0 0,-4-6 0 0 0,9 25 0 0 0,-10-31 0 0 0,1 0 0 0 0,-2 0 0 0 0,1 1 0 0 0,-1-1 0 0 0,1 1 0 0 0,-1-1 0 0 0,0 1 0 0 0,-1-1 0 0 0,1 1 0 0 0,-1-1 0 0 0,0 1 0 0 0,0 0 0 0 0,-1 0 0 0 0,1 74 0 0 0,0-78 0 0 0,0 0 0 0 0,0-1 0 0 0,0 1 0 0 0,0 0 0 0 0,0 0 0 0 0,0 0 0 0 0,1 0 0 0 0,-1-1 0 0 0,0 1 0 0 0,0 0 0 0 0,1 0 0 0 0,-1 0 0 0 0,0 0 0 0 0,1 0 0 0 0,3 1-33 0 0,-1-2-86 0 0,0 1-89 0 0,-1-1 55 0 0,-1 0-37 0 0,1 0-66 0 0,0 0-46 0 0,-1 0-41 0 0,1 0-39 0 0,0 0-153 0 0,0 0-46 0 0,0 0-679 0 0,0 0-661 0 0,-1 0-1100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5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1 7688 0 0,'0'0'166'0'0,"0"0"29"0"0,0 0 14 0 0,-2 0-25 0 0,-9 0-89 0 0,3 0 35 0 0,-6 0 395 0 0,11 0-325 0 0,0 0-59 0 0,-1 0-98 0 0,-1 2 309 0 0,-5 12-100 0 0,7-10-194 0 0,3-3-44 0 0,0 0-1 0 0,0-1 1 0 0,-1 1-1 0 0,1 0 1 0 0,0-1 0 0 0,-1 1-1 0 0,1-1 1 0 0,-1 1 0 0 0,1 0-1 0 0,0-1 1 0 0,-1 1 0 0 0,1-1-1 0 0,-1 0 1 0 0,1 1-1 0 0,-1-1 1 0 0,0 1 0 0 0,1-1-1 0 0,-1 0 1 0 0,1 1 0 0 0,-1-1-1 0 0,0 0 1 0 0,0 0-14 0 0,-4 3 54 0 0,-2 1 55 0 0,-9 11 77 0 0,6-4-16 0 0,2-3 30 0 0,-1 1 95 0 0,5-5-197 0 0,-8 8 72 0 0,2 4-60 0 0,5 10-8 0 0,-8 0 36 0 0,4-13-37 0 0,5-3 25 0 0,2-1 35 0 0,1 1 65 0 0,1-3-113 0 0,-1 9 11 0 0,1-15-115 0 0,0 1 0 0 0,0-1 0 0 0,0 1 0 0 0,0-1-1 0 0,0 1 1 0 0,0-1 0 0 0,1 1 0 0 0,-1-1 0 0 0,0 1 0 0 0,1-1 0 0 0,0 1 0 0 0,-1 0-9 0 0,11 3 64 0 0,-7 1-14 0 0,-2-2-28 0 0,0-3 25 0 0,3 0 80 0 0,3 0 107 0 0,1-1-50 0 0,2 0-35 0 0,4 1-10 0 0,0-1-37 0 0,7-1-7 0 0,-5-2-44 0 0,-11 1-23 0 0,0 0 0 0 0,-1 0 0 0 0,0-1 0 0 0,0 0 0 0 0,0 0 0 0 0,0 0 0 0 0,0-1 0 0 0,3-3-28 0 0,-5 5 17 0 0,0-1 0 0 0,0 1 0 0 0,1 0 1 0 0,-1 0-1 0 0,0 0 0 0 0,2 0-17 0 0,7-5 38 0 0,0-2-35 0 0,5-10-3 0 0,-12 13 0 0 0,1 0 0 0 0,-1 0 0 0 0,2 0 0 0 0,-1 1 0 0 0,0 0 0 0 0,5-3 0 0 0,-6 6 0 0 0,-5 2 0 0 0,1-1 0 0 0,0 1 0 0 0,-1 0 0 0 0,1 0 0 0 0,0-1 0 0 0,-1 1 0 0 0,1 0 0 0 0,-1-1 0 0 0,1 1 0 0 0,-1-1 0 0 0,1 1 0 0 0,-1-1 0 0 0,1 1 0 0 0,-1-1 0 0 0,1 1 0 0 0,-1-1 0 0 0,0 0 0 0 0,1 1 0 0 0,-1-1 0 0 0,0 1 0 0 0,1-1 0 0 0,-1 0 0 0 0,2-4 0 0 0,4-4 4 0 0,-2 5-44 0 0,-1 1-23 0 0,-2 2-29 0 0,-1-2 39 0 0,-1-6-23 0 0,1 6-30 0 0,0 3 29 0 0,0 0 12 0 0,0 0 1 0 0,0 3-6 0 0,0 1 41 0 0,0 18-114 0 0,0-8 69 0 0,0 6-32 0 0,0-12 114 0 0,0-6-3 0 0,0 0-1 0 0,0 0 1 0 0,0 0-1 0 0,0 0 0 0 0,0 1 1 0 0,0-1-1 0 0,1 0 0 0 0,-1 0 1 0 0,1 0-1 0 0,0 1-4 0 0,4 5 29 0 0,-4-7-26 0 0,0 1 0 0 0,0-1 1 0 0,0 1-1 0 0,-1-1 0 0 0,1 1 0 0 0,0-1 0 0 0,-1 1 0 0 0,1-1 1 0 0,-1 1-1 0 0,0 0 0 0 0,1-1 0 0 0,-1 1 0 0 0,0 0 1 0 0,0 0-4 0 0,0-2 0 0 0,0 1 0 0 0,0 0 0 0 0,0-1 0 0 0,0 1 0 0 0,0 0 0 0 0,0-1 0 0 0,0 1 0 0 0,1 0 0 0 0,-1-1 0 0 0,0 1 0 0 0,0 0 0 0 0,1-1 0 0 0,-1 1 0 0 0,0 0 0 0 0,1-1 0 0 0,-1 1 0 0 0,0-1 0 0 0,1 1 0 0 0,-1-1 0 0 0,1 1 0 0 0,-1-1 0 0 0,1 1 0 0 0,-1-1 0 0 0,1 1 0 0 0,-1-1 0 0 0,1 0 0 0 0,0 1 0 0 0,-1-1 0 0 0,1 0 0 0 0,-1 1 0 0 0,1-1 0 0 0,-1 1 0 0 0,1-1 0 0 0,-1 1 0 0 0,1-1 0 0 0,-1 1 0 0 0,1-1 0 0 0,-1 1 0 0 0,0 0 0 0 0,1-1 0 0 0,-1 1 0 0 0,0 0 0 0 0,0-1 0 0 0,0 1 0 0 0,1 0 0 0 0,-1-1 0 0 0,0 1 0 0 0,0 0 0 0 0,0-1 0 0 0,0 1 0 0 0,0 0 0 0 0,0-1 0 0 0,0 1 0 0 0,0 0 0 0 0,0-1 0 0 0,0 1 0 0 0,0-1 0 0 0,-1 1 0 0 0,1-1 0 0 0,0 1 0 0 0,0-1 0 0 0,0 1 0 0 0,1-1 0 0 0,-1 1 0 0 0,0-1 0 0 0,0 1 0 0 0,0-1 0 0 0,0 1 0 0 0,0-1 0 0 0,1 0 0 0 0,-1 1 0 0 0,0-1 0 0 0,0 1 0 0 0,1-1 0 0 0,-1 1 0 0 0,0-1 0 0 0,1 0 0 0 0,-1 1 0 0 0,0-1 0 0 0,1 0 0 0 0,-1 1 0 0 0,0-1 0 0 0,1 0 0 0 0,-1 0 0 0 0,1 1 0 0 0,0-1 0 0 0,5 5 0 0 0,-1 5-15 0 0,2-5-27 0 0,-2-1 13 0 0,-4 3 37 0 0,-1-7-7 0 0,0 0 0 0 0,0 0-1 0 0,0 0 1 0 0,0 0 0 0 0,0 0 0 0 0,0 0-1 0 0,0 0 1 0 0,0 1 0 0 0,0-1 0 0 0,0 0-1 0 0,0 0 1 0 0,0 0 0 0 0,0 0 0 0 0,0 0-1 0 0,0 0 1 0 0,0 0 0 0 0,0 0 0 0 0,0 0-1 0 0,0 0 1 0 0,0 1 0 0 0,0-1 0 0 0,0 0-1 0 0,1 0 1 0 0,-1 0 0 0 0,0 0 0 0 0,0 0-1 0 0,0 0 1 0 0,0 0 0 0 0,0 0 0 0 0,0 0-1 0 0,0 0 1 0 0,0 0 0 0 0,0 0 0 0 0,0 0-1 0 0,0 0 1 0 0,0 1 0 0 0,0-1 0 0 0,0 0-1 0 0,1 0 1 0 0,-1 0 0 0 0,0 0 0 0 0,0 0-1 0 0,0 0 1 0 0,0 0 0 0 0,0 0 0 0 0,0 0-1 0 0,0 0 1 0 0,0 0 0 0 0,0 0 0 0 0,0 0-1 0 0,1 0 1 0 0,-1 0 0 0 0,0 0 0 0 0,0 0-1 0 0,0 0 1 0 0,0 0 0 0 0,0-1-1 0 0,4 2-42 0 0,-1 0 46 0 0,2 4 112 0 0,-4-3-103 0 0,1 0-36 0 0,0 0-49 0 0,1-1-63 0 0,-1 0 4 0 0,1 0-39 0 0,0-1-43 0 0,1 0-46 0 0,6 0-316 0 0,-7 0-7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47:56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6120 0 0,'0'0'176'0'0,"0"2"-4"0"0,0 9-142 0 0,0-3-29 0 0,0 0 1 0 0,0 0-1 0 0,1 0 1 0 0,1 7-2 0 0,1-7-2 0 0,-1-1 34 0 0,1 1 54 0 0,0 0 40 0 0,-1 11 212 0 0,0-2 0 0 0,4 7 321 0 0,0-2-59 0 0,-4-8-295 0 0,-2-4-47 0 0,1-2-73 0 0,2-1-34 0 0,1 2-8 0 0,0-1-8 0 0,-2 0-1 0 0,-1 0 32 0 0,0 2 66 0 0,-1 3-7 0 0,0 27 444 0 0,0-29-501 0 0,0-1-52 0 0,2 4 157 0 0,2-4-50 0 0,3 2-10 0 0,-6-7-130 0 0,0 5-1 0 0,-1-4 12 0 0,0 0 39 0 0,0 2 68 0 0,0-7-182 0 0,0 10 126 0 0,0-6-53 0 0,0 1 40 0 0,0-1 13 0 0,0 1 40 0 0,0-1 44 0 0,0 0 50 0 0,0-3-283 0 0,0-1 46 0 0,0 0 38 0 0,0 1 33 0 0,0 0 259 0 0,0-1 301 0 0,0-1-357 0 0,0-2-61 0 0,0 1-135 0 0,0-1-52 0 0,0 1-58 0 0,0-2-49 0 0,0 1-55 0 0,0-1-60 0 0,1-1 169 0 0,-1 0-1 0 0,0 0 1 0 0,1 0-1 0 0,0 0 1 0 0,0 0-1 0 0,0 0 1 0 0,1 1-1 0 0,-1-1 1 0 0,1 0 0 0 0,1-2-15 0 0,1-8 53 0 0,-3 0-38 0 0,0-2-33 0 0,1 10-15 0 0,1 0 0 0 0,0 0-1 0 0,1 0 1 0 0,-1 1 0 0 0,4-5 33 0 0,0 1-35 0 0,9-12-83 0 0,12-6-141 0 0,-9 9 67 0 0,-18 17 172 0 0,1 0 0 0 0,0-1 0 0 0,-1 1 1 0 0,1 0-1 0 0,0-1 0 0 0,0 1 1 0 0,0 0-1 0 0,0 1 0 0 0,0-1 0 0 0,0 0 20 0 0,3 0-58 0 0,-1 0 0 0 0,1 0 0 0 0,-1 1 0 0 0,1 0-1 0 0,0-1 1 0 0,1 2 58 0 0,0-1-61 0 0,-1 2-71 0 0,12 8 57 0 0,-15-9 66 0 0,0 0 0 0 0,0 0 0 0 0,0 0 1 0 0,1 0-1 0 0,-1 1 0 0 0,0-1 0 0 0,-1 1 0 0 0,1-1 0 0 0,0 1 0 0 0,0 0 0 0 0,-1 0 0 0 0,2 0 9 0 0,1 9-46 0 0,-3-9 43 0 0,0 0 1 0 0,0 1-1 0 0,1-1 0 0 0,-1 0 0 0 0,0 0 1 0 0,1 0-1 0 0,-1 0 0 0 0,1 0 1 0 0,0 0 2 0 0,-1-1-1 0 0,1 1 1 0 0,-1-1 0 0 0,0 1-1 0 0,1-1 1 0 0,-1 1 0 0 0,0-1-1 0 0,0 1 1 0 0,0 0 0 0 0,0 0-1 0 0,-1 0 1 0 0,1-1 0 0 0,0 1-1 0 0,-1 0 1 0 0,0 0 0 0 0,2 20-49 0 0,-2-20 48 0 0,0 0 0 0 0,0 0 0 0 0,0-1 0 0 0,1 1 0 0 0,-1 0 0 0 0,1 0 0 0 0,-1-1 1 0 0,1 1-1 0 0,0 0 0 0 0,0-1 0 0 0,0 1 0 0 0,0-1 0 0 0,0 1 1 0 0,0-1 1 0 0,0 1 0 0 0,-1-1 0 0 0,1 1 0 0 0,0 0 0 0 0,0-1-1 0 0,-1 1 1 0 0,1 0 0 0 0,-1-1 0 0 0,1 1 0 0 0,-1 0 0 0 0,0 0 0 0 0,0 0 0 0 0,1-1-1 0 0,-1 9 28 0 0,0 0-47 0 0,0 1-50 0 0,0 3-91 0 0,0-12 76 0 0,0-1-54 0 0,1-1-70 0 0,0 0-112 0 0,1 0-135 0 0,0 0-119 0 0,0 0 79 0 0,0 1-45 0 0,1 0-636 0 0,-1 4-503 0 0,-2 4-954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97.png"/><Relationship Id="rId26" Type="http://schemas.openxmlformats.org/officeDocument/2006/relationships/image" Target="../media/image301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305.png"/><Relationship Id="rId42" Type="http://schemas.openxmlformats.org/officeDocument/2006/relationships/image" Target="../media/image309.png"/><Relationship Id="rId47" Type="http://schemas.openxmlformats.org/officeDocument/2006/relationships/customXml" Target="../ink/ink22.xml"/><Relationship Id="rId50" Type="http://schemas.openxmlformats.org/officeDocument/2006/relationships/image" Target="../media/image313.png"/><Relationship Id="rId7" Type="http://schemas.openxmlformats.org/officeDocument/2006/relationships/image" Target="../media/image292.png"/><Relationship Id="rId2" Type="http://schemas.openxmlformats.org/officeDocument/2006/relationships/customXml" Target="../ink/ink1.xml"/><Relationship Id="rId16" Type="http://schemas.openxmlformats.org/officeDocument/2006/relationships/image" Target="../media/image296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4.xml"/><Relationship Id="rId24" Type="http://schemas.openxmlformats.org/officeDocument/2006/relationships/image" Target="../media/image300.png"/><Relationship Id="rId32" Type="http://schemas.openxmlformats.org/officeDocument/2006/relationships/image" Target="../media/image304.png"/><Relationship Id="rId37" Type="http://schemas.openxmlformats.org/officeDocument/2006/relationships/customXml" Target="../ink/ink17.xml"/><Relationship Id="rId40" Type="http://schemas.openxmlformats.org/officeDocument/2006/relationships/image" Target="../media/image308.png"/><Relationship Id="rId45" Type="http://schemas.openxmlformats.org/officeDocument/2006/relationships/customXml" Target="../ink/ink2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02.png"/><Relationship Id="rId36" Type="http://schemas.openxmlformats.org/officeDocument/2006/relationships/image" Target="../media/image306.png"/><Relationship Id="rId49" Type="http://schemas.openxmlformats.org/officeDocument/2006/relationships/customXml" Target="../ink/ink23.xml"/><Relationship Id="rId10" Type="http://schemas.openxmlformats.org/officeDocument/2006/relationships/image" Target="../media/image293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310.png"/><Relationship Id="rId9" Type="http://schemas.openxmlformats.org/officeDocument/2006/relationships/customXml" Target="../ink/ink3.xml"/><Relationship Id="rId14" Type="http://schemas.openxmlformats.org/officeDocument/2006/relationships/image" Target="../media/image295.png"/><Relationship Id="rId22" Type="http://schemas.openxmlformats.org/officeDocument/2006/relationships/image" Target="../media/image299.png"/><Relationship Id="rId27" Type="http://schemas.openxmlformats.org/officeDocument/2006/relationships/customXml" Target="../ink/ink12.xml"/><Relationship Id="rId30" Type="http://schemas.openxmlformats.org/officeDocument/2006/relationships/image" Target="../media/image303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12.png"/><Relationship Id="rId8" Type="http://schemas.openxmlformats.org/officeDocument/2006/relationships/customXml" Target="../ink/ink2.xml"/><Relationship Id="rId12" Type="http://schemas.openxmlformats.org/officeDocument/2006/relationships/image" Target="../media/image29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07.png"/><Relationship Id="rId46" Type="http://schemas.openxmlformats.org/officeDocument/2006/relationships/image" Target="../media/image311.png"/><Relationship Id="rId20" Type="http://schemas.openxmlformats.org/officeDocument/2006/relationships/image" Target="../media/image298.png"/><Relationship Id="rId41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8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330.png"/><Relationship Id="rId21" Type="http://schemas.openxmlformats.org/officeDocument/2006/relationships/image" Target="../media/image322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334.png"/><Relationship Id="rId7" Type="http://schemas.openxmlformats.org/officeDocument/2006/relationships/image" Target="../media/image315.png"/><Relationship Id="rId2" Type="http://schemas.openxmlformats.org/officeDocument/2006/relationships/customXml" Target="../ink/ink24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25.png"/><Relationship Id="rId41" Type="http://schemas.openxmlformats.org/officeDocument/2006/relationships/image" Target="../media/image33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17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29.png"/><Relationship Id="rId40" Type="http://schemas.openxmlformats.org/officeDocument/2006/relationships/customXml" Target="../ink/ink41.xml"/><Relationship Id="rId45" Type="http://schemas.openxmlformats.org/officeDocument/2006/relationships/image" Target="../media/image333.png"/><Relationship Id="rId15" Type="http://schemas.openxmlformats.org/officeDocument/2006/relationships/image" Target="../media/image319.png"/><Relationship Id="rId23" Type="http://schemas.openxmlformats.org/officeDocument/2006/relationships/image" Target="../media/image200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321.png"/><Relationship Id="rId31" Type="http://schemas.openxmlformats.org/officeDocument/2006/relationships/image" Target="../media/image326.png"/><Relationship Id="rId44" Type="http://schemas.openxmlformats.org/officeDocument/2006/relationships/customXml" Target="../ink/ink43.xml"/><Relationship Id="rId9" Type="http://schemas.openxmlformats.org/officeDocument/2006/relationships/image" Target="../media/image316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24.png"/><Relationship Id="rId30" Type="http://schemas.openxmlformats.org/officeDocument/2006/relationships/customXml" Target="../ink/ink36.xml"/><Relationship Id="rId35" Type="http://schemas.openxmlformats.org/officeDocument/2006/relationships/image" Target="../media/image328.png"/><Relationship Id="rId43" Type="http://schemas.openxmlformats.org/officeDocument/2006/relationships/image" Target="../media/image332.png"/><Relationship Id="rId8" Type="http://schemas.openxmlformats.org/officeDocument/2006/relationships/customXml" Target="../ink/ink25.xml"/><Relationship Id="rId12" Type="http://schemas.openxmlformats.org/officeDocument/2006/relationships/customXml" Target="../ink/ink27.xml"/><Relationship Id="rId17" Type="http://schemas.openxmlformats.org/officeDocument/2006/relationships/image" Target="../media/image320.png"/><Relationship Id="rId25" Type="http://schemas.openxmlformats.org/officeDocument/2006/relationships/image" Target="../media/image323.png"/><Relationship Id="rId33" Type="http://schemas.openxmlformats.org/officeDocument/2006/relationships/image" Target="../media/image32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63812" y="1928073"/>
            <a:ext cx="12002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Using Mathematical Induction: Inequalities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156059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FCCD0C-DE86-4836-A0C0-032552FD7259}"/>
                  </a:ext>
                </a:extLst>
              </p14:cNvPr>
              <p14:cNvContentPartPr/>
              <p14:nvPr/>
            </p14:nvContentPartPr>
            <p14:xfrm>
              <a:off x="5895970" y="260942"/>
              <a:ext cx="165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FCCD0C-DE86-4836-A0C0-032552FD72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8330" y="243302"/>
                <a:ext cx="52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567A88-CE63-406B-9788-8D4F98607061}"/>
                  </a:ext>
                </a:extLst>
              </p14:cNvPr>
              <p14:cNvContentPartPr/>
              <p14:nvPr/>
            </p14:nvContentPartPr>
            <p14:xfrm>
              <a:off x="5906410" y="363182"/>
              <a:ext cx="1728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567A88-CE63-406B-9788-8D4F986070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8770" y="34554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B8AEC97-D46E-489E-8BFE-0160B92068D2}"/>
                  </a:ext>
                </a:extLst>
              </p14:cNvPr>
              <p14:cNvContentPartPr/>
              <p14:nvPr/>
            </p14:nvContentPartPr>
            <p14:xfrm>
              <a:off x="278170" y="164462"/>
              <a:ext cx="5361840" cy="1056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B8AEC97-D46E-489E-8BFE-0160B9206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170" y="146816"/>
                <a:ext cx="5397480" cy="109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F2D58D8-1F57-4E66-8AAB-4BE555B8B408}"/>
                  </a:ext>
                </a:extLst>
              </p14:cNvPr>
              <p14:cNvContentPartPr/>
              <p14:nvPr/>
            </p14:nvContentPartPr>
            <p14:xfrm>
              <a:off x="6002890" y="914342"/>
              <a:ext cx="199080" cy="137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F2D58D8-1F57-4E66-8AAB-4BE555B8B4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250" y="896342"/>
                <a:ext cx="234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EEB9D88-B6F3-4F9B-8B3A-BE534C6BBC80}"/>
                  </a:ext>
                </a:extLst>
              </p14:cNvPr>
              <p14:cNvContentPartPr/>
              <p14:nvPr/>
            </p14:nvContentPartPr>
            <p14:xfrm>
              <a:off x="6326530" y="863222"/>
              <a:ext cx="102960" cy="153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EEB9D88-B6F3-4F9B-8B3A-BE534C6BBC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08530" y="845222"/>
                <a:ext cx="138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7738268-43EB-47CC-9502-7EDD620A415E}"/>
                  </a:ext>
                </a:extLst>
              </p14:cNvPr>
              <p14:cNvContentPartPr/>
              <p14:nvPr/>
            </p14:nvContentPartPr>
            <p14:xfrm>
              <a:off x="6650530" y="766382"/>
              <a:ext cx="23040" cy="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7738268-43EB-47CC-9502-7EDD620A41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2530" y="748382"/>
                <a:ext cx="58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FB592B7-2256-4F1D-8CAC-C913AE7A66DB}"/>
                  </a:ext>
                </a:extLst>
              </p14:cNvPr>
              <p14:cNvContentPartPr/>
              <p14:nvPr/>
            </p14:nvContentPartPr>
            <p14:xfrm>
              <a:off x="7337770" y="886262"/>
              <a:ext cx="290160" cy="153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FB592B7-2256-4F1D-8CAC-C913AE7A66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19770" y="868262"/>
                <a:ext cx="3258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185A4DC-5613-4C21-B0D4-9441E950764E}"/>
                  </a:ext>
                </a:extLst>
              </p14:cNvPr>
              <p14:cNvContentPartPr/>
              <p14:nvPr/>
            </p14:nvContentPartPr>
            <p14:xfrm>
              <a:off x="7757530" y="874382"/>
              <a:ext cx="154080" cy="114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185A4DC-5613-4C21-B0D4-9441E9507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39890" y="856742"/>
                <a:ext cx="189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342003-C364-496F-A2AE-3F423E197181}"/>
                  </a:ext>
                </a:extLst>
              </p14:cNvPr>
              <p14:cNvContentPartPr/>
              <p14:nvPr/>
            </p14:nvContentPartPr>
            <p14:xfrm>
              <a:off x="8206450" y="845942"/>
              <a:ext cx="125640" cy="16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342003-C364-496F-A2AE-3F423E1971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88810" y="828302"/>
                <a:ext cx="161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D24A51C-CB21-465B-8C50-75B2CA676784}"/>
                  </a:ext>
                </a:extLst>
              </p14:cNvPr>
              <p14:cNvContentPartPr/>
              <p14:nvPr/>
            </p14:nvContentPartPr>
            <p14:xfrm>
              <a:off x="8415970" y="908582"/>
              <a:ext cx="80640" cy="100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D24A51C-CB21-465B-8C50-75B2CA67678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98330" y="890582"/>
                <a:ext cx="1162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2FFD44-57FD-4352-9C65-778D4C7DCF4D}"/>
                  </a:ext>
                </a:extLst>
              </p14:cNvPr>
              <p14:cNvContentPartPr/>
              <p14:nvPr/>
            </p14:nvContentPartPr>
            <p14:xfrm>
              <a:off x="8581570" y="908582"/>
              <a:ext cx="250200" cy="125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2FFD44-57FD-4352-9C65-778D4C7DCF4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3570" y="890582"/>
                <a:ext cx="285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53BE31A-196B-4DBA-AB4C-4BCEFBDCEB00}"/>
                  </a:ext>
                </a:extLst>
              </p14:cNvPr>
              <p14:cNvContentPartPr/>
              <p14:nvPr/>
            </p14:nvContentPartPr>
            <p14:xfrm>
              <a:off x="9552130" y="953942"/>
              <a:ext cx="86400" cy="114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53BE31A-196B-4DBA-AB4C-4BCEFBDCEB0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34130" y="936302"/>
                <a:ext cx="122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76AD1EF-8CAA-4717-ABAC-07BA1C49C60F}"/>
                  </a:ext>
                </a:extLst>
              </p14:cNvPr>
              <p14:cNvContentPartPr/>
              <p14:nvPr/>
            </p14:nvContentPartPr>
            <p14:xfrm>
              <a:off x="9757330" y="908582"/>
              <a:ext cx="136800" cy="119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76AD1EF-8CAA-4717-ABAC-07BA1C49C6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39330" y="890582"/>
                <a:ext cx="172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6E5CBC-26FF-4303-B773-1C7031D695D9}"/>
                  </a:ext>
                </a:extLst>
              </p14:cNvPr>
              <p14:cNvContentPartPr/>
              <p14:nvPr/>
            </p14:nvContentPartPr>
            <p14:xfrm>
              <a:off x="10001410" y="760982"/>
              <a:ext cx="23040" cy="312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6E5CBC-26FF-4303-B773-1C7031D695D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83770" y="742982"/>
                <a:ext cx="58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022B5E8-EFE5-4AE2-9224-F3F550E3254C}"/>
                  </a:ext>
                </a:extLst>
              </p14:cNvPr>
              <p14:cNvContentPartPr/>
              <p14:nvPr/>
            </p14:nvContentPartPr>
            <p14:xfrm>
              <a:off x="10325050" y="948182"/>
              <a:ext cx="34560" cy="96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022B5E8-EFE5-4AE2-9224-F3F550E3254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07410" y="930542"/>
                <a:ext cx="70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A3E3285-7CD0-4BA5-8E58-C3C72C692F65}"/>
                  </a:ext>
                </a:extLst>
              </p14:cNvPr>
              <p14:cNvContentPartPr/>
              <p14:nvPr/>
            </p14:nvContentPartPr>
            <p14:xfrm>
              <a:off x="10438810" y="880142"/>
              <a:ext cx="131040" cy="131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A3E3285-7CD0-4BA5-8E58-C3C72C692F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20810" y="862502"/>
                <a:ext cx="166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DB6C831-ADB6-42CB-8344-5554D4F6A5B0}"/>
                  </a:ext>
                </a:extLst>
              </p14:cNvPr>
              <p14:cNvContentPartPr/>
              <p14:nvPr/>
            </p14:nvContentPartPr>
            <p14:xfrm>
              <a:off x="12006250" y="1033502"/>
              <a:ext cx="612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DB6C831-ADB6-42CB-8344-5554D4F6A5B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988610" y="10155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6F0D55-5EE7-4A77-B583-25B6EF7AF678}"/>
                  </a:ext>
                </a:extLst>
              </p14:cNvPr>
              <p14:cNvContentPartPr/>
              <p14:nvPr/>
            </p14:nvContentPartPr>
            <p14:xfrm>
              <a:off x="10353490" y="755222"/>
              <a:ext cx="17280" cy="6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6F0D55-5EE7-4A77-B583-25B6EF7AF67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335850" y="73722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585E8A0-42D4-4D59-AB8B-50E45F284459}"/>
                  </a:ext>
                </a:extLst>
              </p14:cNvPr>
              <p14:cNvContentPartPr/>
              <p14:nvPr/>
            </p14:nvContentPartPr>
            <p14:xfrm>
              <a:off x="11108770" y="726782"/>
              <a:ext cx="766800" cy="276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585E8A0-42D4-4D59-AB8B-50E45F28445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091130" y="709165"/>
                <a:ext cx="802440" cy="31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288631B-4797-4A7E-97B6-8F6D37D5D35B}"/>
                  </a:ext>
                </a:extLst>
              </p14:cNvPr>
              <p14:cNvContentPartPr/>
              <p14:nvPr/>
            </p14:nvContentPartPr>
            <p14:xfrm>
              <a:off x="10688650" y="772142"/>
              <a:ext cx="329760" cy="250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288631B-4797-4A7E-97B6-8F6D37D5D3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670670" y="754502"/>
                <a:ext cx="365361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4CF5356-7349-49C3-A11E-24A1E9091585}"/>
                  </a:ext>
                </a:extLst>
              </p14:cNvPr>
              <p14:cNvContentPartPr/>
              <p14:nvPr/>
            </p14:nvContentPartPr>
            <p14:xfrm>
              <a:off x="8939410" y="828662"/>
              <a:ext cx="483120" cy="228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4CF5356-7349-49C3-A11E-24A1E909158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21410" y="810634"/>
                <a:ext cx="51876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F815CE8-35E0-4A44-B1E1-23245DE6EAB8}"/>
                  </a:ext>
                </a:extLst>
              </p14:cNvPr>
              <p14:cNvContentPartPr/>
              <p14:nvPr/>
            </p14:nvContentPartPr>
            <p14:xfrm>
              <a:off x="7996570" y="794822"/>
              <a:ext cx="119520" cy="221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F815CE8-35E0-4A44-B1E1-23245DE6EAB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78570" y="777182"/>
                <a:ext cx="155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E82C978-BBDE-4D61-AF26-100D06B57E38}"/>
                  </a:ext>
                </a:extLst>
              </p14:cNvPr>
              <p14:cNvContentPartPr/>
              <p14:nvPr/>
            </p14:nvContentPartPr>
            <p14:xfrm>
              <a:off x="6559810" y="908582"/>
              <a:ext cx="486720" cy="306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E82C978-BBDE-4D61-AF26-100D06B57E3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41823" y="890582"/>
                <a:ext cx="522334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6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1828DF-5F89-487B-8959-175C8D7EDFA8}"/>
                  </a:ext>
                </a:extLst>
              </p14:cNvPr>
              <p14:cNvContentPartPr/>
              <p14:nvPr/>
            </p14:nvContentPartPr>
            <p14:xfrm>
              <a:off x="913210" y="385862"/>
              <a:ext cx="75600" cy="14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1828DF-5F89-487B-8959-175C8D7EDF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570" y="368222"/>
                <a:ext cx="111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B09898-5C26-4A98-B247-241C0CAFBA13}"/>
                  </a:ext>
                </a:extLst>
              </p14:cNvPr>
              <p14:cNvContentPartPr/>
              <p14:nvPr/>
            </p14:nvContentPartPr>
            <p14:xfrm>
              <a:off x="1078810" y="312062"/>
              <a:ext cx="392400" cy="210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B09898-5C26-4A98-B247-241C0CAFBA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170" y="294392"/>
                <a:ext cx="428040" cy="2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2D2834-F93E-4EB3-B692-F59EBEF1AFB4}"/>
                  </a:ext>
                </a:extLst>
              </p14:cNvPr>
              <p14:cNvContentPartPr/>
              <p14:nvPr/>
            </p14:nvContentPartPr>
            <p14:xfrm>
              <a:off x="391570" y="272462"/>
              <a:ext cx="432000" cy="26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2D2834-F93E-4EB3-B692-F59EBEF1AF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930" y="254462"/>
                <a:ext cx="467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E4E0A1-D3F7-48F9-AC3B-B27A29670F9A}"/>
                  </a:ext>
                </a:extLst>
              </p14:cNvPr>
              <p14:cNvContentPartPr/>
              <p14:nvPr/>
            </p14:nvContentPartPr>
            <p14:xfrm>
              <a:off x="1874050" y="244022"/>
              <a:ext cx="170280" cy="29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E4E0A1-D3F7-48F9-AC3B-B27A29670F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6410" y="226382"/>
                <a:ext cx="205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E78B02-9CEA-4206-8580-2A12F3754E43}"/>
                  </a:ext>
                </a:extLst>
              </p14:cNvPr>
              <p14:cNvContentPartPr/>
              <p14:nvPr/>
            </p14:nvContentPartPr>
            <p14:xfrm>
              <a:off x="2152690" y="192902"/>
              <a:ext cx="124920" cy="108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E78B02-9CEA-4206-8580-2A12F3754E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4690" y="175262"/>
                <a:ext cx="160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7DEA69-CBF7-4103-901B-8C1FE6DBFFDF}"/>
                  </a:ext>
                </a:extLst>
              </p14:cNvPr>
              <p14:cNvContentPartPr/>
              <p14:nvPr/>
            </p14:nvContentPartPr>
            <p14:xfrm>
              <a:off x="2510170" y="221342"/>
              <a:ext cx="233280" cy="25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7DEA69-CBF7-4103-901B-8C1FE6DBFF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2170" y="203342"/>
                <a:ext cx="2689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80F78D-39FE-4CEE-83C4-892B4490769B}"/>
                  </a:ext>
                </a:extLst>
              </p14:cNvPr>
              <p14:cNvContentPartPr/>
              <p14:nvPr/>
            </p14:nvContentPartPr>
            <p14:xfrm>
              <a:off x="2987170" y="334742"/>
              <a:ext cx="210960" cy="18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80F78D-39FE-4CEE-83C4-892B449076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69530" y="317102"/>
                <a:ext cx="246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D57115-6112-4381-9ABE-E89280D6E889}"/>
                  </a:ext>
                </a:extLst>
              </p14:cNvPr>
              <p14:cNvContentPartPr/>
              <p14:nvPr/>
            </p14:nvContentPartPr>
            <p14:xfrm>
              <a:off x="3339250" y="141782"/>
              <a:ext cx="63360" cy="176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D57115-6112-4381-9ABE-E89280D6E8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1610" y="123782"/>
                <a:ext cx="99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0BF730-A0CE-40AA-9522-9268C1ED2A98}"/>
                  </a:ext>
                </a:extLst>
              </p14:cNvPr>
              <p14:cNvContentPartPr/>
              <p14:nvPr/>
            </p14:nvContentPartPr>
            <p14:xfrm>
              <a:off x="3441490" y="550742"/>
              <a:ext cx="61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0BF730-A0CE-40AA-9522-9268C1ED2A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3850" y="5327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5646CB-428E-4E3E-B610-88F4BA815D31}"/>
                  </a:ext>
                </a:extLst>
              </p14:cNvPr>
              <p14:cNvContentPartPr/>
              <p14:nvPr/>
            </p14:nvContentPartPr>
            <p14:xfrm>
              <a:off x="4106050" y="198662"/>
              <a:ext cx="221760" cy="28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5646CB-428E-4E3E-B610-88F4BA815D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8410" y="180662"/>
                <a:ext cx="257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E89188-6417-453F-8E70-E61D39AAAEC2}"/>
                  </a:ext>
                </a:extLst>
              </p14:cNvPr>
              <p14:cNvContentPartPr/>
              <p14:nvPr/>
            </p14:nvContentPartPr>
            <p14:xfrm>
              <a:off x="4503490" y="289382"/>
              <a:ext cx="193680" cy="239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E89188-6417-453F-8E70-E61D39AAAE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85850" y="271742"/>
                <a:ext cx="229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FF6180-0EAF-476D-87F2-425F9610E409}"/>
                  </a:ext>
                </a:extLst>
              </p14:cNvPr>
              <p14:cNvContentPartPr/>
              <p14:nvPr/>
            </p14:nvContentPartPr>
            <p14:xfrm>
              <a:off x="6553690" y="271022"/>
              <a:ext cx="75240" cy="257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FF6180-0EAF-476D-87F2-425F9610E4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36050" y="253022"/>
                <a:ext cx="1108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1F5FD1-4100-4063-A6BC-597127B29FE8}"/>
                  </a:ext>
                </a:extLst>
              </p14:cNvPr>
              <p14:cNvContentPartPr/>
              <p14:nvPr/>
            </p14:nvContentPartPr>
            <p14:xfrm>
              <a:off x="6991450" y="346262"/>
              <a:ext cx="165240" cy="18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1F5FD1-4100-4063-A6BC-597127B29F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73450" y="328622"/>
                <a:ext cx="200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9C07538-43CF-453A-A1BF-A88095850DBF}"/>
                  </a:ext>
                </a:extLst>
              </p14:cNvPr>
              <p14:cNvContentPartPr/>
              <p14:nvPr/>
            </p14:nvContentPartPr>
            <p14:xfrm>
              <a:off x="6070570" y="374342"/>
              <a:ext cx="387000" cy="148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9C07538-43CF-453A-A1BF-A88095850D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52930" y="356702"/>
                <a:ext cx="4226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3C9521-D878-4F6F-A052-3A049E02B3E3}"/>
                  </a:ext>
                </a:extLst>
              </p14:cNvPr>
              <p14:cNvContentPartPr/>
              <p14:nvPr/>
            </p14:nvContentPartPr>
            <p14:xfrm>
              <a:off x="5645410" y="175982"/>
              <a:ext cx="159480" cy="153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3C9521-D878-4F6F-A052-3A049E02B3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27410" y="157982"/>
                <a:ext cx="195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D83EEC-3974-49AE-A05D-78D6F25476AD}"/>
                  </a:ext>
                </a:extLst>
              </p14:cNvPr>
              <p14:cNvContentPartPr/>
              <p14:nvPr/>
            </p14:nvContentPartPr>
            <p14:xfrm>
              <a:off x="5259130" y="238262"/>
              <a:ext cx="233640" cy="27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D83EEC-3974-49AE-A05D-78D6F2547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1130" y="220599"/>
                <a:ext cx="269280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A06B2A-F96C-4AA1-95A8-6C89A0E8B683}"/>
                  </a:ext>
                </a:extLst>
              </p14:cNvPr>
              <p14:cNvContentPartPr/>
              <p14:nvPr/>
            </p14:nvContentPartPr>
            <p14:xfrm>
              <a:off x="4872130" y="277502"/>
              <a:ext cx="188640" cy="199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A06B2A-F96C-4AA1-95A8-6C89A0E8B6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54130" y="259862"/>
                <a:ext cx="224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EC8662-59CF-49AE-80ED-4F5A82655E54}"/>
                  </a:ext>
                </a:extLst>
              </p14:cNvPr>
              <p14:cNvContentPartPr/>
              <p14:nvPr/>
            </p14:nvContentPartPr>
            <p14:xfrm>
              <a:off x="7292410" y="278222"/>
              <a:ext cx="176400" cy="14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EC8662-59CF-49AE-80ED-4F5A82655E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4410" y="260222"/>
                <a:ext cx="212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E3DF11-EAAE-499E-AF75-8D796514C301}"/>
                  </a:ext>
                </a:extLst>
              </p14:cNvPr>
              <p14:cNvContentPartPr/>
              <p14:nvPr/>
            </p14:nvContentPartPr>
            <p14:xfrm>
              <a:off x="7320850" y="499622"/>
              <a:ext cx="221760" cy="5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E3DF11-EAAE-499E-AF75-8D796514C3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02850" y="481622"/>
                <a:ext cx="2574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8AAC38D-CF05-45E8-A7DD-3A6E00A2416B}"/>
                  </a:ext>
                </a:extLst>
              </p14:cNvPr>
              <p14:cNvContentPartPr/>
              <p14:nvPr/>
            </p14:nvContentPartPr>
            <p14:xfrm>
              <a:off x="7746730" y="255542"/>
              <a:ext cx="255960" cy="239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8AAC38D-CF05-45E8-A7DD-3A6E00A241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28730" y="237542"/>
                <a:ext cx="291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89043E6-D96B-4F8B-8A21-E9FA84B2191F}"/>
                  </a:ext>
                </a:extLst>
              </p14:cNvPr>
              <p14:cNvContentPartPr/>
              <p14:nvPr/>
            </p14:nvContentPartPr>
            <p14:xfrm>
              <a:off x="8110330" y="550742"/>
              <a:ext cx="6120" cy="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89043E6-D96B-4F8B-8A21-E9FA84B219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92330" y="532742"/>
                <a:ext cx="4176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89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78566" y="2019425"/>
            <a:ext cx="11876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Using Mathematical Induction: Divisibility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20</cp:revision>
  <dcterms:created xsi:type="dcterms:W3CDTF">2018-04-21T14:38:38Z</dcterms:created>
  <dcterms:modified xsi:type="dcterms:W3CDTF">2020-03-23T17:13:20Z</dcterms:modified>
</cp:coreProperties>
</file>