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98EB2-4356-4C4F-AE35-E9C1FCD60856}" v="26" dt="2020-03-11T18:29:2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89798EB2-4356-4C4F-AE35-E9C1FCD60856}"/>
    <pc:docChg chg="addSld delSld modSld sldOrd">
      <pc:chgData name="Kimberly Brehm" userId="8c2b6ab9-3f19-41de-a892-34e3c36865ec" providerId="ADAL" clId="{89798EB2-4356-4C4F-AE35-E9C1FCD60856}" dt="2020-03-11T18:29:23.739" v="127"/>
      <pc:docMkLst>
        <pc:docMk/>
      </pc:docMkLst>
      <pc:sldChg chg="del">
        <pc:chgData name="Kimberly Brehm" userId="8c2b6ab9-3f19-41de-a892-34e3c36865ec" providerId="ADAL" clId="{89798EB2-4356-4C4F-AE35-E9C1FCD60856}" dt="2020-03-11T18:06:58.859" v="6" actId="47"/>
        <pc:sldMkLst>
          <pc:docMk/>
          <pc:sldMk cId="151310849" sldId="256"/>
        </pc:sldMkLst>
      </pc:sldChg>
      <pc:sldChg chg="addSp delSp modSp mod">
        <pc:chgData name="Kimberly Brehm" userId="8c2b6ab9-3f19-41de-a892-34e3c36865ec" providerId="ADAL" clId="{89798EB2-4356-4C4F-AE35-E9C1FCD60856}" dt="2020-03-11T18:19:57.155" v="72"/>
        <pc:sldMkLst>
          <pc:docMk/>
          <pc:sldMk cId="40827848" sldId="257"/>
        </pc:sldMkLst>
        <pc:grpChg chg="del mod">
          <ac:chgData name="Kimberly Brehm" userId="8c2b6ab9-3f19-41de-a892-34e3c36865ec" providerId="ADAL" clId="{89798EB2-4356-4C4F-AE35-E9C1FCD60856}" dt="2020-03-11T18:08:58.317" v="53"/>
          <ac:grpSpMkLst>
            <pc:docMk/>
            <pc:sldMk cId="40827848" sldId="257"/>
            <ac:grpSpMk id="27" creationId="{69AB358E-DCEE-4706-9F60-5EAA4403C84A}"/>
          </ac:grpSpMkLst>
        </pc:grpChg>
        <pc:grpChg chg="del mod">
          <ac:chgData name="Kimberly Brehm" userId="8c2b6ab9-3f19-41de-a892-34e3c36865ec" providerId="ADAL" clId="{89798EB2-4356-4C4F-AE35-E9C1FCD60856}" dt="2020-03-11T18:09:08.187" v="65"/>
          <ac:grpSpMkLst>
            <pc:docMk/>
            <pc:sldMk cId="40827848" sldId="257"/>
            <ac:grpSpMk id="28" creationId="{22BD243E-0E86-42EF-AE44-1BDBCC0404E3}"/>
          </ac:grpSpMkLst>
        </pc:grpChg>
        <pc:grpChg chg="del mod">
          <ac:chgData name="Kimberly Brehm" userId="8c2b6ab9-3f19-41de-a892-34e3c36865ec" providerId="ADAL" clId="{89798EB2-4356-4C4F-AE35-E9C1FCD60856}" dt="2020-03-11T18:09:09.919" v="69"/>
          <ac:grpSpMkLst>
            <pc:docMk/>
            <pc:sldMk cId="40827848" sldId="257"/>
            <ac:grpSpMk id="29" creationId="{272EA19D-8EFE-4D45-BC70-12F73ED7AEF2}"/>
          </ac:grpSpMkLst>
        </pc:grpChg>
        <pc:grpChg chg="del mod">
          <ac:chgData name="Kimberly Brehm" userId="8c2b6ab9-3f19-41de-a892-34e3c36865ec" providerId="ADAL" clId="{89798EB2-4356-4C4F-AE35-E9C1FCD60856}" dt="2020-03-11T18:09:08.186" v="63"/>
          <ac:grpSpMkLst>
            <pc:docMk/>
            <pc:sldMk cId="40827848" sldId="257"/>
            <ac:grpSpMk id="30" creationId="{462E8E40-CD86-41C0-A507-356E2CB94AC1}"/>
          </ac:grpSpMkLst>
        </pc:grpChg>
        <pc:picChg chg="add del mod">
          <ac:chgData name="Kimberly Brehm" userId="8c2b6ab9-3f19-41de-a892-34e3c36865ec" providerId="ADAL" clId="{89798EB2-4356-4C4F-AE35-E9C1FCD60856}" dt="2020-03-11T18:12:25.509" v="71"/>
          <ac:picMkLst>
            <pc:docMk/>
            <pc:sldMk cId="40827848" sldId="257"/>
            <ac:picMk id="3" creationId="{F5E584AC-EDEA-4776-A56A-42AE979DD93A}"/>
          </ac:picMkLst>
        </pc:picChg>
        <pc:picChg chg="add del mod">
          <ac:chgData name="Kimberly Brehm" userId="8c2b6ab9-3f19-41de-a892-34e3c36865ec" providerId="ADAL" clId="{89798EB2-4356-4C4F-AE35-E9C1FCD60856}" dt="2020-03-11T18:19:57.155" v="72"/>
          <ac:picMkLst>
            <pc:docMk/>
            <pc:sldMk cId="40827848" sldId="257"/>
            <ac:picMk id="32" creationId="{7D592B09-892D-401C-8840-934BC87B09CF}"/>
          </ac:picMkLst>
        </pc:picChg>
        <pc:picChg chg="add mod">
          <ac:chgData name="Kimberly Brehm" userId="8c2b6ab9-3f19-41de-a892-34e3c36865ec" providerId="ADAL" clId="{89798EB2-4356-4C4F-AE35-E9C1FCD60856}" dt="2020-03-11T18:19:57.155" v="72"/>
          <ac:picMkLst>
            <pc:docMk/>
            <pc:sldMk cId="40827848" sldId="257"/>
            <ac:picMk id="34" creationId="{4F2F8EFE-AEBE-45E7-B927-B8432B456A53}"/>
          </ac:picMkLst>
        </pc:picChg>
        <pc:picChg chg="del">
          <ac:chgData name="Kimberly Brehm" userId="8c2b6ab9-3f19-41de-a892-34e3c36865ec" providerId="ADAL" clId="{89798EB2-4356-4C4F-AE35-E9C1FCD60856}" dt="2020-03-11T18:08:43.498" v="34"/>
          <ac:picMkLst>
            <pc:docMk/>
            <pc:sldMk cId="40827848" sldId="257"/>
            <ac:picMk id="205" creationId="{A12E44C3-7581-4072-8015-30C52D50ED53}"/>
          </ac:picMkLst>
        </pc:picChg>
        <pc:inkChg chg="add del">
          <ac:chgData name="Kimberly Brehm" userId="8c2b6ab9-3f19-41de-a892-34e3c36865ec" providerId="ADAL" clId="{89798EB2-4356-4C4F-AE35-E9C1FCD60856}" dt="2020-03-11T18:12:25.509" v="71"/>
          <ac:inkMkLst>
            <pc:docMk/>
            <pc:sldMk cId="40827848" sldId="257"/>
            <ac:inkMk id="2" creationId="{4EB957C6-1D6A-4BF5-B757-98C409B34DDB}"/>
          </ac:inkMkLst>
        </pc:inkChg>
        <pc:inkChg chg="add del mod">
          <ac:chgData name="Kimberly Brehm" userId="8c2b6ab9-3f19-41de-a892-34e3c36865ec" providerId="ADAL" clId="{89798EB2-4356-4C4F-AE35-E9C1FCD60856}" dt="2020-03-11T18:09:08.186" v="63"/>
          <ac:inkMkLst>
            <pc:docMk/>
            <pc:sldMk cId="40827848" sldId="257"/>
            <ac:inkMk id="4" creationId="{8BA49BF3-06DC-4547-9699-9D7FB75C17C0}"/>
          </ac:inkMkLst>
        </pc:inkChg>
        <pc:inkChg chg="add del mod">
          <ac:chgData name="Kimberly Brehm" userId="8c2b6ab9-3f19-41de-a892-34e3c36865ec" providerId="ADAL" clId="{89798EB2-4356-4C4F-AE35-E9C1FCD60856}" dt="2020-03-11T18:09:08.188" v="66"/>
          <ac:inkMkLst>
            <pc:docMk/>
            <pc:sldMk cId="40827848" sldId="257"/>
            <ac:inkMk id="5" creationId="{F4D8170C-B4E6-4B7A-A70E-43DBEED0BA8B}"/>
          </ac:inkMkLst>
        </pc:inkChg>
        <pc:inkChg chg="add del">
          <ac:chgData name="Kimberly Brehm" userId="8c2b6ab9-3f19-41de-a892-34e3c36865ec" providerId="ADAL" clId="{89798EB2-4356-4C4F-AE35-E9C1FCD60856}" dt="2020-03-11T18:09:08.187" v="64"/>
          <ac:inkMkLst>
            <pc:docMk/>
            <pc:sldMk cId="40827848" sldId="257"/>
            <ac:inkMk id="6" creationId="{68EF7FB6-0FBA-401D-BA11-B727D5236BBC}"/>
          </ac:inkMkLst>
        </pc:inkChg>
        <pc:inkChg chg="add del mod">
          <ac:chgData name="Kimberly Brehm" userId="8c2b6ab9-3f19-41de-a892-34e3c36865ec" providerId="ADAL" clId="{89798EB2-4356-4C4F-AE35-E9C1FCD60856}" dt="2020-03-11T18:09:07.849" v="57"/>
          <ac:inkMkLst>
            <pc:docMk/>
            <pc:sldMk cId="40827848" sldId="257"/>
            <ac:inkMk id="7" creationId="{19D2D8FB-4244-424E-95D0-5B4D1A3E5D26}"/>
          </ac:inkMkLst>
        </pc:inkChg>
        <pc:inkChg chg="add del mod">
          <ac:chgData name="Kimberly Brehm" userId="8c2b6ab9-3f19-41de-a892-34e3c36865ec" providerId="ADAL" clId="{89798EB2-4356-4C4F-AE35-E9C1FCD60856}" dt="2020-03-11T18:09:07.848" v="56"/>
          <ac:inkMkLst>
            <pc:docMk/>
            <pc:sldMk cId="40827848" sldId="257"/>
            <ac:inkMk id="8" creationId="{1F371954-9233-4CF1-9D5E-14EEBF0E60CF}"/>
          </ac:inkMkLst>
        </pc:inkChg>
        <pc:inkChg chg="add del mod">
          <ac:chgData name="Kimberly Brehm" userId="8c2b6ab9-3f19-41de-a892-34e3c36865ec" providerId="ADAL" clId="{89798EB2-4356-4C4F-AE35-E9C1FCD60856}" dt="2020-03-11T18:09:09.062" v="68"/>
          <ac:inkMkLst>
            <pc:docMk/>
            <pc:sldMk cId="40827848" sldId="257"/>
            <ac:inkMk id="9" creationId="{7F076683-1914-4EB1-B14B-73BB4162D18D}"/>
          </ac:inkMkLst>
        </pc:inkChg>
        <pc:inkChg chg="add del mod">
          <ac:chgData name="Kimberly Brehm" userId="8c2b6ab9-3f19-41de-a892-34e3c36865ec" providerId="ADAL" clId="{89798EB2-4356-4C4F-AE35-E9C1FCD60856}" dt="2020-03-11T18:09:07.847" v="55"/>
          <ac:inkMkLst>
            <pc:docMk/>
            <pc:sldMk cId="40827848" sldId="257"/>
            <ac:inkMk id="10" creationId="{7259B2EC-F3A8-41A3-9DEB-F9669962CCB7}"/>
          </ac:inkMkLst>
        </pc:inkChg>
        <pc:inkChg chg="add del mod">
          <ac:chgData name="Kimberly Brehm" userId="8c2b6ab9-3f19-41de-a892-34e3c36865ec" providerId="ADAL" clId="{89798EB2-4356-4C4F-AE35-E9C1FCD60856}" dt="2020-03-11T18:09:07.846" v="54"/>
          <ac:inkMkLst>
            <pc:docMk/>
            <pc:sldMk cId="40827848" sldId="257"/>
            <ac:inkMk id="11" creationId="{4C91FD56-F237-433B-ACD5-03F7783D8B3E}"/>
          </ac:inkMkLst>
        </pc:inkChg>
        <pc:inkChg chg="add del mod">
          <ac:chgData name="Kimberly Brehm" userId="8c2b6ab9-3f19-41de-a892-34e3c36865ec" providerId="ADAL" clId="{89798EB2-4356-4C4F-AE35-E9C1FCD60856}" dt="2020-03-11T18:09:09.919" v="70"/>
          <ac:inkMkLst>
            <pc:docMk/>
            <pc:sldMk cId="40827848" sldId="257"/>
            <ac:inkMk id="12" creationId="{E9300523-6533-4D1D-ABBF-66861F6D23F1}"/>
          </ac:inkMkLst>
        </pc:inkChg>
        <pc:inkChg chg="add del mod">
          <ac:chgData name="Kimberly Brehm" userId="8c2b6ab9-3f19-41de-a892-34e3c36865ec" providerId="ADAL" clId="{89798EB2-4356-4C4F-AE35-E9C1FCD60856}" dt="2020-03-11T18:09:09.919" v="69"/>
          <ac:inkMkLst>
            <pc:docMk/>
            <pc:sldMk cId="40827848" sldId="257"/>
            <ac:inkMk id="13" creationId="{335B353D-5E5C-4AF6-B3F1-EF2881854013}"/>
          </ac:inkMkLst>
        </pc:inkChg>
        <pc:inkChg chg="add del mod">
          <ac:chgData name="Kimberly Brehm" userId="8c2b6ab9-3f19-41de-a892-34e3c36865ec" providerId="ADAL" clId="{89798EB2-4356-4C4F-AE35-E9C1FCD60856}" dt="2020-03-11T18:09:08.186" v="61"/>
          <ac:inkMkLst>
            <pc:docMk/>
            <pc:sldMk cId="40827848" sldId="257"/>
            <ac:inkMk id="14" creationId="{048933FD-4BE6-4DA8-94FB-3293083F9FFB}"/>
          </ac:inkMkLst>
        </pc:inkChg>
        <pc:inkChg chg="add del mod">
          <ac:chgData name="Kimberly Brehm" userId="8c2b6ab9-3f19-41de-a892-34e3c36865ec" providerId="ADAL" clId="{89798EB2-4356-4C4F-AE35-E9C1FCD60856}" dt="2020-03-11T18:09:08.777" v="67"/>
          <ac:inkMkLst>
            <pc:docMk/>
            <pc:sldMk cId="40827848" sldId="257"/>
            <ac:inkMk id="15" creationId="{CB1E6839-EB8F-4486-9333-8C51E4E38403}"/>
          </ac:inkMkLst>
        </pc:inkChg>
        <pc:inkChg chg="add del mod">
          <ac:chgData name="Kimberly Brehm" userId="8c2b6ab9-3f19-41de-a892-34e3c36865ec" providerId="ADAL" clId="{89798EB2-4356-4C4F-AE35-E9C1FCD60856}" dt="2020-03-11T18:09:08.187" v="65"/>
          <ac:inkMkLst>
            <pc:docMk/>
            <pc:sldMk cId="40827848" sldId="257"/>
            <ac:inkMk id="18" creationId="{4B3926EE-89A1-4339-A3C9-125CE8C7DB93}"/>
          </ac:inkMkLst>
        </pc:inkChg>
        <pc:inkChg chg="add del mod">
          <ac:chgData name="Kimberly Brehm" userId="8c2b6ab9-3f19-41de-a892-34e3c36865ec" providerId="ADAL" clId="{89798EB2-4356-4C4F-AE35-E9C1FCD60856}" dt="2020-03-11T18:09:08.184" v="59"/>
          <ac:inkMkLst>
            <pc:docMk/>
            <pc:sldMk cId="40827848" sldId="257"/>
            <ac:inkMk id="23" creationId="{F2F62549-38CF-41BE-B687-7A22DC55F297}"/>
          </ac:inkMkLst>
        </pc:inkChg>
        <pc:inkChg chg="add del mod">
          <ac:chgData name="Kimberly Brehm" userId="8c2b6ab9-3f19-41de-a892-34e3c36865ec" providerId="ADAL" clId="{89798EB2-4356-4C4F-AE35-E9C1FCD60856}" dt="2020-03-11T18:09:08.181" v="58"/>
          <ac:inkMkLst>
            <pc:docMk/>
            <pc:sldMk cId="40827848" sldId="257"/>
            <ac:inkMk id="24" creationId="{8ABF31A4-A0D0-4876-A79B-9D33524BF649}"/>
          </ac:inkMkLst>
        </pc:inkChg>
        <pc:inkChg chg="add del mod">
          <ac:chgData name="Kimberly Brehm" userId="8c2b6ab9-3f19-41de-a892-34e3c36865ec" providerId="ADAL" clId="{89798EB2-4356-4C4F-AE35-E9C1FCD60856}" dt="2020-03-11T18:09:08.186" v="62"/>
          <ac:inkMkLst>
            <pc:docMk/>
            <pc:sldMk cId="40827848" sldId="257"/>
            <ac:inkMk id="25" creationId="{1701C272-1BB6-4A2F-A258-4D9F56A468FA}"/>
          </ac:inkMkLst>
        </pc:inkChg>
        <pc:inkChg chg="add del mod">
          <ac:chgData name="Kimberly Brehm" userId="8c2b6ab9-3f19-41de-a892-34e3c36865ec" providerId="ADAL" clId="{89798EB2-4356-4C4F-AE35-E9C1FCD60856}" dt="2020-03-11T18:09:08.185" v="60"/>
          <ac:inkMkLst>
            <pc:docMk/>
            <pc:sldMk cId="40827848" sldId="257"/>
            <ac:inkMk id="26" creationId="{559D2182-8DC1-4F67-9653-52E8ADCF11D8}"/>
          </ac:inkMkLst>
        </pc:inkChg>
        <pc:inkChg chg="add del">
          <ac:chgData name="Kimberly Brehm" userId="8c2b6ab9-3f19-41de-a892-34e3c36865ec" providerId="ADAL" clId="{89798EB2-4356-4C4F-AE35-E9C1FCD60856}" dt="2020-03-11T18:19:57.155" v="72"/>
          <ac:inkMkLst>
            <pc:docMk/>
            <pc:sldMk cId="40827848" sldId="257"/>
            <ac:inkMk id="31" creationId="{88B97752-CA3A-4D2C-9781-D5B952099106}"/>
          </ac:inkMkLst>
        </pc:inkChg>
        <pc:inkChg chg="add">
          <ac:chgData name="Kimberly Brehm" userId="8c2b6ab9-3f19-41de-a892-34e3c36865ec" providerId="ADAL" clId="{89798EB2-4356-4C4F-AE35-E9C1FCD60856}" dt="2020-03-11T18:19:57.155" v="72"/>
          <ac:inkMkLst>
            <pc:docMk/>
            <pc:sldMk cId="40827848" sldId="257"/>
            <ac:inkMk id="33" creationId="{94B4878D-C321-4E57-A789-F54ACA0D0C74}"/>
          </ac:inkMkLst>
        </pc:inkChg>
        <pc:inkChg chg="del">
          <ac:chgData name="Kimberly Brehm" userId="8c2b6ab9-3f19-41de-a892-34e3c36865ec" providerId="ADAL" clId="{89798EB2-4356-4C4F-AE35-E9C1FCD60856}" dt="2020-03-11T18:08:46.768" v="35"/>
          <ac:inkMkLst>
            <pc:docMk/>
            <pc:sldMk cId="40827848" sldId="257"/>
            <ac:inkMk id="203" creationId="{DF809462-6824-451F-9810-3AAE19A0A799}"/>
          </ac:inkMkLst>
        </pc:inkChg>
        <pc:inkChg chg="del">
          <ac:chgData name="Kimberly Brehm" userId="8c2b6ab9-3f19-41de-a892-34e3c36865ec" providerId="ADAL" clId="{89798EB2-4356-4C4F-AE35-E9C1FCD60856}" dt="2020-03-11T18:08:43.498" v="34"/>
          <ac:inkMkLst>
            <pc:docMk/>
            <pc:sldMk cId="40827848" sldId="257"/>
            <ac:inkMk id="206" creationId="{FB7066B8-B7E1-414E-AC6A-306C87786B68}"/>
          </ac:inkMkLst>
        </pc:inkChg>
      </pc:sldChg>
      <pc:sldChg chg="del">
        <pc:chgData name="Kimberly Brehm" userId="8c2b6ab9-3f19-41de-a892-34e3c36865ec" providerId="ADAL" clId="{89798EB2-4356-4C4F-AE35-E9C1FCD60856}" dt="2020-03-11T18:07:17.327" v="21" actId="47"/>
        <pc:sldMkLst>
          <pc:docMk/>
          <pc:sldMk cId="1816249983" sldId="258"/>
        </pc:sldMkLst>
      </pc:sldChg>
      <pc:sldChg chg="addSp delSp modSp add mod">
        <pc:chgData name="Kimberly Brehm" userId="8c2b6ab9-3f19-41de-a892-34e3c36865ec" providerId="ADAL" clId="{89798EB2-4356-4C4F-AE35-E9C1FCD60856}" dt="2020-03-11T18:07:44.674" v="33"/>
        <pc:sldMkLst>
          <pc:docMk/>
          <pc:sldMk cId="4186269951" sldId="259"/>
        </pc:sldMkLst>
        <pc:spChg chg="mod">
          <ac:chgData name="Kimberly Brehm" userId="8c2b6ab9-3f19-41de-a892-34e3c36865ec" providerId="ADAL" clId="{89798EB2-4356-4C4F-AE35-E9C1FCD60856}" dt="2020-03-11T18:07:09.598" v="20" actId="20577"/>
          <ac:spMkLst>
            <pc:docMk/>
            <pc:sldMk cId="4186269951" sldId="259"/>
            <ac:spMk id="105" creationId="{D1DE2816-61E5-4F24-94C5-ADC024D6C6C2}"/>
          </ac:spMkLst>
        </pc:spChg>
        <pc:spChg chg="mod">
          <ac:chgData name="Kimberly Brehm" userId="8c2b6ab9-3f19-41de-a892-34e3c36865ec" providerId="ADAL" clId="{89798EB2-4356-4C4F-AE35-E9C1FCD60856}" dt="2020-03-11T18:07:02.979" v="8" actId="20577"/>
          <ac:spMkLst>
            <pc:docMk/>
            <pc:sldMk cId="4186269951" sldId="259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89798EB2-4356-4C4F-AE35-E9C1FCD60856}" dt="2020-03-11T18:07:44.674" v="33"/>
          <ac:picMkLst>
            <pc:docMk/>
            <pc:sldMk cId="4186269951" sldId="259"/>
            <ac:picMk id="2" creationId="{7382E2D8-96E7-4291-B7E0-822D4504E279}"/>
          </ac:picMkLst>
        </pc:picChg>
        <pc:picChg chg="del">
          <ac:chgData name="Kimberly Brehm" userId="8c2b6ab9-3f19-41de-a892-34e3c36865ec" providerId="ADAL" clId="{89798EB2-4356-4C4F-AE35-E9C1FCD60856}" dt="2020-03-11T18:07:44.674" v="33"/>
          <ac:picMkLst>
            <pc:docMk/>
            <pc:sldMk cId="4186269951" sldId="259"/>
            <ac:picMk id="5" creationId="{EB672F2A-0497-4D22-BD7C-EB28AA256028}"/>
          </ac:picMkLst>
        </pc:picChg>
      </pc:sldChg>
      <pc:sldChg chg="addSp delSp modSp add mod ord">
        <pc:chgData name="Kimberly Brehm" userId="8c2b6ab9-3f19-41de-a892-34e3c36865ec" providerId="ADAL" clId="{89798EB2-4356-4C4F-AE35-E9C1FCD60856}" dt="2020-03-11T18:29:23.739" v="127"/>
        <pc:sldMkLst>
          <pc:docMk/>
          <pc:sldMk cId="3505249617" sldId="260"/>
        </pc:sldMkLst>
        <pc:spChg chg="mod">
          <ac:chgData name="Kimberly Brehm" userId="8c2b6ab9-3f19-41de-a892-34e3c36865ec" providerId="ADAL" clId="{89798EB2-4356-4C4F-AE35-E9C1FCD60856}" dt="2020-03-11T18:29:08.697" v="126" actId="1076"/>
          <ac:spMkLst>
            <pc:docMk/>
            <pc:sldMk cId="3505249617" sldId="260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89798EB2-4356-4C4F-AE35-E9C1FCD60856}" dt="2020-03-11T18:26:27.689" v="104"/>
          <ac:picMkLst>
            <pc:docMk/>
            <pc:sldMk cId="3505249617" sldId="260"/>
            <ac:picMk id="4" creationId="{3770BCCA-A85D-4468-84AD-2DE6E4D0A81E}"/>
          </ac:picMkLst>
        </pc:picChg>
        <pc:picChg chg="add mod">
          <ac:chgData name="Kimberly Brehm" userId="8c2b6ab9-3f19-41de-a892-34e3c36865ec" providerId="ADAL" clId="{89798EB2-4356-4C4F-AE35-E9C1FCD60856}" dt="2020-03-11T18:29:23.739" v="127"/>
          <ac:picMkLst>
            <pc:docMk/>
            <pc:sldMk cId="3505249617" sldId="260"/>
            <ac:picMk id="4" creationId="{CD721E0D-EC8E-4ADF-8B27-9CFBA1550369}"/>
          </ac:picMkLst>
        </pc:picChg>
        <pc:picChg chg="add del mod">
          <ac:chgData name="Kimberly Brehm" userId="8c2b6ab9-3f19-41de-a892-34e3c36865ec" providerId="ADAL" clId="{89798EB2-4356-4C4F-AE35-E9C1FCD60856}" dt="2020-03-11T18:29:23.739" v="127"/>
          <ac:picMkLst>
            <pc:docMk/>
            <pc:sldMk cId="3505249617" sldId="260"/>
            <ac:picMk id="5" creationId="{82D917F5-6424-4F7E-880E-72611AB7C02C}"/>
          </ac:picMkLst>
        </pc:picChg>
        <pc:picChg chg="del">
          <ac:chgData name="Kimberly Brehm" userId="8c2b6ab9-3f19-41de-a892-34e3c36865ec" providerId="ADAL" clId="{89798EB2-4356-4C4F-AE35-E9C1FCD60856}" dt="2020-03-11T18:20:09.544" v="73"/>
          <ac:picMkLst>
            <pc:docMk/>
            <pc:sldMk cId="3505249617" sldId="260"/>
            <ac:picMk id="5" creationId="{8B8B4BE3-B5E6-4970-BB47-9A94868895A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05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32 5904 0 0,'0'0'169'0'0,"0"0"-39"0"0,0 0-11 0 0,0 0 37 0 0,0 0 126 0 0,0 0 232 0 0,0-3 20 0 0,0-7-5 0 0,0 10-520 0 0,0 0 0 0 0,0 0-1 0 0,0 0 1 0 0,0 0 0 0 0,0-1 0 0 0,0 1 0 0 0,0 0-1 0 0,0 0 1 0 0,0 0 0 0 0,0 0 0 0 0,0 0 0 0 0,0 0-1 0 0,0 0 1 0 0,0 0 0 0 0,0 0 0 0 0,0 0 0 0 0,0 0-1 0 0,0-1 1 0 0,0 1 0 0 0,0 0 0 0 0,0 0 0 0 0,0 0-1 0 0,0 0 1 0 0,0 0 0 0 0,0 0 0 0 0,0 0 0 0 0,0 0-1 0 0,0 0 1 0 0,-1 0 0 0 0,1 0 0 0 0,0 0 0 0 0,0 0-1 0 0,0 0 1 0 0,0-1 0 0 0,0 1 0 0 0,0 0-1 0 0,0 0 1 0 0,0 0 0 0 0,0 0 0 0 0,0 0 0 0 0,0 0-1 0 0,0 0 1 0 0,-1 0 0 0 0,1 0 0 0 0,0 0 0 0 0,0 0-1 0 0,0 0 1 0 0,0 0 0 0 0,0 0 0 0 0,0 0 0 0 0,0 0-1 0 0,0 0 1 0 0,0 0 0 0 0,0 0 0 0 0,0 0 0 0 0,-1 0-1 0 0,1 0-8 0 0,-3 0 130 0 0,0 0 49 0 0,-7-5 532 0 0,7 3-454 0 0,0-1-97 0 0,1 2-134 0 0,1 0-45 0 0,-1-1 202 0 0,1 1-43 0 0,-2 0 36 0 0,-1 1-92 0 0,-1 1-50 0 0,4-1-2 0 0,-1 0 35 0 0,-25 0 511 0 0,19 0-424 0 0,1 0-40 0 0,2 3 56 0 0,1 1-106 0 0,0 0-12 0 0,1-1-1 0 0,-1 1 0 0 0,0-1 0 0 0,1 0 0 0 0,-3 1-51 0 0,-5 1 112 0 0,-6 5 74 0 0,12-5-86 0 0,0-2-35 0 0,1 0-20 0 0,-1-1-20 0 0,-4 3 26 0 0,0 10 93 0 0,9-15-136 0 0,-1 1-1 0 0,1 0 1 0 0,0 0 0 0 0,-1 0-1 0 0,1 0 1 0 0,-1-1 0 0 0,1 1-1 0 0,-1 0 1 0 0,0 0-1 0 0,1-1 1 0 0,-1 1 0 0 0,0 0-1 0 0,1-1 1 0 0,-1 1-1 0 0,0-1 1 0 0,0 1 0 0 0,0 0-8 0 0,-2 0 30 0 0,1 1-1 0 0,-1-1 1 0 0,0 1 0 0 0,1 0 0 0 0,0 0 0 0 0,-3 3-30 0 0,-10 15 131 0 0,8-6-40 0 0,1-1 0 0 0,-3 11-91 0 0,-7 13 137 0 0,15-35-132 0 0,1 0 0 0 0,-1-1 1 0 0,1 1-1 0 0,0 0 0 0 0,-1 0 0 0 0,1 0 1 0 0,0 0-1 0 0,0 0 0 0 0,0 0 0 0 0,0 0 0 0 0,0 0-5 0 0,1 8 44 0 0,-4 15 15 0 0,1-18-55 0 0,1-6-1 0 0,1 0 0 0 0,0 0 0 0 0,-1-1 0 0 0,1 1 0 0 0,0 0 0 0 0,-1 0 0 0 0,1 0 0 0 0,0 0 1 0 0,0 0-1 0 0,0 0 0 0 0,0 0 0 0 0,0 0 0 0 0,0 0 0 0 0,0 0 0 0 0,0 0 0 0 0,1-1 0 0 0,-1 1 0 0 0,0 0 1 0 0,0 0-1 0 0,1 0 0 0 0,-1 0 0 0 0,1 0-3 0 0,1 6 19 0 0,-1 9-1 0 0,0 0 12 0 0,2-5 18 0 0,7 7-32 0 0,-6-7-17 0 0,-3-7 3 0 0,0 0-1 0 0,0 0 1 0 0,0-1 0 0 0,1 1-1 0 0,0 0 1 0 0,1 2-2 0 0,-1-4 4 0 0,-1-1 0 0 0,0 1 1 0 0,1-1-1 0 0,-1 1 1 0 0,1-1-1 0 0,-1 0 1 0 0,1 0-1 0 0,-1 0 0 0 0,1 1 1 0 0,1-1-5 0 0,27 14 77 0 0,-15-12-48 0 0,1-1 33 0 0,-10 3-32 0 0,-5-5-28 0 0,-1 1 0 0 0,1 0 0 0 0,0-1 0 0 0,-1 1 0 0 0,1-1 0 0 0,0 1 0 0 0,0-1 0 0 0,0 1 0 0 0,-1-1 0 0 0,1 0-1 0 0,0 1 1 0 0,0-1 0 0 0,0 0 0 0 0,0 0 0 0 0,0 1 0 0 0,0-1 0 0 0,0 0 0 0 0,0 0 0 0 0,-1 0 0 0 0,1 0 0 0 0,0 0 0 0 0,0 0 0 0 0,0-1 0 0 0,0 1 0 0 0,0 0 0 0 0,0 0 0 0 0,0-1-2 0 0,2 0 45 0 0,-1 0-47 0 0,1 0-44 0 0,-1-1-43 0 0,1 1-41 0 0,0 1-39 0 0,-1-1-35 0 0,1 0-35 0 0,2-1-332 0 0,0 1-111 0 0,1-1-92 0 0,0 1-76 0 0,-4 0 637 0 0,10-3-1549 0 0,6-4-1008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11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75 6176 0 0,'0'0'177'0'0,"0"0"60"0"0,0-3 106 0 0,0-7 45 0 0,0 8 11 0 0,0-1-23 0 0,-1 3-359 0 0,1-1 0 0 0,0 0 0 0 0,0 1 0 0 0,0-1 0 0 0,0 1 0 0 0,0-1 0 0 0,0 0 0 0 0,-1 1 0 0 0,1-1 0 0 0,0 1 0 0 0,-1-1 1 0 0,1 0-1 0 0,0 1 0 0 0,-1-1 0 0 0,1 1 0 0 0,0-1 0 0 0,-1 1 0 0 0,1 0 0 0 0,-1-1 0 0 0,1 1 0 0 0,-1-1 0 0 0,1 1 0 0 0,-1 0-17 0 0,0-1 15 0 0,1 1-1 0 0,-1 0 0 0 0,1-1 0 0 0,-1 1 0 0 0,1-1 1 0 0,-1 1-1 0 0,1 0 0 0 0,0-1 0 0 0,-1 1 1 0 0,1-1-1 0 0,0 0 0 0 0,-1 1 0 0 0,1-1 1 0 0,0 1-1 0 0,-1-1 0 0 0,1 1 0 0 0,0-1 1 0 0,0 0-1 0 0,0 1 0 0 0,0-1 0 0 0,-1 1 0 0 0,1-1 1 0 0,0 0-15 0 0,0-1 208 0 0,-1 1-49 0 0,-2 1-77 0 0,-7 1-25 0 0,9-1-19 0 0,-16-1 170 0 0,-11 0 147 0 0,20 3-280 0 0,1 0-41 0 0,-1 3 19 0 0,7-4-48 0 0,-1 0 0 0 0,1-1 0 0 0,0 1 0 0 0,-1 0 0 0 0,1 0 0 0 0,-1-1 0 0 0,1 1 0 0 0,-1-1 0 0 0,1 1 0 0 0,-1-1 0 0 0,1 0 1 0 0,-1 0-1 0 0,0 1 0 0 0,1-1-5 0 0,0 0 1 0 0,1-1 1 0 0,-1 1 0 0 0,1 0 0 0 0,-1 0 0 0 0,1 0-1 0 0,-1 0 1 0 0,1 0 0 0 0,-1 0 0 0 0,1 0 0 0 0,-1 0-1 0 0,1 0 1 0 0,-1 1 0 0 0,1-1 0 0 0,-1 0-1 0 0,1 0 1 0 0,0 0 0 0 0,-1 0 0 0 0,1 1 0 0 0,-1-1-1 0 0,1 0 1 0 0,0 1 0 0 0,-1-1 0 0 0,1 0 0 0 0,-1 0-1 0 0,1 1 1 0 0,0-1 0 0 0,0 1 0 0 0,-1-1-1 0 0,1 0 1 0 0,0 1 0 0 0,0-1 0 0 0,-1 1-2 0 0,-3 5 13 0 0,-9-1 43 0 0,-6 7 25 0 0,-5 2-4 0 0,10-9-11 0 0,13-4-61 0 0,0-1-1 0 0,0 1 1 0 0,0 0 0 0 0,0 0 0 0 0,0 0-1 0 0,0 0 1 0 0,0 0 0 0 0,0 0 0 0 0,0 0-1 0 0,1 0 1 0 0,-1 0 0 0 0,0 0 0 0 0,1 0 0 0 0,-1 0-1 0 0,1 1 1 0 0,-1-1 0 0 0,1 1-5 0 0,-7 11 66 0 0,-6 10-37 0 0,-2-5 43 0 0,5-4 26 0 0,6-6 37 0 0,0 1 0 0 0,1-1 1 0 0,-2 5-136 0 0,4-7 39 0 0,-2 7 174 0 0,2 0-55 0 0,1-1-56 0 0,1-1-55 0 0,-1 0-72 0 0,2 17-115 0 0,-1-26 131 0 0,0 0-1 0 0,-1-1 1 0 0,1 1 0 0 0,0 0 0 0 0,0-1-1 0 0,0 1 1 0 0,0 0 0 0 0,1-1 0 0 0,-1 1 0 0 0,0-1-1 0 0,1 1 10 0 0,23 27-15 0 0,-7 2 69 0 0,-10-15-31 0 0,-6-15-17 0 0,0 1 0 0 0,0-1 1 0 0,0 0-1 0 0,0 1 1 0 0,1-1-1 0 0,-1 0 0 0 0,0 0 1 0 0,1 0-1 0 0,-1-1 1 0 0,1 1-7 0 0,-1 0 5 0 0,6 0 25 0 0,-1 2 0 0 0,1-1 0 0 0,0 1 0 0 0,4 2-30 0 0,-10-4 20 0 0,0 0-1 0 0,0-1 1 0 0,-1 1-1 0 0,1-1 1 0 0,0 0 0 0 0,0 1-1 0 0,0-1 1 0 0,-1 0 0 0 0,2 0-20 0 0,21-4 180 0 0,-9-2-32 0 0,-6 2-44 0 0,2-1 47 0 0,-1 1-55 0 0,-1-1 56 0 0,11-10 271 0 0,17-21 593 0 0,-24 23-699 0 0,-7 7-147 0 0,0-1-43 0 0,-4 5-84 0 0,0 0 0 0 0,-1-1-1 0 0,1 1 1 0 0,0-1 0 0 0,-1 0 0 0 0,1 0-1 0 0,-1 0-42 0 0,2-9 164 0 0,-1 4-32 0 0,-2-1 36 0 0,0-52 379 0 0,0 39-401 0 0,0 4-48 0 0,-3-3 1 0 0,2 19-91 0 0,0-1 1 0 0,0 1-1 0 0,0 0 0 0 0,0-1 1 0 0,-1 1-1 0 0,1 0 0 0 0,-2-1-8 0 0,1 0 11 0 0,0 0 0 0 0,0 0-1 0 0,0 0 1 0 0,1 0-1 0 0,-1 0 1 0 0,1 0-1 0 0,-1-1-10 0 0,-1-8 28 0 0,-2-3-40 0 0,1 6-31 0 0,-1-1-32 0 0,3 7-23 0 0,0 0 60 0 0,-3-11 123 0 0,3 9-161 0 0,1 2-14 0 0,0 1-42 0 0,0-1-52 0 0,0 0-56 0 0,-1 0-65 0 0,1 0-70 0 0,0 1 16 0 0,0 1-55 0 0,0-1-48 0 0,0 1-43 0 0,-1-1-150 0 0,1 0-41 0 0,-1 0-182 0 0,-2-1-488 0 0,4 2 1265 0 0</inkml:trace>
  <inkml:trace contextRef="#ctx0" brushRef="#br0" timeOffset="416.56">501 181 8776 0 0,'0'2'257'0'0,"7"19"-4"0"0,0-5-158 0 0,-3-10-84 0 0,0 2 16 0 0,2 1 87 0 0,-4 4 98 0 0,-2-6-36 0 0,0-5-113 0 0,0 0 1 0 0,0 0-1 0 0,0 0 0 0 0,0 0 0 0 0,0 1 0 0 0,0-1 0 0 0,1 0 0 0 0,-1 0 0 0 0,1 0 0 0 0,0 1-63 0 0,4 4 200 0 0,0 3 91 0 0,-2 3 92 0 0,-2 6 198 0 0,1-9-225 0 0,2-3-98 0 0,1 0-51 0 0,-3-6-8 0 0,-1 1-46 0 0,-1 0-40 0 0,1-1-33 0 0,-1 3 15 0 0,-1 1-52 0 0,1-4-5 0 0,0 0 37 0 0,0 2 37 0 0,1 3 25 0 0,-1-2-12 0 0,0 0 12 0 0,0 1 39 0 0,0-2 8 0 0,-1 0 38 0 0,0 0 44 0 0,-1-1 48 0 0,-8 8-133 0 0,8-7-11 0 0,2-3-2 0 0,0 0-4 0 0,0 0-18 0 0,0 0-8 0 0,0 0-2 0 0,-3 0-6 0 0,2-1-122 0 0,0 1 0 0 0,1 0 0 0 0,-1-1-1 0 0,0 1 1 0 0,1 0 0 0 0,-1-1 0 0 0,0 1 0 0 0,0-1 0 0 0,1 1-1 0 0,-1-1 1 0 0,1 1 0 0 0,-1-1 0 0 0,1 0 0 0 0,-1 1 0 0 0,1-1-1 0 0,-1 1 1 0 0,1-1 0 0 0,-1 0 0 0 0,1 0 0 0 0,0 1 0 0 0,-1-1-1 0 0,1 0 1 0 0,0 0 0 0 0,0 0 0 0 0,0 1 0 0 0,-1-1-1 0 0,1 0 1 0 0,0 0 0 0 0,0 0 0 0 0,0 1 0 0 0,0-1 0 0 0,1 0-8 0 0,-2-19 96 0 0,2 1-37 0 0,-1 6-53 0 0,0-43 103 0 0,0 3-65 0 0,1 47-43 0 0,-1 1-1 0 0,1-1 0 0 0,0 0 0 0 0,1 0 0 0 0,-1 1 0 0 0,1-1 0 0 0,0 1 1 0 0,1-1-1 0 0,0 1 0 0 0,9-29-18 0 0,-9 22-4 0 0,-3 8 3 0 0,1 1 0 0 0,0-1 0 0 0,0 1 1 0 0,1-1-1 0 0,-1 1 0 0 0,1-1 0 0 0,0 1 0 0 0,0 0 0 0 0,1-2 19 0 0,2-3-32 0 0,-2 3 4 0 0,0-1 0 0 0,0 1 0 0 0,1 0 0 0 0,0 0 0 0 0,0 0 0 0 0,1 0 0 0 0,0 0 0 0 0,-1 1 0 0 0,1 0 0 0 0,1 0 0 0 0,-1 1 0 0 0,0-1 0 0 0,1 1 1 0 0,5-2 26 0 0,-1 2-23 0 0,23-9-15 0 0,-28 9 39 0 0,-3 2 0 0 0,-1 0 0 0 0,1 0 0 0 0,0 0 0 0 0,0 0 0 0 0,-1 0 0 0 0,1 1 0 0 0,0-1 0 0 0,0 1 0 0 0,0-1 0 0 0,0 1 0 0 0,0 0 0 0 0,0 0 0 0 0,0-1 0 0 0,0 1 0 0 0,-1 1 0 0 0,1-1 0 0 0,0 0 0 0 0,0 0 0 0 0,1 1-1 0 0,17 9 14 0 0,-8-7 10 0 0,-8-2-16 0 0,0 0-1 0 0,-1 1 1 0 0,1-1-1 0 0,0 0 1 0 0,-1 1-1 0 0,1 0 1 0 0,-1 0 0 0 0,1 1-7 0 0,30 14 67 0 0,-1-1-11 0 0,-14-2 24 0 0,-5 5 1 0 0,7 8 42 0 0,5 4-15 0 0,12 25 170 0 0,-29-42-208 0 0,9 21 125 0 0,-6-10-118 0 0,-1-5-5 0 0,-10-16-60 0 0,0 1 0 0 0,0-1 1 0 0,0 1-1 0 0,0-1 0 0 0,-1 1 0 0 0,0-1 0 0 0,0 1 0 0 0,0 3-12 0 0,-1 9 55 0 0,1-14-124 0 0,0 6 70 0 0,0-5-60 0 0,0-1-98 0 0,0-1 26 0 0,0 0-42 0 0,0 0-75 0 0,0 1-68 0 0,0-1-74 0 0,0 0-81 0 0,0 1-91 0 0,0-1-98 0 0,0 1-105 0 0,0 0-113 0 0,0 3-1283 0 0,0 3-1239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10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253 394 5136 0 0,'0'0'149'0'0,"0"0"-32"0"0,0-2 13 0 0,-1-4 604 0 0,0 1-80 0 0,-1 1-73 0 0,-1 1-67 0 0,-1 0-61 0 0,0 0-56 0 0,-1 1-50 0 0,0 1-42 0 0,-5-1 107 0 0,0 2-71 0 0,-20 0 502 0 0,20 1-538 0 0,2-1 53 0 0,-5 2-134 0 0,-2 11-27 0 0,-1-3-113 0 0,4-2-77 0 0,-6 19-7 0 0,8-16 3 0 0,6-8 1 0 0,0 1 1 0 0,0-1-1 0 0,1 1 1 0 0,0 0-1 0 0,0 0 1 0 0,0 0 0 0 0,0 1-1 0 0,0-1 1 0 0,1 1-1 0 0,0-1 1 0 0,-1 4-5 0 0,-9 16 38 0 0,10-20-32 0 0,0 0 0 0 0,0 0 0 0 0,0 0 0 0 0,0 0 0 0 0,1 0 0 0 0,0 0 0 0 0,-1 0 0 0 0,1 1 1 0 0,1-1-1 0 0,-1 5-6 0 0,1 5 1 0 0,1-6-4 0 0,-1-1 0 0 0,-1 0 0 0 0,1 1 0 0 0,-1-1 0 0 0,-1 2 3 0 0,-1 1-16 0 0,-1 10-21 0 0,8 8 13 0 0,-2-23 11 0 0,-1 1 1 0 0,0 0 0 0 0,0 0 0 0 0,0 4 12 0 0,-1-6-1 0 0,0 1 0 0 0,0-1 0 0 0,1 0 0 0 0,-1 1 0 0 0,1-1 0 0 0,0 1 0 0 0,0-1 0 0 0,1 0 0 0 0,0 0 0 0 0,-1 0 0 0 0,1 0 0 0 0,2 3 1 0 0,-1-3 0 0 0,-1 0 0 0 0,0 0 0 0 0,0 1 0 0 0,0-1 0 0 0,0 1 0 0 0,0 1 0 0 0,0-1 0 0 0,-1 0 0 0 0,1-1 0 0 0,0 1 0 0 0,0-1 0 0 0,1 0 0 0 0,0 2 0 0 0,3 3 1 0 0,-2-2 5 0 0,0-1 0 0 0,0 1-1 0 0,1-1 1 0 0,0 0 0 0 0,0 0 0 0 0,1 0-1 0 0,0-1 1 0 0,0 0 0 0 0,4 3-6 0 0,20 7 87 0 0,-16-11-8 0 0,6-5-5 0 0,-11 0-39 0 0,-8 1-26 0 0,1 0 1 0 0,0 0-1 0 0,-1 0 0 0 0,1 0 1 0 0,-1 0-1 0 0,1-1 1 0 0,0 1-1 0 0,-1-1 1 0 0,1 1-1 0 0,-1-1 1 0 0,1 0-1 0 0,-1 1 1 0 0,0-1-1 0 0,1 0-9 0 0,10-5 60 0 0,0 3-14 0 0,-9 2-35 0 0,-1 1 0 0 0,0-1 0 0 0,0 1 0 0 0,0-1 0 0 0,1 0 0 0 0,-1 0 0 0 0,0 1 0 0 0,0-2 0 0 0,0 1 0 0 0,0 0 0 0 0,-1 0 0 0 0,1-1 0 0 0,0 1 0 0 0,0-1-11 0 0,2-2 31 0 0,1 0 0 0 0,0 0 0 0 0,0 0 0 0 0,1 1 1 0 0,-1-1-32 0 0,1 1 23 0 0,-1 0 0 0 0,0-1 0 0 0,0 0 0 0 0,0 0 1 0 0,-1 0-24 0 0,20-14 62 0 0,-19 14-103 0 0,0 1-57 0 0,0-1-78 0 0,-1 0-94 0 0,0 0-104 0 0,0-1-100 0 0,-1 0-82 0 0,0 1-67 0 0,1-3-411 0 0,2-1-581 0 0,3-2-930 0 0</inkml:trace>
  <inkml:trace contextRef="#ctx0" brushRef="#br0" timeOffset="330.97">555 16 7136 0 0,'0'0'208'0'0,"3"0"-10"0"0,-3 0-121 0 0,1 0-47 0 0,0 0-53 0 0,1 0-86 0 0,-1 0 85 0 0,0 0 44 0 0,0 0 62 0 0,0 0 62 0 0,0 0 81 0 0,1 0 95 0 0,-1 0 110 0 0,-1-2 176 0 0,0-4-255 0 0,0 2-158 0 0,0 2-54 0 0,3 1-4 0 0,-2 1-118 0 0,4 0 64 0 0,10 1 180 0 0,-11 1-212 0 0,3 9 58 0 0,4 5-18 0 0,-9-13-74 0 0,0 0 0 0 0,0 0 0 0 0,0 0 0 0 0,0 0 0 0 0,0 1-1 0 0,-1-1 1 0 0,1 0 0 0 0,-1 1 0 0 0,0-1 0 0 0,0 1 0 0 0,0 0-1 0 0,0 0-14 0 0,9 28 97 0 0,-4-18-40 0 0,-1 0 0 0 0,-1 1 0 0 0,0-1 0 0 0,-1 1-1 0 0,-1 0 1 0 0,1 11-57 0 0,3 12 130 0 0,-1-9-28 0 0,5 17 106 0 0,0-2-26 0 0,-3-10-39 0 0,1 7-2 0 0,-7-32-99 0 0,0 0 0 0 0,0 0 0 0 0,-1 0 1 0 0,0 0-43 0 0,2 24 112 0 0,3-9-20 0 0,0 0 28 0 0,-2 6 44 0 0,-4-13-82 0 0,1 10 55 0 0,3 5 35 0 0,1-14-100 0 0,-1-9-16 0 0,-1 1 0 0 0,-1-1 0 0 0,1 1 0 0 0,-1 7-56 0 0,-1 4 130 0 0,0 0-48 0 0,0 1-35 0 0,0 64 58 0 0,0-63-26 0 0,0-2 54 0 0,0-18-68 0 0,0-3 6 0 0,0 0 1 0 0,0 0 0 0 0,0 0-67 0 0,0 0-30 0 0,0 0-29 0 0,0 0-41 0 0,0 0-22 0 0,0 0-42 0 0,0 0-46 0 0,0 0-53 0 0,0 0-58 0 0,0 0-52 0 0,0 0-47 0 0,0 0-41 0 0,0 0-138 0 0,0 0-40 0 0,0 0-167 0 0,0 0-443 0 0</inkml:trace>
  <inkml:trace contextRef="#ctx0" brushRef="#br0" timeOffset="1100.83">389 515 5840 0 0,'0'0'132'0'0,"0"0"17"0"0,0 0 11 0 0,2 0-21 0 0,6 0-110 0 0,14 0-31 0 0,-11 0 81 0 0,-9 0 49 0 0,1-2 147 0 0,-3 1-247 0 0,6-4 224 0 0,2 1 40 0 0,-1 2-64 0 0,2 1 35 0 0,14-3 229 0 0,-8-1-103 0 0,-5 1-104 0 0,2-1 61 0 0,0 0-129 0 0,8-8 199 0 0,-5 4-111 0 0,-5 3-129 0 0,-2 2-61 0 0,1 1-36 0 0,7-1 108 0 0,-8 3-94 0 0,-1-1 0 0 0,0 0 0 0 0,0 0 0 0 0,0-1 0 0 0,1-1-93 0 0,3 0 53 0 0,-1-1 1 0 0,1 1 0 0 0,5 0-54 0 0,34-8 106 0 0,-22 6-53 0 0,15-6-53 0 0,-15 1 0 0 0,-1 6 0 0 0,-12 0-13 0 0,0 0-42 0 0,3 3-49 0 0,-7 2 37 0 0,12 0-113 0 0,-7 0-12 0 0,-3 0-40 0 0,0 0-84 0 0,0 2-43 0 0,-4 4 64 0 0,-1-2 84 0 0,-2 0 6 0 0,0-1 48 0 0,2 0 7 0 0,2 3 6 0 0,3-1-39 0 0,-8 5 14 0 0,5-5 29 0 0,5 22 100 0 0,-12-11-8 0 0,-1-1 60 0 0,8 2 117 0 0,-5 9 64 0 0,1-12-44 0 0,-5-11-113 0 0,0 1 1 0 0,0-1-1 0 0,0 0 1 0 0,0 0 0 0 0,0 0-1 0 0,-1 1 1 0 0,1-1 0 0 0,-1 2-37 0 0,1 7 173 0 0,1-2-38 0 0,10 17 140 0 0,-4-13-129 0 0,-4-4-20 0 0,-2 0 9 0 0,-1 0 36 0 0,1 5 14 0 0,4 3-67 0 0,-1-8-50 0 0,3 13 141 0 0,-2-8-87 0 0,-3 7 17 0 0,-3-21-130 0 0,0 0-1 0 0,0 0 1 0 0,0-1-1 0 0,0 1 1 0 0,0 0-1 0 0,0 0 0 0 0,0-1 1 0 0,0 1-1 0 0,0 0 1 0 0,1 0-1 0 0,-1-1 1 0 0,0 1-1 0 0,0 0 0 0 0,1-1 1 0 0,-1 1-1 0 0,0 0 1 0 0,1-1-1 0 0,-1 1 1 0 0,1 0-1 0 0,-1-1 0 0 0,1 1 1 0 0,-1-1-1 0 0,1 1 1 0 0,-1-1-1 0 0,1 1 1 0 0,0-1-1 0 0,-1 1-8 0 0,1-1 7 0 0,-1 0 0 0 0,1 1 1 0 0,-1-1-1 0 0,1 0 0 0 0,-1 1 0 0 0,1-1 0 0 0,-1 1 0 0 0,0-1 1 0 0,1 1-1 0 0,-1-1 0 0 0,1 1 0 0 0,-1-1 0 0 0,0 1 0 0 0,0-1 1 0 0,1 1-1 0 0,-1-1 0 0 0,0 1 0 0 0,0-1 0 0 0,0 1 0 0 0,0 0 1 0 0,0-1-1 0 0,1 1 0 0 0,-1 0 0 0 0,0-1 0 0 0,0 1 0 0 0,-1-1 1 0 0,1 1-8 0 0,0 4 33 0 0,0 2 0 0 0,0 9 54 0 0,0-14-2 0 0,0-2-96 0 0,0 0-32 0 0,0 0-34 0 0,0 0-20 0 0,0 0-33 0 0,0 0-40 0 0,0 0-43 0 0,0 0-47 0 0,0 0-44 0 0,0 0-39 0 0,0 0-34 0 0,0 0-114 0 0,0 0-33 0 0,0 0-1166 0 0</inkml:trace>
  <inkml:trace contextRef="#ctx0" brushRef="#br0" timeOffset="1400.33">948 228 8352 0 0,'0'0'190'0'0,"0"0"28"0"0,0 0 7 0 0,-2-3-33 0 0,1 3-189 0 0,0-1-1 0 0,1 0 1 0 0,-1 1-1 0 0,0-1 1 0 0,1 0 0 0 0,-1 1-1 0 0,1-1 1 0 0,-1 0-1 0 0,1 0 1 0 0,0 0-1 0 0,-1 0 1 0 0,1 1 0 0 0,0-1-1 0 0,-1 0 1 0 0,1 0-3 0 0,4-11 38 0 0,-3 11-22 0 0,0 0 0 0 0,0-1 0 0 0,-1 0 0 0 0,1 1 0 0 0,0-1 0 0 0,-1 1 0 0 0,0-1 0 0 0,1 0 0 0 0,-1 1 0 0 0,0-2-16 0 0,3 3 194 0 0,7 0-2 0 0,-10 0-189 0 0,0 0 0 0 0,0 0 0 0 0,0 0 0 0 0,0 0 0 0 0,0 0 0 0 0,0 0 0 0 0,0 0 0 0 0,1 0 0 0 0,-1 0 0 0 0,0 0 0 0 0,0 0 0 0 0,0 0 0 0 0,0 0 0 0 0,0 0 0 0 0,0 0 0 0 0,0 0 0 0 0,0 0 0 0 0,0 0 0 0 0,0 0 0 0 0,0 0 0 0 0,1 0 0 0 0,-1 0 0 0 0,0-1 0 0 0,0 1 0 0 0,0 0 0 0 0,0 0 0 0 0,0 0 0 0 0,0 0 0 0 0,0 0 0 0 0,0 0 0 0 0,0 0 0 0 0,0 0 0 0 0,0 0 0 0 0,0 0-1 0 0,0 0 1 0 0,0 0 0 0 0,0 0 0 0 0,0 0 0 0 0,0-1 0 0 0,1 1 0 0 0,-1 0 0 0 0,0 0 0 0 0,0 0 0 0 0,0 0 0 0 0,0 0 0 0 0,0 0 0 0 0,0 0 0 0 0,0 0 0 0 0,0 0 0 0 0,0 0 0 0 0,0 0 0 0 0,0-1 0 0 0,0 1 0 0 0,-1 0 0 0 0,1 0 0 0 0,0 0 0 0 0,0 0-3 0 0,3-10 86 0 0,-1 9-37 0 0,0 0-70 0 0,1 1-71 0 0,0-1-76 0 0,0 1-76 0 0,0 0-80 0 0,0 0-81 0 0,0 0-85 0 0,-1 0 10 0 0,-1 0-63 0 0,1 0-683 0 0,-1 0-702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08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1 227 8840 0 0,'0'0'197'0'0,"0"0"24"0"0,0 0 19 0 0,2 0-29 0 0,2 0-178 0 0,5 3-23 0 0,6 9-19 0 0,0 1 52 0 0,-8-10 16 0 0,-7-3-48 0 0,1 1 0 0 0,0-1 0 0 0,-1 0 0 0 0,1 1 0 0 0,-1-1 0 0 0,1 0-1 0 0,0 1 1 0 0,-1-1 0 0 0,1 1 0 0 0,-1-1 0 0 0,0 1 0 0 0,1-1-1 0 0,-1 1 1 0 0,1-1 0 0 0,-1 1 0 0 0,0 0 0 0 0,1-1 0 0 0,-1 1-1 0 0,0-1 1 0 0,0 1 0 0 0,1 0 0 0 0,-1-1 0 0 0,0 1 0 0 0,0 0 0 0 0,0 0-1 0 0,0-1 1 0 0,0 1-11 0 0,1 1 14 0 0,12 21 168 0 0,-1-3 25 0 0,-6-8-12 0 0,-1 1-36 0 0,0 2-7 0 0,2 8 32 0 0,0 2 25 0 0,-3-5 55 0 0,-4 4-6 0 0,-1-19-205 0 0,1-1 0 0 0,0 0 0 0 0,0 0 0 0 0,0 1 0 0 0,1-1 0 0 0,0 4-53 0 0,5 7 140 0 0,-1 2 33 0 0,-3-1 0 0 0,-3-7-102 0 0,1 11 74 0 0,3-6 17 0 0,0-9-112 0 0,-1-2-20 0 0,-1 0 0 0 0,0 0 0 0 0,1 0-1 0 0,-1 0 1 0 0,0 0 0 0 0,-1 0 0 0 0,1 0-1 0 0,0 0 1 0 0,-1 0 0 0 0,0 1 0 0 0,0-1 0 0 0,0 3-30 0 0,0 4 29 0 0,0 50 220 0 0,0-53-226 0 0,0 1 5 0 0,0 8 56 0 0,0-14 1 0 0,0-2-52 0 0,0 0-46 0 0,0 0-42 0 0,0 0-83 0 0,0 0-150 0 0,0 0-21 0 0</inkml:trace>
  <inkml:trace contextRef="#ctx0" brushRef="#br0" timeOffset="469.6">273 303 5264 0 0,'0'0'116'0'0,"0"0"17"0"0,0 0 12 0 0,2 0-14 0 0,3 0-132 0 0,2 0 66 0 0,-1 1 69 0 0,-1 2 96 0 0,3 8 194 0 0,-6-7-293 0 0,4 9 206 0 0,1-2 78 0 0,-4-9-266 0 0,4 3 87 0 0,-6 9-9 0 0,0 2 15 0 0,2-5 12 0 0,2-3-70 0 0,1 1-37 0 0,1 1 2 0 0,0 8 32 0 0,-5 1 6 0 0,-2-6-34 0 0,3 3 86 0 0,9 9 34 0 0,1 2 42 0 0,-10-9-151 0 0,-3-16-142 0 0,0 0 0 0 0,0-1 0 0 0,0 1 0 0 0,0 0 0 0 0,1-1 0 0 0,-1 1 0 0 0,1-1 0 0 0,-1 1 1 0 0,1-1-1 0 0,-1 1 0 0 0,1-1 0 0 0,0 1 0 0 0,0-1 0 0 0,0 1-22 0 0,5 10 145 0 0,-1 13 114 0 0,1-11-66 0 0,-2-6-35 0 0,-2 0 34 0 0,1-3 76 0 0,0-1-176 0 0,3 7 66 0 0,-5-7-76 0 0,0 0 38 0 0,-1 1 72 0 0,1 0 78 0 0,-1 0 95 0 0,0 0 112 0 0,3-5-388 0 0,-3 0-85 0 0,1 0 0 0 0,-1 0-1 0 0,0 0 1 0 0,1 0 0 0 0,-1 0 0 0 0,1 0 0 0 0,-1 0-1 0 0,1 0 1 0 0,-1 0 0 0 0,0 0 0 0 0,1 0 0 0 0,-1 0-1 0 0,1 0 1 0 0,-1-1 0 0 0,0 1 0 0 0,1 0 0 0 0,-1 0-1 0 0,0 0 1 0 0,1-1 0 0 0,-1 1 0 0 0,0 0 0 0 0,1 0-1 0 0,-1-1 1 0 0,0 1 0 0 0,1 0 0 0 0,-1-1 0 0 0,0 1-1 0 0,0 0 1 0 0,1-1 0 0 0,-1 1 0 0 0,0-1 0 0 0,0 1-1 0 0,0 0 1 0 0,0-1 0 0 0,0 1 0 0 0,1-1 0 0 0,-1 1-1 0 0,0 0 1 0 0,0-1 0 0 0,0 1 0 0 0,0-1 0 0 0,0 1-1 0 0,0 0 1 0 0,0-1 0 0 0,0 1 0 0 0,-1-1 0 0 0,1 1-4 0 0,0-2 13 0 0,0 0 1 0 0,0 0 0 0 0,1 1 0 0 0,-1-1-1 0 0,0 0 1 0 0,1 1 0 0 0,-1-1 0 0 0,1 0 0 0 0,0 0-14 0 0,9-16 97 0 0,-5-7-26 0 0,5 5-18 0 0,-4-1-34 0 0,-5 14-1 0 0,1 0 0 0 0,0 0 0 0 0,1 0 0 0 0,1-2-18 0 0,-1 1 4 0 0,0 0 0 0 0,0-1 1 0 0,-1 1-1 0 0,0-1-4 0 0,0 2 0 0 0,-1 1-1 0 0,1 0 1 0 0,0 0 0 0 0,0 0 0 0 0,1 1 0 0 0,2-5 0 0 0,1 0-4 0 0,2-3 4 0 0,1 1 1 0 0,0 0-1 0 0,1 0 1 0 0,8-7-1 0 0,-14 16-10 0 0,0-1-1 0 0,0 1 1 0 0,0 0-1 0 0,1 0 1 0 0,0 1-1 0 0,3-2 11 0 0,13-3-70 0 0,3 5-35 0 0,-14 2 76 0 0,-6-1 25 0 0,1 1 0 0 0,-1-1 0 0 0,1 1 0 0 0,-1 0 0 0 0,1 1 0 0 0,0-1 0 0 0,-1 1 0 0 0,1 0 1 0 0,2 1 3 0 0,-4 0-6 0 0,1 1 1 0 0,-1 0 0 0 0,0-1 0 0 0,0 1 0 0 0,0 1-1 0 0,0-1 1 0 0,0 0 0 0 0,-1 1 0 0 0,1-1 0 0 0,-1 1 0 0 0,0 0-1 0 0,0 0 1 0 0,1 3 5 0 0,0-2-10 0 0,-1 1-1 0 0,2-1 1 0 0,-1 0-1 0 0,0 0 0 0 0,1 0 1 0 0,1 0 10 0 0,20 18-27 0 0,-21-16 13 0 0,0 0 1 0 0,0 0-1 0 0,-1 1 0 0 0,1 3 14 0 0,10 20-11 0 0,0 0 11 0 0,4 14 0 0 0,-5-13 0 0 0,-4 0 5 0 0,-8-25 4 0 0,0 0 1 0 0,1 0-1 0 0,0-1 0 0 0,1 1 0 0 0,-1-1 0 0 0,1 1 0 0 0,1-1 0 0 0,-1 0-9 0 0,42 64 74 0 0,-32-52-74 0 0,-11-13 2 0 0,-1-5 0 0 0,-1 1 0 0 0,0 0 1 0 0,0-1-1 0 0,1 1 1 0 0,-1-1-1 0 0,0 1 1 0 0,1-1-1 0 0,-1 1 0 0 0,0 0 1 0 0,1-1-1 0 0,-1 0 1 0 0,1 1-1 0 0,-1-1 1 0 0,1 1-1 0 0,-1-1 0 0 0,1 1 1 0 0,0-1-1 0 0,-1 0 1 0 0,1 0-1 0 0,-1 1 0 0 0,1-1 1 0 0,0 0-3 0 0,4 3 11 0 0,-2-1-130 0 0,1 0 102 0 0,-2 0 62 0 0,4 4 133 0 0,-4-4-135 0 0,1 0-35 0 0,-1 0-50 0 0,0 0-63 0 0,-1-1-7 0 0,1 0-39 0 0,0 0-44 0 0,0 0-47 0 0,-1 0 0 0 0,1-1-38 0 0,-1 1-41 0 0,1-1-43 0 0,0 1-47 0 0,0-1-48 0 0,0 0-51 0 0,0 0-54 0 0,4 0-1181 0 0,3 0-996 0 0</inkml:trace>
  <inkml:trace contextRef="#ctx0" brushRef="#br0" timeOffset="1016.92">1498 303 7456 0 0,'0'0'166'0'0,"0"0"29"0"0,-3 0 12 0 0,-14 0-99 0 0,10 1-16 0 0,3 0-84 0 0,-11 12 16 0 0,-1-3 85 0 0,5-2 30 0 0,6 2-11 0 0,-23 7 210 0 0,21-9-223 0 0,1 0 0 0 0,0 0 0 0 0,1 0-1 0 0,0 1 1 0 0,0 0 0 0 0,-2 8-115 0 0,-3 2 160 0 0,0-1-67 0 0,1-5-8 0 0,6-9-65 0 0,1-1 1 0 0,-1 0 0 0 0,1 1-1 0 0,0 0 1 0 0,0-1 0 0 0,1 1 0 0 0,-1 0-1 0 0,1 2-20 0 0,-7 30 123 0 0,-5 16 40 0 0,3-32-79 0 0,5 5-16 0 0,0-10-24 0 0,4-12-33 0 0,-1 0-1 0 0,1 0 1 0 0,0 1-1 0 0,1-1 0 0 0,-1 0 1 0 0,0 0-1 0 0,1 1 1 0 0,0 0-11 0 0,3 24 64 0 0,-2-24-62 0 0,0 1-1 0 0,0-1 1 0 0,1 0 0 0 0,0 0-1 0 0,-1 0 1 0 0,2 0 0 0 0,-1 0-1 0 0,0-1 1 0 0,1 1 0 0 0,-1-1-1 0 0,2 2-1 0 0,0 0 108 0 0,-4 1-62 0 0,1-2-12 0 0,3-2-28 0 0,2-1 47 0 0,5 0 77 0 0,11-5 228 0 0,-5-5-140 0 0,9-4 79 0 0,-6 5-141 0 0,-11 4-112 0 0,-1-1 1 0 0,0 0-1 0 0,0 0 1 0 0,-1 0-1 0 0,0-1 1 0 0,0 0-1 0 0,3-3-44 0 0,20-22 93 0 0,-10 6-68 0 0,-18 22-14 0 0,0-1-1 0 0,0 1 1 0 0,0-1 0 0 0,-1 1 0 0 0,1-1-1 0 0,0-3-10 0 0,5-10 13 0 0,2 3 5 0 0,-6 11-14 0 0,-1 0 1 0 0,1-1-1 0 0,-1 0 1 0 0,0 1-1 0 0,0-1 1 0 0,-1 0-1 0 0,1 0 1 0 0,0-1-5 0 0,3-25 0 0 0,-4 25 0 0 0,2-7 0 0 0,0 0 0 0 0,-1 0 0 0 0,0 0 0 0 0,-1 0 0 0 0,-1-1 0 0 0,0-3 0 0 0,0-84 64 0 0,0 93-56 0 0,0 1 0 0 0,-1 0 0 0 0,0-1 0 0 0,0 1 0 0 0,-1 0 1 0 0,-1-4-9 0 0,-1-5 44 0 0,0-2-10 0 0,-11-38 112 0 0,1 21-99 0 0,3 10-116 0 0,-5-22 69 0 0,15 43-5 0 0,0 0 3 0 0,0 0 0 0 0,1 0-1 0 0,-1-1 1 0 0,1 1 0 0 0,0 0 0 0 0,-1 0-1 0 0,1 0 1 0 0,1-1 2 0 0,-3-13 4 0 0,-4 5-16 0 0,5 10 9 0 0,0 1-1 0 0,1 0 1 0 0,-1-1 0 0 0,0 1 0 0 0,1 0 0 0 0,-1-1-1 0 0,1 1 1 0 0,-1-1 0 0 0,1 1 0 0 0,0-1 0 0 0,0 1-1 0 0,0-1 1 0 0,0 1 3 0 0,0-12-24 0 0,0 11-42 0 0,0 2-12 0 0,0 0 12 0 0,0 0 2 0 0,0 0 0 0 0,0 2 10 0 0,-1 6 38 0 0,1-4 3 0 0,-1 1 0 0 0,1-1-1 0 0,1 0 1 0 0,-1 0 0 0 0,0 0-1 0 0,1 0 1 0 0,0 0 0 0 0,0 0 13 0 0,29 72-80 0 0,-21-47 108 0 0,-2 2 43 0 0,0-3 47 0 0,1-1 1 0 0,4 9-119 0 0,-2-4 113 0 0,6 50 317 0 0,-14-67-365 0 0,2 9 109 0 0,3 17 70 0 0,-1 20 38 0 0,-6-31-134 0 0,0-15-71 0 0,0-8-30 0 0,0 0 0 0 0,0 1 0 0 0,1-1 0 0 0,-1 1 0 0 0,2 0-47 0 0,2 7 58 0 0,2 6 46 0 0,-3 6 46 0 0,-3 16 1 0 0,0 0 52 0 0,0-40-119 0 0,0-3-10 0 0,0 0-47 0 0,0 0-57 0 0,0 0-63 0 0,0 0-130 0 0,0 0-229 0 0,0 0-25 0 0</inkml:trace>
  <inkml:trace contextRef="#ctx0" brushRef="#br0" timeOffset="1355.16">1860 273 8808 0 0,'0'0'197'0'0,"3"0"24"0"0,-3 0-213 0 0,1 0 0 0 0,-1-1 0 0 0,1 1 0 0 0,-1 0-1 0 0,1 0 1 0 0,-1 0 0 0 0,0 0 0 0 0,1 1-1 0 0,-1-1 1 0 0,1 0 0 0 0,-1 0 0 0 0,0 0 0 0 0,1 0-1 0 0,-1 0 1 0 0,1 0 0 0 0,-1 1 0 0 0,0-1-1 0 0,1 0 1 0 0,-1 0 0 0 0,0 1 0 0 0,1-1 0 0 0,-1 0-1 0 0,0 0 1 0 0,1 1 0 0 0,-1-1 0 0 0,0 0-1 0 0,0 1 1 0 0,1-1 0 0 0,-1 0 0 0 0,0 1 0 0 0,0-1-1 0 0,0 1 1 0 0,0-1 0 0 0,1 0 0 0 0,-1 1 0 0 0,0-1-1 0 0,0 1 1 0 0,0-1 0 0 0,0 0 0 0 0,0 1-1 0 0,0-1 1 0 0,0 1 0 0 0,0-1 0 0 0,0 1 0 0 0,0-1-1 0 0,0 0 1 0 0,-1 1-8 0 0,2 7 92 0 0,2 2-56 0 0,6 5-51 0 0,2 4 28 0 0,-6-5 62 0 0,-2 0 94 0 0,-1 0 34 0 0,13 44 712 0 0,-6-21-346 0 0,-2-12-229 0 0,4 3 14 0 0,-8-23-271 0 0,-1 1 0 0 0,1-1 1 0 0,-1 1-1 0 0,0 0 1 0 0,0 1-84 0 0,1 13 180 0 0,1 6 86 0 0,-3-23-220 0 0,0 1 0 0 0,0-1-1 0 0,0 0 1 0 0,0 0 0 0 0,1 0 0 0 0,0 0-1 0 0,-1 0-45 0 0,9 15 330 0 0,-1 7 35 0 0,2 5 39 0 0,5-10-64 0 0,-5-7-84 0 0,5 3 19 0 0,-4-6-49 0 0,-1-5 35 0 0,2-3 97 0 0,-2-1-144 0 0,7 4 190 0 0,8 2 191 0 0,-11-8-272 0 0,5-9 182 0 0,8 5-8 0 0,-21 3-388 0 0,1 0 34 0 0,20-7 416 0 0,-17 4-348 0 0,0 0-63 0 0,-3 0-102 0 0,10-7 111 0 0,-4 2-44 0 0,-9 6-72 0 0,-1-1 0 0 0,1 1 0 0 0,-1-1 0 0 0,1 0 0 0 0,-2-1 0 0 0,2-1-41 0 0,10-11 111 0 0,1 2-33 0 0,-12 12-64 0 0,0 1 1 0 0,-1-1-1 0 0,1 0 1 0 0,-1 1 0 0 0,0-2-1 0 0,1-1-14 0 0,1-14 54 0 0,-3 10-30 0 0,9-24 38 0 0,-6 21-18 0 0,-1 1 1 0 0,-1-1 0 0 0,1-9-45 0 0,-3 17 4 0 0,-1 0 0 0 0,1 0 1 0 0,-2 0-1 0 0,1 0 1 0 0,0 1-1 0 0,-1-1 0 0 0,-1-3-4 0 0,-23-67 72 0 0,23 63-71 0 0,-3-5-37 0 0,-5-2-83 0 0,6 13 70 0 0,-1-9 10 0 0,1 5-51 0 0,2 4-6 0 0,-1 0-48 0 0,1 2-76 0 0,-1-3-131 0 0,-1 0-104 0 0,1 1-104 0 0,0 2-106 0 0,-7-1-673 0 0,9 4 1242 0 0,1 1 0 0 0,0-1 0 0 0,-1 0 0 0 0,1 0 0 0 0,0 1 0 0 0,0-1 0 0 0,-1 0 1 0 0,1 0-1 0 0,0 0 0 0 0,0 0 0 0 0,0 1 0 0 0,0-1 0 0 0,0 0 0 0 0,0-1 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10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16 4320 0 0,'0'0'99'0'0,"0"0"11"0"0,0 0 9 0 0,-2 0-19 0 0,-9 0-60 0 0,9 0 60 0 0,2 0 20 0 0,0 0 0 0 0,0 0 19 0 0,0 0 78 0 0,0 0 36 0 0,-5 0-54 0 0,1 1 86 0 0,-6 3 856 0 0,8-3-929 0 0,1 1-36 0 0,-1-1-45 0 0,1 0-60 0 0,-1 0-74 0 0,1 1-84 0 0,-1 0 593 0 0,2-2 7 0 0,0 0-25 0 0,0 0-128 0 0,0 0-59 0 0,0 0-11 0 0,0 0-2 0 0,0 0 0 0 0,0 0 0 0 0,0 0 0 0 0,0 3-23 0 0,0 7-96 0 0,0-8-45 0 0,2-2-10 0 0,2 0-72 0 0,8 0 72 0 0,0 3 38 0 0,-4 2-52 0 0,1 0 45 0 0,4-3 38 0 0,-1-1-14 0 0,-8-1-122 0 0,0 1-1 0 0,0-1 1 0 0,-1 0 0 0 0,1-1 0 0 0,0 1 0 0 0,0-1 0 0 0,-1 0 0 0 0,3 0-47 0 0,2-2 67 0 0,1 1 1 0 0,-1-1 0 0 0,1 2 0 0 0,5-1-68 0 0,14 0 183 0 0,-5 3-55 0 0,27 0 127 0 0,-20-5-156 0 0,-15-1-52 0 0,1-1 16 0 0,1 4 11 0 0,53 2 142 0 0,-68 0-209 0 0,0 0 0 0 0,0 0 1 0 0,0 0-1 0 0,0-1 1 0 0,0 1-1 0 0,-1 0 1 0 0,1-1-1 0 0,0 0 1 0 0,0 1-1 0 0,-1-1 1 0 0,1 0-1 0 0,0 0 0 0 0,1-1-7 0 0,-2 1 4 0 0,0 0-1 0 0,1 1 1 0 0,-1-1-1 0 0,0 0 1 0 0,1 1-1 0 0,-1-1 0 0 0,1 1 1 0 0,-1-1-1 0 0,1 1 1 0 0,-1 0-1 0 0,1-1 0 0 0,0 1 1 0 0,0 0-4 0 0,26 0 80 0 0,-23-2-15 0 0,5-9 9 0 0,-5 8 16 0 0,4 3-49 0 0,-7 1 15 0 0,0-1 45 0 0,3 0-11 0 0,-1 0-61 0 0,-1 0-4 0 0,0 0 53 0 0,-3 0 29 0 0,0 0 12 0 0,2 0 1 0 0,11 0-20 0 0,-12 0-99 0 0,0 0 0 0 0,-1 0 1 0 0,1 0-1 0 0,0 0 1 0 0,0 0-1 0 0,0 0 1 0 0,0 0-1 0 0,-1 0 0 0 0,1 1 1 0 0,0-1-1 0 0,0 0 1 0 0,0 0-1 0 0,-1 1 1 0 0,2-1-2 0 0,3 13 13 0 0,5 0 54 0 0,-7-8-2 0 0,-4 0-49 0 0,0 0-10 0 0,5 0 40 0 0,0-2-33 0 0,-4-3-14 0 0,1 1 1 0 0,-1-1-1 0 0,1 0 1 0 0,-1 1-1 0 0,1-1 1 0 0,-1 1-1 0 0,0-1 1 0 0,1 1-1 0 0,-1-1 1 0 0,0 1-1 0 0,1-1 1 0 0,-1 1-1 0 0,0-1 1 0 0,0 1-1 0 0,1-1 1 0 0,-1 1-1 0 0,0 0 1 0 0,2 10 18 0 0,-2 9 44 0 0,0 29 86 0 0,0 0-53 0 0,0 9-30 0 0,0 25-23 0 0,1-80-42 0 0,-1-1 0 0 0,-1 1 0 0 0,1-1 0 0 0,0 1-1 0 0,-1-1 1 0 0,1 1 0 0 0,-1-1 0 0 0,1 0 0 0 0,-1 1-1 0 0,0-1 1 0 0,0 0 0 0 0,-1 2 0 0 0,-3 8 24 0 0,2 9 70 0 0,3 2 2 0 0,0 39 294 0 0,0-60-370 0 0,0 0 0 0 0,0-1-1 0 0,0 1 1 0 0,0-1 0 0 0,-1 1 0 0 0,1 0 0 0 0,0-1 0 0 0,-1 1-1 0 0,1-1 1 0 0,-1 1 0 0 0,0-1 0 0 0,0 1 0 0 0,1-1 0 0 0,-1 1-20 0 0,-5 10 128 0 0,2 15 48 0 0,4-2-115 0 0,0 0-36 0 0,1-2-15 0 0,-1 87 275 0 0,0-83-191 0 0,0-3 11 0 0,0 1 33 0 0,0 2 42 0 0,0 2 50 0 0,0-31-364 0 0,0-2-70 0 0,0 1-68 0 0,0-1-67 0 0,0 0-66 0 0,0 0-64 0 0,0 0-64 0 0,0 2-61 0 0,0 0 180 0 0,0 1-56 0 0,0-1-50 0 0,0 0-42 0 0,0 1-162 0 0,0-1-43 0 0,0 0-194 0 0,0-2-526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11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6648 0 0,'0'0'149'0'0,"0"0"23"0"0,0 0 12 0 0,0 0 44 0 0,0 0-90 0 0,0 0 109 0 0,0 0 205 0 0,0 0 18 0 0,3 0-32 0 0,5 2-190 0 0,-8-2-235 0 0,1 0 0 0 0,-1 1 0 0 0,0-1 1 0 0,1 1-1 0 0,-1-1 0 0 0,0 0 0 0 0,1 1 0 0 0,-1-1 0 0 0,0 1 0 0 0,0-1 0 0 0,0 1 0 0 0,1-1 0 0 0,-1 1 1 0 0,0-1-1 0 0,0 1 0 0 0,0-1 0 0 0,0 1 0 0 0,0-1 0 0 0,0 1 0 0 0,0-1 0 0 0,0 1 0 0 0,0-1-13 0 0,3 5 226 0 0,1 0-124 0 0,-1-3-14 0 0,0 1 0 0 0,-1-1 1 0 0,1 1-1 0 0,-1 0 0 0 0,0 0 0 0 0,0 0 0 0 0,1 2-88 0 0,0 2 105 0 0,-3 0-33 0 0,0-1 24 0 0,0-4-67 0 0,0 0 0 0 0,0-1 1 0 0,0 1-1 0 0,0-1 0 0 0,0 1 1 0 0,0 0-1 0 0,0-1 0 0 0,1 1 1 0 0,-1-1-1 0 0,0 1 0 0 0,1-1 1 0 0,0 2-30 0 0,5 1 146 0 0,-5-4-137 0 0,-1 1 1 0 0,1-1-1 0 0,-1 0 0 0 0,0 0 1 0 0,1 1-1 0 0,-1-1 1 0 0,0 0-1 0 0,1 1 1 0 0,-1-1-1 0 0,0 0 1 0 0,1 1-1 0 0,-1-1 0 0 0,0 1 1 0 0,1-1-1 0 0,-1 0 1 0 0,0 1-1 0 0,0-1 1 0 0,0 1-1 0 0,1-1 0 0 0,-1 1 1 0 0,0-1-1 0 0,0 1 1 0 0,0-1-1 0 0,0 0 1 0 0,0 1-1 0 0,0-1 0 0 0,0 1 1 0 0,0-1-1 0 0,0 1 1 0 0,0-1-1 0 0,0 1 1 0 0,0 0-10 0 0,-1 10 170 0 0,1-8-129 0 0,-1 0-1 0 0,1 0 1 0 0,0 0-1 0 0,0 0 1 0 0,1 0 0 0 0,-1 1-1 0 0,1-1 1 0 0,-1 0-1 0 0,1 0 1 0 0,0 0-41 0 0,1 0 55 0 0,1 2-19 0 0,1 1 5 0 0,-2 0 47 0 0,-1-1 66 0 0,0 3 101 0 0,2 3 38 0 0,6 3 49 0 0,-6-11-54 0 0,-3-3-135 0 0,0 3-93 0 0,0 0 44 0 0,0 9 355 0 0,0-8-300 0 0,0-1-83 0 0,0-2-84 0 0,0 0-38 0 0,0 2 134 0 0,0-3-21 0 0,0 0-3 0 0,0 0 21 0 0,0 0 88 0 0,0 0 34 0 0,0 0 8 0 0,0-1-96 0 0,0-1-70 0 0,0 1-54 0 0,-1-1 1 0 0,1 1 0 0 0,0-1-1 0 0,-1 1 1 0 0,1-1 0 0 0,-1 1 0 0 0,1-1-1 0 0,-1 1 1 0 0,0-1 0 0 0,1 1-1 0 0,-1 0 1 0 0,0-1 4 0 0,0 1-9 0 0,0-1 1 0 0,0 1-1 0 0,0-1 0 0 0,0 0 1 0 0,1 0-1 0 0,-1 0 0 0 0,0 1 0 0 0,1-1 1 0 0,-1 0-1 0 0,1 0 0 0 0,0 0 1 0 0,0-1 8 0 0,0-18 121 0 0,0 0-50 0 0,0-4-33 0 0,0-13-32 0 0,-1 32-7 0 0,2 5 3 0 0,11-23-15 0 0,-9 9-33 0 0,-1 0 32 0 0,11 0 24 0 0,2 0 33 0 0,0 2-43 0 0,2 5-44 0 0,-11 6 33 0 0,-4 0 20 0 0,1-1-6 0 0,2 1 40 0 0,8 4-60 0 0,-1 8-119 0 0,-7-7-11 0 0,5-1 19 0 0,-5 8 52 0 0,8-5 52 0 0,-12-4 20 0 0,0 0 1 0 0,0-1-1 0 0,0 1 1 0 0,0 0-1 0 0,0 0 1 0 0,0 0-1 0 0,0 0 0 0 0,0 0 1 0 0,0 0-1 0 0,0 0 1 0 0,-1 0-1 0 0,2 1 4 0 0,13 28-10 0 0,0 0 10 0 0,-10-19 9 0 0,-1-1 28 0 0,2-3 35 0 0,-4-4 37 0 0,-1-1-39 0 0,0 1-25 0 0,-1 1-20 0 0,1 2 32 0 0,9 6 64 0 0,-6-5-196 0 0,-5 2 25 0 0,1-7 20 0 0,-1-2 26 0 0,1 1-1 0 0,0-1 1 0 0,0 1-1 0 0,0-1 0 0 0,0 1 1 0 0,0-1-1 0 0,0 0 1 0 0,0 1-1 0 0,0-1 1 0 0,0 1-1 0 0,0-1 1 0 0,0 1-1 0 0,0-1 0 0 0,0 0 1 0 0,0 1-1 0 0,0-1 1 0 0,1 1-1 0 0,-1-1 1 0 0,0 0-1 0 0,0 1 1 0 0,0-1-1 0 0,1 1 0 0 0,-1-1 1 0 0,0 0-1 0 0,0 1 1 0 0,1-1-1 0 0,-1 0 1 0 0,0 0-1 0 0,1 1 1 0 0,-1-1-1 0 0,0 0 0 0 0,1 0 1 0 0,-1 1-1 0 0,1-1 1 0 0,-1 0 4 0 0,1 0-4 0 0,-1 0 0 0 0,0 1 0 0 0,1-1 0 0 0,-1 0 1 0 0,0 0-1 0 0,1 0 0 0 0,-1 0 0 0 0,0 1 0 0 0,1-1 0 0 0,-1 0 0 0 0,0 0 1 0 0,1 1-1 0 0,-1-1 0 0 0,0 0 0 0 0,0 1 0 0 0,1-1 0 0 0,-1 0 1 0 0,0 1-1 0 0,0-1 0 0 0,0 0 0 0 0,1 1 4 0 0,-1 2-2 0 0,1 0 0 0 0,0 0 0 0 0,-1 1 0 0 0,1-1 0 0 0,-1 0 0 0 0,0 0 0 0 0,0 1 2 0 0,0 4 11 0 0,1-6 10 0 0,-1-1 0 0 0,1 1 0 0 0,-1-1 0 0 0,1 1 0 0 0,-1-1 0 0 0,1 0 0 0 0,0 0 0 0 0,0 1 0 0 0,0-1 0 0 0,0 1-21 0 0,3 2 25 0 0,-1 1 81 0 0,-3 8-9 0 0,0-1-21 0 0,0-9 11 0 0,0-1-13 0 0,0-1-241 0 0,0-1 53 0 0,0 0 48 0 0,0 1 42 0 0,0-1 63 0 0,0 1 73 0 0,0 1 423 0 0,0-1-400 0 0,0-1-126 0 0,0 1-54 0 0,0-1-64 0 0,0 1-74 0 0,0-1-53 0 0,0 1-73 0 0,0-1-83 0 0,0 1-90 0 0,0 0-96 0 0,0-1-104 0 0,0 1-111 0 0,0 0-119 0 0,0-1-1075 0 0,0 0-1130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15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0 243 7080 0 0,'0'0'157'0'0,"0"0"23"0"0,0 0 13 0 0,3 0-22 0 0,43 0 1085 0 0,-17 0-449 0 0,-6 0-163 0 0,-1 0-36 0 0,-3 0-133 0 0,-1 0-34 0 0,0 0-38 0 0,-1 0-43 0 0,-2 0-96 0 0,0 0-34 0 0,0 0-38 0 0,0 0-41 0 0,0 0-41 0 0,1 0-47 0 0,0 0-46 0 0,0 0-51 0 0,-14 0 38 0 0,1 0 1 0 0,-1-1 0 0 0,0 1 0 0 0,1 0 0 0 0,-1-1 0 0 0,1 1 0 0 0,-1-1-1 0 0,0 0 1 0 0,1 0 0 0 0,-1 0 0 0 0,2-1-5 0 0,-2 1 3 0 0,0 0 0 0 0,1 0 0 0 0,-1 0 1 0 0,0 0-1 0 0,1 0 0 0 0,-1 1 0 0 0,0-1 0 0 0,1 1 0 0 0,-1 0 0 0 0,1 0 1 0 0,1 0-4 0 0,3 0 5 0 0,10-1 72 0 0,-11-1-71 0 0,2-3 25 0 0,-7 4-26 0 0,1 1-1 0 0,-1-1 1 0 0,0 0 0 0 0,1 0-1 0 0,-1 0 1 0 0,1 1-1 0 0,-1-1 1 0 0,1 1 0 0 0,-1-1-1 0 0,1 1 1 0 0,0 0-1 0 0,-1 0 1 0 0,1 0 0 0 0,0-1-5 0 0,-2 2 4 0 0,1-1 1 0 0,0 0-1 0 0,0 0 1 0 0,0 0-1 0 0,0 0 1 0 0,-1-1 0 0 0,1 1-1 0 0,0 0 1 0 0,0 0-1 0 0,0 0 1 0 0,-1-1-1 0 0,1 1 1 0 0,0 0 0 0 0,0-1-5 0 0,2-9 26 0 0,-3 10-26 0 0,0 0 1 0 0,0 0-1 0 0,0 0 0 0 0,0-1 0 0 0,0 1 0 0 0,0 0 0 0 0,0 0 1 0 0,0 0-1 0 0,0 0 0 0 0,0 0 0 0 0,0 0 0 0 0,0 0 0 0 0,0 0 1 0 0,0 0-1 0 0,0 0 0 0 0,0 0 0 0 0,0-1 0 0 0,0 1 0 0 0,0 0 1 0 0,0 0-1 0 0,0 0 0 0 0,0 0 0 0 0,0 0 0 0 0,0 0 0 0 0,0 0 1 0 0,0 0-1 0 0,0 0 0 0 0,0 0 0 0 0,0 0 0 0 0,0 0 0 0 0,0 0 0 0 0,0-1 1 0 0,0 1-1 0 0,0 0 0 0 0,0 0 0 0 0,1 0 0 0 0,-1 0 0 0 0,0 0 1 0 0,0 0-1 0 0,0 0 0 0 0,0 0 0 0 0,0 0 0 0 0,0 0 0 0 0,0 0 1 0 0,0 0-1 0 0,0 0 0 0 0,0 0 0 0 0,0 0 0 0 0,1 0 0 0 0,-1 0 1 0 0,0 0-1 0 0,0 0 0 0 0,0 0 0 0 0,0 0 0 0 0,0 0 0 0 0,0 0 1 0 0,0 0-1 0 0,1 0-135 0 0,-1 0 76 0 0,1 0 64 0 0,0 0 102 0 0,1 0 70 0 0,-1 0-137 0 0,0 0-110 0 0,-1 0-14 0 0,1 0-38 0 0,-1 0-12 0 0,1 0-34 0 0,0 0-35 0 0,-1 0-38 0 0,1 0-42 0 0,-1 0-44 0 0,1 0-47 0 0,0 0-49 0 0,-1 0-287 0 0</inkml:trace>
  <inkml:trace contextRef="#ctx0" brushRef="#br0" timeOffset="400.2">257 1 3488 0 0,'0'0'101'0'0,"0"0"-17"0"0,0 0 8 0 0,0 0 46 0 0,0 0 130 0 0,0 0 234 0 0,0 0 18 0 0,0 0-12 0 0,0 2-79 0 0,0 8-39 0 0,0-7-6 0 0,3-1-11 0 0,1 3-322 0 0,-1 0 103 0 0,-1 1 63 0 0,1 10 356 0 0,-3-10-426 0 0,0-1-36 0 0,3 9 187 0 0,7 0 50 0 0,-9-13-195 0 0,0 1-33 0 0,0 1 37 0 0,0 1-73 0 0,-2 2-47 0 0,1-4-7 0 0,-1 0 38 0 0,1 14 117 0 0,-2 7 138 0 0,2-18-222 0 0,0 0 1 0 0,1 0-1 0 0,-1 0 0 0 0,1 0 1 0 0,0 0-1 0 0,1 2-101 0 0,2 3 121 0 0,0 0-11 0 0,-1-3-7 0 0,-2 1 15 0 0,0 2 41 0 0,-1 13 146 0 0,1 20 179 0 0,-1-24-301 0 0,-1-1-28 0 0,-2-5-74 0 0,-2 2 47 0 0,3-12-97 0 0,1 0 1 0 0,0 0-1 0 0,0 0 0 0 0,0 1 0 0 0,1-1 0 0 0,-1 0 0 0 0,1 1 0 0 0,-1 0-31 0 0,2 11 213 0 0,-1 5-10 0 0,0 1-1 0 0,0-7 2 0 0,0-3 53 0 0,-1 2 111 0 0,-1-13-271 0 0,-8 0-22 0 0,7 0 5 0 0,3 0-75 0 0,0 0-31 0 0,0 0-30 0 0,0 0-42 0 0,0 0-23 0 0,0 0-42 0 0,0 0-48 0 0,0 0-54 0 0,0 0-59 0 0,0 0-53 0 0,0 0-49 0 0,0 0-42 0 0,0 0-140 0 0,0 0-42 0 0,0 0-171 0 0,0 0-454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13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0 259 5344 0 0,'0'0'157'0'0,"0"0"-43"0"0,0 0-11 0 0,0 0 73 0 0,0 0 35 0 0,0 0 253 0 0,0 0 15 0 0,0 0-19 0 0,0 0-83 0 0,0 0-32 0 0,0 0-7 0 0,0 0-16 0 0,0 0-54 0 0,0 0-20 0 0,0 0-6 0 0,3 0-18 0 0,7 0-67 0 0,-10 0-155 0 0,0 0 1 0 0,0 0-1 0 0,0 0 0 0 0,0 0 0 0 0,0 0 1 0 0,0 0-1 0 0,0 0 0 0 0,0 0 0 0 0,0 0 1 0 0,1 0-1 0 0,-1 0 0 0 0,0 0 1 0 0,0 0-1 0 0,0 0 0 0 0,0 0 0 0 0,0 0 1 0 0,0 0-1 0 0,0 0 0 0 0,0 0 0 0 0,0 0 1 0 0,0 0-1 0 0,1 0 0 0 0,-1 0 0 0 0,0 0 1 0 0,0 0-1 0 0,0 0 0 0 0,0 0 1 0 0,0 0-1 0 0,0 0 0 0 0,0 0 0 0 0,0 0 1 0 0,0 0-1 0 0,0 0 0 0 0,0 0 0 0 0,0 1 1 0 0,0-1-1 0 0,0 0 0 0 0,0 0 0 0 0,0 0 1 0 0,0 0-1 0 0,0 0 0 0 0,0 0 1 0 0,0 0-1 0 0,0 0 0 0 0,0 0 0 0 0,0 0 1 0 0,0 0-1 0 0,0 1 0 0 0,0-1 0 0 0,0 0 1 0 0,0 0-1 0 0,0 0 0 0 0,0 0 1 0 0,0 0-1 0 0,0 0 0 0 0,0 0 0 0 0,0 0-2 0 0,0 4 29 0 0,1-1 37 0 0,6 10 395 0 0,-5-10-385 0 0,1 0-89 0 0,0-1 151 0 0,-1-1-47 0 0,0 0-29 0 0,1-1-29 0 0,0-1-12 0 0,-1 3 26 0 0,2 4 64 0 0,-4-6-105 0 0,1 1 1 0 0,-1-1 0 0 0,0 1 0 0 0,0-1-1 0 0,1 0 1 0 0,-1 1 0 0 0,0-1-1 0 0,1 0 1 0 0,-1 1 0 0 0,0-1-1 0 0,1 0 1 0 0,-1 1 0 0 0,0-1 0 0 0,1 0-1 0 0,-1 0 1 0 0,1 1 0 0 0,-1-1-1 0 0,1 0 1 0 0,-1 0 0 0 0,1 0 0 0 0,-1 0-1 0 0,0 0 1 0 0,1 1 0 0 0,-1-1-1 0 0,1 0 1 0 0,-1 0 0 0 0,1 0-1 0 0,-1 0 1 0 0,1 0 0 0 0,-1-1 0 0 0,1 1-1 0 0,0 0-6 0 0,8 0 162 0 0,6 0 23 0 0,-1 0-57 0 0,34 0 143 0 0,-26 0-95 0 0,-16 0-133 0 0,9-6-14 0 0,7-5 67 0 0,-15 6-50 0 0,5-1-1 0 0,2 4 13 0 0,-14 2-53 0 0,9 1 5 0 0,-3-5 39 0 0,0-2-55 0 0,-2 2-49 0 0,-4 4 52 0 0,2-2-181 0 0,0 0 37 0 0,2-1-53 0 0,-2 0 79 0 0,0 1 43 0 0,-1 1 24 0 0,1-1-47 0 0,0 0-115 0 0,-2 2-22 0 0,0 0-66 0 0,0 0 105 0 0,0 0-36 0 0,0 0-40 0 0,0 0-37 0 0,0 0-405 0 0,0 0-270 0 0,0 0-634 0 0</inkml:trace>
  <inkml:trace contextRef="#ctx0" brushRef="#br0" timeOffset="331.58">182 138 4480 0 0,'0'0'132'0'0,"0"2"48"0"0,0 8 139 0 0,0-7 58 0 0,0-1 8 0 0,-1 2-249 0 0,1 8 158 0 0,3-2-51 0 0,3-6-71 0 0,-5-4-161 0 0,-1 0 0 0 0,1 1 0 0 0,-1-1 0 0 0,0 0-1 0 0,1 0 1 0 0,-1 1 0 0 0,1-1 0 0 0,-1 0 0 0 0,0 1-1 0 0,1-1 1 0 0,-1 0 0 0 0,0 1 0 0 0,0-1 0 0 0,1 1-1 0 0,-1-1 1 0 0,0 0 0 0 0,0 1 0 0 0,0-1 0 0 0,1 1-1 0 0,-1-1 1 0 0,0 1 0 0 0,0-1 0 0 0,0 1-1 0 0,0-1 1 0 0,0 1 0 0 0,0-1 0 0 0,0 1 0 0 0,0-1-1 0 0,0 1 1 0 0,0-1 0 0 0,0 0 0 0 0,0 1-11 0 0,0 81 1180 0 0,0-55-719 0 0,0 0 96 0 0,0-26-540 0 0,0 0-1 0 0,0-1 1 0 0,0 1-1 0 0,0 0 1 0 0,0-1-1 0 0,0 1 1 0 0,0 0-1 0 0,0-1 1 0 0,0 1-1 0 0,0 0 1 0 0,1-1-1 0 0,-1 1 1 0 0,0-1-1 0 0,1 1 1 0 0,-1-1-1 0 0,0 1 1 0 0,1 0-1 0 0,-1-1 1 0 0,1 1-1 0 0,-1-1 1 0 0,0 1 0 0 0,1-1-1 0 0,-1 0 1 0 0,1 1-1 0 0,0-1 1 0 0,-1 1-17 0 0,1-1 16 0 0,-1 0 0 0 0,1 1 0 0 0,-1-1 0 0 0,1 0 0 0 0,-1 1 0 0 0,1-1 1 0 0,-1 1-1 0 0,1-1 0 0 0,-1 1 0 0 0,0-1 0 0 0,1 1 0 0 0,-1 0 1 0 0,0-1-1 0 0,1 1 0 0 0,-1-1 0 0 0,0 1 0 0 0,0 0 0 0 0,1-1 1 0 0,-1 1-1 0 0,0 0 0 0 0,0-1 0 0 0,0 1 0 0 0,0 0 0 0 0,0-1 1 0 0,0 1-1 0 0,0 0-16 0 0,0 22 372 0 0,0 0-72 0 0,0-1-90 0 0,0-2-108 0 0,0-18-30 0 0,0-2 10 0 0,0 0 46 0 0,0 0 22 0 0,2 3 2 0 0,8 7-43 0 0,-7-8-164 0 0,-3-2-34 0 0,0 0-71 0 0,0 0-31 0 0,0 0 87 0 0,0 0-64 0 0,0 0-82 0 0,0 0 76 0 0,0 0-39 0 0,0 0-41 0 0,0 0-38 0 0,0 0-390 0 0,0 0-269 0 0,0 0-623 0 0</inkml:trace>
  <inkml:trace contextRef="#ctx0" brushRef="#br0" timeOffset="1001.01">469 62 5136 0 0,'0'0'149'0'0,"2"-2"-7"0"0,1-1-121 0 0,-1 1-24 0 0,5 0 21 0 0,9-6 52 0 0,-10 4 56 0 0,1-2 144 0 0,-7 6-270 0 0,1-2 196 0 0,1 1-33 0 0,0 0 74 0 0,0 0-75 0 0,1 2-70 0 0,0-1-27 0 0,-1-1 67 0 0,2-6 209 0 0,0 3-38 0 0,5 2-57 0 0,-7 2-185 0 0,0 0 0 0 0,0-1 0 0 0,-1 1 0 0 0,1 0 0 0 0,0-1 0 0 0,-1 1 0 0 0,1-1 0 0 0,-1 0 0 0 0,1 1 0 0 0,0-1 0 0 0,0-1-61 0 0,12-4 429 0 0,-1 4-205 0 0,10 2 72 0 0,25 0-4 0 0,-43 0-249 0 0,12-1-31 0 0,-13 2-11 0 0,5 11-3 0 0,1-9 12 0 0,-10-3-9 0 0,0 0 0 0 0,0 0 0 0 0,0 0-1 0 0,1 0 1 0 0,-1 0 0 0 0,0 0 0 0 0,0 0-1 0 0,0 0 1 0 0,0 0 0 0 0,0 0 0 0 0,0 0-1 0 0,0 0 1 0 0,0 0 0 0 0,0 0 0 0 0,0 0-1 0 0,1 0 1 0 0,-1 0 0 0 0,0 0 0 0 0,0 0-1 0 0,0 0 1 0 0,0 0 0 0 0,0 0 0 0 0,0 0-1 0 0,0 0 1 0 0,0 0 0 0 0,0 0 0 0 0,0 0-1 0 0,0 0 1 0 0,0 0 0 0 0,0 0 0 0 0,1 0-1 0 0,-1 0 1 0 0,0 1 0 0 0,0-1 0 0 0,0 0-1 0 0,0 0 1 0 0,0 0 0 0 0,0 0 0 0 0,0 0-1 0 0,0 0 1 0 0,0 0 0 0 0,0 0 0 0 0,0 0-1 0 0,0 0 1 0 0,0 0 0 0 0,0 0 0 0 0,0 1-1 0 0,0-1 1 0 0,0 0 0 0 0,0 0 0 0 0,0 0-1 0 0,0 0 1 0 0,0 0 0 0 0,0 0 0 0 0,0 0-1 0 0,0 0 1 0 0,0 0-1 0 0,2 11 24 0 0,8-6 43 0 0,-9-1-37 0 0,0 1 4 0 0,2 1 35 0 0,1-3-51 0 0,-3-3-18 0 0,-1 1 0 0 0,1-1 0 0 0,-1 0 0 0 0,1 1 0 0 0,-1-1 0 0 0,1 1 0 0 0,-1-1 0 0 0,0 0 0 0 0,1 1 0 0 0,-1-1 0 0 0,0 1 0 0 0,1-1 0 0 0,-1 1 0 0 0,0 0 0 0 0,0-1 0 0 0,0 1 0 0 0,1 0 0 0 0,0 10 62 0 0,0 9 98 0 0,0-7-72 0 0,-1-9-73 0 0,1-1 0 0 0,-1 1-1 0 0,0 0 1 0 0,0 0-1 0 0,0 0 1 0 0,-1 0 0 0 0,1 0-1 0 0,-1 0 1 0 0,0 0 0 0 0,-1 1-15 0 0,-4 0 19 0 0,6-5-16 0 0,-1 0 0 0 0,1 0 0 0 0,-1 1-1 0 0,1-1 1 0 0,0 0 0 0 0,-1 0-1 0 0,1 1 1 0 0,0-1 0 0 0,-1 0 0 0 0,1 1-1 0 0,0-1 1 0 0,-1 1 0 0 0,1-1-1 0 0,0 0 1 0 0,0 1 0 0 0,-1-1 0 0 0,1 1-1 0 0,0-1 1 0 0,0 1 0 0 0,0-1-1 0 0,0 0 1 0 0,0 1 0 0 0,-1-1 0 0 0,1 1-1 0 0,0-1 1 0 0,0 1 0 0 0,0-1-1 0 0,0 1 1 0 0,0-1 0 0 0,1 1 0 0 0,-1-1-1 0 0,0 1-2 0 0,0 9 51 0 0,1-7-38 0 0,-1-1 0 0 0,0 1 1 0 0,0 0-1 0 0,0-1 0 0 0,0 1 1 0 0,0 0-1 0 0,-1-1 1 0 0,1 1-1 0 0,-1 0 0 0 0,1-1 1 0 0,-2 2-14 0 0,-4 0 35 0 0,6-4-34 0 0,-1 1-1 0 0,1-1 1 0 0,-1 0 0 0 0,1 0 0 0 0,0 1 0 0 0,-1-1 0 0 0,1 0 0 0 0,-1 1 0 0 0,1-1 0 0 0,0 0 0 0 0,0 1-1 0 0,-1-1 1 0 0,1 0 0 0 0,0 1 0 0 0,-1-1 0 0 0,1 1 0 0 0,0-1 0 0 0,0 1 0 0 0,0-1 0 0 0,0 0 0 0 0,0 1 0 0 0,-1-1-1 0 0,1 1 1 0 0,0-1 0 0 0,0 1 0 0 0,0-1 0 0 0,0 1 0 0 0,0-1 0 0 0,0 1 0 0 0,0-1 0 0 0,0 1 0 0 0,1 0-1 0 0,-1 8 0 0 0,1-6 0 0 0,-1 0 0 0 0,0-1 0 0 0,0 1 0 0 0,0 0 0 0 0,0 0 0 0 0,0-1 0 0 0,-1 1 0 0 0,1 0 0 0 0,-1-1 0 0 0,0 1 0 0 0,0 0 0 0 0,-5 1-3 0 0,5-4 3 0 0,1 0 0 0 0,0 0 0 0 0,0 0 0 0 0,0 0 0 0 0,-1 0 0 0 0,1 0 0 0 0,0 0 0 0 0,0 0 0 0 0,0 0 0 0 0,-1 0 0 0 0,1 0 0 0 0,0 0 0 0 0,0 0 0 0 0,0 1 0 0 0,0-1 0 0 0,0 0 0 0 0,-1 0 0 0 0,1 0 0 0 0,0 0 0 0 0,0 0 0 0 0,0 1 0 0 0,0-1 0 0 0,0 0 0 0 0,0 0 0 0 0,-1 0 0 0 0,1 0 0 0 0,0 1 0 0 0,0-1 0 0 0,0 0 0 0 0,0 0 0 0 0,0 0 0 0 0,0 1 0 0 0,-1 22 16 0 0,-2-18 37 0 0,-7 5-23 0 0,7-8 51 0 0,3-2 16 0 0,0 0-21 0 0,0 0-10 0 0,0 3-2 0 0,1-3 18 0 0,-1 0-42 0 0,0 2-55 0 0,0 1-182 0 0,0-2 200 0 0,1 1 92 0 0,-2-1 78 0 0,1 0 108 0 0,0 0-95 0 0,0-1 35 0 0,0 1 37 0 0,-1-1 39 0 0,3 0-219 0 0,0 0-35 0 0,8 0-14 0 0,-8 0-7 0 0,19 0 133 0 0,-14 0-114 0 0,-5 0-41 0 0,16 0 92 0 0,-6-3-43 0 0,-1-3-21 0 0,-2 1-5 0 0,1 4 35 0 0,3 2-5 0 0,2-1-28 0 0,-2-4 22 0 0,7-5 58 0 0,10 4-31 0 0,-22 0-53 0 0,-7 4-17 0 0,0 0-1 0 0,1 0 0 0 0,-1 0 0 0 0,1 1 1 0 0,-1-1-1 0 0,0 0 0 0 0,1 1 0 0 0,0-1 1 0 0,-1 1-1 0 0,1 0 0 0 0,-1-1 0 0 0,1 1 1 0 0,-1 0-1 0 0,1 0-3 0 0,5 0-25 0 0,-1 0 34 0 0,25 0 160 0 0,-20 0-202 0 0,-2 0-93 0 0,-5 0 19 0 0,1 0-34 0 0,-1 0-38 0 0,1 0-42 0 0,-1 0-45 0 0,1 0-49 0 0,-4 0 10 0 0,1 0-47 0 0,0 0-42 0 0,-1 0-36 0 0,1 0-128 0 0,0 0-35 0 0,3 0-1313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16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380 288 5904 0 0,'0'0'132'0'0,"0"0"17"0"0,0 0 11 0 0,-2 0-21 0 0,-5-1-90 0 0,2-5-89 0 0,2 2 37 0 0,-1 2 63 0 0,-1 0 48 0 0,-1 2 71 0 0,-8 0 202 0 0,-22 0 594 0 0,25 0-704 0 0,0 0-35 0 0,-5 0 16 0 0,8 0-174 0 0,0 0-39 0 0,7 0-24 0 0,-1 0-1 0 0,0 0 1 0 0,0 0 0 0 0,1 1 0 0 0,-1-1-1 0 0,0 1 1 0 0,1-1 0 0 0,-1 1-1 0 0,1 0 1 0 0,-1-1 0 0 0,1 1 0 0 0,-1 0-1 0 0,1 0-14 0 0,-1 0 14 0 0,1 0-1 0 0,-1 0 0 0 0,1 0 1 0 0,-1 0-1 0 0,1-1 1 0 0,-1 1-1 0 0,0-1 0 0 0,1 1 1 0 0,-1-1-1 0 0,0 0 1 0 0,0 1-1 0 0,1-1 0 0 0,-1 0-13 0 0,0 0 10 0 0,1 0 0 0 0,-1 0-1 0 0,1 0 1 0 0,-1 1-1 0 0,0-1 1 0 0,1 1 0 0 0,-1-1-1 0 0,1 1 1 0 0,-1-1 0 0 0,1 1-1 0 0,0 0 1 0 0,-1 0-1 0 0,1 0 1 0 0,-1 0-10 0 0,-5 3 39 0 0,-7 3 32 0 0,-11 6 25 0 0,18-9-82 0 0,1 0-1 0 0,0 0 1 0 0,1 1-1 0 0,-1 0 0 0 0,-1 1-13 0 0,0 1 22 0 0,3-4-8 0 0,1 0 0 0 0,0 0 1 0 0,0 1-1 0 0,1-1 0 0 0,-1 1 0 0 0,0 0-14 0 0,-1 5 15 0 0,3-6-5 0 0,0-1-1 0 0,0 0 1 0 0,0 0-1 0 0,-1 0 1 0 0,1 0 0 0 0,0 0-1 0 0,-1 0 1 0 0,1 0-1 0 0,-1 0-9 0 0,0-1 5 0 0,1 1 0 0 0,-1 0-1 0 0,1 0 1 0 0,0 0 0 0 0,0 0-1 0 0,-1 0 1 0 0,1 0-1 0 0,1 0 1 0 0,-1 0 0 0 0,0 0-1 0 0,0 0 1 0 0,1 0 0 0 0,-1 1-1 0 0,1-1-4 0 0,-3 11 5 0 0,-3-1-5 0 0,5-11 0 0 0,0 0 0 0 0,1 1 0 0 0,-1-1 0 0 0,0 1 0 0 0,1-1 0 0 0,-1 1 0 0 0,1-1 0 0 0,-1 1 0 0 0,1 0 0 0 0,0-1 0 0 0,0 1 0 0 0,-1-1 0 0 0,1 1 0 0 0,0 0 0 0 0,0 6 0 0 0,-1-1 0 0 0,-1 1 0 0 0,1 0 0 0 0,-1-1 0 0 0,-3 8 0 0 0,4-13 0 0 0,0 2 0 0 0,0-1 0 0 0,0 1 0 0 0,1-1 0 0 0,-1 0 0 0 0,1 1 0 0 0,0-1 0 0 0,0 1 0 0 0,0-1 0 0 0,1 2 0 0 0,-1 5 10 0 0,0-8-7 0 0,0 1 0 0 0,0 0 0 0 0,1-1 0 0 0,-1 1 0 0 0,0 0 0 0 0,1-1 0 0 0,0 1 0 0 0,0-1 0 0 0,0 1 0 0 0,0-1 0 0 0,0 0 0 0 0,0 1-3 0 0,0-1 1 0 0,0 0 1 0 0,0 1-1 0 0,0-1 1 0 0,0 0-1 0 0,0 0 1 0 0,-1 0-1 0 0,1 1 1 0 0,-1-1-1 0 0,0 0 1 0 0,0 1-1 0 0,1-1 1 0 0,-2 1-2 0 0,2-2 2 0 0,-1 1 0 0 0,0 0 1 0 0,0-1-1 0 0,1 1 0 0 0,-1 0 1 0 0,1-1-1 0 0,-1 1 0 0 0,1 0 1 0 0,0-1-1 0 0,-1 1 0 0 0,1-1 1 0 0,0 1-1 0 0,0-1 0 0 0,0 0 1 0 0,0 1-1 0 0,1-1 0 0 0,-1 0 1 0 0,0 0-1 0 0,1 0-2 0 0,10 15 65 0 0,-7-5 5 0 0,-5-10-64 0 0,0 0 1 0 0,1 0-1 0 0,-1 0 1 0 0,0 0-1 0 0,1 0 1 0 0,0 0-1 0 0,-1 0 1 0 0,1 0-1 0 0,-1 0 1 0 0,1 0-1 0 0,0-1 1 0 0,0 1-1 0 0,0 0 1 0 0,-1 0-1 0 0,1 0 1 0 0,0-1-1 0 0,0 1 1 0 0,1 0-7 0 0,37 15 422 0 0,-21-10-174 0 0,0 2 50 0 0,-9-5-106 0 0,1-2-58 0 0,14-5 122 0 0,-9-1-76 0 0,-12 3-141 0 0,0 1 0 0 0,0 0 0 0 0,1 0-1 0 0,-1 0 1 0 0,0 1 0 0 0,1-1 0 0 0,-1 1 0 0 0,0-1 0 0 0,1 1-39 0 0,-1 1 36 0 0,0-1 0 0 0,0-1 0 0 0,0 1 1 0 0,0 0-1 0 0,0-1 0 0 0,0 1 0 0 0,0-1 1 0 0,1-1-37 0 0,16-9 279 0 0,-16 9-223 0 0,0 0 1 0 0,0 0-1 0 0,1 1 0 0 0,-1-1 0 0 0,0 1 1 0 0,1 0-1 0 0,1 0-56 0 0,13-4 229 0 0,-17 4-207 0 0,-1 1 0 0 0,0-1 0 0 0,1 0 0 0 0,-1 1 0 0 0,0-1 1 0 0,0 0-1 0 0,1 0 0 0 0,-1 0 0 0 0,0 0 0 0 0,0 0 0 0 0,0-1-22 0 0,9-13 148 0 0,1 0-41 0 0,14-5 59 0 0,-21 16-127 0 0,-1 0 1 0 0,1 0 0 0 0,-1-1-1 0 0,0 1 1 0 0,0-2-40 0 0,12-28 164 0 0,-5-3-42 0 0,-7 2-46 0 0,-3-99 209 0 0,-2 116-290 0 0,-5 1-57 0 0,3 7 17 0 0,1 0-22 0 0,-4-8-29 0 0,4 13 29 0 0,0-1-54 0 0,0-2-71 0 0,2 7 143 0 0,-9-12-399 0 0,8 11 241 0 0,2 2 97 0 0,0-1-35 0 0,0 1-9 0 0,-1-1-34 0 0,1 1-42 0 0,0-1-44 0 0,0 0-49 0 0,0 0-46 0 0,0 0-39 0 0,0 0-36 0 0,0 0-128 0 0,0-1-35 0 0,0-3-1335 0 0</inkml:trace>
  <inkml:trace contextRef="#ctx0" brushRef="#br0" timeOffset="584.67">184 817 5152 0 0,'0'0'116'0'0,"-3"3"17"0"0,0 0-86 0 0,-1 1 11 0 0,1-1 3 0 0,-2 2 36 0 0,-11 9-70 0 0,11-14-26 0 0,5-1-1 0 0,0 1 0 0 0,0 0 0 0 0,0 0 0 0 0,0 0 0 0 0,-1 0 0 0 0,1 0 0 0 0,0 0 0 0 0,0 0 0 0 0,0 0-1 0 0,0 0 1 0 0,0 0 0 0 0,0 0 0 0 0,0 0 0 0 0,0 0 0 0 0,-1 0 0 0 0,1 0 0 0 0,0 0 0 0 0,0 0 0 0 0,0 0-1 0 0,0 0 1 0 0,0 0 0 0 0,0 0 0 0 0,0 0 0 0 0,-1 0 0 0 0,1 0 0 0 0,0 0 0 0 0,0 0 0 0 0,0 0 0 0 0,0 0-1 0 0,0 0 1 0 0,0 0 0 0 0,0 0 0 0 0,0 1 0 0 0,0-1 0 0 0,-1 0 0 0 0,1 0 0 0 0,0 0 0 0 0,0 0 0 0 0,0 0-1 0 0,0 0 1 0 0,0 0 0 0 0,0 0 0 0 0,0 0 0 0 0,0 1 0 0 0,0-1 0 0 0,0 0 0 0 0,-8 14 63 0 0,1-3 110 0 0,5-8 12 0 0,0-1-67 0 0,2 1-42 0 0,-1 1-37 0 0,1-1-9 0 0,0 0 30 0 0,-5 4 62 0 0,4-5-98 0 0,0-1 0 0 0,0 0-1 0 0,1 1 1 0 0,-1-1 0 0 0,0 1 0 0 0,1-1-1 0 0,-1 1 1 0 0,1-1 0 0 0,-1 1 0 0 0,1-1-1 0 0,0 1 1 0 0,-1-1 0 0 0,1 1-1 0 0,0 0-23 0 0,-1 8 132 0 0,-5 2 16 0 0,0 1 10 0 0,4 0-17 0 0,1 3-18 0 0,0 7 110 0 0,1-18-159 0 0,0 0 1 0 0,0 0 0 0 0,1 0 0 0 0,0-1-1 0 0,0 1 1 0 0,1 2-75 0 0,2 3 92 0 0,2 8 71 0 0,-4-3 49 0 0,-2-13-187 0 0,0-1-1 0 0,0 1 1 0 0,1-1 0 0 0,-1 1 0 0 0,0-1 0 0 0,1 1-1 0 0,-1-1 1 0 0,1 1 0 0 0,0-1 0 0 0,-1 0 0 0 0,1 1 0 0 0,0-1-1 0 0,0 0-24 0 0,5 12 162 0 0,-1 10 99 0 0,7-13 10 0 0,-6-3-195 0 0,0 8 128 0 0,4 6 81 0 0,-1-9-149 0 0,1 0-22 0 0,-7-9-82 0 0,0 1-1 0 0,0-1 1 0 0,0 0-1 0 0,0 0 1 0 0,0 0-1 0 0,1-1 1 0 0,-1 1-1 0 0,1-1 1 0 0,0 1-1 0 0,1-1-31 0 0,20 3 192 0 0,-1 8 117 0 0,-1-1 26 0 0,-5-9-44 0 0,0-3-63 0 0,0 1 31 0 0,10-2 174 0 0,-24 1-367 0 0,0-1 0 0 0,-1 0 0 0 0,1 1 0 0 0,0-2 1 0 0,-1 1-1 0 0,1 0-66 0 0,10-8 194 0 0,-12 6-126 0 0,1 1 1 0 0,0 0 0 0 0,1 0 0 0 0,-1 0-1 0 0,0 0 1 0 0,1 0 0 0 0,-1 1 0 0 0,2-1-69 0 0,10-4 195 0 0,-2-3-102 0 0,1-11 85 0 0,4-3 86 0 0,-8 12-135 0 0,-3 0-39 0 0,-5 7-60 0 0,0-1 0 0 0,0 0 0 0 0,-1 0 0 0 0,1 1 0 0 0,-1-3-30 0 0,5-14 93 0 0,4 1 21 0 0,-5-8-8 0 0,0 13-62 0 0,-3 13-31 0 0,-1-1-1 0 0,0 0 1 0 0,0 0 0 0 0,0 0-1 0 0,-1 0 1 0 0,1 0-1 0 0,-1-1 1 0 0,1 1 0 0 0,-1-3-13 0 0,0-67 157 0 0,-2 58-109 0 0,-5-3-28 0 0,3 8-8 0 0,0-1 50 0 0,0 0 1 0 0,-1 0-1 0 0,-1-2-62 0 0,5 11 8 0 0,0 1-1 0 0,-1-1 1 0 0,1 0 0 0 0,0 1 0 0 0,-1 0 0 0 0,1-1 0 0 0,-1 1 0 0 0,0 0 0 0 0,0-1 0 0 0,1 1 0 0 0,-1 0 0 0 0,-1 0-8 0 0,-13-7-18 0 0,9 5-42 0 0,-23-12-245 0 0,27 14 263 0 0,1 0 1 0 0,-1 0-1 0 0,1 0 1 0 0,-1 1-1 0 0,0-1 1 0 0,1 1 0 0 0,-1 0-1 0 0,0 0 1 0 0,1 0-1 0 0,-1 0 42 0 0,-5 1-128 0 0,1-1-39 0 0,-3 1-143 0 0,6-1 111 0 0,-1 0-34 0 0,0 0-70 0 0,-10 0-243 0 0,11 0 330 0 0,-1 0-64 0 0,1 0 29 0 0,1 0-53 0 0,-1 0-61 0 0,1 0-69 0 0,2 0 127 0 0,-1 0-38 0 0,-1 0-446 0 0,-1 0-291 0 0,-1 0-690 0 0</inkml:trace>
  <inkml:trace contextRef="#ctx0" brushRef="#br0" timeOffset="1670.57">970 76 6536 0 0,'0'0'141'0'0,"0"0"23"0"0,2 0 13 0 0,1-1-133 0 0,1 2 17 0 0,5 14 24 0 0,-3-6-74 0 0,-2-5 31 0 0,-2-1 166 0 0,-1-1-73 0 0,0 1-42 0 0,-1 1-35 0 0,0-1-9 0 0,1 0 27 0 0,9 9 276 0 0,-8-9-100 0 0,-1-1-92 0 0,0 1-59 0 0,-1 1-55 0 0,0 0-11 0 0,1-2 43 0 0,9 10 242 0 0,-9-10-140 0 0,1 0-48 0 0,-1 2 18 0 0,-3 3-30 0 0,2-6-76 0 0,0 3 161 0 0,0-1-88 0 0,0 0-56 0 0,0-1-39 0 0,0 1 49 0 0,0-1 147 0 0,0 1-1 0 0,0 7 7 0 0,0-8 7 0 0,0-2 1 0 0,0 0-15 0 0,0 0-61 0 0,0 0-27 0 0,0 0-7 0 0,0 0-1 0 0,0 0 7 0 0,0 0 7 0 0,0 0 1 0 0,0 0-11 0 0,0 0-44 0 0,0 0-10 0 0,0 0 16 0 0,0 0-13 0 0,0 0-8 0 0,0 0-2 0 0,0 0 1 0 0,0-2 6 0 0,0-2-60 0 0,0-35 194 0 0,0 9-205 0 0,-1 10 0 0 0,3 16 0 0 0,10-5 0 0 0,-7-4 0 0 0,-3 8-4 0 0,0 3 11 0 0,4-4-26 0 0,9-8-43 0 0,-7 10 116 0 0,-1 5-66 0 0,-7-1 13 0 0,0 0-2 0 0,1 0 0 0 0,-1 0 1 0 0,0 0-1 0 0,0 0 0 0 0,0 0 0 0 0,0 0 1 0 0,0 0-1 0 0,0 0 0 0 0,0 0 0 0 0,0 0 1 0 0,0 0-1 0 0,0 0 0 0 0,0 0 0 0 0,1 0 1 0 0,-1 0-1 0 0,0 0 0 0 0,0 0 0 0 0,0 0 1 0 0,0 0-1 0 0,0 0 0 0 0,0 0 0 0 0,0 0 1 0 0,0 0-1 0 0,0 0 0 0 0,0 0 0 0 0,0 0 1 0 0,1 0-1 0 0,-1 0 0 0 0,0 0 0 0 0,0 0 1 0 0,0 0-1 0 0,0 0 0 0 0,0-1 0 0 0,0 1 1 0 0,0 0-1 0 0,0 0 0 0 0,0 0 0 0 0,0 0 1 0 0,0 0-1 0 0,0 0 0 0 0,0 0 1 0 0,0 0-1 0 0,0 0 0 0 0,0 0 0 0 0,0 0 1 0 0,0-1-1 0 0,0 1 0 0 0,0 0 0 0 0,0 0 1 0 0,0 0-1 0 0,0 0 0 0 0,0 0 0 0 0,0 0 1 0 0,0 0-1 0 0,0 0 0 0 0,0 0 0 0 0,0 0 1 0 0,2-11-26 0 0,-1 11 21 0 0,0 0 0 0 0,0-1 1 0 0,-1 1-1 0 0,1 0 1 0 0,0-1-1 0 0,0 1 1 0 0,0 0-1 0 0,-1 0 0 0 0,1 0 1 0 0,0 0-1 0 0,0 0 1 0 0,0 0-1 0 0,-1 0 1 0 0,2 0 4 0 0,11 0-27 0 0,-8-3-16 0 0,7-7 33 0 0,3 8 10 0 0,1 2 0 0 0,-4 0 10 0 0,-9 0 22 0 0,-1 2-74 0 0,8 8-22 0 0,-7-7 0 0 0,-3-1 0 0 0,0 11 10 0 0,0 2 44 0 0,0 0 10 0 0,0 0 0 0 0,0 31-64 0 0,0-31 64 0 0,2 0 0 0 0,8-2 10 0 0,-7-8 22 0 0,-3 7-64 0 0,2 3 22 0 0,8-2-14 0 0,-7-10-107 0 0,-3-3-69 0 0,0 0 84 0 0,0 0 39 0 0,0 0-33 0 0,0 0-12 0 0,0 0-34 0 0,0 0-38 0 0,0 0-43 0 0,0 0-46 0 0,0 0-42 0 0,0 0-38 0 0,0 0-33 0 0,0 0-117 0 0,0 0-33 0 0,0 0-1205 0 0</inkml:trace>
  <inkml:trace contextRef="#ctx0" brushRef="#br0" timeOffset="2340.52">577 46 5072 0 0,'0'0'144'0'0,"0"-3"1"0"0,0 3-144 0 0,0-1 1 0 0,0 1-1 0 0,0 0 0 0 0,0-1 0 0 0,0 1 1 0 0,0-1-1 0 0,0 1 0 0 0,0-1 0 0 0,0 1 1 0 0,0-1-1 0 0,0 1 0 0 0,1-1 0 0 0,-1 1 1 0 0,0 0-1 0 0,0-1 0 0 0,1 1 0 0 0,-1-1 1 0 0,0 1-1 0 0,0 0 0 0 0,1-1 0 0 0,-1 1 0 0 0,0 0 1 0 0,1-1-1 0 0,-1 1 0 0 0,0 0 0 0 0,1-1 1 0 0,-1 1-1 0 0,1 0-1 0 0,5-1 55 0 0,-3 1 40 0 0,-1-3 109 0 0,9-7 183 0 0,-10 9-162 0 0,1 0-61 0 0,0 0-50 0 0,0 1-41 0 0,0-1-25 0 0,3 2-4 0 0,-4 0 2 0 0,-1-1 5 0 0,0 0-47 0 0,0 0 0 0 0,0 0 0 0 0,0 0 0 0 0,0 0 0 0 0,0 0 0 0 0,0 0 0 0 0,0 0 0 0 0,0 0 0 0 0,0 0 0 0 0,1 0 0 0 0,-1 0 0 0 0,0 0 0 0 0,0 0 0 0 0,0 0 0 0 0,0 0 0 0 0,0 0 0 0 0,0 0 0 0 0,0 0 0 0 0,0 0 0 0 0,0 0 0 0 0,0 0 0 0 0,0 0 0 0 0,1 0 0 0 0,-1 0 0 0 0,0 0 0 0 0,0 0 0 0 0,0-1 0 0 0,0 1 0 0 0,0 0 0 0 0,0 0 0 0 0,0 0 0 0 0,0 0 0 0 0,0 0 0 0 0,0 0 0 0 0,0 0 0 0 0,0 0 0 0 0,0 0 0 0 0,0 0 0 0 0,0 0 0 0 0,0 0-1 0 0,0 0 1 0 0,0-1 0 0 0,0 1 0 0 0,0 0 0 0 0,0 0 0 0 0,0 0 0 0 0,0 0 0 0 0,0 0 0 0 0,0 0 0 0 0,0 0 0 0 0,0 0 0 0 0,0 0 0 0 0,0 0 0 0 0,0-1 0 0 0,0 1 0 0 0,0 0 0 0 0,0 0-4 0 0,1-6 101 0 0,3 1 7 0 0,8 4 21 0 0,2 1 11 0 0,1 0 2 0 0,0 2-67 0 0,-4 6-70 0 0,-5-1-61 0 0,8 10 41 0 0,-14-13 14 0 0,0-4 1 0 0,0 1 0 0 0,0-1 0 0 0,0 0 0 0 0,0 0 0 0 0,0 0 1 0 0,0 0-1 0 0,0 0 0 0 0,0 0 0 0 0,0 0 0 0 0,0 0 0 0 0,0 1 0 0 0,0-1 0 0 0,0 0 0 0 0,0 0 0 0 0,0 0 0 0 0,0 0 0 0 0,0 0 0 0 0,0 0 0 0 0,0 0 0 0 0,0 0 0 0 0,0 1 0 0 0,0-1 0 0 0,0 0 1 0 0,0 0-1 0 0,0 0 0 0 0,0 0 0 0 0,0 0 0 0 0,0 0 0 0 0,0 0 0 0 0,0 0 0 0 0,0 1 0 0 0,0-1 0 0 0,0 0 0 0 0,0 0 0 0 0,0 0 0 0 0,0 0 0 0 0,1 0 0 0 0,-1 0 0 0 0,0 0 0 0 0,0 0 0 0 0,0 0 1 0 0,0 0-1 0 0,0 0 0 0 0,0 0 0 0 0,0 0 0 0 0,0 0 0 0 0,11 5 14 0 0,-11-3-3 0 0,1 0 0 0 0,-1-1-1 0 0,1 1 1 0 0,-1 0-1 0 0,0 0 1 0 0,0-1-1 0 0,1 1 1 0 0,-1 0-1 0 0,0 0 1 0 0,0-1-1 0 0,-1 2-10 0 0,1 1 22 0 0,0-2 42 0 0,-2 1 1 0 0,1-2-55 0 0,-9 12 53 0 0,9-6-13 0 0,0 2 42 0 0,1-9-89 0 0,0 1 1 0 0,0-1 0 0 0,0 1-1 0 0,0-1 1 0 0,0 0-1 0 0,0 1 1 0 0,0-1-1 0 0,0 1 1 0 0,0-1 0 0 0,0 0-1 0 0,0 1 1 0 0,-1-1-1 0 0,1 1 1 0 0,0-1 0 0 0,0 0-1 0 0,0 1 1 0 0,-1-1-1 0 0,1 0 1 0 0,0 1 0 0 0,0-1-1 0 0,-1 0 1 0 0,1 0-1 0 0,0 1 1 0 0,0-1-1 0 0,-1 0 1 0 0,1 0 0 0 0,0 1-1 0 0,-1-1 1 0 0,1 0-1 0 0,-1 0 1 0 0,1 0-4 0 0,-7 5 82 0 0,2 5 45 0 0,-1-5-38 0 0,5-5-84 0 0,1 0 1 0 0,0 0-1 0 0,-1 0 1 0 0,1 1-1 0 0,0-1 1 0 0,-1 0-1 0 0,1 0 1 0 0,0 1-1 0 0,-1-1 1 0 0,1 0-1 0 0,0 0 1 0 0,0 1-1 0 0,-1-1 0 0 0,1 0 1 0 0,0 1-1 0 0,0-1 1 0 0,-1 0-1 0 0,1 1 1 0 0,0-1-1 0 0,0 1 1 0 0,0-1-1 0 0,0 0 1 0 0,0 1-1 0 0,0-1 1 0 0,0 1-1 0 0,0-1 1 0 0,0 0-1 0 0,0 1 0 0 0,0-1 1 0 0,0 1-1 0 0,0-1-5 0 0,0 3 143 0 0,-2-1 18 0 0,2 1-103 0 0,0-1-35 0 0,0 1-3 0 0,-1-1 21 0 0,-5 3 64 0 0,5-5-99 0 0,1 0 0 0 0,0 0 1 0 0,-1 1-1 0 0,1-1 0 0 0,-1 0 0 0 0,1 0 0 0 0,0 1 0 0 0,-1-1 0 0 0,1 0 1 0 0,0 0-1 0 0,0 1 0 0 0,-1-1 0 0 0,1 0 0 0 0,0 1 0 0 0,0-1 0 0 0,0 0 1 0 0,-1 1-1 0 0,1-1 0 0 0,0 0 0 0 0,0 1 0 0 0,0-1 0 0 0,0 1 1 0 0,0-1-1 0 0,-1 0 0 0 0,1 1 0 0 0,0-1 0 0 0,0 1 0 0 0,0-1 0 0 0,0 0 1 0 0,0 1-1 0 0,1 0-6 0 0,-1-1 2 0 0,0 0 1 0 0,0 0-1 0 0,0 0 1 0 0,0 0-1 0 0,0 0 1 0 0,0 0-1 0 0,0 0 1 0 0,0 0-1 0 0,0 0 1 0 0,0 0 0 0 0,0 0-1 0 0,0 1 1 0 0,0-1-1 0 0,0 0 1 0 0,0 0-1 0 0,0 0 1 0 0,0 0-1 0 0,0 0 1 0 0,0 0-1 0 0,0 0 1 0 0,0 0-1 0 0,0 0 1 0 0,0 0-1 0 0,-1 0 1 0 0,1 0-1 0 0,0 1 1 0 0,0-1-1 0 0,0 0 1 0 0,0 0-1 0 0,0 0 1 0 0,0 0 0 0 0,0 0-1 0 0,0 0 1 0 0,0 0-1 0 0,0 0 1 0 0,0 0-1 0 0,0 0 1 0 0,0 0-1 0 0,0 0 1 0 0,-1 0-1 0 0,1 0 1 0 0,0 0-1 0 0,0 0 1 0 0,0 0-1 0 0,0 0 1 0 0,0 0-1 0 0,0 0 1 0 0,0 0-1 0 0,0 0 1 0 0,0 0 0 0 0,0 0-1 0 0,0 0 1 0 0,-1 0-1 0 0,1 0 1 0 0,0 0-1 0 0,0 0 1 0 0,0 0-3 0 0,0 0 6 0 0,-1 0 1 0 0,1 0 0 0 0,-1 0-1 0 0,1 0 1 0 0,-1 0 0 0 0,1 0-1 0 0,-1 0 1 0 0,1 0 0 0 0,-1 0-1 0 0,1 0 1 0 0,-1 1 0 0 0,1-1-1 0 0,0 0 1 0 0,-1 0 0 0 0,1 0-1 0 0,-1 1 1 0 0,1-1 0 0 0,0 0-1 0 0,-1 0 1 0 0,1 1 0 0 0,-1-1-1 0 0,1 0 1 0 0,0 1 0 0 0,0-1-1 0 0,-1 1 1 0 0,1-1 0 0 0,0 0-1 0 0,0 1 1 0 0,-1-1 0 0 0,1 1-1 0 0,0-1 1 0 0,0 1 0 0 0,0-1-1 0 0,0 0 1 0 0,-1 1 0 0 0,1-1-1 0 0,0 1 1 0 0,0-1 0 0 0,0 1-1 0 0,0-1 1 0 0,0 1 0 0 0,0 0-7 0 0,0 1 101 0 0,0-2-18 0 0,0 0-3 0 0,0 3 0 0 0,0 7 0 0 0,0-8 0 0 0,0-2 0 0 0,0 0 2 0 0,0 0 12 0 0,-2 0 2 0 0,-4 0 209 0 0,3 0-60 0 0,2 0-54 0 0,2 0-48 0 0,2 0-40 0 0,2 0-35 0 0,8 0-9 0 0,24 0-64 0 0,-27 0 50 0 0,-4 0 67 0 0,2 1-97 0 0,-5-1-7 0 0,1 0 0 0 0,-1 0 1 0 0,1 0-1 0 0,-1 0 0 0 0,0 0 0 0 0,1-1 0 0 0,-1 1 0 0 0,1-1 0 0 0,0 0-8 0 0,4-4 20 0 0,4-1-26 0 0,-1 4-57 0 0,-7 2-12 0 0,6 0 56 0 0,-6 0-29 0 0,-1 0-56 0 0,-1 0-16 0 0,0 0-48 0 0,0 0-56 0 0,1 0-62 0 0,-2 0 18 0 0,1 0-41 0 0,1 0-417 0 0,0 0-288 0 0,3 0-666 0 0</inkml:trace>
  <inkml:trace contextRef="#ctx0" brushRef="#br0" timeOffset="2803.36">1454 167 7136 0 0,'0'0'165'0'0,"0"0"22"0"0,0 0 6 0 0,2 0-28 0 0,2 0-136 0 0,-2 0-29 0 0,1 0 1 0 0,-1 0-1 0 0,0 0 1 0 0,0 0-1 0 0,1 0 1 0 0,-1 0 0 0 0,0-1-1 0 0,0 1 1 0 0,2-2-1 0 0,0 0 44 0 0,0-1 77 0 0,1 0 163 0 0,-4 2-213 0 0,1 0 1 0 0,0 1-1 0 0,0-1 0 0 0,0 1 1 0 0,0-1-1 0 0,-1 1 1 0 0,1 0-1 0 0,0 0 1 0 0,0 0-1 0 0,0 0 0 0 0,0 0-71 0 0,1 0 86 0 0,0 0 33 0 0,11 1 288 0 0,12-2 387 0 0,-16-2-492 0 0,-3-1-140 0 0,5-3 99 0 0,-1 6-50 0 0,2 1 7 0 0,-3 0-82 0 0,0 0-57 0 0,18 0 38 0 0,-1 0 13 0 0,-22 2-77 0 0,5 8-58 0 0,-8-8-341 0 0,-1-2 40 0 0,2 2-211 0 0,0-2 97 0 0,2-1-457 0 0,-4 1 575 0 0,-1 0-43 0 0,0 0 32 0 0,2 0-1153 0 0,-1 0-834 0 0</inkml:trace>
  <inkml:trace contextRef="#ctx0" brushRef="#br0" timeOffset="3141.63">1590 91 6272 0 0,'0'0'141'0'0,"0"0"23"0"0,0 0 11 0 0,0 0 25 0 0,0 0 101 0 0,0 0 47 0 0,0 0 11 0 0,-3 3-10 0 0,-7 7-44 0 0,8-8-17 0 0,2 1-6 0 0,0 7-17 0 0,0-7-60 0 0,0-1-21 0 0,0 23 172 0 0,0-25-352 0 0,0 0-1 0 0,0 0 0 0 0,0 1 1 0 0,0-1-1 0 0,0 0 0 0 0,0 0 1 0 0,0 0-1 0 0,0 0 0 0 0,0 0 1 0 0,0 0-1 0 0,0 0 0 0 0,0 0 1 0 0,0 0-1 0 0,0 0 0 0 0,0 1 0 0 0,0-1 1 0 0,0 0-1 0 0,0 0 0 0 0,0 0 1 0 0,0 0-1 0 0,0 0 0 0 0,0 0 1 0 0,0 0-1 0 0,0 0 0 0 0,0 0 1 0 0,0 0-1 0 0,-1 0 0 0 0,1 0 1 0 0,0 0-1 0 0,0 1 0 0 0,0-1 1 0 0,0 0-1 0 0,0 0 0 0 0,0 0 1 0 0,0 0-1 0 0,0 0 0 0 0,0 0 1 0 0,0 0-1 0 0,0 0 0 0 0,0 0 1 0 0,0 0-1 0 0,-1 0 0 0 0,1 0 0 0 0,0 0 1 0 0,0 0-1 0 0,0 0 0 0 0,0 0 1 0 0,0 0-1 0 0,0 0 0 0 0,0 0 1 0 0,0 0-1 0 0,0 0 0 0 0,0 0 1 0 0,-1 0-1 0 0,1 0 0 0 0,0 0 1 0 0,0 0-4 0 0,-5 2 76 0 0,0 2 57 0 0,5-4-109 0 0,-1 1 0 0 0,1 0-1 0 0,-1-1 1 0 0,1 1-1 0 0,0 0 1 0 0,-1-1-1 0 0,1 1 1 0 0,0 0-1 0 0,0 0 1 0 0,-1 0-1 0 0,1-1 1 0 0,0 1-1 0 0,0 0 1 0 0,0 0-1 0 0,0 0 1 0 0,0 0-24 0 0,1 3 87 0 0,2 1-34 0 0,7-3 93 0 0,-10-2-144 0 0,0 0 1 0 0,0 0-1 0 0,0 0 1 0 0,1 0-1 0 0,-1 0 1 0 0,0 0-1 0 0,0 0 1 0 0,0 0-1 0 0,0 0 1 0 0,0 0-1 0 0,0 0 1 0 0,0 0-1 0 0,0 0 1 0 0,0 0 0 0 0,0 0-1 0 0,1 0 1 0 0,-1 0-1 0 0,0 0 1 0 0,0 0-1 0 0,0 0 1 0 0,0 0-1 0 0,0 0 1 0 0,0 0-1 0 0,0 0 1 0 0,0 0-1 0 0,0 0 1 0 0,0 0-1 0 0,0 0 1 0 0,0 0-1 0 0,0 0 1 0 0,1 0-1 0 0,-1 1 1 0 0,0-1 0 0 0,0 0-1 0 0,0 0 1 0 0,0 0-1 0 0,0 0 1 0 0,0 0-1 0 0,0 0 1 0 0,0 0-1 0 0,0 0 1 0 0,0 0-1 0 0,0 0 1 0 0,0 0-1 0 0,0 1 1 0 0,0-1-1 0 0,0 0 1 0 0,0 0-1 0 0,0 0 1 0 0,0 0-1 0 0,0 0 1 0 0,0 0 0 0 0,0 0-1 0 0,0 0 1 0 0,0 0-1 0 0,0 0 1 0 0,0 1-3 0 0,0 3 76 0 0,0 11 211 0 0,0-11-232 0 0,0-2-41 0 0,0 0 130 0 0,0-2-10 0 0,0 3-39 0 0,0-3-79 0 0,-2 5-6 0 0,3-1 21 0 0,0-1 29 0 0,1 0 46 0 0,8 7-14 0 0,-7-7 4 0 0,-3-3 0 0 0,0 0-50 0 0,0 0-50 0 0,0 0-44 0 0,0 0-84 0 0,0 0-140 0 0,0 0-14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1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5400 0 0,'0'0'158'0'0,"0"0"60"0"0,0 0 139 0 0,0 0 56 0 0,0 0 17 0 0,0 0-32 0 0,0 0-139 0 0,0 0-60 0 0,0 0-9 0 0,2 0-2 0 0,6 1-85 0 0,-5 4 75 0 0,-1 3 66 0 0,-2 3 60 0 0,0-4-119 0 0,0 15 355 0 0,0-1-49 0 0,0 2-44 0 0,0-1-38 0 0,0 6 37 0 0,0-1-38 0 0,0 6 43 0 0,0 13 181 0 0,0-43-512 0 0,0-1 0 0 0,0 3-58 0 0,0 10 139 0 0,0-10-160 0 0,0-2 47 0 0,0-3-4 0 0,0 2-11 0 0,0 0-127 0 0,0 0 49 0 0,0 2 73 0 0,0 10 191 0 0,0-10-234 0 0,0 1-59 0 0,0-2-65 0 0,0 0-77 0 0,0-1-93 0 0,0 0-107 0 0,0-2 65 0 0,0 1-51 0 0,0-1-44 0 0,0 1-41 0 0,0-1-133 0 0,0 0-39 0 0,0 0-162 0 0,0 0-433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3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7632 0 0,'0'0'166'0'0,"0"0"29"0"0,3 0 14 0 0,4 0-81 0 0,2 0-58 0 0,3 0-40 0 0,18 0-36 0 0,-17 2 46 0 0,-3 4 104 0 0,-1-1 96 0 0,4-3 89 0 0,-5-1-128 0 0,-1 0-49 0 0,1 1-19 0 0,2 3 3 0 0,0-1-13 0 0,-2-2-49 0 0,2-2-14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06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61 6392 0 0,'0'0'141'0'0,"0"0"23"0"0,0 0 12 0 0,0-2-24 0 0,0-23-80 0 0,0 22 136 0 0,-3 1 48 0 0,2 1-184 0 0,-4-3-29 0 0,2 2 9 0 0,1-1 73 0 0,1 0 103 0 0,-2 3 0 0 0,3 0-218 0 0,-1 0 0 0 0,1 0 0 0 0,-1 0 0 0 0,1 0 0 0 0,-1 0 0 0 0,1 0 0 0 0,0 0 0 0 0,-1 0 0 0 0,1 0 0 0 0,-1 0 0 0 0,1 0 0 0 0,-1-1 0 0 0,1 1 0 0 0,-1 0 0 0 0,1 0 0 0 0,0-1 0 0 0,-1 1-1 0 0,1 0 1 0 0,-1 0 0 0 0,1-1 0 0 0,0 1 0 0 0,-1 0 0 0 0,1-1 0 0 0,0 1 0 0 0,0-1 0 0 0,-1 1 0 0 0,1 0 0 0 0,0-1 0 0 0,0 1 0 0 0,-1-1 0 0 0,1 1 0 0 0,0 0 0 0 0,0-1 0 0 0,0 1 0 0 0,0-1 0 0 0,0 1 0 0 0,0-1 0 0 0,0 1 0 0 0,0-1 0 0 0,0 1 0 0 0,0-1 0 0 0,0 0-10 0 0,0-1 229 0 0,-3 2 90 0 0,-8 3 14 0 0,-3 7 58 0 0,11-8-160 0 0,1-1-91 0 0,-1 0-63 0 0,-1-1-65 0 0,1 0-16 0 0,0 1 52 0 0,2 0-35 0 0,-1 0 0 0 0,1 0 0 0 0,-1 1 0 0 0,1-1 0 0 0,0 0 0 0 0,-1 1 0 0 0,1 0 1 0 0,0-1-1 0 0,0 1 0 0 0,0 0 0 0 0,0-1 0 0 0,0 1 0 0 0,0 1-13 0 0,-12 17 140 0 0,6-11-41 0 0,-1 5 133 0 0,0 0 21 0 0,1-5-115 0 0,-5 5 48 0 0,3 1-65 0 0,1 3-35 0 0,-2 13-8 0 0,1-1 19 0 0,7-25-86 0 0,0 1 9 0 0,0 1-1 0 0,0 0 0 0 0,1 0 1 0 0,-1 0-1 0 0,1-1 1 0 0,0 7-20 0 0,1-5 22 0 0,0 50 83 0 0,0-33-24 0 0,0-25-80 0 0,0 1 1 0 0,0-1 0 0 0,0 1-1 0 0,0-1 1 0 0,0 1 0 0 0,0-1-1 0 0,0 1 1 0 0,0-1 0 0 0,0 1-1 0 0,0-1 1 0 0,0 0 0 0 0,0 1-1 0 0,0-1 1 0 0,1 1 0 0 0,-1-1-1 0 0,0 1 1 0 0,0-1 0 0 0,0 1 0 0 0,1-1-1 0 0,-1 0 1 0 0,0 1 0 0 0,1-1-1 0 0,-1 0 1 0 0,0 1 0 0 0,1-1-1 0 0,-1 0 1 0 0,0 1 0 0 0,1-1-1 0 0,-1 0 1 0 0,1 1 0 0 0,-1-1-1 0 0,1 0-1 0 0,5 4 56 0 0,-1 6 27 0 0,5-4-3 0 0,-6-3-40 0 0,-4-2-32 0 0,1 0 1 0 0,-1 0 0 0 0,1 0 0 0 0,0-1 0 0 0,0 1-1 0 0,-1 0 1 0 0,1-1 0 0 0,0 1 0 0 0,0-1-1 0 0,0 1 1 0 0,-1-1 0 0 0,1 1 0 0 0,0-1-1 0 0,0 1 1 0 0,1-1-9 0 0,-1 0 11 0 0,0 0-1 0 0,0 0 0 0 0,0 0 1 0 0,1 0-1 0 0,-1 0 1 0 0,0 0-1 0 0,0-1 0 0 0,0 1 1 0 0,0 0-1 0 0,0-1 0 0 0,0 1 1 0 0,0-1-1 0 0,1 1-10 0 0,5-5 103 0 0,20-21 273 0 0,-15 14-246 0 0,-4 3-74 0 0,-2 3-43 0 0,0 0 17 0 0,12-15 100 0 0,-9 0-84 0 0,-6 14-28 0 0,1 0 1 0 0,0 0-1 0 0,0 0 0 0 0,1-1-18 0 0,0 2 17 0 0,-1-1 0 0 0,0 1-1 0 0,0-1 1 0 0,-1-2-17 0 0,18-56 88 0 0,-18 55-72 0 0,9-23 22 0 0,-2 15-38 0 0,-5-7 10 0 0,10-8 44 0 0,0 3-54 0 0,-5 17-15 0 0,-10 13 13 0 0,1 0 0 0 0,-1-1 0 0 0,1 1 0 0 0,-1 0 0 0 0,0 0 0 0 0,1-1 0 0 0,-1 1 0 0 0,0 0 0 0 0,1 0 0 0 0,-1 0-1 0 0,1 0 1 0 0,-1-1 0 0 0,1 1 0 0 0,-1 0 0 0 0,0 0 0 0 0,1 0 0 0 0,-1 0 0 0 0,1 0 0 0 0,-1 0 0 0 0,1 0 0 0 0,-1 0 0 0 0,1 0 0 0 0,-1 0 0 0 0,1 1 0 0 0,-1-1 0 0 0,0 0 0 0 0,1 0 0 0 0,-1 0 0 0 0,1 0 0 0 0,-1 1 0 0 0,0-1 0 0 0,1 0 0 0 0,-1 0 0 0 0,0 1 0 0 0,1-1 0 0 0,-1 0 2 0 0,0 0 0 0 0,5 13 0 0 0,0-5 0 0 0,-4-7 0 0 0,0 0 0 0 0,0 1 0 0 0,0-1 0 0 0,-1 1 0 0 0,1-1 0 0 0,0 0 0 0 0,-1 1 0 0 0,1 0 0 0 0,-1-1 0 0 0,0 1 0 0 0,1-1 0 0 0,-1 1 0 0 0,0-1 0 0 0,0 1 0 0 0,0 1 0 0 0,0-1 0 0 0,0 0 0 0 0,0 1 0 0 0,1-1 0 0 0,-1 0 0 0 0,1 0 0 0 0,-1 1 0 0 0,1-1 0 0 0,0 0 0 0 0,0 0 0 0 0,0 0 0 0 0,0 1 0 0 0,0-1 0 0 0,1 0 0 0 0,-1 1 0 0 0,0-1 0 0 0,-1 1 0 0 0,1-1 0 0 0,0 1 0 0 0,-1-1 0 0 0,1 1 0 0 0,-1 0 0 0 0,0-1 0 0 0,0 1 0 0 0,0 0 0 0 0,1 4 0 0 0,-1 1 0 0 0,1-1 0 0 0,1 0 0 0 0,1 5 0 0 0,-1-4 0 0 0,0 0 0 0 0,0 0 0 0 0,-1 0 0 0 0,0 7 0 0 0,0-9-1 0 0,-1-1 1 0 0,1 1-1 0 0,0-1 1 0 0,0 0-1 0 0,1 0 1 0 0,0 2 0 0 0,0-2 2 0 0,-1 0 0 0 0,0 0 1 0 0,0 0-1 0 0,0 0 0 0 0,0 0 0 0 0,-1 2-2 0 0,1-1 9 0 0,-1-1 1 0 0,1 1-1 0 0,0 0 0 0 0,1-1 1 0 0,-1 1-1 0 0,1-1-9 0 0,0 0 15 0 0,-1 0 0 0 0,1 0 0 0 0,-1 0 0 0 0,-1 0 0 0 0,1 4-15 0 0,1 4 44 0 0,4 0-18 0 0,0-1 3 0 0,-4-2 19 0 0,-3-5-35 0 0,1-3-16 0 0,4 4 24 0 0,5 11 50 0 0,-6-4 8 0 0,-3-13-78 0 0,0 0 0 0 0,0 0 0 0 0,0 0 1 0 0,-1 0-1 0 0,1 0 0 0 0,0 0 0 0 0,0 0 0 0 0,0 1 0 0 0,0-1 1 0 0,0 0-1 0 0,0 0 0 0 0,0 0 0 0 0,0 0 0 0 0,0 0 0 0 0,0 0 1 0 0,0 0-1 0 0,0 0 0 0 0,1 0 0 0 0,-1 0 0 0 0,0 0 0 0 0,0 1 1 0 0,0-1-1 0 0,0 0 0 0 0,0 0 0 0 0,0 0 0 0 0,0 0 0 0 0,0 0 1 0 0,0 0-1 0 0,0 0 0 0 0,0 0 0 0 0,0 0 0 0 0,0 0 0 0 0,0 0 1 0 0,0 0-1 0 0,0 0 0 0 0,0 0 0 0 0,1 0 0 0 0,-1 0 1 0 0,0 0-1 0 0,0 1 0 0 0,0-1 0 0 0,0 0 0 0 0,0 0 0 0 0,0 0 1 0 0,0 0-1 0 0,0 0 0 0 0,0 0 0 0 0,0 0 0 0 0,0 0 0 0 0,1 0 1 0 0,-1 0-1 0 0,0 0 0 0 0,0 0 0 0 0,0-1 0 0 0,0 1 0 0 0,0 0 1 0 0,0 0-2 0 0,1 0-83 0 0,0 0 59 0 0,0 0 75 0 0,0 0 120 0 0,0 0-127 0 0,0 0-51 0 0,0 0-78 0 0,0 0-77 0 0,1 0-100 0 0,-1 0-117 0 0,0 0 140 0 0,0 0-36 0 0,-1 0-50 0 0,0 0-50 0 0,0 0-45 0 0,0 0-38 0 0,0 0-136 0 0,0 0-39 0 0,0 0-164 0 0,0 0-439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4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287 485 4656 0 0,'0'0'133'0'0,"0"-3"-5"0"0,-1-3-100 0 0,-5 0-33 0 0,0 0 21 0 0,4-1 48 0 0,2 5 59 0 0,-2-1 143 0 0,-8-7 239 0 0,8 8-304 0 0,1 1-36 0 0,0-1 75 0 0,0-1-76 0 0,2 0-76 0 0,-1 1-29 0 0,-1 0 68 0 0,-9-3 352 0 0,5-5-20 0 0,-1 5-166 0 0,-2 1-47 0 0,-4-2 101 0 0,6 0-86 0 0,0 1-61 0 0,-2 0 12 0 0,-1 1-70 0 0,-3-3 57 0 0,8 3-90 0 0,1 2 87 0 0,-1 1-89 0 0,1 1-55 0 0,-2 0-30 0 0,2 1 40 0 0,1-1-26 0 0,-1 0 21 0 0,1 0 0 0 0,-1 0 0 0 0,0 0 0 0 0,1 0 0 0 0,-1 0 0 0 0,1 1 0 0 0,-1 0 0 0 0,0-1 0 0 0,0 2-57 0 0,1-1 38 0 0,-1 0 0 0 0,1 1 0 0 0,-1-1 0 0 0,1 1 1 0 0,0 0-1 0 0,0 0 0 0 0,-1 0-38 0 0,-1 2 51 0 0,-7 8 13 0 0,1 0-38 0 0,6-2 11 0 0,3-8-32 0 0,0 0-1 0 0,0 1 1 0 0,0-1-1 0 0,-1 0 1 0 0,1 0-1 0 0,0 0 0 0 0,-1 0 1 0 0,0-1-1 0 0,1 1-4 0 0,-2 2 9 0 0,0-1 0 0 0,0 1 0 0 0,0 0 0 0 0,1 0 0 0 0,0 0-1 0 0,-1 1-8 0 0,-9 15 1 0 0,0 3 6 0 0,9-3 39 0 0,3-17-45 0 0,0-1 0 0 0,0 0 1 0 0,0 1-1 0 0,-1-1 0 0 0,1 1 0 0 0,-1-1 0 0 0,1 0 1 0 0,-1 1-1 0 0,0-1 0 0 0,0 0 0 0 0,-1 2-1 0 0,1-2 0 0 0,-1 1 0 0 0,1-1 0 0 0,1 0-1 0 0,-1 1 1 0 0,0-1 0 0 0,0 0 0 0 0,1 1-1 0 0,0-1 1 0 0,-1 1 0 0 0,1-1 0 0 0,0 3 0 0 0,0 70 10 0 0,0-73-7 0 0,0 0 0 0 0,1-1-1 0 0,-1 1 1 0 0,0 0 0 0 0,1-1-1 0 0,-1 1 1 0 0,1 0 0 0 0,-1-1-1 0 0,1 1 1 0 0,0-1 0 0 0,0 1-1 0 0,0-1 1 0 0,0 1-3 0 0,0-1 1 0 0,0 1 1 0 0,-1-1-1 0 0,1 1 1 0 0,0-1-1 0 0,0 1 1 0 0,-1 0-1 0 0,1-1 0 0 0,-1 1 1 0 0,1-1-1 0 0,-1 1 1 0 0,0 0-1 0 0,0 0 1 0 0,0 0-2 0 0,0-1 0 0 0,0 0 0 0 0,0 0 0 0 0,0 0 0 0 0,0 1 0 0 0,1-1 0 0 0,-1 0 0 0 0,0 0 0 0 0,1 1 0 0 0,-1-1 0 0 0,0 0 0 0 0,1 0 0 0 0,-1 0 0 0 0,1 0 0 0 0,0 0 0 0 0,-1 0 0 0 0,1 0 0 0 0,0 0 0 0 0,0 0 0 0 0,0 0 0 0 0,-1 0 0 0 0,1 0 0 0 0,0 0 0 0 0,0-1 0 0 0,0 1 0 0 0,1 0 0 0 0,3 2 0 0 0,-4-3 0 0 0,-1 0 0 0 0,1 0 0 0 0,0 0 0 0 0,-1 1 0 0 0,1-1 0 0 0,-1 0 0 0 0,1 1 0 0 0,-1-1 0 0 0,1 1 0 0 0,-1-1 0 0 0,1 1 0 0 0,-1-1 0 0 0,1 1 0 0 0,-1-1 0 0 0,1 1 0 0 0,-1-1 0 0 0,0 1 0 0 0,1-1 0 0 0,-1 1 0 0 0,0 0 0 0 0,0-1 0 0 0,1 1 0 0 0,1 4 0 0 0,-1-4 0 0 0,-1 0 0 0 0,1 0 0 0 0,0-1 0 0 0,-1 1 0 0 0,1 0 0 0 0,0 0 0 0 0,0-1 0 0 0,0 1 0 0 0,-1 0 0 0 0,1-1 0 0 0,0 1 0 0 0,0-1 0 0 0,0 1 0 0 0,0-1 0 0 0,0 1 0 0 0,1-1 0 0 0,8 6 0 0 0,-6 1 8 0 0,-3-7-6 0 0,-1 1-1 0 0,0-1 1 0 0,0 0-1 0 0,1 1 0 0 0,-1-1 1 0 0,0 1-1 0 0,1-1 1 0 0,-1 0-1 0 0,0 1 0 0 0,1-1 1 0 0,-1 0-1 0 0,0 1 0 0 0,1-1 1 0 0,-1 0-1 0 0,1 0 1 0 0,-1 1-1 0 0,0-1 0 0 0,1 0 1 0 0,-1 0-1 0 0,1 0 1 0 0,-1 0-1 0 0,1 0 0 0 0,-1 0 1 0 0,1 1-1 0 0,-1-1 1 0 0,1 0-1 0 0,-1 0 0 0 0,1 0 1 0 0,-1-1-1 0 0,1 1 1 0 0,-1 0-1 0 0,1 0-1 0 0,0 0 2 0 0,-1 0-1 0 0,1 0 1 0 0,0 0 0 0 0,-1 0-1 0 0,1 0 1 0 0,-1 0-1 0 0,1 0 1 0 0,0 0 0 0 0,-1 1-1 0 0,1-1 1 0 0,0 0 0 0 0,-1 0-1 0 0,1 1 1 0 0,-1-1 0 0 0,1 0-1 0 0,0 1 1 0 0,-1-1 0 0 0,1 1-1 0 0,-1-1 1 0 0,1 0-1 0 0,-1 1 1 0 0,0-1 0 0 0,1 1-1 0 0,-1-1 1 0 0,1 1 0 0 0,-1 0-2 0 0,0-1 1 0 0,1 1 1 0 0,-1-1 0 0 0,0 1-1 0 0,1-1 1 0 0,-1 1-1 0 0,1-1 1 0 0,-1 1 0 0 0,1-1-1 0 0,-1 1 1 0 0,1-1 0 0 0,-1 0-1 0 0,1 1 1 0 0,0-1 0 0 0,-1 0-1 0 0,1 0 1 0 0,-1 1 0 0 0,1-1-1 0 0,0 0 1 0 0,-1 0-1 0 0,1 0 1 0 0,0 0 0 0 0,-1 0-1 0 0,1 0 1 0 0,0 0 0 0 0,-1 0-1 0 0,1 0-1 0 0,0 0 2 0 0,-1 0 0 0 0,1 0 0 0 0,0 0 1 0 0,-1 0-1 0 0,1 0 0 0 0,0 0 0 0 0,-1 0 0 0 0,1 0 0 0 0,0 0 0 0 0,-1-1 0 0 0,1 1 0 0 0,0 0 0 0 0,-1 0 0 0 0,1-1 0 0 0,-1 1 0 0 0,1 0 0 0 0,-1-1 0 0 0,1 1 0 0 0,-1-1 1 0 0,1 1-1 0 0,-1-1 0 0 0,1 1 0 0 0,-1-1 0 0 0,1 1 0 0 0,-1-1 0 0 0,0 0-2 0 0,1 1 2 0 0,-1-1 1 0 0,1 1 0 0 0,-1-1-1 0 0,0 1 1 0 0,1-1-1 0 0,-1 1 1 0 0,1-1-1 0 0,-1 1 1 0 0,1 0-1 0 0,-1-1 1 0 0,1 1-1 0 0,0 0 1 0 0,-1-1 0 0 0,1 1-1 0 0,-1 0 1 0 0,1 0-1 0 0,0-1 1 0 0,-1 1-1 0 0,1 0 1 0 0,0 0-1 0 0,-1 0 1 0 0,1 0 0 0 0,0 0-1 0 0,-1 0 1 0 0,1 0-3 0 0,1 0 6 0 0,-1 0 0 0 0,1 0-1 0 0,-1 0 1 0 0,0-1 0 0 0,1 1 0 0 0,-1 0 0 0 0,1-1 0 0 0,-1 1 0 0 0,0-1 0 0 0,1 0 0 0 0,-1 1 0 0 0,0-1 0 0 0,0 0 0 0 0,0 0 0 0 0,0 0 0 0 0,1 0 0 0 0,-1 1 0 0 0,0-2 0 0 0,0 1 0 0 0,-1 0 0 0 0,1 0 0 0 0,0 0 0 0 0,0 0-1 0 0,0-1 1 0 0,-1 1 0 0 0,1 0 0 0 0,-1 0 0 0 0,1-1 0 0 0,-1 1-6 0 0,2-2 12 0 0,-1 0 0 0 0,1 0 1 0 0,-1 0-1 0 0,1 0 0 0 0,0 1 0 0 0,2-2-12 0 0,3-3 9 0 0,-4 4 5 0 0,1 0-1 0 0,-1 0 1 0 0,-1-1-1 0 0,1 1 1 0 0,0-1 0 0 0,-1 1-14 0 0,29-58 165 0 0,-30 59-161 0 0,-1 0-1 0 0,1 0 1 0 0,0-1 0 0 0,-1 1-1 0 0,0 0 1 0 0,1-1 0 0 0,-1 1-1 0 0,0 0 1 0 0,0 0-1 0 0,0-3-3 0 0,1-11 12 0 0,4 1-56 0 0,-3 12 24 0 0,-1 0-1 0 0,0 0 1 0 0,0 0 0 0 0,0-1-1 0 0,-1 1 1 0 0,1 0 0 0 0,-1 0-1 0 0,0-2 21 0 0,1-23-188 0 0,-1 15 88 0 0,0 0-1 0 0,0 0 1 0 0,-3-11 100 0 0,-3 1-140 0 0,4 18 82 0 0,1-1 0 0 0,0 0 0 0 0,0 0 1 0 0,0 0-1 0 0,0-5 58 0 0,1-6-121 0 0,0-7 1 0 0,-2-8 3 0 0,-4 10 33 0 0,4 16 55 0 0,1 0 0 0 0,0 0 0 0 0,-1 0 0 0 0,2 0 0 0 0,-1 0 0 0 0,1-1 29 0 0,-1-10-62 0 0,-1 0 0 0 0,-2-12 62 0 0,1 11-34 0 0,0-1 0 0 0,1-15 34 0 0,2-24-54 0 0,0 57 54 0 0,0 0-1 0 0,0 0 1 0 0,1 0-1 0 0,-1 0 0 0 0,0 0 1 0 0,0 0-1 0 0,-1 0 1 0 0,1 0-1 0 0,0 0 0 0 0,0 0 1 0 0,0 0-1 0 0,-1 0 1 0 0,1 0-1 0 0,0 0 0 0 0,-1 0 1 0 0,1 1-1 0 0,-1-1 1 0 0,1 0-1 0 0,-1 0 1 0 0,0 0-1 0 0,0 0 1 0 0,1 0 0 0 0,-1 1 0 0 0,1-1 0 0 0,-1 0 0 0 0,0 1 1 0 0,1-1-1 0 0,-1 0 0 0 0,1 0 0 0 0,0 1 0 0 0,-1-1 0 0 0,1 0 0 0 0,0 0 1 0 0,-1 0-1 0 0,1 0 0 0 0,0 0 0 0 0,-1-7 4 0 0,0 0 0 0 0,0-1 1 0 0,1 1-1 0 0,0-2-4 0 0,0 8 91 0 0,0 2 34 0 0,0 0 10 0 0,0 0-1 0 0,0 0-6 0 0,0 0-6 0 0,0 0-2 0 0,0 0-10 0 0,0 0-32 0 0,0 0 11 0 0,0 2 20 0 0,0 2-71 0 0,-1-1-23 0 0,1-1 0 0 0,0 0 0 0 0,0 0 0 0 0,1 1 0 0 0,-1-1 0 0 0,0 0 0 0 0,1 0 1 0 0,-1 0-1 0 0,1 2-15 0 0,4 4 39 0 0,0 1 27 0 0,-2 4 37 0 0,0 1 10 0 0,7 0 12 0 0,-8-13-105 0 0,0 1-1 0 0,-1-1 0 0 0,1 1 0 0 0,-1 0 0 0 0,0-1 1 0 0,0 1-1 0 0,0 0 0 0 0,0 0 0 0 0,0 0 0 0 0,1 1-19 0 0,-1 1 60 0 0,-1 0 0 0 0,1 0 0 0 0,-1 0 0 0 0,0 0 0 0 0,0 4-60 0 0,3 22 342 0 0,8-2-18 0 0,-8-23-254 0 0,0 1 0 0 0,-1-1 0 0 0,0 1 0 0 0,0 0 0 0 0,0 1-70 0 0,0 13 100 0 0,1 1-33 0 0,7 14 33 0 0,-5 5-17 0 0,5-5 7 0 0,-5 6 46 0 0,1-19-33 0 0,-4-16-60 0 0,-1 0 0 0 0,0 0 0 0 0,0 0 0 0 0,0 0 0 0 0,0 5-43 0 0,-1-2 78 0 0,1 0 1 0 0,0 0-1 0 0,1 1 1 0 0,1 3-79 0 0,2 14 235 0 0,-3-12-71 0 0,-1 1 43 0 0,-1 2-29 0 0,0 0-34 0 0,0 20 52 0 0,0 0-110 0 0,0-1-90 0 0,0-22 4 0 0,0-3 10 0 0,0-9-8 0 0,0-3-62 0 0,0 0-87 0 0,0 0-156 0 0,0 0 225 0 0,0 0-4 0 0,0 0-18 0 0,0-1-41 0 0,0 1-15 0 0,0 0-41 0 0,0-1-47 0 0,0 0-52 0 0,0 1-58 0 0,0-1-51 0 0,0 0-48 0 0,0-1-41 0 0,0 1-144 0 0,0-1-41 0 0,0 0-174 0 0,0-1-471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4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9152 0 0,'0'0'208'0'0,"0"0"33"0"0,0 0 14 0 0,2 0-42 0 0,7 3-171 0 0,-9-3-42 0 0,1 1 1 0 0,-1-1 0 0 0,0 1-1 0 0,1-1 1 0 0,-1 1-1 0 0,0-1 1 0 0,0 1 0 0 0,0-1-1 0 0,1 1 1 0 0,-1-1 0 0 0,0 1-1 0 0,0 0 1 0 0,0-1-1 0 0,0 1 1 0 0,0-1 0 0 0,0 1-1 0 0,0 0 0 0 0,0 1-1 0 0,0-1 0 0 0,0 1 0 0 0,0 0 0 0 0,0-1 0 0 0,1 1 0 0 0,-1 0 0 0 0,1-1 0 0 0,-1 1 0 0 0,1 1 1 0 0,4 4 23 0 0,1 3 78 0 0,-4 5 81 0 0,-2-12-133 0 0,0 0-1 0 0,1 0 0 0 0,-1 0 1 0 0,1 0-1 0 0,-1 0 1 0 0,1 0-1 0 0,1 2-48 0 0,6 12 299 0 0,-8-14-240 0 0,1-1 1 0 0,0 1-1 0 0,0-1 1 0 0,-1 1 0 0 0,0-1-1 0 0,1 1 1 0 0,-1-1-1 0 0,0 1 1 0 0,0 0 0 0 0,-1-1-1 0 0,1 1 1 0 0,0 0-60 0 0,-1 0 81 0 0,0 0 1 0 0,1 0-1 0 0,0 1 1 0 0,0-1-1 0 0,0 0 1 0 0,0 1-1 0 0,0-1 1 0 0,0 0 0 0 0,1 0-1 0 0,0 1 1 0 0,1 2-82 0 0,2 2 133 0 0,3 3 78 0 0,-6 0-41 0 0,-1-6-274 0 0,0-1 62 0 0,0 0 55 0 0,0 0 45 0 0,0 3 152 0 0,0 8 449 0 0,0-10-509 0 0,0 0-67 0 0,0-1-76 0 0,0-1-37 0 0,0 0-42 0 0,0 1-49 0 0,0 0-66 0 0,0 1-68 0 0,0 0-74 0 0,0 0-79 0 0,0 0-86 0 0,0 1-92 0 0,0 0-99 0 0,0 1-106 0 0,0-7-931 0 0,0 0-974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5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7464 0 0,'0'0'216'0'0,"0"-3"-11"0"0,0-4-131 0 0,0 4-11 0 0,0 1 91 0 0,0 2 175 0 0,0 0 288 0 0,0 0 21 0 0,0 0-269 0 0,0 0-168 0 0,0 0-57 0 0,0 0-6 0 0,0 0 22 0 0,0 0-135 0 0,0 0-78 0 0,1 0-70 0 0,0 0-97 0 0,1 0-113 0 0,0 0-102 0 0,0-1 55 0 0,0 1-39 0 0,3-2-501 0 0,1-2-398 0 0,3-4-758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6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8952 0 0,'0'-6'88'0'0,"0"-2"-139"0"0,0 6 74 0 0,0-2 42 0 0,0 0 38 0 0,0-1 54 0 0,0-3 61 0 0,0-1 72 0 0,0-3-219 0 0,0 9 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6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77 5904 0 0,'0'0'169'0'0,"0"-1"-36"0"0,0-1-6 0 0,0-1-12 0 0,0 0 72 0 0,-2-1 80 0 0,-2-3 416 0 0,3 5-478 0 0,-1 0-81 0 0,1 1-38 0 0,0-1-46 0 0,0 1-55 0 0,-1 0 237 0 0,1 0-39 0 0,-1-1 80 0 0,0 2-160 0 0,1 0-33 0 0,0 0-20 0 0,-1 0-20 0 0,0 0 11 0 0,1 0 6 0 0,0-1 33 0 0,-1-2 76 0 0,0 0-12 0 0,0 0-11 0 0,0 1 3 0 0,0 2-13 0 0,0-1 38 0 0,-2 1 48 0 0,0 0 56 0 0,-5-2 8 0 0,-1-3 30 0 0,-3-2 21 0 0,2 6-33 0 0,4 1-112 0 0,-5 0 59 0 0,1-3-87 0 0,3-2-79 0 0,6 4-58 0 0,1 0 0 0 0,0 1 1 0 0,-1-1-1 0 0,1 0 0 0 0,0 0 0 0 0,-1 1 1 0 0,1-1-1 0 0,-1 1 0 0 0,0-1 1 0 0,1 1-1 0 0,-1 0 0 0 0,1 0 0 0 0,-1-1 1 0 0,0 1-15 0 0,-9 0 108 0 0,-3-1 86 0 0,12 1-153 0 0,0 0 0 0 0,0 0 0 0 0,0 1 0 0 0,0-1 0 0 0,0 0 0 0 0,0 1 0 0 0,0-1 0 0 0,0 1 1 0 0,0 0-42 0 0,-6 4 137 0 0,7-4-107 0 0,0-1-1 0 0,-1 1 1 0 0,1 0-1 0 0,-1 0 1 0 0,1 0-1 0 0,-1-1 1 0 0,1 1-1 0 0,-1-1 1 0 0,1 1-1 0 0,-1-1 1 0 0,1 0-1 0 0,-1 0 1 0 0,0 0-1 0 0,1 1-29 0 0,-5-2 78 0 0,4 1-62 0 0,0 0 0 0 0,1 0 1 0 0,-1 0-1 0 0,1 0 0 0 0,-1 0 0 0 0,0 0 0 0 0,1 0 1 0 0,-1 1-1 0 0,1-1 0 0 0,-1 0 0 0 0,1 1 0 0 0,-2 0-16 0 0,-1 5 69 0 0,4-5-65 0 0,-1-1 0 0 0,1 1 0 0 0,0-1 0 0 0,0 0 0 0 0,-1 1-1 0 0,1-1 1 0 0,0 1 0 0 0,-1-1 0 0 0,1 0 0 0 0,0 1 0 0 0,-1-1-1 0 0,1 0 1 0 0,-1 0 0 0 0,1 1 0 0 0,0-1 0 0 0,-1 0 0 0 0,1 0-1 0 0,-1 0 1 0 0,1 1 0 0 0,-1-1 0 0 0,1 0 0 0 0,-1 0 0 0 0,1 0 0 0 0,0 0-1 0 0,-1 0 1 0 0,1 0 0 0 0,-1 0 0 0 0,1 0 0 0 0,-1 0 0 0 0,1 0-1 0 0,-1 0 1 0 0,0 0-4 0 0,1 0 1 0 0,-1-1 0 0 0,1 1-1 0 0,-1 0 1 0 0,1 0-1 0 0,-1 0 1 0 0,1 0 0 0 0,0 0-1 0 0,-1 0 1 0 0,1 0 0 0 0,-1 0-1 0 0,1 0 1 0 0,-1 1 0 0 0,1-1-1 0 0,-1 0 1 0 0,1 0-1 0 0,-1 0 1 0 0,1 0 0 0 0,0 1-1 0 0,-1-1 1 0 0,1 0 0 0 0,-1 0-1 0 0,1 1 1 0 0,0-1 0 0 0,-1 0-1 0 0,1 1 1 0 0,0-1 0 0 0,-1 1-1 0 0,1-1 1 0 0,0 0-1 0 0,0 1 1 0 0,-1-1 0 0 0,1 1-1 0 0,-4 5-3 0 0,-6-1 3 0 0,5 8 0 0 0,-9 9-24 0 0,14-20 1 0 0,1 19 6 0 0,-1 25 6 0 0,0-46 10 0 0,0 1-1 0 0,0-1 1 0 0,0 0-1 0 0,0 1 1 0 0,-1-1 0 0 0,1 1-1 0 0,0-1 1 0 0,1 1-1 0 0,-1-1 1 0 0,0 1 0 0 0,0-1-1 0 0,0 1 1 0 0,0-1-1 0 0,0 1 1 0 0,0-1 0 0 0,1 1-1 0 0,-1-1 1 0 0,0 0-1 0 0,0 1 1 0 0,1-1 0 0 0,-1 1-1 0 0,0-1 1 0 0,0 0-1 0 0,1 1 1 0 0,-1-1 0 0 0,0 0-1 0 0,1 1 1 0 0,-1-1-1 0 0,1 0 1 0 0,-1 0 0 0 0,0 1-1 0 0,1-1 2 0 0,6 4-8 0 0,-1 7 10 0 0,-6-10-3 0 0,0 0 0 0 0,1 0 1 0 0,-1 0-1 0 0,1 0 0 0 0,-1 0 0 0 0,1 0 0 0 0,0 0 0 0 0,-1 0 1 0 0,1-1-1 0 0,0 1 0 0 0,0 0 0 0 0,-1 0 0 0 0,1-1 1 0 0,0 1-1 0 0,0 0 0 0 0,0-1 1 0 0,22 11-53 0 0,0-1 63 0 0,-6 0 33 0 0,8-5-16 0 0,-4 5 37 0 0,4-5-48 0 0,-5 5-16 0 0,5-5 0 0 0,-5 5 0 0 0,8-5 0 0 0,45 20 0 0 0,-38-8 17 0 0,-32-15-5 0 0,0 0 0 0 0,1 0-1 0 0,0 0 1 0 0,-1 0 0 0 0,1-1 0 0 0,0 0-1 0 0,0 1 1 0 0,-1-1 0 0 0,1-1-1 0 0,1 1-11 0 0,-3-1 66 0 0,-2 0-2 0 0,0 3 6 0 0,1 7 16 0 0,-2 12 184 0 0,1-21-261 0 0,0-1 1 0 0,0 1-1 0 0,-1-1 0 0 0,1 1 1 0 0,0-1-1 0 0,0 1 0 0 0,0-1 0 0 0,-1 1 1 0 0,1-1-1 0 0,0 1 0 0 0,-1-1 1 0 0,1 0-1 0 0,0 1 0 0 0,-1-1 1 0 0,1 0-1 0 0,0 1 0 0 0,-1-1 0 0 0,1 0 1 0 0,-1 1-1 0 0,1-1 0 0 0,0 0 1 0 0,-1 0-1 0 0,1 1 0 0 0,-1-1 0 0 0,1 0 1 0 0,-1 0-1 0 0,1 0 0 0 0,-1 0 1 0 0,1 0-1 0 0,-1 0 0 0 0,1 0 1 0 0,-1 0-1 0 0,1 0-9 0 0,-5 3 251 0 0,-16 10 124 0 0,3-5-229 0 0,8-3-124 0 0,1-1-53 0 0,1 1 31 0 0,7-4 0 0 0,-1 0 0 0 0,1 0 0 0 0,-1-1 0 0 0,1 1 0 0 0,0 0 0 0 0,-1-1 0 0 0,1 1 0 0 0,-1-1 0 0 0,1 1 0 0 0,-1-1 0 0 0,0 0 0 0 0,1 1 0 0 0,-1-1 0 0 0,0 0 0 0 0,-23 0 32 0 0,-4 0-118 0 0,3 0-101 0 0,6 0-86 0 0,16 0 141 0 0,2-1-43 0 0,0 0-69 0 0,1 1 79 0 0,-1-1-35 0 0,0 0-150 0 0,-1 0-68 0 0,0-1-61 0 0,0 0-51 0 0,-2 0-331 0 0,1 0-63 0 0,0 0-909 0 0,3 2-1038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6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6824 0 0,'0'0'149'0'0,"0"0"23"0"0,0 0 13 0 0,3 3-21 0 0,7 8-120 0 0,-2-2 82 0 0,-3-2 65 0 0,-2 0 50 0 0,-2-5-140 0 0,0-1 1 0 0,-1 1-1 0 0,0 0 1 0 0,1 0 0 0 0,-1 0-1 0 0,0 0 1 0 0,0-1-1 0 0,0 1 1 0 0,0 0 0 0 0,0 0-1 0 0,-1 1-101 0 0,1 4 246 0 0,-1 2-57 0 0,1-4 103 0 0,0 1-45 0 0,0-2-38 0 0,0 1-34 0 0,0 1 25 0 0,0-1-39 0 0,0 15 275 0 0,0-11-198 0 0,2 2 7 0 0,4 0-3 0 0,0 2 21 0 0,-4 0 11 0 0,-2-3-157 0 0,0 15 64 0 0,0 1-72 0 0,0-23-142 0 0,0-2-21 0 0,0 1-36 0 0,0-1-20 0 0,0 0-36 0 0,0 0-42 0 0,0 0-47 0 0,0-1-50 0 0,0 1-47 0 0,0-1-42 0 0,0 1-36 0 0,0-1-122 0 0,0 0-37 0 0,0 0-1262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6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8808 0 0,'0'0'197'0'0,"0"0"24"0"0,0 0 19 0 0,0-2-29 0 0,0-2-178 0 0,0-5-23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8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0 258 8232 0 0,'14'-6'72'0'0,"0"1"46"0"0,1 2 60 0 0,0 2 72 0 0,-10-1-52 0 0,6-7-148 0 0,11-1-73 0 0,-9 4 32 0 0,0-1 67 0 0,-6 2 32 0 0,0-1 58 0 0,0-1 23 0 0,3-3 198 0 0,0 0 14 0 0,-2 2-170 0 0,-2 2-86 0 0,1-1-62 0 0,3-3 63 0 0,-8 7-44 0 0,0 1-37 0 0,-2-1-24 0 0,0-1-22 0 0,1-2 26 0 0,9-6 83 0 0,-7 9-32 0 0,-2 0-40 0 0,-3-3-12 0 0,1 3 11 0 0,3 0 68 0 0,-1 1-27 0 0,-1 0-42 0 0,-1-6-13 0 0,1 5-6 0 0,0-1-6 0 0,0-15 139 0 0,-3 14-136 0 0,-1 4-24 0 0,2-1-5 0 0,-2-2 26 0 0,-1-6 34 0 0,-7-6 11 0 0,-4 4-19 0 0,-1 9-41 0 0,15 2-1 0 0,-1 1-1 0 0,1 0 0 0 0,0 0 1 0 0,0 0-1 0 0,0 1 1 0 0,0-1-1 0 0,0 0 1 0 0,0 1-1 0 0,0-1 1 0 0,-2 2-13 0 0,-1 8 64 0 0,-6-5 0 0 0,6 5 0 0 0,-6-3-11 0 0,-5 4-26 0 0,14-10-19 0 0,1 1 0 0 0,-1 0 0 0 0,1 0 0 0 0,0 0 0 0 0,0-1 1 0 0,-1 1-1 0 0,1 1 0 0 0,1-1 0 0 0,-1 0 0 0 0,0 0 1 0 0,0 0-1 0 0,1 0 0 0 0,0 1 0 0 0,-1-1-8 0 0,-2 10 38 0 0,-7 9 67 0 0,5 4 14 0 0,-5-5 1 0 0,5 5 1 0 0,-1-13-43 0 0,5-10-64 0 0,0-1-1 0 0,0 0 0 0 0,1 1 0 0 0,-1-1 0 0 0,0 1 0 0 0,1-1 0 0 0,-1 1 1 0 0,1 0-1 0 0,0-1 0 0 0,0 1 0 0 0,-1-1 0 0 0,1 1 0 0 0,0 0 1 0 0,0-1-14 0 0,0 26 147 0 0,0 4 122 0 0,0-29-254 0 0,0 0 1 0 0,1-1-1 0 0,-1 1 1 0 0,0-1 0 0 0,1 1-1 0 0,-1-1 1 0 0,1 1 0 0 0,-1-1-1 0 0,1 1 1 0 0,0-1-1 0 0,-1 1 1 0 0,1-1 0 0 0,0 0-1 0 0,0 1-15 0 0,4 6 70 0 0,-3-4-32 0 0,-2-3-28 0 0,1 0-1 0 0,-1-1 0 0 0,0 1 1 0 0,0-1-1 0 0,1 1 0 0 0,-1 0 1 0 0,0-1-1 0 0,1 1 0 0 0,-1-1 0 0 0,1 1 1 0 0,-1-1-1 0 0,1 1 0 0 0,-1-1 1 0 0,1 0-1 0 0,-1 1 0 0 0,1-1 1 0 0,-1 1-1 0 0,1-1 0 0 0,0 0 1 0 0,-1 0-1 0 0,1 1 0 0 0,0-1-9 0 0,3 2 37 0 0,27 24 235 0 0,-25-23-209 0 0,4 2 20 0 0,4 2 0 0 0,-10-6-61 0 0,-1 0 0 0 0,1 0 0 0 0,0-1 0 0 0,0 1 0 0 0,0-1 0 0 0,-1 0 0 0 0,1 0 0 0 0,0 0 0 0 0,0 0 0 0 0,2-1-22 0 0,13 0 33 0 0,-15 1-82 0 0,0 1 73 0 0,8 0 95 0 0,-7-1-117 0 0,-1-1-46 0 0,0 1-39 0 0,-1-1-53 0 0,0 0-62 0 0,1 0-71 0 0,-3 0 59 0 0,1 0-33 0 0,1-1-331 0 0,-1 0 11 0 0,1 1-60 0 0,0-1-46 0 0,0 1-33 0 0,8-1-1182 0 0,6 1-1080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9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5136 0 0,'0'0'149'0'0,"0"0"57"0"0,0 0 151 0 0,0 0 68 0 0,0 0 14 0 0,0 3-7 0 0,0 0-290 0 0,-1-1-84 0 0,1 0 0 0 0,0-1 1 0 0,0 1-1 0 0,0 0 0 0 0,0 0 1 0 0,1-1-1 0 0,-1 1 1 0 0,0 0-1 0 0,1 0 0 0 0,-1-1 1 0 0,1 2-59 0 0,6 1 250 0 0,-7-4-234 0 0,0 1 1 0 0,1-1-1 0 0,-1 0 1 0 0,1 0-1 0 0,-1 1 0 0 0,0-1 1 0 0,1 0-1 0 0,-1 1 0 0 0,1-1 1 0 0,-1 0-1 0 0,0 1 0 0 0,0-1 1 0 0,1 0-1 0 0,-1 1 0 0 0,0-1 1 0 0,0 1-1 0 0,1-1 0 0 0,-1 1 1 0 0,0-1-1 0 0,0 1 0 0 0,0-1 1 0 0,0 0-1 0 0,0 1 0 0 0,0-1 1 0 0,0 1-1 0 0,0-1 0 0 0,0 1 1 0 0,0-1-1 0 0,0 1 0 0 0,0-1 1 0 0,0 1-1 0 0,0 0-16 0 0,0 0 45 0 0,0 1 1 0 0,0-1-1 0 0,0 1 0 0 0,1-1 0 0 0,-1 1 1 0 0,1-1-1 0 0,-1 1 0 0 0,1-1 0 0 0,-1 1 1 0 0,1-1-1 0 0,0 1-45 0 0,1 1 120 0 0,1 1-1 0 0,-1-1 1 0 0,1 0 0 0 0,0 0 0 0 0,3 3-120 0 0,15 17 519 0 0,-3 5-303 0 0,25 47 101 0 0,-35-60-190 0 0,7 8 195 0 0,-1 0 20 0 0,-6-8-167 0 0,4 4 51 0 0,0-2-39 0 0,7 10 40 0 0,-6-2-41 0 0,-4-4 72 0 0,0 0 0 0 0,0 6-258 0 0,-4-6 150 0 0,0 2 47 0 0,-1 0-12 0 0,5 7 45 0 0,1 1 33 0 0,-6-5-47 0 0,0-7-79 0 0,6 13 133 0 0,-6-14-109 0 0,0-5-11 0 0,-1-1 0 0 0,-1 1-1 0 0,0 0 1 0 0,0 7-150 0 0,0-3 186 0 0,4-1-61 0 0,0-2-12 0 0,-5 2 49 0 0,-1 8 107 0 0,0 10 61 0 0,0-32-195 0 0,0-2-7 0 0,0 0-7 0 0,0 0-1 0 0,0 0-5 0 0,0 0-23 0 0,0 0-11 0 0,0 0-1 0 0,0 0-2 0 0,0-2-12 0 0,0-30 75 0 0,0-19-81 0 0,0 30-57 0 0,4-5 42 0 0,4 2-46 0 0,-4-1-71 0 0,-4 13 10 0 0,2 0-1 0 0,-1 0 0 0 0,2 0 0 0 0,-1 1 0 0 0,2-2 63 0 0,1-6-99 0 0,2 1-7 0 0,21-25-234 0 0,-20 31 247 0 0,9-10-100 0 0,-14 19 166 0 0,1-1 1 0 0,-1 1 0 0 0,1 0-1 0 0,0 0 1 0 0,0 0-1 0 0,2-2 27 0 0,25-10-132 0 0,-29 15 127 0 0,0-1-1 0 0,0 0 0 0 0,0 0 1 0 0,0 1-1 0 0,0 0 0 0 0,0-1 0 0 0,0 1 1 0 0,0 0-1 0 0,1 0 0 0 0,-1 0 1 0 0,0 0-1 0 0,0 0 0 0 0,0 1 0 0 0,0-1 1 0 0,3 1 5 0 0,28 13-87 0 0,-27-11 74 0 0,-2 0 1 0 0,0 0 0 0 0,0 0 0 0 0,0 0 0 0 0,0 0 0 0 0,-1 1-1 0 0,1-1 1 0 0,-1 1 0 0 0,0 0 0 0 0,0 0 0 0 0,0 0 0 0 0,1 4 12 0 0,1 20-24 0 0,0-14 3 0 0,-3-11 16 0 0,-1 0 0 0 0,0 0 0 0 0,0 0 1 0 0,0 0-1 0 0,-1 0 0 0 0,1 0 0 0 0,-1 0 1 0 0,1 0-1 0 0,-1 3 5 0 0,0 30-48 0 0,0-1 43 0 0,0-33 5 0 0,0-1 0 0 0,0 1 0 0 0,-1-1 0 0 0,1 1 0 0 0,0 0 0 0 0,0-1 0 0 0,-1 1 0 0 0,1-1 0 0 0,-1 1 0 0 0,0-1 0 0 0,1 1 0 0 0,-1-1 0 0 0,0 1 0 0 0,0-1 0 0 0,-5 11 10 0 0,3 1 11 0 0,3-11-17 0 0,-1 0-1 0 0,1 0 0 0 0,-1 1 0 0 0,0-1 1 0 0,1 0-1 0 0,-1 0 0 0 0,0 0 0 0 0,0 0 1 0 0,0 0-1 0 0,-1 0 0 0 0,1 0 0 0 0,0 0 1 0 0,-1-1-1 0 0,0 1-3 0 0,0 1 11 0 0,0 0 0 0 0,-1 0 1 0 0,1 0-1 0 0,0 0 0 0 0,0 1 0 0 0,0 0-11 0 0,1-1 15 0 0,-1 1 0 0 0,0-1 0 0 0,0 0 0 0 0,0 0 0 0 0,-1 0 0 0 0,0 0-15 0 0,-9 10 51 0 0,-8 8-9 0 0,7-12 14 0 0,-23 6 35 0 0,16-12-64 0 0,10-1 26 0 0,-12 9-40 0 0,11-10-34 0 0,10-1 27 0 0,0 0 0 0 0,0 0-1 0 0,-1 0 1 0 0,1-1 0 0 0,0 1 0 0 0,0 0 0 0 0,0-1-1 0 0,0 1 1 0 0,-1-1 0 0 0,1 0 0 0 0,0 1 0 0 0,0-1 0 0 0,0 0-6 0 0,-4-2-14 0 0,0 1-45 0 0,-1 0-62 0 0,-2 1-78 0 0,8 1 189 0 0,-1 0 0 0 0,1 0 0 0 0,0 0 0 0 0,-1 0 0 0 0,1 0 0 0 0,-1 0-1 0 0,1 0 1 0 0,0 0 0 0 0,-1 0 0 0 0,1 0 0 0 0,-1 0 0 0 0,1-1 0 0 0,0 1 0 0 0,-1 0 0 0 0,1 0 0 0 0,0 0 0 0 0,-1 0 0 0 0,1-1 0 0 0,0 1 0 0 0,-1 0 0 0 0,1-1 0 0 0,0 1 0 0 0,-1 0 0 0 0,1 0 0 0 0,0-1 0 0 0,0 1-1 0 0,0 0 1 0 0,-1-1 0 0 0,1 1 0 0 0,0-1 0 0 0,0 1 10 0 0,-5-7-239 0 0,-1 3-138 0 0,2 2-6 0 0,2-9-235 0 0,2-4-170 0 0</inkml:trace>
  <inkml:trace contextRef="#ctx0" brushRef="#br0" timeOffset="732.57">847 499 6896 0 0,'0'0'200'0'0,"0"3"-8"0"0,0 12-152 0 0,1 1-23 0 0,1-4 46 0 0,3 3 111 0 0,-2-9-71 0 0,-1 1 44 0 0,0 1 61 0 0,-1 1 82 0 0,-1-1-22 0 0,1-1-73 0 0,1-1-32 0 0,2 2 0 0 0,0 1 8 0 0,-2-2 3 0 0,-1 1 40 0 0,0 2 84 0 0,0 2-29 0 0,9 26 706 0 0,-5-23-623 0 0,-4-10-246 0 0,4 5 94 0 0,0 1-30 0 0,-1 1-25 0 0,1 6 89 0 0,4-6-45 0 0,-7-9-134 0 0,1 0 1 0 0,-1 0-1 0 0,0 0 1 0 0,0 0-1 0 0,0 1 1 0 0,-1-1-1 0 0,1 1-55 0 0,5 14 188 0 0,-2-6-92 0 0,-1-4 86 0 0,0-2-72 0 0,1-1-41 0 0,3 2-15 0 0,-1-2 10 0 0,0 2 73 0 0,-4-5-98 0 0,0 0-45 0 0,0 1 46 0 0,-1-1 52 0 0,0 1 79 0 0,-1-2-64 0 0,1-1-46 0 0,10-3 27 0 0,0-7 48 0 0,-9 7-10 0 0,0 2-44 0 0,0 0-28 0 0,0 1-24 0 0,3 0 38 0 0,-5-1-56 0 0,0 1 0 0 0,0-1-1 0 0,-1 1 1 0 0,1-1 0 0 0,0 0 0 0 0,0 1 0 0 0,0-1 0 0 0,-1 0 0 0 0,1 1 0 0 0,-1-1 0 0 0,1 0 0 0 0,0 0 0 0 0,-1 0 0 0 0,1 0 0 0 0,-1 0 0 0 0,0 0 0 0 0,1 1 0 0 0,-1-1 0 0 0,0 0 0 0 0,1 0 0 0 0,-1 0 0 0 0,0 0 0 0 0,0 0 0 0 0,0 0 0 0 0,0 0 0 0 0,0-1-12 0 0,1-8 92 0 0,3 0-34 0 0,-2 5-36 0 0,0 2-14 0 0,-1 0 0 0 0,0 1 1 0 0,1-1-1 0 0,-1 0 1 0 0,-1 0-1 0 0,1 0 0 0 0,0 0 1 0 0,-1 0-9 0 0,1-14 58 0 0,0 12-49 0 0,-1-1 1 0 0,1 1 0 0 0,1-1 0 0 0,-1 1 0 0 0,2-3-10 0 0,-1 3 6 0 0,-1-1 0 0 0,1 1 0 0 0,-1 0 0 0 0,-1-1 1 0 0,1-3-7 0 0,0-5 4 0 0,-1 10 3 0 0,0 1 0 0 0,0-1 0 0 0,0 0 0 0 0,-1 0 0 0 0,1 0 0 0 0,-1 1 0 0 0,0-2-7 0 0,-5-10 10 0 0,5 12-10 0 0,0 0 0 0 0,0 0 0 0 0,0 0 0 0 0,0-1 0 0 0,0 1 0 0 0,1 0 0 0 0,0-1 1 0 0,-1 0-1 0 0,1-62 62 0 0,0 23-60 0 0,0 43-2 0 0,0-1 0 0 0,0 1 0 0 0,0-1 0 0 0,0 1 0 0 0,0 0 0 0 0,0-1 0 0 0,0 1 0 0 0,0-1 0 0 0,0 1 0 0 0,0-1 0 0 0,0 1 0 0 0,0-1 0 0 0,0 1 0 0 0,0-1 0 0 0,1 1 0 0 0,-1-1 0 0 0,0 1 0 0 0,0 0 0 0 0,1-1 0 0 0,-1 1 0 0 0,0-1 0 0 0,0 1 0 0 0,1 0 0 0 0,-1-1 0 0 0,0 1 0 0 0,1 0 0 0 0,-1-1 0 0 0,1 1 0 0 0,-1 0 0 0 0,0 0 0 0 0,1-1 0 0 0,0 1 0 0 0,5-4 0 0 0,-4-6-11 0 0,-2 7-20 0 0,0 3 79 0 0,0 0 18 0 0,0 0-26 0 0,0 0-102 0 0,0 0-46 0 0,0 0-10 0 0,1 6 40 0 0,0-1 33 0 0,5 7 15 0 0,-1-5 3 0 0,10 24-39 0 0,-14-29 65 0 0,0 0 0 0 0,-1 0-1 0 0,1 0 1 0 0,-1 1 0 0 0,1-1-1 0 0,-1 0 1 0 0,0 0 0 0 0,0 1-1 0 0,0-1 1 0 0,0 2 1 0 0,1 12 3 0 0,1-11-8 0 0,0-1 1 0 0,0 1-1 0 0,0-1 1 0 0,1 0 0 0 0,1 2 4 0 0,6 12-32 0 0,-2 9 7 0 0,2 17 25 0 0,-6-27-12 0 0,0 0-1 0 0,1 0 1 0 0,0 0 0 0 0,7 13 12 0 0,1 5-1 0 0,-6-11 31 0 0,-3-9 18 0 0,0-1 35 0 0,-1 2 49 0 0,-2-3-47 0 0,0 6 18 0 0,3-4-24 0 0,-2-8-51 0 0,0-1-1 0 0,0 0 0 0 0,-1 1 1 0 0,0-1-1 0 0,-1 1 1 0 0,1-1-28 0 0,-1 73 169 0 0,0 36 12 0 0,-1-108-158 0 0,1-1-1 0 0,-1 0 0 0 0,0 1 1 0 0,0-1-1 0 0,-1 0 1 0 0,-1 4-23 0 0,-1 5 65 0 0,-7 28 139 0 0,6-22-90 0 0,1-4-7 0 0,-1-1-63 0 0,-22 46 267 0 0,16-42-224 0 0,-1 0-48 0 0,10-15-28 0 0,0-1-1 0 0,0-1 0 0 0,-1 1 0 0 0,0 0 1 0 0,1 0-1 0 0,-2 0-10 0 0,-26 26 67 0 0,14-17-1 0 0,11-11-37 0 0,-1 1 5 0 0,-13 7 53 0 0,16-8-64 0 0,-3-1 6 0 0,-15-2 73 0 0,20 2-100 0 0,1-1 0 0 0,0 0 0 0 0,-1 0 0 0 0,1 0 0 0 0,-1 0 0 0 0,1 0 0 0 0,-1 0 0 0 0,1 0 0 0 0,-1 0 0 0 0,1 0 0 0 0,-1 0 0 0 0,1 0-1 0 0,-1-1 1 0 0,1 1 0 0 0,-1 0 0 0 0,1 0 0 0 0,0 0 0 0 0,-1-1 0 0 0,1 1 0 0 0,-1 0 0 0 0,1 0 0 0 0,0-1 0 0 0,-1 1 0 0 0,1 0 0 0 0,0-1-1 0 0,-1 1 1 0 0,1 0 0 0 0,0-1 0 0 0,-1 1 0 0 0,1-1 0 0 0,0 1 0 0 0,0-1-2 0 0,-5-5 13 0 0,5 5-9 0 0,-1 1 0 0 0,0 0 0 0 0,0-1 0 0 0,1 1 0 0 0,-1 0 0 0 0,0 0 0 0 0,0-1 0 0 0,0 1 0 0 0,1 0 0 0 0,-1 0 0 0 0,0 0 0 0 0,0 0 0 0 0,0 0 0 0 0,0 0-4 0 0,-14-2 77 0 0,2-8 1 0 0,10 7-12 0 0,3 1-12 0 0,0 0-48 0 0,0 1 0 0 0,0-1 0 0 0,0 1 0 0 0,-1-1 1 0 0,1 1-1 0 0,-1 0 0 0 0,1-1 0 0 0,-1 1 0 0 0,0 0 0 0 0,1-1 0 0 0,-1 1 1 0 0,0 0-1 0 0,0-1-6 0 0,-4-4 5 0 0,2 1 38 0 0,3-5-22 0 0,0 5 22 0 0,3-5-33 0 0,7 5-10 0 0,-10 4 0 0 0,1 1 0 0 0,-1-1 0 0 0,0 0 0 0 0,1 0 0 0 0,-1 1 0 0 0,0-1 0 0 0,0 0 0 0 0,0 0 0 0 0,1 0 0 0 0,-1 1 0 0 0,0-1 0 0 0,0 0 0 0 0,0 0 0 0 0,-1 0 0 0 0,1-15 0 0 0,0 16 0 0 0,0-1 0 0 0,0 0 0 0 0,0 0 0 0 0,0 0 0 0 0,0 1 0 0 0,0-1 0 0 0,1 0 0 0 0,-1 0 0 0 0,0 0 0 0 0,0 1 0 0 0,1-1 0 0 0,-1 0 0 0 0,0 0 0 0 0,1 0 0 0 0,12-4 0 0 0,-13 5-18 0 0,10-6 51 0 0,-7 3-117 0 0,-2 1-8 0 0,0 0-41 0 0,-2 0 29 0 0,1-1 42 0 0,0-2-5 0 0,1 3-6 0 0,-1 0-56 0 0,2 1-118 0 0,8-1-211 0 0,-9 1 424 0 0,-1 0 0 0 0,0 0 0 0 0,1 1-1 0 0,-1-1 1 0 0,0 0 0 0 0,0 0 0 0 0,1 0 0 0 0,-1 1 0 0 0,0-1 0 0 0,0 0 0 0 0,0 0 0 0 0,0 0 0 0 0,0 1-1 0 0,0-2 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7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7200 0 0,'0'0'165'0'0,"0"0"22"0"0,0 0 6 0 0,2 0-28 0 0,6 2-127 0 0,-4 3 42 0 0,-4-5-69 0 0,1 1-1 0 0,-1-1 0 0 0,1 1 1 0 0,-1 0-1 0 0,1-1 0 0 0,-1 1 1 0 0,1-1-1 0 0,-1 1 1 0 0,1-1-1 0 0,-1 0 0 0 0,1 1 1 0 0,0-1-1 0 0,-1 0 1 0 0,1 1-1 0 0,0-1 0 0 0,-1 0 1 0 0,1 0-1 0 0,0 1 0 0 0,-1-1 1 0 0,1 0-1 0 0,0 0 1 0 0,0 0-1 0 0,-1 0 0 0 0,1 0 1 0 0,0 0-11 0 0,0 0 13 0 0,0 0-1 0 0,0 0 1 0 0,0 0 0 0 0,0 1 0 0 0,-1-1 0 0 0,1 0-1 0 0,0 1 1 0 0,0-1 0 0 0,0 0 0 0 0,0 1 0 0 0,0-1 0 0 0,-1 1-1 0 0,1-1 1 0 0,0 1 0 0 0,0 0 0 0 0,-1-1 0 0 0,1 1 0 0 0,0 0-1 0 0,-1-1 1 0 0,1 1 0 0 0,-1 0 0 0 0,1 0 0 0 0,-1 0-1 0 0,1-1 1 0 0,-1 1 0 0 0,0 0 0 0 0,1 0-13 0 0,9 14 132 0 0,-3-8-68 0 0,-5-5-43 0 0,1-1 0 0 0,-1 1 0 0 0,0 1 0 0 0,0-1 0 0 0,0 0 0 0 0,-1 0 0 0 0,1 1 0 0 0,0-1 0 0 0,-1 1 0 0 0,1 1-21 0 0,1 8 65 0 0,2 3 41 0 0,5 3 53 0 0,6 11 59 0 0,-3-2 190 0 0,4 17-408 0 0,-3-8 220 0 0,19 59 259 0 0,-21-56-280 0 0,2 6 115 0 0,2 24 221 0 0,-1-3-38 0 0,-2-22-241 0 0,-12-41-225 0 0,0 0 1 0 0,0 0 0 0 0,-1 1 0 0 0,1-1-1 0 0,-1 0 1 0 0,0 0 0 0 0,0 0 0 0 0,0 1-32 0 0,1 13 166 0 0,6-5 13 0 0,-3-3-9 0 0,-2 2 37 0 0,-2-1-45 0 0,0-1-37 0 0,0 15-48 0 0,0-21-13 0 0,0-3 28 0 0,0 0 4 0 0,0 0 0 0 0,0 0-2 0 0,0 0-4 0 0,0 0-2 0 0,0 0 0 0 0,0 0 0 0 0,0 0 0 0 0,0-3 0 0 0,0 2-80 0 0,0 0 0 0 0,0 0 0 0 0,0 0 0 0 0,1-1 1 0 0,-1 1-1 0 0,0 0 0 0 0,1 0 0 0 0,-1 0 0 0 0,0 0 1 0 0,1 0-1 0 0,0 0 0 0 0,0 0-8 0 0,9-11 59 0 0,3-5-40 0 0,-9 7-19 0 0,-3 8 0 0 0,0 0 0 0 0,0 0 0 0 0,0 0 0 0 0,1 0 0 0 0,-1 0 0 0 0,0 0 0 0 0,1 0 0 0 0,-1 0 0 0 0,1 0 0 0 0,9-9-15 0 0,0-1-49 0 0,27-26-295 0 0,-20 23 237 0 0,-11 11 104 0 0,0-1 4 0 0,1 0 0 0 0,-1 1 0 0 0,1 0 0 0 0,0 0 0 0 0,8-2 14 0 0,-6 1 0 0 0,-7 4 0 0 0,0 0 0 0 0,0 0 0 0 0,0 0 0 0 0,0 0 0 0 0,0 0 0 0 0,0 0 0 0 0,0 1 0 0 0,0-1 0 0 0,3 1 0 0 0,-3 0 0 0 0,0 0 0 0 0,0-1 0 0 0,0 1 0 0 0,0-1 0 0 0,0 0 0 0 0,0 0 0 0 0,0 0 0 0 0,0 0 0 0 0,13-3 0 0 0,-13 5-5 0 0,1-1 1 0 0,-1 1 0 0 0,0 1 0 0 0,1-1-1 0 0,-1 0 1 0 0,0 1 0 0 0,0-1 0 0 0,0 1 0 0 0,0 0-1 0 0,1 1 5 0 0,7 4-24 0 0,20-2-43 0 0,-26-3 61 0 0,-4-2 6 0 0,0 1 0 0 0,1-1 0 0 0,-1 1-1 0 0,1-1 1 0 0,-1 1 0 0 0,0 0 0 0 0,0 0 0 0 0,1-1-1 0 0,-1 1 1 0 0,0 0 0 0 0,0 0 0 0 0,0 0 0 0 0,0 0 0 0 0,0 0-1 0 0,0 0 1 0 0,0 1 0 0 0,0-1 0 0 0,-1 0 0 0 0,1 0-1 0 0,0 1 1 0 0,-1-1 0 0 0,1 0 0 0 0,-1 1 0 0 0,1 0 0 0 0,-2 28-4 0 0,-3-23 1 0 0,0-3 27 0 0,-5 3 76 0 0,5-3-57 0 0,1 0-10 0 0,0 0 1 0 0,-1-1-1 0 0,0 0 1 0 0,0 0 0 0 0,-1 2-34 0 0,-5-1 69 0 0,7-3-54 0 0,1 0-1 0 0,0 0 1 0 0,0 0-1 0 0,0 0 1 0 0,0 1-1 0 0,0-1 1 0 0,0 1-1 0 0,0-1 1 0 0,0 1-15 0 0,-4 5 44 0 0,4-5-30 0 0,0 1 1 0 0,0-1 0 0 0,0 0 0 0 0,0 0 0 0 0,-1 0-1 0 0,1-1 1 0 0,0 1 0 0 0,-1 0 0 0 0,0-1 0 0 0,0 1-15 0 0,-10 1 45 0 0,11-3-42 0 0,0 1 1 0 0,-1-1-1 0 0,1 1 1 0 0,0-1 0 0 0,0 1-1 0 0,0 0 1 0 0,0 0 0 0 0,0 0-1 0 0,0 0 1 0 0,0 1 0 0 0,0-1-1 0 0,0 0 1 0 0,1 1 0 0 0,-1 0-4 0 0,-2 1 0 0 0,0 0 0 0 0,1 1 0 0 0,-1-1 0 0 0,-1-1 0 0 0,1 1 0 0 0,0 0 0 0 0,-1-1 0 0 0,1 0 0 0 0,-2 0 0 0 0,-29 13 0 0 0,31-14 0 0 0,0 0 0 0 0,-1-1 0 0 0,1 1 0 0 0,0-1 0 0 0,-3 0 0 0 0,2 0-40 0 0,-16 0-35 0 0,15 0 9 0 0,0 0-48 0 0,0 0-88 0 0,1 0-99 0 0,0 0-120 0 0,3 0 158 0 0,0 0-37 0 0,1 0-26 0 0,1 0-48 0 0,-1 0-43 0 0,1 0-37 0 0,0 0-134 0 0,0 0-36 0 0,-1 0-1379 0 0</inkml:trace>
  <inkml:trace contextRef="#ctx0" brushRef="#br0" timeOffset="333.22">847 137 11432 0 0,'0'0'333'0'0,"0"0"0"0"0,1 0-248 0 0,1-3-50 0 0,8-7 16 0 0,-8 8 140 0 0,-2 2 54 0 0,6 0-11 0 0,-2 0-40 0 0,3 3 91 0 0,-1 1-112 0 0,1 4-78 0 0,-4-6-77 0 0,-1 0-9 0 0,-1-1 1 0 0,0 1 0 0 0,0-1 0 0 0,0 1-1 0 0,0 0 1 0 0,0 0 0 0 0,0-1 0 0 0,-1 1-1 0 0,1 0 1 0 0,0 0 0 0 0,-1 0 0 0 0,1 0-1 0 0,-1 0 1 0 0,0 0-10 0 0,1 30 109 0 0,-2-24-82 0 0,1-1 1 0 0,1 0 0 0 0,-1 0 0 0 0,1 0 0 0 0,0 2-28 0 0,9 23 96 0 0,-5 9 6 0 0,0-19-23 0 0,-2-12-28 0 0,-1 0-1 0 0,-1 1 1 0 0,0-1 0 0 0,0 2-51 0 0,-1 35 141 0 0,0-1 66 0 0,0 102 662 0 0,0-84-540 0 0,0-26-182 0 0,0 0-52 0 0,0-37-279 0 0,0 0 59 0 0,0 0 53 0 0,0 1 45 0 0,0-1 66 0 0,1 1 81 0 0,0 1 451 0 0,0-2-482 0 0,-1 0-36 0 0,1-1-47 0 0,0 0-58 0 0,-1 1-71 0 0,1-1-81 0 0,0 0-56 0 0,0 0-81 0 0,0 1-91 0 0,0-1-96 0 0,0 0-107 0 0,0 0-112 0 0,1 0-123 0 0,-2 0 388 0 0,1 0-34 0 0,-1 0-1432 0 0,0 0-1108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03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1 454 5848 0 0,'0'0'168'0'0,"0"3"61"0"0,1 2 9 0 0,1 1 24 0 0,4 9 407 0 0,-1-5-339 0 0,-2-3-184 0 0,2 0 58 0 0,0 3 104 0 0,1 5 82 0 0,4 3-51 0 0,-2-5-92 0 0,-1 2 40 0 0,-4-3-149 0 0,-2-8-101 0 0,0-1-1 0 0,0 1 0 0 0,1 0 1 0 0,-1 0-1 0 0,1-1 1 0 0,0 1-1 0 0,0-1 0 0 0,0 1-36 0 0,5 8 77 0 0,2 11 84 0 0,-1 0-18 0 0,-1-10-100 0 0,-2-4 19 0 0,1 1 0 0 0,-2 0 0 0 0,1 0 0 0 0,-1 0 0 0 0,-1 1-62 0 0,6 11 364 0 0,-3-4 67 0 0,-3 5 78 0 0,0-9-306 0 0,7 0-36 0 0,-8-12-52 0 0,-1 0-53 0 0,-1 6-13 0 0,0-7-15 0 0,-1 1 64 0 0,1 0 84 0 0,0 4 120 0 0,0-1 587 0 0,0-5-632 0 0,0-2-94 0 0,0 1-129 0 0,0-1-39 0 0,0 1-42 0 0,0-1-48 0 0,-2-3 188 0 0,1 4-81 0 0,-1 0 1 0 0,1-1-1 0 0,0 1 1 0 0,1 0-1 0 0,-1-1 0 0 0,0 1 1 0 0,0 0-1 0 0,0-1 1 0 0,1 1-1 0 0,-1-1 1 0 0,0 0-13 0 0,-1-27 156 0 0,2 24-151 0 0,-1 1-1 0 0,0-1 0 0 0,0 0 1 0 0,0 0-1 0 0,-2-4-4 0 0,1 3-1 0 0,0 1 0 0 0,1-1 1 0 0,0 1-1 0 0,0-1 0 0 0,0 1 1 0 0,1-2 0 0 0,0-144 0 0 0,0 144 0 0 0,1-1 0 0 0,0 0 0 0 0,0 1 0 0 0,0-1 0 0 0,1 1 0 0 0,1 0 0 0 0,1-6 0 0 0,1 0 0 0 0,-3 8-3 0 0,0 0 1 0 0,0 1-1 0 0,1-1 1 0 0,0 0-1 0 0,0 1 1 0 0,1 0-1 0 0,1-2 3 0 0,31-32-36 0 0,-23 26 23 0 0,-8 8-7 0 0,0 0 0 0 0,1 0 0 0 0,-1 0 0 0 0,1 1 0 0 0,0 0 0 0 0,1 0 20 0 0,-2 0-5 0 0,-4 3 0 0 0,1-1 0 0 0,-1 1 0 0 0,0-1 0 0 0,1 1 0 0 0,-1 0 0 0 0,1-1 0 0 0,-1 1 1 0 0,1 0-1 0 0,-1 0 0 0 0,0 0 0 0 0,1 0 0 0 0,-1 0 0 0 0,1 1 0 0 0,-1-1 1 0 0,1 0-1 0 0,-1 1 0 0 0,0-1 0 0 0,1 1 0 0 0,-1-1 0 0 0,0 1 0 0 0,1-1 0 0 0,-1 1 1 0 0,0 0-1 0 0,1 0 5 0 0,11 5-61 0 0,3-5 18 0 0,-14-1 40 0 0,0 0 0 0 0,1 0 0 0 0,-1 0 1 0 0,0 0-1 0 0,1 1 0 0 0,-1-1 1 0 0,0 0-1 0 0,0 1 0 0 0,1 0 1 0 0,1 0 2 0 0,-1 1 0 0 0,0 1 0 0 0,0-1 0 0 0,0 0 0 0 0,0 1 0 0 0,0 0 0 0 0,-1-1 0 0 0,1 2 0 0 0,1 0 0 0 0,0 1 0 0 0,1-1 0 0 0,-1-1 0 0 0,4 3 0 0 0,2 1 0 0 0,-4-4 0 0 0,-1 0 0 0 0,0 1 0 0 0,0-1 0 0 0,0 1 0 0 0,-1 0 0 0 0,0 1 0 0 0,1-1 0 0 0,-1 1 0 0 0,1 1 0 0 0,1 5 0 0 0,0 0 0 0 0,0 1 0 0 0,3 9 0 0 0,-8-17 0 0 0,1-1 0 0 0,-1 1 0 0 0,0-1 0 0 0,1 0 0 0 0,0 1 0 0 0,0-1 0 0 0,0 0 0 0 0,0 0 0 0 0,1 0 0 0 0,7 12 0 0 0,-4 5 0 0 0,-4-9 0 0 0,1-2 0 0 0,0-1 0 0 0,1 1 0 0 0,0 0 0 0 0,0-1 0 0 0,5 7 0 0 0,-6-11 0 0 0,-1 0 0 0 0,1 0 0 0 0,-1 1 0 0 0,0-1 0 0 0,-1 1 0 0 0,1 1 0 0 0,0-1 0 0 0,-1 0 0 0 0,1-1 0 0 0,0 1 0 0 0,0-1 0 0 0,1 0 0 0 0,1 2 0 0 0,2 6 0 0 0,-1 1 0 0 0,0-1 0 0 0,4 13 0 0 0,-7-16 0 0 0,0 3 4 0 0,-2 0 36 0 0,0-10-33 0 0,0-1 0 0 0,-1 0 1 0 0,1 0-1 0 0,0 1 0 0 0,0-1 0 0 0,0 0 1 0 0,1 0-1 0 0,-1 1 0 0 0,0-1 0 0 0,0 0 0 0 0,1 0 1 0 0,-1 0-1 0 0,1 1 0 0 0,-1-1 0 0 0,1 0 1 0 0,-1 0-8 0 0,2 0 41 0 0,8 5-32 0 0,-8 0 77 0 0,-3-3 10 0 0,-2 1 48 0 0,-7 6-16 0 0,8-7-10 0 0,2-3-38 0 0,0 0-14 0 0,0 0-2 0 0,0 0 0 0 0,0-1-60 0 0,0 0 1 0 0,0 1-1 0 0,0-1 1 0 0,0 0 0 0 0,0 1-1 0 0,0-1 1 0 0,0 0-1 0 0,-1 1 1 0 0,1-1 0 0 0,0 1-1 0 0,0-1 1 0 0,-1 0-1 0 0,1 1 1 0 0,0-1 0 0 0,0 1-1 0 0,-1-1 1 0 0,1 1-1 0 0,-1-1 1 0 0,1 1 0 0 0,-1-1-1 0 0,1 1 1 0 0,0-1-1 0 0,-1 1 1 0 0,0-1 0 0 0,1 1-1 0 0,-1 0-4 0 0,1-1 4 0 0,-1 1 0 0 0,1 0 0 0 0,-1-1 0 0 0,1 1 1 0 0,-1-1-1 0 0,1 1 0 0 0,-1-1 0 0 0,1 1 0 0 0,-1-1 0 0 0,1 1 0 0 0,0-1 0 0 0,-1 1 0 0 0,1-1 0 0 0,0 0 0 0 0,-1 1 0 0 0,1-1 0 0 0,0 1 0 0 0,0-1 0 0 0,0 0 0 0 0,0 1 1 0 0,0-1-1 0 0,0 0 0 0 0,-1 1 0 0 0,1-1 0 0 0,1 0 0 0 0,-1 0-4 0 0,0 0 8 0 0,0-1 0 0 0,-1 1 0 0 0,1-1 0 0 0,0 1-1 0 0,-1-1 1 0 0,1 1 0 0 0,0-1 0 0 0,-1 1 0 0 0,0-1 0 0 0,1 1 0 0 0,-1-1 0 0 0,0 1 0 0 0,0-1-8 0 0,-1 0 8 0 0,1 1 1 0 0,1-1 0 0 0,-1 0-1 0 0,0 1 1 0 0,0-1-1 0 0,1 0 1 0 0,-1 0 0 0 0,1 1-1 0 0,-1-1 1 0 0,1 0-1 0 0,0 0 1 0 0,0 0 0 0 0,0-1-9 0 0,-1-5 17 0 0,0 1 1 0 0,0 0 0 0 0,0 0 0 0 0,-3-6-18 0 0,2 6 14 0 0,0-1-1 0 0,1 0 0 0 0,0 0 1 0 0,-1-8-14 0 0,2-72 75 0 0,0 85-75 0 0,1 0 0 0 0,-1 0 0 0 0,0 0 0 0 0,1 0 0 0 0,-1 0 0 0 0,1-1 0 0 0,0 1 0 0 0,0 1 0 0 0,2-4 0 0 0,2-9 0 0 0,-2 4-1 0 0,-3 7-1 0 0,1 1 0 0 0,0-1 1 0 0,0 0-1 0 0,1 1 0 0 0,-1-1 1 0 0,1 1-1 0 0,-1 0 0 0 0,1-1 1 0 0,2-1 1 0 0,-2 2-10 0 0,30-42-155 0 0,-12 23 101 0 0,1 7 71 0 0,-16 14-7 0 0,-1-1 0 0 0,1 2 0 0 0,-1-1 0 0 0,1 1 0 0 0,-1-1 0 0 0,1 1 0 0 0,0 0 0 0 0,-1 1 0 0 0,3 0 0 0 0,3-1 0 0 0,-4 0 0 0 0,0 0 0 0 0,0 1 0 0 0,0 0 0 0 0,0 0 0 0 0,0 0 0 0 0,-1 0 0 0 0,1 1 0 0 0,0 0 0 0 0,-1 0 0 0 0,1 1 0 0 0,0 0 0 0 0,3 3 0 0 0,1 1 0 0 0,-1 0 0 0 0,0 0 0 0 0,-1 1 0 0 0,3 3 0 0 0,7 6 0 0 0,-6-7 0 0 0,-1 1 0 0 0,-1 0 0 0 0,0 0 0 0 0,2 5 0 0 0,34 54 0 0 0,-39-60 0 0 0,0-1 0 0 0,1 0 0 0 0,4 3 0 0 0,-7-8 0 0 0,-1 1 0 0 0,1-1 0 0 0,-1 1 0 0 0,0 0 0 0 0,0 0 0 0 0,-1 0 0 0 0,0 1 0 0 0,0-1 0 0 0,1 2 0 0 0,-1 2-76 0 0,-1-3 72 0 0,4 5 55 0 0,-1-6-93 0 0,-3-2-19 0 0,1-1-37 0 0,-1 1-44 0 0,2 0-49 0 0,0 1-93 0 0,0 1-83 0 0,-4-5 367 0 0,1 0-236 0 0,0 1-36 0 0,1 2-367 0 0,0-1 88 0 0,-1 0-50 0 0,2 2-706 0 0,-1 2-557 0 0,-1 3-1059 0 0,-1-9 2922 0 0</inkml:trace>
  <inkml:trace contextRef="#ctx0" brushRef="#br0" timeOffset="499.97">1422 394 6936 0 0,'0'0'157'0'0,"-2"0"23"0"0,-2 0-116 0 0,-10 0 127 0 0,6 2-95 0 0,3 8-64 0 0,5-9-32 0 0,-1-1 0 0 0,0 0 0 0 0,0 1 0 0 0,1-1 0 0 0,-1 0 0 0 0,0 0 0 0 0,0 1 0 0 0,0-1 0 0 0,1 0 0 0 0,-1 0 0 0 0,0 0 0 0 0,0 0 0 0 0,0 0 0 0 0,0 0 0 0 0,-4 0-16 0 0,2 1 69 0 0,-3 0 145 0 0,-1 3 241 0 0,4-2-275 0 0,1 0-52 0 0,0 0-84 0 0,0 0 269 0 0,0-1-81 0 0,0 0-66 0 0,0-1-54 0 0,0 0-33 0 0,-2-1-10 0 0,3 1 3 0 0,1 0 9 0 0,-2 0 53 0 0,1 2-6 0 0,-2 10 3 0 0,-6 2-10 0 0,5-9 5 0 0,3 2-73 0 0,1-2-10 0 0,-5 3 9 0 0,4-7-28 0 0,0 1 0 0 0,0-1 0 0 0,1 0-1 0 0,-1 1 1 0 0,0-1 0 0 0,1 1 0 0 0,-1-1 0 0 0,0 1 0 0 0,1-1-1 0 0,0 1 1 0 0,-1-1 0 0 0,1 1 0 0 0,0 0 0 0 0,0 0-8 0 0,0 54 225 0 0,0-30-102 0 0,0 0 71 0 0,0-1 89 0 0,3-9-52 0 0,2-7-51 0 0,0-1-79 0 0,-1 1-16 0 0,3 4-51 0 0,-3-5-21 0 0,-2 7 36 0 0,-2-14-46 0 0,0 0 0 0 0,0-1-1 0 0,0 1 1 0 0,0 0 0 0 0,0 0-1 0 0,0 0 1 0 0,0-1 0 0 0,0 1-1 0 0,1 0 1 0 0,-1 0 0 0 0,0 0-1 0 0,1-1 1 0 0,-1 1 0 0 0,0 0-1 0 0,1 0-2 0 0,24 14 232 0 0,-11-3-63 0 0,-12-11-124 0 0,1 0 0 0 0,-1-1 0 0 0,0 1 0 0 0,0 0 0 0 0,0-1 0 0 0,1 1 0 0 0,-1-1 0 0 0,0 1-1 0 0,1-1 1 0 0,-1 0 0 0 0,0 0 0 0 0,3 0-45 0 0,-3 0 30 0 0,-2 0-23 0 0,1 0 0 0 0,-1 0 0 0 0,1 0 0 0 0,-1 0 1 0 0,1 0-1 0 0,-1 0 0 0 0,1 0 0 0 0,-1 0 1 0 0,1 0-1 0 0,-1 0 0 0 0,1 0 0 0 0,-1 0 0 0 0,1-1 1 0 0,-1 1-1 0 0,0 0 0 0 0,1 0 0 0 0,-1 0 1 0 0,1-1-1 0 0,-1 1 0 0 0,1 0 0 0 0,-1 0 0 0 0,0-1 1 0 0,1 1-1 0 0,-1 0 0 0 0,0-1 0 0 0,1 1 0 0 0,-1 0 1 0 0,0-1-1 0 0,0 1 0 0 0,1-1 0 0 0,-1 1 1 0 0,0-1-8 0 0,5-5 105 0 0,5 1 55 0 0,-5-5 0 0 0,5 5-6 0 0,-5-3-49 0 0,3-8 2 0 0,-6 12-73 0 0,8-19 133 0 0,0 1-24 0 0,0 4-61 0 0,-5-7-2 0 0,1 12-29 0 0,-5 12-44 0 0,0 0 0 0 0,0-1 1 0 0,-1 1-1 0 0,1 0 0 0 0,0-1 0 0 0,-1 1 0 0 0,1-1 0 0 0,-1 1 0 0 0,0-1 0 0 0,0 1 0 0 0,1-1 0 0 0,-1 1 1 0 0,0-1-8 0 0,0-20 74 0 0,1 18-62 0 0,-1 0 0 0 0,1 0 0 0 0,0 0 0 0 0,0 1-1 0 0,0-1 1 0 0,1 0 0 0 0,-1 1 0 0 0,1-1 0 0 0,0 0-12 0 0,3-9 11 0 0,5 8-27 0 0,-1-9-54 0 0,-2 3 45 0 0,-2 8-44 0 0,5 3-2 0 0,-5 3 7 0 0,-1 1 55 0 0,0-1-8 0 0,-1 0 0 0 0,1 1 0 0 0,-1 0 1 0 0,0 0-1 0 0,1 2 17 0 0,26 54-16 0 0,-29-58 16 0 0,0 0 0 0 0,-1 0 0 0 0,1 1 0 0 0,0-1 0 0 0,-1 0 0 0 0,0 1 0 0 0,0-1 0 0 0,0 0 0 0 0,0 0 0 0 0,0 3 0 0 0,1 11 0 0 0,24 34 0 0 0,-20-25 0 0 0,0-14 0 0 0,4 4 54 0 0,2 7 48 0 0,-8-7-90 0 0,-3-13-153 0 0,0-1 44 0 0,0 1 41 0 0,0-1 33 0 0,1 1 50 0 0,-1 0 61 0 0,2 4 336 0 0,-1-4-321 0 0,0-1-100 0 0,-1 0-45 0 0,1 0-54 0 0,0 0-61 0 0,0 0-42 0 0,0 0-62 0 0,0 1-68 0 0,1-1-74 0 0,-1 0-81 0 0,0 1-85 0 0,1-1-93 0 0,-1 0-97 0 0,0 0 389 0 0,3 3-1390 0 0,4 5-1005 0 0</inkml:trace>
  <inkml:trace contextRef="#ctx0" brushRef="#br0" timeOffset="1037.71">1966 106 5848 0 0,'0'0'168'0'0,"3"0"-3"0"0,7 0-90 0 0,-3 0 129 0 0,3 0 14 0 0,-1 2-12 0 0,-3 3-37 0 0,-5 1-17 0 0,-1-6-147 0 0,0 0 0 0 0,0 0 0 0 0,0 0-1 0 0,0 0 1 0 0,0 0 0 0 0,-1 1 0 0 0,1-1 0 0 0,0 0 0 0 0,0 0 0 0 0,0 0-1 0 0,0 0 1 0 0,0 0 0 0 0,0 0 0 0 0,0 0 0 0 0,0 0 0 0 0,1 0-1 0 0,-1 0 1 0 0,0 0 0 0 0,0 1 0 0 0,0-1 0 0 0,0 0 0 0 0,0 0-1 0 0,0 0 1 0 0,0 0 0 0 0,0 0 0 0 0,0 0 0 0 0,0 0 0 0 0,0 0 0 0 0,0 0-1 0 0,0 0 1 0 0,0 0 0 0 0,0 0 0 0 0,0 0 0 0 0,0 0 0 0 0,0 1-1 0 0,0-1 1 0 0,1 0 0 0 0,-1 0 0 0 0,0 0 0 0 0,0 0 0 0 0,0 0-1 0 0,0 0 1 0 0,0 0 0 0 0,0 0 0 0 0,0 0 0 0 0,0 0 0 0 0,0 0 0 0 0,0 0-1 0 0,1 0 1 0 0,-1 0 0 0 0,0 0 0 0 0,0 0 0 0 0,0 0 0 0 0,0 0-1 0 0,0 0 1 0 0,0 0 0 0 0,0 0-5 0 0,1-1 14 0 0,-1 1-1 0 0,1 0 1 0 0,-1 0 0 0 0,1 0 0 0 0,-1 0-1 0 0,1 0 1 0 0,-1 1 0 0 0,0-1-1 0 0,1 0 1 0 0,-1 0 0 0 0,1 0-1 0 0,-1 0 1 0 0,1 0 0 0 0,-1 1-1 0 0,1-1 1 0 0,-1 0 0 0 0,0 0-1 0 0,1 1 1 0 0,-1-1 0 0 0,0 0-1 0 0,1 1 1 0 0,-1-1 0 0 0,0 0-1 0 0,1 1 1 0 0,-1-1 0 0 0,0 0 0 0 0,1 1-1 0 0,-1-1 1 0 0,0 1 0 0 0,0-1-1 0 0,0 1 1 0 0,0-1 0 0 0,1 0-1 0 0,-1 1 1 0 0,0-1 0 0 0,0 1-1 0 0,0-1 1 0 0,0 1 0 0 0,0-1-1 0 0,0 1 1 0 0,0-1 0 0 0,0 1-14 0 0,2 4 294 0 0,0-3-296 0 0,0 1 36 0 0,1 2 124 0 0,0 1 79 0 0,-1 10 398 0 0,-1-11-476 0 0,-1 1-44 0 0,0 2 15 0 0,2-1-36 0 0,0 0-18 0 0,1 1-4 0 0,3 7 60 0 0,-4 0 62 0 0,-2-3-26 0 0,-1-8-122 0 0,1 0 0 0 0,0 0-1 0 0,0 0 1 0 0,0-1 0 0 0,1 1 0 0 0,-1 0 0 0 0,1 0-1 0 0,1 1-45 0 0,0 3 39 0 0,2 4 40 0 0,0 3 42 0 0,-2-3-5 0 0,-2 2 37 0 0,2 0-41 0 0,4 8 105 0 0,0-1-17 0 0,-5-8-109 0 0,1 4-20 0 0,4 0-52 0 0,-1-3-9 0 0,0 47 60 0 0,-1-46-36 0 0,-2-8-16 0 0,0-1 0 0 0,0 0 1 0 0,-1 1-1 0 0,0-1 0 0 0,-1 1 1 0 0,1-1-19 0 0,-1 2 24 0 0,1 0-1 0 0,0 0 1 0 0,0 0 0 0 0,3 7-24 0 0,-2-8 11 0 0,0 0 0 0 0,-1 0 0 0 0,1 0-1 0 0,-1 6-10 0 0,0 5 39 0 0,6-2-24 0 0,-2-2 0 0 0,-3 1 23 0 0,-2-8-30 0 0,-1-5-2 0 0,1 0 0 0 0,0 0-1 0 0,0 0 1 0 0,0 1-1 0 0,1-1 1 0 0,-1 0-1 0 0,0 0 1 0 0,1 0-1 0 0,-1 0 1 0 0,1 1-6 0 0,4 5 10 0 0,-4-7-4 0 0,0 0 0 0 0,0 1 0 0 0,0-1 0 0 0,-1 1 0 0 0,1-1-1 0 0,0 1 1 0 0,-1-1 0 0 0,1 1 0 0 0,-1 0 0 0 0,0-1 0 0 0,1 2-6 0 0,-1 0 69 0 0,0-3 16 0 0,0 0-85 0 0,0 0-84 0 0,0 0-78 0 0,0 0-114 0 0,0 0-134 0 0,0 0-118 0 0,0 0 67 0 0,0 0-43 0 0,0 0-597 0 0,0 0-469 0 0,0 0-888 0 0</inkml:trace>
  <inkml:trace contextRef="#ctx0" brushRef="#br0" timeOffset="1838.91">1891 515 6824 0 0,'0'0'149'0'0,"0"0"23"0"0,0 0 13 0 0,2-3-21 0 0,1 0-145 0 0,-1 2-7 0 0,21-10-9 0 0,-15 5 6 0 0,0 0 88 0 0,-3 0 59 0 0,2 1 75 0 0,1 2 83 0 0,1 1 88 0 0,0 1-34 0 0,-1-2-57 0 0,-3-1-49 0 0,1-1-40 0 0,2-3 59 0 0,4 2-49 0 0,13 1 99 0 0,-4-6-13 0 0,6 6-38 0 0,-4-1-170 0 0,0 0-38 0 0,22-7 28 0 0,-36 12-84 0 0,-1 0 1 0 0,1 0-1 0 0,-1 0 1 0 0,1 2-1 0 0,8 0-16 0 0,-8-1 11 0 0,-1 1 1 0 0,1-1-1 0 0,0-1 0 0 0,0 1 0 0 0,8-3-11 0 0,-1-1 23 0 0,-10 2-18 0 0,0 0 0 0 0,1 1 0 0 0,-1-1 0 0 0,0 1 0 0 0,1 1 1 0 0,-1 0-6 0 0,85 0 64 0 0,-88 0-63 0 0,-1 0 1 0 0,1-1 0 0 0,-1 1-1 0 0,0 0 1 0 0,1-1 0 0 0,-1 1 0 0 0,1-1-1 0 0,-1 0 1 0 0,0 0 0 0 0,0 0-1 0 0,2-1-1 0 0,-1 1 3 0 0,-1 0 1 0 0,0 0-1 0 0,0 0 0 0 0,1 0 0 0 0,-1 0 0 0 0,0 1 0 0 0,1-1 1 0 0,-1 1-1 0 0,1 0 0 0 0,-1-1 0 0 0,3 1-3 0 0,10 3 23 0 0,-8 2-1 0 0,-5-4-19 0 0,-1-1-1 0 0,0 1 1 0 0,1 0 0 0 0,-1 0 0 0 0,1 0-1 0 0,-1-1 1 0 0,1 1 0 0 0,-1-1-1 0 0,1 1 1 0 0,-1-1 0 0 0,1 0-1 0 0,0 0 1 0 0,-1 0 0 0 0,1 1-3 0 0,26-1-16 0 0,-23 2-59 0 0,16 21 32 0 0,-16-14 22 0 0,-1 2 16 0 0,5 4 15 0 0,-5-9 4 0 0,-1 1 1 0 0,1 0-1 0 0,1 6-14 0 0,0 12 21 0 0,5-5 22 0 0,-5 5-32 0 0,1-10-11 0 0,-5-12 0 0 0,0 0 0 0 0,0 0 0 0 0,0 1 0 0 0,0-1 0 0 0,0 0 0 0 0,-1 1 0 0 0,1-1 0 0 0,-1 0 0 0 0,0 1 0 0 0,2 16 3 0 0,4 0 54 0 0,-4-16-24 0 0,-1 1 0 0 0,0 0-1 0 0,0 0 1 0 0,0 0 0 0 0,0 4-33 0 0,-1-7 15 0 0,0 0 0 0 0,0 0 1 0 0,0 0-1 0 0,1 0 1 0 0,-1-1-1 0 0,1 1 1 0 0,-1 0-1 0 0,1 0 0 0 0,0-1 1 0 0,-1 1-1 0 0,1 0 1 0 0,0-1-1 0 0,1 2-15 0 0,3 7 50 0 0,-3 2-36 0 0,-2-1-14 0 0,0-7 0 0 0,0 0 0 0 0,0 1 0 0 0,0-1 0 0 0,1 0 0 0 0,-1 1 0 0 0,2 1 0 0 0,8 12 13 0 0,-9-14-21 0 0,1 5 84 0 0,-2-5-69 0 0,0-1-51 0 0,-1 1-76 0 0,1-2-42 0 0,0-1-74 0 0,0 1-159 0 0,0-2-111 0 0,0 1 65 0 0,0-1-42 0 0,0 0-576 0 0,0 0-458 0 0,0 0-872 0 0</inkml:trace>
  <inkml:trace contextRef="#ctx0" brushRef="#br0" timeOffset="2139.12">2526 348 7224 0 0,'0'0'209'0'0,"2"-2"-5"0"0,10-5-161 0 0,1-1-33 0 0,-8 1 13 0 0,-5 7-22 0 0,0 0 0 0 0,0-1 0 0 0,1 1 0 0 0,-1-1 0 0 0,0 1 0 0 0,0 0 0 0 0,1-1 0 0 0,-1 1 0 0 0,0-1 0 0 0,1 1 0 0 0,-1 0 0 0 0,1 0 0 0 0,-1-1 0 0 0,0 1 0 0 0,1 0-1 0 0,-1 0 1 0 0,1-1 0 0 0,-1 1 0 0 0,1 0 0 0 0,-1 0 0 0 0,0 0 0 0 0,1 0 0 0 0,-1 0 0 0 0,1 0 0 0 0,-1 0 0 0 0,1 0 0 0 0,-1 0 0 0 0,1 0 0 0 0,-1 0 0 0 0,1 0 0 0 0,-1 0 0 0 0,1 0-1 0 0,1 0-29 0 0,0 0-60 0 0,0 0-63 0 0,-1 0-67 0 0,1 0-71 0 0,0 0-74 0 0,1 0-79 0 0,1 0-81 0 0,0 0-413 0 0,4 0-544 0 0</inkml:trace>
  <inkml:trace contextRef="#ctx0" brushRef="#br0" timeOffset="3639.43">2647 16 7800 0 0,'0'0'174'0'0,"0"0"29"0"0,0 0 13 0 0,2 0-31 0 0,2 0-184 0 0,-2-1-90 0 0,1 0-78 0 0,-2 0-111 0 0,1-1-128 0 0,-2 0-110 0 0,1-1-209 0 0,-1-2-481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5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7968 0 0,'0'0'233'0'0,"0"0"-63"0"0,0 0-20 0 0,0 0 42 0 0,2 0 152 0 0,8 0 280 0 0,-7 0 16 0 0,-1 3-8 0 0,1 0-451 0 0,1 0 61 0 0,12 12 701 0 0,-9-7-571 0 0,-4-4-202 0 0,0-1-37 0 0,0 1-46 0 0,-1-1-54 0 0,3 9 351 0 0,5-7-52 0 0,-3 7 6 0 0,3 4-42 0 0,1 0-32 0 0,-4-4 8 0 0,3-7-16 0 0,-5 2-81 0 0,0 6-7 0 0,-4-11-137 0 0,0 1 0 0 0,0-1-1 0 0,0 0 1 0 0,0 1 0 0 0,0-1 0 0 0,0 0 0 0 0,1 0 0 0 0,-1 0-31 0 0,9 3 154 0 0,-2 7-1 0 0,2 4-36 0 0,-9-15-104 0 0,1 0 1 0 0,-1 1-1 0 0,0-1 0 0 0,0 0 0 0 0,0 1 1 0 0,0-1-1 0 0,0 1 0 0 0,0-1 0 0 0,0 1 1 0 0,0-1-1 0 0,0 1 0 0 0,-1 0 0 0 0,1-1 1 0 0,-1 1-1 0 0,1 0 0 0 0,-1-1 0 0 0,0 2-13 0 0,3 2 112 0 0,5 3-44 0 0,8 8 122 0 0,7 7 110 0 0,-10-10-162 0 0,-10-10-105 0 0,5 11 7 0 0,-7-9 17 0 0,0 1 51 0 0,1-6-36 0 0,8 0 13 0 0,-7 0-14 0 0,-3 0-1 0 0,0 0 2 0 0,0 0 0 0 0,2 0 15 0 0,2 0-52 0 0,-1-1 40 0 0,10-6 436 0 0,-10 5-430 0 0,0-1-99 0 0,-1 1 221 0 0,-1-1-73 0 0,0 0-44 0 0,-1-1-39 0 0,0 1-7 0 0,1 1 29 0 0,9-11 241 0 0,-8 10-104 0 0,-1 0-108 0 0,-1-1-73 0 0,0-1-61 0 0,-1 3 55 0 0,0-14-17 0 0,1-13 6 0 0,4 13 64 0 0,0 8-31 0 0,-3 7-32 0 0,0 0 1 0 0,0-1-1 0 0,0 1 1 0 0,0 0 0 0 0,-1-1-1 0 0,1 1 1 0 0,-1-1-1 0 0,1 1 1 0 0,-1-1-1 0 0,1 0 1 0 0,-1 1-1 0 0,0-1 1 0 0,0 1-1 0 0,0-1-9 0 0,0-5 40 0 0,0-5 1 0 0,3 1-34 0 0,2 3-7 0 0,-4 7 0 0 0,-1-1 0 0 0,1 1 0 0 0,0-1 0 0 0,0 1 0 0 0,-1 0 0 0 0,1-1 0 0 0,0 1 0 0 0,-1-1 0 0 0,0 0 0 0 0,1 1 0 0 0,-1-1 0 0 0,0 1 0 0 0,0-1 0 0 0,0 0 0 0 0,1 1 0 0 0,-1-1 1 0 0,0 0-1 0 0,0 0 0 0 0,1 1 0 0 0,-1-1 0 0 0,0 0 0 0 0,1 1 0 0 0,0-1 0 0 0,-1 1 0 0 0,1-1 0 0 0,0 1 0 0 0,0-1 0 0 0,0 1 0 0 0,0-1-1 0 0,0 1 0 0 0,0-1 0 0 0,0 1 0 0 0,-1-1 0 0 0,1 1 0 0 0,0-1 0 0 0,-1 0 0 0 0,1 1 0 0 0,-1-1 0 0 0,0 0 0 0 0,0 1 0 0 0,1-1 0 0 0,-1 0 1 0 0,1-9-47 0 0,5 0 46 0 0,-3 5-14 0 0,0-1-43 0 0,-2 1-16 0 0,0-1-39 0 0,-1 7 108 0 0,0-1 0 0 0,0 1 0 0 0,0-1 0 0 0,0 1 0 0 0,0 0 0 0 0,0-1 0 0 0,0 1-1 0 0,0-1 1 0 0,0 1 0 0 0,0 0 0 0 0,0-1 0 0 0,0 1 0 0 0,0 0 0 0 0,1-1 0 0 0,-1 1 0 0 0,0-1-1 0 0,0 1 1 0 0,0 0 0 0 0,1-1 0 0 0,-1 1 0 0 0,0 0 0 0 0,0 0 0 0 0,1-1 0 0 0,-1 1-1 0 0,0 0 1 0 0,1 0 0 0 0,-1-1 0 0 0,0 1 0 0 0,1 0 0 0 0,-1 0 0 0 0,1 0 5 0 0,2-2-75 0 0,0-1-41 0 0,0 0-79 0 0,-1-1-51 0 0,0 1-188 0 0,6 0-274 0 0,-6 3 498 0 0,-2 0 40 0 0,1 0-6 0 0,-1 0-42 0 0,0-1-2 0 0,0 1-43 0 0,0 0-48 0 0,0-1-54 0 0,0 0-58 0 0,0 0-54 0 0,0 0-48 0 0,0 0-42 0 0,0-1-161 0 0,0 1-41 0 0,0-2-195 0 0,0 0-525 0 0</inkml:trace>
  <inkml:trace contextRef="#ctx0" brushRef="#br0" timeOffset="215.38">606 15 8464 0 0,'0'0'190'0'0,"0"3"28"0"0,-1 0-171 0 0,1-3-18 0 0,0 1-17 0 0,1 0 22 0 0,2 5 46 0 0,1 0 13 0 0,1 5 42 0 0,0-1-89 0 0,5 10-50 0 0,-7-14 9 0 0,-1 0 58 0 0,5-1 139 0 0,-7-5-184 0 0,0 0 0 0 0,1 0 0 0 0,-1 1 1 0 0,1-1-1 0 0,-1 0 0 0 0,0 0 0 0 0,1 1 0 0 0,-1-1 0 0 0,0 0 0 0 0,1 1 0 0 0,-1-1 0 0 0,0 1 0 0 0,1-1 0 0 0,-1 0 1 0 0,0 1-1 0 0,0-1 0 0 0,0 1 0 0 0,1-1 0 0 0,-1 1 0 0 0,0-1 0 0 0,0 0 0 0 0,0 1 0 0 0,0-1 0 0 0,0 1 0 0 0,0-1 0 0 0,0 1 1 0 0,0-1-1 0 0,0 1 0 0 0,0-1 0 0 0,0 1 0 0 0,0-1 0 0 0,0 1-18 0 0,0 6 205 0 0,-1-5-137 0 0,1 0 1 0 0,0 0-1 0 0,0 0 1 0 0,0 0-1 0 0,1 0 0 0 0,-1 0 1 0 0,0 0-1 0 0,1 0 1 0 0,-1 0-1 0 0,1 1-68 0 0,9 13 457 0 0,-8-12-327 0 0,1 0 0 0 0,-1 0 0 0 0,0 0 0 0 0,0 0 0 0 0,0 0 0 0 0,-1 0 0 0 0,1 0 0 0 0,-1 0 0 0 0,0 2-130 0 0,0 2 272 0 0,0-3-74 0 0,2 3-6 0 0,0-3-82 0 0,3 7 40 0 0,-5-2 39 0 0,-1 13 2 0 0,0-8-91 0 0,0-4-54 0 0,0 1-51 0 0,0 15-275 0 0,0-24-32 0 0,0-3-10 0 0,0 0-4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23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6176 0 0,'0'0'177'0'0,"0"0"-34"0"0,0 0 10 0 0,0 0 69 0 0,0 0 204 0 0,0 0 375 0 0,0 0 30 0 0,0 0-338 0 0,0 0-191 0 0,0 0-38 0 0,0 0 84 0 0,0 0 185 0 0,0 3-18 0 0,0 5-191 0 0,-1 1-96 0 0,1-1-95 0 0,-1 1-38 0 0,3 20 118 0 0,1-17-82 0 0,-2-7-92 0 0,6 14 148 0 0,-6-13-116 0 0,0-1-1 0 0,0 0 1 0 0,0 1 0 0 0,-1 0 0 0 0,0 0-71 0 0,0 9 154 0 0,0 12 139 0 0,3-8-130 0 0,2-5-79 0 0,-3-11-72 0 0,-1 0 0 0 0,0 0 1 0 0,0 0-1 0 0,0 0 0 0 0,-1 0 1 0 0,1 0-1 0 0,-1 0 1 0 0,0 0-1 0 0,1 3-12 0 0,-2 6 9 0 0,1-6 9 0 0,0 1 0 0 0,0-1 0 0 0,0 1 1 0 0,1 0-1 0 0,1 4-18 0 0,4 2 62 0 0,-5-12-51 0 0,0 0-1 0 0,0 0 1 0 0,-1 1-1 0 0,1-1 1 0 0,0 1-1 0 0,-1-1 1 0 0,0 1-1 0 0,1-1 1 0 0,-1 1-1 0 0,0-1 1 0 0,1 1-1 0 0,-1-1 1 0 0,0 1-11 0 0,1 13 90 0 0,5 0-23 0 0,0 0-16 0 0,-4 0 13 0 0,-2 5 9 0 0,0-3 40 0 0,0 4 43 0 0,0 12 46 0 0,0-21-222 0 0,0-9-78 0 0,0-3 29 0 0,0 0-65 0 0,0 0-78 0 0,0 0 62 0 0,0 0-34 0 0,0 0-38 0 0,0 0-35 0 0,0 0-352 0 0,0 0 82 0 0,0 0-49 0 0,0 0-678 0 0,0 0-537 0 0,0 0-1018 0 0</inkml:trace>
  <inkml:trace contextRef="#ctx0" brushRef="#br0" timeOffset="479.57">380 45 7568 0 0,'0'0'166'0'0,"0"0"29"0"0,0 0 14 0 0,0-2-25 0 0,0-8-81 0 0,0 8 3 0 0,0 1 121 0 0,0 1 200 0 0,0 0 12 0 0,0 0-3 0 0,0 0-16 0 0,0 0-4 0 0,0 0 0 0 0,0 0-43 0 0,0 0-276 0 0,0 0 1 0 0,0 0 19 0 0,0 0-18 0 0,0 0-93 0 0,0-1 0 0 0,0 0 1 0 0,0 0-1 0 0,0 1 0 0 0,0-1 0 0 0,0 0 1 0 0,0 0-1 0 0,0 1 0 0 0,0-1 1 0 0,-1 0-1 0 0,1 1 0 0 0,0-1 1 0 0,-1 0-1 0 0,1 1 0 0 0,0-1 1 0 0,-1 0-7 0 0,1 1 2 0 0,0 0 0 0 0,-1 0-1 0 0,1 0 1 0 0,0-1 0 0 0,-1 1 0 0 0,1 0 0 0 0,0 0 0 0 0,0 0 0 0 0,-1 0 0 0 0,1 0 0 0 0,0 0 0 0 0,-1 0 0 0 0,1-1 0 0 0,0 1 0 0 0,-1 0 0 0 0,1 0 0 0 0,0 0 0 0 0,-1 0 0 0 0,1 0 0 0 0,0 1 0 0 0,-1-1 0 0 0,1 0 0 0 0,-1 0-2 0 0,0 0 4 0 0,-1 1-1 0 0,0 0 1 0 0,1 0-1 0 0,-1 0 1 0 0,0 0 0 0 0,1 0-1 0 0,-1 0 1 0 0,1 0-1 0 0,-1 2-3 0 0,-4 0 45 0 0,2-4-37 0 0,-1 0 5 0 0,-1 5 41 0 0,4-1-42 0 0,0-2-16 0 0,-5 2 22 0 0,-9 5 52 0 0,12-6-48 0 0,-12 9 48 0 0,3 1 12 0 0,3-7-66 0 0,5 5-16 0 0,-5-5 0 0 0,8-3 0 0 0,1 4 0 0 0,1 14 0 0 0,0 10 0 0 0,0 0 10 0 0,3-14 33 0 0,9-1-32 0 0,6 12-11 0 0,-8-22-15 0 0,-4 6-40 0 0,-5-10 54 0 0,-1 0 0 0 0,0 0 0 0 0,1 0 0 0 0,-1 0 0 0 0,1 0-1 0 0,0 0 1 0 0,-1 0 0 0 0,1 0 0 0 0,0 0 0 0 0,-1-1 0 0 0,1 1-1 0 0,0 0 1 0 0,0 0 0 0 0,0-1 0 0 0,-1 1 0 0 0,2 0 1 0 0,28 4 0 0 0,30 25 0 0 0,-42-20 0 0 0,7-5 0 0 0,-12 1 3 0 0,-12-5 1 0 0,1 0 0 0 0,-1 0-1 0 0,0-1 1 0 0,1 1 0 0 0,-1-1 0 0 0,0 1 0 0 0,1-1 0 0 0,-1 1 0 0 0,1-1-1 0 0,-1 0 1 0 0,1 1 0 0 0,-1-1 0 0 0,1 0-4 0 0,9 2 29 0 0,-2 2 53 0 0,4 2 75 0 0,9-1 107 0 0,-16 2-95 0 0,-4-4-67 0 0,4 2 69 0 0,2-1-43 0 0,3 3 35 0 0,-8-5 21 0 0,-3-2-6 0 0,0 0-13 0 0,0 5-44 0 0,0-4-95 0 0,0 1 0 0 0,1 0 0 0 0,-1 0 0 0 0,0-1 0 0 0,-1 1 0 0 0,1 0-1 0 0,0 0 1 0 0,0-1 0 0 0,-1 1 0 0 0,1 0 0 0 0,-1-1 0 0 0,0 2-26 0 0,-9 2 205 0 0,4 5 22 0 0,6-9-211 0 0,-1 0 0 0 0,1 0 0 0 0,-1 0 0 0 0,1 0 1 0 0,-1 0-1 0 0,1 0 0 0 0,-1 0 0 0 0,0 0 0 0 0,1 0 0 0 0,-1 0 1 0 0,0-1-1 0 0,0 1 0 0 0,1 0 0 0 0,-1 0 0 0 0,0-1 1 0 0,0 1-17 0 0,-5 0 85 0 0,2 1-17 0 0,-19 13 27 0 0,2-6-92 0 0,-1-1-44 0 0,9-1-114 0 0,1-1-67 0 0,-18 6-374 0 0,21-10 448 0 0,0-1 40 0 0,7-1 49 0 0,-8 0-215 0 0,2 0 77 0 0,-11 0-223 0 0,10 0 182 0 0,3 0 35 0 0,-1 0-65 0 0,5 0 202 0 0,-13 0-542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9:35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1 3248 0 0,'0'0'68'0'0,"-3"0"16"0"0,1 0-70 0 0,1 0 0 0 0,-1 0 1 0 0,0 1-1 0 0,1-1 0 0 0,-1 1 1 0 0,0 0-1 0 0,1-1 0 0 0,-1 1 0 0 0,1 0 1 0 0,-1 0-1 0 0,0 1-14 0 0,-6 2 27 0 0,7-3-27 0 0,-1-1 0 0 0,1 1 0 0 0,-1-1 0 0 0,1 0 0 0 0,-1 1 0 0 0,0-1 0 0 0,1 0 0 0 0,-1 0 0 0 0,0 0 0 0 0,1 0 0 0 0,-14 0 13 0 0,7 0 35 0 0,4 0 52 0 0,-2 2 115 0 0,-4 3-50 0 0,-3-1 96 0 0,-2-1 102 0 0,-2-2 108 0 0,6 0-208 0 0,-1 5 23 0 0,0 0-12 0 0,1-4-29 0 0,-2 0 44 0 0,4 4-60 0 0,1-1-67 0 0,-4 1 125 0 0,1-1-57 0 0,4-1-75 0 0,-8-2 154 0 0,-1 1-96 0 0,4 7-49 0 0,9-8-57 0 0,1 0-37 0 0,-1-2-24 0 0,0 0-22 0 0,-1 1 20 0 0,-1 5 11 0 0,5-5-54 0 0,0-1 1 0 0,0 0-1 0 0,-1 1 0 0 0,1-1 0 0 0,0 1 1 0 0,0-1-1 0 0,0 0 0 0 0,-1 1 1 0 0,1-1-1 0 0,0 0 0 0 0,-1 0 0 0 0,1 1 1 0 0,0-1-1 0 0,-1 0 0 0 0,1 0 1 0 0,0 1-1 0 0,-1-1 0 0 0,1 0 0 0 0,0 0 1 0 0,-1 0-1 0 0,1 0 0 0 0,-1 0 1 0 0,1 0-1 0 0,0 1 0 0 0,-1-1 0 0 0,1 0 1 0 0,-1 0-1 0 0,1 0 0 0 0,0 0 0 0 0,-1 0 1 0 0,1-1-2 0 0,-3 1 77 0 0,3 0 3 0 0,0 0-4 0 0,0 0 31 0 0,0 0-7 0 0,0 3-20 0 0,0-1-39 0 0,0 2-17 0 0,0-2 21 0 0,0 0 14 0 0,0 1 36 0 0,-2-3-23 0 0,-9 2 4 0 0,6 8 0 0 0,-5-5-44 0 0,10-4-28 0 0,0 0 1 0 0,-1-1-1 0 0,1 1 1 0 0,0 0 0 0 0,-1 0-1 0 0,1-1 1 0 0,0 1-1 0 0,0 0 1 0 0,0 0-1 0 0,0 0 1 0 0,0 0 0 0 0,0-1-1 0 0,0 1 1 0 0,0 1-5 0 0,-3 13 26 0 0,-7 7 71 0 0,8-10-51 0 0,-1-1-23 0 0,-7 2 51 0 0,7-7 18 0 0,3 3-69 0 0,1-6-4 0 0,-1 6 26 0 0,0-6-32 0 0,1 0 1 0 0,-1-1-1 0 0,0 1 0 0 0,0 0 1 0 0,0-1-1 0 0,0 1 0 0 0,-1 0 1 0 0,1 0-1 0 0,-1-1 0 0 0,0 1 1 0 0,0 0-14 0 0,-5 2 41 0 0,5-5-38 0 0,1 0 0 0 0,0 0-1 0 0,-1 0 1 0 0,1 1 0 0 0,-1-1 0 0 0,1 0-1 0 0,0 1 1 0 0,-1-1 0 0 0,1 0-1 0 0,0 1 1 0 0,-1-1 0 0 0,1 0-1 0 0,0 1 1 0 0,0-1 0 0 0,-1 1 0 0 0,1-1-1 0 0,0 1 1 0 0,0-1 0 0 0,0 0-1 0 0,-1 1 1 0 0,1-1 0 0 0,0 1-1 0 0,0-1 1 0 0,0 1 0 0 0,0-1 0 0 0,0 1-1 0 0,0-1 1 0 0,0 1 0 0 0,0-1-1 0 0,0 1 1 0 0,0-1 0 0 0,1 1-3 0 0,-1 17 62 0 0,0 24 177 0 0,0-29-210 0 0,-1-13-28 0 0,1 0 0 0 0,0 0 0 0 0,0 0 0 0 0,0 0 0 0 0,0 1 0 0 0,0-1 0 0 0,0 0 0 0 0,0 0 0 0 0,0 0 0 0 0,0 0 0 0 0,0 0 0 0 0,0 0-1 0 0,0 0 1 0 0,0 0 0 0 0,0 0 0 0 0,0 0 0 0 0,0 0 0 0 0,0 1 0 0 0,0-1 0 0 0,0 0 0 0 0,0 0 0 0 0,1 0 0 0 0,-1 0 0 0 0,0 0 0 0 0,0 0 0 0 0,0 0 0 0 0,0 0 0 0 0,0 0-1 0 0,0 0 1 0 0,0 0 0 0 0,0 0 0 0 0,0 0 0 0 0,0 0 0 0 0,0 1 0 0 0,0-1 0 0 0,0 0 0 0 0,0 0 0 0 0,0 0 0 0 0,1 0 0 0 0,-1 0 0 0 0,0 0 0 0 0,0 0 0 0 0,0 0-1 0 0,0 0 1 0 0,0 0 0 0 0,0 0 0 0 0,0 0 0 0 0,0 0 0 0 0,0 0 0 0 0,0 0 0 0 0,0 0 0 0 0,1 0 0 0 0,-1 0 0 0 0,0 0 0 0 0,0 0 0 0 0,0 0 0 0 0,0 0-1 0 0,10 0 69 0 0,-7 0 22 0 0,-3 0-1 0 0,0 0-20 0 0,0 0-6 0 0,0 2 0 0 0,0-2-63 0 0,-1 1 0 0 0,1-1 1 0 0,0 1-1 0 0,0-1 1 0 0,0 1-1 0 0,0-1 0 0 0,0 0 1 0 0,0 1-1 0 0,0-1 1 0 0,0 1-1 0 0,0-1 0 0 0,1 0 1 0 0,-1 1-1 0 0,0-1 1 0 0,0 1-1 0 0,0-1 1 0 0,0 0-1 0 0,1 1 0 0 0,-1-1 1 0 0,0 0-1 0 0,0 1 1 0 0,1-1-1 0 0,-1 0 0 0 0,0 1 1 0 0,0-1-1 0 0,1 0 1 0 0,-1 0-1 0 0,0 1 0 0 0,1-1 1 0 0,-1 0-1 0 0,1 0 1 0 0,-1 0-1 0 0,0 1 0 0 0,1-1 1 0 0,-1 0-1 0 0,0 0 1 0 0,1 0-1 0 0,-1 0 0 0 0,1 0 1 0 0,-1 0-1 0 0,1 0 1 0 0,-1 0-1 0 0,0 0 0 0 0,1 0 1 0 0,-1 0-1 0 0,1 0 1 0 0,-1 0-1 0 0,0 0 0 0 0,1 0 1 0 0,-1 0-1 0 0,1-1 1 0 0,-1 1-1 0 0,0 0 0 0 0,1 0 1 0 0,-1 0-1 0 0,0-1 1 0 0,1 1-2 0 0,14-10 80 0 0,4 1 28 0 0,-11 7-72 0 0,3-4-23 0 0,14-10 43 0 0,-22 14-54 0 0,1 0 0 0 0,-1 0-1 0 0,1 0 1 0 0,0 1 0 0 0,0 0 0 0 0,2-1-2 0 0,23-2 28 0 0,19 4 151 0 0,-20 1-80 0 0,-3 3-125 0 0,-17 0-5 0 0,0 0-1 0 0,1 0 0 0 0,-2 0 0 0 0,1 1 0 0 0,0 0 32 0 0,-4-2-15 0 0,0-1 0 0 0,0 0 0 0 0,0-1 0 0 0,0 1 0 0 0,3 1 15 0 0,12 5-6 0 0,1 14 6 0 0,5-2 0 0 0,-5 6 0 0 0,6-6 0 0 0,-18-10 0 0 0,-1 0 0 0 0,1 0 0 0 0,4 11 0 0 0,0-2 0 0 0,-8-12 0 0 0,0-1 0 0 0,-1 0 0 0 0,0 1 0 0 0,-1 0 0 0 0,0 0 0 0 0,0 0 0 0 0,0 2 0 0 0,4 11 0 0 0,-2-4 26 0 0,-5 18 138 0 0,1-26-130 0 0,0 1 49 0 0,0 2-6 0 0,0-9-70 0 0,0-1 1 0 0,-1 1-1 0 0,1-1 0 0 0,0 0 0 0 0,0 1 0 0 0,-1-1 0 0 0,1 0 0 0 0,-1 1 0 0 0,1-1 0 0 0,-1 0 0 0 0,1 0 0 0 0,-1 1 0 0 0,0 0-7 0 0,-4 4 77 0 0,-2 1 58 0 0,0 4-31 0 0,-1 3 48 0 0,-16-1 66 0 0,20-11-180 0 0,-41 18 345 0 0,17-10-198 0 0,8-6-23 0 0,4-5-73 0 0,7 1-47 0 0,-14 0-161 0 0,1 0 34 0 0,1 0 32 0 0,0 0 35 0 0,0 0 33 0 0,0 0 35 0 0,1 0 35 0 0,0 0 35 0 0,9-2-173 0 0,-1-4-72 0 0,5 1 44 0 0,-3 0-19 0 0,0 0-45 0 0,0 0-37 0 0,0 0-34 0 0,-11-5-354 0 0,17 9 438 0 0,2 0 6 0 0,0 0-17 0 0,0 1-50 0 0,1-1-62 0 0,0 0-74 0 0,0 0 45 0 0,0 0-41 0 0,1-1-423 0 0,-1-1-287 0 0,1-3-667 0 0</inkml:trace>
  <inkml:trace contextRef="#ctx0" brushRef="#br0" timeOffset="700.41">711 122 6824 0 0,'0'0'149'0'0,"0"0"23"0"0,0 0 13 0 0,3 0-21 0 0,18 0 28 0 0,-2 0 178 0 0,-14-3-98 0 0,-4 2-242 0 0,0 0 0 0 0,1 0 0 0 0,-1 0 1 0 0,0 0-1 0 0,1 0 0 0 0,-1 0 0 0 0,1 0 0 0 0,-1 1 1 0 0,1-1-1 0 0,0 0 0 0 0,-1 1 0 0 0,1-1 1 0 0,1 1-31 0 0,12-1 230 0 0,-7 0-78 0 0,2 1 35 0 0,-2 0-35 0 0,12 0 28 0 0,-10-2-10 0 0,0-2-101 0 0,3 0 37 0 0,-7 2-32 0 0,-1 1 0 0 0,1 0-1 0 0,-1 1 1 0 0,6-1-74 0 0,15 1 232 0 0,-5 0-98 0 0,0 0-47 0 0,59 0 24 0 0,-77 0 103 0 0,-1 0 42 0 0,1 0-192 0 0,-2 0-40 0 0,0 0 3 0 0,3 0 58 0 0,2 0 62 0 0,5 0 95 0 0,-9 0-110 0 0,1 0 19 0 0,7 0 1 0 0,-8 0-12 0 0,1 0-62 0 0,-2 0-99 0 0,1 1 42 0 0,1-1 123 0 0,1 1 133 0 0,3 3 501 0 0,-5-2-570 0 0,0-1-112 0 0,-1 1-71 0 0,1-1-89 0 0,-1 0-104 0 0,1 1 246 0 0,-2-2 2 0 0,0 0 0 0 0,0 3-14 0 0,1-1-64 0 0,-1-1 0 0 0,0 1-1 0 0,1 0 1 0 0,-1-1 0 0 0,1 1-1 0 0,0 0 1 0 0,-1-1 0 0 0,1 1-1 0 0,0-1 1 0 0,0 1 0 0 0,0-1-1 0 0,0 1 1 0 0,0-1 0 0 0,0 0 0 0 0,1 1-2 0 0,2 5 58 0 0,-5 1-52 0 0,1-5 6 0 0,0 45 192 0 0,0 0-46 0 0,0 106 240 0 0,0-89-184 0 0,0-35-91 0 0,1-4 10 0 0,5 5 8 0 0,0-3 6 0 0,-4-5-1 0 0,-2 10 129 0 0,0 15 148 0 0,0-16-99 0 0,0-6-3 0 0,0-1 63 0 0,0-22-194 0 0,0-1-45 0 0,0-1-320 0 0,0-1 57 0 0,0 1 50 0 0,0 0 44 0 0,0-1 40 0 0,-1 1 33 0 0,1 1 127 0 0,0 4 538 0 0,0-4-592 0 0,0-1-34 0 0,0 0-43 0 0,0 1-69 0 0,0-1-83 0 0,0 1-97 0 0,0-1-52 0 0,0 0-85 0 0,0 0-94 0 0,0 0-103 0 0,0 0-110 0 0,0 0-119 0 0,0-1 336 0 0,0 0-32 0 0,1 1-34 0 0,-1-1-35 0 0,0 0-1733 0 0,0 0-1290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1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0 106 8984 0 0,'0'0'200'0'0,"0"0"33"0"0,3 3 15 0 0,11 13-110 0 0,-14-11-52 0 0,0-5-86 0 0,-1 0 1 0 0,1 0 0 0 0,0 0-1 0 0,0 0 1 0 0,0 0 0 0 0,0 0-1 0 0,0 0 1 0 0,0 0 0 0 0,0 1-1 0 0,0-1 1 0 0,0 0 0 0 0,0 0-1 0 0,0 0 1 0 0,0 0 0 0 0,0 0-1 0 0,0 0 1 0 0,0 0 0 0 0,0 1-1 0 0,0-1 1 0 0,0 0 0 0 0,0 0-1 0 0,0 0 1 0 0,0 0 0 0 0,0 0 0 0 0,0 0-1 0 0,0 0 1 0 0,0 0 0 0 0,0 1-1 0 0,0-1 1 0 0,0 0 0 0 0,0 0-1 0 0,1 0 1 0 0,-1 0 0 0 0,0 0-1 0 0,0 0 1 0 0,0 0 0 0 0,0 0-1 0 0,0 0 1 0 0,0 0 0 0 0,0 0-1 0 0,0 1 1 0 0,0-1 0 0 0,0 0-1 0 0,1 0 1 0 0,-1 0 0 0 0,0 0-1 0 0,10 5 0 0 0,-7-1 17 0 0,0 2 36 0 0,1 1 36 0 0,-1-1 39 0 0,-1-2 15 0 0,1 2 66 0 0,-1-1-78 0 0,1 2 51 0 0,0-3 7 0 0,0 1 68 0 0,0-2-80 0 0,0 0 38 0 0,2 3-67 0 0,-4-5-127 0 0,0 0-1 0 0,0 1 0 0 0,0-1 0 0 0,-1 0 1 0 0,1 1-1 0 0,0-1 0 0 0,-1 1 1 0 0,1-1-1 0 0,-1 0 0 0 0,0 1 0 0 0,0-1 1 0 0,1 1-1 0 0,-1-1 0 0 0,0 2-20 0 0,1 7 126 0 0,5 2-33 0 0,-2-5-10 0 0,-2-1 15 0 0,-1 0 24 0 0,0 1 46 0 0,-1-7-159 0 0,0 1 0 0 0,0-1 0 0 0,0 1 0 0 0,0-1 0 0 0,0 1 0 0 0,0-1 0 0 0,0 1 0 0 0,0-1 0 0 0,0 1 0 0 0,0-1 0 0 0,0 0 0 0 0,1 1 0 0 0,-1-1 0 0 0,0 1 0 0 0,0-1 0 0 0,1 1 0 0 0,-1-1 0 0 0,0 0 0 0 0,0 1 0 0 0,1-1 0 0 0,-1 0 0 0 0,0 1 0 0 0,1-1 0 0 0,-1 0 0 0 0,0 1 0 0 0,1-1 0 0 0,-1 0 0 0 0,1 0 0 0 0,-1 1 0 0 0,1-1 0 0 0,-1 0 0 0 0,0 0 0 0 0,1 0 0 0 0,-1 0 0 0 0,1 0 0 0 0,-1 0 0 0 0,1 1 0 0 0,-1-1 0 0 0,1 0 0 0 0,-1 0 0 0 0,1 0 0 0 0,0-1-9 0 0,-1 1 4 0 0,0 0 1 0 0,0 0-1 0 0,0 0 0 0 0,0 0 0 0 0,0 0 0 0 0,0 0 1 0 0,0 0-1 0 0,0 0 0 0 0,0 0 0 0 0,0 0 0 0 0,0 0 1 0 0,1 0-1 0 0,-1 0 0 0 0,0 0 0 0 0,0 0 0 0 0,0 0 0 0 0,0 0 1 0 0,0 0-1 0 0,0 0 0 0 0,0 0 0 0 0,0 0 0 0 0,0 0 1 0 0,0 0-1 0 0,0 1 0 0 0,1-1 0 0 0,-1 0 0 0 0,0 0 1 0 0,0 0-1 0 0,0 0 0 0 0,0 0 0 0 0,0 0 0 0 0,0 0 0 0 0,0 0 1 0 0,0 0-1 0 0,0 0 0 0 0,0 0 0 0 0,0 0 0 0 0,0 0 1 0 0,0 0-1 0 0,0 1 0 0 0,0-1 0 0 0,0 0 0 0 0,0 0 1 0 0,0 0-1 0 0,0 0 0 0 0,0 0 0 0 0,0 0 0 0 0,0 0 0 0 0,0 0 1 0 0,0 0-1 0 0,0 0 0 0 0,0 0 0 0 0,0 1 0 0 0,0-1 1 0 0,0 0-1 0 0,0 0 0 0 0,0 0-4 0 0,0 10 256 0 0,0-7 7 0 0,0-3-11 0 0,0 0-50 0 0,0 0-18 0 0,0 0-6 0 0,0 0 18 0 0,0 0 84 0 0,0 0 37 0 0,0 0 10 0 0,-5-1-68 0 0,1 0-95 0 0,2 0-60 0 0,0-3-48 0 0,0 1-10 0 0,-1 0 27 0 0,-3-2 46 0 0,5 5-113 0 0,1 0 1 0 0,0 0 0 0 0,-1 0-1 0 0,1-1 1 0 0,0 1 0 0 0,-1 0 0 0 0,1 0-1 0 0,0 0 1 0 0,-1-1 0 0 0,1 1-1 0 0,0 0 1 0 0,0-1 0 0 0,-1 1 0 0 0,1 0-1 0 0,0-1 1 0 0,0 1 0 0 0,0 0-1 0 0,-1-1 1 0 0,1 1 0 0 0,0-1 0 0 0,0 1-1 0 0,0 0 1 0 0,0-1 0 0 0,0 1 0 0 0,0-1-1 0 0,0 1 1 0 0,0 0 0 0 0,0-1-1 0 0,0 1 1 0 0,0-1 0 0 0,0 1-7 0 0,-3-5 113 0 0,2 3-98 0 0,0 0 0 0 0,-1 0 1 0 0,1 0-1 0 0,0 0 0 0 0,0 0 0 0 0,0 0 0 0 0,0 0 0 0 0,0 0 0 0 0,1 0 0 0 0,-1-1 1 0 0,1 1-1 0 0,-1 0 0 0 0,1-3-15 0 0,-1-14 66 0 0,1-1-36 0 0,1 5-39 0 0,1 10 52 0 0,-1 4-43 0 0,1 0 1 0 0,-1 0 0 0 0,0-1-1 0 0,0 1 1 0 0,0 0-1 0 0,-1-1 1 0 0,1 1 0 0 0,0 0-1 0 0,0-1 1 0 0,-1 1-1 0 0,1-1 1 0 0,-1 1-1 0 0,1-1 1 0 0,-1 1 0 0 0,0-1-1 0 0,1 0 1 0 0,-1 1-1 0 0,0-2 0 0 0,0 1 0 0 0,0 0 0 0 0,1 0 0 0 0,-1-1 0 0 0,1 1 0 0 0,0 0 0 0 0,0 0 0 0 0,0 0 0 0 0,0 0 0 0 0,0 0 0 0 0,0 0 0 0 0,0 0 0 0 0,1 0 0 0 0,-1 0 0 0 0,2-1 0 0 0,27-26 0 0 0,-15 15 0 0 0,-11 10-232 0 0,0 0 111 0 0,-1 0 91 0 0,1 0 72 0 0,1-1 84 0 0,6-6 248 0 0,-7 7-293 0 0,-1 1-65 0 0,1 0-63 0 0,-1 0-78 0 0,1 0-91 0 0,-1 1-46 0 0,1-1-82 0 0,-1 1-91 0 0,1 0-101 0 0,0 1-107 0 0,-1-1-118 0 0,1 0-125 0 0,-2 1 393 0 0,0 1-34 0 0,9-4-1543 0 0,6-5-1176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2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7568 0 0,'0'0'166'0'0,"0"0"29"0"0,0 0 14 0 0,0 0 29 0 0,0 0 71 0 0,0 0 38 0 0,0 0 5 0 0,0 0-27 0 0,0 0-110 0 0,0 0-45 0 0,0 0-8 0 0,0 0-12 0 0,0 2-38 0 0,0 5-71 0 0,-1 8 98 0 0,1-13-98 0 0,0 0-1 0 0,0 1 0 0 0,1-1 1 0 0,-1 0-1 0 0,0 1 0 0 0,1-1 1 0 0,0 0-1 0 0,0 1-40 0 0,3 5 119 0 0,2 1 55 0 0,-4 4 48 0 0,-1-4-101 0 0,0-3-33 0 0,1 2-2 0 0,1-1-38 0 0,4 8 36 0 0,-6 3 41 0 0,-1-14-106 0 0,0 3 13 0 0,0-1 0 0 0,0 1 1 0 0,0-1-1 0 0,1 1 0 0 0,0-1 1 0 0,0 1-1 0 0,0-1 0 0 0,1 0 1 0 0,0 0-1 0 0,0 0 0 0 0,3 6-32 0 0,-2-9 20 0 0,-1 0-1 0 0,-1 1 0 0 0,1-1 0 0 0,0 1 1 0 0,-1-1-1 0 0,0 1-19 0 0,0 0 15 0 0,0 0 0 0 0,-1 0 0 0 0,1 0 1 0 0,-1 0-1 0 0,0 0 0 0 0,0 2-15 0 0,0 16 72 0 0,3-5 8 0 0,0-9 7 0 0,-1-1 0 0 0,1 1 0 0 0,4 4-87 0 0,3 11 223 0 0,-6-11-56 0 0,-1-1-34 0 0,3 10 57 0 0,8 24 84 0 0,-5-26-119 0 0,1-1-46 0 0,-7-5-58 0 0,-3-11-39 0 0,1 1 0 0 0,-1-1 1 0 0,1 0-1 0 0,0 0 0 0 0,-1 1 1 0 0,1-1-1 0 0,0 0 1 0 0,0 0-1 0 0,1 0 0 0 0,-1 0 1 0 0,2 1-13 0 0,-3-2 3 0 0,0-1 0 0 0,0 0 1 0 0,1 0-1 0 0,-1 1 0 0 0,0-1 1 0 0,0 0-1 0 0,0 0 1 0 0,1 1-1 0 0,-1-1 0 0 0,0 0 1 0 0,0 0-1 0 0,0 1 1 0 0,0-1-1 0 0,0 0 0 0 0,0 1 1 0 0,0-1-1 0 0,0 0 0 0 0,0 0 1 0 0,0 1-1 0 0,1-1 1 0 0,-2 0-1 0 0,1 1 0 0 0,0-1 1 0 0,0 0-1 0 0,0 1 1 0 0,0-1-4 0 0,3 23 84 0 0,3-11-42 0 0,-5-10-39 0 0,0-1 0 0 0,-1 0-1 0 0,1 1 1 0 0,0-1 0 0 0,-1 0 0 0 0,1 1 0 0 0,-1-1-1 0 0,0 1 1 0 0,1-1 0 0 0,-1 1 0 0 0,0-1-1 0 0,0 1 1 0 0,0-1-3 0 0,0 2-35 0 0,0 2 134 0 0,0-3-131 0 0,0-1-26 0 0,0 1-34 0 0,0-1-42 0 0,0 1-48 0 0,0-2-2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6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13096 0 0,'2'0'72'0'0,"0"0"-35"0"0,-1 0-31 0 0,0 0-53 0 0,0 0 78 0 0,1 0 50 0 0,2 0 44 0 0,1 0 62 0 0,1 0 73 0 0,3 0 85 0 0,1 0-114 0 0,-8 0-23 0 0,-2 2-111 0 0,0 8-66 0 0,0-10-30 0 0,0 0 0 0 0,0 0 0 0 0,0 0 0 0 0,0 1 0 0 0,0-1 0 0 0,0 0 0 0 0,0 0 1 0 0,0 0-1 0 0,0 0 0 0 0,0 0 0 0 0,0 0 0 0 0,0 0 0 0 0,0 0 0 0 0,0 0 0 0 0,0 0 1 0 0,0 1-1 0 0,0-1 0 0 0,0 0 0 0 0,0 0 0 0 0,0 0 0 0 0,0 0 0 0 0,0 0 0 0 0,0 0 1 0 0,0 0-1 0 0,1 0 0 0 0,-1 0 0 0 0,0 0 0 0 0,0 0 0 0 0,0 0 0 0 0,0 0 0 0 0,0 1 0 0 0,0-1 1 0 0,0 0-1 0 0,0 0 0 0 0,0 0 0 0 0,0 0 0 0 0,0 0 0 0 0,0 0 0 0 0,0 0 0 0 0,1 0 1 0 0,-1 0-1 0 0,0 0 0 0 0,0 0 0 0 0,0 0 0 0 0,0 0 0 0 0,0 0 0 0 0,0 0 0 0 0,0 0 1 0 0,0 0-1 0 0,0 0 0 0 0,0 0 0 0 0,0 0 0 0 0,1 0 0 0 0,-1 0 0 0 0,0 0 0 0 0,0 0 1 0 0,0 0-2 0 0,10 0-7 0 0,-10 0 5 0 0,0 0-1 0 0,0 0 1 0 0,0 0 0 0 0,0 0 0 0 0,0 0-1 0 0,1 0 1 0 0,-1 0 0 0 0,0-1 0 0 0,0 1-1 0 0,0 0 1 0 0,0 0 0 0 0,0 0 0 0 0,0 0-1 0 0,0 1 1 0 0,0-1 0 0 0,0 0 0 0 0,0 0-1 0 0,0 0 1 0 0,1 0 0 0 0,-1 0 0 0 0,0 0-1 0 0,0 0 1 0 0,0 0 0 0 0,0 0 0 0 0,0 0-1 0 0,0 0 1 0 0,0 0 0 0 0,0 0 0 0 0,0 0 0 0 0,0 0-1 0 0,0 0 1 0 0,0 0 0 0 0,0 0 0 0 0,0 0-1 0 0,1 0 1 0 0,-1 1 0 0 0,0-1 0 0 0,0 0-1 0 0,0 0 1 0 0,0 0 0 0 0,0 0 0 0 0,0 0-1 0 0,0 0 1 0 0,0 0 0 0 0,0 0 0 0 0,0 0-1 0 0,0 0 1 0 0,0 0 0 0 0,0 1 0 0 0,0-1-1 0 0,0 0 1 0 0,0 0 0 0 0,0 0 0 0 0,0 0-1 0 0,0 0 1 0 0,0 0 0 0 0,0 0 2 0 0,0 10-211 0 0,0-7-19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8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0 138 6768 0 0,'0'0'149'0'0,"0"0"23"0"0,3 2 12 0 0,0 2-121 0 0,-2-4-57 0 0,-1 1-1 0 0,0-1 1 0 0,1 1 0 0 0,-1-1-1 0 0,0 1 1 0 0,1-1-1 0 0,-1 1 1 0 0,1-1 0 0 0,-1 0-1 0 0,1 1 1 0 0,-1-1-1 0 0,1 0 1 0 0,-1 0 0 0 0,1 1-1 0 0,0-1 1 0 0,-1 0-1 0 0,1 0-5 0 0,30 3 33 0 0,-24-4-3 0 0,-1 1 44 0 0,0 0 46 0 0,0 1 49 0 0,-1 1 50 0 0,3 3 86 0 0,1 0 156 0 0,-2-3-186 0 0,2-1 40 0 0,1-1-28 0 0,1 1 4 0 0,2 0 38 0 0,-10-1-236 0 0,-1-1-1 0 0,1 1 0 0 0,-1 0 1 0 0,1 0-1 0 0,-1-1 1 0 0,1 0-1 0 0,-1 1 0 0 0,2-2-92 0 0,3-2 211 0 0,3-2 95 0 0,6 4 52 0 0,-6 1-229 0 0,2-2 36 0 0,27-13 479 0 0,-22 8-395 0 0,-7 3-129 0 0,-6 2-92 0 0,14-14 235 0 0,-13 9-202 0 0,0-4-41 0 0,-1 10-20 0 0,-1 1 1 0 0,6-14 51 0 0,1 2-31 0 0,-7 7 31 0 0,-3-3-54 0 0,-1 7 6 0 0,1-1-1 0 0,0 3-3 0 0,0-1 0 0 0,0 0 0 0 0,0 1 1 0 0,0-1-1 0 0,0 0 0 0 0,0 0 1 0 0,0 1-1 0 0,0-1 0 0 0,0 0 0 0 0,-1 1 1 0 0,1-1-1 0 0,0 0 0 0 0,0 1 0 0 0,-1-1 1 0 0,1 0-1 0 0,-1 1 0 0 0,1-1 1 0 0,0 1-1 0 0,-1-1 0 0 0,1 1 0 0 0,-1-1 1 0 0,1 1-1 0 0,-1-1 0 0 0,0 1 0 0 0,1-1 1 0 0,-1 1-1 0 0,1 0 0 0 0,-9-9 43 0 0,8 8-42 0 0,0 1 0 0 0,0 0 0 0 0,0-1-1 0 0,0 1 1 0 0,0 0 0 0 0,0-1 0 0 0,0 1 0 0 0,0 0 0 0 0,0 0 0 0 0,0 0 0 0 0,0 0-1 0 0,0 0 1 0 0,0 0-1 0 0,-18 0-27 0 0,9 0-13 0 0,9 0 39 0 0,1 0 1 0 0,-1 0-1 0 0,1 0 1 0 0,-1 0 0 0 0,1 0-1 0 0,-1 0 1 0 0,1 0-1 0 0,-1 0 1 0 0,1 0-1 0 0,-1 0 1 0 0,1 1-1 0 0,-1-1 1 0 0,1 0-1 0 0,-1 0 1 0 0,1 0-1 0 0,0 0 1 0 0,-1 1-1 0 0,1-1 1 0 0,-1 0-1 0 0,1 1 1 0 0,0-1-1 0 0,-1 0 1 0 0,1 1 0 0 0,0-1-1 0 0,-1 0 1 0 0,1 1-1 0 0,0-1 1 0 0,-1 0-1 0 0,1 1 1 0 0,-7 6 1 0 0,-14-4-12 0 0,11-1-32 0 0,3 2 42 0 0,-1 1 0 0 0,1 0 0 0 0,-1 0 0 0 0,1 1-1 0 0,1 0 1 0 0,-1 0 0 0 0,1 0 0 0 0,0 1 0 0 0,-2 4 1 0 0,1-1 6 0 0,3-4 6 0 0,1 0-1 0 0,-1 0 1 0 0,0-1 0 0 0,-4 4-12 0 0,4-5 1 0 0,1 0 0 0 0,-1 0 0 0 0,1 0 1 0 0,1 0-1 0 0,-1 0 0 0 0,0 0 0 0 0,1 1 0 0 0,0-1 1 0 0,0 2-2 0 0,-2 5 21 0 0,0-1 1 0 0,-1 0 0 0 0,-3 5-22 0 0,-1 2-1 0 0,8-15 4 0 0,0-1 0 0 0,1 1 0 0 0,0-1 0 0 0,-1 1 0 0 0,1-1 0 0 0,0 1 1 0 0,0 0-1 0 0,0-1 0 0 0,0 1 0 0 0,0-1 0 0 0,0 1 0 0 0,0-1 0 0 0,0 1 1 0 0,1 0-1 0 0,-1-1 0 0 0,1 1 0 0 0,-1-1 0 0 0,1 0 0 0 0,0 1 0 0 0,-1-1 1 0 0,1 1-1 0 0,0-1 0 0 0,0 0 0 0 0,0 1-3 0 0,4 6-3 0 0,-3-4 1 0 0,-2-3 4 0 0,0 0 0 0 0,1-1 0 0 0,-1 1 0 0 0,0-1 0 0 0,1 1 0 0 0,-1 0 0 0 0,0-1 0 0 0,1 1 0 0 0,-1-1 0 0 0,1 1-1 0 0,-1-1 1 0 0,0 1 0 0 0,1-1 0 0 0,-1 0 0 0 0,1 1 0 0 0,0-1 0 0 0,-1 1 0 0 0,1-1 0 0 0,-1 0 0 0 0,1 0 0 0 0,0 1 0 0 0,0-1-2 0 0,3 2 12 0 0,11 10-1 0 0,-14-10-11 0 0,1-1 0 0 0,-1 0 0 0 0,0 1 0 0 0,0-1 0 0 0,1 0 0 0 0,-1 0 0 0 0,1 0 0 0 0,-1 0 0 0 0,1-1 0 0 0,-1 1 0 0 0,1 0 0 0 0,-1 0 0 0 0,1-1 0 0 0,0 1 0 0 0,-1-1 0 0 0,1 0 0 0 0,0 1 0 0 0,0-1 0 0 0,-1 0 0 0 0,2 0 0 0 0,25 0-25 0 0,2 0-85 0 0,0 0-19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8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258 106 8808 0 0,'-3'-3'26'0'0,"-1"-1"33"0"0,-1-1 64 0 0,-1-1 49 0 0,0 0 49 0 0,-2-2 47 0 0,-9-6-219 0 0,12 14-47 0 0,5 0-2 0 0,0 0 0 0 0,0 0-1 0 0,0 0 1 0 0,0 0 0 0 0,0 0 0 0 0,0 0 0 0 0,0 0 0 0 0,0 0-1 0 0,-1 0 1 0 0,1 0 0 0 0,0 0 0 0 0,0 0 0 0 0,0 0-1 0 0,0 0 1 0 0,0 0 0 0 0,0 0 0 0 0,0 0 0 0 0,0 0 0 0 0,-1 0-1 0 0,1 0 1 0 0,0 0 0 0 0,0 0 0 0 0,0 0 0 0 0,0 0-1 0 0,0 0 1 0 0,0 0 0 0 0,0 0 0 0 0,0 0 0 0 0,-1 0 0 0 0,1 0-1 0 0,0 0 1 0 0,0 0 0 0 0,0 0 0 0 0,0 0 0 0 0,0 0 0 0 0,0 0-1 0 0,0-1 1 0 0,0 1 0 0 0,0 0 0 0 0,0 0 0 0 0,0 0-1 0 0,0 0 1 0 0,-1 0 0 0 0,1 0 0 0 0,0 0 0 0 0,0 0 0 0 0,-4-7 43 0 0,1 3 77 0 0,-5 2 81 0 0,3-1 179 0 0,-5-7 4 0 0,9 9-224 0 0,-1 0-39 0 0,-1 0 22 0 0,-1 1-91 0 0,-1 0-67 0 0,2 1 67 0 0,-9-1 48 0 0,12 0-99 0 0,0 0 1 0 0,0 0-1 0 0,0 0 1 0 0,0 0-1 0 0,-1 0 1 0 0,1 0-1 0 0,0 0 1 0 0,0 0-1 0 0,0 0 0 0 0,0 0 1 0 0,0 0-1 0 0,0 0 1 0 0,0 0-1 0 0,0 0 1 0 0,0 0-1 0 0,0 0 1 0 0,-1 0-1 0 0,1 0 1 0 0,0 0-1 0 0,0 0 0 0 0,0 0 1 0 0,0 0-1 0 0,0 0 1 0 0,0 0-1 0 0,0 0 1 0 0,0 0-1 0 0,0 0 1 0 0,0 0-1 0 0,0 0 0 0 0,0 0 1 0 0,0 0-1 0 0,-1 0 1 0 0,1 0-1 0 0,0 0 1 0 0,0 1-1 0 0,0-1 1 0 0,0 0-1 0 0,0 0 1 0 0,0 0-1 0 0,0 0 0 0 0,0 0 1 0 0,0 0-1 0 0,0 0 1 0 0,0 0-1 0 0,0 0 1 0 0,0 0-1 0 0,0 0 1 0 0,0 1-1 0 0,0-1 0 0 0,0 0 1 0 0,0 0-1 0 0,0 0 1 0 0,0 0-1 0 0,0 0 1 0 0,0 0-1 0 0,0 0 1 0 0,0 0-2 0 0,0 1 2 0 0,0-1 1 0 0,1 1-1 0 0,-1-1 0 0 0,0 0 1 0 0,0 1-1 0 0,-1-1 1 0 0,1 1-1 0 0,0-1 1 0 0,0 0-1 0 0,0 1 0 0 0,0-1 1 0 0,0 1-1 0 0,0-1 1 0 0,0 0-1 0 0,-1 1 1 0 0,1-1-1 0 0,0 0 1 0 0,0 1-1 0 0,-1-1 0 0 0,1 0 1 0 0,0 1-1 0 0,0-1 1 0 0,-1 0-1 0 0,1 0 1 0 0,0 1-1 0 0,-1-1 0 0 0,1 0 1 0 0,0 0-1 0 0,-1 0 1 0 0,1 1-1 0 0,-1-1-2 0 0,-5 4 21 0 0,1 7 43 0 0,-6-5-33 0 0,10-6-25 0 0,0 0-1 0 0,0 1 1 0 0,0-1 0 0 0,0 1-1 0 0,0-1 1 0 0,0 1-1 0 0,0 0 1 0 0,0-1 0 0 0,1 1-1 0 0,-1 0 1 0 0,0 0 0 0 0,0-1-1 0 0,1 1 1 0 0,-1 0-1 0 0,0 0 1 0 0,1 0-6 0 0,-5 9 94 0 0,4-8-70 0 0,0 1-1 0 0,0-1 0 0 0,0 0 1 0 0,0 0-1 0 0,-1 0 0 0 0,1 0 0 0 0,-1 0 1 0 0,1 0-1 0 0,-1-1-23 0 0,-13 17 163 0 0,2 7 9 0 0,12-22-149 0 0,-4 12 121 0 0,-6 0 25 0 0,9-14-153 0 0,1 0 0 0 0,0 0 0 0 0,0 0 0 0 0,0 1 0 0 0,-1-1 0 0 0,1 0 1 0 0,1 1-1 0 0,-1-1 0 0 0,0 0 0 0 0,0 1 0 0 0,0-1 0 0 0,1 1 0 0 0,-1 0 0 0 0,1-1 1 0 0,-1 1-1 0 0,1-1 0 0 0,0 1 0 0 0,0 0 0 0 0,-1-1 0 0 0,1 1-16 0 0,-1 9 72 0 0,-5 1-9 0 0,5-11-56 0 0,0 1 0 0 0,0-1 0 0 0,0 1 1 0 0,1-1-1 0 0,-1 1 0 0 0,0 0 1 0 0,1-1-1 0 0,-1 1 0 0 0,1 0 1 0 0,0-1-1 0 0,0 1 0 0 0,-1 0 1 0 0,1 0-8 0 0,0 0 11 0 0,0 0 1 0 0,0 1-1 0 0,0-1 1 0 0,0 0-1 0 0,0 1 1 0 0,1-1-1 0 0,-1 0 1 0 0,1 1 0 0 0,-1-1-1 0 0,1 0 1 0 0,0 0-1 0 0,0 1 1 0 0,0-1-1 0 0,0 0 1 0 0,0 0-1 0 0,0 0 1 0 0,1 0 0 0 0,0 0-12 0 0,0 1 72 0 0,-2-3 2 0 0,3 0 12 0 0,1 0-54 0 0,13 1 171 0 0,-10 0-170 0 0,1 4 16 0 0,-8-5-47 0 0,0 0 1 0 0,0 1-1 0 0,0-1 0 0 0,0 0 1 0 0,0 0-1 0 0,0 0 1 0 0,1 0-1 0 0,-1 0 1 0 0,0 0-1 0 0,0 0 1 0 0,0 0-1 0 0,0 0 1 0 0,0 0-1 0 0,0 0 1 0 0,1 1-1 0 0,-1-1 1 0 0,0 0-1 0 0,0 0 1 0 0,0 0-1 0 0,0 0 1 0 0,0 0-1 0 0,1 0 0 0 0,-1 0 1 0 0,0 0-1 0 0,0 0 1 0 0,0 0-1 0 0,0 0 1 0 0,0 0-1 0 0,1 0 1 0 0,-1-1-1 0 0,0 1 1 0 0,0 0-1 0 0,0 0 1 0 0,0 0-1 0 0,0 0 1 0 0,0 0-1 0 0,1 0 1 0 0,-1 0-1 0 0,0 0 1 0 0,0 0-1 0 0,0 0 0 0 0,0-1 1 0 0,0 1-1 0 0,0 0 1 0 0,0 0-1 0 0,0 0 1 0 0,0 0-1 0 0,1 0 1 0 0,-1 0-1 0 0,0 0 1 0 0,0-1-3 0 0,3-3 53 0 0,-2 4-45 0 0,0 0 0 0 0,-1-1 0 0 0,1 1 1 0 0,0 0-1 0 0,0-1 0 0 0,0 1 0 0 0,-1 0 1 0 0,1 0-1 0 0,0 0 0 0 0,0 0 0 0 0,0 0 1 0 0,-1 0-1 0 0,1 0 0 0 0,0 0 0 0 0,0 0-8 0 0,14-3 113 0 0,15-22 75 0 0,-25 23-166 0 0,-4 2-16 0 0,-1 0 0 0 0,1-1-1 0 0,-1 1 1 0 0,1 0-1 0 0,0-1 1 0 0,-1 1 0 0 0,1 0-1 0 0,-1-1 1 0 0,1 1-1 0 0,-1-1 1 0 0,1 1 0 0 0,-1-1-1 0 0,1 1 1 0 0,-1-1-1 0 0,0 1 1 0 0,1-1-1 0 0,-1 1 1 0 0,0-1 0 0 0,1 1-1 0 0,-1-1 1 0 0,0 0-1 0 0,1 0-5 0 0,1-3 16 0 0,10-16 16 0 0,1-3 17 0 0,2-13 46 0 0,-10 11-8 0 0,5 5 1 0 0,-5-8 0 0 0,0 13-67 0 0,1 0 0 0 0,0 1 0 0 0,1-1 0 0 0,1 0-21 0 0,1-1 4 0 0,-7 3-19 0 0,-2 13 14 0 0,0 0-1 0 0,0 0 1 0 0,0 0 0 0 0,0 0 0 0 0,0 0 0 0 0,0 0-1 0 0,0-1 1 0 0,0 1 0 0 0,0 0 0 0 0,0 0-1 0 0,0 0 1 0 0,0 0 0 0 0,0 0 0 0 0,0 0 0 0 0,0 0-1 0 0,0 0 1 0 0,0 0 0 0 0,0 0 0 0 0,0 0 0 0 0,0-1-1 0 0,0 1 1 0 0,0 0 0 0 0,0 0 0 0 0,0 0-1 0 0,0 0 1 0 0,0 0 0 0 0,0 0 0 0 0,0 0 0 0 0,1 0-1 0 0,-1 0 1 0 0,0 0 0 0 0,0 0 0 0 0,0 0-1 0 0,0 0 1 0 0,0 0 0 0 0,0 0 0 0 0,0 0 0 0 0,0-1-1 0 0,0 1 1 0 0,0 0 0 0 0,0 0 0 0 0,0 0 0 0 0,1 0-1 0 0,-1 0 1 0 0,0 0 0 0 0,0 0 0 0 0,0 0-1 0 0,0 0 1 0 0,0 0 0 0 0,0 0 0 0 0,0 0 0 0 0,0 0-1 0 0,0 0 1 0 0,0 0 0 0 0,0 0 0 0 0,1 1 0 0 0,-1-1 1 0 0,8 2-49 0 0,-7-2 48 0 0,-1 1-1 0 0,1-1 1 0 0,-1 1 0 0 0,0 0 0 0 0,0-1 0 0 0,1 1 0 0 0,-1-1-1 0 0,0 1 1 0 0,0 0 0 0 0,0-1 0 0 0,0 1 0 0 0,1 0-1 0 0,-1-1 1 0 0,0 1 0 0 0,0 0 0 0 0,0 0 1 0 0,3 18-12 0 0,1-9-11 0 0,-2-7 20 0 0,-1 0-1 0 0,0 0 0 0 0,0 0 0 0 0,0 0 1 0 0,0 0-1 0 0,-1 0 0 0 0,1 0 0 0 0,-1 0 0 0 0,0 0 1 0 0,0 3 3 0 0,0 97-142 0 0,1-95 140 0 0,0-1 0 0 0,0 1-1 0 0,0 0 1 0 0,1-1 0 0 0,0 2 2 0 0,0-2 0 0 0,0 0 0 0 0,-1 0 0 0 0,0 0 0 0 0,0 0 1 0 0,0 2-1 0 0,-1 172 12 0 0,-1-169 13 0 0,0 0 0 0 0,-1 0 1 0 0,-1-1-1 0 0,1 1 0 0 0,-2 1-25 0 0,-1 6 23 0 0,0-5 29 0 0,0 0 22 0 0,2 6 53 0 0,3-16-102 0 0,-1 1-1 0 0,0-1 0 0 0,0 0 1 0 0,0 0-1 0 0,-1 1 0 0 0,1-1 1 0 0,-1 0-1 0 0,0 0 0 0 0,0 0 1 0 0,-1 0-25 0 0,-8 20 118 0 0,6-12-32 0 0,4-9-61 0 0,-1 0-1 0 0,1 0 1 0 0,-1 0-1 0 0,0 0 0 0 0,0 0 1 0 0,0-1-1 0 0,0 1 1 0 0,-1-1-1 0 0,1 1 1 0 0,-1-1-25 0 0,-6 7 93 0 0,1-4-58 0 0,0 1 1 0 0,0-1 0 0 0,-1-1 0 0 0,0 1-36 0 0,8-5 1 0 0,1 0-3 0 0,-1 1 0 0 0,0-1 0 0 0,1 0 0 0 0,-1 0 0 0 0,0 0 0 0 0,1 1 0 0 0,-1-1 0 0 0,0 0 0 0 0,0 0 0 0 0,1 0 0 0 0,-1 0 1 0 0,0 0-1 0 0,1 0 0 0 0,-1 0 0 0 0,0-1 0 0 0,0 1 0 0 0,1 0 0 0 0,-1 0 0 0 0,0 0 0 0 0,1-1 0 0 0,-1 1 0 0 0,0 0 2 0 0,-3-3-80 0 0,0 0-91 0 0,1 1-69 0 0,0 0-109 0 0,2 1 82 0 0,-1 0-46 0 0,0 1-42 0 0,1 0-38 0 0,-1-1-158 0 0,0 0-45 0 0,0 0-693 0 0,0-3-673 0 0,1-5-1117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9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1 227 8832 0 0,'11'0'198'0'0,"2"1"21"0"0,-5-2-101 0 0,-1 0-56 0 0,-1-1-46 0 0,40-23 17 0 0,-44 24-15 0 0,0 0-1 0 0,0 1 1 0 0,0-1-1 0 0,1 1 1 0 0,-1-1-1 0 0,0 1 1 0 0,0 0-1 0 0,1 0 1 0 0,-1 0-1 0 0,2 0-17 0 0,12-1 99 0 0,15-13 196 0 0,4-2 74 0 0,-30 14-324 0 0,3-2-4 0 0,-3 2 5 0 0,1-1 33 0 0,3-2 51 0 0,11-5-10 0 0,-2-2 70 0 0,-17 10-167 0 0,1 0 0 0 0,-1 1 0 0 0,1-2 0 0 0,-1 1 0 0 0,1 0 0 0 0,-1 0 0 0 0,0 0 0 0 0,0 0 0 0 0,0-1 0 0 0,0 1 0 0 0,0-1 0 0 0,-1 1 0 0 0,1 0 0 0 0,-1-3-23 0 0,1-8 172 0 0,-3 8-28 0 0,-9-5 15 0 0,9 7-42 0 0,1 1-42 0 0,0-1-27 0 0,1-1-23 0 0,-1-2 35 0 0,-9-6 129 0 0,7 9-46 0 0,1 2-48 0 0,0 0-31 0 0,-1 2-29 0 0,0-1-10 0 0,1-1 27 0 0,-2-6 93 0 0,4 7-136 0 0,-1-1 0 0 0,1 1 0 0 0,0-1 0 0 0,0 1 0 0 0,0 0 0 0 0,-1-1 0 0 0,1 1 0 0 0,0 0 0 0 0,0 0 0 0 0,-1-1 0 0 0,1 1 0 0 0,0 0 0 0 0,-1-1 0 0 0,1 1 0 0 0,0 0 0 0 0,-1 0 0 0 0,1 0 0 0 0,0 0 0 0 0,-1-1 0 0 0,1 1 0 0 0,-1 0 0 0 0,1 0 0 0 0,0 0 0 0 0,-1 0 0 0 0,1 0 0 0 0,-1 0 0 0 0,1 0 0 0 0,0 0 0 0 0,-1 0 0 0 0,1 0 0 0 0,-1 0-9 0 0,-4-3 216 0 0,4 3-194 0 0,-9-9 158 0 0,9 9-170 0 0,0-1 1 0 0,1 1-1 0 0,-1 0 0 0 0,0-1 0 0 0,0 1 1 0 0,1 0-1 0 0,-1 0 0 0 0,0 0 0 0 0,1 0 0 0 0,-1 0 1 0 0,0 0-1 0 0,0 0 0 0 0,1 0 0 0 0,-1 0 1 0 0,0 0-1 0 0,0 0 0 0 0,1 0 0 0 0,-1 0 0 0 0,0 0 1 0 0,1 1-1 0 0,-2-1-10 0 0,-25 15 261 0 0,22-4-147 0 0,-7-4 2 0 0,-4 3-16 0 0,9-2-47 0 0,0 1 1 0 0,1-1-1 0 0,0 1 1 0 0,0 1-1 0 0,1-1 1 0 0,0 1 0 0 0,0 1-54 0 0,-6 18 121 0 0,10-25-101 0 0,0-1 0 0 0,0 1 1 0 0,0 0-1 0 0,1-1 1 0 0,-1 1-1 0 0,1 0 1 0 0,0-1-1 0 0,0 1-20 0 0,1 2 23 0 0,0 0-1 0 0,1 0 1 0 0,-1 0-1 0 0,1 0 1 0 0,0-1-1 0 0,1 2-22 0 0,5 14 94 0 0,-7-19-90 0 0,-1 0 0 0 0,1 0 0 0 0,-1-1 0 0 0,1 1 0 0 0,0 0 0 0 0,0-1 0 0 0,0 1 0 0 0,0-1 0 0 0,0 1 0 0 0,1-1 0 0 0,-1 1 0 0 0,0-1 0 0 0,0 0 0 0 0,1 0 0 0 0,-1 1 1 0 0,1-1-1 0 0,0 0 0 0 0,-1 0 0 0 0,1-1 0 0 0,0 1 0 0 0,1 0-4 0 0,-1 1 9 0 0,1 0-1 0 0,0 0 1 0 0,-1 0 0 0 0,0 0 0 0 0,1 1-1 0 0,-1-1 1 0 0,0 1-9 0 0,0 0 7 0 0,0-1 1 0 0,0 0-1 0 0,1 0 0 0 0,-1 0 0 0 0,0 0 0 0 0,1 0 1 0 0,-1 0-1 0 0,1 0 0 0 0,0-1 0 0 0,2 2-7 0 0,22 2 24 0 0,-12 0-3 0 0,-12-4-16 0 0,0 1 0 0 0,0-1 0 0 0,0 0-1 0 0,0-1 1 0 0,0 1 0 0 0,0 0 0 0 0,0-1-1 0 0,0 0 1 0 0,3 0-5 0 0,9 1 28 0 0,-5-1-22 0 0,1 0 1 0 0,0 0-1 0 0,-1-1 1 0 0,6-1-7 0 0,-3-1 73 0 0,0-2-118 0 0,1 1-109 0 0,0-2-99 0 0,0 0-91 0 0,-1 0-82 0 0,-1 0-73 0 0,-1-1-63 0 0,6-8-700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9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0 122 7744 0 0,'13'25'174'0'0,"-11"-20"-31"0"0,-1-2-49 0 0,0 0-30 0 0,-1 1-27 0 0,0 0-10 0 0,1 0 26 0 0,5 13 98 0 0,8 16-95 0 0,-1 0-31 0 0,-6-16 69 0 0,0 2 631 0 0,1-2-43 0 0,-1-3-125 0 0,-2 0-44 0 0,-1 0-48 0 0,-2 2-53 0 0,-1-9-175 0 0,1 0-35 0 0,7 6 279 0 0,-6-10-43 0 0,-3-3-38 0 0,0 0-16 0 0,0 0-6 0 0,0 0-12 0 0,0 0-36 0 0,0 0-12 0 0,0 0-4 0 0,0 0-24 0 0,0 0-88 0 0,0 0-40 0 0,-3 0-9 0 0,3 0-147 0 0,-1 0-1 0 0,1 0 1 0 0,0 0-1 0 0,-1 0 1 0 0,1 0-1 0 0,-1 0 1 0 0,1 0-1 0 0,-1 0 1 0 0,1 0-1 0 0,-1 0 1 0 0,1 0-1 0 0,0-1 0 0 0,-1 1 1 0 0,1 0-1 0 0,-1 0 1 0 0,1 0-1 0 0,0-1 1 0 0,-1 1-1 0 0,1 0 1 0 0,-1-1-1 0 0,1 1 1 0 0,0 0-1 0 0,0-1 1 0 0,-1 1-1 0 0,1 0 0 0 0,0-1 1 0 0,-1 1-1 0 0,1 0 1 0 0,0-1-6 0 0,-1-13 96 0 0,2 12-86 0 0,-1 0-1 0 0,0-1 1 0 0,0 1 0 0 0,0 0-1 0 0,-1 0 1 0 0,1 0-1 0 0,0 0 1 0 0,-1 0-1 0 0,1 0 1 0 0,-1 0-1 0 0,0 0-9 0 0,-3-6 30 0 0,3 7-26 0 0,0-1-1 0 0,0 1 0 0 0,0 0 1 0 0,0-1-1 0 0,1 1 0 0 0,-1-1 1 0 0,0 1-1 0 0,1-1 0 0 0,0 1 1 0 0,-1-1-1 0 0,1 0 0 0 0,0 1 1 0 0,0-1-1 0 0,0 1 0 0 0,0-2-3 0 0,0-69 170 0 0,0 41-164 0 0,0 27-12 0 0,0 1 0 0 0,0 0 0 0 0,1 0 0 0 0,0 0 0 0 0,-1 0 0 0 0,1 0 0 0 0,0 0 0 0 0,1 0-1 0 0,0-2 7 0 0,2-5-42 0 0,-1 4-16 0 0,-1 0 1 0 0,1 1-1 0 0,0-1 0 0 0,0 1 0 0 0,1 0 1 0 0,-1 0-1 0 0,1 0 0 0 0,1 1 0 0 0,2-4 58 0 0,14-12-246 0 0,-1 1-60 0 0,1 2 28 0 0,-13 12 185 0 0,0 0 0 0 0,0 1 0 0 0,0 0-1 0 0,1 1 1 0 0,2-1 93 0 0,-3 1-129 0 0,5-3-58 0 0,-10 4 82 0 0,1 1-58 0 0,-1-1-77 0 0,2 0-98 0 0,-2 2 43 0 0,0-1-52 0 0,0 0-46 0 0,0 1-41 0 0,4-1-533 0 0,-1-1-93 0 0,2-2-737 0 0,2-4-1018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7:59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1 348 5384 0 0,'0'0'116'0'0,"0"0"17"0"0,0 0 12 0 0,0 0 43 0 0,0 2 131 0 0,0 8 53 0 0,0-7 11 0 0,0-1-10 0 0,0 41 568 0 0,0 3-87 0 0,0-38-718 0 0,1-1-35 0 0,1 0-15 0 0,2 1 1 0 0,2 7 58 0 0,-4 0 42 0 0,-1-1-29 0 0,5 2-32 0 0,0-1-32 0 0,-4-1-16 0 0,-2 10 172 0 0,0-1 54 0 0,3-10-144 0 0,7 7 160 0 0,-5 5-30 0 0,1-13-174 0 0,-6-11-104 0 0,1 1 0 0 0,0-1 0 0 0,0 1 0 0 0,-1-1 0 0 0,1 1 0 0 0,0-1 0 0 0,-1 1 0 0 0,0-1 0 0 0,1 1 0 0 0,-1-1 0 0 0,0 1 0 0 0,0 0 0 0 0,0-1 0 0 0,0 1-12 0 0,0 6 40 0 0,-1 13 39 0 0,5-7 22 0 0,0-6-29 0 0,2 1 44 0 0,-4 4 38 0 0,-2 15 211 0 0,3-23-194 0 0,-2-4-111 0 0,5 3-63 0 0,-4-2 45 0 0,0 1 94 0 0,-1-2-20 0 0,0 1 41 0 0,-1 2 332 0 0,0-1-97 0 0,-1-1-89 0 0,0-1-77 0 0,-1-2-66 0 0,-1 0-56 0 0,0-1-45 0 0,0-1-34 0 0,-11-17-47 0 0,11 13 99 0 0,3 3 1 0 0,-1 1 35 0 0,1-9 30 0 0,-2 0-51 0 0,-4-11-22 0 0,4 16-70 0 0,1 0-1 0 0,-1 1 1 0 0,1-1 0 0 0,0-7 0 0 0,1-124 0 0 0,0 131 0 0 0,1 1 0 0 0,-1 0 1 0 0,1 0-1 0 0,0 0 0 0 0,1-1 1 0 0,0-1-1 0 0,5-12-44 0 0,-3 7-9 0 0,2 1-6 0 0,1-1 0 0 0,0 1 0 0 0,8-10 59 0 0,-7 11-6 0 0,-6 7-5 0 0,1 0-1 0 0,0 1 1 0 0,1-1-1 0 0,-1 1 1 0 0,1 0 0 0 0,-1 0-1 0 0,1 0 1 0 0,0 0-1 0 0,0 1 1 0 0,0 0-1 0 0,1-1 1 0 0,-1 2 0 0 0,5-3 11 0 0,10-4-52 0 0,-11 3 43 0 0,-7 4 5 0 0,0 0 1 0 0,1 0-1 0 0,-1 0 0 0 0,1 1 1 0 0,-1-1-1 0 0,1 0 0 0 0,-1 1 1 0 0,1-1-1 0 0,-1 1 0 0 0,1-1 1 0 0,-1 1-1 0 0,1 0 0 0 0,0 0 1 0 0,-1 0-1 0 0,2 0 4 0 0,1 0-1 0 0,0 0 0 0 0,-1 1 0 0 0,1 0 0 0 0,0 0 0 0 0,0 0 0 0 0,-1 0 0 0 0,1 0 0 0 0,-1 1 0 0 0,1-1 0 0 0,2 3 1 0 0,-4-4 0 0 0,0 1 0 0 0,0 0 0 0 0,1-1 1 0 0,-1 1-1 0 0,0-1 0 0 0,0 1 1 0 0,1-1-1 0 0,-1 0 0 0 0,0 0 1 0 0,3-1-1 0 0,11 3-17 0 0,-15-2 12 0 0,1 1 0 0 0,0 0 0 0 0,0 0 0 0 0,-1 0 0 0 0,1 0 0 0 0,0 1 0 0 0,-1-1 0 0 0,0 0-1 0 0,1 1 1 0 0,-1-1 5 0 0,1 1-3 0 0,-1-1 0 0 0,0 0 0 0 0,1 1 0 0 0,-1-1-1 0 0,1 0 1 0 0,0 0 0 0 0,-1 0 0 0 0,1 0 0 0 0,0 0 0 0 0,0 0 3 0 0,10 2-32 0 0,-9-3 29 0 0,-1 1-1 0 0,0-1 1 0 0,0 1-1 0 0,0-1 1 0 0,0 1-1 0 0,1 0 1 0 0,-1 0-1 0 0,0 0 1 0 0,0 0-1 0 0,0 0 1 0 0,-1 1-1 0 0,1-1 1 0 0,0 1 0 0 0,0-1 3 0 0,3 5 0 0 0,-2-4 0 0 0,0 1 0 0 0,-1 0 0 0 0,1-1 0 0 0,-1 1 0 0 0,0 0 0 0 0,0 0 0 0 0,0 1 0 0 0,0-1 0 0 0,0 0 0 0 0,-1 1 0 0 0,1-1 0 0 0,0 3 0 0 0,1 1 0 0 0,0 0 0 0 0,1 0 0 0 0,0 0 0 0 0,2 1 0 0 0,-2-2 0 0 0,0 1 0 0 0,0-1 0 0 0,0 1 0 0 0,0 2 0 0 0,11 36 0 0 0,-14-42 0 0 0,0 0 0 0 0,-1 0 0 0 0,1 1 0 0 0,-1-1 0 0 0,1 0 0 0 0,-1 0 0 0 0,0 0 0 0 0,0 1 0 0 0,1 13 0 0 0,5-5 0 0 0,-5-11 0 0 0,0 0 0 0 0,-1 1 0 0 0,1-1 0 0 0,0 1 0 0 0,-1-1 0 0 0,1 1 0 0 0,-1-1 0 0 0,1 1 0 0 0,-1-1 0 0 0,0 1 0 0 0,1 0 0 0 0,-1-1 0 0 0,0 1 0 0 0,0 0 0 0 0,0 3 0 0 0,1 0 0 0 0,0 1 0 0 0,0-1 0 0 0,0 0 0 0 0,2 3 0 0 0,-1-2 0 0 0,-1-1 0 0 0,1 0 0 0 0,-1 1 0 0 0,0-1 0 0 0,0 4 0 0 0,-1 27 22 0 0,0-14 22 0 0,0-5 30 0 0,0-1 50 0 0,-3-11 5 0 0,-7 5 6 0 0,8-5-37 0 0,2 5-120 0 0,0-7 71 0 0,0-4-46 0 0,0 1 0 0 0,0 0 1 0 0,0-1-1 0 0,0 1 0 0 0,1 0 0 0 0,-1-1 1 0 0,0 1-1 0 0,0 0 0 0 0,0-1 1 0 0,0 1-1 0 0,0-1 0 0 0,0 1 0 0 0,0 0 1 0 0,0-1-1 0 0,0 1 0 0 0,0-1 0 0 0,0 1 1 0 0,0 0-1 0 0,0-1 0 0 0,-1 1 0 0 0,1-1-3 0 0,-9-5 29 0 0,5 3 1 0 0,4 2-29 0 0,-1 1 1 0 0,1-1 0 0 0,-1 0 0 0 0,1 1 0 0 0,0-1 0 0 0,0 0 0 0 0,0 0 0 0 0,-1 0 0 0 0,1 1 0 0 0,0-1 0 0 0,0 0 0 0 0,0 0 0 0 0,0 0-1 0 0,0 0 1 0 0,0 0-2 0 0,-2-14 50 0 0,0 12-48 0 0,0 0 1 0 0,1 0-1 0 0,-1-1 0 0 0,1 1 0 0 0,0-1 0 0 0,0 1 1 0 0,0-1-1 0 0,1 0 0 0 0,-1-3-2 0 0,0-18 54 0 0,1 5-43 0 0,-1 9-11 0 0,1 0 0 0 0,0 0 0 0 0,1 0 0 0 0,0 0 1 0 0,1-2-1 0 0,3-1 0 0 0,-4 11 0 0 0,1 0 0 0 0,-1 0 0 0 0,0 0 0 0 0,-1 0 0 0 0,1 0 0 0 0,0 0 0 0 0,-1 0 0 0 0,0 0 0 0 0,0-4 0 0 0,1 3 0 0 0,-1-1 0 0 0,0 1 0 0 0,1-1 0 0 0,0 1 0 0 0,0-1 0 0 0,0 1 0 0 0,0 0 0 0 0,1-1 0 0 0,0 1 0 0 0,0 0 0 0 0,2-3 0 0 0,-2 3 0 0 0,1 0 0 0 0,-1-1 0 0 0,0 1 0 0 0,0-1 0 0 0,0 1 0 0 0,0-3 0 0 0,-1 3 0 0 0,1-1 0 0 0,0 0 0 0 0,0 1 0 0 0,0 0 0 0 0,0-1 0 0 0,2-1 0 0 0,-2 3-5 0 0,30-42 17 0 0,-12 23-30 0 0,1 7-65 0 0,-7 8-3 0 0,6-3 18 0 0,7-3-7 0 0,-24 12 69 0 0,-1 0 0 0 0,1 0 1 0 0,0 1-1 0 0,0-1 0 0 0,0 1 1 0 0,-1 0-1 0 0,1 0 0 0 0,0 0 0 0 0,0 0 1 0 0,0 1-1 0 0,-1-1 0 0 0,1 1 1 0 0,0-1-1 0 0,1 2 6 0 0,9 3-8 0 0,6 6 85 0 0,-3-2-7 0 0,-6-5-31 0 0,0 1-18 0 0,0 3-32 0 0,29 36-165 0 0,-18-15 151 0 0,-18-24 25 0 0,-1-1 0 0 0,1 0 0 0 0,-1 1 0 0 0,0-1 0 0 0,-1 1 0 0 0,1 1 0 0 0,0-1 0 0 0,-1 0 0 0 0,1-1 0 0 0,0 0 0 0 0,0 1 0 0 0,1-1 0 0 0,1 2 0 0 0,-3-4 0 0 0,1 0 0 0 0,-1 0 0 0 0,1 1 0 0 0,-1-1 0 0 0,0 1 0 0 0,1 0 0 0 0,-1-1 0 0 0,0 1 0 0 0,-1 0 0 0 0,1 0 0 0 0,0 0 0 0 0,-1-1 0 0 0,0 1 0 0 0,1 0 0 0 0,-1 0 0 0 0,0 0 0 0 0,0 3 0 0 0,1-1 0 0 0,0 1 0 0 0,0-1 0 0 0,0 1 0 0 0,1-1 0 0 0,0 0 0 0 0,0 0 0 0 0,0 0 0 0 0,1 0 0 0 0,-1 0 0 0 0,0-1 0 0 0,0 0 0 0 0,0 0 0 0 0,0 0 0 0 0,-1 1 0 0 0,0-1 0 0 0,0 0 0 0 0,0 1 0 0 0,0-1 0 0 0,-1 0 0 0 0,0 1 0 0 0,0-1 0 0 0,0 1 0 0 0,0 0 0 0 0,0 2-1 0 0,-1-5 7 0 0,1 0-1 0 0,0 0 0 0 0,0 0 1 0 0,0 0-1 0 0,1 0 0 0 0,-1 0 1 0 0,0 0-1 0 0,1 0 1 0 0,-1 0-1 0 0,1 1-5 0 0,4 5 9 0 0,-4-7-5 0 0,0 0 0 0 0,0 1 0 0 0,0-1 0 0 0,-1 1 0 0 0,1-1 0 0 0,0 0 0 0 0,-1 1 0 0 0,1 0-1 0 0,-1-1 1 0 0,0 1 0 0 0,1-1 0 0 0,-1 1 0 0 0,0-1 0 0 0,0 1-4 0 0,0 9 10 0 0,-1-7-10 0 0,1-1 0 0 0,0 0 0 0 0,0 0 0 0 0,0 0 0 0 0,0 0 0 0 0,0 0 0 0 0,1 0 0 0 0,0 0 0 0 0,-1 0 1 0 0,2 1-1 0 0,2 3-4 0 0,2 3-77 0 0,-5-4-16 0 0,0 1-52 0 0,-1-3-4 0 0,0 7-23 0 0,0-8 71 0 0,0 0-68 0 0,0-1-7 0 0,0 1-56 0 0,0-1-67 0 0,0 0-75 0 0,0 0 34 0 0,0-1-51 0 0,0 1-43 0 0,0-1-39 0 0,0 1-139 0 0,0 0-39 0 0,0 0-167 0 0,0 1-452 0 0</inkml:trace>
  <inkml:trace contextRef="#ctx0" brushRef="#br0" timeOffset="547.13">1407 333 6648 0 0,'0'0'149'0'0,"0"0"23"0"0,0 0 12 0 0,-3 0-25 0 0,-7 2-127 0 0,8 3-26 0 0,-1 0 36 0 0,1-3-4 0 0,-1-1 49 0 0,-6-1 324 0 0,4 1-212 0 0,2-1-103 0 0,1 0-51 0 0,1 1-41 0 0,-1 2 101 0 0,0 1-3 0 0,-1 0 77 0 0,-2-3-6 0 0,-3 0 108 0 0,7-1-265 0 0,1 0 1 0 0,-1 0 0 0 0,0 0-1 0 0,1 0 1 0 0,-1 0-1 0 0,0 1 1 0 0,1-1 0 0 0,-1 0-1 0 0,1 0 1 0 0,-1 1-1 0 0,1-1 1 0 0,-1 0 0 0 0,1 1-1 0 0,-1-1 1 0 0,1 0-1 0 0,-1 1 1 0 0,1-1 0 0 0,-1 1-1 0 0,1-1 1 0 0,-1 1-1 0 0,1-1 1 0 0,0 1 0 0 0,-1-1-17 0 0,1 1 14 0 0,0 0-1 0 0,-1-1 1 0 0,1 1 0 0 0,-1-1 0 0 0,1 1 0 0 0,0-1 0 0 0,-1 0 0 0 0,1 1 0 0 0,-1-1 0 0 0,1 1 0 0 0,-1-1 0 0 0,1 0 0 0 0,-1 1 0 0 0,0-1 0 0 0,1 0 0 0 0,-1 0 0 0 0,1 0 0 0 0,-1 1 0 0 0,0-1 0 0 0,1 0-1 0 0,-1 0 1 0 0,0 0 0 0 0,1 0-14 0 0,-5 3 184 0 0,0 1-105 0 0,0 1 25 0 0,-18 18 407 0 0,18-17-431 0 0,2-2-60 0 0,-4 11 137 0 0,-4 7 134 0 0,-1 2 37 0 0,12-23-309 0 0,-1 0 1 0 0,1 1-1 0 0,-1-1 1 0 0,1 0-1 0 0,0 1 1 0 0,0-1-1 0 0,-1 0 1 0 0,1 1-1 0 0,0-1 1 0 0,0 1-20 0 0,-2 16 87 0 0,-2-8-75 0 0,-3 7 12 0 0,5 1 34 0 0,3-10-45 0 0,0 13 17 0 0,-5-7 49 0 0,-1-8-39 0 0,5-5-36 0 0,-1 0 1 0 0,0 0 0 0 0,1 0-1 0 0,-1-1 1 0 0,0 1 0 0 0,1 0 0 0 0,0 0-1 0 0,-1 0 1 0 0,1 0 0 0 0,-1 0-1 0 0,1 0 1 0 0,0 0 0 0 0,0 0 0 0 0,-1 0-1 0 0,1 0 1 0 0,0 0 0 0 0,0 0 0 0 0,0 0-1 0 0,0 1 1 0 0,0-1 0 0 0,0 0-1 0 0,1 0 1 0 0,-1 0 0 0 0,0 0 0 0 0,1 1-5 0 0,1 3 11 0 0,5 19 77 0 0,-4 5 101 0 0,-3-26-168 0 0,2 28 201 0 0,-2-29-212 0 0,1-1 0 0 0,-1 1 0 0 0,0 0 1 0 0,1 0-1 0 0,0-1 0 0 0,-1 1 0 0 0,1 0 0 0 0,0-1 1 0 0,0 1-1 0 0,0-1 0 0 0,0 1 0 0 0,0-1 1 0 0,1 1-11 0 0,1 1 72 0 0,-1 0 1 0 0,8 7 6 0 0,-3-7 28 0 0,1-3-78 0 0,-5-1-5 0 0,9 1 57 0 0,-9 0 6 0 0,-1 0 1 0 0,1 0-65 0 0,-1 0-8 0 0,0 0 0 0 0,0 0 0 0 0,0 0 0 0 0,0 0 0 0 0,0 0 0 0 0,0 0 0 0 0,0-1 0 0 0,0 1 0 0 0,0-1 0 0 0,0 0 0 0 0,0 0 0 0 0,0 1 1 0 0,1-2-16 0 0,3-3 86 0 0,2-2 42 0 0,-4 4-76 0 0,0-1-9 0 0,-1 1 0 0 0,1-1 0 0 0,-1 0 0 0 0,0 0 0 0 0,1-1-43 0 0,1-5 79 0 0,-5 8-64 0 0,1-1 1 0 0,0 1 0 0 0,1 0-1 0 0,-1 0 1 0 0,0 0 0 0 0,1 0-1 0 0,-1 0 1 0 0,1 0 0 0 0,0 1-16 0 0,12-19 132 0 0,-4-2-47 0 0,-2 3-41 0 0,-3 12-35 0 0,-4 5-8 0 0,0 1 0 0 0,0 0 0 0 0,0-1 0 0 0,-1 1 0 0 0,1-1 0 0 0,0 1-1 0 0,-1-1 1 0 0,1 1 0 0 0,-1-1 0 0 0,0 0 0 0 0,1 1 0 0 0,-1-1 0 0 0,0 1 0 0 0,0-1 0 0 0,0-1-1 0 0,0-1 7 0 0,1 1 0 0 0,-1-1 0 0 0,1 0 0 0 0,0 0 0 0 0,0 1 0 0 0,0-1 0 0 0,0 0 0 0 0,1 1 0 0 0,-1-1 0 0 0,3-2-7 0 0,-4 5 3 0 0,1-1 1 0 0,-1 0-1 0 0,1 0 0 0 0,-1 1 0 0 0,0-1 0 0 0,1 0 0 0 0,-1 0 1 0 0,0 0-1 0 0,0 0 0 0 0,-1 1 0 0 0,1-2-3 0 0,0 1 2 0 0,0 0-1 0 0,0 0 1 0 0,0 0 0 0 0,0 1-1 0 0,0-1 1 0 0,0 0 0 0 0,0 0 0 0 0,1 0-1 0 0,-1 1 1 0 0,1-1 0 0 0,0-1-2 0 0,3-5 6 0 0,-3 7-2 0 0,0 0-1 0 0,0-1 0 0 0,0 1 1 0 0,0 0-1 0 0,-1-1 0 0 0,1 1 1 0 0,-1-1-1 0 0,1 1 0 0 0,-1-1 1 0 0,1 0-1 0 0,-1 1 0 0 0,0-1 1 0 0,0 1-1 0 0,0-1-3 0 0,-1-3 7 0 0,2 3-4 0 0,12-21-2 0 0,-5 10-11 0 0,-3 11-12 0 0,-4 2 19 0 0,-1 1 0 0 0,1-1 0 0 0,-1 0 0 0 0,0 1 1 0 0,1-1-1 0 0,-1 1 0 0 0,1-1 0 0 0,-1 1 0 0 0,0-1 1 0 0,0 1-1 0 0,1-1 0 0 0,-1 1 0 0 0,0 0 0 0 0,0-1 0 0 0,0 1 1 0 0,1-1-1 0 0,-1 1 3 0 0,1 2-8 0 0,9 2-3 0 0,5 23-42 0 0,-10 2 53 0 0,5-12 0 0 0,-5 7 0 0 0,1-10 0 0 0,-5-12 0 0 0,0 0 0 0 0,0 0 0 0 0,0 0 0 0 0,0 1 0 0 0,0-1 0 0 0,-1 0 0 0 0,1 1 0 0 0,-1 0 0 0 0,0-2 0 0 0,0 0 0 0 0,0-1 0 0 0,0 1 0 0 0,0-1 0 0 0,1 1 0 0 0,-1 0 0 0 0,1-1 0 0 0,-1 1 0 0 0,1-1 0 0 0,-1 1 0 0 0,1-1 0 0 0,0 1 0 0 0,0-1 0 0 0,0 1 0 0 0,5 10 0 0 0,-1 13 0 0 0,0-10-2 0 0,-4-12 3 0 0,1 0 1 0 0,-1 0 0 0 0,0 0 0 0 0,-1 0-1 0 0,1 1 1 0 0,0-1 0 0 0,-1 0 0 0 0,0 2-2 0 0,0 11 41 0 0,-1-13-30 0 0,1 1 1 0 0,0-1-1 0 0,0 1 1 0 0,0-1-1 0 0,1 1 1 0 0,-1-1-1 0 0,1 1 1 0 0,1 3-12 0 0,0 0 6 0 0,6 20 44 0 0,-6-1 55 0 0,-2-24-100 0 0,1-1 0 0 0,-1 1-1 0 0,1 0 1 0 0,-1 0 0 0 0,1-1 0 0 0,-1 1-1 0 0,1-1 1 0 0,0 1 0 0 0,0 0-1 0 0,-1-1 1 0 0,2 1-5 0 0,-1-1 5 0 0,0 1 0 0 0,0-1 0 0 0,-1 1 0 0 0,1 0-1 0 0,0-1 1 0 0,-1 1 0 0 0,1 0 0 0 0,-1 0 0 0 0,1-1 0 0 0,-1 1 0 0 0,0 0-5 0 0,0 1 58 0 0,0-3-66 0 0,0 0-93 0 0,0 1-90 0 0,0 0 48 0 0,0-1-38 0 0,0 1-39 0 0,0 0-39 0 0,1 1-359 0 0,-1 0 79 0 0,0 0-52 0 0,2 0-703 0 0,2 0-559 0 0,5-1-1059 0 0</inkml:trace>
  <inkml:trace contextRef="#ctx0" brushRef="#br0" timeOffset="1116.83">1830 0 5328 0 0,'0'0'116'0'0,"0"0"17"0"0,0 0 12 0 0,0 0 26 0 0,0 0 58 0 0,0 0 26 0 0,0 0 8 0 0,0 0 15 0 0,0 0 64 0 0,0 0 30 0 0,0 0 4 0 0,0 0-3 0 0,0 0-10 0 0,0 0-3 0 0,0 3 0 0 0,0-3-341 0 0,0 1 1 0 0,0-1 0 0 0,0 1 0 0 0,0-1 0 0 0,0 1-1 0 0,1-1 1 0 0,-1 1 0 0 0,0 0 0 0 0,0-1 0 0 0,0 1-1 0 0,1-1 1 0 0,-1 1 0 0 0,0-1 0 0 0,1 0-1 0 0,-1 1 1 0 0,0-1 0 0 0,1 1 0 0 0,-1-1 0 0 0,0 1-1 0 0,1-1 1 0 0,-1 0 0 0 0,1 1 0 0 0,-1-1-1 0 0,1 0-19 0 0,0 1 19 0 0,-1-1-1 0 0,1 1 0 0 0,-1-1 0 0 0,1 1 0 0 0,0-1 0 0 0,-1 1 0 0 0,0-1 0 0 0,1 1 0 0 0,-1-1 0 0 0,1 1 0 0 0,-1-1 0 0 0,0 1 0 0 0,1 0 1 0 0,-1-1-1 0 0,0 1 0 0 0,1 0 0 0 0,-1-1 0 0 0,0 1 0 0 0,0 0 0 0 0,0 0 0 0 0,0-1 0 0 0,0 1 0 0 0,0 0 0 0 0,0-1 0 0 0,0 1-18 0 0,3 12 233 0 0,2-3-57 0 0,-4-9-151 0 0,0 1-1 0 0,0-1 0 0 0,-1 1 1 0 0,1-1-1 0 0,0 1 0 0 0,-1 0 1 0 0,1-1-1 0 0,-1 1 0 0 0,1 0 1 0 0,-1-1-1 0 0,0 1 0 0 0,0 0 1 0 0,0 0-25 0 0,2 13 145 0 0,5 2-33 0 0,-3-7-45 0 0,2 8 72 0 0,0-1-39 0 0,-3-6-45 0 0,1 5 52 0 0,-4-3-39 0 0,1 3 15 0 0,1-12-51 0 0,-1 0 1 0 0,1 0 0 0 0,0 0 0 0 0,1-1 0 0 0,0 3-33 0 0,-1-4 22 0 0,0 1 0 0 0,0 0 0 0 0,-1-1 1 0 0,1 1-1 0 0,-1 0 0 0 0,0 0 1 0 0,0 1-23 0 0,1 15 123 0 0,-2-6-20 0 0,3 3 63 0 0,9 22 118 0 0,-2 5 42 0 0,-1-6-24 0 0,-8-33-275 0 0,5 25 161 0 0,-4-21-136 0 0,-1 0 1 0 0,0 1 0 0 0,0 6-53 0 0,0-7 36 0 0,-1 0 1 0 0,1 0-1 0 0,1-1 1 0 0,-1 1-1 0 0,2 3-36 0 0,-1-5 34 0 0,0 1 1 0 0,-1 0-1 0 0,0 0 0 0 0,0 0 0 0 0,-1 3-34 0 0,0 8 89 0 0,0 23 200 0 0,3-25-201 0 0,1-1-14 0 0,-2-9-33 0 0,0 0 0 0 0,-1 1 0 0 0,1-1 0 0 0,-2 1 0 0 0,1-1 0 0 0,0 2-41 0 0,-1-7 8 0 0,0 1 0 0 0,0 0 0 0 0,0 0 0 0 0,1-1 0 0 0,-1 1 0 0 0,0 0 1 0 0,1-1-1 0 0,0 1 0 0 0,-1-1 0 0 0,1 1 0 0 0,0-1 0 0 0,0 1 0 0 0,0-1-8 0 0,0 1 5 0 0,0-1-1 0 0,0 1 0 0 0,0-1 0 0 0,-1 1 0 0 0,1-1 0 0 0,0 1 1 0 0,-1 0-1 0 0,1-1 0 0 0,-1 1 0 0 0,0 0 0 0 0,0 0 0 0 0,1-1 1 0 0,-1 1-5 0 0,0 8 44 0 0,0-5-37 0 0,0 2 25 0 0,0 4 31 0 0,0 4 47 0 0,0-15-264 0 0,0 1 42 0 0,0-1 37 0 0,0 0 33 0 0,0 0 34 0 0,-1 1 55 0 0,1 0 161 0 0,0 0 256 0 0,0 0-354 0 0,0-1-55 0 0,0 1-65 0 0,0 0-63 0 0,0-1-75 0 0,0 1-85 0 0,0-1-34 0 0,0 1-74 0 0,0-1-80 0 0,0 1-87 0 0,0 0-93 0 0,0-1-100 0 0,0 1-106 0 0,1 0-112 0 0,-1-1-927 0 0,0 0-1044 0 0</inkml:trace>
  <inkml:trace contextRef="#ctx0" brushRef="#br0" timeOffset="1432.45">1755 469 5840 0 0,'0'0'132'0'0,"0"0"17"0"0,0 0 11 0 0,0 0 40 0 0,0 0 141 0 0,0 0 62 0 0,0-3 12 0 0,0 3-398 0 0,-1-1 1 0 0,1 1-1 0 0,0 0 1 0 0,0-1-1 0 0,0 1 1 0 0,0-1-1 0 0,1 1 1 0 0,-1 0-1 0 0,0-1 1 0 0,0 1-1 0 0,0-1 1 0 0,0 1-1 0 0,0 0 1 0 0,0-1-1 0 0,1 1 1 0 0,-1 0-1 0 0,0-1 1 0 0,0 1-1 0 0,1 0 1 0 0,-1-1-1 0 0,0 1 1 0 0,0 0-1 0 0,1-1 1 0 0,-1 1-1 0 0,0 0 0 0 0,1 0 1 0 0,-1-1-1 0 0,0 1 1 0 0,1 0-1 0 0,-1 0 1 0 0,1 0-18 0 0,5-5 290 0 0,-2-1-19 0 0,-3 5-254 0 0,-1 1 1 0 0,0 0 0 0 0,0-1-1 0 0,1 1 1 0 0,-1-1-1 0 0,0 1 1 0 0,0 0-1 0 0,1-1 1 0 0,-1 1-1 0 0,1 0 1 0 0,-1-1-1 0 0,0 1 1 0 0,1 0-1 0 0,-1 0 1 0 0,1-1-1 0 0,-1 1 1 0 0,0 0-1 0 0,1 0 1 0 0,-1 0-1 0 0,1-1 1 0 0,-1 1-1 0 0,1 0 1 0 0,-1 0 0 0 0,1 0-1 0 0,-1 0 1 0 0,1 0-1 0 0,-1 0 1 0 0,1 0-1 0 0,-1 0 1 0 0,0 0-1 0 0,1 0 1 0 0,0 1-18 0 0,6-2 189 0 0,-1-1-38 0 0,2-3 17 0 0,-2-1-47 0 0,-4 4-95 0 0,-1 1 1 0 0,1-1-1 0 0,-1 1 1 0 0,1 0 0 0 0,0-1-1 0 0,0 1 1 0 0,0 0-1 0 0,0 0 1 0 0,0 0-1 0 0,1 0-26 0 0,9-3 104 0 0,6-1 76 0 0,-3-4-20 0 0,-6 3-61 0 0,8-6 91 0 0,2 2 80 0 0,2 5-42 0 0,-2 0-44 0 0,-1-2-36 0 0,-3-1-68 0 0,-7 4-47 0 0,1-1 1 0 0,-1 2-1 0 0,1-1 0 0 0,3 0-33 0 0,45-8 110 0 0,-36 8-106 0 0,-1 0 1 0 0,1-1 0 0 0,-1-2 0 0 0,0 0 0 0 0,2-2-5 0 0,-10 4-130 0 0,18-3-73 0 0,-17 4 56 0 0,-1 1-99 0 0,-6 1 73 0 0,-1 0-40 0 0,1-1-46 0 0,-2 0-50 0 0,-1 1 47 0 0,-1 1-37 0 0,1-2-391 0 0,2-1-265 0 0,0-1-619 0 0,-5 5 1550 0 0</inkml:trace>
  <inkml:trace contextRef="#ctx0" brushRef="#br0" timeOffset="1917.75">2420 76 5784 0 0,'0'0'132'0'0,"0"0"17"0"0,0 0 10 0 0,0 0 1 0 0,0 0-2 0 0,0 0-4 0 0,0 0-2 0 0,0 2 9 0 0,0 8 40 0 0,0-10-197 0 0,0 0 0 0 0,0 0 0 0 0,0 1 0 0 0,0-1 0 0 0,0 0 0 0 0,0 0 0 0 0,0 0 0 0 0,0 0-1 0 0,0 0 1 0 0,0 0 0 0 0,0 0 0 0 0,0 0 0 0 0,0 0 0 0 0,0 0 0 0 0,0 0 0 0 0,0 1-1 0 0,0-1 1 0 0,0 0 0 0 0,0 0 0 0 0,0 0 0 0 0,0 0 0 0 0,0 0 0 0 0,0 0 0 0 0,0 0 0 0 0,0 0-1 0 0,0 0 1 0 0,0 0 0 0 0,0 0 0 0 0,0 0 0 0 0,0 1 0 0 0,0-1 0 0 0,0 0 0 0 0,0 0-1 0 0,0 0 1 0 0,1 0 0 0 0,-1 0 0 0 0,0 0 0 0 0,0 0 0 0 0,0 0 0 0 0,0 0 0 0 0,0 0 0 0 0,0 0-1 0 0,0 0 1 0 0,0 0 0 0 0,0 0 0 0 0,0 0 0 0 0,1 0 0 0 0,-1 0 0 0 0,0 0 0 0 0,0 0-1 0 0,0 0 1 0 0,0 0 0 0 0,0 0 0 0 0,0 0 0 0 0,0 0 0 0 0,0 0 0 0 0,0 0-4 0 0,1 0 9 0 0,-1 0 1 0 0,1 0-1 0 0,-1 0 1 0 0,1 0-1 0 0,-1 0 1 0 0,0 0 0 0 0,1 0-1 0 0,-1 0 1 0 0,1 1-1 0 0,-1-1 1 0 0,1 0-1 0 0,-1 0 1 0 0,0 0-1 0 0,1 1 1 0 0,-1-1-1 0 0,0 0 1 0 0,1 1 0 0 0,-1-1-1 0 0,0 0 1 0 0,1 1-10 0 0,3 9 278 0 0,-3 20 366 0 0,-1-14-346 0 0,0-9-187 0 0,1-1-33 0 0,5 6 167 0 0,-5-11-211 0 0,0 1 0 0 0,0-1-1 0 0,0 0 1 0 0,-1 1 0 0 0,1-1 0 0 0,-1 1 0 0 0,1 0-1 0 0,-1-1 1 0 0,1 1 0 0 0,-1-1 0 0 0,0 1 0 0 0,0 0 0 0 0,0-1-1 0 0,0 1-33 0 0,2 12 169 0 0,4 8 137 0 0,0-1-16 0 0,-5-7-136 0 0,-1-2 28 0 0,0-2-52 0 0,0 13 137 0 0,2-7-28 0 0,3 1-46 0 0,1-2-60 0 0,-5-8-65 0 0,0-1 0 0 0,0 1 0 0 0,-1 0 0 0 0,0 0 0 0 0,0 5-68 0 0,-1-4 73 0 0,1 1 1 0 0,0-1 0 0 0,1 0 0 0 0,1 6-74 0 0,2 4 87 0 0,3 13 94 0 0,-6-7 9 0 0,-2 11 122 0 0,0 18 144 0 0,6-20-205 0 0,-1-19-163 0 0,3 20 136 0 0,-6-20-113 0 0,0 2 39 0 0,-2-7-88 0 0,0 11 58 0 0,5-6 8 0 0,1-6-59 0 0,-4-7-54 0 0,0 0 0 0 0,-1 1 0 0 0,1-1 0 0 0,0 1 0 0 0,0-1 0 0 0,-1 1 0 0 0,1-1 0 0 0,-1 1 0 0 0,1-1 0 0 0,-1 1 0 0 0,0-1 0 0 0,0 1 0 0 0,1 0 1 0 0,-1-1-16 0 0,0 12 104 0 0,0-11-10 0 0,0-2-4 0 0,0 0-6 0 0,0 0-11 0 0,0 0 12 0 0,0 0-15 0 0,0 0-6 0 0,0 0 0 0 0,0 0 0 0 0,0-2 0 0 0,0-1-53 0 0,1 0 0 0 0,0 0 1 0 0,0 0-1 0 0,0 0 1 0 0,0 0-1 0 0,0 0 1 0 0,1 0-1 0 0,-1 0 1 0 0,1 1-1 0 0,1-3-11 0 0,10-22 99 0 0,-11 11-89 0 0,-2 13-10 0 0,0-1 0 0 0,0 1 0 0 0,0 0 0 0 0,0 0 0 0 0,1 0 0 0 0,0 0 0 0 0,-1 0 1 0 0,1-1-1 0 0,10-19 0 0 0,-7 16 0 0 0,-1 0 0 0 0,0-1 0 0 0,2-5 0 0 0,-2-4-4 0 0,2-5-42 0 0,4 3-35 0 0,-3 11 33 0 0,7-12-42 0 0,-1 4 40 0 0,20-20 45 0 0,-23 26 22 0 0,-5 6-11 0 0,-1-1 1 0 0,1 1-1 0 0,0 1 0 0 0,0-1 0 0 0,0 1 0 0 0,1-1 0 0 0,1 0-6 0 0,24-11 0 0 0,-27 14-3 0 0,0 0 1 0 0,-1 1 0 0 0,1-1 0 0 0,0 1-1 0 0,0-1 1 0 0,0 1 0 0 0,-1 0 0 0 0,1 0-1 0 0,0 0 1 0 0,2 1 2 0 0,10 0-76 0 0,2 0-24 0 0,13 9-127 0 0,-15-1 127 0 0,-2 1 36 0 0,-12-8 65 0 0,1-1 0 0 0,-1 1 0 0 0,0-1 0 0 0,0 1 0 0 0,0 0 0 0 0,0 0 0 0 0,0-1 0 0 0,0 1 1 0 0,0 0-2 0 0,2 11-23 0 0,-3-11 20 0 0,1 0 1 0 0,-1 1-1 0 0,1-1 0 0 0,-1 0 1 0 0,1 0-1 0 0,0 0 0 0 0,0 0 1 0 0,0 0-1 0 0,0 0 0 0 0,1 0 1 0 0,-1 0-1 0 0,0 0 0 0 0,1-1 1 0 0,0 1 2 0 0,-1 0 0 0 0,1 0 0 0 0,-1-1 0 0 0,0 1 0 0 0,1 0 0 0 0,-1 0 0 0 0,0 0 0 0 0,0 0 0 0 0,0 0 0 0 0,-1 0 0 0 0,1 1 0 0 0,0-1 0 0 0,-1 0 0 0 0,1 0 0 0 0,-1 1 0 0 0,3 9 0 0 0,7 8 0 0 0,-5 6 0 0 0,1-14 13 0 0,-5-11-10 0 0,0 1 1 0 0,0-1 0 0 0,0 0-1 0 0,-1 1 1 0 0,1-1-1 0 0,-1 1 1 0 0,1-1 0 0 0,-1 1-1 0 0,0-1 1 0 0,1 1-1 0 0,-1-1 1 0 0,0 1 0 0 0,0-1-4 0 0,2 17 22 0 0,11 10 21 0 0,0-1-22 0 0,-11-9 13 0 0,-2-17-32 0 0,0 1 0 0 0,0-1 0 0 0,0 0 0 0 0,0 1 0 0 0,0-1 0 0 0,1 0 0 0 0,-1 1 0 0 0,0-1 0 0 0,1 0 0 0 0,0 1-2 0 0,14 28 10 0 0,-5-17 16 0 0,-8-11-138 0 0,-1 0 63 0 0,-1 0 44 0 0,-1 3 73 0 0,0-3-123 0 0,1-1-102 0 0,0 0 30 0 0,0 0-40 0 0,1 0-42 0 0,-1 0-49 0 0,0-1 28 0 0,0 0-36 0 0,1 0-359 0 0,-1 0 87 0 0,0 0-50 0 0,2 0-692 0 0,2 0-545 0 0,4 0-1036 0 0</inkml:trace>
  <inkml:trace contextRef="#ctx0" brushRef="#br0" timeOffset="2334.14">3206 696 7800 0 0,'3'0'174'0'0,"9"-3"35"0"0,9-7 53 0 0,-12 5-129 0 0,7-8-95 0 0,-5 5-5 0 0,0 1 69 0 0,1 1 73 0 0,-1-3 79 0 0,-3 2 43 0 0,5-1 292 0 0,2 0 55 0 0,-10 5-470 0 0,-1-1-37 0 0,16-16 298 0 0,0 0-36 0 0,20-20 376 0 0,-11 11-212 0 0,-23 18-381 0 0,3-3 83 0 0,1 9-79 0 0,-5-5-148 0 0,5 5-38 0 0,-10 4 0 0 0,1 1 0 0 0,-1-1 0 0 0,0 0 0 0 0,1 0 0 0 0,-1 1 0 0 0,0-1 0 0 0,0 0 0 0 0,0 0 0 0 0,1 0 0 0 0,-1 1 0 0 0,0-1 0 0 0,0 0 0 0 0,0 0 0 0 0,-1 0 0 0 0,1-15 0 0 0,1 16 0 0 0,-1-1 0 0 0,0 0 0 0 0,0 0 0 0 0,0 0 0 0 0,-1 0 0 0 0,1 1 0 0 0,0-1 0 0 0,0 0 0 0 0,0 0 0 0 0,0 0 0 0 0,-1 1 0 0 0,1-1 0 0 0,0 0 0 0 0,-1 0 0 0 0,-9-4 20 0 0,-5-20 192 0 0,9 21-90 0 0,1 4-76 0 0,1-1-16 0 0,0-6 24 0 0,0 3-5 0 0,-9 2 76 0 0,-14 2-111 0 0,12 2-14 0 0,-1 11 0 0 0,-1 15 0 0 0,13-26 0 0 0,-2 3 0 0 0,5-3-1 0 0,1 0 1 0 0,-1 0 0 0 0,1 0 0 0 0,0 0 0 0 0,0 0 0 0 0,0 0 0 0 0,0 0-1 0 0,0 0 1 0 0,0 1 0 0 0,0 18 16 0 0,-3-5 23 0 0,-2-6-29 0 0,-1 8 13 0 0,4 0 45 0 0,1 3-10 0 0,1-10-12 0 0,0 0-1 0 0,0-1 1 0 0,0 1-1 0 0,2 0 1 0 0,0 2-46 0 0,3 1 55 0 0,1 3 21 0 0,-5 0 25 0 0,1 4 31 0 0,-1-19-114 0 0,0 0 0 0 0,0 0 0 0 0,-1 0-1 0 0,1 0 1 0 0,0 0 0 0 0,1 0 0 0 0,-1-1-1 0 0,0 1 1 0 0,0-1 0 0 0,1 1 0 0 0,-1 0-18 0 0,10 9 119 0 0,-4-1-33 0 0,-6-7-69 0 0,1-1 0 0 0,-1 0 0 0 0,1 0 1 0 0,0 1-1 0 0,0-1 0 0 0,0-1 0 0 0,0 1 1 0 0,0 0-1 0 0,0 0 0 0 0,0-1 0 0 0,1 1 1 0 0,-1-1-1 0 0,1 0-17 0 0,0 2 11 0 0,0-1 0 0 0,0 0 1 0 0,0 1-1 0 0,0-1 0 0 0,0 1 1 0 0,1 3-12 0 0,10 7 38 0 0,-5-6 21 0 0,5-1 39 0 0,5 0-19 0 0,-9-3-34 0 0,-9-3-39 0 0,0 1 1 0 0,0-1 0 0 0,0 0-1 0 0,0 0 1 0 0,0 0 0 0 0,0 1-1 0 0,0-1 1 0 0,0 0 0 0 0,0 0-1 0 0,0 0 1 0 0,0-1 0 0 0,0 1-1 0 0,0 0 1 0 0,0 0 0 0 0,0 0-1 0 0,0-1 1 0 0,0 1 0 0 0,0-1-1 0 0,0 1 1 0 0,0-1 0 0 0,-1 1-1 0 0,1-1 1 0 0,0 1 0 0 0,0-1-7 0 0,10-5 45 0 0,-2 4-86 0 0,18 1 154 0 0,-17 1-134 0 0,-1 0-92 0 0,-4 0 10 0 0,0-1-37 0 0,-1 1-42 0 0,0-1-47 0 0,1-1-169 0 0,0 1-95 0 0,-1-1-81 0 0,1 0-69 0 0,-1 0-188 0 0,1 1-54 0 0,3-1-1122 0 0,2 1-1147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9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48 10080 0 0,'0'0'230'0'0,"0"0"30"0"0,0-2 18 0 0,-1-14-73 0 0,0 9-93 0 0,1 6-108 0 0,0 1 1 0 0,0 0-1 0 0,0 0 0 0 0,0 0 0 0 0,0-1 0 0 0,0 1 0 0 0,0 0 0 0 0,0 0 0 0 0,0 0 0 0 0,-1 0 0 0 0,1-1 0 0 0,0 1 0 0 0,0 0 0 0 0,0 0 0 0 0,0 0 0 0 0,0 0 0 0 0,0 0 0 0 0,-1-1 0 0 0,1 1 0 0 0,0 0 0 0 0,0 0 0 0 0,0 0 0 0 0,0 0 0 0 0,-1 0 0 0 0,1 0 0 0 0,0 0 0 0 0,0 0 0 0 0,0 0 0 0 0,-1 0 0 0 0,1 0 0 0 0,0 0 0 0 0,0 0-4 0 0,-3-1 91 0 0,-1-2 64 0 0,0-3 123 0 0,4 6-260 0 0,-1-1 1 0 0,1 1-1 0 0,0-1 1 0 0,0 1-1 0 0,-1 0 0 0 0,1-1 1 0 0,0 1-1 0 0,-1-1 1 0 0,1 1-1 0 0,0 0 1 0 0,-1 0-1 0 0,1-1 0 0 0,0 1 1 0 0,-1 0-1 0 0,1 0 1 0 0,-1-1-1 0 0,1 1 1 0 0,-1 0-1 0 0,1 0 0 0 0,0 0 1 0 0,-1 0-1 0 0,1-1 1 0 0,-1 1-1 0 0,1 0 1 0 0,-1 0-1 0 0,1 0 0 0 0,-1 0 1 0 0,1 0-1 0 0,-1 0 1 0 0,1 0-1 0 0,-1 1 1 0 0,0-1-19 0 0,-4 0 260 0 0,-2-1-36 0 0,-7 1 127 0 0,-4-1-85 0 0,1 1-95 0 0,12 0-129 0 0,1 0 0 0 0,-1 0 0 0 0,0 0 1 0 0,1 1-1 0 0,-1-1 0 0 0,1 1 1 0 0,-3 1-43 0 0,1 5 90 0 0,4-4-36 0 0,-8 4 71 0 0,-4-1-65 0 0,10-4-48 0 0,-7 3 22 0 0,2-1 14 0 0,-16 20-23 0 0,20-19-25 0 0,3-3 0 0 0,1-1 0 0 0,0 1 0 0 0,0-1 0 0 0,-1 1 0 0 0,1-1 0 0 0,1 1 0 0 0,-1-1 0 0 0,0 1 0 0 0,0 0 0 0 0,0 1 0 0 0,-10 19 0 0 0,10-18 0 0 0,0 0 0 0 0,0 0 0 0 0,1 0 0 0 0,-1 0 0 0 0,1 0 0 0 0,0 0 0 0 0,0 1 0 0 0,0-1 0 0 0,1 4 0 0 0,0 7 0 0 0,-1-12 0 0 0,0-1 0 0 0,0 1 0 0 0,1 0 0 0 0,-1-1 0 0 0,1 1 0 0 0,-1 0 0 0 0,1-1 0 0 0,0 1 0 0 0,0-1 0 0 0,0 0 0 0 0,1 1 0 0 0,-1-1 0 0 0,0 0 0 0 0,1 1 0 0 0,0-1 0 0 0,-1 0 0 0 0,11 17 0 0 0,-10-17-1 0 0,-1 0 1 0 0,0 0 0 0 0,0 0 0 0 0,1 0 0 0 0,-1 0 0 0 0,1 0-1 0 0,-1 0 1 0 0,1-1 0 0 0,0 1 0 0 0,0-1 0 0 0,0 1 0 0 0,10 8 15 0 0,20 33 52 0 0,-16-28-38 0 0,1 0 0 0 0,0-1 1 0 0,7 3-30 0 0,-19-14 113 0 0,-1 1-55 0 0,2 1-44 0 0,1 3-50 0 0,0 0 3 0 0,-1-3 67 0 0,-2-1 55 0 0,1-1 75 0 0,0-1 43 0 0,0 0 76 0 0,0-1 86 0 0,1-1 97 0 0,-5 0-377 0 0,3 0 17 0 0,-2 0-12 0 0,1 0 74 0 0,-2 0-43 0 0,1 0 32 0 0,-2 0 134 0 0,0 0-10 0 0,0 0-17 0 0,0 0-68 0 0,-3 2-32 0 0,-4 9-34 0 0,-3 3 50 0 0,-1-11-116 0 0,5-3-56 0 0,4 0-1 0 0,0 0 0 0 0,-1 0 0 0 0,1 0 0 0 0,0 0 0 0 0,0 0 0 0 0,0 0-1 0 0,0 1 1 0 0,0-1 0 0 0,0 1 0 0 0,-1 0-7 0 0,-1 1 1 0 0,0 0 0 0 0,0 0 0 0 0,0-1 0 0 0,0 1 0 0 0,0-1 0 0 0,0 0 0 0 0,-1 0 0 0 0,1-1 0 0 0,-1 1 0 0 0,1-1 0 0 0,0 0 0 0 0,-1 0 0 0 0,-3-1-1 0 0,-16 1 6 0 0,5 0-115 0 0,4 0-101 0 0,8 0 53 0 0,2 0-41 0 0,-3 0-126 0 0,-4-4-234 0 0,9 2 342 0 0,0 0-66 0 0,2 1 52 0 0,-1 0-45 0 0,0 0-51 0 0,0 0-58 0 0,0 0-17 0 0,1 0-52 0 0,-1 1-46 0 0,1 0-40 0 0,-1-1-153 0 0,0 1-40 0 0,0 0-185 0 0,-1 0-503 0 0,3 0 1385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10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8408 0 0,'0'0'190'0'0,"0"3"28"0"0,0-2-195 0 0,0 0 1 0 0,0 1-1 0 0,0-1 1 0 0,1 0-1 0 0,-1 0 1 0 0,0 0-1 0 0,1 0 0 0 0,-1 1 1 0 0,1-1-1 0 0,-1 0 1 0 0,1 0-24 0 0,10 13 166 0 0,2 1-126 0 0,-5 1-59 0 0,-3-6 58 0 0,-3-6 17 0 0,1 8 265 0 0,-3 9 321 0 0,-1-6-209 0 0,1-4-208 0 0,-1 0-4 0 0,1 1 39 0 0,4 14 354 0 0,-2-20-546 0 0,2 5 107 0 0,-1 1 63 0 0,-1 2 51 0 0,-1 1 41 0 0,-1-8-191 0 0,0-5-93 0 0,0 0-1 0 0,0 0 1 0 0,0 0 0 0 0,0 0-1 0 0,0 1 1 0 0,1-1 0 0 0,-1 0-1 0 0,0 0 1 0 0,1 0 0 0 0,0 1-46 0 0,0-1 40 0 0,0-1-27 0 0,-1-1 1 0 0,1 1 0 0 0,-1-1 0 0 0,1 1 0 0 0,-1 0 0 0 0,0-1 0 0 0,1 1-1 0 0,-1-1 1 0 0,0 1 0 0 0,1 0 0 0 0,-1 0 0 0 0,0-1 0 0 0,0 1 0 0 0,0 0-1 0 0,0-1 1 0 0,0 1 0 0 0,0 0 0 0 0,0 0 0 0 0,0-1 0 0 0,0 1 0 0 0,0 0-1 0 0,0-1 1 0 0,0 1 0 0 0,0 0 0 0 0,-1 0 0 0 0,1-1 0 0 0,0 1 0 0 0,0 0-1 0 0,-1-1 1 0 0,1 1 0 0 0,0-1 0 0 0,-1 1 0 0 0,1 0 0 0 0,-1-1 0 0 0,1 1 0 0 0,-1-1-1 0 0,1 1 1 0 0,-1-1-14 0 0,1 0 5 0 0,0 0 0 0 0,0 0-1 0 0,0 0 1 0 0,-1 0 0 0 0,1 1-1 0 0,0-1 1 0 0,0 0-1 0 0,0 0 1 0 0,0 0 0 0 0,0 0-1 0 0,0 0 1 0 0,0 0 0 0 0,0 0-1 0 0,0 0 1 0 0,0 0 0 0 0,-1 0-1 0 0,1 1 1 0 0,0-1 0 0 0,0 0-1 0 0,0 0 1 0 0,0 0 0 0 0,0 0-1 0 0,0 0 1 0 0,0 0 0 0 0,0 0-1 0 0,0 0 1 0 0,0 1 0 0 0,0-1-1 0 0,0 0 1 0 0,0 0 0 0 0,0 0-1 0 0,0 0 1 0 0,0 0 0 0 0,0 0-1 0 0,0 0 1 0 0,0 1-1 0 0,0-1 1 0 0,0 0 0 0 0,0 0-1 0 0,0 0 1 0 0,0 0 0 0 0,1 0-1 0 0,-1 0 1 0 0,0 0 0 0 0,0 0-1 0 0,0 1 1 0 0,0-1 0 0 0,0 0-1 0 0,0 0 1 0 0,0 0 0 0 0,0 0-1 0 0,0 0 1 0 0,0 0 0 0 0,1 0-1 0 0,-1 0 1 0 0,0 0 0 0 0,0 0-5 0 0,10 10 264 0 0,-7-7-7 0 0,-3-3-29 0 0,0 0-17 0 0,0 0-3 0 0,0 0-10 0 0,0 0-39 0 0,0 0-20 0 0,0 0-3 0 0,0 0-6 0 0,0 0-22 0 0,0-3-11 0 0,0-16 62 0 0,0-1-67 0 0,0-6-40 0 0,0-12-27 0 0,0 36-25 0 0,0-1 0 0 0,0 1 0 0 0,0 0 0 0 0,0-1 0 0 0,1 1 0 0 0,-1 0 0 0 0,1 0 0 0 0,0 0 0 0 0,0-1 0 0 0,-1 1 0 0 0,1 0 0 0 0,1 0 0 0 0,-1-1 0 0 0,0 1 0 0 0,0 0 0 0 0,0-1 0 0 0,0 1 0 0 0,0-1 0 0 0,-1 0 0 0 0,1 1 0 0 0,-1-1 0 0 0,1 1 0 0 0,-1-1 0 0 0,0 0 0 0 0,0 0 0 0 0,0-9-4 0 0,-1 7 4 0 0,1-1 0 0 0,0 1-1 0 0,1-1 1 0 0,0 1-1 0 0,0-5 1 0 0,0 7-15 0 0,1-1-1 0 0,-1 0 0 0 0,1 1 1 0 0,0-1-1 0 0,-1 1 0 0 0,3-3 16 0 0,1-1-32 0 0,5-9-74 0 0,2 0-38 0 0,-9 13 101 0 0,1-1 0 0 0,-1 1-1 0 0,1-1 1 0 0,-1 1-1 0 0,1 0 1 0 0,0 0 0 0 0,0 0-1 0 0,0 1 1 0 0,0 0 0 0 0,1 0-1 0 0,-1 0 1 0 0,1 0 43 0 0,18-11-123 0 0,-3 1-11 0 0,-2 4 33 0 0,-1 2 49 0 0,-7 5 39 0 0,1-1 1 0 0,0 1-1 0 0,0 1 1 0 0,4 0 12 0 0,-13 0-3 0 0,1 0 0 0 0,-1 0 0 0 0,0 0 1 0 0,0 0-1 0 0,1 0 0 0 0,-1 1 0 0 0,0-1 0 0 0,1 1 1 0 0,-1 0-1 0 0,0-1 0 0 0,0 1 0 0 0,0 0 0 0 0,0 0 1 0 0,0 0-1 0 0,0 1 0 0 0,0-1 0 0 0,0 0 0 0 0,-1 1 1 0 0,2 0 2 0 0,-1 0 0 0 0,-1-1 0 0 0,1 1 0 0 0,0-1 0 0 0,0 1 0 0 0,1-1 0 0 0,-1 0 0 0 0,0 0 0 0 0,0 0 0 0 0,0 0 0 0 0,1 0 0 0 0,-1-1 0 0 0,0 1 0 0 0,1-1 0 0 0,-1 1 0 0 0,1-1 0 0 0,-1 1 0 0 0,1 0 0 0 0,-1-1 0 0 0,0 1 0 0 0,0 0 0 0 0,0 1 0 0 0,1-1 0 0 0,-1 0 0 0 0,0 1 0 0 0,0-1 0 0 0,-1 1 0 0 0,1-1 0 0 0,14 17 0 0 0,0 1 1 0 0,-2 0-1 0 0,0 1 1 0 0,-1 0-1 0 0,5 8 10 0 0,-3 0 49 0 0,-2 3 246 0 0,2 11-305 0 0,-14-39 19 0 0,0 0 1 0 0,-1 0 0 0 0,1 0 0 0 0,-1 0 0 0 0,1 0 0 0 0,-1 1 0 0 0,0-1 0 0 0,-1 0-20 0 0,3 14 98 0 0,4-4 6 0 0,-5-12-88 0 0,0 0 1 0 0,-1 1-1 0 0,1-1 1 0 0,0 0-1 0 0,-1 1 1 0 0,1-1-1 0 0,-1 1 1 0 0,1-1-1 0 0,-1 1 1 0 0,0-1-1 0 0,0 1 1 0 0,0-1-1 0 0,1 1-16 0 0,-1 11 163 0 0,1-9-100 0 0,-1 0 0 0 0,1 0 0 0 0,-1 0 0 0 0,0-1 0 0 0,-1 1 0 0 0,1 0 0 0 0,-1 0 0 0 0,1 0 0 0 0,-1 0-1 0 0,-1 2-62 0 0,-4-2 139 0 0,5-4-132 0 0,1 0 0 0 0,-1 1 1 0 0,1-1-1 0 0,0 0 0 0 0,-1 0 1 0 0,1 1-1 0 0,0-1 0 0 0,-1 0 1 0 0,1 1-1 0 0,0-1 1 0 0,-1 0-1 0 0,1 1 0 0 0,0-1 1 0 0,-1 1-1 0 0,1-1 0 0 0,0 0 1 0 0,0 1-1 0 0,0-1 0 0 0,-1 1 1 0 0,1-1-1 0 0,0 1 0 0 0,0-1 1 0 0,0 1-1 0 0,0-1 0 0 0,0 1 1 0 0,0-1-1 0 0,0 1 0 0 0,0-1 1 0 0,0 1-1 0 0,0-1 0 0 0,0 0 1 0 0,0 1-8 0 0,0 3 33 0 0,0-1 50 0 0,0 8 335 0 0,0-6-271 0 0,0-2-86 0 0,0-2-79 0 0,0 0-40 0 0,0-1 59 0 0,0 0 1 0 0,1 0-1 0 0,-1 0 0 0 0,0 0 0 0 0,0 1 0 0 0,0-1 0 0 0,0 0 0 0 0,0 0 0 0 0,0 0 0 0 0,0 0 0 0 0,0 0 0 0 0,0 0 0 0 0,0 0 0 0 0,0 0 0 0 0,0 0 0 0 0,0 0 0 0 0,0 0 0 0 0,0 1 0 0 0,0-1 0 0 0,-1 0 1 0 0,1 0-1 0 0,0 0 0 0 0,0 0 0 0 0,0 0 0 0 0,0 0 0 0 0,0 0 0 0 0,0 0 0 0 0,0 0 0 0 0,0 0 0 0 0,0 0 0 0 0,0 0 0 0 0,0 0 0 0 0,0 1 0 0 0,0-1 0 0 0,0 0 0 0 0,0 0 0 0 0,0 0 0 0 0,-1 0 0 0 0,1 0 1 0 0,0 0-1 0 0,0 0 0 0 0,0 0 0 0 0,0 0 0 0 0,0 0 0 0 0,0 0 0 0 0,0 0 0 0 0,0 0 0 0 0,0 0 0 0 0,0 0 0 0 0,-1 0 0 0 0,1 0 0 0 0,0 0 0 0 0,0 0 0 0 0,0 0 0 0 0,0 0 0 0 0,0 0 0 0 0,0 0-1 0 0,-5 0 5 0 0,0 0-43 0 0,3 0-60 0 0,1 0-43 0 0,1 0-192 0 0,0 0 173 0 0,0 0-47 0 0,0 0-80 0 0,0 0 94 0 0,0 0-40 0 0,0 0-42 0 0,0 0-41 0 0,0 0-36 0 0,0 0-34 0 0,0 0-246 0 0,0 0-57 0 0,0 0-805 0 0,0 0-632 0 0,0 0-1202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10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13760 0 0,'0'0'314'0'0,"0"0"46"0"0,0 0 22 0 0,0 0-163 0 0,0 0-106 0 0,0 0 89 0 0,0 0-45 0 0,0 0 168 0 0,0 0 303 0 0,0 0 31 0 0,0 0-275 0 0,0 0-174 0 0,0 0-60 0 0,0 0-3 0 0,2 0 22 0 0,8 0-29 0 0,-8 0-83 0 0,-1 0-94 0 0,-1 0-97 0 0,0 0-200 0 0,0 0-350 0 0,0 0-40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7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0 9504 0 0,'0'0'216'0'0,"0"0"32"0"0,0 0 9 0 0,1 0-109 0 0,1 0-77 0 0,2 0-37 0 0,4 3-24 0 0,0 2 24 0 0,-2 1 60 0 0,1 2 75 0 0,1 6 147 0 0,1 1 32 0 0,-1-5-181 0 0,2 2 114 0 0,-3 8-22 0 0,-1-3-79 0 0,1-3-22 0 0,-5-12-127 0 0,-1 1 0 0 0,1 0-1 0 0,-1 0 1 0 0,1 0 0 0 0,-1 0-1 0 0,0 3-30 0 0,1 0 53 0 0,-2 0 0 0 0,1 0-1 0 0,-1 1 1 0 0,0 3-53 0 0,1 11 147 0 0,3 3 65 0 0,-3-21-181 0 0,5 26 217 0 0,-4-20-146 0 0,-1-1-1 0 0,0 1 1 0 0,0 6-102 0 0,1 11 221 0 0,4 5-12 0 0,0-3-21 0 0,-5-5 0 0 0,-1 32 254 0 0,0-21-194 0 0,2-17-78 0 0,4-1-51 0 0,0-2-11 0 0,-5 2 39 0 0,-1-5-66 0 0,0-8-66 0 0,-1 0 0 0 0,1 0 0 0 0,0 0 0 0 0,0 0 0 0 0,1 0 0 0 0,-1 0 0 0 0,0 0 0 0 0,1 0 0 0 0,0 0 1 0 0,0 1-16 0 0,4 4 32 0 0,-4-7-23 0 0,0 1-1 0 0,0-1 1 0 0,-1 1 0 0 0,1-1-1 0 0,0 1 1 0 0,-1-1 0 0 0,1 1-1 0 0,-1-1 1 0 0,1 1 0 0 0,-1-1 0 0 0,1 3-9 0 0,-1-2 64 0 0,0-2 0 0 0,0 0-27 0 0,-3 0-113 0 0,2 0-11 0 0,1 0 53 0 0,-1 0 58 0 0,-1 0 95 0 0,1 0-94 0 0,0 0-47 0 0,0 0-72 0 0,0 0-67 0 0,-1 0-91 0 0,1 0-107 0 0,-1 0-121 0 0,2 0 120 0 0,0 0-55 0 0,0 0-51 0 0,0 0-45 0 0,0 0-150 0 0,0 0-44 0 0,0 0-183 0 0,0 0-490 0 0</inkml:trace>
  <inkml:trace contextRef="#ctx0" brushRef="#br0" timeOffset="265.46">1 287 9816 0 0,'0'0'222'0'0,"0"0"30"0"0,0 0 19 0 0,0 0-114 0 0,2 0-82 0 0,6 0-31 0 0,14 0 25 0 0,-13 1 29 0 0,1 0 20 0 0,0-1 57 0 0,-3-2-14 0 0,0 0 46 0 0,4-3 56 0 0,-1 1-38 0 0,12 0 132 0 0,-10 3-144 0 0,-1-1-51 0 0,0-2-18 0 0,4-4 11 0 0,2 0-2 0 0,-5 4-18 0 0,7-1 60 0 0,10-3-3 0 0,-21 7-145 0 0,0-1 0 0 0,1 1-1 0 0,-1 0 1 0 0,2 1-47 0 0,-2 0 51 0 0,-1-1-109 0 0,0 0-96 0 0,0 0-90 0 0,0 0-78 0 0,0 0-70 0 0,-1-1-60 0 0,0 0-50 0 0,3 0-319 0 0,0 0-61 0 0,5 0-831 0 0,5 2-980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7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7856 0 0,'0'0'174'0'0,"0"0"29"0"0,0 0 13 0 0,0 2-31 0 0,0 9-147 0 0,0 18-41 0 0,0-11 80 0 0,0-16-31 0 0,0-1-1 0 0,1 1 1 0 0,-1-1-1 0 0,0 1 0 0 0,1 0 1 0 0,-1-1-1 0 0,0 1 1 0 0,1-1-1 0 0,0 0 0 0 0,-1 1 1 0 0,1-1-1 0 0,0 1 0 0 0,0 0-45 0 0,6 11 422 0 0,-6 0-60 0 0,0-8-235 0 0,0 0 1 0 0,-1 1 0 0 0,2-1-1 0 0,-1 0 1 0 0,2 3-128 0 0,2 11 293 0 0,-2-1-82 0 0,-3-2 77 0 0,3-2-73 0 0,0-2-65 0 0,1-1-58 0 0,-2-4-57 0 0,1 11 127 0 0,-4-17-146 0 0,1 0 1 0 0,0 1-1 0 0,1-1 1 0 0,-1 0-1 0 0,0 1 0 0 0,0-1 1 0 0,1 0-1 0 0,-1 1 0 0 0,0-1 1 0 0,1 1-17 0 0,7 15 141 0 0,-7-13-118 0 0,0-1 0 0 0,0 0 0 0 0,0 1 0 0 0,-1 0 0 0 0,0-1 0 0 0,1 3-23 0 0,-1 10 89 0 0,0-10-49 0 0,-1-4-29 0 0,1 0 1 0 0,0-1-1 0 0,0 1 0 0 0,0-1 1 0 0,0 1-1 0 0,0 0 0 0 0,1-1 0 0 0,-1 1 1 0 0,0-1-1 0 0,1 1 0 0 0,-1-1 1 0 0,1 2-12 0 0,9 2 26 0 0,-9-4-22 0 0,-1 0 0 0 0,1-1 0 0 0,-1 1 0 0 0,0 0 0 0 0,0 0 0 0 0,1-1 0 0 0,-1 1 0 0 0,0 0-1 0 0,0 0 1 0 0,0 0 0 0 0,0-1 0 0 0,0 1 0 0 0,0 0 0 0 0,0 1-4 0 0,0 10 69 0 0,0-10-72 0 0,0-1-82 0 0,0-1-77 0 0,0 0-114 0 0,0 0-134 0 0,0 0-119 0 0,0 0 67 0 0,0 0-44 0 0,0 0-603 0 0,0 0-480 0 0,0 0-910 0 0</inkml:trace>
  <inkml:trace contextRef="#ctx0" brushRef="#br0" timeOffset="400.77">303 0 9096 0 0,'0'0'200'0'0,"2"3"33"0"0,3 3-110 0 0,-4-5-98 0 0,0 0-1 0 0,0 0 1 0 0,0 1-1 0 0,-1-1 1 0 0,1 0-1 0 0,0 1 1 0 0,-1-1-1 0 0,1 1 1 0 0,-1-1-1 0 0,0 1 1 0 0,1-1 0 0 0,-1 1-1 0 0,0-1 1 0 0,0 2-25 0 0,1 9 43 0 0,6 2-32 0 0,2 7-21 0 0,-6-13 43 0 0,0 0 58 0 0,2 5 101 0 0,12 19 317 0 0,-11-22-342 0 0,8 27 521 0 0,-9-22-467 0 0,-2-7-152 0 0,1 2 84 0 0,1 1 17 0 0,2 4 60 0 0,-5-3-13 0 0,-1-1-1 0 0,5 1 39 0 0,0 0 10 0 0,-4-1-29 0 0,-2-4-71 0 0,3 0-39 0 0,0-1-15 0 0,3 1 1 0 0,-3-4 44 0 0,-3-3-10 0 0,0 0 18 0 0,0 0 84 0 0,0 0 37 0 0,0 0 10 0 0,0 0-30 0 0,0 0-129 0 0,0 0-59 0 0,0 0-11 0 0,-1-11-5 0 0,1 8-61 0 0,0 0 0 0 0,-1-1 0 0 0,1 1 1 0 0,1 0-1 0 0,-1 0 0 0 0,0 0 1 0 0,1 0-1 0 0,-1 0 0 0 0,1 0 1 0 0,0 0-1 0 0,8-13 0 0 0,-5 10 0 0 0,0 0 0 0 0,-1-1 0 0 0,3-6 0 0 0,-3 0 0 0 0,-3 11 0 0 0,0 0 0 0 0,1 0 0 0 0,-1-1 0 0 0,1 1 0 0 0,0 0 0 0 0,0 0 0 0 0,0 0 0 0 0,0 0 0 0 0,0 0 0 0 0,0 0 0 0 0,1 0 0 0 0,-1 0 0 0 0,0 1 0 0 0,1-1 0 0 0,7-9-1 0 0,-3-1-41 0 0,-4 9 15 0 0,0 0 1 0 0,0-1-1 0 0,0 1 0 0 0,0 0 1 0 0,0 0-1 0 0,1 0 27 0 0,9-8-122 0 0,0 3 44 0 0,14-1 30 0 0,-5 7 83 0 0,13 1 74 0 0,-18 1-58 0 0,-14 1-52 0 0,0-1 1 0 0,0 0 0 0 0,0 1 0 0 0,0-1 0 0 0,0 1 0 0 0,0 0 0 0 0,0-1 0 0 0,0 1-1 0 0,0 0 1 0 0,-1 0 0 0 0,1 0 0 0 0,0 1 0 0 0,-1-1 0 0 0,1 1 0 0 0,11 9-46 0 0,-2 1-34 0 0,-2-2-26 0 0,8 12-61 0 0,-6-2 86 0 0,-2 6 187 0 0,1-5 94 0 0,-9-20-184 0 0,11 15 103 0 0,-4-9-99 0 0,-3 1-34 0 0,1 11-84 0 0,-2-3 35 0 0,6-4-39 0 0,-4-4 71 0 0,-1 4 121 0 0,-3 6 10 0 0,-2-1-115 0 0,0-1-70 0 0,0-13-182 0 0,0-3 196 0 0,0 0-6 0 0,0 0-19 0 0,0 0-40 0 0,0 0-15 0 0,0 0-41 0 0,0 0-46 0 0,0 0-53 0 0,0 0-55 0 0,0 0-53 0 0,0 0-46 0 0,0 0-40 0 0,0 0-143 0 0,0 0-40 0 0,0 0-172 0 0,0 0-463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4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7200 0 0,'0'0'165'0'0,"0"0"22"0"0,0 0 6 0 0,0 3-28 0 0,-1 1-142 0 0,1 10 67 0 0,3-4 31 0 0,2-3-25 0 0,0 3 39 0 0,-2 3 34 0 0,-3-12-146 0 0,0 1 1 0 0,0-1-1 0 0,0 1 1 0 0,1-1 0 0 0,-1 1-1 0 0,0-1 1 0 0,1 1-1 0 0,-1-1 1 0 0,1 1-1 0 0,0-1 1 0 0,-1 0 0 0 0,1 1-1 0 0,0-1-23 0 0,5 12 194 0 0,-5 3-2 0 0,0-3-20 0 0,0-6-53 0 0,1-1 34 0 0,8 15 240 0 0,-3-5-170 0 0,-2-5-82 0 0,-2-1-58 0 0,1 7 136 0 0,-4 2-24 0 0,-1-9-92 0 0,3 5 137 0 0,4-5-44 0 0,-1-3-61 0 0,1 6 114 0 0,-1-3-53 0 0,-1-2-79 0 0,-1 3 87 0 0,-2 11 32 0 0,-2-12-103 0 0,1 0 52 0 0,-1 0 79 0 0,1-8-265 0 0,0 0 82 0 0,0-2 67 0 0,0 0 54 0 0,0-1 199 0 0,0-4 270 0 0,0 2-296 0 0,0 0-70 0 0,0 0-162 0 0,0 1-61 0 0,0 0-69 0 0,0 1-59 0 0,0 0-64 0 0,0 0-73 0 0,0-6 245 0 0,0 5-38 0 0,0 0 0 0 0,0 0 0 0 0,0 0 0 0 0,0 0 0 0 0,0 0 0 0 0,0 0 0 0 0,1 0 0 0 0,-1 0 1 0 0,1 0-1 0 0,0-1-24 0 0,3-5 73 0 0,-3 7-59 0 0,0 0-1 0 0,0-1 1 0 0,0 1-1 0 0,0-1 1 0 0,-1 1 0 0 0,1-1-1 0 0,0 1 1 0 0,-1-1-1 0 0,0 1 1 0 0,1-1 0 0 0,-1 1-1 0 0,0-1 1 0 0,0 0-1 0 0,0 1 1 0 0,0-2-14 0 0,0-6-5 0 0,-1-7-48 0 0,5-4-81 0 0,-1 10 86 0 0,2-2-33 0 0,-2 3-42 0 0,1 1 1 0 0,0 0 0 0 0,5-6 122 0 0,3-11-205 0 0,-5 10 23 0 0,5 4 41 0 0,-3 4 66 0 0,1-8-37 0 0,8 2 46 0 0,35-17-158 0 0,-53 30 220 0 0,1 0 0 0 0,0-1 0 0 0,0 1 1 0 0,0 0-1 0 0,0 0 0 0 0,0 0 1 0 0,0 0-1 0 0,0 0 0 0 0,0 0 0 0 0,0 0 1 0 0,-1 0-1 0 0,1 0 0 0 0,0 0 1 0 0,0 1-1 0 0,0-1 0 0 0,0 0 0 0 0,0 1 1 0 0,0-1-1 0 0,-1 0 0 0 0,1 1 1 0 0,0-1-1 0 0,0 1 0 0 0,0-1 0 0 0,-1 1 1 0 0,1 0-1 0 0,0-1 0 0 0,-1 1 4 0 0,7 3-27 0 0,25 8-38 0 0,-1 0 66 0 0,-28-10 4 0 0,0 0 0 0 0,0 0 1 0 0,-1 0-1 0 0,1 1 0 0 0,0-1 1 0 0,-1 1-1 0 0,0-1 0 0 0,0 1 1 0 0,1 0-1 0 0,-1 0-5 0 0,8 18 11 0 0,-9-16-17 0 0,1-1-1 0 0,-1 0 0 0 0,1 0 0 0 0,1 0 1 0 0,-1 0-1 0 0,0 0 0 0 0,1-1 0 0 0,1 2 7 0 0,-1-2-1 0 0,1 1 0 0 0,-1 0 0 0 0,0 0 0 0 0,0 0-1 0 0,-1 0 1 0 0,1 1 0 0 0,-1-1 0 0 0,0 1 0 0 0,0 1 1 0 0,10 21 0 0 0,7 9 0 0 0,-14-6 10 0 0,5-18 44 0 0,2 2 15 0 0,-11-13-71 0 0,-1 0 0 0 0,1 0 0 0 0,0 0 0 0 0,-1 0-1 0 0,0 0 1 0 0,1 0 0 0 0,-1 0 0 0 0,1 0 0 0 0,-1 0 0 0 0,0 0-1 0 0,0 0 1 0 0,0 0 0 0 0,0 0 0 0 0,0 0 0 0 0,0 1 2 0 0,0 0-128 0 0,0-2 36 0 0,0 0 18 0 0,0 0-37 0 0,0 0-16 0 0,0 0-38 0 0,0 0-44 0 0,0 0-48 0 0,0 0-52 0 0,0 0-49 0 0,0 0-43 0 0,0 0-38 0 0,0 0-131 0 0,0 0-36 0 0,0 0-1345 0 0</inkml:trace>
  <inkml:trace contextRef="#ctx0" brushRef="#br0" timeOffset="384.66">620 303 7024 0 0,'0'0'157'0'0,"3"0"23"0"0,6 0-2 0 0,4 1-57 0 0,1-1-45 0 0,-2-1-44 0 0,-5-2-48 0 0,-4 0 16 0 0,2-4 0 0 0,7 5 20 0 0,-4 2 54 0 0,-8 0-74 0 0,4-1 154 0 0,2-1 178 0 0,-2 0-247 0 0,1 0 53 0 0,1-1 44 0 0,0 0 34 0 0,29-12 1072 0 0,-29 12-1056 0 0,0 1-51 0 0,4-2 65 0 0,10-5 132 0 0,-3 0 101 0 0,-1 1-100 0 0,3-2-16 0 0,-14 8-284 0 0,0-1 0 0 0,-1 0 1 0 0,0 0-1 0 0,0 0 1 0 0,3-4-80 0 0,3-5 34 0 0,-5-1 9 0 0,5 8-32 0 0,-10 5-11 0 0,1 0 0 0 0,-1 0 0 0 0,0 0 0 0 0,0 0 0 0 0,0 0 0 0 0,0 0 0 0 0,1 0 0 0 0,-1-1 0 0 0,0 1 0 0 0,0 0 0 0 0,0 0 0 0 0,0 0 0 0 0,0 0 0 0 0,1 0 0 0 0,-1 0 0 0 0,0-1 0 0 0,0 1 0 0 0,0 0 0 0 0,0 0 0 0 0,0 0 0 0 0,0 0 0 0 0,0-1 0 0 0,0 1 0 0 0,0 0 0 0 0,1 0 0 0 0,-1 0 0 0 0,0-1 0 0 0,0 1 0 0 0,0 0 0 0 0,0 0 0 0 0,0 0 0 0 0,0-1 0 0 0,0 1 0 0 0,0 0 0 0 0,-1 0 0 0 0,1 0 0 0 0,0 0 0 0 0,0-1 0 0 0,0 1 0 0 0,0 0 0 0 0,0 0 0 0 0,0 0 0 0 0,0 0 0 0 0,0-1 0 0 0,0 1 0 0 0,0 0 0 0 0,-1 0 0 0 0,1 0 0 0 0,0 0 0 0 0,0 0 0 0 0,0-1 0 0 0,0 1 0 0 0,0 0 0 0 0,-1 0 0 0 0,1 0 0 0 0,0 0 0 0 0,0 0 0 0 0,0 0 0 0 0,0 0 0 0 0,-2-2 0 0 0,0 1 0 0 0,0-1 0 0 0,1 1 0 0 0,-1-1 0 0 0,1 0 0 0 0,0 0 0 0 0,0 1 0 0 0,-1-1 0 0 0,1 0 0 0 0,0-1 0 0 0,1 2 0 0 0,-1 0 0 0 0,0 0 0 0 0,0 0 0 0 0,0 0 0 0 0,1 0 0 0 0,-1 0 0 0 0,0 0 0 0 0,0 0 0 0 0,0 0 0 0 0,0 1 0 0 0,-1-1 0 0 0,1 0 0 0 0,-30-14 0 0 0,28 13-5 0 0,-3 1-24 0 0,-15 1 3 0 0,11 0 16 0 0,-13 0-6 0 0,13 3-24 0 0,5 7 30 0 0,-5-5 10 0 0,4 5 0 0 0,6-9 0 0 0,-1 1 0 0 0,1-1 0 0 0,-1-1 0 0 0,1 1 0 0 0,-1 0 0 0 0,1 0 0 0 0,-1 0 0 0 0,0 0 0 0 0,1 0 0 0 0,-1 0 0 0 0,0-1 0 0 0,0 1 0 0 0,0 0 0 0 0,1 0 0 0 0,-1-1 0 0 0,-1 1 0 0 0,-4 2 0 0 0,5-3 0 0 0,1 0 0 0 0,-1 0 0 0 0,1 0 0 0 0,0 1 0 0 0,-1-1 0 0 0,1 0 0 0 0,-1 0 0 0 0,1 1 0 0 0,-1-1 0 0 0,1 0 0 0 0,0 1 0 0 0,-1-1 0 0 0,1 0 0 0 0,0 1 0 0 0,-1-1 0 0 0,1 0 0 0 0,0 1 0 0 0,-1-1 0 0 0,1 1 0 0 0,0-1 0 0 0,0 0 0 0 0,0 1 0 0 0,-1-1 0 0 0,1 1 0 0 0,0-1 0 0 0,0 1 0 0 0,0-1 0 0 0,0 1 0 0 0,0-1 0 0 0,0 1 0 0 0,0-1 0 0 0,0 1 0 0 0,0-1 0 0 0,0 1 0 0 0,0-1 0 0 0,0 1 0 0 0,0-1 0 0 0,0 1 0 0 0,0-1 0 0 0,0 1-1 0 0,0 0 1 0 0,0-1 0 0 0,0 1 0 0 0,0 0 0 0 0,0-1 0 0 0,0 1 0 0 0,0 0 0 0 0,0-1 0 0 0,0 1-1 0 0,-1-1 1 0 0,1 1 0 0 0,0 0 0 0 0,-1-1 0 0 0,1 1 0 0 0,0-1 0 0 0,-1 1 0 0 0,1-1 0 0 0,0 1 0 0 0,-1-1-1 0 0,1 1 1 0 0,-1-1 0 0 0,1 1 0 0 0,-1-1 0 0 0,0 0 0 0 0,1 1 0 0 0,-1-1 0 0 0,1 0 1 0 0,-1 1-1 0 0,1-1 1 0 0,-1 1 0 0 0,1-1-1 0 0,-1 1 1 0 0,1-1-1 0 0,-1 1 1 0 0,1-1-1 0 0,0 1 1 0 0,-1-1-1 0 0,1 1 1 0 0,0-1-1 0 0,-1 1 1 0 0,1 0-1 0 0,0-1 1 0 0,0 1-1 0 0,0-1 1 0 0,-1 1-1 0 0,1 0 1 0 0,0-1-1 0 0,0 1 1 0 0,0 0-1 0 0,0-1 1 0 0,0 1-1 0 0,0 0 0 0 0,0 61 121 0 0,0-33-100 0 0,0-28-21 0 0,0 1 0 0 0,1-1 0 0 0,-1 1 0 0 0,0 0 0 0 0,1-1 0 0 0,-1 1 0 0 0,1-1 0 0 0,-1 1 0 0 0,1-1 0 0 0,0 1 0 0 0,-1-1 0 0 0,1 0 0 0 0,0 1 0 0 0,0-1 0 0 0,4 7 0 0 0,-1 3 0 0 0,0-2 0 0 0,21 16 0 0 0,-23-22 0 0 0,0-1 0 0 0,0 1 0 0 0,1-1 0 0 0,0 0 0 0 0,-1 1 0 0 0,1-1 0 0 0,0 0 0 0 0,0-1 0 0 0,0 1 0 0 0,0-1 0 0 0,0 1 0 0 0,1-1 0 0 0,-1 0 0 0 0,0 0 0 0 0,1 0 0 0 0,-1-1 0 0 0,0 1 0 0 0,1-1 0 0 0,0 0 0 0 0,-2 0-6 0 0,1 0 1 0 0,-1 1-1 0 0,0-1 1 0 0,1 0 0 0 0,-1 1-1 0 0,0-1 1 0 0,0 1 0 0 0,1 0-1 0 0,-1-1 1 0 0,0 1 0 0 0,0 0-1 0 0,0 1 6 0 0,11 3-85 0 0,8-2-101 0 0,-12-3 108 0 0,2 1 9 0 0,-2-1-5 0 0,-1-2-23 0 0,0 0-45 0 0,-3 0 62 0 0,14-4-310 0 0,-13 5 240 0 0,-1 0-1 0 0,1 0 0 0 0,-1 0 0 0 0,1 1 0 0 0,0-1 151 0 0,25 1-700 0 0</inkml:trace>
  <inkml:trace contextRef="#ctx0" brushRef="#br0" timeOffset="900.95">1286 91 6776 0 0,'0'0'198'0'0,"0"0"44"0"0,0 0 74 0 0,-3 0 32 0 0,-1 0-230 0 0,-13 1 345 0 0,17 0-450 0 0,0-1 0 0 0,-1 0 0 0 0,1 0-1 0 0,-1 0 1 0 0,1 1 0 0 0,0-1 0 0 0,-1 0 0 0 0,1 0 0 0 0,0 1 0 0 0,-1-1-1 0 0,1 0 1 0 0,0 1 0 0 0,-1-1 0 0 0,1 0 0 0 0,0 1 0 0 0,0-1-1 0 0,-1 1 1 0 0,1-1 0 0 0,0 1 0 0 0,0-1 0 0 0,0 0 0 0 0,0 1-1 0 0,0-1 1 0 0,-1 1 0 0 0,1-1 0 0 0,0 1 0 0 0,0-1 0 0 0,0 1 0 0 0,0-1-1 0 0,0 1-12 0 0,-2 4 256 0 0,-7 3-77 0 0,-12 13 172 0 0,11-7-85 0 0,-6 17 399 0 0,8-16-383 0 0,1-1-50 0 0,4-3-64 0 0,2 5-11 0 0,0 0-15 0 0,1-15-118 0 0,-1 1 0 0 0,0-1 0 0 0,0 1 0 0 0,1-1 0 0 0,-1 1 1 0 0,0-1-1 0 0,0 0 0 0 0,-1 1 0 0 0,0 0-24 0 0,2-2 0 0 0,-2 3 132 0 0,1 0-61 0 0,1 6-27 0 0,1-6-6 0 0,-1-1-22 0 0,0-1 0 0 0,0 1 0 0 0,1 0-1 0 0,-1 0 1 0 0,1 0 0 0 0,-1 0 0 0 0,1-1-1 0 0,0 1 1 0 0,-1 0 0 0 0,1 0 0 0 0,0-1-1 0 0,1 2-15 0 0,-1-2 12 0 0,0 0 0 0 0,-1 0-1 0 0,1 1 1 0 0,0-1-1 0 0,-1 1 1 0 0,1-1-1 0 0,-1 1 1 0 0,1-1 0 0 0,-1 1-1 0 0,0-1 1 0 0,1 1-1 0 0,-1-1-11 0 0,0 2 82 0 0,17-3 44 0 0,34 0 430 0 0,-28 0-382 0 0,-23 0-170 0 0,1 0 1 0 0,0 0-1 0 0,0 0 1 0 0,-1 0 0 0 0,1 0-1 0 0,0-1 1 0 0,0 1-1 0 0,-1 0 1 0 0,1 0 0 0 0,0-1-1 0 0,0 1 1 0 0,-1 0-1 0 0,1-1 1 0 0,-1 1 0 0 0,1-1-1 0 0,0 1 1 0 0,-1-1-5 0 0,2 0 7 0 0,-1-1 0 0 0,0 0 1 0 0,0 1-1 0 0,0-1 0 0 0,0 0 0 0 0,0 0 1 0 0,0 0-1 0 0,-1 0 0 0 0,1 0-7 0 0,0 0 7 0 0,-1 0-1 0 0,1-1 1 0 0,0 1 0 0 0,0 0 0 0 0,0 0-1 0 0,0 0 1 0 0,1 1 0 0 0,0-3-7 0 0,8-1 53 0 0,5-23 14 0 0,1-2-3 0 0,-16 28-63 0 0,1 0 0 0 0,0-1 0 0 0,-1 1-1 0 0,1 0 1 0 0,-1-1 0 0 0,0 1 0 0 0,0 0 0 0 0,0-1 0 0 0,0 1 0 0 0,0 0 0 0 0,0-1 0 0 0,-1 1-1 0 0,1 0 4 0 0,-1-1 0 0 0,1 1 1 0 0,0 0-1 0 0,0-1 1 0 0,0 1-1 0 0,0-1 1 0 0,1 1-1 0 0,-1 0 1 0 0,1-1-1 0 0,-1 1 0 0 0,1 0 1 0 0,0 0-5 0 0,3-6 10 0 0,-3 7-7 0 0,0-1 1 0 0,0 1 0 0 0,0 0 0 0 0,0-1 0 0 0,-1 1 0 0 0,1-1 0 0 0,-1 1 0 0 0,1-1-1 0 0,-1 1 1 0 0,1-1 0 0 0,-1 0 0 0 0,0 1 0 0 0,0-1 0 0 0,0 0-4 0 0,0-8 13 0 0,0-10 38 0 0,0 20-51 0 0,0-1 0 0 0,0 1 0 0 0,0-1 0 0 0,0 1-1 0 0,0-1 1 0 0,0 1 0 0 0,0-1 0 0 0,0 1 0 0 0,0-1 0 0 0,0 1 0 0 0,0-1 0 0 0,0 1 0 0 0,0-1 0 0 0,0 1 0 0 0,0-1 0 0 0,0 1-1 0 0,1-1 1 0 0,-1 1 0 0 0,0 0 0 0 0,0-1 0 0 0,1 1 0 0 0,-1-1 0 0 0,0 1 0 0 0,1 0 0 0 0,-1-1 0 0 0,0 1 0 0 0,1 0-1 0 0,-1-1 1 0 0,1 1 0 0 0,-1 0 0 0 0,0-1 0 0 0,1 1 0 0 0,-1 0 0 0 0,1 0 0 0 0,-1 0 0 0 0,1-1 0 0 0,-1 1 0 0 0,1 0 0 0 0,-1 0-1 0 0,1 0 1 0 0,-1 0 0 0 0,1 0 0 0 0,-1 0 0 0 0,1 0 0 0 0,-1 0 0 0 0,1 0 0 0 0,1 0-69 0 0,-2 0 1 0 0,3 3 4 0 0,12 22 0 0 0,-9-21 65 0 0,-5-4-1 0 0,-1 0 0 0 0,1 1-1 0 0,-1-1 1 0 0,0 0 0 0 0,1 1-1 0 0,-1-1 1 0 0,1 0-1 0 0,-1 1 1 0 0,0-1 0 0 0,1 1-1 0 0,-1-1 1 0 0,0 0-1 0 0,1 1 1 0 0,-1-1 0 0 0,0 1-1 0 0,0-1 1 0 0,1 1 0 0 0,-1-1-1 0 0,0 1 1 0 0,0 0-1 0 0,0-1 1 0 0,0 1 0 0 0,0-1-1 0 0,0 1 1 0 0,0-1 0 0 0,0 1-1 0 0,0-1 1 0 0,0 1-1 0 0,0 0 1 0 0,0-1 0 0 0,0 1-1 0 0,0-1 1 0 0,0 1 0 0 0,-1 10-22 0 0,0-5 18 0 0,1-1 0 0 0,0 0 0 0 0,0 1 0 0 0,0-1 0 0 0,1 1 1 0 0,0-1-1 0 0,0 0 0 0 0,0 1 4 0 0,3 4 0 0 0,-2-7 0 0 0,-1 0 0 0 0,0 0 0 0 0,0 0 0 0 0,0 0 0 0 0,0 0 0 0 0,0 0 0 0 0,-1 0 0 0 0,0 0 0 0 0,1 0 0 0 0,-1 3 0 0 0,-1 5 0 0 0,1-3 0 0 0,0 0 0 0 0,0 0 0 0 0,1-1 0 0 0,1 9 0 0 0,4-2 0 0 0,-5-11 1 0 0,0 0 0 0 0,0 0 1 0 0,0 0-1 0 0,0 0 0 0 0,0 0 1 0 0,-1 0-1 0 0,0 0 0 0 0,1 0 1 0 0,-1 4-2 0 0,0 4 23 0 0,-1-3-10 0 0,1 0 0 0 0,0 0 0 0 0,1-1 1 0 0,1 9-14 0 0,3-1 34 0 0,-3-9-21 0 0,-1 1 0 0 0,1-1 0 0 0,-1 1 0 0 0,0-1 0 0 0,0 0 0 0 0,-1 1-13 0 0,0 59 364 0 0,0-37-183 0 0,0-8-15 0 0,0 2 43 0 0,-1-16-127 0 0,1 0 0 0 0,-1 0 0 0 0,-1 0 0 0 0,-1 6-82 0 0,1-5 93 0 0,0-1-1 0 0,0 1 0 0 0,1 0 0 0 0,0 8-92 0 0,1-2 132 0 0,1-8-57 0 0,-1 1 0 0 0,0-1 0 0 0,-1 0 0 0 0,1 0 0 0 0,-1 0 1 0 0,-1 1-76 0 0,-4 8 245 0 0,-3 5 104 0 0,8-15-308 0 0,-5 11 111 0 0,5-12-93 0 0,-1 0-1 0 0,0 1 1 0 0,0-1-1 0 0,0 0 1 0 0,0 0-1 0 0,-1-1 1 0 0,0 1-1 0 0,-1 1-58 0 0,-8 7 163 0 0,-2 1-42 0 0,-2 7 10 0 0,13-13-94 0 0,2-6-32 0 0,1-1 0 0 0,0 1 0 0 0,-1-1 0 0 0,1 1-1 0 0,0 0 1 0 0,-1-1 0 0 0,1 1 0 0 0,-1-1 0 0 0,1 1 0 0 0,-1-1 0 0 0,1 1-1 0 0,-1-1 1 0 0,1 0 0 0 0,-1 1 0 0 0,1-1 0 0 0,-1 1 0 0 0,0-1 0 0 0,1 0 0 0 0,-1 0-1 0 0,1 1 1 0 0,-1-1 0 0 0,0 0 0 0 0,1 0 0 0 0,-1 0 0 0 0,0 0 0 0 0,0 0 0 0 0,0 0-5 0 0,-1 1 6 0 0,-19 8 59 0 0,-15 7 88 0 0,34-15-147 0 0,1-1-1 0 0,0 1 1 0 0,0-1-1 0 0,0 1 0 0 0,-1-1 1 0 0,1 0-1 0 0,0 0 1 0 0,-1 1-1 0 0,1-1 0 0 0,0 0 1 0 0,-2 0-6 0 0,1-1 2 0 0,0 1 0 0 0,0-1-1 0 0,-1 0 1 0 0,1 1 0 0 0,0-1 0 0 0,0 0 0 0 0,0 0-1 0 0,-1-1-1 0 0,1 1 0 0 0,0 0 0 0 0,0 0 0 0 0,0 0 0 0 0,0 0-1 0 0,0 0 1 0 0,0 0 0 0 0,0 1 0 0 0,0-1 0 0 0,0 1-1 0 0,-2 0 1 0 0,-6-3-13 0 0,2-7-129 0 0,8 8 127 0 0,-1 1 1 0 0,1 0-1 0 0,-1 0 0 0 0,1 0 0 0 0,-1 0 0 0 0,0 0 1 0 0,0 0-1 0 0,1 0 0 0 0,-1 0 0 0 0,0 1 0 0 0,0-1 1 0 0,0 0-1 0 0,0 0 0 0 0,0 1 0 0 0,0-1 15 0 0,-9-3-146 0 0,-2-3-8 0 0,7 2-20 0 0,4 2 61 0 0,-1-1-34 0 0,2-1-39 0 0,0 0-46 0 0,-3-10-577 0 0,-10 0-28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3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6056 0 0,'0'0'176'0'0,"0"3"-4"0"0,-1 8-131 0 0,0 6-53 0 0,2-5 53 0 0,0-2 66 0 0,1-2 100 0 0,3-1-38 0 0,1 3 83 0 0,-4 5 67 0 0,0 4-37 0 0,8 14 284 0 0,-6-19-352 0 0,-2-9-132 0 0,4 8 170 0 0,-2-5-20 0 0,-2 4 40 0 0,-2-1-73 0 0,1-1-46 0 0,4 17 204 0 0,0-16-176 0 0,-2-3-39 0 0,1 0 36 0 0,-2-4-99 0 0,1 0-8 0 0,1 2 26 0 0,-2 0 31 0 0,-1-1 59 0 0,0 3 101 0 0,-1-5-244 0 0,0 1 67 0 0,0 16 449 0 0,0-12-363 0 0,0-5-131 0 0,0-1-52 0 0,0 1 114 0 0,0-3 0 0 0,0 0 0 0 0,0 0 0 0 0,0 0 0 0 0,-3 0-22 0 0,-7-3-84 0 0,5-7-22 0 0,-1 6 3 0 0,5 4-2 0 0,1 0 1 0 0,-1-1 0 0 0,1 1 0 0 0,0 0 0 0 0,-1 0 0 0 0,1-1 0 0 0,-1 1 0 0 0,1 0 0 0 0,0-1 0 0 0,-1 1 0 0 0,1-1-1 0 0,0 1 1 0 0,0 0 0 0 0,-1-1 0 0 0,1 1 0 0 0,0-1 0 0 0,0 1 0 0 0,0 0 0 0 0,-1-1 0 0 0,1 1 0 0 0,0-1 0 0 0,0 1-1 0 0,0-1 1 0 0,0 1 0 0 0,0-1 0 0 0,0 1 0 0 0,0-1 0 0 0,0 1 0 0 0,0-1 0 0 0,0 1 0 0 0,0-1 0 0 0,0 1-2 0 0,0-16 48 0 0,-1 12-36 0 0,1 0 1 0 0,-1 0-1 0 0,1-1 0 0 0,0 1 1 0 0,1 0-1 0 0,-1 0 1 0 0,1 0-1 0 0,0 0 1 0 0,1-4-13 0 0,1 1 0 0 0,0-1 0 0 0,0 0 0 0 0,-1 0 0 0 0,2-5 0 0 0,-4 12 0 0 0,2-5 0 0 0,1 0 0 0 0,-1 0 0 0 0,2 0 0 0 0,-1 0 0 0 0,0 1 0 0 0,2-2 0 0 0,-1 2 0 0 0,0-1 0 0 0,-1 1 0 0 0,0-1 0 0 0,1-3 0 0 0,2-10-2 0 0,-6 17 1 0 0,1-1 0 0 0,-1 0 0 0 0,1 1 0 0 0,0-1 0 0 0,0 1 0 0 0,0-1 0 0 0,1 1 0 0 0,-1-1 0 0 0,0 1 0 0 0,1 0 0 0 0,-1 0 0 0 0,1 0 0 0 0,0 0 0 0 0,0 0 1 0 0,0 0-1 0 0,0 0 0 0 0,0 0 0 0 0,0 1 0 0 0,2-1 1 0 0,18-14-91 0 0,14-14-120 0 0,-34 28 203 0 0,0 1 0 0 0,0-1 0 0 0,1 1 0 0 0,-1-1 0 0 0,1 1 0 0 0,-1 0 0 0 0,1 0 0 0 0,0 0 0 0 0,-1 0 0 0 0,1 0 0 0 0,0 1 0 0 0,0-1 0 0 0,-1 1 0 0 0,1 0 0 0 0,0-1 0 0 0,0 1 0 0 0,0 1 0 0 0,1-1 8 0 0,2 0-24 0 0,-4 0 20 0 0,0 0-1 0 0,-1 0 1 0 0,1 0-1 0 0,0 1 1 0 0,-1-1-1 0 0,1 0 1 0 0,-1 1-1 0 0,1-1 0 0 0,-1 1 1 0 0,1-1-1 0 0,-1 1 1 0 0,1 0-1 0 0,-1 0 1 0 0,1 0 4 0 0,10 5-7 0 0,0-4 5 0 0,-11-2 3 0 0,1 1-1 0 0,0-1 1 0 0,-1 0-1 0 0,1 0 1 0 0,-1 1 0 0 0,1-1-1 0 0,0 1 1 0 0,-1 0-1 0 0,1-1 1 0 0,-1 1-1 0 0,1 0 1 0 0,-1 0 0 0 0,0 0-1 0 0,1 0 1 0 0,-1 0-1 0 0,0 0 1 0 0,0 0 0 0 0,0 1-1 0 0,0-1 1 0 0,1 0-1 0 0,-1 1 0 0 0,5 9 19 0 0,-2-5-11 0 0,0 0 1 0 0,0-1 0 0 0,0 1 0 0 0,4 3-9 0 0,-6-7 0 0 0,0 0 0 0 0,-1 0 0 0 0,1 0 0 0 0,-1 1 0 0 0,1-1 0 0 0,-1 0 0 0 0,0 1 0 0 0,0 0 0 0 0,0-1 0 0 0,0 1 0 0 0,0-1 0 0 0,0 2 0 0 0,0 0 0 0 0,0 0 0 0 0,1 0 0 0 0,-1 0 0 0 0,1 0 0 0 0,0 0 0 0 0,2 3 0 0 0,8 18-1 0 0,6 10 12 0 0,-15-31-6 0 0,-1 0-1 0 0,-1 0 1 0 0,1 0-1 0 0,0 0 0 0 0,-1 0 1 0 0,0 0-1 0 0,0 1 1 0 0,0-1-1 0 0,0 0 1 0 0,-1 0-1 0 0,0 1 1 0 0,0 3-5 0 0,0-7 1 0 0,0 0 0 0 0,0 0 0 0 0,0 1 0 0 0,0-1 0 0 0,1 0 1 0 0,-1 0-1 0 0,0 0 0 0 0,0 0 0 0 0,1 0 0 0 0,-1 0 1 0 0,0 0-1 0 0,1 0 0 0 0,-1 0 0 0 0,1 0 0 0 0,-1 0 0 0 0,1 0 1 0 0,0 0-2 0 0,5 11 34 0 0,-5-7-20 0 0,0-1 1 0 0,0 1 0 0 0,-1-1 0 0 0,1 1 0 0 0,-1 2-15 0 0,2 8 64 0 0,8-3-43 0 0,-8-10-65 0 0,-1-1-71 0 0,-1-1-125 0 0,0 0-14 0 0</inkml:trace>
  <inkml:trace contextRef="#ctx0" brushRef="#br0" timeOffset="318.36">849 30 4232 0 0,'0'0'91'0'0,"-3"0"11"0"0,-4 0 99 0 0,-14 0-163 0 0,12 1-27 0 0,3 1 29 0 0,-2 5 98 0 0,-1 8 216 0 0,2-2-65 0 0,1-5-137 0 0,-1-2 7 0 0,-5 6 135 0 0,3 2 39 0 0,4 12 122 0 0,-5-6 8 0 0,5 5-5 0 0,-1-13-185 0 0,2-3-7 0 0,2 5 57 0 0,2 35 404 0 0,0-25-356 0 0,1-13-208 0 0,5 1 16 0 0,0 0-4 0 0,-4-1-21 0 0,0 3 54 0 0,-1-13-192 0 0,-1 0 0 0 0,1 0 0 0 0,-1 0-1 0 0,1 0 1 0 0,-1 0 0 0 0,1 0 0 0 0,0-1 0 0 0,0 1 0 0 0,-1 0 0 0 0,1 0 0 0 0,0-1 0 0 0,0 1 0 0 0,0 0 0 0 0,0-1 0 0 0,1 1-16 0 0,10 4 224 0 0,-7 6 6 0 0,9-3 80 0 0,-2-1-82 0 0,-9-5 14 0 0,0-1-107 0 0,1-1-68 0 0,1 0-34 0 0,-3-1 46 0 0,24-1 351 0 0,-17-2-251 0 0,-1-2-32 0 0,-5 3 32 0 0,-1 2-66 0 0,1 0-41 0 0,1 1-38 0 0,0 0-8 0 0,-2 0 30 0 0,2-3 27 0 0,4-6 41 0 0,-7 4-39 0 0,1-1 67 0 0,-2-2 89 0 0,1 0-114 0 0,5-4 6 0 0,-5 11-112 0 0,0-1 0 0 0,0 0 0 0 0,0 1 0 0 0,0-1 0 0 0,0 1 0 0 0,-1-1 0 0 0,1 0 0 0 0,-1 1 0 0 0,0-1 0 0 0,1 0 0 0 0,-1 0-21 0 0,-3-3 126 0 0,3 4-122 0 0,-1 0-3 0 0,0 0 0 0 0,0 0 0 0 0,0 0 0 0 0,0 0 0 0 0,0-1 0 0 0,0 1 1 0 0,0 0-1 0 0,0-1 0 0 0,1 1 0 0 0,-1 0 0 0 0,1-1 0 0 0,-1 1 0 0 0,1-1 0 0 0,-1 1 0 0 0,1-1 0 0 0,0 1 0 0 0,0-1 0 0 0,0 1 0 0 0,0-1 1 0 0,0 0-2 0 0,-3-26 0 0 0,2 24 0 0 0,0 1 0 0 0,-1-1 0 0 0,0 0 0 0 0,1 1 0 0 0,-1 0 1 0 0,-1-1-1 0 0,1 1 0 0 0,-9-14-21 0 0,7 7-40 0 0,-3-2-28 0 0,1 3 3 0 0,4 8 42 0 0,0-1 0 0 0,1 0 0 0 0,0 0 0 0 0,-1 0-1 0 0,1 1 1 0 0,0-1 0 0 0,0-1 0 0 0,0 1 0 0 0,1 0 0 0 0,-1 0 0 0 0,0 0 0 0 0,1 0 0 0 0,-1-1 0 0 0,1 1 44 0 0,-3-10-234 0 0,-7-6-267 0 0,7 3-3 0 0</inkml:trace>
  <inkml:trace contextRef="#ctx0" brushRef="#br0" timeOffset="736.31">1060 76 9184 0 0,'0'0'208'0'0,"3"2"33"0"0,8 16 49 0 0,-2-2-113 0 0,-1-7-133 0 0,-6-6-47 0 0,0 0 0 0 0,0-1 0 0 0,0 1 0 0 0,0 1 0 0 0,0-1 0 0 0,0 1 3 0 0,5 8 16 0 0,2-1 58 0 0,-2-4 75 0 0,0 0 38 0 0,6 10 310 0 0,-8-7-174 0 0,0 0 18 0 0,3 0-73 0 0,-2-3-87 0 0,7 11 323 0 0,-9-12-361 0 0,-1-1-49 0 0,-1-1-85 0 0,0 1 178 0 0,-1-1-64 0 0,0-2-42 0 0,-1 1-42 0 0,0 0-19 0 0,1 0 40 0 0,9 10 156 0 0,-8-11-6 0 0,-2-2-1 0 0,0 2-16 0 0,-1-1-105 0 0,2 6-51 0 0,-1-6 9 0 0,0 2 49 0 0,0-1 66 0 0,0 0 83 0 0,0 8-21 0 0,0-7 1 0 0,0-3 0 0 0,0 0-19 0 0,0 0-77 0 0,0 0-31 0 0,0 0-7 0 0,-2-3-17 0 0,-15-11-58 0 0,13 14-15 0 0,4 0 0 0 0,0 0 0 0 0,0 0 0 0 0,-1 1 0 0 0,1-1 0 0 0,0 0 0 0 0,0 0 0 0 0,0 0 0 0 0,0 0 0 0 0,0 0 0 0 0,0 0 0 0 0,0 0 0 0 0,0 0 0 0 0,-1 0 0 0 0,1 0 0 0 0,0 0 0 0 0,0 0 0 0 0,0 0 0 0 0,0 0 0 0 0,0 0 0 0 0,0 0 0 0 0,0 0 0 0 0,0 0 0 0 0,-1 0 0 0 0,1 0 0 0 0,0 0 0 0 0,0 0 0 0 0,0 0 0 0 0,0 0 0 0 0,0 0 0 0 0,0-1 0 0 0,0 1 0 0 0,0 0 0 0 0,-1 0 0 0 0,1 0 0 0 0,0 0 0 0 0,0 0 0 0 0,0 0 0 0 0,0 0 0 0 0,0 0 0 0 0,0 0 0 0 0,0 0 0 0 0,0-1 0 0 0,0 1 0 0 0,0 0 0 0 0,0 0 0 0 0,0 0 0 0 0,-15-28 0 0 0,13 25 0 0 0,1-1 0 0 0,1 0 0 0 0,-1 0 0 0 0,0 1 0 0 0,1-1 0 0 0,0 0 0 0 0,0 0 0 0 0,0 0 0 0 0,0 0 0 0 0,1-1 0 0 0,0-15 0 0 0,-2 10 0 0 0,1 6 0 0 0,-1-1 0 0 0,1 1 0 0 0,0-1 0 0 0,0 0 0 0 0,1 1 0 0 0,-1-1 0 0 0,1 1 0 0 0,0-1 0 0 0,1-2 0 0 0,10-12-15 0 0,1-4-42 0 0,-4 3-33 0 0,-6 15 71 0 0,1-1 1 0 0,0 1-1 0 0,0 1 0 0 0,0-1 1 0 0,5-3 18 0 0,2-2-59 0 0,1 0 12 0 0,6 5 23 0 0,-5 2 11 0 0,0-3-27 0 0,-12 5 39 0 0,0 0-1 0 0,0 0 0 0 0,1 1 1 0 0,-1-1-1 0 0,0 0 1 0 0,1 1-1 0 0,-1-1 0 0 0,0 1 1 0 0,1 0-1 0 0,-1-1 0 0 0,1 1 1 0 0,-1 0-1 0 0,1 0 1 0 0,-1 0-1 0 0,0 0 0 0 0,1 0 1 0 0,-1 0-1 0 0,1 0 1 0 0,-1 0-1 0 0,1 1 0 0 0,-1-1 1 0 0,0 1-1 0 0,1-1 1 0 0,-1 1 1 0 0,18 9-51 0 0,-11-5 46 0 0,0 0 0 0 0,-1 1 0 0 0,1 0 0 0 0,3 5 5 0 0,1 1-38 0 0,7 7 22 0 0,10 10 6 0 0,-26-26 1 0 0,-1 0 1 0 0,1 0 0 0 0,-1 0-1 0 0,0 0 1 0 0,-1 1 0 0 0,2 0 8 0 0,-2-1 1 0 0,1 1 0 0 0,0-1 0 0 0,0 0 1 0 0,0 0-1 0 0,0 0 0 0 0,2 0-1 0 0,-3-2 3 0 0,0 1 0 0 0,0-1-1 0 0,1 0 1 0 0,-1 0 0 0 0,0 0-1 0 0,0 1 1 0 0,0-1 0 0 0,-1 1-1 0 0,1-1 1 0 0,0 0 0 0 0,0 1-1 0 0,-1-1 1 0 0,1 1 0 0 0,-1 0-1 0 0,1-1 1 0 0,-1 1 0 0 0,0-1-1 0 0,1 1 1 0 0,-1 0 0 0 0,0 0-3 0 0,0-1 2 0 0,0 1 1 0 0,0 0 0 0 0,0 0 0 0 0,1-1-1 0 0,-1 1 1 0 0,1 0 0 0 0,-1-1 0 0 0,1 1-1 0 0,0-1 1 0 0,-1 1 0 0 0,1-1 0 0 0,0 1 0 0 0,0-1-3 0 0,0 1 2 0 0,0-1 1 0 0,0 1 0 0 0,0-1 0 0 0,0 1-1 0 0,-1-1 1 0 0,1 1 0 0 0,-1 0 0 0 0,1-1-1 0 0,-1 1 1 0 0,0 0 0 0 0,1-1 0 0 0,-1 1 0 0 0,0 0-3 0 0,-1 1 3 0 0,1 5-4 0 0,3-1 52 0 0,7 3-30 0 0,-7-5 22 0 0,-3 5-46 0 0,0-8-75 0 0,0-2-64 0 0,0 0 55 0 0,0 0-63 0 0,0 0-78 0 0,0 0 68 0 0,0 0-35 0 0,0 0-38 0 0,0 0-38 0 0,0 0-366 0 0,0 0 87 0 0,0 0-51 0 0,0 0-707 0 0,0 0-558 0 0,0 0-1062 0 0</inkml:trace>
  <inkml:trace contextRef="#ctx0" brushRef="#br0" timeOffset="1018.16">1771 151 9328 0 0,'0'0'208'0'0,"0"0"33"0"0,0 0 15 0 0,0 0-108 0 0,2 0-77 0 0,2 0-36 0 0,3 1-16 0 0,-6-1-20 0 0,0 0 0 0 0,0 0 0 0 0,0 0 1 0 0,0 0-1 0 0,0-1 0 0 0,0 1 0 0 0,0 0 1 0 0,0 0-1 0 0,1-1 0 0 0,-1 1 0 0 0,0 0 0 0 0,0-1 1 0 0,0 1 0 0 0,3-7 44 0 0,-1 3 97 0 0,7 2 103 0 0,-3 2-39 0 0,-5 1-134 0 0,0-1 0 0 0,0 0 0 0 0,0 0 0 0 0,0 0 0 0 0,0-1 0 0 0,1 1 0 0 0,-1 0 0 0 0,0-1 0 0 0,0 1 0 0 0,0-1-71 0 0,6-4 221 0 0,-7 4-183 0 0,1 0 0 0 0,-1 0 0 0 0,1 0 0 0 0,-1 1 0 0 0,0-1 0 0 0,1 0 0 0 0,-1 1 1 0 0,1-1-1 0 0,0 1 0 0 0,-1 0 0 0 0,1-1 0 0 0,-1 1 0 0 0,1 0 0 0 0,0 0-38 0 0,4 0 126 0 0,-3 0-86 0 0,-1 1 0 0 0,0-1 0 0 0,0 0 0 0 0,0-1 0 0 0,0 1 0 0 0,0 0 0 0 0,0 0 0 0 0,0-1 0 0 0,0 0 0 0 0,1 0-40 0 0,4-3 117 0 0,6-3 35 0 0,0 6-99 0 0,-10 1-95 0 0,2 0 60 0 0,7 1 76 0 0,-8-1-93 0 0,1 0-37 0 0,-2 0-32 0 0,1-1-43 0 0,-1 0-50 0 0,1-1-58 0 0,-2 1-164 0 0,1-1-107 0 0,0 0 9 0 0,0 0-52 0 0,3-1-642 0 0,4 1-420 0 0,8 2-910 0 0,-18 0 2461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1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319 273 6072 0 0,'0'0'133'0'0,"0"0"23"0"0,0 0 12 0 0,-2 0-23 0 0,-2 0-109 0 0,-20 0-42 0 0,17 0 53 0 0,-2-1 79 0 0,0 0 85 0 0,-15 2 369 0 0,18 0-429 0 0,1 1-34 0 0,-9 5 238 0 0,-1 0-76 0 0,-17 10 221 0 0,17-5-299 0 0,0 1-68 0 0,5-9-65 0 0,8-3-53 0 0,-1 0-1 0 0,1 0 0 0 0,0 0 0 0 0,0 1 0 0 0,0-1 0 0 0,0 0 0 0 0,0 1 1 0 0,0 0-1 0 0,1-1-14 0 0,-10 10 54 0 0,-6 6 97 0 0,-3 3 35 0 0,7-7-89 0 0,4-2-2 0 0,-7 18 202 0 0,13-24-249 0 0,-2 25 214 0 0,-5-17-156 0 0,8-10-16 0 0,1 1-40 0 0,1 4-7 0 0,1-5-8 0 0,-1-2-16 0 0,0 1 0 0 0,0 0 0 0 0,0-1 0 0 0,1 1 0 0 0,-1-1 0 0 0,0 1 0 0 0,1-1 0 0 0,0 1 0 0 0,-1-1 0 0 0,1 1 0 0 0,0-1 0 0 0,0 1 0 0 0,-1-1 0 0 0,1 0 0 0 0,0 0 0 0 0,0 1 0 0 0,1-1 0 0 0,-1 0-19 0 0,2 2 134 0 0,-2 0-48 0 0,0 0-31 0 0,-1 0-30 0 0,0 3 31 0 0,1-5-48 0 0,0 0-1 0 0,-1 0 1 0 0,1 0 0 0 0,0-1 0 0 0,-1 1 0 0 0,1 0 0 0 0,0 0 0 0 0,0-1 0 0 0,0 1 0 0 0,0 0 0 0 0,0-1 0 0 0,0 1-1 0 0,-1-1 1 0 0,1 1 0 0 0,1-1 0 0 0,-1 0-8 0 0,10 7 94 0 0,-7-1-32 0 0,-4-6-58 0 0,0 1 0 0 0,0-1 0 0 0,1 1 0 0 0,-1-1 0 0 0,0 0 0 0 0,1 1 0 0 0,-1-1 0 0 0,0 1-1 0 0,1-1 1 0 0,-1 0 0 0 0,0 1 0 0 0,1-1 0 0 0,-1 0 0 0 0,0 0 0 0 0,1 1 0 0 0,-1-1 0 0 0,1 0 0 0 0,-1 0 0 0 0,1 0 0 0 0,-1 0 0 0 0,1 1-1 0 0,-1-1 1 0 0,1 0 0 0 0,-1 0 0 0 0,0 0 0 0 0,1 0 0 0 0,-1 0 0 0 0,1 0 0 0 0,-1 0 0 0 0,1 0 0 0 0,-1 0 0 0 0,1-1-4 0 0,18 1 76 0 0,22 0 45 0 0,-25 0-48 0 0,-14 0-64 0 0,-1 0 0 0 0,1 0 0 0 0,0 0 0 0 0,-1-1 0 0 0,1 1 0 0 0,0-1 0 0 0,-1 1 0 0 0,1-1 0 0 0,-1 0 0 0 0,1 1 0 0 0,-1-1 0 0 0,1 0 0 0 0,-1 0-9 0 0,1 0 10 0 0,-1 0-1 0 0,1 0 0 0 0,-1 0 0 0 0,1 0 1 0 0,0 1-1 0 0,-1-1 0 0 0,1 1 0 0 0,-1-1 1 0 0,1 1-1 0 0,0 0 0 0 0,0-1 0 0 0,-1 1 1 0 0,1 0-10 0 0,18-3 84 0 0,-16 2-76 0 0,-1-1 0 0 0,0 1 0 0 0,0-1-1 0 0,0 0 1 0 0,-1 0 0 0 0,2 0-8 0 0,15-11 29 0 0,-5 4 46 0 0,-6 1-38 0 0,-6 6-33 0 0,0 0 0 0 0,-1 0 0 0 0,1 0 1 0 0,0 1-1 0 0,0-1 0 0 0,0 1 0 0 0,1-1 1 0 0,-1 1-1 0 0,0 0 0 0 0,1-1-4 0 0,2-1 14 0 0,0 0 0 0 0,-1-1 0 0 0,1 0-1 0 0,-1 0 1 0 0,0 0 0 0 0,0 0 0 0 0,-1-1 0 0 0,4-4-14 0 0,-3 4 30 0 0,-1 1 1 0 0,-1-1 0 0 0,1 0 0 0 0,-1 0-1 0 0,1-1-30 0 0,5-17 206 0 0,-1 5-56 0 0,-4-2-55 0 0,-1 4-81 0 0,4 6-53 0 0,-5 9 29 0 0,-1-1 0 0 0,1 1 0 0 0,0 0 0 0 0,0-1 0 0 0,-1 1 0 0 0,1-1 0 0 0,-1 1-1 0 0,1-1 1 0 0,-1 1 0 0 0,0-1 0 0 0,0 1 0 0 0,1-1 0 0 0,-1-1 10 0 0,0-15-81 0 0,0 13 96 0 0,0 1 55 0 0,0 4-72 0 0,0 1 0 0 0,0-1 1 0 0,0 1-1 0 0,0-1 0 0 0,0 1 1 0 0,0-1-1 0 0,0 1 0 0 0,0-1 0 0 0,0 1 1 0 0,1-1-1 0 0,-1 0 0 0 0,0 1 1 0 0,0-1-1 0 0,0 1 0 0 0,1-1 0 0 0,-1 1 1 0 0,0-1-1 0 0,1 0 0 0 0,-1 1 1 0 0,0-1-1 0 0,1 0 0 0 0,-1 1 0 0 0,1-1 1 0 0,-1 0-1 0 0,0 1 0 0 0,1-1 2 0 0,6 7-34 0 0,-5 5 46 0 0,-3-4 15 0 0,0 9 33 0 0,5 1 33 0 0,1-11-55 0 0,1 5 0 0 0,-4-1-55 0 0,-2-4-27 0 0,-1-5 27 0 0,1 0-1 0 0,0 0 1 0 0,0 0 0 0 0,0 0 0 0 0,1 0 0 0 0,-1 0-1 0 0,0 0 1 0 0,1 0 0 0 0,-1 0 0 0 0,1 1 17 0 0,7 14-77 0 0,-7-14 74 0 0,0 0 0 0 0,0 0 0 0 0,0 0 0 0 0,-1 0 0 0 0,1 0 1 0 0,-1 0-1 0 0,0 2 3 0 0,0-5 0 0 0,0 1 0 0 0,0 0 0 0 0,-1-1 0 0 0,1 1 0 0 0,0-1 0 0 0,0 1 0 0 0,0-1 0 0 0,0 1 0 0 0,0-1 0 0 0,0 1 0 0 0,0 0 0 0 0,0-1 0 0 0,1 1 0 0 0,-1-1 0 0 0,0 1 0 0 0,0-1 0 0 0,0 1 0 0 0,0-1 0 0 0,1 1 0 0 0,-1-1 0 0 0,0 1 0 0 0,1-1 0 0 0,-1 1 0 0 0,0-1 0 0 0,1 0 0 0 0,-1 1 0 0 0,1-1 0 0 0,-1 1 0 0 0,0-1 0 0 0,1 0 0 0 0,-1 0 0 0 0,1 1 0 0 0,0-1 0 0 0,5 4 0 0 0,9 24 0 0 0,-13-13 0 0 0,1 0 0 0 0,7 0 0 0 0,-8-2-19 0 0,-2-11-73 0 0,0-2 13 0 0,0 0 11 0 0,0 0-36 0 0,0 0-17 0 0,0 0-36 0 0,0 0-42 0 0,0 0-46 0 0,0 0-51 0 0,0 0-47 0 0,0 0-42 0 0,0 0-36 0 0,0 0-125 0 0,0 0-35 0 0,0 0-1291 0 0</inkml:trace>
  <inkml:trace contextRef="#ctx0" brushRef="#br0" timeOffset="331.85">652 1 5328 0 0,'0'0'116'0'0,"0"0"17"0"0,0 0 12 0 0,2 0-14 0 0,5 0-88 0 0,-4 0 22 0 0,0 0 140 0 0,-1 0-43 0 0,1 0 57 0 0,0 0-94 0 0,0 0 17 0 0,-1 0-26 0 0,-2 0-105 0 0,0 0-1 0 0,0 0 0 0 0,0 0 0 0 0,0 0 0 0 0,0-1 0 0 0,0 1 0 0 0,0 0 0 0 0,0 0 0 0 0,0 0 0 0 0,0 0 0 0 0,0 0 0 0 0,1 0 0 0 0,-1 0 0 0 0,0 0 0 0 0,0 0 0 0 0,0 0 0 0 0,0 1 1 0 0,0-1-1 0 0,0 0 0 0 0,0 0 0 0 0,0 0 0 0 0,0 0 0 0 0,0 0 0 0 0,0 0 0 0 0,1 0 0 0 0,-1 0 0 0 0,0 0 0 0 0,0 0 0 0 0,0 0 0 0 0,0 0 0 0 0,0 0 0 0 0,0 0 0 0 0,0 0 0 0 0,0 0 0 0 0,0 0 1 0 0,0 0-1 0 0,0 1 0 0 0,0-1 0 0 0,0 0 0 0 0,0 0 0 0 0,0 0 0 0 0,0 0 0 0 0,0 0 0 0 0,0 0 0 0 0,0 0 0 0 0,0 0 0 0 0,0 0 0 0 0,0 0 0 0 0,0 0 0 0 0,0 1 0 0 0,0-1 0 0 0,0 0 1 0 0,0 0-1 0 0,0 0 0 0 0,0 0 0 0 0,0 0 0 0 0,0 0-10 0 0,2 8 400 0 0,3-4-54 0 0,-4-4-319 0 0,-1 1-1 0 0,1-1 1 0 0,-1 1 0 0 0,1-1 0 0 0,-1 1-1 0 0,1-1 1 0 0,-1 1 0 0 0,1-1-1 0 0,-1 1 1 0 0,1-1 0 0 0,-1 1 0 0 0,0 0-1 0 0,1-1 1 0 0,-1 1 0 0 0,0 0 0 0 0,0-1-1 0 0,1 1 1 0 0,-1 0 0 0 0,0-1 0 0 0,0 1-1 0 0,0 0 1 0 0,0 0 0 0 0,0-1 0 0 0,0 1-1 0 0,0 0-26 0 0,0 0 23 0 0,0-1 0 0 0,0 1 0 0 0,0 0 0 0 0,0-1 0 0 0,0 1 0 0 0,0-1 0 0 0,0 1 0 0 0,1 0 0 0 0,-1-1 0 0 0,0 1 0 0 0,0 0 0 0 0,0-1 0 0 0,1 1 0 0 0,-1-1 0 0 0,0 1 0 0 0,1 0 0 0 0,-1-1 0 0 0,1 1-1 0 0,-1-1 1 0 0,0 1 0 0 0,1-1 0 0 0,-1 0 0 0 0,1 1 0 0 0,0-1 0 0 0,-1 1 0 0 0,1-1-23 0 0,4 5 260 0 0,-3 5-63 0 0,-2-3-87 0 0,0-5-75 0 0,0 0 0 0 0,0 0 0 0 0,0 0 0 0 0,0 0 0 0 0,0 0 0 0 0,0 0 0 0 0,1 0 0 0 0,-1 0 0 0 0,1 0 0 0 0,0 1-35 0 0,5 10 164 0 0,-5-10-120 0 0,0 0 0 0 0,0 0 0 0 0,0-1-1 0 0,0 1 1 0 0,-1 0 0 0 0,0 0 0 0 0,1 3-44 0 0,-1 4 150 0 0,0 4 61 0 0,0-4-91 0 0,-1 9 116 0 0,5-2 24 0 0,-2-12-210 0 0,0 1 30 0 0,0 1 0 0 0,0-1-1 0 0,-1 1 1 0 0,1 0-1 0 0,-1 0 1 0 0,0 6-80 0 0,-1-6 78 0 0,1 1 0 0 0,0-1 0 0 0,0 1 0 0 0,1-1 1 0 0,0 2-79 0 0,0-2 82 0 0,0 0 0 0 0,-1 0 0 0 0,0 1 0 0 0,0-1 0 0 0,0 1-82 0 0,-2 17 242 0 0,0-16-138 0 0,1-1 1 0 0,0 1-1 0 0,0 0 0 0 0,1-1 1 0 0,0 1-1 0 0,1 3-104 0 0,4 0 131 0 0,-5-11-115 0 0,0 0 1 0 0,0 1-1 0 0,-1-1 1 0 0,1 1-1 0 0,0-1 1 0 0,-1 1-1 0 0,1-1 1 0 0,-1 1-1 0 0,0 0 0 0 0,1-1 1 0 0,-1 1-1 0 0,0-1 1 0 0,0 1-1 0 0,0 0-16 0 0,0 2 29 0 0,0 0 1 0 0,1-1-1 0 0,0 1 0 0 0,-1 0 0 0 0,1 0 0 0 0,1-1 1 0 0,-1 1-1 0 0,0-1 0 0 0,1 1 0 0 0,1 2-29 0 0,0 4 73 0 0,-4 9-17 0 0,1 1-7 0 0,3-11 13 0 0,4-6-18 0 0,-7-3-43 0 0,1 0-1 0 0,-1 0 1 0 0,0 0-1 0 0,0 0 0 0 0,0 0 1 0 0,0 0-1 0 0,1 0 1 0 0,-1 0-1 0 0,0 0 1 0 0,0 0-1 0 0,0 0 1 0 0,0 0-1 0 0,1 0 1 0 0,-1 0-1 0 0,0 1 1 0 0,0-1-1 0 0,0 0 1 0 0,0 0-1 0 0,0 0 1 0 0,1 0-1 0 0,-1 0 1 0 0,0 0-1 0 0,0 1 1 0 0,0-1-1 0 0,0 0 1 0 0,0 0-1 0 0,0 0 1 0 0,0 0-1 0 0,0 0 1 0 0,0 1-1 0 0,1-1 1 0 0,-1 0-1 0 0,0 0 1 0 0,0 0-1 0 0,0 1 1 0 0,0-1-1 0 0,1 9 30 0 0,-1 7 33 0 0,0-3 12 0 0,0-10-29 0 0,0-3-87 0 0,0 0-86 0 0,0 0-84 0 0,0 0 59 0 0,0 0-35 0 0,0 0-40 0 0,0 0-36 0 0,0 0-361 0 0,0 0 84 0 0,0 0-50 0 0,0 0-698 0 0,0 0-551 0 0,0 0-1046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20:00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92 5672 0 0,'0'0'165'0'0,"0"0"-43"0"0,0 0-4 0 0,0 0 46 0 0,0-2 140 0 0,0-8 256 0 0,0 7 16 0 0,0 1-16 0 0,0-8-95 0 0,0 9-457 0 0,0 1-1 0 0,0 0 1 0 0,0 0-1 0 0,0 0 0 0 0,0 0 1 0 0,0 0-1 0 0,0 0 0 0 0,0 0 1 0 0,0 0-1 0 0,0 0 0 0 0,0 0 1 0 0,0 0-1 0 0,0-1 1 0 0,0 1-1 0 0,0 0 0 0 0,0 0 1 0 0,0 0-1 0 0,0 0 0 0 0,0 0 1 0 0,0 0-1 0 0,0 0 0 0 0,0 0 1 0 0,0 0-1 0 0,0 0 1 0 0,-1 0-1 0 0,1-1 0 0 0,0 1 1 0 0,0 0-1 0 0,0 0 0 0 0,0 0 1 0 0,0 0-1 0 0,0 0 1 0 0,0 0-1 0 0,0 0 0 0 0,0 0 1 0 0,0 0-1 0 0,0 0 0 0 0,0 0 1 0 0,0 0-1 0 0,0 0 0 0 0,-1 0 1 0 0,1 0-1 0 0,0 0 1 0 0,0 0-1 0 0,0 0 0 0 0,0 0 1 0 0,0 0-1 0 0,0 0 0 0 0,0 0 1 0 0,0 0-1 0 0,0 0 1 0 0,0 0-1 0 0,-1 0 0 0 0,1 0 1 0 0,0 0-1 0 0,0 0 0 0 0,0 0-7 0 0,0 0 20 0 0,-1 0-1 0 0,1 0 1 0 0,-1 0-1 0 0,1 0 1 0 0,-1 0-1 0 0,1 0 0 0 0,-1 0 1 0 0,1 0-1 0 0,-1 0 1 0 0,1 0-1 0 0,-1 0 1 0 0,1-1-1 0 0,0 1 0 0 0,-1 0 1 0 0,1 0-1 0 0,-1-1 1 0 0,1 1-1 0 0,0 0 1 0 0,-1 0-1 0 0,1-1 0 0 0,0 1 1 0 0,-1 0-1 0 0,1-1 1 0 0,0 1-1 0 0,-1-1 1 0 0,1 1-1 0 0,0 0 0 0 0,0-1 1 0 0,-1 1-1 0 0,1-1 1 0 0,0 1-1 0 0,0 0 1 0 0,0-1-1 0 0,0 1 0 0 0,0-1 1 0 0,-1 1-1 0 0,1-1 1 0 0,0 1-1 0 0,0-1 1 0 0,0 1-1 0 0,0-1 0 0 0,1 0-19 0 0,-1-1 402 0 0,-3-1-2 0 0,-7-7 0 0 0,7 8-14 0 0,-2 1-117 0 0,1 0-64 0 0,0-2 10 0 0,2 0-74 0 0,-4-3 53 0 0,0 5-10 0 0,1-2 42 0 0,-5-7-30 0 0,6 8-30 0 0,1 1-74 0 0,-1 0-45 0 0,-1 2-25 0 0,3 0 33 0 0,-16-1 308 0 0,-1 0-105 0 0,-2 0-57 0 0,-12 0-40 0 0,33-1-161 0 0,-1 1 1 0 0,0 0-1 0 0,1 0 1 0 0,-1 0-1 0 0,0 1 1 0 0,1-1-1 0 0,-1 0 0 0 0,0 0 1 0 0,1 0-1 0 0,-1 0 1 0 0,0 1-1 0 0,1-1 1 0 0,-1 0-1 0 0,1 0 1 0 0,-1 1-1 0 0,1-1 0 0 0,-1 1 1 0 0,1-1-1 0 0,-1 0 1 0 0,1 1-1 0 0,-1-1 1 0 0,1 1-1 0 0,-1-1 1 0 0,1 1-1 0 0,-1-1 0 0 0,1 1 0 0 0,0 0 0 0 0,-1-1 0 0 0,1 1 0 0 0,0-1 0 0 0,-1 1 0 0 0,1-1 0 0 0,-1 1 0 0 0,1-1 0 0 0,-1 1 0 0 0,1-1 0 0 0,-1 0 0 0 0,1 1 0 0 0,-1-1 0 0 0,0 0 0 0 0,1 1 0 0 0,-1-1 0 0 0,1 0 0 0 0,-1 0 0 0 0,0 0 0 0 0,1 1 0 0 0,-1-1 0 0 0,0 0 0 0 0,1 0 0 0 0,-1 0 0 0 0,0 0 0 0 0,1 0 0 0 0,-1 0 0 0 0,-14 2 0 0 0,0 11 0 0 0,2 2 0 0 0,8-2 0 0 0,-1-9 0 0 0,5-4 0 0 0,1 0 0 0 0,0 0 0 0 0,-1 1 0 0 0,1-1 0 0 0,-1 0 0 0 0,1 0 0 0 0,0 1 0 0 0,-1-1 0 0 0,1 0 0 0 0,0 1 0 0 0,-1-1 0 0 0,1 1 0 0 0,0-1 0 0 0,-1 0 0 0 0,1 1 0 0 0,0-1 0 0 0,0 1 0 0 0,0-1 0 0 0,0 1 0 0 0,-1-1 0 0 0,1 1 0 0 0,0-1 0 0 0,0 0 0 0 0,0 1 0 0 0,0-1 0 0 0,0 1 0 0 0,0-1 0 0 0,0 1 0 0 0,0-1 0 0 0,0 1 0 0 0,0-1 0 0 0,0 1 0 0 0,0 57 72 0 0,0-56-72 0 0,0 0 0 0 0,1-1 0 0 0,-1 1 0 0 0,0 0 0 0 0,0-1 0 0 0,1 1 0 0 0,-1 0 0 0 0,1-1 0 0 0,-1 1 0 0 0,1 0 0 0 0,0-1 0 0 0,0 1 0 0 0,0-1 0 0 0,0 1 0 0 0,0 0 0 0 0,0-1 0 0 0,0 1 0 0 0,0-1 0 0 0,-1 1 0 0 0,1-1 0 0 0,0 1 0 0 0,-1 0 0 0 0,1-1 0 0 0,-1 1 0 0 0,0 0 0 0 0,0 0 0 0 0,1-1 0 0 0,-1 1 0 0 0,0 0 0 0 0,3 31 34 0 0,11 18 82 0 0,-4-16-50 0 0,-6-18-32 0 0,-2-10-28 0 0,-1 0 0 0 0,1 1 0 0 0,1-1 0 0 0,0 0 0 0 0,0 0-6 0 0,4 10 6 0 0,-1-1 0 0 0,-1 1-1 0 0,0 0 1 0 0,2 14-6 0 0,-1-3 94 0 0,6 15-94 0 0,-2-20 21 0 0,-8-13 22 0 0,-1-6-36 0 0,-1 0 0 0 0,1 0 0 0 0,0 0 0 0 0,0 0 0 0 0,0 0 1 0 0,1-1-1 0 0,-1 1 0 0 0,1 0 0 0 0,1 1-7 0 0,-1 2 46 0 0,-1 13-57 0 0,-1-13 68 0 0,0 0 70 0 0,0 0 97 0 0,0-6-344 0 0,0-1 39 0 0,0 1 23 0 0,0-1 93 0 0,0 1 54 0 0,0 0 328 0 0,0 0-308 0 0,0 0-98 0 0,0-1-39 0 0,0 1-48 0 0,0-1-55 0 0,0 1-38 0 0,0 0-56 0 0,0-1-61 0 0,0 1-66 0 0,0-1-71 0 0,0 1-77 0 0,0 0-82 0 0,0 0-88 0 0,0-1 134 0 0</inkml:trace>
  <inkml:trace contextRef="#ctx0" brushRef="#br0" timeOffset="567.87">0 470 4952 0 0,'0'0'108'0'0,"0"0"17"0"0,0 0 11 0 0,0 0-41 0 0,0 0-3 0 0,0 0 37 0 0,0 0 114 0 0,3 0 207 0 0,-3 0-445 0 0,2 0 38 0 0,-1 0 51 0 0,2 1 37 0 0,10-2 642 0 0,-8 0-593 0 0,-2 0-82 0 0,5-4 84 0 0,2 0 70 0 0,3 2 60 0 0,-3 1-43 0 0,-5-3-42 0 0,-5 4-213 0 0,0 0 1 0 0,1 1 0 0 0,-1-1 0 0 0,1 1-1 0 0,-1-1 1 0 0,1 1 0 0 0,-1 0-1 0 0,1-1 1 0 0,-1 1 0 0 0,1-1 0 0 0,-1 1-1 0 0,1 0 1 0 0,-1-1 0 0 0,1 1-1 0 0,0 0 1 0 0,-1 0 0 0 0,1-1 0 0 0,-1 1-1 0 0,1 0 1 0 0,0 0 0 0 0,-1 0 0 0 0,1 0-1 0 0,0 0 1 0 0,-1 0 0 0 0,1 0-1 0 0,0 0-14 0 0,18-1 281 0 0,-2-3-92 0 0,0-1-72 0 0,-1 0-52 0 0,-6 1-38 0 0,1 1-1 0 0,-1 0 1 0 0,4 0-27 0 0,8 1 66 0 0,-1 2-41 0 0,-10 1 8 0 0,0-1-1 0 0,-1 0 1 0 0,1-1-1 0 0,-1 0 1 0 0,4-1-33 0 0,1-3 18 0 0,-12 4-12 0 0,0-1-1 0 0,0 1 1 0 0,0 0 0 0 0,1 0-1 0 0,-1 1 1 0 0,0-1 0 0 0,1 1-1 0 0,-1 0 1 0 0,1 0-6 0 0,3-1 10 0 0,1 0 1 0 0,-1 0-1 0 0,1 0 0 0 0,-1-1 0 0 0,0 0 1 0 0,1-1-11 0 0,16-4 13 0 0,64-18-87 0 0,-85 24 72 0 0,0 0 0 0 0,0 1-1 0 0,1-1 1 0 0,-1 1 0 0 0,0 0 0 0 0,1 0-1 0 0,-1 0 1 0 0,3 1 2 0 0,-4-1 0 0 0,1 1 1 0 0,-1-1-1 0 0,1 0 0 0 0,-1 0 1 0 0,0 0-1 0 0,1-1 0 0 0,-1 1 0 0 0,0 0 1 0 0,0-1-1 0 0,1 1 0 0 0,-1-1 1 0 0,1 0-1 0 0,12-9 0 0 0,0 7 0 0 0,-2 3 12 0 0,-8 3 36 0 0,2 7-30 0 0,-3 3 54 0 0,-3 19 103 0 0,-1-29-164 0 0,0 12 108 0 0,1-4-58 0 0,-1-10-57 0 0,-1 0 0 0 0,1 0-1 0 0,0-1 1 0 0,0 1 0 0 0,0 0-1 0 0,0 0 1 0 0,-1 0 0 0 0,1 0-1 0 0,0-1 1 0 0,-1 1 0 0 0,1 0-1 0 0,0 0 1 0 0,-1-1 0 0 0,1 1-1 0 0,-1 0 1 0 0,1-1 0 0 0,-1 1-1 0 0,0 0-3 0 0,-5 6 66 0 0,5-7-60 0 0,1 1 1 0 0,-1-1 0 0 0,1 1-1 0 0,0 0 1 0 0,-1-1 0 0 0,1 1-1 0 0,0 0 1 0 0,-1 0-1 0 0,1-1 1 0 0,0 1 0 0 0,0 0-1 0 0,0 0 1 0 0,0-1 0 0 0,0 1-1 0 0,0 0-6 0 0,0 16 153 0 0,1-15-119 0 0,-1 1-1 0 0,0 0 0 0 0,0-1 0 0 0,0 1 0 0 0,0 0 0 0 0,0-1 0 0 0,0 1 0 0 0,-1-1 1 0 0,1 1-1 0 0,-1 0-33 0 0,-4 5 82 0 0,-1 2-8 0 0,4 3-44 0 0,-1 2 13 0 0,-7-3-56 0 0,8-9-103 0 0,2-3-7 0 0,5 1 52 0 0,0 1 35 0 0,6 5 47 0 0,-7-4 4 0 0,5 1 159 0 0,-3 0-75 0 0,-6-3-94 0 0,0-1 1 0 0,1 0-1 0 0,-1 1 0 0 0,0-1 0 0 0,1 0 1 0 0,-1 0-1 0 0,0 1 0 0 0,1-1 1 0 0,-1 0-1 0 0,0 0 0 0 0,1 0 1 0 0,-1 0-1 0 0,1 1 0 0 0,-1-1 0 0 0,0 0 1 0 0,1 0-1 0 0,-1 0 0 0 0,1 0 1 0 0,-1 0-1 0 0,1 0 0 0 0,-1 0 0 0 0,0 0 1 0 0,1 0-6 0 0,4-4 115 0 0,-1 0-15 0 0,1 0 40 0 0,10-6 77 0 0,2 0 7 0 0,-9 2-103 0 0,-3-3 16 0 0,5-6 134 0 0,-7 14-76 0 0,-2 0-86 0 0,-1-1-53 0 0,-1-1-27 0 0,1 2 38 0 0,0-2 47 0 0,0-3-42 0 0,1-8-21 0 0,0 14-51 0 0,-1 0-1 0 0,0 0 1 0 0,0 0-1 0 0,0-1 1 0 0,0 1-1 0 0,-1 0 1 0 0,1 0-1 0 0,-1 0 1 0 0,1 0 0 0 0,-1-1-1 0 0,1 1 1 0 0,-2 0 0 0 0,-8-4 0 0 0,-5-21-11 0 0,11 16-20 0 0,3 10 29 0 0,1 0 0 0 0,0 0 0 0 0,-1 0 1 0 0,1 0-1 0 0,-1 0 0 0 0,1 0 0 0 0,-1 0 0 0 0,1 0 0 0 0,-1 0 1 0 0,0 0-1 0 0,0 0 0 0 0,1 1 0 0 0,-1-1 0 0 0,0 0 0 0 0,0 0 1 0 0,0 1-1 0 0,0-1 0 0 0,-1 0 2 0 0,-10-4-43 0 0,4-8 33 0 0,-6 3-5 0 0,6 5-22 0 0,2 2-16 0 0,1-2-61 0 0,-8-8-415 0 0,9 9 365 0 0,2 3 125 0 0,1 0 38 0 0,-1-2-319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7:57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5472 0 0,'0'0'124'0'0,"0"0"17"0"0,0 0 10 0 0,0 3-25 0 0,0 5-102 0 0,0 12 39 0 0,0-18-90 0 0,0 0 64 0 0,-1 1 54 0 0,1 0 41 0 0,1 7 416 0 0,0-6-341 0 0,0-1-55 0 0,6 2 113 0 0,-3-2-54 0 0,-2 7-71 0 0,-2-3-42 0 0,0 16 100 0 0,0-15-58 0 0,0 2 96 0 0,1-2-73 0 0,4 2-30 0 0,0-3-19 0 0,-3 0 13 0 0,0-1 30 0 0,-2 1 60 0 0,0-3-132 0 0,0-2-45 0 0,0 1 1 0 0,-1-1-1 0 0,2 0 0 0 0,-1 0 1 0 0,0 1-1 0 0,0-1 0 0 0,1 0 0 0 0,-1 0 1 0 0,2 2-41 0 0,-2-4 2 0 0,17 33 440 0 0,-9-23-294 0 0,-6-7 4 0 0,-1 0-67 0 0,-1 1-42 0 0,0 1-20 0 0,-1-3 30 0 0,2 14 143 0 0,2-3-35 0 0,0 0-36 0 0,1-2-33 0 0,-2-6-54 0 0,0 13 159 0 0,-2-17-178 0 0,0 1-1 0 0,0-1 1 0 0,0 0-1 0 0,0 1 1 0 0,1-1-1 0 0,-1 0 1 0 0,0 1-1 0 0,1-1 1 0 0,-1 0-1 0 0,1 1-18 0 0,7 15 159 0 0,-7-14-134 0 0,0 1 1 0 0,0-1-1 0 0,-1 0 1 0 0,1 0-1 0 0,-1 0 1 0 0,0 1 0 0 0,1 2-26 0 0,-1-1 40 0 0,1 1 1 0 0,-1-1-1 0 0,2 1 1 0 0,-1 0-1 0 0,0-1 1 0 0,1 1-41 0 0,0-1 37 0 0,0-1 1 0 0,-1 1 0 0 0,0 0 0 0 0,0 0 0 0 0,0 5-38 0 0,0 7 112 0 0,5-2-32 0 0,0 1-6 0 0,-4 1 26 0 0,0 0-33 0 0,14 28 174 0 0,-7-21-157 0 0,-6-7-12 0 0,-3-15-65 0 0,0-1 1 0 0,0 0-1 0 0,0 1 0 0 0,0-1 1 0 0,0 0-1 0 0,1 1 1 0 0,-1-1-1 0 0,0 0 0 0 0,1 1 1 0 0,-1 0-8 0 0,11 15 70 0 0,-6 8-4 0 0,-3-19-41 0 0,0-1 1 0 0,0 0-1 0 0,1 0 1 0 0,0 0 0 0 0,0 0-26 0 0,7 0 64 0 0,-9-3-56 0 0,1 0 0 0 0,-1 0 0 0 0,0 0 0 0 0,0 0 0 0 0,0 0 0 0 0,0 1 0 0 0,0-1 0 0 0,0 1-8 0 0,4 10 32 0 0,0-6 26 0 0,5-2 1 0 0,-4 6-48 0 0,-5-10-11 0 0,-1 0 0 0 0,0 0 0 0 0,1 0 0 0 0,-1 0 0 0 0,1 0 0 0 0,0 0 0 0 0,-1-1 0 0 0,1 1 0 0 0,0 0 0 0 0,-1 0 0 0 0,1 0 0 0 0,0-1 0 0 0,0 1 0 0 0,0 0 0 0 0,-1-1 0 0 0,2 1 0 0 0,3 0-1 0 0,2 0 8 0 0,-2 2 40 0 0,-4-2-46 0 0,0 0 0 0 0,1 0 0 0 0,-1 0-1 0 0,0 0 1 0 0,0 0 0 0 0,0 0 0 0 0,1 0 0 0 0,-1 0 0 0 0,0-1 0 0 0,1 1 0 0 0,-1-1 0 0 0,1 1 0 0 0,0 0-1 0 0,33 0-2 0 0,-16-1 3 0 0,-12 0 2 0 0,11-1 64 0 0,-12-1-73 0 0,9-8 16 0 0,-11 8 1 0 0,-3 2-7 0 0,0 0 0 0 0,-1-1 0 0 0,1 1-1 0 0,0 0 1 0 0,-1-1 0 0 0,1 1 0 0 0,-1 0 0 0 0,1-1 0 0 0,-1 1 0 0 0,1-1 0 0 0,-1 1-1 0 0,1-1 1 0 0,-1 1 0 0 0,1-1 0 0 0,-1 1 0 0 0,0-1 0 0 0,1 1 0 0 0,-1-1 0 0 0,0 1-1 0 0,1-1 1 0 0,-1 0 0 0 0,0 0-4 0 0,2-3 11 0 0,3-4-1 0 0,1-4 25 0 0,-4 1 21 0 0,-2 10-50 0 0,0-1 0 0 0,1 0-1 0 0,-1 0 1 0 0,0 0 0 0 0,1 1-1 0 0,0-1 1 0 0,-1 0-1 0 0,1 0 1 0 0,0 1 0 0 0,0-1-1 0 0,0 1 1 0 0,0-1 0 0 0,0 1-1 0 0,0-1 1 0 0,0 1 0 0 0,1-1-1 0 0,0 0-5 0 0,0 1 5 0 0,-1 0 0 0 0,0-1 0 0 0,0 1 0 0 0,0-1 0 0 0,1 1 0 0 0,-1-1 0 0 0,0 1 0 0 0,-1-1 0 0 0,1 1 0 0 0,0-1 1 0 0,0 0-1 0 0,-1 0 0 0 0,1 1 0 0 0,-1-1 0 0 0,1 0 0 0 0,-1 0 0 0 0,0-1-5 0 0,0 1 5 0 0,0 1 1 0 0,1-1 0 0 0,-1 1 0 0 0,0-1-1 0 0,0 1 1 0 0,1-1 0 0 0,-1 1 0 0 0,1-1 0 0 0,0 1-1 0 0,-1 0 1 0 0,1-1 0 0 0,0 1 0 0 0,0 0-6 0 0,5-12 5 0 0,-1-12-5 0 0,0 10 0 0 0,-3 12 0 0 0,-1 0 0 0 0,0 0 0 0 0,0-1 0 0 0,0 1 0 0 0,-1 0 0 0 0,1 0 0 0 0,-1-1 0 0 0,0 0 0 0 0,0-11 0 0 0,0 12 1 0 0,0-1 1 0 0,0 0 0 0 0,0 0-1 0 0,1 0 1 0 0,-1 0 0 0 0,1 1 0 0 0,0-2-2 0 0,4-10 34 0 0,-3 12-31 0 0,-1 0 0 0 0,0 0 1 0 0,0 0-1 0 0,0 0 0 0 0,-1-1 0 0 0,1 1 0 0 0,-1 0 1 0 0,1-2-4 0 0,-1 2 3 0 0,0 0 1 0 0,0-1-1 0 0,0 1 1 0 0,1 0-1 0 0,0 0 1 0 0,-1 0 0 0 0,1 0-1 0 0,0 0 1 0 0,2-2-4 0 0,2-10 21 0 0,-3 4-11 0 0,-1 1-1 0 0,-1-1 1 0 0,1 1 0 0 0,-2-7-10 0 0,1 3 32 0 0,-1 10-24 0 0,1-1 0 0 0,0 1 0 0 0,0-1 1 0 0,0 1-1 0 0,1 0 0 0 0,0-1 1 0 0,-1 1-1 0 0,1 0 0 0 0,1-1 1 0 0,-1 1-1 0 0,1 0 0 0 0,0 0 1 0 0,1-3-9 0 0,-1 3 0 0 0,-1 0 0 0 0,-1 0 0 0 0,1 0 0 0 0,0-1 0 0 0,-1 1 0 0 0,0 0 0 0 0,0 0 0 0 0,0 0 0 0 0,-1-4 0 0 0,0-8 0 0 0,1-74 0 0 0,0 75 0 0 0,0 2-12 0 0,0 10-47 0 0,0 3-6 0 0,0 3 11 0 0,2 10 44 0 0,8 2 10 0 0,-7 0 0 0 0,-3 15-11 0 0,2-15-42 0 0,3-7 22 0 0,-4-7 28 0 0,0 1 0 0 0,0-1 0 0 0,0 0 0 0 0,-1 1-1 0 0,1-1 1 0 0,0 1 0 0 0,-1-1 0 0 0,1 1 0 0 0,-1-1 0 0 0,0 1-1 0 0,1-1 1 0 0,-1 1 0 0 0,0 0 0 0 0,0-1 3 0 0,0 0-2 0 0,0-1 1 0 0,0 1-1 0 0,0-1 1 0 0,0 1-1 0 0,0-1 0 0 0,0 1 1 0 0,0-1-1 0 0,0 1 1 0 0,0-1-1 0 0,0 1 1 0 0,0-1-1 0 0,0 1 0 0 0,0-1 1 0 0,0 0-1 0 0,0 1 1 0 0,1-1-1 0 0,-1 1 1 0 0,0-1-1 0 0,0 1 0 0 0,1-1 1 0 0,-1 0-1 0 0,0 1 1 0 0,1-1-1 0 0,-1 0 1 0 0,0 1-1 0 0,1-1 0 0 0,-1 0 1 0 0,0 1-1 0 0,1-1 1 0 0,-1 0-1 0 0,1 0 1 0 0,-1 1 1 0 0,7 3-3 0 0,-2 11 3 0 0,-1-5 0 0 0,-3-7 0 0 0,1 0 0 0 0,-1 0 0 0 0,0 0 0 0 0,0 0 0 0 0,0 0 0 0 0,-1 0 0 0 0,1 0 0 0 0,-1 1 0 0 0,0 1 0 0 0,0-1-1 0 0,1-1 1 0 0,-1 1 0 0 0,1-1 0 0 0,0 0 0 0 0,0 1 0 0 0,0-1 0 0 0,0 0 0 0 0,0 1 0 0 0,1-1 0 0 0,0 0 0 0 0,-1 0 0 0 0,1 0 0 0 0,1 1 1 0 0,-1-1 0 0 0,0 1 0 0 0,-1 0 0 0 0,1 0 0 0 0,-1 0-1 0 0,1 0 1 0 0,-1 0 0 0 0,0 0 0 0 0,-1 0 0 0 0,1 0 0 0 0,-1 0 0 0 0,1 2-1 0 0,1 27 49 0 0,-1-27-30 0 0,1 0 0 0 0,0-1-1 0 0,0 1 1 0 0,0 0 0 0 0,2 2-19 0 0,-2-3 17 0 0,0 0 1 0 0,0 0-1 0 0,0 0 1 0 0,0 0-1 0 0,-1 1 1 0 0,0-1-1 0 0,0 0 1 0 0,0 1-1 0 0,0-1 1 0 0,-1 4-18 0 0,0-3 2 0 0,1 1 1 0 0,0-1-1 0 0,0 1 1 0 0,0-1 0 0 0,1 0-1 0 0,0 1-2 0 0,2 8 1 0 0,1 13-1 0 0,1-13 9 0 0,-1 0 52 0 0,-3 0 45 0 0,-2-4-11 0 0,2 17 290 0 0,3-15-233 0 0,4 6-40 0 0,3 4-56 0 0,-10-8-56 0 0,-2-3 12 0 0,0-12-12 0 0,0 0 1 0 0,0 1 0 0 0,0-1 0 0 0,0 0 0 0 0,0 0 0 0 0,0 0-1 0 0,0 0 1 0 0,0 0 0 0 0,0 0 0 0 0,0 0 0 0 0,0 0 0 0 0,0 0-1 0 0,0 0 1 0 0,0 0 0 0 0,0 1 0 0 0,0-1 0 0 0,0 0 0 0 0,0 0 0 0 0,0 0-1 0 0,0 0 1 0 0,0 0 0 0 0,0 0 0 0 0,0 0 0 0 0,0 0 0 0 0,0 0-1 0 0,0 0 1 0 0,0 0 0 0 0,1 0 0 0 0,-1 1 0 0 0,0-1 0 0 0,0 0-1 0 0,0 0 1 0 0,0 0 0 0 0,0 0 0 0 0,0 0 0 0 0,0 0 0 0 0,0 0 0 0 0,0 0-1 0 0,0 0 1 0 0,0 0 0 0 0,0 0 0 0 0,1 0 0 0 0,-1 0 0 0 0,0 0-1 0 0,0 0 1 0 0,0 0 0 0 0,0 0 0 0 0,0 0 0 0 0,0 0 0 0 0,0 0-1 0 0,0 0 1 0 0,0 0 0 0 0,0 0 0 0 0,0 0 0 0 0,1 0 0 0 0,-1 0-1 0 0,0 0 1 0 0,9-1 13 0 0,-6 2 54 0 0,-2 0-632 0 0,-1 0 75 0 0,0 2-212 0 0,0 2-311 0 0,0-4 553 0 0,-1 0-67 0 0,1-1-89 0 0,0 2-1333 0 0,0-1-1112 0 0</inkml:trace>
  <inkml:trace contextRef="#ctx0" brushRef="#br0" timeOffset="653.52">1120 454 7256 0 0,'0'0'165'0'0,"0"0"22"0"0,0 0 7 0 0,-3-3-23 0 0,-7-9-76 0 0,8 6 2 0 0,1-1 111 0 0,1 5 180 0 0,0 2 11 0 0,0-3-22 0 0,0-1-263 0 0,-4-7 297 0 0,1 7-265 0 0,0 1-66 0 0,1 0-72 0 0,-1 1 234 0 0,1-1 46 0 0,-8-7 22 0 0,8 8-135 0 0,1 0-46 0 0,0-2 18 0 0,2-3-32 0 0,-1 7-72 0 0,0 0-39 0 0,0 0 0 0 0,0 0 0 0 0,0-1 0 0 0,0 1 1 0 0,0 0-1 0 0,0 0 0 0 0,0 0 0 0 0,0 0 0 0 0,0 0 0 0 0,0 0 0 0 0,0 0 0 0 0,0 0 0 0 0,0 0 1 0 0,0 0-1 0 0,0 0 0 0 0,0-1 0 0 0,0 1 0 0 0,0 0 0 0 0,0 0 0 0 0,0 0 0 0 0,0 0 1 0 0,0 0-1 0 0,0 0 0 0 0,0 0 0 0 0,0 0 0 0 0,0 0 0 0 0,0 0 0 0 0,0 0 0 0 0,0 0 0 0 0,0-1 1 0 0,0 1-1 0 0,0 0 0 0 0,0 0 0 0 0,0 0 0 0 0,0 0 0 0 0,-1 0 0 0 0,1 0 0 0 0,0 0 1 0 0,0 0-1 0 0,0 0 0 0 0,0 0 0 0 0,0 0 0 0 0,0 0 0 0 0,0 0 0 0 0,0 0 0 0 0,0 0 0 0 0,0 0 1 0 0,-1 0-1 0 0,1 0 0 0 0,0 0 0 0 0,0 0 0 0 0,0 0 0 0 0,0 0 0 0 0,0 0 0 0 0,0 0 1 0 0,0 0-1 0 0,0 0-4 0 0,-8 0 139 0 0,-15 0 362 0 0,13 0-319 0 0,0 0-80 0 0,0 0-84 0 0,-2 0-4 0 0,-14 2-5 0 0,26-2-8 0 0,0 0 0 0 0,-1 0-1 0 0,1 0 1 0 0,0 0-1 0 0,0 0 1 0 0,0 0 0 0 0,0 0-1 0 0,-1 0 1 0 0,1 0 0 0 0,0 0-1 0 0,0 0 1 0 0,0 0-1 0 0,0 0 1 0 0,0 1 0 0 0,-1-1-1 0 0,1 0 1 0 0,0 0-1 0 0,0 0 1 0 0,0 0 0 0 0,0 0-1 0 0,0 0 1 0 0,0 1 0 0 0,-1-1-1 0 0,1 0 1 0 0,0 0-1 0 0,0 0 1 0 0,0 0 0 0 0,0 1-1 0 0,0-1 1 0 0,0 0-1 0 0,0 0 1 0 0,0 0 0 0 0,0 0-1 0 0,0 1 1 0 0,0-1 0 0 0,0 0-1 0 0,-3 7 21 0 0,-7-2-10 0 0,5 5-11 0 0,-5-5 0 0 0,5 8 0 0 0,-5 2-12 0 0,7 0-36 0 0,3 0 36 0 0,3 0 12 0 0,7 0 0 0 0,-5-2 0 0 0,5-8 0 0 0,-5 5 0 0 0,7-5-16 0 0,4 8-62 0 0,11 4-15 0 0,-21-6 64 0 0,-5-10 28 0 0,-1 0-1 0 0,1 0 1 0 0,-1 0-1 0 0,1 0 1 0 0,-1 0-1 0 0,1 0 1 0 0,-1 0-1 0 0,1-1 0 0 0,0 1 1 0 0,-1 0-1 0 0,1 0 1 0 0,0 0-1 0 0,0-1 1 0 0,0 1-1 0 0,0 0 1 0 0,0-1 1 0 0,9 5-7 0 0,-8-4 2 0 0,0 0 0 0 0,0 0-1 0 0,1 0 1 0 0,-1 0 0 0 0,0 1 0 0 0,0-1 0 0 0,-1 1-1 0 0,1-1 1 0 0,0 1 5 0 0,5 5-10 0 0,-4-3 10 0 0,0-1 0 0 0,0 0 0 0 0,0 0 0 0 0,1 0 0 0 0,-1-1 0 0 0,1 1 0 0 0,6 1-2 0 0,-7-3 3 0 0,-1 0 1 0 0,0 0-1 0 0,0 0 1 0 0,0 1-1 0 0,0-1 1 0 0,0 0 0 0 0,0 1-1 0 0,0 0 1 0 0,0-1-2 0 0,11 13 44 0 0,8 6-27 0 0,5 7-18 0 0,-8 1 11 0 0,-12-24 24 0 0,-6-4-29 0 0,1 0-1 0 0,-1 0 1 0 0,1 1-1 0 0,-1-1 0 0 0,0 0 1 0 0,1 1-1 0 0,-1-1 1 0 0,1 0-1 0 0,-1 1 0 0 0,0-1 1 0 0,1 0-1 0 0,-1 1 0 0 0,0-1 1 0 0,0 0-1 0 0,1 1 1 0 0,-1-1-1 0 0,0 1 0 0 0,0-1 1 0 0,0 1-1 0 0,0-1 1 0 0,1 1-1 0 0,-1-1 0 0 0,0 1 1 0 0,0-1-1 0 0,0 1 1 0 0,0-1-1 0 0,0 0 0 0 0,0 1 1 0 0,0-1-1 0 0,0 1 1 0 0,0-1-1 0 0,-1 1-4 0 0,1 30 280 0 0,0-17-90 0 0,0-1 35 0 0,-2-8-1 0 0,-3 0-140 0 0,0 0 61 0 0,-20 20 490 0 0,14-14-421 0 0,-2-2-67 0 0,-1-6-20 0 0,3 0-29 0 0,7 2-34 0 0,3-5-62 0 0,1 1 0 0 0,0-1 0 0 0,-1 1-1 0 0,1-1 1 0 0,-1 1 0 0 0,1-1 0 0 0,-1 1 0 0 0,1-1 0 0 0,-1 1 0 0 0,1-1 0 0 0,-1 0 0 0 0,1 1 0 0 0,-1-1 0 0 0,0 0-1 0 0,1 0 1 0 0,-1 1 0 0 0,1-1 0 0 0,-1 0 0 0 0,0 0 0 0 0,1 0 0 0 0,-1 0 0 0 0,0 0 0 0 0,1 0 0 0 0,-1 0 0 0 0,0 0 0 0 0,0 0-2 0 0,-7 0 8 0 0,-2 0 40 0 0,-17 0 180 0 0,26 0-223 0 0,1 0 0 0 0,-1 0 0 0 0,0 0 1 0 0,1 0-1 0 0,-1 0 0 0 0,1 0 1 0 0,-1 0-1 0 0,0 0 0 0 0,1 0 1 0 0,-1 0-1 0 0,0-1 0 0 0,1 1 1 0 0,-1 0-1 0 0,1-1 0 0 0,-1 1 1 0 0,0 0-1 0 0,1-1 0 0 0,-1 1 0 0 0,1-1 1 0 0,-1 1-1 0 0,1 0 0 0 0,0-1 1 0 0,-1 1-1 0 0,1-1 0 0 0,-1 0 1 0 0,1 1-6 0 0,-5-5 20 0 0,-5 2-81 0 0,9 3 55 0 0,1 0 1 0 0,-1 1 0 0 0,1-1-1 0 0,-1 0 1 0 0,1 0-1 0 0,-1 0 1 0 0,1 0-1 0 0,-1 0 1 0 0,1 0-1 0 0,-1 0 1 0 0,1 0-1 0 0,-1 0 1 0 0,1-1 0 0 0,0 1-1 0 0,-1 0 1 0 0,1 0-1 0 0,-1 0 1 0 0,1 0-1 0 0,-1-1 1 0 0,1 1-1 0 0,-1 0 1 0 0,1-1 0 0 0,0 1-1 0 0,-1 0 1 0 0,1-1-1 0 0,0 1 1 0 0,-1 0-1 0 0,1-1 1 0 0,0 1-1 0 0,-1-1 1 0 0,1 1-1 0 0,0 0 1 0 0,0-1 0 0 0,-1 1-1 0 0,1-1 1 0 0,0 1-1 0 0,0-1 1 0 0,0 1-1 0 0,0-1 1 0 0,0 1-1 0 0,0-1 1 0 0,0 1 0 0 0,0-1-1 0 0,0 1 1 0 0,0-1-1 0 0,0 1 6 0 0,0-3-166 0 0,-3 1-137 0 0,-7-9-60 0 0,9 10-144 0 0,0 0 68 0 0,0-1 61 0 0,1 1 49 0 0,-1-1 9 0 0,1 1 40 0 0,1-3-526 0 0,-1 2 433 0 0,1 2-162 0 0,-1-1 148 0 0,0-1-1346 0 0,0 2-978 0 0</inkml:trace>
  <inkml:trace contextRef="#ctx0" brushRef="#br0" timeOffset="1116.44">1422 651 6592 0 0,'0'0'149'0'0,"0"0"23"0"0,0 0 11 0 0,2 0-30 0 0,6 0-124 0 0,12 0 47 0 0,-18 0-46 0 0,5 0 139 0 0,0-1 77 0 0,1 1 118 0 0,3-1 232 0 0,-6 0-313 0 0,-1 0-35 0 0,2-2-2 0 0,-2 0-142 0 0,0 0-118 0 0,-1 1 239 0 0,-1 0-84 0 0,1 2-53 0 0,-1 1-47 0 0,1 1-3 0 0,-1-3 45 0 0,0 0 52 0 0,1-1 82 0 0,11-8 92 0 0,-2 7-52 0 0,-7 1 15 0 0,20-13 198 0 0,-20 5-278 0 0,5 3-15 0 0,-9 7-166 0 0,1 0 0 0 0,-1-1 0 0 0,-1 1 0 0 0,1-1 0 0 0,0 1 1 0 0,0-1-1 0 0,0 0 0 0 0,0 1 0 0 0,0-1 0 0 0,0 0 0 0 0,-1 1 0 0 0,1-1 1 0 0,0 0-1 0 0,0 0 0 0 0,-1 0 0 0 0,1 0-11 0 0,4-10 100 0 0,0 0 31 0 0,3 5-107 0 0,-1 2 14 0 0,-2 0 34 0 0,-3-2 50 0 0,-1-5 102 0 0,-1 6-151 0 0,2 0 174 0 0,8-5-17 0 0,-7 7-127 0 0,-2 1-37 0 0,-1 0-25 0 0,-1-1-23 0 0,0-2 25 0 0,2 3 9 0 0,1-1 35 0 0,8-7 29 0 0,-7 6-21 0 0,-2 0-50 0 0,-2-3-11 0 0,1 6-20 0 0,0-1 74 0 0,0-1-15 0 0,0 0-63 0 0,-1-14 83 0 0,-1 12-88 0 0,-8 0 59 0 0,8-5 8 0 0,2 8 13 0 0,-3-1-26 0 0,-7-7-32 0 0,5 7 78 0 0,-5 3-40 0 0,10 1-50 0 0,-8-1 146 0 0,3 1-62 0 0,2 4 2 0 0,-1 1 9 0 0,-2-2-10 0 0,-2 0-49 0 0,-3 3-54 0 0,-9 14-195 0 0,8-5 108 0 0,2 3 101 0 0,1 6 98 0 0,-3 6 11 0 0,3-11-66 0 0,0 4-44 0 0,8-19-24 0 0,-2 2-16 0 0,1-1 0 0 0,0 1-1 0 0,1 0 1 0 0,-1 0 0 0 0,1 0 0 0 0,1 5 30 0 0,-4 19-75 0 0,-4-2 71 0 0,4 2 47 0 0,4-20-34 0 0,-1 10 15 0 0,5-8 27 0 0,-2-9-43 0 0,0-1 0 0 0,-1 1 0 0 0,1-1 0 0 0,-1 1 1 0 0,0 0-1 0 0,0-1 0 0 0,0 1 0 0 0,0 0 0 0 0,-1 0 0 0 0,1 2-8 0 0,-2-4 3 0 0,1 0 0 0 0,0-1-1 0 0,0 1 1 0 0,1-1 0 0 0,-1 1-1 0 0,0 0 1 0 0,1-1 0 0 0,-1 1-1 0 0,0-1 1 0 0,1 1-3 0 0,12 13 53 0 0,30 28 43 0 0,-37-40-44 0 0,3-3-49 0 0,-7-1 6 0 0,0 1-5 0 0,0 1 0 0 0,-1-1 0 0 0,1 0 0 0 0,0 0 0 0 0,-1 1 0 0 0,1-1 0 0 0,0 1-1 0 0,-1 0 1 0 0,1-1 0 0 0,-1 1 0 0 0,1 0 0 0 0,-1 0 0 0 0,1 0-4 0 0,-1 0 1 0 0,1 0 0 0 0,-1 0 0 0 0,1 0 0 0 0,-1-1 0 0 0,1 1 0 0 0,0 0 0 0 0,-1-1 0 0 0,1 0 0 0 0,0 1 0 0 0,-1-1 0 0 0,1 0 0 0 0,0 0 0 0 0,0 1-1 0 0,2-1 0 0 0,3 0 68 0 0,-3 0-57 0 0,-1 1-53 0 0,0-1-29 0 0,0 0-43 0 0,-1 0-20 0 0,0 0-41 0 0,0-1-46 0 0,0 1-50 0 0,0 0 4 0 0,0 0-41 0 0,-1 0-43 0 0,1-1-47 0 0,-1 1-48 0 0,1-1-52 0 0,-1 1-55 0 0,1-1-57 0 0,4-3-1340 0 0,3-5-1114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07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8840 0 0,'0'0'197'0'0,"0"0"24"0"0,0 0 19 0 0,0 0 14 0 0,0 0 0 0 0,0 2-4 0 0,0-1-240 0 0,0-1 1 0 0,0 0-1 0 0,0 1 0 0 0,0-1 1 0 0,0 1-1 0 0,0-1 1 0 0,0 0-1 0 0,0 1 0 0 0,0-1 1 0 0,0 1-1 0 0,1-1 1 0 0,-1 0-1 0 0,0 1 1 0 0,0-1-1 0 0,0 0 0 0 0,0 1 1 0 0,1-1-1 0 0,-1 0 1 0 0,0 1-1 0 0,0-1 0 0 0,1 0 1 0 0,-1 1-1 0 0,0-1 1 0 0,1 0-1 0 0,-1 0 1 0 0,0 1-1 0 0,1-1 0 0 0,-1 0 1 0 0,0 0-1 0 0,1 0 1 0 0,-1 1-11 0 0,7 3 161 0 0,-2 6 24 0 0,-1-7-123 0 0,2 2 39 0 0,-2 7-12 0 0,-4-10-69 0 0,1 0-1 0 0,-1 0 0 0 0,1 1 0 0 0,0-1 0 0 0,-1 0 0 0 0,1 0 0 0 0,1 0 0 0 0,-1 0 0 0 0,0 0 0 0 0,0 0 0 0 0,1 0 0 0 0,1 1-19 0 0,0 1 44 0 0,0 0-1 0 0,-1 0 1 0 0,1 0-1 0 0,-1 0 1 0 0,0 0-1 0 0,0 1 1 0 0,0-1 0 0 0,1 4-44 0 0,5 12 93 0 0,-1-6-22 0 0,5 9 65 0 0,-3 0 37 0 0,2 27 248 0 0,1 2-40 0 0,-3-18-227 0 0,-8-32-146 0 0,11 41 183 0 0,-10-10-14 0 0,-1-20-92 0 0,1-1 0 0 0,0 1 0 0 0,0-1 0 0 0,3 8-85 0 0,-4-17 20 0 0,0 5 35 0 0,0-1 0 0 0,0 0 0 0 0,0 0 1 0 0,-2 7-56 0 0,3 17 131 0 0,4-13-35 0 0,-1-2 4 0 0,-3 0-3 0 0,-2-9-61 0 0,1 0 0 0 0,0-1 0 0 0,0 1-1 0 0,2 4-35 0 0,-1-3 39 0 0,1 1-1 0 0,-2 0 1 0 0,1-1-1 0 0,-1 6-38 0 0,-1-13 5 0 0,0 1 0 0 0,0 0 0 0 0,0 0 0 0 0,1 0 0 0 0,-1 0 0 0 0,0 0 0 0 0,1-1 0 0 0,0 1 0 0 0,-1 0 0 0 0,1-1 0 0 0,0 1 0 0 0,0 0 0 0 0,1 1-5 0 0,-1-2 4 0 0,0 0 0 0 0,-1 1 0 0 0,1-1 1 0 0,0 1-1 0 0,-1-1 0 0 0,1 0 0 0 0,-1 1 0 0 0,1-1 0 0 0,-1 1 0 0 0,0 0 1 0 0,1-1-1 0 0,-1 1 0 0 0,0 0-4 0 0,0 8 39 0 0,-1-7-30 0 0,1 0 0 0 0,0-1-1 0 0,0 1 1 0 0,0 0-1 0 0,0-1 1 0 0,0 1-1 0 0,0 0 1 0 0,1 0-1 0 0,-1-1 1 0 0,1 1-1 0 0,0 0-8 0 0,2-1-31 0 0,0 0 64 0 0,2 0 39 0 0,-3 1-103 0 0,-1 1-98 0 0,-1-2 17 0 0,-1 1-38 0 0,1-3-16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15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6592 0 0,'0'0'149'0'0,"2"0"23"0"0,0 1-150 0 0,-1-1 0 0 0,1 0-1 0 0,-1 0 1 0 0,1 1 0 0 0,-1-1 0 0 0,1 1 0 0 0,-1-1-1 0 0,1 1 1 0 0,-1 0 0 0 0,0 0 0 0 0,1-1 0 0 0,-1 1-22 0 0,10 5 82 0 0,2-3-59 0 0,-7-3-127 0 0,-1 0 41 0 0,1 0 40 0 0,0 0 37 0 0,5 0 112 0 0,0 0 115 0 0,2 0 138 0 0,0 0 89 0 0,-1 0 47 0 0,17 0 747 0 0,-11 0-567 0 0,-8 0-350 0 0,1 0-72 0 0,-5-1-87 0 0,-1 0-34 0 0,1-2 28 0 0,0 0-40 0 0,6-3 108 0 0,-2 4-36 0 0,-3 3-78 0 0,-5-1-90 0 0,0 0 0 0 0,0 0 0 0 0,1 0 0 0 0,-1 0 0 0 0,0 0 0 0 0,0-1 0 0 0,0 1 0 0 0,0 0 0 0 0,0-1 0 0 0,1 0-44 0 0,4-4 130 0 0,3 0 47 0 0,3 2 40 0 0,-10 3-172 0 0,-1-1-1 0 0,1 1 1 0 0,-1-1 0 0 0,1 0 0 0 0,-1 0 0 0 0,1 0 0 0 0,-1 0 0 0 0,0-1 0 0 0,0 1 0 0 0,1-1 0 0 0,-1 1 0 0 0,0-1 0 0 0,0 0 0 0 0,0 0-45 0 0,12-13 215 0 0,-8 8-160 0 0,-3 2-45 0 0,2-8 65 0 0,1 9-29 0 0,-5 4-42 0 0,-1 0-1 0 0,0 0 0 0 0,1-1 0 0 0,-1 1 0 0 0,1 0 0 0 0,-1-1 0 0 0,0 1 0 0 0,1 0 0 0 0,-1-1 0 0 0,0 1 0 0 0,1 0 0 0 0,-1-1 0 0 0,0 1 0 0 0,0 0 0 0 0,1-1 0 0 0,-1 1 0 0 0,0-1 0 0 0,0 1 0 0 0,0-1 0 0 0,1 1 0 0 0,-1-1 0 0 0,0 1 0 0 0,0-1 0 0 0,0 1 0 0 0,0-1 0 0 0,0 1 0 0 0,0 0 0 0 0,0-1 0 0 0,0 1 0 0 0,0-1 1 0 0,0 1-1 0 0,0-1-3 0 0,0-15 85 0 0,0-17 202 0 0,0 21-234 0 0,-1 11-42 0 0,1-1 0 0 0,0 0 0 0 0,0 0 0 0 0,-1 1 0 0 0,1-1 0 0 0,0 0 0 0 0,-1 1 0 0 0,0-1 0 0 0,1 1 0 0 0,-1-1-1 0 0,0 1 1 0 0,0-1 0 0 0,0 1-11 0 0,0-1 12 0 0,0 1-1 0 0,0-1 0 0 0,0 1 0 0 0,1-1 0 0 0,-1 1 0 0 0,0-1 0 0 0,1 0 0 0 0,-1 1 0 0 0,1-1 0 0 0,0 0 0 0 0,0 1 0 0 0,-1-1 1 0 0,1 0-12 0 0,0 0 10 0 0,0 1 0 0 0,0-1 0 0 0,0 1 0 0 0,0-1 0 0 0,-1 1 0 0 0,1-1 0 0 0,0 1 0 0 0,-1 0 0 0 0,1-1 0 0 0,-2 0-10 0 0,2 1 4 0 0,-1 0 0 0 0,1 0 0 0 0,-1 0-1 0 0,0 0 1 0 0,0 0 0 0 0,1 1-1 0 0,-1-1 1 0 0,0 0 0 0 0,0 1 0 0 0,0-1-1 0 0,0 0 1 0 0,0 1 0 0 0,0-1-4 0 0,-11-4 27 0 0,7-5 47 0 0,-3 5-24 0 0,-8-3-30 0 0,12 6-20 0 0,4 2 0 0 0,-1-1 0 0 0,1 1 0 0 0,-1 0 0 0 0,1 0 0 0 0,-1 0 0 0 0,1 0 0 0 0,0-1 0 0 0,-1 1 0 0 0,1 0 0 0 0,-1 0 0 0 0,1 0 0 0 0,-1 0 0 0 0,1 0 0 0 0,-1 0 0 0 0,1 0 0 0 0,0 0 0 0 0,-1 0 0 0 0,1 0 0 0 0,-1 0 0 0 0,1 1 0 0 0,-1-1 0 0 0,1 0 0 0 0,-1 0 0 0 0,1 0 0 0 0,0 0 0 0 0,-1 1 0 0 0,1-1 0 0 0,0 0 0 0 0,-1 0 0 0 0,1 1 0 0 0,-1-1 0 0 0,1 0 0 0 0,0 1 0 0 0,0-1 0 0 0,-1 1 0 0 0,1-1 0 0 0,0 0 0 0 0,0 1 0 0 0,-1-1 0 0 0,1 1 0 0 0,0-1 0 0 0,-1 1 0 0 0,1 0 0 0 0,-1-1 0 0 0,1 1 0 0 0,-1-1 0 0 0,0 1 0 0 0,1-1 0 0 0,-1 1 0 0 0,0-1 0 0 0,1 0 0 0 0,-1 1 0 0 0,0-1 0 0 0,1 0 0 0 0,-1 1 0 0 0,0-1 0 0 0,1 0 0 0 0,-1 0 0 0 0,0 0 0 0 0,0 0 0 0 0,1 1 0 0 0,-1-1 0 0 0,0 0 0 0 0,0 0 0 0 0,0 0 0 0 0,0 0 0 0 0,0 0 0 0 0,0 1 0 0 0,0-1 0 0 0,0 0 0 0 0,0 1 0 0 0,1-1 0 0 0,-1 0 0 0 0,0 1 0 0 0,0-1 0 0 0,0 1 0 0 0,1 0 0 0 0,-1-1 0 0 0,0 1 0 0 0,1 0 0 0 0,-1-1 0 0 0,0 1 0 0 0,1 0 0 0 0,-1 0 0 0 0,1-1 0 0 0,-1 1 0 0 0,1 0 0 0 0,0 0 0 0 0,-1 0 0 0 0,1 0 0 0 0,-11 14 0 0 0,-19 15-52 0 0,0 0 32 0 0,28-27 16 0 0,0 0 0 0 0,0-1 0 0 0,0 1 0 0 0,0 0 0 0 0,1 0 0 0 0,-1 0 0 0 0,1 0 0 0 0,0 1 1 0 0,0-1-1 0 0,0 0 0 0 0,0 0 0 0 0,0 3 4 0 0,0-2-3 0 0,1-1 1 0 0,-2 1-1 0 0,1 0 1 0 0,0 0-1 0 0,-1 0 1 0 0,1-1 0 0 0,-2 2 2 0 0,-10 14 0 0 0,9-15 0 0 0,1 0 0 0 0,0 1 0 0 0,0-1 0 0 0,0 1 0 0 0,0 0 0 0 0,1 0 0 0 0,0 0 0 0 0,0 0 0 0 0,0 0 0 0 0,0 0 0 0 0,1 1 0 0 0,0-1 0 0 0,0 0 0 0 0,0 4 0 0 0,1-5 0 0 0,0 0 0 0 0,-1 0 0 0 0,0 0 0 0 0,0 0 0 0 0,0 0 1 0 0,-1 0-1 0 0,1 0 0 0 0,-7 23 31 0 0,8-24-21 0 0,-1 0 1 0 0,1-1-1 0 0,0 1 1 0 0,0 0-1 0 0,1 0 1 0 0,-1 0-1 0 0,0 0 1 0 0,1 0-1 0 0,0 0 1 0 0,0 0-11 0 0,0 0-1 0 0,4 13 46 0 0,2 3 71 0 0,3 3 96 0 0,-7-18-132 0 0,-1 1 1 0 0,1-1-1 0 0,-1 0 1 0 0,1 0 0 0 0,4 3-82 0 0,0 0 107 0 0,4 5 95 0 0,1-3 48 0 0,0-3 63 0 0,-1-1-57 0 0,-4-1-98 0 0,23 1 538 0 0,-23-1-555 0 0,3 3 82 0 0,-9-7-206 0 0,0 0-1 0 0,-1 0 1 0 0,1 1-1 0 0,0-1 1 0 0,-1 0-1 0 0,1 0 1 0 0,0 0-1 0 0,-1 0 1 0 0,1 0-1 0 0,0 0 1 0 0,0 0-1 0 0,-1 0 1 0 0,1-1-1 0 0,0 1 1 0 0,-1 0-1 0 0,1 0 1 0 0,0-1-1 0 0,0 1-15 0 0,16-10 303 0 0,8 5-74 0 0,-4-5-34 0 0,6 5-10 0 0,4-5-21 0 0,-20 7-125 0 0,-7 2-33 0 0,-1 1 0 0 0,1-1 0 0 0,-1-1 1 0 0,1 1-1 0 0,-1 0 0 0 0,1-1 0 0 0,-1 0 1 0 0,0 0-1 0 0,2-1-6 0 0,1 0-195 0 0,-1-1 63 0 0,1 1 57 0 0,0-1 49 0 0,3-1 73 0 0,1-1 86 0 0,24-11 498 0 0,-26 13-533 0 0,-1 1-38 0 0,1-1-51 0 0,0 1-63 0 0,0-1-76 0 0,-1 0-88 0 0,1 1-79 0 0,-1 0-101 0 0,0-1-109 0 0,0 1-120 0 0,-3 1 265 0 0,-1 0-33 0 0,1 1-36 0 0,-1-1-36 0 0,1 0-38 0 0,-1 1-38 0 0,1-1-41 0 0,-1 0-41 0 0,3-1-594 0 0,0 0-33 0 0,13-6-2622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14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2 136 6992 0 0,'0'0'157'0'0,"0"3"23"0"0,-1 10-64 0 0,1 15 99 0 0,4-9-155 0 0,-2-10-52 0 0,3 6 35 0 0,2 3 39 0 0,-1-2 42 0 0,1-3 43 0 0,4 8 265 0 0,-8 6 63 0 0,1 3-32 0 0,2-11-205 0 0,1-1-48 0 0,5 18 148 0 0,-7-13-52 0 0,-1-1-53 0 0,2 8 42 0 0,8 39 304 0 0,-8-44-340 0 0,5 10 75 0 0,-7-22-190 0 0,0 0 0 0 0,-1 0 1 0 0,-1 0-1 0 0,0 0 1 0 0,0 5-145 0 0,-1-8 121 0 0,0-2-39 0 0,1 0-23 0 0,2 2-16 0 0,1 0 0 0 0,3 12 60 0 0,-6-19-81 0 0,-1 1-1 0 0,1-1 1 0 0,-1 1 0 0 0,0 0 0 0 0,0 0 0 0 0,-1-1 0 0 0,1 1 0 0 0,-1 0 0 0 0,0 4-22 0 0,0-4-12 0 0,0-1 58 0 0,1-1 49 0 0,-1-1 38 0 0,0-1 138 0 0,0-3 193 0 0,0-1-200 0 0,0 0-45 0 0,0 1-112 0 0,-1 0-41 0 0,1 1-48 0 0,-1-1-39 0 0,1 1-44 0 0,-1 1-48 0 0,-6-13 206 0 0,-5-9 11 0 0,10 19-94 0 0,1 0 1 0 0,0 0-1 0 0,-1 0 1 0 0,1 0-1 0 0,1 0 1 0 0,-1 0-1 0 0,0 0 1 0 0,1-3-11 0 0,0 1 9 0 0,-1 0 0 0 0,1 0 0 0 0,-2 0 0 0 0,1 0 0 0 0,-2-4-9 0 0,-2-13 36 0 0,-1-20-22 0 0,2 20-15 0 0,1 8-4 0 0,1 0 1 0 0,0 0-1 0 0,1-8 5 0 0,1-13-69 0 0,0 0-77 0 0,0-73-480 0 0,4 63 357 0 0,-3 37 194 0 0,1 0 0 0 0,0 1 0 0 0,4-8 75 0 0,12-45-418 0 0,-8 41 232 0 0,-5-5 104 0 0,-2 17 61 0 0,0 0 0 0 0,1 1 0 0 0,0-1 0 0 0,1 1 0 0 0,2-3 21 0 0,-6 8-1 0 0,4-5-11 0 0,-4 5 7 0 0,0 0 0 0 0,0 0 0 0 0,1 0 0 0 0,-1 1 1 0 0,1-1-1 0 0,-1 0 0 0 0,1 1 0 0 0,-1-1 0 0 0,1 1 1 0 0,0 0-1 0 0,0-1 0 0 0,0 1 0 0 0,0 0 0 0 0,2-1 5 0 0,3-2-26 0 0,-5 3 22 0 0,-1 0 0 0 0,0 0 0 0 0,1 0 0 0 0,-1 0 0 0 0,1 1 0 0 0,-1-1 0 0 0,1 1 0 0 0,-1-1 0 0 0,1 1 0 0 0,-1-1 0 0 0,1 1 0 0 0,0 0 0 0 0,-1 0 0 0 0,1 0 4 0 0,5 0-31 0 0,-5-1 19 0 0,0 1 0 0 0,0 0 0 0 0,0 0 0 0 0,0 0 0 0 0,0 1 0 0 0,0-1 0 0 0,0 0 0 0 0,0 1 0 0 0,0-1 0 0 0,1 1 12 0 0,5 3-30 0 0,17 7-59 0 0,-20-8 83 0 0,-1 0 0 0 0,1-1 0 0 0,-1 1 0 0 0,0 1 0 0 0,0-1 0 0 0,0 1 0 0 0,0-1 0 0 0,-1 1-1 0 0,1 0 1 0 0,-1 1 0 0 0,2 2 6 0 0,19 21-61 0 0,-16-18 60 0 0,0 0 0 0 0,-1 0-1 0 0,0 1 1 0 0,-1 0 0 0 0,0 0-1 0 0,-1 0 1 0 0,0 1 0 0 0,1 6 1 0 0,-5-15 0 0 0,0 1 0 0 0,0 0-1 0 0,-1 0 1 0 0,0-1 0 0 0,1 1 0 0 0,-1 0 0 0 0,0 0 0 0 0,-1 2 0 0 0,1 6 11 0 0,0-12-9 0 0,0 1-1 0 0,0-1 1 0 0,0 1 0 0 0,0-1-1 0 0,0 0 1 0 0,0 1-1 0 0,0-1 1 0 0,0 1 0 0 0,0-1-1 0 0,0 1 1 0 0,0-1-1 0 0,0 1 1 0 0,-1-1 0 0 0,1 1-1 0 0,0-1 1 0 0,0 1-1 0 0,0-1 1 0 0,-1 0 0 0 0,1 1-1 0 0,0-1 1 0 0,0 1-1 0 0,-1-1 1 0 0,1 0-1 0 0,0 1 1 0 0,-1-1 0 0 0,1 0-1 0 0,0 1 1 0 0,-1-1-1 0 0,1 0 1 0 0,-1 0 0 0 0,1 1-1 0 0,-1-1-1 0 0,-5 4 16 0 0,0 7 33 0 0,5-10-47 0 0,1 0 0 0 0,0 0 1 0 0,-1 0-1 0 0,1 0 0 0 0,-1 0 0 0 0,0 0 0 0 0,1 0 1 0 0,-1 0-1 0 0,0-1 0 0 0,1 1 0 0 0,-1 0 0 0 0,0 0 0 0 0,0-1 1 0 0,0 1-1 0 0,1 0 0 0 0,-2 0-2 0 0,-2 1 18 0 0,3-2-12 0 0,0 0 0 0 0,1 0 0 0 0,-1 1 0 0 0,0-1-1 0 0,1 0 1 0 0,-1 1 0 0 0,1-1 0 0 0,-1 1 0 0 0,1-1-1 0 0,-1 0 1 0 0,1 1 0 0 0,-1-1 0 0 0,1 1-1 0 0,-1-1 1 0 0,1 1 0 0 0,0-1 0 0 0,-1 1 0 0 0,1 0-1 0 0,0-1 1 0 0,-1 1 0 0 0,1-1 0 0 0,0 1-6 0 0,-2 4 19 0 0,1-4-13 0 0,0 1 0 0 0,0-1 0 0 0,0 0 0 0 0,0 0-1 0 0,0 0 1 0 0,-1 0 0 0 0,1 0 0 0 0,0 0 0 0 0,0 0-1 0 0,-1 0 1 0 0,1 0 0 0 0,-1 0 0 0 0,1-1 0 0 0,-1 1 0 0 0,1-1-1 0 0,-1 1 1 0 0,1-1 0 0 0,-1 0 0 0 0,1 1 0 0 0,-2-1-6 0 0,1 0 11 0 0,-1 1 0 0 0,1-1 0 0 0,0 1 0 0 0,-1 0 1 0 0,1 0-1 0 0,0 0 0 0 0,-1 0 0 0 0,1 0 0 0 0,0 0 1 0 0,0 1-1 0 0,0-1 0 0 0,0 1-11 0 0,0 0 12 0 0,0-1-1 0 0,0 1 1 0 0,1-1 0 0 0,-1 1 0 0 0,0-1-1 0 0,0 0 1 0 0,0 0 0 0 0,0 0-1 0 0,-1 0 1 0 0,1-1 0 0 0,0 1 0 0 0,0 0-1 0 0,0-1 1 0 0,-1 0 0 0 0,1 1-1 0 0,0-1 1 0 0,-1 0 0 0 0,1 0 0 0 0,-1 0-12 0 0,-13 2 83 0 0,7 3-56 0 0,7-4-27 0 0,1 0 1 0 0,-1 0 0 0 0,1 0 0 0 0,-1-1 0 0 0,0 1 0 0 0,1 0 0 0 0,-1-1 0 0 0,0 1 0 0 0,1-1 0 0 0,-1 0 0 0 0,0 0-1 0 0,1 1 1 0 0,-1-1 0 0 0,-1 0-1 0 0,-6 0-19 0 0,-16 0 94 0 0,16 0-102 0 0,1 0-59 0 0,-2 0-105 0 0,6 0 49 0 0,-1 0-35 0 0,0 0-39 0 0,1 0-43 0 0,-1 0-46 0 0,1 0-49 0 0,3 0 52 0 0,-1 0-44 0 0,1 0-38 0 0,-1 0-35 0 0,0 0-121 0 0,1 0-34 0 0,-5 0-1266 0 0</inkml:trace>
  <inkml:trace contextRef="#ctx0" brushRef="#br0" timeOffset="400.34">637 197 8864 0 0,'0'2'200'0'0,"0"-1"-193"0"0,0-1 0 0 0,0 1 0 0 0,0-1 0 0 0,0 1 0 0 0,0-1 0 0 0,0 1 0 0 0,0-1 0 0 0,1 0 0 0 0,-1 1 0 0 0,0-1 0 0 0,0 1 0 0 0,0-1 0 0 0,1 1 0 0 0,-1-1 0 0 0,0 0 0 0 0,0 1 0 0 0,1-1 0 0 0,-1 0 1 0 0,1 1-8 0 0,13 4 292 0 0,3 0-50 0 0,-9 4-182 0 0,-7-6-55 0 0,1 0 0 0 0,0 0 1 0 0,0-1-1 0 0,0 1 0 0 0,0-1 1 0 0,3 3-6 0 0,16 12 96 0 0,5 6 97 0 0,-19-16-35 0 0,-3-5-74 0 0,-1 1 0 0 0,0 1 0 0 0,0-1 0 0 0,-1 0 1 0 0,1 1-1 0 0,0 0-84 0 0,-1 1 127 0 0,4 6 135 0 0,0 1-64 0 0,1 1-18 0 0,4 1 45 0 0,2-4 103 0 0,-8 13-10 0 0,1-11-141 0 0,-5-11-151 0 0,0 1 0 0 0,-1-1 0 0 0,1 1-1 0 0,0-1 1 0 0,-1 1 0 0 0,1-1-1 0 0,-1 1 1 0 0,1-1 0 0 0,-1 1 0 0 0,0 0-1 0 0,1-1 1 0 0,-1 1 0 0 0,0-1 0 0 0,0 1-26 0 0,0-1 6 0 0,0 12 112 0 0,0 1 57 0 0,0 29 470 0 0,0-41-437 0 0,0 1 2 0 0,-1 0-150 0 0,1 0 87 0 0,-1 0 54 0 0,-3 4 331 0 0,2-4-278 0 0,1-1-178 0 0,-1 0-50 0 0,1-1-60 0 0,0 0-72 0 0,-6 3 261 0 0,1-6-76 0 0,0-8-5 0 0,5 8-28 0 0,-9-3 66 0 0,5-5 0 0 0,-5 5-6 0 0,7 0-74 0 0,0 0-1 0 0,0 0 1 0 0,1 0-1 0 0,0 0 1 0 0,0 0-32 0 0,-4-21 72 0 0,1 11-27 0 0,4 12-41 0 0,-1 0-1 0 0,1 0 0 0 0,0 0 0 0 0,1 0 1 0 0,-1-1-1 0 0,1 1 0 0 0,-1 0 1 0 0,1-2-4 0 0,0-1 11 0 0,0 0 0 0 0,1-1 1 0 0,0 1-1 0 0,0 0 0 0 0,1 0 1 0 0,-1 0-1 0 0,3-4-11 0 0,-2 3-8 0 0,-1 4 8 0 0,0-1 0 0 0,0 1 0 0 0,-1 0 0 0 0,1 0 0 0 0,-1 0 0 0 0,0 0 0 0 0,0 0 0 0 0,0-1 0 0 0,2-13 0 0 0,8-3 0 0 0,-7 8 0 0 0,-3 9 0 0 0,0 1 0 0 0,1 0 0 0 0,0 0 0 0 0,-1 0 0 0 0,1-1 0 0 0,0 1 0 0 0,0 0 0 0 0,0 0 0 0 0,0 0 0 0 0,0 0 0 0 0,1 1 0 0 0,-1-1 0 0 0,0 0 0 0 0,1 0 0 0 0,20-21-1 0 0,10-10-2 0 0,-8 14-59 0 0,-17 14 52 0 0,27-15-1 0 0,-14 12-35 0 0,-6 3 29 0 0,21-6 29 0 0,-10 4-70 0 0,-2 4-97 0 0,-11 1 24 0 0,0 2-42 0 0,-9 0 77 0 0,6 0 2 0 0,-5 0 5 0 0,-1 0-80 0 0,-1 0 40 0 0,0 0-37 0 0,0 0-66 0 0,1 0-58 0 0,-1 0-65 0 0,1 0-70 0 0,0 0-77 0 0,0 0-85 0 0,0 0-92 0 0,0 0-96 0 0,7 0-1119 0 0,8 0-1072 0 0</inkml:trace>
  <inkml:trace contextRef="#ctx0" brushRef="#br0" timeOffset="785.45">1605 136 7512 0 0,'0'0'166'0'0,"0"0"29"0"0,0 0 13 0 0,-3 0-29 0 0,-5 0-145 0 0,-12 0 37 0 0,16 0 5 0 0,0 0 37 0 0,-4 0 201 0 0,-12-1 570 0 0,11 1-537 0 0,5 1-188 0 0,0-1-34 0 0,0 1-40 0 0,1 1-51 0 0,-9 4 250 0 0,-18 9 432 0 0,21-11-528 0 0,-1 1-34 0 0,6-2-92 0 0,0 0 0 0 0,0 0 0 0 0,0 0 0 0 0,1 0-1 0 0,-1 1 1 0 0,1 0 0 0 0,-2 1-62 0 0,-10 11 167 0 0,-2-2-54 0 0,12-11-93 0 0,3-1-11 0 0,0-1 0 0 0,0 0-1 0 0,0 1 1 0 0,0-1-1 0 0,0 1 1 0 0,1 0 0 0 0,-1-1-1 0 0,0 2-8 0 0,-5 14 59 0 0,6-15-52 0 0,1 0 1 0 0,-1 1-1 0 0,0-1 1 0 0,1 0-1 0 0,-1 0 1 0 0,0 0-1 0 0,-1 0 0 0 0,1-1 1 0 0,0 1-1 0 0,0 0 1 0 0,-1 0-1 0 0,1 0-7 0 0,-1-1 1 0 0,0 1 0 0 0,1 0 0 0 0,0 0 0 0 0,-1 0 0 0 0,1 0 0 0 0,0 0 0 0 0,0 0-1 0 0,0 0 1 0 0,0 0 0 0 0,0 1 0 0 0,1-1 0 0 0,-1 0 0 0 0,1 1 0 0 0,-1-1-1 0 0,1 37 36 0 0,1-16 46 0 0,-1-23-82 0 0,-1 3 4 0 0,1-1 0 0 0,0 1-1 0 0,1 0 1 0 0,-1-1 0 0 0,0 1 0 0 0,1 0 0 0 0,0 0-4 0 0,6 3 43 0 0,-4-4-12 0 0,15 26 152 0 0,-2-12-50 0 0,8 1-3 0 0,-11-11-53 0 0,2-2 32 0 0,10-2 122 0 0,-11-2-141 0 0,-5 1 1 0 0,0-1 0 0 0,1 0-1 0 0,-1-1 1 0 0,0 0 0 0 0,2 0-91 0 0,9-10 215 0 0,-1 6-57 0 0,-14 5-119 0 0,-1-1 0 0 0,1-1 1 0 0,-1 1-1 0 0,0 0 0 0 0,0-1 1 0 0,1 0-1 0 0,0-1-39 0 0,7-5 133 0 0,3-2 9 0 0,4-2 30 0 0,-4-2 15 0 0,-2-6-2 0 0,-3 4-45 0 0,-1 5-12 0 0,-4 7-64 0 0,-1 0 1 0 0,-1-1 0 0 0,1 1 0 0 0,0-1 0 0 0,-1 0-65 0 0,-2 2 22 0 0,1 1 0 0 0,-1 0 0 0 0,-1-1 1 0 0,1 1-1 0 0,0-1 0 0 0,-1 1 1 0 0,1-1-1 0 0,-1 1 0 0 0,1-1 1 0 0,-1 1-1 0 0,0-2-22 0 0,0-19 216 0 0,1 3-59 0 0,-2 1-40 0 0,-4 3-35 0 0,-5 1-34 0 0,7 11-39 0 0,0 1 0 0 0,0-1 0 0 0,1 0 0 0 0,0 0 1 0 0,0 0-1 0 0,0 0 0 0 0,0 0 0 0 0,0-1-9 0 0,-8-17 9 0 0,-1 2-9 0 0,9 16-9 0 0,-1 0 1 0 0,1 0-1 0 0,-1 0 0 0 0,1 0 0 0 0,-1 0 0 0 0,-1 0 9 0 0,1 0 41 0 0,0 0-58 0 0,0 0-55 0 0,1 0-51 0 0,-2-1-166 0 0,1 0-104 0 0,-1 2-89 0 0,-2 2-77 0 0,4 1-461 0 0</inkml:trace>
  <inkml:trace contextRef="#ctx0" brushRef="#br0" timeOffset="1069.84">1862 151 9040 0 0,'2'3'200'0'0,"5"4"-60"0"0,16 16 324 0 0,-16-16-369 0 0,-1-1-58 0 0,-3-4-41 0 0,0 1 0 0 0,0-1 0 0 0,0 0-1 0 0,0 0 1 0 0,0 0 0 0 0,2 0 4 0 0,6 4 25 0 0,0 3 72 0 0,-3-2 105 0 0,-1 0 53 0 0,6 9 425 0 0,-8-6-233 0 0,-1-2-61 0 0,5 5 97 0 0,3-2 27 0 0,-7-7-295 0 0,0 1 0 0 0,-1-1 1 0 0,0 0-1 0 0,0 1 0 0 0,0 0 1 0 0,1 2-216 0 0,-3-2 161 0 0,2 1 238 0 0,3-2-64 0 0,-3-1-229 0 0,5 4 104 0 0,-4 1 39 0 0,-5-7-225 0 0,0-1 0 0 0,0 1 0 0 0,0 0 1 0 0,1-1-1 0 0,-1 1 0 0 0,0 0 0 0 0,1-1 1 0 0,-1 1-1 0 0,1-1 0 0 0,-1 1 0 0 0,1-1 0 0 0,-1 1 1 0 0,1-1-1 0 0,-1 1 0 0 0,1-1 0 0 0,-1 1 1 0 0,1-1-1 0 0,0 0 0 0 0,-1 1 0 0 0,1-1 1 0 0,0 0-1 0 0,-1 0 0 0 0,1 1 0 0 0,0-1 1 0 0,-1 0-1 0 0,1 0 0 0 0,0 0-24 0 0,1 0 340 0 0,-2 0-11 0 0,3 0-1 0 0,7 0-12 0 0,-7 0-49 0 0,-3 0-19 0 0,0 8 31 0 0,2-5-110 0 0,0-4-90 0 0,2-2-7 0 0,3-2 14 0 0,-2 2 19 0 0,0 3 35 0 0,0 1 67 0 0,-6-2-35 0 0,1-1-76 0 0,1-1-55 0 0,1-4-13 0 0,-2 5 18 0 0,5-4 25 0 0,2-3 89 0 0,6-7 113 0 0,-11 9-219 0 0,-1 0-36 0 0,0-16 84 0 0,-1 20-87 0 0,1-1 0 0 0,-1 0 0 0 0,1 0-1 0 0,0 0 1 0 0,1 1 0 0 0,-1-1 0 0 0,1 0 0 0 0,-1 1 0 0 0,2-2-15 0 0,0-2 3 0 0,0-1 0 0 0,0 1 0 0 0,-1-1 0 0 0,1-3-3 0 0,-2 7 1 0 0,0-15 2 0 0,-1 16 3 0 0,0 0 1 0 0,0-1-1 0 0,0 1 0 0 0,1 0 1 0 0,-1 0-1 0 0,1 0 0 0 0,0-1 1 0 0,0 1-7 0 0,9-15 1 0 0,-2 5-39 0 0,-1-1-45 0 0,-4 2 25 0 0,3-7-28 0 0,-2 12 14 0 0,1-1-40 0 0,1-3-150 0 0,-1 4 16 0 0,1-1-68 0 0,0-1-79 0 0,1 2-90 0 0,-4 3 258 0 0,-1 2 43 0 0,0 0-3 0 0,-1 0-43 0 0,1 1-2 0 0,-1-1-43 0 0,0 1-48 0 0,0-1-56 0 0,-1 1-58 0 0,1-1-56 0 0,-1 1-48 0 0,0-1-43 0 0,1 1-164 0 0,-1-1-43 0 0,0 0-197 0 0,0-2-540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6:18:12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439 0 5728 0 0,'0'0'166'0'0,"-2"3"-6"0"0,1-2-131 0 0,-2 1-4 0 0,-1 4-41 0 0,1-1 68 0 0,2-2 32 0 0,1 1 57 0 0,-1 0 70 0 0,1 1 82 0 0,-1 3-14 0 0,-5 3 36 0 0,0 2 38 0 0,4-2-28 0 0,2 10 162 0 0,0 1-51 0 0,0 1-45 0 0,0 1-40 0 0,0 22 251 0 0,0-1-98 0 0,1-21-226 0 0,5 5 3 0 0,0 0 3 0 0,-4-5-3 0 0,-2 1 35 0 0,0 0-48 0 0,0 56 472 0 0,0-46-379 0 0,3-10-262 0 0,2-2-74 0 0,-3-16-25 0 0,0 0 0 0 0,-1 0-1 0 0,0 0 1 0 0,0 0 0 0 0,-1 1 0 0 0,0 7 0 0 0,0 8 38 0 0,3-1 38 0 0,1-7-32 0 0,-2-9-11 0 0,0 0 0 0 0,-1 0-1 0 0,0 0 1 0 0,0 1 0 0 0,0-1-1 0 0,-1 5-32 0 0,0-7 2 0 0,1 0-1 0 0,-1 0 0 0 0,1 0 1 0 0,0-1-1 0 0,0 1 0 0 0,0 0 1 0 0,0-1-1 0 0,1 1 0 0 0,0-1 1 0 0,1 3-2 0 0,-2-3-64 0 0,-1-1 59 0 0,2 7 159 0 0,-2-5-129 0 0,0-2-47 0 0,0 1-35 0 0,0-1-40 0 0,-1 0-48 0 0,1 0-3 0 0,0 0-37 0 0,0-2-135 0 0</inkml:trace>
  <inkml:trace contextRef="#ctx0" brushRef="#br0" timeOffset="600.22">1 454 4656 0 0,'0'0'133'0'0,"0"-3"-5"0"0,2-7-101 0 0,14 1-39 0 0,-8 5 34 0 0,-4 2 21 0 0,3 0 72 0 0,1 1 40 0 0,7-1 195 0 0,2-6-16 0 0,-14 7-276 0 0,1 0 0 0 0,-1 0 0 0 0,0 1 0 0 0,0-1-1 0 0,0 1 1 0 0,1-1 0 0 0,2 1-58 0 0,0 0 127 0 0,0-1 0 0 0,0 1 0 0 0,0-1 0 0 0,0-1 1 0 0,4-1-128 0 0,12-2 336 0 0,19 0 176 0 0,-19 0-206 0 0,5-1 11 0 0,2 4-98 0 0,-20 2-117 0 0,0-1 0 0 0,-1 0-1 0 0,8-1-101 0 0,11-5 241 0 0,-20 5-181 0 0,7 0 78 0 0,0 1-39 0 0,14 1 9 0 0,-9 1-77 0 0,98-1 69 0 0,-68 0-94 0 0,-37 0 3 0 0,0 1-1 0 0,-1 1 1 0 0,1 0-1 0 0,-1 0-8 0 0,2 1 5 0 0,0-1 0 0 0,0 0 0 0 0,0-1 0 0 0,1-1-5 0 0,2 0-2 0 0,-7-1 5 0 0,0 1-1 0 0,-1 0 1 0 0,1 0-1 0 0,0 1 0 0 0,4 2-2 0 0,2 2 25 0 0,-13-4-22 0 0,1 0 0 0 0,0 0 0 0 0,0 0 0 0 0,0 0 1 0 0,0 0-1 0 0,0-1 0 0 0,1 1 0 0 0,-1-1 1 0 0,3 0-4 0 0,2 0 0 0 0,-5-1 0 0 0,0 1 0 0 0,0 0 0 0 0,0 0 0 0 0,-1 0 0 0 0,1 0 0 0 0,0 0 0 0 0,0 1 0 0 0,0-1 0 0 0,0 1 0 0 0,-1 0 0 0 0,2 0 0 0 0,11 9 0 0 0,0-8 0 0 0,-10-2 6 0 0,5 0 74 0 0,-10 3 70 0 0,1-1-106 0 0,-1 4 58 0 0,0 6 136 0 0,-3-2 68 0 0,-7 4-159 0 0,7 0-20 0 0,1-1-19 0 0,-4-4-51 0 0,5-7-53 0 0,0-1 0 0 0,1 1 0 0 0,-1-1 0 0 0,0 1-1 0 0,0 0 1 0 0,1-1 0 0 0,-1 1 0 0 0,1-1 0 0 0,0 1 0 0 0,-1 0 0 0 0,1 0 0 0 0,0-1 0 0 0,0 1-4 0 0,0 29 88 0 0,0-1-46 0 0,0 58-18 0 0,0-85-19 0 0,0 0 0 0 0,0 0 0 0 0,1 0 0 0 0,-1 0 0 0 0,1 1-1 0 0,0-1 1 0 0,0 0 0 0 0,0 0 0 0 0,1 2-5 0 0,3 10 10 0 0,-1 2-10 0 0,-3-12 0 0 0,0-1 0 0 0,0 0 0 0 0,0 0 0 0 0,0 0 0 0 0,0-1 0 0 0,1 1 0 0 0,0 0 0 0 0,0 0 0 0 0,0-1 0 0 0,0 1 0 0 0,0-1 0 0 0,1 0 0 0 0,0 0 0 0 0,2 3 0 0 0,13 16-5 0 0,-17-19 7 0 0,0-1 0 0 0,1 0 0 0 0,0 0 0 0 0,0 0 0 0 0,-1 0 0 0 0,1 0-1 0 0,0 0 1 0 0,1 0 0 0 0,-1-1 0 0 0,0 1 0 0 0,0-1 0 0 0,1 1 0 0 0,0-1-2 0 0,42 24 268 0 0,-36-22-222 0 0,-1-3 74 0 0,-1-1 30 0 0,7-7 258 0 0,-7 4-202 0 0,0 1 35 0 0,3-2 71 0 0,6-2 70 0 0,-7 5-225 0 0,7-3 123 0 0,-14 3-241 0 0,0 1 0 0 0,-1-1 0 0 0,1 1 0 0 0,-1-1 0 0 0,0 0-1 0 0,1 0 1 0 0,-1 1 0 0 0,1-2-39 0 0,6-10 235 0 0,5 1 69 0 0,12-6 111 0 0,-23 16-377 0 0,-1 0 0 0 0,1 0 1 0 0,0 0-1 0 0,-1 0 0 0 0,1 0 0 0 0,-1-1 0 0 0,0 1 0 0 0,1 0 1 0 0,-1-1-1 0 0,0 0-38 0 0,2-6 217 0 0,1 1-38 0 0,5-7 90 0 0,-7 12-209 0 0,1 0 0 0 0,-1-1 0 0 0,-1 0 0 0 0,1 1 0 0 0,0-1 0 0 0,-1 0 0 0 0,1-1-60 0 0,0-13 225 0 0,-2 6-135 0 0,0 7-34 0 0,0-1 0 0 0,0 0 0 0 0,-1 1-1 0 0,1-1 1 0 0,-2-3-56 0 0,1 5 38 0 0,0 1-1 0 0,-1-1 1 0 0,1 0 0 0 0,-1 1-1 0 0,0 0 1 0 0,-2-3-38 0 0,2 3 18 0 0,0-1 0 0 0,0 1 0 0 0,1-1 0 0 0,-1 0 0 0 0,1 0 0 0 0,-1-1-18 0 0,0-5 24 0 0,2 8-18 0 0,-1 0-1 0 0,1 0 1 0 0,0 0 0 0 0,-1 0-1 0 0,0 0 1 0 0,1 0 0 0 0,-1 1-1 0 0,-1-2-5 0 0,-20-17 64 0 0,10 3-26 0 0,10 14-33 0 0,0 1-1 0 0,1-1 0 0 0,-1 0 1 0 0,0 1-1 0 0,-1-1 1 0 0,1 1-1 0 0,0 0 0 0 0,-1 0 1 0 0,-2-2-5 0 0,-9-6 26 0 0,0 0 1 0 0,0-1 0 0 0,1-1-27 0 0,11 10 4 0 0,1 1 0 0 0,-1-1 0 0 0,0 1 1 0 0,1-1-1 0 0,-1 1 0 0 0,0 0 0 0 0,0 0 0 0 0,0 0 0 0 0,0 0 1 0 0,0 0-1 0 0,0 0 0 0 0,0 0 0 0 0,-1 1 0 0 0,1-1 1 0 0,0 1-1 0 0,-2-1-4 0 0,-9-1-1 0 0,5-1 1 0 0,1 0 0 0 0,0 0 0 0 0,-6-3 0 0 0,-10-4 0 0 0,11 5 2 0 0,-27-6-24 0 0,12 9-42 0 0,3-2 15 0 0,9 0-49 0 0,6 1-5 0 0,1 1-47 0 0,-1 0-54 0 0,1 2-65 0 0,-10 0-561 0 0,3 0-38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1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BFB-A35C-470A-9F19-8F36FF01EF1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EC17-518E-47EE-8A15-44510DE0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47.png"/><Relationship Id="rId42" Type="http://schemas.openxmlformats.org/officeDocument/2006/relationships/customXml" Target="../ink/ink19.xml"/><Relationship Id="rId47" Type="http://schemas.openxmlformats.org/officeDocument/2006/relationships/image" Target="../media/image60.png"/><Relationship Id="rId63" Type="http://schemas.openxmlformats.org/officeDocument/2006/relationships/image" Target="../media/image67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customXml" Target="../ink/ink43.xml"/><Relationship Id="rId16" Type="http://schemas.openxmlformats.org/officeDocument/2006/relationships/customXml" Target="../ink/ink6.xml"/><Relationship Id="rId11" Type="http://schemas.openxmlformats.org/officeDocument/2006/relationships/image" Target="../media/image42.png"/><Relationship Id="rId32" Type="http://schemas.openxmlformats.org/officeDocument/2006/relationships/customXml" Target="../ink/ink14.xml"/><Relationship Id="rId37" Type="http://schemas.openxmlformats.org/officeDocument/2006/relationships/image" Target="../media/image55.png"/><Relationship Id="rId53" Type="http://schemas.openxmlformats.org/officeDocument/2006/relationships/image" Target="../media/image63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75.png"/><Relationship Id="rId90" Type="http://schemas.openxmlformats.org/officeDocument/2006/relationships/image" Target="../media/image80.png"/><Relationship Id="rId95" Type="http://schemas.openxmlformats.org/officeDocument/2006/relationships/customXml" Target="../ink/ink46.xml"/><Relationship Id="rId22" Type="http://schemas.openxmlformats.org/officeDocument/2006/relationships/customXml" Target="../ink/ink9.xml"/><Relationship Id="rId27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70.png"/><Relationship Id="rId8" Type="http://schemas.openxmlformats.org/officeDocument/2006/relationships/customXml" Target="../ink/ink2.xml"/><Relationship Id="rId51" Type="http://schemas.openxmlformats.org/officeDocument/2006/relationships/image" Target="../media/image62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78.png"/><Relationship Id="rId93" Type="http://schemas.openxmlformats.org/officeDocument/2006/relationships/customXml" Target="../ink/ink45.xml"/><Relationship Id="rId98" Type="http://schemas.openxmlformats.org/officeDocument/2006/relationships/image" Target="../media/image84.png"/><Relationship Id="rId12" Type="http://schemas.openxmlformats.org/officeDocument/2006/relationships/customXml" Target="../ink/ink4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65.png"/><Relationship Id="rId67" Type="http://schemas.openxmlformats.org/officeDocument/2006/relationships/image" Target="../media/image69.png"/><Relationship Id="rId20" Type="http://schemas.openxmlformats.org/officeDocument/2006/relationships/customXml" Target="../ink/ink8.xml"/><Relationship Id="rId41" Type="http://schemas.openxmlformats.org/officeDocument/2006/relationships/image" Target="../media/image57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73.png"/><Relationship Id="rId83" Type="http://schemas.openxmlformats.org/officeDocument/2006/relationships/image" Target="../media/image77.png"/><Relationship Id="rId88" Type="http://schemas.openxmlformats.org/officeDocument/2006/relationships/customXml" Target="../ink/ink42.xml"/><Relationship Id="rId91" Type="http://schemas.openxmlformats.org/officeDocument/2006/relationships/customXml" Target="../ink/ink44.xml"/><Relationship Id="rId9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61.png"/><Relationship Id="rId57" Type="http://schemas.openxmlformats.org/officeDocument/2006/relationships/image" Target="../media/image27.png"/><Relationship Id="rId10" Type="http://schemas.openxmlformats.org/officeDocument/2006/relationships/customXml" Target="../ink/ink3.xml"/><Relationship Id="rId31" Type="http://schemas.openxmlformats.org/officeDocument/2006/relationships/image" Target="../media/image52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68.png"/><Relationship Id="rId73" Type="http://schemas.openxmlformats.org/officeDocument/2006/relationships/image" Target="../media/image72.png"/><Relationship Id="rId78" Type="http://schemas.openxmlformats.org/officeDocument/2006/relationships/customXml" Target="../ink/ink37.xml"/><Relationship Id="rId81" Type="http://schemas.openxmlformats.org/officeDocument/2006/relationships/image" Target="../media/image76.png"/><Relationship Id="rId86" Type="http://schemas.openxmlformats.org/officeDocument/2006/relationships/customXml" Target="../ink/ink41.xml"/><Relationship Id="rId94" Type="http://schemas.openxmlformats.org/officeDocument/2006/relationships/image" Target="../media/image82.png"/><Relationship Id="rId99" Type="http://schemas.openxmlformats.org/officeDocument/2006/relationships/customXml" Target="../ink/ink48.xml"/><Relationship Id="rId9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customXml" Target="../ink/ink7.xml"/><Relationship Id="rId39" Type="http://schemas.openxmlformats.org/officeDocument/2006/relationships/image" Target="../media/image56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64.png"/><Relationship Id="rId76" Type="http://schemas.openxmlformats.org/officeDocument/2006/relationships/customXml" Target="../ink/ink36.xml"/><Relationship Id="rId97" Type="http://schemas.openxmlformats.org/officeDocument/2006/relationships/customXml" Target="../ink/ink47.xml"/><Relationship Id="rId7" Type="http://schemas.openxmlformats.org/officeDocument/2006/relationships/image" Target="../media/image40.png"/><Relationship Id="rId71" Type="http://schemas.openxmlformats.org/officeDocument/2006/relationships/image" Target="../media/image71.png"/><Relationship Id="rId92" Type="http://schemas.openxmlformats.org/officeDocument/2006/relationships/image" Target="../media/image81.png"/><Relationship Id="rId2" Type="http://schemas.openxmlformats.org/officeDocument/2006/relationships/customXml" Target="../ink/ink1.xml"/><Relationship Id="rId29" Type="http://schemas.openxmlformats.org/officeDocument/2006/relationships/image" Target="../media/image51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59.png"/><Relationship Id="rId66" Type="http://schemas.openxmlformats.org/officeDocument/2006/relationships/customXml" Target="../ink/ink31.xml"/><Relationship Id="rId87" Type="http://schemas.openxmlformats.org/officeDocument/2006/relationships/image" Target="../media/image79.png"/><Relationship Id="rId61" Type="http://schemas.openxmlformats.org/officeDocument/2006/relationships/image" Target="../media/image66.png"/><Relationship Id="rId82" Type="http://schemas.openxmlformats.org/officeDocument/2006/relationships/customXml" Target="../ink/ink39.xml"/><Relationship Id="rId19" Type="http://schemas.openxmlformats.org/officeDocument/2006/relationships/image" Target="../media/image46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54.png"/><Relationship Id="rId56" Type="http://schemas.openxmlformats.org/officeDocument/2006/relationships/customXml" Target="../ink/ink26.xml"/><Relationship Id="rId77" Type="http://schemas.openxmlformats.org/officeDocument/2006/relationships/image" Target="../media/image74.png"/><Relationship Id="rId100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94764" y="1897337"/>
            <a:ext cx="12002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Using Mathematical Induction: Divisibility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36F548-D056-465D-9B1E-64BF9F9179DD}"/>
                  </a:ext>
                </a:extLst>
              </p14:cNvPr>
              <p14:cNvContentPartPr/>
              <p14:nvPr/>
            </p14:nvContentPartPr>
            <p14:xfrm>
              <a:off x="4024594" y="418629"/>
              <a:ext cx="101160" cy="163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36F548-D056-465D-9B1E-64BF9F9179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6954" y="400629"/>
                <a:ext cx="136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7D1D15-5A5F-4526-B035-DC3E704057B3}"/>
                  </a:ext>
                </a:extLst>
              </p14:cNvPr>
              <p14:cNvContentPartPr/>
              <p14:nvPr/>
            </p14:nvContentPartPr>
            <p14:xfrm>
              <a:off x="4244914" y="445989"/>
              <a:ext cx="153000" cy="158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7D1D15-5A5F-4526-B035-DC3E704057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7274" y="427989"/>
                <a:ext cx="188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0BD541-C3DD-48F9-B72B-17CC59A96E4E}"/>
                  </a:ext>
                </a:extLst>
              </p14:cNvPr>
              <p14:cNvContentPartPr/>
              <p14:nvPr/>
            </p14:nvContentPartPr>
            <p14:xfrm>
              <a:off x="2938834" y="293709"/>
              <a:ext cx="980280" cy="327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0BD541-C3DD-48F9-B72B-17CC59A96E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1194" y="276050"/>
                <a:ext cx="1015920" cy="36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0753C6B-94BF-45FF-ACD4-A5FC31A88B39}"/>
                  </a:ext>
                </a:extLst>
              </p14:cNvPr>
              <p14:cNvContentPartPr/>
              <p14:nvPr/>
            </p14:nvContentPartPr>
            <p14:xfrm>
              <a:off x="1518274" y="315669"/>
              <a:ext cx="1317960" cy="326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0753C6B-94BF-45FF-ACD4-A5FC31A88B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0629" y="297689"/>
                <a:ext cx="1353610" cy="362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CFF0CE-2313-49FC-929B-C80CE5F9211D}"/>
                  </a:ext>
                </a:extLst>
              </p14:cNvPr>
              <p14:cNvContentPartPr/>
              <p14:nvPr/>
            </p14:nvContentPartPr>
            <p14:xfrm>
              <a:off x="603874" y="331869"/>
              <a:ext cx="604800" cy="32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CFF0CE-2313-49FC-929B-C80CE5F921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885" y="313869"/>
                <a:ext cx="640419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F32873-1FAD-44E5-91F3-BC74AD152BB9}"/>
                  </a:ext>
                </a:extLst>
              </p14:cNvPr>
              <p14:cNvContentPartPr/>
              <p14:nvPr/>
            </p14:nvContentPartPr>
            <p14:xfrm>
              <a:off x="4512034" y="342669"/>
              <a:ext cx="82440" cy="288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F32873-1FAD-44E5-91F3-BC74AD152B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4034" y="325029"/>
                <a:ext cx="118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BE4BF0-6E15-49B3-9AD5-F9423D5B08CD}"/>
                  </a:ext>
                </a:extLst>
              </p14:cNvPr>
              <p14:cNvContentPartPr/>
              <p14:nvPr/>
            </p14:nvContentPartPr>
            <p14:xfrm>
              <a:off x="8730154" y="288669"/>
              <a:ext cx="228960" cy="185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BE4BF0-6E15-49B3-9AD5-F9423D5B08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12514" y="270669"/>
                <a:ext cx="2646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76D04D-CF0B-4008-861E-44958350F2AF}"/>
                  </a:ext>
                </a:extLst>
              </p14:cNvPr>
              <p14:cNvContentPartPr/>
              <p14:nvPr/>
            </p14:nvContentPartPr>
            <p14:xfrm>
              <a:off x="7793434" y="326469"/>
              <a:ext cx="822600" cy="298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76D04D-CF0B-4008-861E-44958350F2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75794" y="308469"/>
                <a:ext cx="8582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63AA2A6-E3DC-4DB5-88F6-0C09F24CE57A}"/>
                  </a:ext>
                </a:extLst>
              </p14:cNvPr>
              <p14:cNvContentPartPr/>
              <p14:nvPr/>
            </p14:nvContentPartPr>
            <p14:xfrm>
              <a:off x="6999274" y="272109"/>
              <a:ext cx="452160" cy="310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63AA2A6-E3DC-4DB5-88F6-0C09F24CE5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81634" y="254109"/>
                <a:ext cx="4878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29D122-BF99-4305-811D-0E3998CEAB19}"/>
                  </a:ext>
                </a:extLst>
              </p14:cNvPr>
              <p14:cNvContentPartPr/>
              <p14:nvPr/>
            </p14:nvContentPartPr>
            <p14:xfrm>
              <a:off x="6476194" y="419349"/>
              <a:ext cx="376920" cy="15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29D122-BF99-4305-811D-0E3998CEAB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58554" y="401349"/>
                <a:ext cx="4125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0EA49F-BFDB-46A5-8C7C-3EC9BEA2E3F6}"/>
                  </a:ext>
                </a:extLst>
              </p14:cNvPr>
              <p14:cNvContentPartPr/>
              <p14:nvPr/>
            </p14:nvContentPartPr>
            <p14:xfrm>
              <a:off x="5907034" y="271749"/>
              <a:ext cx="439560" cy="343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0EA49F-BFDB-46A5-8C7C-3EC9BEA2E3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89394" y="254109"/>
                <a:ext cx="4752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EC6468-25C9-4130-83BA-4B7427DF1E1C}"/>
                  </a:ext>
                </a:extLst>
              </p14:cNvPr>
              <p14:cNvContentPartPr/>
              <p14:nvPr/>
            </p14:nvContentPartPr>
            <p14:xfrm>
              <a:off x="4903714" y="337269"/>
              <a:ext cx="876960" cy="310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EC6468-25C9-4130-83BA-4B7427DF1E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86074" y="319649"/>
                <a:ext cx="912600" cy="34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768748-78FD-4FB2-91EC-6227AC8560BE}"/>
                  </a:ext>
                </a:extLst>
              </p14:cNvPr>
              <p14:cNvContentPartPr/>
              <p14:nvPr/>
            </p14:nvContentPartPr>
            <p14:xfrm>
              <a:off x="9334234" y="266349"/>
              <a:ext cx="212760" cy="30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768748-78FD-4FB2-91EC-6227AC8560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6594" y="248349"/>
                <a:ext cx="2484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81F361-D3F0-4E2D-B169-EE981B08A4AD}"/>
                  </a:ext>
                </a:extLst>
              </p14:cNvPr>
              <p14:cNvContentPartPr/>
              <p14:nvPr/>
            </p14:nvContentPartPr>
            <p14:xfrm>
              <a:off x="9671914" y="250149"/>
              <a:ext cx="120240" cy="109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81F361-D3F0-4E2D-B169-EE981B08A4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53914" y="232509"/>
                <a:ext cx="155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1433CC3-04F4-4773-B09F-95D5E32AB5E4}"/>
                  </a:ext>
                </a:extLst>
              </p14:cNvPr>
              <p14:cNvContentPartPr/>
              <p14:nvPr/>
            </p14:nvContentPartPr>
            <p14:xfrm>
              <a:off x="10314154" y="440589"/>
              <a:ext cx="169200" cy="174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1433CC3-04F4-4773-B09F-95D5E32AB5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96154" y="422949"/>
                <a:ext cx="204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7BA85FC-8274-4E17-A64F-D6C53648C4E5}"/>
                  </a:ext>
                </a:extLst>
              </p14:cNvPr>
              <p14:cNvContentPartPr/>
              <p14:nvPr/>
            </p14:nvContentPartPr>
            <p14:xfrm>
              <a:off x="9900514" y="211629"/>
              <a:ext cx="364680" cy="169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7BA85FC-8274-4E17-A64F-D6C53648C4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82532" y="193989"/>
                <a:ext cx="400285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2F731D-B331-4AAD-88EF-CA15F5300024}"/>
                  </a:ext>
                </a:extLst>
              </p14:cNvPr>
              <p14:cNvContentPartPr/>
              <p14:nvPr/>
            </p14:nvContentPartPr>
            <p14:xfrm>
              <a:off x="10732474" y="157629"/>
              <a:ext cx="621360" cy="463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2F731D-B331-4AAD-88EF-CA15F53000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14834" y="140003"/>
                <a:ext cx="657000" cy="498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E722FE9-F196-4A4C-834F-8B0C90635A5D}"/>
                  </a:ext>
                </a:extLst>
              </p14:cNvPr>
              <p14:cNvContentPartPr/>
              <p14:nvPr/>
            </p14:nvContentPartPr>
            <p14:xfrm>
              <a:off x="11478754" y="108669"/>
              <a:ext cx="5760" cy="120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E722FE9-F196-4A4C-834F-8B0C90635A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461114" y="91029"/>
                <a:ext cx="41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4B25D2C-7DE6-4687-9ED7-E99115B618EB}"/>
                  </a:ext>
                </a:extLst>
              </p14:cNvPr>
              <p14:cNvContentPartPr/>
              <p14:nvPr/>
            </p14:nvContentPartPr>
            <p14:xfrm>
              <a:off x="587674" y="908949"/>
              <a:ext cx="60120" cy="11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4B25D2C-7DE6-4687-9ED7-E99115B618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9674" y="890949"/>
                <a:ext cx="95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D04EED-34A5-4FBF-A88F-D7D7CEB11D83}"/>
                  </a:ext>
                </a:extLst>
              </p14:cNvPr>
              <p14:cNvContentPartPr/>
              <p14:nvPr/>
            </p14:nvContentPartPr>
            <p14:xfrm>
              <a:off x="1170154" y="903189"/>
              <a:ext cx="125640" cy="288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D04EED-34A5-4FBF-A88F-D7D7CEB11D8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52154" y="885549"/>
                <a:ext cx="1612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8777BE0-C1AD-4701-B651-294FF96E2CE5}"/>
                  </a:ext>
                </a:extLst>
              </p14:cNvPr>
              <p14:cNvContentPartPr/>
              <p14:nvPr/>
            </p14:nvContentPartPr>
            <p14:xfrm>
              <a:off x="1425754" y="1066629"/>
              <a:ext cx="21960" cy="114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8777BE0-C1AD-4701-B651-294FF96E2C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08114" y="1048629"/>
                <a:ext cx="57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69CC5D-0B7E-4DDB-AD97-B049575855BE}"/>
                  </a:ext>
                </a:extLst>
              </p14:cNvPr>
              <p14:cNvContentPartPr/>
              <p14:nvPr/>
            </p14:nvContentPartPr>
            <p14:xfrm>
              <a:off x="1425754" y="984909"/>
              <a:ext cx="11160" cy="11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69CC5D-0B7E-4DDB-AD97-B049575855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08114" y="96726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3C1E62-2B04-4691-BB2E-69A0708FEAB4}"/>
                  </a:ext>
                </a:extLst>
              </p14:cNvPr>
              <p14:cNvContentPartPr/>
              <p14:nvPr/>
            </p14:nvContentPartPr>
            <p14:xfrm>
              <a:off x="1768834" y="957909"/>
              <a:ext cx="360" cy="21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3C1E62-2B04-4691-BB2E-69A0708FEAB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50834" y="939909"/>
                <a:ext cx="3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8A36FD4-D7FE-43F8-A634-D7DA1F20B134}"/>
                  </a:ext>
                </a:extLst>
              </p14:cNvPr>
              <p14:cNvContentPartPr/>
              <p14:nvPr/>
            </p14:nvContentPartPr>
            <p14:xfrm>
              <a:off x="1936954" y="1017309"/>
              <a:ext cx="147960" cy="153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8A36FD4-D7FE-43F8-A634-D7DA1F20B1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19314" y="999309"/>
                <a:ext cx="183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2F47B18-F9D3-4BE6-806A-0295B7AF802B}"/>
                  </a:ext>
                </a:extLst>
              </p14:cNvPr>
              <p14:cNvContentPartPr/>
              <p14:nvPr/>
            </p14:nvContentPartPr>
            <p14:xfrm>
              <a:off x="2177074" y="1055829"/>
              <a:ext cx="16560" cy="92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2F47B18-F9D3-4BE6-806A-0295B7AF80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59074" y="1037829"/>
                <a:ext cx="52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7DE6A1E-7AF5-4FFA-BDBB-1750A521D17C}"/>
                  </a:ext>
                </a:extLst>
              </p14:cNvPr>
              <p14:cNvContentPartPr/>
              <p14:nvPr/>
            </p14:nvContentPartPr>
            <p14:xfrm>
              <a:off x="2187874" y="914349"/>
              <a:ext cx="360" cy="5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7DE6A1E-7AF5-4FFA-BDBB-1750A521D1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69874" y="89634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B1DE556-C188-423E-9AD9-640CA402AEF3}"/>
                  </a:ext>
                </a:extLst>
              </p14:cNvPr>
              <p14:cNvContentPartPr/>
              <p14:nvPr/>
            </p14:nvContentPartPr>
            <p14:xfrm>
              <a:off x="2813914" y="1011909"/>
              <a:ext cx="92880" cy="132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B1DE556-C188-423E-9AD9-640CA402AE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95914" y="993909"/>
                <a:ext cx="128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6701B00-7BBB-428D-84EB-7445BD81E26F}"/>
                  </a:ext>
                </a:extLst>
              </p14:cNvPr>
              <p14:cNvContentPartPr/>
              <p14:nvPr/>
            </p14:nvContentPartPr>
            <p14:xfrm>
              <a:off x="3210994" y="783669"/>
              <a:ext cx="446760" cy="555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6701B00-7BBB-428D-84EB-7445BD81E2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92994" y="765669"/>
                <a:ext cx="4824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00A6325-A7DB-4BFA-A46B-DCB8103B58DD}"/>
                  </a:ext>
                </a:extLst>
              </p14:cNvPr>
              <p14:cNvContentPartPr/>
              <p14:nvPr/>
            </p14:nvContentPartPr>
            <p14:xfrm>
              <a:off x="2291194" y="897789"/>
              <a:ext cx="343440" cy="283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00A6325-A7DB-4BFA-A46B-DCB8103B58D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73535" y="880149"/>
                <a:ext cx="379117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EC1C35-6B3E-42D9-BFE6-65B568C6A875}"/>
                  </a:ext>
                </a:extLst>
              </p14:cNvPr>
              <p14:cNvContentPartPr/>
              <p14:nvPr/>
            </p14:nvContentPartPr>
            <p14:xfrm>
              <a:off x="1561834" y="1055829"/>
              <a:ext cx="250920" cy="125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EC1C35-6B3E-42D9-BFE6-65B568C6A8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44169" y="1037829"/>
                <a:ext cx="286611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F2D1DB0-B39A-40E0-8F13-A3609C311A18}"/>
                  </a:ext>
                </a:extLst>
              </p14:cNvPr>
              <p14:cNvContentPartPr/>
              <p14:nvPr/>
            </p14:nvContentPartPr>
            <p14:xfrm>
              <a:off x="674074" y="1001469"/>
              <a:ext cx="202680" cy="180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F2D1DB0-B39A-40E0-8F13-A3609C311A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6074" y="983469"/>
                <a:ext cx="2383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1E6A59B-E171-4932-9C6C-7F64DF2C0AC1}"/>
                  </a:ext>
                </a:extLst>
              </p14:cNvPr>
              <p14:cNvContentPartPr/>
              <p14:nvPr/>
            </p14:nvContentPartPr>
            <p14:xfrm>
              <a:off x="4065634" y="843429"/>
              <a:ext cx="419760" cy="289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1E6A59B-E171-4932-9C6C-7F64DF2C0A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47634" y="825789"/>
                <a:ext cx="4554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3DBA122-1303-40B9-8FD4-1C44C93E5AFA}"/>
                  </a:ext>
                </a:extLst>
              </p14:cNvPr>
              <p14:cNvContentPartPr/>
              <p14:nvPr/>
            </p14:nvContentPartPr>
            <p14:xfrm>
              <a:off x="5241394" y="1006869"/>
              <a:ext cx="87480" cy="109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3DBA122-1303-40B9-8FD4-1C44C93E5A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23394" y="988869"/>
                <a:ext cx="123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8D1BA3B-1686-47F8-ACF8-F5F480A82403}"/>
                  </a:ext>
                </a:extLst>
              </p14:cNvPr>
              <p14:cNvContentPartPr/>
              <p14:nvPr/>
            </p14:nvContentPartPr>
            <p14:xfrm>
              <a:off x="5964994" y="892389"/>
              <a:ext cx="60480" cy="223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8D1BA3B-1686-47F8-ACF8-F5F480A824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46994" y="874749"/>
                <a:ext cx="96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E1AB68-9D19-4272-AB0F-CD0194F44618}"/>
                  </a:ext>
                </a:extLst>
              </p14:cNvPr>
              <p14:cNvContentPartPr/>
              <p14:nvPr/>
            </p14:nvContentPartPr>
            <p14:xfrm>
              <a:off x="7794154" y="1072029"/>
              <a:ext cx="22320" cy="11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E1AB68-9D19-4272-AB0F-CD0194F446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76154" y="1054389"/>
                <a:ext cx="57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272F5FC-579A-4F82-A0A1-73E0909E5042}"/>
                  </a:ext>
                </a:extLst>
              </p14:cNvPr>
              <p14:cNvContentPartPr/>
              <p14:nvPr/>
            </p14:nvContentPartPr>
            <p14:xfrm>
              <a:off x="8681194" y="973749"/>
              <a:ext cx="126000" cy="114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272F5FC-579A-4F82-A0A1-73E0909E504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63194" y="956109"/>
                <a:ext cx="1616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02A62AC-C556-48AB-8698-604B0D065868}"/>
                  </a:ext>
                </a:extLst>
              </p14:cNvPr>
              <p14:cNvContentPartPr/>
              <p14:nvPr/>
            </p14:nvContentPartPr>
            <p14:xfrm>
              <a:off x="8947594" y="979509"/>
              <a:ext cx="104040" cy="267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02A62AC-C556-48AB-8698-604B0D06586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29954" y="961509"/>
                <a:ext cx="139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6E4B766-9DE4-45D2-85D7-C3D30DF515BF}"/>
                  </a:ext>
                </a:extLst>
              </p14:cNvPr>
              <p14:cNvContentPartPr/>
              <p14:nvPr/>
            </p14:nvContentPartPr>
            <p14:xfrm>
              <a:off x="9154594" y="990669"/>
              <a:ext cx="158040" cy="120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6E4B766-9DE4-45D2-85D7-C3D30DF515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36954" y="973029"/>
                <a:ext cx="193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867817D-A981-4088-A390-B2135DF1333E}"/>
                  </a:ext>
                </a:extLst>
              </p14:cNvPr>
              <p14:cNvContentPartPr/>
              <p14:nvPr/>
            </p14:nvContentPartPr>
            <p14:xfrm>
              <a:off x="9394354" y="946749"/>
              <a:ext cx="114840" cy="141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867817D-A981-4088-A390-B2135DF133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76354" y="929109"/>
                <a:ext cx="150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CE86734-36EC-45F7-A42E-C6F707194E4F}"/>
                  </a:ext>
                </a:extLst>
              </p14:cNvPr>
              <p14:cNvContentPartPr/>
              <p14:nvPr/>
            </p14:nvContentPartPr>
            <p14:xfrm>
              <a:off x="9654634" y="940629"/>
              <a:ext cx="88200" cy="164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CE86734-36EC-45F7-A42E-C6F707194E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36994" y="922989"/>
                <a:ext cx="123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D1A419E-3C88-4396-9667-A97761BEFF3B}"/>
                  </a:ext>
                </a:extLst>
              </p14:cNvPr>
              <p14:cNvContentPartPr/>
              <p14:nvPr/>
            </p14:nvContentPartPr>
            <p14:xfrm>
              <a:off x="10123714" y="908589"/>
              <a:ext cx="208080" cy="163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D1A419E-3C88-4396-9667-A97761BEFF3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05714" y="890949"/>
                <a:ext cx="243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384A578-92B5-4815-8FC4-77D03C768C1D}"/>
                  </a:ext>
                </a:extLst>
              </p14:cNvPr>
              <p14:cNvContentPartPr/>
              <p14:nvPr/>
            </p14:nvContentPartPr>
            <p14:xfrm>
              <a:off x="10558954" y="1050429"/>
              <a:ext cx="57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384A578-92B5-4815-8FC4-77D03C768C1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41314" y="103242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CC70103-B41D-46D6-92F4-32D612B4788F}"/>
                  </a:ext>
                </a:extLst>
              </p14:cNvPr>
              <p14:cNvContentPartPr/>
              <p14:nvPr/>
            </p14:nvContentPartPr>
            <p14:xfrm>
              <a:off x="8457994" y="870789"/>
              <a:ext cx="141840" cy="228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CC70103-B41D-46D6-92F4-32D612B4788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40354" y="852789"/>
                <a:ext cx="177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093C204-F458-4C26-8291-9809EEB0CC2E}"/>
                  </a:ext>
                </a:extLst>
              </p14:cNvPr>
              <p14:cNvContentPartPr/>
              <p14:nvPr/>
            </p14:nvContentPartPr>
            <p14:xfrm>
              <a:off x="8082514" y="968709"/>
              <a:ext cx="288720" cy="158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093C204-F458-4C26-8291-9809EEB0CC2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064514" y="950709"/>
                <a:ext cx="324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EB2B747-9B78-4652-8611-D910CA7D59AA}"/>
                  </a:ext>
                </a:extLst>
              </p14:cNvPr>
              <p14:cNvContentPartPr/>
              <p14:nvPr/>
            </p14:nvContentPartPr>
            <p14:xfrm>
              <a:off x="7129954" y="968709"/>
              <a:ext cx="523080" cy="338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EB2B747-9B78-4652-8611-D910CA7D59A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11954" y="950709"/>
                <a:ext cx="5587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CBEF6DB-CB0A-4541-9311-899CDD166CA8}"/>
                  </a:ext>
                </a:extLst>
              </p14:cNvPr>
              <p14:cNvContentPartPr/>
              <p14:nvPr/>
            </p14:nvContentPartPr>
            <p14:xfrm>
              <a:off x="6280354" y="1001469"/>
              <a:ext cx="730080" cy="142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CBEF6DB-CB0A-4541-9311-899CDD166CA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262363" y="983469"/>
                <a:ext cx="765702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35F0EDB-143C-4201-9C62-EF801C84772C}"/>
                  </a:ext>
                </a:extLst>
              </p14:cNvPr>
              <p14:cNvContentPartPr/>
              <p14:nvPr/>
            </p14:nvContentPartPr>
            <p14:xfrm>
              <a:off x="5583754" y="892389"/>
              <a:ext cx="289080" cy="2235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35F0EDB-143C-4201-9C62-EF801C84772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66114" y="874389"/>
                <a:ext cx="324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CA5F277-7CD3-4C57-BE36-897A2FC8C252}"/>
                  </a:ext>
                </a:extLst>
              </p14:cNvPr>
              <p14:cNvContentPartPr/>
              <p14:nvPr/>
            </p14:nvContentPartPr>
            <p14:xfrm>
              <a:off x="4871314" y="886629"/>
              <a:ext cx="262440" cy="240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CA5F277-7CD3-4C57-BE36-897A2FC8C25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853314" y="868629"/>
                <a:ext cx="29808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83882" y="1928669"/>
            <a:ext cx="11876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The Well-Ordering Principle and Strong Induction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11</cp:revision>
  <dcterms:created xsi:type="dcterms:W3CDTF">2018-04-21T16:09:43Z</dcterms:created>
  <dcterms:modified xsi:type="dcterms:W3CDTF">2020-04-16T21:10:55Z</dcterms:modified>
</cp:coreProperties>
</file>