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ACAE6-E8D2-4564-AD43-BC706CF35F21}" v="4" dt="2020-03-11T18:34:1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78EACAE6-E8D2-4564-AD43-BC706CF35F21}"/>
    <pc:docChg chg="addSld delSld modSld sldOrd">
      <pc:chgData name="Kimberly Brehm" userId="8c2b6ab9-3f19-41de-a892-34e3c36865ec" providerId="ADAL" clId="{78EACAE6-E8D2-4564-AD43-BC706CF35F21}" dt="2020-03-11T18:34:10.891" v="35"/>
      <pc:docMkLst>
        <pc:docMk/>
      </pc:docMkLst>
      <pc:sldChg chg="del">
        <pc:chgData name="Kimberly Brehm" userId="8c2b6ab9-3f19-41de-a892-34e3c36865ec" providerId="ADAL" clId="{78EACAE6-E8D2-4564-AD43-BC706CF35F21}" dt="2020-03-11T18:29:57.305" v="9" actId="47"/>
        <pc:sldMkLst>
          <pc:docMk/>
          <pc:sldMk cId="978654741" sldId="256"/>
        </pc:sldMkLst>
      </pc:sldChg>
      <pc:sldChg chg="addSp delSp modSp add mod">
        <pc:chgData name="Kimberly Brehm" userId="8c2b6ab9-3f19-41de-a892-34e3c36865ec" providerId="ADAL" clId="{78EACAE6-E8D2-4564-AD43-BC706CF35F21}" dt="2020-03-11T18:30:28.080" v="10"/>
        <pc:sldMkLst>
          <pc:docMk/>
          <pc:sldMk cId="4186269951" sldId="261"/>
        </pc:sldMkLst>
        <pc:spChg chg="mod">
          <ac:chgData name="Kimberly Brehm" userId="8c2b6ab9-3f19-41de-a892-34e3c36865ec" providerId="ADAL" clId="{78EACAE6-E8D2-4564-AD43-BC706CF35F21}" dt="2020-03-11T18:29:50.888" v="6"/>
          <ac:spMkLst>
            <pc:docMk/>
            <pc:sldMk cId="4186269951" sldId="261"/>
            <ac:spMk id="105" creationId="{D1DE2816-61E5-4F24-94C5-ADC024D6C6C2}"/>
          </ac:spMkLst>
        </pc:spChg>
        <pc:spChg chg="mod">
          <ac:chgData name="Kimberly Brehm" userId="8c2b6ab9-3f19-41de-a892-34e3c36865ec" providerId="ADAL" clId="{78EACAE6-E8D2-4564-AD43-BC706CF35F21}" dt="2020-03-11T18:29:55.098" v="8" actId="20577"/>
          <ac:spMkLst>
            <pc:docMk/>
            <pc:sldMk cId="4186269951" sldId="261"/>
            <ac:spMk id="113" creationId="{EB37F254-1F37-4D6F-B88B-E4B0ADE1D2AD}"/>
          </ac:spMkLst>
        </pc:spChg>
        <pc:picChg chg="del">
          <ac:chgData name="Kimberly Brehm" userId="8c2b6ab9-3f19-41de-a892-34e3c36865ec" providerId="ADAL" clId="{78EACAE6-E8D2-4564-AD43-BC706CF35F21}" dt="2020-03-11T18:30:28.080" v="10"/>
          <ac:picMkLst>
            <pc:docMk/>
            <pc:sldMk cId="4186269951" sldId="261"/>
            <ac:picMk id="2" creationId="{7382E2D8-96E7-4291-B7E0-822D4504E279}"/>
          </ac:picMkLst>
        </pc:picChg>
        <pc:picChg chg="add mod">
          <ac:chgData name="Kimberly Brehm" userId="8c2b6ab9-3f19-41de-a892-34e3c36865ec" providerId="ADAL" clId="{78EACAE6-E8D2-4564-AD43-BC706CF35F21}" dt="2020-03-11T18:30:28.080" v="10"/>
          <ac:picMkLst>
            <pc:docMk/>
            <pc:sldMk cId="4186269951" sldId="261"/>
            <ac:picMk id="3" creationId="{12250DF9-6698-4541-BA23-2990EB169855}"/>
          </ac:picMkLst>
        </pc:picChg>
      </pc:sldChg>
      <pc:sldChg chg="addSp delSp modSp add mod ord">
        <pc:chgData name="Kimberly Brehm" userId="8c2b6ab9-3f19-41de-a892-34e3c36865ec" providerId="ADAL" clId="{78EACAE6-E8D2-4564-AD43-BC706CF35F21}" dt="2020-03-11T18:34:10.891" v="35"/>
        <pc:sldMkLst>
          <pc:docMk/>
          <pc:sldMk cId="3505249617" sldId="262"/>
        </pc:sldMkLst>
        <pc:spChg chg="mod">
          <ac:chgData name="Kimberly Brehm" userId="8c2b6ab9-3f19-41de-a892-34e3c36865ec" providerId="ADAL" clId="{78EACAE6-E8D2-4564-AD43-BC706CF35F21}" dt="2020-03-11T18:33:20.252" v="33" actId="1076"/>
          <ac:spMkLst>
            <pc:docMk/>
            <pc:sldMk cId="3505249617" sldId="262"/>
            <ac:spMk id="2" creationId="{E1F50E47-2DF8-46E4-A54E-B5A634162102}"/>
          </ac:spMkLst>
        </pc:spChg>
        <pc:picChg chg="del">
          <ac:chgData name="Kimberly Brehm" userId="8c2b6ab9-3f19-41de-a892-34e3c36865ec" providerId="ADAL" clId="{78EACAE6-E8D2-4564-AD43-BC706CF35F21}" dt="2020-03-11T18:34:00.993" v="34"/>
          <ac:picMkLst>
            <pc:docMk/>
            <pc:sldMk cId="3505249617" sldId="262"/>
            <ac:picMk id="4" creationId="{CD721E0D-EC8E-4ADF-8B27-9CFBA1550369}"/>
          </ac:picMkLst>
        </pc:picChg>
        <pc:picChg chg="add del mod">
          <ac:chgData name="Kimberly Brehm" userId="8c2b6ab9-3f19-41de-a892-34e3c36865ec" providerId="ADAL" clId="{78EACAE6-E8D2-4564-AD43-BC706CF35F21}" dt="2020-03-11T18:34:10.891" v="35"/>
          <ac:picMkLst>
            <pc:docMk/>
            <pc:sldMk cId="3505249617" sldId="262"/>
            <ac:picMk id="5" creationId="{4471F3FB-445D-4CA1-9E3D-B650D4126E26}"/>
          </ac:picMkLst>
        </pc:picChg>
        <pc:picChg chg="add mod">
          <ac:chgData name="Kimberly Brehm" userId="8c2b6ab9-3f19-41de-a892-34e3c36865ec" providerId="ADAL" clId="{78EACAE6-E8D2-4564-AD43-BC706CF35F21}" dt="2020-03-11T18:34:10.891" v="35"/>
          <ac:picMkLst>
            <pc:docMk/>
            <pc:sldMk cId="3505249617" sldId="262"/>
            <ac:picMk id="6" creationId="{7C272AFD-7AEC-4C4C-B836-C3E6424D675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1:40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1625 947 5072 0 0,'0'0'144'0'0,"3"0"1"0"0,10-2-114 0 0,-4-5-7 0 0,-5 3 64 0 0,-4 4-88 0 0,2-1 262 0 0,-1 0-50 0 0,1 0-45 0 0,-1 1-38 0 0,1-1-1 0 0,0 1-47 0 0,3 1 63 0 0,-4-1-36 0 0,-1 1-9 0 0,3-1 207 0 0,-1-1-40 0 0,3 1 163 0 0,-2-1-119 0 0,1 0-97 0 0,-1-1-53 0 0,5-3 58 0 0,-6 2-70 0 0,-1 2-56 0 0,1 0 111 0 0,-1 0-36 0 0,2-1 76 0 0,-1 2-78 0 0,1 0-77 0 0,0 0-30 0 0,-1-1 74 0 0,3-9 376 0 0,2 5-184 0 0,7-1 24 0 0,0 0-13 0 0,-7 2-34 0 0,-2-3-26 0 0,-5 7-259 0 0,0-1 1 0 0,1 1 0 0 0,-1-1 0 0 0,0 1 0 0 0,0-1 0 0 0,1 1 0 0 0,-1 0 0 0 0,0-1-1 0 0,1 1 1 0 0,-1 0 0 0 0,1-1 0 0 0,-1 1 0 0 0,0 0 0 0 0,1 0 0 0 0,-1-1-1 0 0,1 1 1 0 0,-1 0 0 0 0,1 0 0 0 0,-1-1 0 0 0,1 1 0 0 0,-1 0 0 0 0,1 0-1 0 0,-1 0 1 0 0,0 0 0 0 0,1 0 0 0 0,-1 0 0 0 0,1 0 0 0 0,-1 0 0 0 0,1 0 0 0 0,-1 0-1 0 0,1 0 1 0 0,0 0-17 0 0,0 1 21 0 0,-1-1-1 0 0,1 0 0 0 0,-1 0 0 0 0,1 0 1 0 0,0 0-1 0 0,-1 0 0 0 0,1-1 1 0 0,0 1-1 0 0,-1 0 0 0 0,1 0 0 0 0,-1 0 1 0 0,1 0-1 0 0,0-1 0 0 0,-1 1 1 0 0,1 0-1 0 0,-1-1 0 0 0,1 1 0 0 0,-1 0 1 0 0,1-1-1 0 0,-1 1 0 0 0,1-1 1 0 0,-1 1-1 0 0,0-1 0 0 0,1 1 1 0 0,-1-1-1 0 0,1 1 0 0 0,-1-1-20 0 0,7-6 372 0 0,5 6-85 0 0,1-2-276 0 0,0-7 6 0 0,-6 2 82 0 0,5 0-25 0 0,-7 7-49 0 0,-1-1 0 0 0,5-14-7 0 0,0-1-43 0 0,-4 9 40 0 0,-5 8-2 0 0,-1-4 16 0 0,1 4-28 0 0,0 0 1 0 0,0 0-1 0 0,0 0 0 0 0,0 0 0 0 0,0 0 0 0 0,0 0 0 0 0,0 0 0 0 0,0 0 1 0 0,0 0-1 0 0,0 0 0 0 0,0-1 0 0 0,0 1 0 0 0,0 0 0 0 0,0 0 0 0 0,0 0 1 0 0,0 0-1 0 0,0 0 0 0 0,0 0 0 0 0,0 0 0 0 0,0 0 0 0 0,0 0 0 0 0,0 0 1 0 0,0-1-1 0 0,0 1 0 0 0,0 0 0 0 0,1 0 0 0 0,-1 0 0 0 0,0 0 0 0 0,0 0 1 0 0,0 0-1 0 0,0 0 0 0 0,0 0 0 0 0,0 0 0 0 0,0 0 0 0 0,0 0 1 0 0,0 0-1 0 0,0 0 0 0 0,0 0 0 0 0,0 0 0 0 0,0 0 0 0 0,1 0 0 0 0,-1 0 1 0 0,0 0-1 0 0,0 0 0 0 0,0 0 0 0 0,0 0 0 0 0,0 0 0 0 0,0 0 0 0 0,0 0 1 0 0,0 0-1 0 0,0 0 0 0 0,0 0 0 0 0,1 0 0 0 0,-1 0 0 0 0,0 0 0 0 0,0 0 1 0 0,0 0-2 0 0,10-4 15 0 0,-9 4-15 0 0,-1 0-1 0 0,0 0 1 0 0,0 0 0 0 0,0 0 0 0 0,1-1 0 0 0,-1 1 0 0 0,0 0 0 0 0,0 0 0 0 0,0 0 0 0 0,0-1 0 0 0,0 1 0 0 0,1 0 0 0 0,-1 0 0 0 0,0 0 0 0 0,0-1 0 0 0,0 1-1 0 0,0 0 1 0 0,0 0 0 0 0,0-1 0 0 0,0 1 0 0 0,0 0 0 0 0,0 0 0 0 0,0-1 0 0 0,0 1 0 0 0,0 0 0 0 0,0 0 0 0 0,0-1 0 0 0,0 1 0 0 0,0 0 0 0 0,0 0 0 0 0,0 0-1 0 0,0-1 1 0 0,0 1 0 0 0,0 0 0 0 0,-1 0 0 0 0,1-1 0 0 0,0 1 0 0 0,0 0 0 0 0,0 0 0 0 0,0 0 0 0 0,-1-1 0 0 0,1 1 0 0 0,0 0 0 0 0,0 0 0 0 0,0 0 0 0 0,-1 0 0 0 0,-9-6 0 0 0,5-4 0 0 0,-6 5 0 0 0,9 1 0 0 0,-4-3 0 0 0,4 6 0 0 0,-1 1 0 0 0,0-1 0 0 0,0 1 0 0 0,0-1 0 0 0,0 1 0 0 0,1 0 0 0 0,-2 0 0 0 0,-17-1 0 0 0,17 1 0 0 0,0-1 0 0 0,0 1 0 0 0,0 0 0 0 0,0 0 0 0 0,0 1 0 0 0,0-1 0 0 0,0 1 0 0 0,0-1 0 0 0,1 1 0 0 0,-3 1 0 0 0,-10 11 0 0 0,0 0 0 0 0,11-10 0 0 0,5-3 0 0 0,-1 0 0 0 0,0 0 0 0 0,1 1 0 0 0,-1-1 0 0 0,1 0 0 0 0,-1 1 0 0 0,0-1 0 0 0,1 1 0 0 0,-1-1 0 0 0,1 1 0 0 0,-1-1 0 0 0,1 1 0 0 0,-1-1 0 0 0,1 1 0 0 0,0-1 0 0 0,-1 1 0 0 0,1-1 0 0 0,-1 1 0 0 0,1 0 0 0 0,0-1 0 0 0,0 1 0 0 0,-1 0 0 0 0,-1 4 0 0 0,-11 11 0 0 0,10-14 3 0 0,0 0 1 0 0,1 1-1 0 0,-1-1 1 0 0,1 1-1 0 0,0 0 1 0 0,0 0-1 0 0,0 0 1 0 0,0 0-1 0 0,0 0 1 0 0,1 0-1 0 0,-1 1 1 0 0,1-1-1 0 0,0 1 1 0 0,0-1-1 0 0,0 0 1 0 0,0 1-1 0 0,1 0 1 0 0,-1-1-1 0 0,1 2-3 0 0,0-3 5 0 0,0 1 0 0 0,0-1 0 0 0,0 0 0 0 0,-1 1-1 0 0,1-1 1 0 0,-1 0 0 0 0,1 1 0 0 0,-1-1 0 0 0,0 0-1 0 0,0 1 1 0 0,0-1 0 0 0,0 0-5 0 0,-1 1 7 0 0,1-1 0 0 0,0 1 0 0 0,0-1 0 0 0,0 1 0 0 0,0 0 1 0 0,1-1-1 0 0,-1 1 0 0 0,1 0 0 0 0,0 0 0 0 0,-1-1 0 0 0,1 1 0 0 0,0 0-7 0 0,0 6 68 0 0,-1-1 1 0 0,-1 0-1 0 0,0 0 0 0 0,0 0 1 0 0,-3 7-69 0 0,4-13 15 0 0,-2 15 141 0 0,3 4-17 0 0,1-9-58 0 0,-1-7-36 0 0,0-1 0 0 0,0 0 0 0 0,1 1 0 0 0,0-1-1 0 0,0 0 1 0 0,0 1 0 0 0,2 2-45 0 0,2 5 155 0 0,1 1 50 0 0,5 6 12 0 0,-9-8-145 0 0,-2-10-63 0 0,0 0-1 0 0,1 0 0 0 0,-1 0 0 0 0,0 0 0 0 0,0 0 0 0 0,1 0 0 0 0,-1 0 0 0 0,0-1 1 0 0,1 1-1 0 0,-1 0 0 0 0,1 0 0 0 0,-1 0 0 0 0,1 0-8 0 0,10 6 107 0 0,21 20 125 0 0,-22-23-180 0 0,-8-3-44 0 0,1 0 1 0 0,-1 0-1 0 0,0 1 0 0 0,0-1 1 0 0,0 0-1 0 0,0 1 0 0 0,0-1 1 0 0,0 1-1 0 0,0 0-8 0 0,0 0 4 0 0,0-1 1 0 0,0 1-1 0 0,0-1 0 0 0,0 1 1 0 0,0-1-1 0 0,0 0 0 0 0,0 0 1 0 0,0 0-1 0 0,1 0 0 0 0,-1 0 1 0 0,0-1-1 0 0,1 1 0 0 0,-1-1 1 0 0,1 1-1 0 0,-1-1 1 0 0,0 0-1 0 0,1 0 0 0 0,-1 0 1 0 0,1 0-1 0 0,-1 0 0 0 0,3-1-4 0 0,-1 0 2 0 0,1 1 0 0 0,0 0 0 0 0,0 0 0 0 0,-1 0 0 0 0,1 1 0 0 0,0-1 0 0 0,-1 1-1 0 0,4 1-1 0 0,-6-1-75 0 0,0 0 35 0 0,0 0 27 0 0,1 0 36 0 0,1 2 5 0 0,-2-2-39 0 0,1 0-31 0 0,-1 0-44 0 0,0 0-26 0 0,1 0-43 0 0,-1-1-51 0 0,0 1-57 0 0,1-1-4 0 0,-1 0-48 0 0,0 0-51 0 0,0 0-55 0 0,0 0-59 0 0,1-1-63 0 0,-1 1-66 0 0,1-1-69 0 0,7-3-1360 0 0,9-5-1164 0 0</inkml:trace>
  <inkml:trace contextRef="#ctx0" brushRef="#br0" timeOffset="1090.31">2777 364 4744 0 0,'0'0'135'0'0,"0"0"-26"0"0,0 0 11 0 0,0 0 58 0 0,0 0 166 0 0,0 0 307 0 0,0 0 21 0 0,0 0-24 0 0,0 0-128 0 0,0 0-59 0 0,0 0-11 0 0,0 0-13 0 0,2 2-44 0 0,9 9-17 0 0,-9-8-105 0 0,0-1-99 0 0,-2 1-62 0 0,0 1-56 0 0,1 0-13 0 0,-1-2 43 0 0,3 4 26 0 0,14 24 543 0 0,-8-19-418 0 0,-6-7-150 0 0,0 0 1 0 0,0 0 0 0 0,-1 0-1 0 0,0 0 1 0 0,0 0 0 0 0,0 0 0 0 0,0 1-1 0 0,0 0-85 0 0,3 8 163 0 0,1-3-67 0 0,2 5 117 0 0,-1 4 29 0 0,-5-14-177 0 0,0 0 0 0 0,-1 0 0 0 0,2-1 0 0 0,-1 1 0 0 0,0-1 0 0 0,2 2-65 0 0,0 1 66 0 0,-1-1 1 0 0,0 1-1 0 0,-1-1 1 0 0,0 1-1 0 0,0 0 0 0 0,1 5-66 0 0,10 31 271 0 0,-10-33-200 0 0,0 1 0 0 0,0-1 0 0 0,0 4-71 0 0,3 17 175 0 0,1-3-13 0 0,6 22 102 0 0,-7-20-136 0 0,-3 4 53 0 0,-3-29-134 0 0,0 1-1 0 0,0-1 1 0 0,1 1 0 0 0,1 4-47 0 0,11 25 203 0 0,-10-29-164 0 0,-1-1 0 0 0,0 1-1 0 0,0 0 1 0 0,0 0 0 0 0,-1 0-1 0 0,1 0 1 0 0,-1 0 0 0 0,-1 0 0 0 0,1 0-39 0 0,-1-2 24 0 0,0-1 1 0 0,0 0-1 0 0,0 0 1 0 0,0 0-1 0 0,1 0 1 0 0,0 1-1 0 0,-1-1 1 0 0,2 1-25 0 0,9 16 173 0 0,2 4-6 0 0,-11-14-80 0 0,-1 1 41 0 0,0-1-14 0 0,1-1-34 0 0,6 10 61 0 0,-6-15-104 0 0,1 1 93 0 0,-3-5-24 0 0,0 3-2 0 0,0 8-5 0 0,0-9-23 0 0,0-2-11 0 0,0 0-1 0 0,0 0 6 0 0,0 0 20 0 0,0 0 6 0 0,0 0 0 0 0,0 0 0 0 0,0 0 0 0 0,0 0 0 0 0,0 0 0 0 0,3 0-2 0 0,23 0 68 0 0,-26 0-160 0 0,0 0-1 0 0,0 0 1 0 0,0 0-1 0 0,0 0 0 0 0,0 0 1 0 0,0 0-1 0 0,1 0 1 0 0,-1 0-1 0 0,0 0 0 0 0,0 0 1 0 0,0 0-1 0 0,0 0 1 0 0,0 0-1 0 0,0 0 0 0 0,0 0 1 0 0,0 0-1 0 0,0 0 1 0 0,0 0-1 0 0,1 0 1 0 0,-1 0-1 0 0,0 0 0 0 0,0 0 1 0 0,0 0-1 0 0,0 0 1 0 0,0 0-1 0 0,0 0 0 0 0,0 0 1 0 0,0 0-1 0 0,0 0 1 0 0,0 0-1 0 0,0 0 0 0 0,0 0 1 0 0,0 0-1 0 0,1 0 1 0 0,-1-1-1 0 0,0 1 0 0 0,0 0 1 0 0,0 0-1 0 0,0 0 1 0 0,0 0-1 0 0,0 0 0 0 0,0 0 1 0 0,0 0-1 0 0,0 0 1 0 0,0 0-1 0 0,0 0 0 0 0,0-1 1 0 0,0 1-1 0 0,0 0 1 0 0,0 0-1 0 0,0 0 0 0 0,0 0 1 0 0,0 0-1 0 0,0 0 1 0 0,0 0-1 0 0,0 0 0 0 0,0 0-1 0 0,1-49 131 0 0,0-23-35 0 0,-1 56-91 0 0,-1 0-1 0 0,-1 1 0 0 0,0-1-4 0 0,-4-12 0 0 0,3 21 0 0 0,2 1 0 0 0,-1-1 0 0 0,1 0 0 0 0,0 0 0 0 0,1 1 0 0 0,-1-1 0 0 0,1 0 0 0 0,1 0 0 0 0,-1 0 0 0 0,1 1 0 0 0,1-6 0 0 0,9-22 0 0 0,-6-8 0 0 0,1 18 0 0 0,-4 18 0 0 0,0 0 0 0 0,-1 0 0 0 0,0 0 0 0 0,0-1 0 0 0,-1-4 0 0 0,0 3-1 0 0,0 0-1 0 0,0-1 1 0 0,0 1 0 0 0,1 0-1 0 0,1-1 1 0 0,-1 1-1 0 0,1 0 1 0 0,1 0-1 0 0,-1 0 1 0 0,3-4 1 0 0,-2 5-17 0 0,0 0 1 0 0,-1-1 0 0 0,0 1-1 0 0,1-3 17 0 0,3-12-18 0 0,9-14-36 0 0,-4 14 47 0 0,7-1-39 0 0,-16 21 45 0 0,0 0 0 0 0,-1 0-1 0 0,1 0 1 0 0,-1 0 0 0 0,0 0 0 0 0,1 0-1 0 0,-1-1 1 0 0,0 1 0 0 0,0 0 1 0 0,4-9-13 0 0,8-5-56 0 0,-12 15 62 0 0,1 0 1 0 0,-1 0 0 0 0,0-1 0 0 0,0 1-1 0 0,0 0 1 0 0,1-1 0 0 0,-1 1 0 0 0,-1-1-1 0 0,1 0 1 0 0,0 1 0 0 0,0-1-1 0 0,-1 0 1 0 0,1 0 0 0 0,-1 1 0 0 0,1-1-1 0 0,-1 0 1 0 0,1 0 6 0 0,-1 1-1 0 0,-1 1 0 0 0,1 0 0 0 0,0 0 0 0 0,0 0 0 0 0,0 0 0 0 0,0 0 1 0 0,0 0-1 0 0,0 0 0 0 0,0 0 0 0 0,0 0 0 0 0,0 0 0 0 0,0 0 0 0 0,0-1 0 0 0,0 1 0 0 0,0 0 0 0 0,0 0 0 0 0,0 0 0 0 0,0 0 0 0 0,0 0 0 0 0,0 0 0 0 0,1 0 1 0 0,-1 0-1 0 0,0 0 0 0 0,0 0 0 0 0,0-1 0 0 0,0 1 0 0 0,0 0 0 0 0,0 0 0 0 0,0 0 0 0 0,0 0 0 0 0,0 0 0 0 0,0 0 0 0 0,0 0 0 0 0,0 0 0 0 0,0 0 0 0 0,0 0 0 0 0,0 0 1 0 0,1 0-1 0 0,-1 0 0 0 0,0 0 0 0 0,0 0 0 0 0,0 0 0 0 0,0 0 0 0 0,0 0 0 0 0,0 0 0 0 0,0 0 0 0 0,0 0 0 0 0,0 0 0 0 0,0 0 0 0 0,1 0 0 0 0,-1 0 0 0 0,0 0 1 0 0,0 0-1 0 0,0 0 0 0 0,0 0 0 0 0,0 0 0 0 0,0 0 1 0 0,1 0-2 0 0,-1 0 0 0 0,1 0 0 0 0,0 0 0 0 0,-1 0 0 0 0,1-1 0 0 0,0 1 0 0 0,-1 0 0 0 0,1 0 0 0 0,0-1 0 0 0,-1 1 0 0 0,1 0 0 0 0,-1-1 0 0 0,1 1 0 0 0,-1 0 0 0 0,1-1 0 0 0,-1 1 0 0 0,1-1 0 0 0,-1 1 1 0 0,1-1-1 0 0,-1 1 0 0 0,1-1 0 0 0,-1 1 0 0 0,0-1 2 0 0,1 0-2 0 0,-1 1-1 0 0,0-1 1 0 0,1 1 0 0 0,-1-1 0 0 0,1 1 0 0 0,-1-1 0 0 0,1 1 0 0 0,-1 0 0 0 0,1-1 0 0 0,-1 1 0 0 0,1-1-1 0 0,-1 1 1 0 0,1 0 0 0 0,-1-1 0 0 0,1 1 0 0 0,0 0 0 0 0,-1 0 0 0 0,1 0 0 0 0,0-1 0 0 0,-1 1 0 0 0,1 0-1 0 0,0 0 1 0 0,-1 0 2 0 0,3 0-77 0 0,-3 0-4 0 0,3 3 7 0 0,2 2 45 0 0,13 13-49 0 0,-9-8 50 0 0,1 6 11 0 0,-5-5-20 0 0,8 5 14 0 0,-12-15 20 0 0,1 0 0 0 0,-1 1 0 0 0,0-1 0 0 0,0 0 0 0 0,0 1 0 0 0,0-1-1 0 0,1 1 1 0 0,-2-1 0 0 0,1 1 0 0 0,0-1 0 0 0,0 1 0 0 0,0 0 0 0 0,-1 0 0 0 0,1-1-1 0 0,-1 1 1 0 0,0 0 0 0 0,1 0 0 0 0,-1 0 0 0 0,0-1 0 0 0,0 2 3 0 0,1 2-6 0 0,-1 0 1 0 0,1 0-1 0 0,1 0 1 0 0,-1 0-1 0 0,1 0 1 0 0,0 0-1 0 0,0-1 1 0 0,0 1-1 0 0,0-1 1 0 0,4 4 5 0 0,5 12 1 0 0,-5-4-2 0 0,-1 0 1 0 0,0-1-1 0 0,-1 2 0 0 0,2 13 1 0 0,-4-16-7 0 0,3 10-22 0 0,-2-7 17 0 0,1 0-1 0 0,3 7 13 0 0,-3-9 0 0 0,0 1 0 0 0,1 9 0 0 0,-3-10 0 0 0,1-1 0 0 0,1 0 0 0 0,0 0 0 0 0,1 2 0 0 0,1 0 0 0 0,-2 0 0 0 0,2 12 0 0 0,-3-11 0 0 0,1-1 0 0 0,5 12 0 0 0,1 1-1 0 0,-7-20 15 0 0,1 1 0 0 0,0-1-1 0 0,0 0 1 0 0,3 3-14 0 0,-6-9 0 0 0,1-1 1 0 0,0 1 0 0 0,-1-1-1 0 0,1 1 1 0 0,-1 0 0 0 0,0-1-1 0 0,0 1 1 0 0,0 0 0 0 0,0 0-1 0 0,0 0 1 0 0,0 0 0 0 0,-1 0-1 0 0,0 0 1 0 0,0 0 0 0 0,1 0-1 0 0,-2 2 0 0 0,1 1 1 0 0,0-5-3 0 0,13 24 17 0 0,-10-12 57 0 0,-3-10 36 0 0,0-3 10 0 0,0 0 30 0 0,0 0 118 0 0,3-3 48 0 0,7-7 8 0 0,-8 8-192 0 0,-1 0-32 0 0,0-1 15 0 0,-1-1-78 0 0,-1-1-61 0 0,1 2 56 0 0,-1-9-20 0 0,1 9-10 0 0,0 0 0 0 0,-1 0 0 0 0,1 0 0 0 0,1-1 0 0 0,-1 1 0 0 0,0 0 0 0 0,1 0 0 0 0,-1 0 0 0 0,1 0 0 0 0,0-1 0 0 0,1 1 0 0 0,0-1 0 0 0,0 1 0 0 0,-1-1 0 0 0,1 0 0 0 0,-1 1 0 0 0,0-1 0 0 0,0 0 0 0 0,0 0 0 0 0,-1 0 0 0 0,0 0 0 0 0,1-2 0 0 0,-1-136 12 0 0,-1 126 7 0 0,-1 0 0 0 0,0 0 0 0 0,-2-6-19 0 0,2 11 1 0 0,-1 0-1 0 0,2 0 0 0 0,0-1 1 0 0,0 1-1 0 0,1-1 1 0 0,0 1-1 0 0,1 0 0 0 0,1-6 0 0 0,3-1 0 0 0,-3 8 0 0 0,0 0 0 0 0,0 0 0 0 0,-1 0 0 0 0,1-8 0 0 0,-2-6 5 0 0,0-33 62 0 0,0 53-67 0 0,0 0 0 0 0,1 0 0 0 0,-1 0 0 0 0,1 0 0 0 0,0 0 0 0 0,1 0 0 0 0,-1 0 0 0 0,1 1 0 0 0,-1-1 0 0 0,3-2 0 0 0,-4 5-1 0 0,1-1-1 0 0,-1 1 0 0 0,1-1 0 0 0,-1 1 0 0 0,0 0 1 0 0,0-1-1 0 0,0 1 0 0 0,0-1 0 0 0,0 1 1 0 0,0-1 1 0 0,3-14-75 0 0,-3 16 75 0 0,7-14-73 0 0,-4 8-14 0 0,0 1 1 0 0,1-1-1 0 0,0 0 0 0 0,1-1 87 0 0,-2 3-159 0 0,-2 1 70 0 0,-2-6 12 0 0,1 6 13 0 0,2-8-166 0 0,-2 11 214 0 0,1-1 0 0 0,-1 1 0 0 0,0 0 0 0 0,1-1 0 0 0,-1 1 1 0 0,0 0-1 0 0,1-1 0 0 0,-1 1 0 0 0,1 0 0 0 0,-1 0 0 0 0,0-1 0 0 0,1 1 0 0 0,-1 0 0 0 0,1 0 0 0 0,-1 0 0 0 0,1 0 0 0 0,-1-1 1 0 0,1 1-1 0 0,-1 0 0 0 0,1 0 0 0 0,-1 0 0 0 0,1 0 0 0 0,-1 0 0 0 0,1 0 0 0 0,-1 0 16 0 0,3 0-343 0 0,-3 0 126 0 0,0 0 41 0 0,0 0-42 0 0,2 0-164 0 0,-1 1 239 0 0,0-1 60 0 0,-1 0 43 0 0,1 0 58 0 0,1 0 35 0 0,-1 0-76 0 0,0 0-77 0 0,0 0-105 0 0,0 0-67 0 0,1 0-111 0 0,-2 0 145 0 0,1 0-35 0 0,0 0-36 0 0,0-1-38 0 0,-1 1-38 0 0,0 0-51 0 0,0 0-45 0 0,0 0-41 0 0,0 0-150 0 0,0 0-38 0 0,0 0-182 0 0,0 0-487 0 0</inkml:trace>
  <inkml:trace contextRef="#ctx0" brushRef="#br0" timeOffset="5505.45">9513 616 8864 0 0,'-13'13'200'0'0,"11"-10"33"0"0,2 13-75 0 0,1 14 106 0 0,-2-21-211 0 0,-2-1-33 0 0,-2 0 25 0 0,2-3 31 0 0,0 0 39 0 0,1 1 40 0 0,2 1 42 0 0,0 3 168 0 0,0-2-109 0 0,0-1-77 0 0,0 7 144 0 0,0-5-51 0 0,0-2-35 0 0,0 2 80 0 0,-1-1-24 0 0,0-1-80 0 0,-1 0-36 0 0,-2 1-4 0 0,0 1-2 0 0,2-1-2 0 0,0 0 38 0 0,2 2 85 0 0,0 15 247 0 0,0-2-34 0 0,0-1-36 0 0,0 0-36 0 0,0 0-39 0 0,0 1-40 0 0,0 1-42 0 0,0 2-43 0 0,2-15-199 0 0,4 1-39 0 0,-1-3-16 0 0,11 22 31 0 0,-14-23-122 0 0,-1-3-38 0 0,-1-2-176 0 0,0-3 144 0 0,0 0-48 0 0,0 0-75 0 0,0 0 86 0 0,0 0-37 0 0,0 0-41 0 0,0 0-38 0 0,0 0-401 0 0,0 0 100 0 0,0 0-53 0 0,0 0-766 0 0,0 0-600 0 0,0 0-1143 0 0</inkml:trace>
  <inkml:trace contextRef="#ctx0" brushRef="#br0" timeOffset="5959.02">9687 569 7912 0 0,'0'0'232'0'0,"2"0"-14"0"0,5 1-153 0 0,1 7-91 0 0,-2 4 22 0 0,-2-2 109 0 0,-2-6-14 0 0,-1 0 32 0 0,1 0 40 0 0,0 0 42 0 0,9 14 523 0 0,-6 9 28 0 0,5-6-14 0 0,-4 5-71 0 0,4-2-30 0 0,-8 5-164 0 0,-2-7-129 0 0,3 0 59 0 0,1-7-188 0 0,4 20 267 0 0,-7-20-259 0 0,0 2 83 0 0,-1 23 90 0 0,0 2 46 0 0,0 4 92 0 0,0 1 73 0 0,0-2 86 0 0,0-2 96 0 0,0-41-673 0 0,0-2-31 0 0,0 0-8 0 0,0 0 2 0 0,0 0 10 0 0,0 0 3 0 0,0 0 0 0 0,0 0 10 0 0,0-2 38 0 0,-1-16 103 0 0,0-2-97 0 0,0-10-55 0 0,1 15-92 0 0,0 0 0 0 0,1 1 1 0 0,1-1-1 0 0,0 0-3 0 0,0 7 22 0 0,3-16-21 0 0,0-2-75 0 0,3 0-66 0 0,1-1-57 0 0,-2 6 78 0 0,-2-3-40 0 0,-2 13 41 0 0,0-1 0 0 0,0 1 0 0 0,1-1-1 0 0,3-4 119 0 0,0 0-115 0 0,-5 10 54 0 0,1 0 1 0 0,0 0-1 0 0,1 0 0 0 0,0 0 0 0 0,0 0 0 0 0,3-3 61 0 0,38-25-340 0 0,-43 31 326 0 0,1 0 0 0 0,1 0 0 0 0,-1 1 0 0 0,0-1 0 0 0,1 1 0 0 0,-1 0 0 0 0,1 0 0 0 0,0 0-1 0 0,0 0 1 0 0,0 1 0 0 0,0-1 14 0 0,5 0-25 0 0,-1 1 0 0 0,0 0 0 0 0,0 0-1 0 0,0 1 1 0 0,3 0 25 0 0,-9 0-3 0 0,0 1 0 0 0,-1-1 0 0 0,1 0 0 0 0,-1 0 0 0 0,1 1 0 0 0,0-1 0 0 0,-1 1 0 0 0,1-1 0 0 0,-1 1 0 0 0,1 0-1 0 0,-1 0 1 0 0,1 0 0 0 0,-1 0 0 0 0,1 0 3 0 0,6 4-21 0 0,-1-2 13 0 0,14 9 13 0 0,-18-10 3 0 0,0 1-1 0 0,-1-1 1 0 0,1 1-1 0 0,-1 0 1 0 0,0 0 0 0 0,2 2-8 0 0,6 17 18 0 0,2 18 82 0 0,-5-12-9 0 0,-3-8-3 0 0,-4 6-6 0 0,-1-22-65 0 0,1 1 1 0 0,0-1-1 0 0,0 1 1 0 0,0-1-1 0 0,1 1 1 0 0,0 3-18 0 0,4 9 51 0 0,-3-11-25 0 0,0 1 0 0 0,-1-1 0 0 0,0 1 0 0 0,0 0 0 0 0,0-1-1 0 0,-1 1-25 0 0,0 19 73 0 0,0 9-27 0 0,2-17 8 0 0,5-1-34 0 0,-1-2-1 0 0,-5 1 28 0 0,-1-14-46 0 0,0 0 0 0 0,-1 1 1 0 0,1-1-1 0 0,1 0 0 0 0,-1 1 0 0 0,0-1 0 0 0,0 0 0 0 0,1 0 0 0 0,-1 1 1 0 0,1-1-1 0 0,0 0 0 0 0,0 0 0 0 0,0 0 0 0 0,0 1 0 0 0,0-1 0 0 0,0 0 1 0 0,1 0-1 0 0,-1-1 0 0 0,0 1 0 0 0,1 0 0 0 0,0 0-1 0 0,11 14 43 0 0,-10-9-35 0 0,-3-7-8 0 0,0 1 0 0 0,1-1 0 0 0,-1 1 0 0 0,0-1 0 0 0,0 0 0 0 0,0 1 1 0 0,1-1-1 0 0,-1 1 0 0 0,0-1 0 0 0,1 1 0 0 0,-1-1 0 0 0,0 0 0 0 0,1 1 0 0 0,-1-1 0 0 0,0 0 0 0 0,1 1 0 0 0,-1-1 0 0 0,1 0 0 0 0,-1 1 0 0 0,0-1 0 0 0,1 0 0 0 0,-1 0 1 0 0,1 0-1 0 0,-1 1 0 0 0,1-1 0 0 0,-1 0 0 0 0,1 0 0 0 0,-1 0 0 0 0,1 0 0 0 0,-1 0 0 0 0,1 0 0 0 0,-1 0 0 0 0,1 0 0 0 0,-1 0 0 0 0,1 0 0 0 0,-1 0 0 0 0,1 0 0 0 0,-1-1 0 0 0,7 2 11 0 0,-3 1-42 0 0,1 3-134 0 0,-1 0-32 0 0,-3-5 175 0 0,-1 1-1 0 0,1-1 0 0 0,0 0 1 0 0,-1 1-1 0 0,1-1 1 0 0,0 0-1 0 0,-1 1 0 0 0,1-1 1 0 0,0 0-1 0 0,0 0 1 0 0,-1 0-1 0 0,1 0 0 0 0,0 0 1 0 0,0 0-1 0 0,0 0 23 0 0,0 0-250 0 0,-1 0 114 0 0,1 0 93 0 0,0 1 72 0 0,0-1 61 0 0,1 0 197 0 0,0 1-181 0 0,-1-1-108 0 0,0 0-63 0 0,0-1-76 0 0,0 1-91 0 0,-1 0-41 0 0,1 0-81 0 0,0-1-90 0 0,0 1-99 0 0,0 0-105 0 0,0-1-116 0 0,0 0-123 0 0,-1 1 395 0 0,0 0-34 0 0,3-3-961 0 0,1-1-92 0 0,3-3-841 0 0</inkml:trace>
  <inkml:trace contextRef="#ctx0" brushRef="#br0" timeOffset="6506.23">10712 648 7800 0 0,'0'0'174'0'0,"0"0"29"0"0,0 0 13 0 0,-2 0-31 0 0,-6 2-149 0 0,1 8-36 0 0,0 1 15 0 0,0-5 37 0 0,-4-2 164 0 0,10-4-186 0 0,0 1 0 0 0,-1-1 0 0 0,1 1 1 0 0,0-1-1 0 0,0 1 0 0 0,0-1 0 0 0,0 1 1 0 0,0-1-1 0 0,0 1 0 0 0,0 0 0 0 0,0 0 1 0 0,1 0-1 0 0,-1-1 0 0 0,0 1 0 0 0,0 0 1 0 0,1 0-1 0 0,-1 0 0 0 0,0 1-30 0 0,-4 8 296 0 0,1-1-40 0 0,-6 3 69 0 0,-1 2 0 0 0,-2 6 28 0 0,6-9-165 0 0,-1 4 98 0 0,3-2-47 0 0,-3 7 92 0 0,-13 1 61 0 0,20-20-360 0 0,0 1 1 0 0,0 0 0 0 0,0 0 0 0 0,1 0 0 0 0,-1 0-1 0 0,1 0 1 0 0,-1 0 0 0 0,1 2-33 0 0,-2 5 120 0 0,-9 23 258 0 0,6 0-12 0 0,1-18-214 0 0,-3 22 221 0 0,5-22-188 0 0,2 3 67 0 0,-1-7-124 0 0,0 11 90 0 0,1-18-175 0 0,0 0 1 0 0,0 0-1 0 0,0 0 0 0 0,1 0 1 0 0,-1 0-1 0 0,1-1 0 0 0,0 1 0 0 0,-1 0 1 0 0,2 1-44 0 0,12 24 331 0 0,-6-11-183 0 0,1 1-86 0 0,-8-17-60 0 0,-1 0 0 0 0,1-1 0 0 0,0 1-1 0 0,0 0 1 0 0,-1 0 0 0 0,1 0 0 0 0,0 0 0 0 0,0-1 0 0 0,0 1 0 0 0,0 0 0 0 0,0-1 0 0 0,0 1 0 0 0,0-1 0 0 0,0 1-1 0 0,0-1 1 0 0,0 1-2 0 0,10 5 77 0 0,-6 1-15 0 0,-5-7-58 0 0,0 1 0 0 0,1-1 0 0 0,-1 0 0 0 0,0 1 0 0 0,0-1 0 0 0,1 1 0 0 0,-1-1 0 0 0,0 0 1 0 0,1 1-1 0 0,-1-1 0 0 0,1 0 0 0 0,-1 1 0 0 0,0-1 0 0 0,1 0 0 0 0,-1 0 0 0 0,1 1 0 0 0,-1-1 0 0 0,1 0 0 0 0,-1 0 0 0 0,1 0 0 0 0,-1 0 0 0 0,1 1 0 0 0,-1-1 0 0 0,1 0 0 0 0,-1 0 0 0 0,1 0 0 0 0,-1 0 0 0 0,1 0 0 0 0,-1 0 0 0 0,0 0 0 0 0,1-1 1 0 0,0 1-5 0 0,6 0 44 0 0,-5 1-27 0 0,0-1 0 0 0,0 0 0 0 0,1 0 0 0 0,-1 0 0 0 0,0-1-1 0 0,0 1 1 0 0,0 0 0 0 0,0-1 0 0 0,0 1 0 0 0,1-1-17 0 0,6-4 100 0 0,6-4 122 0 0,0 1 17 0 0,-6 3-110 0 0,-4 3-61 0 0,-5 2-54 0 0,1-1 0 0 0,0 1 0 0 0,-1 0 0 0 0,1 0 0 0 0,0-1 0 0 0,-1 1 0 0 0,1-1 0 0 0,-1 1 0 0 0,1 0 0 0 0,-1-1 0 0 0,1 1 1 0 0,-1-1-1 0 0,1 1 0 0 0,-1-1 0 0 0,1 1 0 0 0,-1-1 0 0 0,0 0 0 0 0,1 1 0 0 0,-1-1 0 0 0,0 0 0 0 0,0 1 0 0 0,1-1-14 0 0,1-4 45 0 0,1-1 6 0 0,14-24 265 0 0,-8 19-213 0 0,-7 9-92 0 0,-1 0-1 0 0,0 1 0 0 0,1-1 0 0 0,-1 0 1 0 0,0 0-1 0 0,0 1 0 0 0,0-1 0 0 0,0 0 1 0 0,0-1-11 0 0,0-1 12 0 0,0 1 0 0 0,0-1 1 0 0,-1 0-1 0 0,1 1 0 0 0,-1-1 1 0 0,0-3-13 0 0,0 1 15 0 0,0 1 1 0 0,0-1-1 0 0,1 1 0 0 0,1-4-15 0 0,-2 6 7 0 0,1 0-1 0 0,1 0 0 0 0,-1 1 0 0 0,0-1 1 0 0,1 1-1 0 0,-1-1 0 0 0,2 0-6 0 0,-1 0 3 0 0,0-1 0 0 0,0 1 0 0 0,0 0 0 0 0,0-1 0 0 0,-1 0 0 0 0,1 1-1 0 0,0-4-2 0 0,0-22 0 0 0,-3 21 0 0 0,2 1 0 0 0,-1-1 0 0 0,1 0 0 0 0,1-6 0 0 0,9-17 0 0 0,-6-1 0 0 0,5 1 0 0 0,-7 19-1 0 0,-2 8-1 0 0,0 0 0 0 0,0 0 0 0 0,0 1-1 0 0,0-1 1 0 0,1 0 0 0 0,0 1 0 0 0,-1-1-1 0 0,1 1 1 0 0,2-2 2 0 0,8-19-91 0 0,-8 3-51 0 0,-4 20 129 0 0,0-1-1 0 0,0 0 1 0 0,0 1 0 0 0,0-1-1 0 0,1 0 1 0 0,-1 1 0 0 0,1-1 0 0 0,-1 1-1 0 0,1-1 1 0 0,0 1 0 0 0,0-1 13 0 0,1-1-28 0 0,0 0 1 0 0,1 0-1 0 0,-1 0 1 0 0,1 0-1 0 0,3-2 28 0 0,-1-1-36 0 0,-2 4-38 0 0,-3 2 2 0 0,0 0-4 0 0,0 0-17 0 0,0 0-10 0 0,3 0-1 0 0,7 0 3 0 0,-10 0 100 0 0,0 0-1 0 0,0 0 1 0 0,1 0 0 0 0,-1 0-1 0 0,0 0 1 0 0,0 0 0 0 0,0 0-1 0 0,0 0 1 0 0,0 0 0 0 0,0 0-1 0 0,0 0 1 0 0,0 0 0 0 0,0 0-1 0 0,0 0 1 0 0,1 0 0 0 0,-1 0-1 0 0,0 0 1 0 0,0 0 0 0 0,0 0-1 0 0,0 0 1 0 0,0 0 0 0 0,0 0-1 0 0,0 0 1 0 0,0 0 0 0 0,0 0-1 0 0,0 0 1 0 0,0 0 0 0 0,1 0-1 0 0,-1 0 1 0 0,0 0 0 0 0,0 0-1 0 0,0 0 1 0 0,0 0 0 0 0,0 1-1 0 0,0-1 1 0 0,0 0 0 0 0,0 0-1 0 0,0 0 1 0 0,0 0 0 0 0,0 0-1 0 0,0 0 1 0 0,0 0 0 0 0,0 0-1 0 0,0 0 1 0 0,0 0 0 0 0,0 0-1 0 0,0 1 1 0 0,0-1 0 0 0,0 0-1 0 0,0 0 1 0 0,0 0 0 0 0,0 0-1 0 0,0 0 1 0 0,0 0 0 0 0,0 0-1 0 0,0 0 1 0 0,0 0 1 0 0,0 4-7 0 0,1-1-1 0 0,-1 1 1 0 0,1-1 0 0 0,0 1-1 0 0,0-1 1 0 0,0 0-1 0 0,1 0 1 0 0,0 2 7 0 0,2 6-22 0 0,12 36 8 0 0,-15-44 14 0 0,0 0 0 0 0,-1 1 0 0 0,1-1 0 0 0,-1 0 0 0 0,1 1 0 0 0,-1-1 0 0 0,0 0 0 0 0,0 1 0 0 0,1 16 0 0 0,4-4 0 0 0,-3-10 0 0 0,0 1 0 0 0,-1-1 0 0 0,0 1 0 0 0,0 0 0 0 0,0-1 0 0 0,-1 5 0 0 0,-1 32-2 0 0,0 22 89 0 0,2-46 11 0 0,0-1-1 0 0,2 7-97 0 0,5 20 162 0 0,-13-21-53 0 0,2-11-40 0 0,0 9 45 0 0,3 16 128 0 0,0 1 11 0 0,-2-17-122 0 0,-9 15 133 0 0,6 7 35 0 0,-1-14-103 0 0,-2 0 69 0 0,-5 23 230 0 0,11-33-352 0 0,-3 8 76 0 0,4-25-181 0 0,0 1-1 0 0,0-1 1 0 0,0 1-1 0 0,-1-1 1 0 0,0 0 0 0 0,0 0-1 0 0,-2 3-37 0 0,3-5 14 0 0,-8 11 175 0 0,1 0 1 0 0,-4 8-190 0 0,10-16 44 0 0,0 1 0 0 0,0-1 0 0 0,0 1-1 0 0,0 0 1 0 0,0 3-44 0 0,-1 9 122 0 0,3-13-90 0 0,-1 0 1 0 0,1 0-1 0 0,-1 0 0 0 0,0 0 0 0 0,-1 0 0 0 0,1 0 1 0 0,-1 0-1 0 0,0 0 0 0 0,0-1 0 0 0,0 1 0 0 0,-2 2-32 0 0,-8 9 104 0 0,5-6-21 0 0,0 0-1 0 0,1 1 0 0 0,-1 0 1 0 0,2 0-83 0 0,-1-1 67 0 0,1 0 0 0 0,-1 0 1 0 0,0-1-1 0 0,-7 7-67 0 0,-12 11 113 0 0,5-7-20 0 0,-6-2-61 0 0,4-3 15 0 0,-23 15 19 0 0,42-28-65 0 0,0 0-1 0 0,1 0 1 0 0,-1-1 0 0 0,0 1 0 0 0,0-1 0 0 0,0 0 0 0 0,0 0 0 0 0,0 0 0 0 0,0 0 0 0 0,0 0 0 0 0,-1-1-1 0 0,-5 1 0 0 0,6 0 0 0 0,0-1-1 0 0,0 1 0 0 0,-1 0 1 0 0,1-1-1 0 0,0 1 0 0 0,0-1 1 0 0,0 0-1 0 0,0 0 0 0 0,0-1 1 0 0,-2 0 0 0 0,-6-3-24 0 0,7 4-161 0 0,0 0 55 0 0,0-1 47 0 0,0 0 41 0 0,-3-1 54 0 0,-4-3 140 0 0,6 3-114 0 0,0 0-70 0 0,1 0-78 0 0,0 0-99 0 0,2 2 61 0 0,0-1-33 0 0,0 1-35 0 0,0-1-39 0 0,-1 0-125 0 0,0 0-70 0 0,1 0-77 0 0,-1 0-82 0 0,0 0-86 0 0,0 0-93 0 0,-1 0-99 0 0,1-1-103 0 0,-2 0-310 0 0,-1 0-35 0 0,-12-6-2796 0 0</inkml:trace>
  <inkml:trace contextRef="#ctx0" brushRef="#br0" timeOffset="4127.65">7699 758 5136 0 0,'0'0'149'0'0,"-3"0"-7"0"0,-3 1-112 0 0,0 5-35 0 0,-1 1 20 0 0,-3-5 63 0 0,7-2 43 0 0,-2-1 107 0 0,-2 1 141 0 0,-10 0 602 0 0,12 1-688 0 0,1 0-74 0 0,2 0-153 0 0,1-1-38 0 0,-3 6 208 0 0,1 0-54 0 0,3-5-150 0 0,0 0 0 0 0,-1 0 0 0 0,1 0 0 0 0,-1 0 0 0 0,1 0 0 0 0,-1 0 0 0 0,0 0 0 0 0,1 0 0 0 0,-1-1 0 0 0,0 1 0 0 0,0 0 0 0 0,0 0 0 0 0,1 0 0 0 0,-1-1 0 0 0,0 1 0 0 0,-1 0-22 0 0,-9 3 227 0 0,3 0-45 0 0,7-3-165 0 0,0-1 1 0 0,0 1-1 0 0,1-1 1 0 0,-1 1-1 0 0,0-1 1 0 0,1 1-1 0 0,-1 0 1 0 0,0 0-1 0 0,1-1 1 0 0,-1 1-1 0 0,1 0 1 0 0,-1 0-1 0 0,0 0-17 0 0,-3 9 199 0 0,0-1-35 0 0,-6 4 39 0 0,2-6-72 0 0,5-4-63 0 0,0 0-1 0 0,-1 0 0 0 0,1 1 1 0 0,1-1-1 0 0,-1 1 1 0 0,0 0-68 0 0,-1 6 146 0 0,-10 14 148 0 0,12-22-277 0 0,0 1 12 0 0,1 0 0 0 0,-1 0 1 0 0,0 0-1 0 0,1 0 0 0 0,0 0 0 0 0,-1 2-29 0 0,0 5 87 0 0,1 3 35 0 0,0-5-76 0 0,0 0-1 0 0,0 0 1 0 0,-1 0 0 0 0,-1 4-46 0 0,1-4 36 0 0,0 0 0 0 0,0 0 0 0 0,1 0 0 0 0,0 5-36 0 0,0 3 70 0 0,1-13-61 0 0,0-1-1 0 0,0 1 1 0 0,0 0-1 0 0,0 0 1 0 0,0 0-1 0 0,0 0 1 0 0,1 0 0 0 0,-1 0-1 0 0,1 0 1 0 0,1 2-9 0 0,1 1 4 0 0,-1 0 10 0 0,2 0 0 0 0,-1 0-1 0 0,1 0 1 0 0,0 0 0 0 0,0 0-1 0 0,1-1-13 0 0,8 11 43 0 0,-11-11-39 0 0,-2-4-1 0 0,1-1-1 0 0,-1 1 0 0 0,0 0 0 0 0,1-1 0 0 0,-1 1 0 0 0,0 0 0 0 0,1-1 1 0 0,-1 1-1 0 0,1-1 0 0 0,-1 1 0 0 0,0-1 0 0 0,1 1 0 0 0,0-1 0 0 0,-1 1 0 0 0,1-1 1 0 0,-1 0-1 0 0,1 1 0 0 0,-1-1 0 0 0,1 0 0 0 0,0 1 0 0 0,-1-1 0 0 0,1 0-2 0 0,4 3 13 0 0,3 1-3 0 0,-6-3-5 0 0,-1 0-1 0 0,0 0 1 0 0,1 0 0 0 0,-1 0 0 0 0,1 0 0 0 0,0-1-1 0 0,-1 1 1 0 0,1-1 0 0 0,-1 1 0 0 0,1-1 0 0 0,0 0 0 0 0,-1 1-1 0 0,1-1 1 0 0,0 0-5 0 0,5 0 11 0 0,-5 0-3 0 0,0 0 1 0 0,0 0-1 0 0,1 0 0 0 0,-1 0 0 0 0,0 0 0 0 0,0 0 0 0 0,0-1 0 0 0,0 1 0 0 0,0-1 0 0 0,1 0-8 0 0,60-30 288 0 0,-57 27-272 0 0,-1 0-1 0 0,0 0 0 0 0,0 0 0 0 0,-1-1 1 0 0,1 1-1 0 0,0-3-15 0 0,8-6 64 0 0,-3 0-16 0 0,-3-7-23 0 0,-5 15-17 0 0,-1 1 1 0 0,0 0-1 0 0,1-1 0 0 0,0 1 1 0 0,0 0-1 0 0,2-3-8 0 0,-1 3 5 0 0,-1 0 1 0 0,0 0-1 0 0,0 0 0 0 0,-1-1 1 0 0,1 1-1 0 0,-1-1 0 0 0,0 1 1 0 0,0-1-1 0 0,0 1 0 0 0,-1-1 1 0 0,0 0-1 0 0,0-2-5 0 0,2-15 5 0 0,3 2-33 0 0,1-4-22 0 0,-2-19-21 0 0,-5-6-61 0 0,1 17-17 0 0,-1 20 73 0 0,0 0 0 0 0,0 0 0 0 0,-1 0 0 0 0,-1 0 76 0 0,-3-26-220 0 0,4 8 13 0 0,2 10 93 0 0,1 2-8 0 0,-1 0-1 0 0,-1 1 1 0 0,-1-3 122 0 0,-1 7-66 0 0,-1-12-143 0 0,1 0 1 0 0,-1-19 208 0 0,5 17-129 0 0,-1 9-65 0 0,0-1 0 0 0,-3-17 194 0 0,-1 10-117 0 0,0 5-75 0 0,1 0 1 0 0,1-19 191 0 0,-1 10-87 0 0,-6-12 6 0 0,7 35 71 0 0,1-3-6 0 0,-1 1-1 0 0,1-1 1 0 0,1 0 0 0 0,0 0-1 0 0,0-3 17 0 0,1-3 2 0 0,-1 0 39 0 0,1 0 53 0 0,-1 11-197 0 0,0 0 113 0 0,0-1 117 0 0,0-1 212 0 0,0 3 186 0 0,0 7-344 0 0,0 0-131 0 0,0 2-36 0 0,-1 48 412 0 0,0 18 29 0 0,2-37-277 0 0,2-3-44 0 0,2-7-26 0 0,-2-8-1 0 0,-1 0 1 0 0,0-1 0 0 0,0 9-108 0 0,-2-6 175 0 0,2 0 0 0 0,3 17-175 0 0,-1-17 205 0 0,-2 0 0 0 0,0 17-205 0 0,-1-20 127 0 0,0-1 1 0 0,1 1 0 0 0,2 5-128 0 0,2 13 187 0 0,-1 25 148 0 0,0-25-113 0 0,-2-19-59 0 0,-1 1 0 0 0,0 0 0 0 0,-1 5-163 0 0,1 17 276 0 0,4-1-33 0 0,-3-19-27 0 0,-1 1 1 0 0,1 14-217 0 0,-4-14 148 0 0,1-11-65 0 0,0 1-1 0 0,0-1 1 0 0,1 1-1 0 0,0-1 1 0 0,0 3-83 0 0,4 7 113 0 0,-3-11-66 0 0,0 1 1 0 0,-1-1-1 0 0,1 1 0 0 0,-2 0 1 0 0,1 0-1 0 0,-1-1-47 0 0,0 39 279 0 0,0-12-132 0 0,0 0-68 0 0,0 12-255 0 0,0-43 80 0 0</inkml:trace>
  <inkml:trace contextRef="#ctx0" brushRef="#br0" timeOffset="4920.39">8046 947 5984 0 0,'0'0'133'0'0,"0"0"23"0"0,0 0 11 0 0,3 3-27 0 0,10 7-112 0 0,-7-7 11 0 0,-1-1 71 0 0,1-2 61 0 0,-1 0 54 0 0,1 0 100 0 0,0-2 46 0 0,10-5 857 0 0,-8 3-621 0 0,-4 3-341 0 0,1-1-36 0 0,1 1 8 0 0,0 0-98 0 0,1 1 104 0 0,-1-2-34 0 0,4-4 139 0 0,-2 1-102 0 0,6-2 165 0 0,0 1-39 0 0,-1-1-72 0 0,-2 0-71 0 0,16-16 251 0 0,-23 20-413 0 0,0 0 0 0 0,0 0 0 0 0,0 0-1 0 0,0 1 1 0 0,2-1-68 0 0,17-12 267 0 0,-11 0-148 0 0,-7 2-79 0 0,5 8 3 0 0,6-24-32 0 0,-13 15-1 0 0,-5-5 41 0 0,2 17-51 0 0,0 1 0 0 0,-1-1 1 0 0,1 1-1 0 0,-1 0 0 0 0,0-1 0 0 0,1 1 1 0 0,-1 0-1 0 0,0 0 0 0 0,0-1 0 0 0,0 1 0 0 0,-9-15-10 0 0,5 8-23 0 0,-14-9-117 0 0,15 14 136 0 0,-10-3-58 0 0,13 2 47 0 0,0 1 5 0 0,-15-5-7 0 0,11 4 27 0 0,-6 0 0 0 0,-18 14-11 0 0,24-7-66 0 0,-4 8-82 0 0,9-10 133 0 0,-1 1 0 0 0,0-1 0 0 0,1 1 0 0 0,-1-1 0 0 0,1 1 1 0 0,0-1-1 0 0,-1 1 0 0 0,1-1 0 0 0,0 1 0 0 0,0 1 26 0 0,-2 13-211 0 0,-5 2 52 0 0,3-8 91 0 0,-5 13 1 0 0,2-3 28 0 0,4 3 33 0 0,3-8 8 0 0,0 10 52 0 0,3-2 79 0 0,7 9 111 0 0,-4-1 20 0 0,4 1-28 0 0,-4-9-160 0 0,-4-12-67 0 0,0 1-1 0 0,1-1 0 0 0,1 0 1 0 0,0 0-1 0 0,1 0 1 0 0,3 7-9 0 0,-5-14 34 0 0,-1-1 0 0 0,0 1 1 0 0,0 1-1 0 0,0-1 0 0 0,-1 0 1 0 0,1 4-35 0 0,6 12 154 0 0,2-7-22 0 0,7 6 66 0 0,-12-13-122 0 0,1 0 0 0 0,0 0 1 0 0,0 0-1 0 0,0 0 0 0 0,1-1 1 0 0,3 2-77 0 0,3-2 154 0 0,-11-1-102 0 0,4 3 27 0 0,11-4 6 0 0,19-3 125 0 0,-15-1-88 0 0,-19 1-114 0 0,1 0 1 0 0,-1 0-1 0 0,0 0 0 0 0,1 0 0 0 0,-1-1 0 0 0,1 1 0 0 0,-1-1 0 0 0,0 1 1 0 0,0-1-1 0 0,1 0-8 0 0,7-5-28 0 0,-3 3-24 0 0,2-2-34 0 0,12-6-128 0 0,-17 10-272 0 0,-1-1 61 0 0,-1 0 52 0 0,0 1 45 0 0,0 0-19 0 0,0-1 37 0 0,0-2-542 0 0,0 2 259 0 0,-1 0 241 0 0,0 1-52 0 0,3-3-739 0 0,0 0-36 0 0,4-4-1241 0 0</inkml:trace>
  <inkml:trace contextRef="#ctx0" brushRef="#br0" timeOffset="5242.76">8709 458 6448 0 0,'0'0'141'0'0,"0"0"23"0"0,2 3 13 0 0,-2-3-177 0 0,2 1 18 0 0,-1 0-1 0 0,0 1 1 0 0,0-1-1 0 0,0 1 1 0 0,0-1-1 0 0,0 1 1 0 0,0-1-1 0 0,0 1 1 0 0,0 1-18 0 0,2 10 34 0 0,-3-11-34 0 0,1 0 0 0 0,-1 1 0 0 0,1-1 0 0 0,0 0-1 0 0,0 0 1 0 0,-1 1 0 0 0,1-1 0 0 0,1 0 0 0 0,-1 0-1 0 0,0 0 1 0 0,0 0 0 0 0,1 0 0 0 0,-1-1 0 0 0,1 1 0 0 0,2 3 18 0 0,0 0 34 0 0,2 6 133 0 0,-1 0 47 0 0,3 12 384 0 0,-6-17-451 0 0,2 4 199 0 0,-1 0-68 0 0,0-2-58 0 0,0 0-47 0 0,3 5 70 0 0,4 9 78 0 0,-5-12-168 0 0,4 13 135 0 0,-2 10 42 0 0,0-1-2 0 0,2-9-41 0 0,-6-18-190 0 0,-1 1-1 0 0,0 0 1 0 0,0 0-1 0 0,0 0 1 0 0,0 4-115 0 0,1 27 483 0 0,-3-30-346 0 0,0-1 1 0 0,1 1-1 0 0,0 0 1 0 0,1-1-1 0 0,-1 1 1 0 0,2 2-138 0 0,2 8 255 0 0,0 14 178 0 0,-1-16-255 0 0,2 9 113 0 0,-4-13-140 0 0,-1 4 69 0 0,-1 2 79 0 0,0-8-166 0 0,-1 3 16 0 0,1-3-22 0 0,1-1 10 0 0,2-1 40 0 0,2 1-5 0 0,0 2 72 0 0,-2 3 53 0 0,-3 16 333 0 0,0-26-326 0 0,0-3-12 0 0,0 0-49 0 0,0 0-19 0 0,0 0-7 0 0,0 0 10 0 0,0 0 44 0 0,0 0 17 0 0,0 0 6 0 0,-3 0-28 0 0,3 0-260 0 0,-1-1 1 0 0,1 1-1 0 0,-1 0 1 0 0,0 0-1 0 0,1 0 0 0 0,-1 0 1 0 0,1-1-1 0 0,-1 1 1 0 0,0 0-1 0 0,1-1 1 0 0,-1 1-1 0 0,1 0 1 0 0,-1-1-1 0 0,1 1 1 0 0,0-1-1 0 0,-1 1 1 0 0,1 0-1 0 0,-1-1 0 0 0,1 1 1 0 0,0-1-1 0 0,-1 0 1 0 0,1 1-1 0 0,0-1 1 0 0,-1 1-1 0 0,1-1 1 0 0,0 1-1 0 0,0-1 1 0 0,0 0-1 0 0,0 1 0 0 0,0-1 1 0 0,-1 1-1 0 0,1-1 1 0 0,0 0-7 0 0,-1-30 107 0 0,2 26-103 0 0,-1 0 1 0 0,0 1-1 0 0,-1-1 1 0 0,1 1-1 0 0,-1-4-4 0 0,-10-15 0 0 0,10 15 0 0 0,0 1 0 0 0,1-1 0 0 0,-1-6 0 0 0,1 11 0 0 0,0-1 0 0 0,1 1 0 0 0,-1 0 0 0 0,0-1 0 0 0,1 1 0 0 0,0 0 0 0 0,0 0 0 0 0,0-1 0 0 0,0 1 0 0 0,1-2 0 0 0,4-10 0 0 0,-5 8 1 0 0,0 0-1 0 0,0 0 0 0 0,-1 0 0 0 0,0 0 0 0 0,0-5 0 0 0,-1 3-3 0 0,1 0 0 0 0,0 0 0 0 0,1 0-1 0 0,1-5 4 0 0,2-2-45 0 0,1 0 0 0 0,4-8 45 0 0,4-15-130 0 0,-8 27 57 0 0,0-1-1 0 0,5-8 74 0 0,9-10-129 0 0,-1 7-22 0 0,2 2-59 0 0,-7 6-78 0 0,-8 6 67 0 0,1 3 69 0 0,-5 6 115 0 0,1-1-1 0 0,0 1 1 0 0,-1-1 0 0 0,1 1-1 0 0,0 0 1 0 0,0 0 0 0 0,0 0-1 0 0,1 0 38 0 0,-2 0-19 0 0,6-3-367 0 0,-1 0 78 0 0,-1-1 16 0 0,1-2-48 0 0,1 0-66 0 0,-1 3 56 0 0,-1 1-24 0 0,-3 3 206 0 0,0 0-37 0 0,0-1-1 0 0,-1 1-37 0 0,1-1-43 0 0,-1 0-48 0 0,1 0-52 0 0,0 0-48 0 0,-1 0-43 0 0,1 0-37 0 0,0-1-144 0 0,-1 1-38 0 0,5-5-1520 0 0</inkml:trace>
  <inkml:trace contextRef="#ctx0" brushRef="#br0" timeOffset="3143.04">6468 569 4576 0 0,'1'-8'6'0'0,"-1"-5"71"0"0,0 11-53 0 0,1 0 1 0 0,-1 0-1 0 0,0 0 1 0 0,0 1-1 0 0,-1-1 1 0 0,1 0-1 0 0,0 0 1 0 0,-1 0-1 0 0,1 0 0 0 0,-1 0 1 0 0,0-1-25 0 0,-6-1 70 0 0,7 3-68 0 0,-1 1-1 0 0,1 0 1 0 0,0 0 0 0 0,-1-1 0 0 0,1 1 0 0 0,-1 0-1 0 0,1-1 1 0 0,0 1 0 0 0,-1 0 0 0 0,1-1 0 0 0,0 1 0 0 0,-1 0-1 0 0,1-1 1 0 0,0 1 0 0 0,0-1 0 0 0,-1 1 0 0 0,1-1-1 0 0,0 1 1 0 0,0-1 0 0 0,0 1 0 0 0,-1-1 0 0 0,1 1 0 0 0,0-1-1 0 0,0 1 1 0 0,0-1 0 0 0,0 1 0 0 0,0-1 0 0 0,0 1-1 0 0,0-1 1 0 0,0 1 0 0 0,0 0 0 0 0,1-1-2 0 0,-1-7-13 0 0,0-19 83 0 0,0 17 23 0 0,0-3 108 0 0,-3 2 178 0 0,-2-3-148 0 0,3 7-121 0 0,-1-1 41 0 0,0 2-15 0 0,0-1 36 0 0,-1-2 45 0 0,-5-5 188 0 0,1-1 1 0 0,3 6-188 0 0,3 4-106 0 0,1 4-85 0 0,1 1 0 0 0,0-1-1 0 0,0 0 1 0 0,-1 1 0 0 0,1-1 0 0 0,0 0 0 0 0,-1 1 0 0 0,1-1 0 0 0,-1 1-1 0 0,1-1 1 0 0,-1 1 0 0 0,1-1 0 0 0,-1 1 0 0 0,1-1 0 0 0,-1 1 0 0 0,1 0-1 0 0,-1-1 1 0 0,0 1 0 0 0,1 0 0 0 0,-1-1 0 0 0,1 1 0 0 0,-1 0-27 0 0,-4-3 105 0 0,4 3-78 0 0,0-1 0 0 0,0 1 0 0 0,0-1 0 0 0,0 0 0 0 0,0 0 0 0 0,0 0 0 0 0,0 1 0 0 0,1-1 0 0 0,-1 0 0 0 0,0 0 0 0 0,0 0 0 0 0,1 0 0 0 0,-1 0 0 0 0,1 0 0 0 0,-1-1-27 0 0,-2-5 200 0 0,-3 2 81 0 0,1 3-28 0 0,-3 2 66 0 0,-4-4-74 0 0,-2-6 28 0 0,11 8-66 0 0,-1 1-96 0 0,0 0-62 0 0,-1 2-36 0 0,3 0 43 0 0,-13 2 72 0 0,-2 10 157 0 0,10-6-158 0 0,-2-1-41 0 0,4-4-48 0 0,5-2-29 0 0,-1 1 0 0 0,0-1 0 0 0,1 0 0 0 0,-1 0 0 0 0,1 1 0 0 0,-1-1 0 0 0,0 0 0 0 0,1 1 0 0 0,-1-1 0 0 0,1 1 0 0 0,-1-1 0 0 0,1 1 0 0 0,-1-1 1 0 0,1 1-1 0 0,0-1 0 0 0,-1 1 0 0 0,1 0 0 0 0,0-1 0 0 0,-1 1 0 0 0,1-1 0 0 0,0 1 0 0 0,-1 0-9 0 0,-1 4 37 0 0,-11 11 76 0 0,-3 2-90 0 0,10-9-24 0 0,2-3 12 0 0,0-1 0 0 0,0 0 0 0 0,1 1-1 0 0,0 0 1 0 0,-2 5-11 0 0,-1 10 20 0 0,5-14 3 0 0,-1 1 0 0 0,0-1 1 0 0,-1 0-1 0 0,-1 3-23 0 0,1-3 25 0 0,0 0 0 0 0,1 0 0 0 0,0 0-1 0 0,0 1 1 0 0,0-1 0 0 0,1 6-25 0 0,-3 7 45 0 0,-1 3 20 0 0,0 6 77 0 0,2 1 41 0 0,3-1 25 0 0,0 43 353 0 0,0-52-442 0 0,0-2-59 0 0,2 11 15 0 0,4 10-43 0 0,-1-7-29 0 0,-1-5-3 0 0,-3-10 0 0 0,2-1 0 0 0,0 0 0 0 0,0 0 0 0 0,2 0 0 0 0,-1-2 0 0 0,-1-1 0 0 0,1 14 0 0 0,-2-17 0 0 0,0 0 0 0 0,0 0 0 0 0,0 0 0 0 0,1 0 0 0 0,1-1 0 0 0,1 4 0 0 0,8 14-1 0 0,-3-5 28 0 0,1-1 0 0 0,3 1-27 0 0,-12-19 5 0 0,0 0 0 0 0,1 0 0 0 0,-1 0 0 0 0,1 0 0 0 0,0-1 0 0 0,0 1 0 0 0,0-1 0 0 0,0 0 0 0 0,0 0 0 0 0,0 0 0 0 0,2 0-5 0 0,9 6 51 0 0,0 4 39 0 0,-3 0 8 0 0,-8-8-69 0 0,0-1 1 0 0,0 1-1 0 0,0-1 0 0 0,0 0 0 0 0,1 0 1 0 0,-1 0-1 0 0,1 0 0 0 0,0-1 0 0 0,0 0 1 0 0,1 1-30 0 0,9 0 88 0 0,-1-2 85 0 0,0-1 1 0 0,1 0-1 0 0,3-1-173 0 0,-7 0 86 0 0,-2-1-34 0 0,13-9 155 0 0,-8 8-104 0 0,3-1 42 0 0,0-7 38 0 0,10-20 177 0 0,-5 1-121 0 0,-10 12-33 0 0,-2-1-52 0 0,0-10 3 0 0,-6-5-58 0 0,-3 21-59 0 0,-2-66 114 0 0,1 65-137 0 0,-1 0 0 0 0,0 0 0 0 0,-1 0 0 0 0,-3-8-17 0 0,0 2 6 0 0,2 1-1 0 0,-2-12-5 0 0,3 10 0 0 0,-1 1-1 0 0,-5-11 1 0 0,-9-27-1 0 0,2 10 6 0 0,6 17-35 0 0,1 5-32 0 0,-1 2-47 0 0,0 1-27 0 0,-3-2-1 0 0,-4-9-48 0 0,7 0-21 0 0,8 26 158 0 0,0 0 0 0 0,0 0 0 0 0,-1 0 0 0 0,-1 0 1 0 0,-3-7 47 0 0,-4-4-107 0 0,-2-1-37 0 0,7 9 103 0 0,0-2-94 0 0,-9-28-479 0 0,13 32 482 0 0,1 5 96 0 0,-1 1-42 0 0,1 1-40 0 0,1-1-38 0 0,-1 1-37 0 0,0-1-33 0 0,-1 0-322 0 0,0-1-112 0 0,0 2-96 0 0,0-1-81 0 0,0 0-65 0 0,0 1-883 0 0,1 2-1006 0 0</inkml:trace>
  <inkml:trace contextRef="#ctx0" brushRef="#br0" timeOffset="3558.28">6816 553 7920 0 0,'0'3'174'0'0,"-1"13"2"0"0,0 11 182 0 0,2-18-280 0 0,2-1-48 0 0,2 0-48 0 0,-1-1 7 0 0,-1-1 31 0 0,-2 0 26 0 0,-1 1 35 0 0,4 16 375 0 0,8 10 376 0 0,1 3 114 0 0,-7-4-157 0 0,-1-17-470 0 0,0 1-29 0 0,0 16 238 0 0,6 2-14 0 0,-6 8-29 0 0,6-8-113 0 0,-6-5-55 0 0,0-14-110 0 0,-3-11-162 0 0,-1-1 1 0 0,0 0-1 0 0,0 1 0 0 0,0-1 1 0 0,0 1-1 0 0,-1-1 0 0 0,1 1 1 0 0,-1-1-1 0 0,0 1-45 0 0,0 11 158 0 0,-1-8-72 0 0,1-1 0 0 0,0 1 0 0 0,1-1 0 0 0,-1 0 0 0 0,1 1 1 0 0,1 0-87 0 0,4 6 225 0 0,-1-4-17 0 0,-3 3 42 0 0,-2-4-34 0 0,0 0-47 0 0,0 29 443 0 0,0-30-461 0 0,0-1 33 0 0,0 1 60 0 0,0 0 59 0 0,0-1 69 0 0,0 0 79 0 0,0-10-338 0 0,0-11 182 0 0,-3 5-129 0 0,-2 2-85 0 0,4 7-71 0 0,0-1-1 0 0,0 1 1 0 0,1-1-1 0 0,-1 1 1 0 0,0-1 0 0 0,1 1-1 0 0,-1-1 1 0 0,0 1-1 0 0,1-1 1 0 0,0 0-1 0 0,-1 1 1 0 0,1-1-1 0 0,0 0 1 0 0,0 0-10 0 0,0-27 108 0 0,0-13-85 0 0,0 37-25 0 0,0 2 2 0 0,0 1 0 0 0,0-1 0 0 0,0 0 0 0 0,1 0 0 0 0,-1 1 0 0 0,1-1 0 0 0,0 0 0 0 0,-1 1 0 0 0,1-1 0 0 0,0 1 0 0 0,1-1 0 0 0,-1 0 0 0 0,0 1 0 0 0,0 0 0 0 0,0 0 0 0 0,0-1 0 0 0,0 1 0 0 0,0 0 0 0 0,-1-1 0 0 0,1 1 0 0 0,-1 0 0 0 0,1-1 0 0 0,-1 1 0 0 0,0-1 0 0 0,0 0 0 0 0,0 0 0 0 0,0 0 0 0 0,1 0 0 0 0,-1-1 0 0 0,1 1 0 0 0,0 0 0 0 0,0 0 0 0 0,0 0 0 0 0,0-1 0 0 0,2-1 0 0 0,1-5 0 0 0,12-38-66 0 0,-7 22 3 0 0,2 4-59 0 0,-10 20 113 0 0,3-4-58 0 0,1-1-1 0 0,1 0 1 0 0,-1 1-1 0 0,1 0 0 0 0,0 1 1 0 0,4-4 67 0 0,8-8-201 0 0,-14 14-1 0 0,-1-1 83 0 0,2-1 56 0 0,1-1 61 0 0,-1 0 11 0 0,-1 1-38 0 0,-1 2-37 0 0,1 0-52 0 0,-2 0-30 0 0,1 0-54 0 0,0 1-61 0 0,0-1-69 0 0,-1 1-3 0 0,1 0-58 0 0,-1-1-63 0 0,1 1-67 0 0,0 0-72 0 0,-1 0-76 0 0,1 0-80 0 0,0 0-86 0 0,8-4-1397 0 0,7-4-1265 0 0</inkml:trace>
  <inkml:trace contextRef="#ctx0" brushRef="#br0" timeOffset="1557.66">3960 979 7080 0 0,'0'0'157'0'0,"3"0"23"0"0,-3 0-154 0 0,8-1 55 0 0,-5 2 4 0 0,1 2 87 0 0,4 3-119 0 0,0-2 22 0 0,2-2 77 0 0,4-1 175 0 0,-14-1-303 0 0,1 0 0 0 0,-1 0-1 0 0,0 0 1 0 0,0 0 0 0 0,1 0 0 0 0,-1 0 0 0 0,0 0 0 0 0,1 0 0 0 0,-1 0 0 0 0,0 0 0 0 0,1 0 0 0 0,-1 0-1 0 0,0 0 1 0 0,1-1 0 0 0,-1 1 0 0 0,0 0 0 0 0,1 0 0 0 0,-1 0 0 0 0,0 0 0 0 0,0-1 0 0 0,1 1-1 0 0,-1 0 1 0 0,0 0 0 0 0,0 0 0 0 0,1-1 0 0 0,-1 1-24 0 0,11-9 558 0 0,-3 6-229 0 0,2 2 43 0 0,1-1-16 0 0,1-4 27 0 0,-4 1-166 0 0,1 0 86 0 0,1 1-33 0 0,7-4 150 0 0,8-6 139 0 0,-4-5 35 0 0,-11 3-112 0 0,-5 5-338 0 0,-5 10-130 0 0,1 0 0 0 0,-1 0 0 0 0,0 0 0 0 0,1 0 0 0 0,-1-1 0 0 0,1 1 0 0 0,0 0 0 0 0,-1 0 0 0 0,1 0 0 0 0,0 1 0 0 0,-1-1 0 0 0,1 0 0 0 0,0 0 0 0 0,0 0 0 0 0,0 0 0 0 0,0 1 0 0 0,0-1 0 0 0,1 0-14 0 0,11-4 160 0 0,-8-6-118 0 0,6 6 1 0 0,-11 4-42 0 0,0 1 1 0 0,1-1-1 0 0,-1 0 1 0 0,0 0 0 0 0,1 0-1 0 0,-1 1 1 0 0,0-1-1 0 0,0 0 1 0 0,0 0-1 0 0,0 0 1 0 0,0 0-1 0 0,0 0 1 0 0,0 1-1 0 0,0-2-1 0 0,0-30 64 0 0,1 22-32 0 0,-1 7-25 0 0,0 1 0 0 0,1-1-1 0 0,-1 0 1 0 0,0 0 0 0 0,0 0 0 0 0,-1 0 0 0 0,1 1-1 0 0,-1-1 1 0 0,1 0 0 0 0,-1 0 0 0 0,0 0-7 0 0,-6-2 13 0 0,7 5-11 0 0,-1 0-1 0 0,1 0 1 0 0,-1-1-1 0 0,1 1 1 0 0,-1 0 0 0 0,1-1-1 0 0,0 1 1 0 0,-1 0-1 0 0,1-1 1 0 0,0 1 0 0 0,-1 0-1 0 0,1-1 1 0 0,0 1-1 0 0,0-1 1 0 0,-1 1-1 0 0,1-1 1 0 0,0 1 0 0 0,0 0-1 0 0,-1-1 1 0 0,1 1-1 0 0,0-1 1 0 0,0 1 0 0 0,0-1-1 0 0,0 1 1 0 0,0-1-1 0 0,0 1 1 0 0,0-1 0 0 0,0 1-1 0 0,0-1 1 0 0,0 1-1 0 0,0-1 1 0 0,0 0-2 0 0,1 1 0 0 0,-1-1 1 0 0,0 1-1 0 0,0-1 0 0 0,0 1 1 0 0,0-1-1 0 0,0 1 0 0 0,0-1 1 0 0,0 1-1 0 0,0-1 0 0 0,0 1 1 0 0,0-1-1 0 0,0 1 0 0 0,-1-1 1 0 0,1 1-1 0 0,0-1 0 0 0,0 1 1 0 0,0 0-1 0 0,-1-1 0 0 0,1 1 1 0 0,0-1-1 0 0,0 1 0 0 0,-1-1 1 0 0,1 1-1 0 0,0 0 0 0 0,-1-1 1 0 0,1 1-1 0 0,-1 0 0 0 0,1-1 1 0 0,0 1-1 0 0,-1 0 0 0 0,1 0 1 0 0,-1-1-1 0 0,-6-3 0 0 0,2-7 10 0 0,4 11-7 0 0,1-1 0 0 0,-1 1 0 0 0,0 0 0 0 0,0 0 0 0 0,0-1 1 0 0,1 1-1 0 0,-1 0 0 0 0,0 0 0 0 0,0 0 0 0 0,0 0 0 0 0,0-1 0 0 0,0 1 0 0 0,1 1 0 0 0,-2-1-3 0 0,1 0 0 0 0,1 0 1 0 0,-1 0-1 0 0,0 0 1 0 0,0 0-1 0 0,1 0 1 0 0,-1 0-1 0 0,0-1 0 0 0,1 1 1 0 0,-1 0-1 0 0,0 0 1 0 0,1 0-1 0 0,-1-1 1 0 0,1 1-1 0 0,-1 0 1 0 0,0-1-1 0 0,1 1 0 0 0,-1 0 1 0 0,1-1-1 0 0,-1 1 1 0 0,1-1-1 0 0,-1 1 1 0 0,1-1-1 0 0,-1 1 1 0 0,1-1-1 0 0,0 1 0 0 0,-1-1 0 0 0,1 0 0 0 0,-1 1 0 0 0,1-1 0 0 0,0 1 0 0 0,-1-1 0 0 0,1 1 0 0 0,-1-1 0 0 0,1 1 0 0 0,-1-1 0 0 0,1 1 0 0 0,-1-1 0 0 0,0 1 0 0 0,1 0 0 0 0,-1-1 0 0 0,1 1 0 0 0,-1 0 0 0 0,0 0 0 0 0,1-1 0 0 0,-1 1 0 0 0,0 0 0 0 0,1 0 0 0 0,-1 0 0 0 0,0 0 0 0 0,1 0 0 0 0,-1 0 0 0 0,0 0 0 0 0,0 0 0 0 0,-12 0-15 0 0,13 0 14 0 0,0 0-1 0 0,0 0 1 0 0,0 0 0 0 0,0 0 0 0 0,0 0 0 0 0,0 0-1 0 0,0 0 1 0 0,-1 0 0 0 0,1 0 0 0 0,0 0-1 0 0,0 0 1 0 0,0 0 0 0 0,0 0 0 0 0,0 0 0 0 0,0 0-1 0 0,0 0 1 0 0,0 0 0 0 0,0 0 0 0 0,0 0 0 0 0,-1 0-1 0 0,1 0 1 0 0,0 0 0 0 0,0 0 0 0 0,0 0-1 0 0,0 0 1 0 0,0 0 0 0 0,0 0 0 0 0,0 0 0 0 0,0 0-1 0 0,0 0 1 0 0,0 0 0 0 0,0 0 0 0 0,0 1 0 0 0,0-1-1 0 0,0 0 1 0 0,0 0 0 0 0,-1 0 0 0 0,1 0-1 0 0,0 0 1 0 0,0 0 0 0 0,0 0 0 0 0,0 0 0 0 0,0 0-1 0 0,0 0 1 0 0,0 0 0 0 0,0 1 0 0 0,0-1-1 0 0,0 0 1 0 0,0 0 0 0 0,0 0 0 0 0,0 0 0 0 0,0 0-1 0 0,0 0 1 0 0,0 0 0 0 0,0 0 0 0 0,0 0 0 0 0,1 1 1 0 0,-4 7-52 0 0,-10 1 35 0 0,-3 2 6 0 0,0 5-37 0 0,15-14 46 0 0,-1 0 1 0 0,1 0 0 0 0,-1 0 0 0 0,1 0-1 0 0,0 0 1 0 0,-1 0 0 0 0,1 0-1 0 0,0 0 1 0 0,0 0 0 0 0,1 1 0 0 0,-1-1-1 0 0,0 0 1 0 0,1 1 0 0 0,0-1 0 0 0,-1 0-1 0 0,1 1 1 0 0,0-1 0 0 0,0 1 0 0 0,0 0 1 0 0,1-1-5 0 0,-2-1 1 0 0,1 1 0 0 0,0 0 0 0 0,0-1 0 0 0,0 1 0 0 0,-1 0 0 0 0,1-1 0 0 0,-1 1 0 0 0,1 0 0 0 0,-1-1 0 0 0,0 1 0 0 0,0-1 0 0 0,1 1-1 0 0,-1-1 5 0 0,-6 12-2 0 0,3 15 7 0 0,5 23-57 0 0,0-22 35 0 0,-2-11 13 0 0,1 13 25 0 0,3-2 35 0 0,24 48 60 0 0,-25-59-66 0 0,-2-17-47 0 0,0 1 0 0 0,0-1 0 0 0,0 1 0 0 0,0-1 0 0 0,1 0 0 0 0,-1 1 0 0 0,0-1 0 0 0,1 1 0 0 0,-1-1 0 0 0,1 1-3 0 0,15 24 61 0 0,-6-10-42 0 0,-3-5 42 0 0,-1-5-52 0 0,0-2 4 0 0,-5-3-6 0 0,0 1 1 0 0,0-1-1 0 0,0 0 1 0 0,0 0-1 0 0,1 0 1 0 0,-1 0-1 0 0,1 0 1 0 0,-1 0-1 0 0,1 0 1 0 0,-1 0-1 0 0,1 0 1 0 0,-1-1-1 0 0,1 1 1 0 0,0-1 0 0 0,-1 1-1 0 0,1-1 1 0 0,0 0-1 0 0,-1 1 1 0 0,1-1-1 0 0,0 0-7 0 0,-1 0 4 0 0,-1 0-1 0 0,1 0 1 0 0,0 0 0 0 0,0 0-1 0 0,-1 0 1 0 0,1 0 0 0 0,0 0-1 0 0,-1 0 1 0 0,1 0-1 0 0,0 1 1 0 0,-1-1 0 0 0,1 0-1 0 0,-1 0 1 0 0,1 1-1 0 0,0-1 1 0 0,-1 0 0 0 0,1 1-1 0 0,-1-1 1 0 0,1 1 0 0 0,-1-1-1 0 0,1 1 1 0 0,-1-1-1 0 0,1 1 1 0 0,-1-1 0 0 0,0 1-1 0 0,1 0-3 0 0,-1-1 2 0 0,1 1 0 0 0,-1-1 0 0 0,0 1 0 0 0,1-1 0 0 0,-1 1 0 0 0,1-1-1 0 0,-1 1 1 0 0,1-1 0 0 0,-1 1 0 0 0,1-1 0 0 0,0 0 0 0 0,-1 1 0 0 0,1-1-1 0 0,-1 0 1 0 0,1 1 0 0 0,0-1 0 0 0,-1 0 0 0 0,1 0 0 0 0,0 0 0 0 0,-1 1 0 0 0,1-1-1 0 0,0 0 1 0 0,-1 0 0 0 0,1 0 0 0 0,0 0 0 0 0,0 0-2 0 0,10 0 42 0 0,-7 1-33 0 0,-1-1 0 0 0,0 0 0 0 0,0 0 1 0 0,0 0-1 0 0,1 0 0 0 0,-1-1 0 0 0,0 1 0 0 0,0-1 0 0 0,0 0 0 0 0,1 0-9 0 0,28-15 21 0 0,-17 8-34 0 0,1 0-47 0 0,-10 4-99 0 0,3-10-110 0 0,-6 8 115 0 0,-1 0-60 0 0,1 2-92 0 0,1-1-115 0 0,-2 4 160 0 0,1-1-39 0 0,-2 2-31 0 0,1-1-46 0 0,-1 1-43 0 0,1-1-36 0 0,0 1-132 0 0,0 0-36 0 0,3 0-1374 0 0</inkml:trace>
  <inkml:trace contextRef="#ctx0" brushRef="#br0" timeOffset="1911.58">4607 253 6056 0 0,'0'0'176'0'0,"2"0"-4"0"0,4-1-137 0 0,-2-1 43 0 0,-1-2 57 0 0,-2-2 74 0 0,-1 3 236 0 0,0 3 17 0 0,0 0-6 0 0,0 0-35 0 0,2 3-18 0 0,5 6-167 0 0,-2 7 195 0 0,-4 2 3 0 0,-1-4-189 0 0,0-10-201 0 0,2 10 187 0 0,4 3-41 0 0,0-1-31 0 0,-1 13 219 0 0,5-6 35 0 0,-4 17 10 0 0,4-6-5 0 0,-5-2-22 0 0,0-16-201 0 0,-3-9-99 0 0,0-1-1 0 0,-1 1 1 0 0,1-1 0 0 0,-1 1 0 0 0,-1 0 0 0 0,1 0-96 0 0,0 17 275 0 0,5 6-22 0 0,1 1-28 0 0,-6-3-4 0 0,0-8 2 0 0,2-1 0 0 0,2 14-223 0 0,-2-16 198 0 0,-1 1 0 0 0,0 12-198 0 0,-2-12 145 0 0,-1-9-42 0 0,1 0 1 0 0,1-1 0 0 0,0 1 0 0 0,1 6-104 0 0,2 3 120 0 0,3 15 92 0 0,-5-8-43 0 0,-2-1-39 0 0,0 0 48 0 0,0 58 532 0 0,0-47-442 0 0,0-15-146 0 0,0 0-40 0 0,2-4-28 0 0,9-3-76 0 0,-8-10-146 0 0,-4-6 91 0 0,1 0-34 0 0,-1-3-197 0 0,1-1-182 0 0,1-6-387 0 0,-1 2 91 0 0,1 4 302 0 0,-1-22-822 0 0</inkml:trace>
  <inkml:trace contextRef="#ctx0" brushRef="#br0" timeOffset="2258.89">4891 285 5792 0 0,'0'-5'44'0'0,"0"-6"-25"0"0,0 7 28 0 0,0-2 59 0 0,0 0 87 0 0,0 6-33 0 0,2-2 136 0 0,9-9 249 0 0,-8 8 21 0 0,-3 3-22 0 0,0 0-100 0 0,0 0-42 0 0,0 0-8 0 0,0 0-22 0 0,2 3-84 0 0,3 2-166 0 0,0-1 44 0 0,7 10 424 0 0,-8-7-369 0 0,-2 0-86 0 0,-1 1-85 0 0,-1-1 78 0 0,0-5-86 0 0,0 0 0 0 0,-1 0 0 0 0,2 0 0 0 0,-1 1 0 0 0,0-1 0 0 0,0 0 0 0 0,1 0 0 0 0,-1 0 0 0 0,1 0 0 0 0,0 1-42 0 0,7 15 204 0 0,-7-15-174 0 0,0 0-1 0 0,0 0 1 0 0,0 0 0 0 0,-1 0-1 0 0,0 1 1 0 0,1-1 0 0 0,-1 2-30 0 0,0-3 19 0 0,0-1 0 0 0,0 1-1 0 0,0 0 1 0 0,0-1 0 0 0,1 1 0 0 0,-1 0 0 0 0,1-1 0 0 0,-1 1 0 0 0,1 0 0 0 0,-1-1 0 0 0,1 1 0 0 0,0-1 0 0 0,0 1 0 0 0,0-1-19 0 0,5 12 128 0 0,-4 4 23 0 0,-2-4-18 0 0,3 4 78 0 0,8 9 18 0 0,-8-19-176 0 0,0-1-1 0 0,0 0 1 0 0,-1 1 0 0 0,0-1 0 0 0,-1 1-1 0 0,1-1 1 0 0,-1 1 0 0 0,0 0 0 0 0,-1 0-53 0 0,0-1 37 0 0,1-1 1 0 0,-1 1-1 0 0,1 0 1 0 0,0-1 0 0 0,0 1-1 0 0,1-1 1 0 0,0 1-1 0 0,0-1 1 0 0,0 0 0 0 0,2 3-38 0 0,-1-1 46 0 0,0 0 0 0 0,-1 0 1 0 0,0 1-1 0 0,0-1 0 0 0,-1 0 1 0 0,1 7-47 0 0,1 6 82 0 0,8 16 94 0 0,-6 6 0 0 0,6-5 1 0 0,-6 5 6 0 0,8 9 89 0 0,-9-37-184 0 0,-1 0-1 0 0,0 1 1 0 0,0 0 0 0 0,-1-1-1 0 0,-1 8-87 0 0,-1-14 60 0 0,1 1-1 0 0,0-1 0 0 0,1 0 1 0 0,2 8-60 0 0,-2-9 52 0 0,0 0 0 0 0,-1 1 0 0 0,1-1-1 0 0,-1 7-51 0 0,1 13 121 0 0,6 2-38 0 0,-5-22-67 0 0,-2-4-3 0 0,-1-1-1 0 0,1 1 0 0 0,-1 0 0 0 0,0 0 1 0 0,1-1-1 0 0,-1 1 0 0 0,-1 0 0 0 0,1 1-12 0 0,0-2 10 0 0,0 0 0 0 0,0 0 0 0 0,0 0 0 0 0,0 0 0 0 0,0-1 0 0 0,0 1 0 0 0,0 0 0 0 0,1 0 0 0 0,-1 0 0 0 0,1 0 0 0 0,0 1-10 0 0,4 5 35 0 0,-4-7-28 0 0,0 1 0 0 0,0-1 0 0 0,0 1 0 0 0,-1-1 0 0 0,1 1 0 0 0,0-1 0 0 0,-1 1 0 0 0,1-1 0 0 0,-1 1 0 0 0,1 0 0 0 0,-1-1 0 0 0,0 1 0 0 0,0 0-1 0 0,0 0-6 0 0,3 13 12 0 0,7-2-1 0 0,-7-10 42 0 0,-3-3-24 0 0,0 0-40 0 0,0 0-40 0 0,0 0-77 0 0,0 0-137 0 0,0 0 193 0 0,0 0-7 0 0,0 0-23 0 0,0 0-45 0 0,0 0-16 0 0,0 0-45 0 0,0 0-51 0 0,0 0-58 0 0,0 0-61 0 0,0 0-57 0 0,0 0-51 0 0,0 0-45 0 0,0 0-156 0 0,0 0-44 0 0,0 0-188 0 0,0 0-508 0 0</inkml:trace>
  <inkml:trace contextRef="#ctx0" brushRef="#br0" timeOffset="2812.06">5396 821 9672 0 0,'0'0'282'0'0,"2"0"-2"0"0,4 0-209 0 0,1-2-43 0 0,9-12-17 0 0,-10 9 14 0 0,0 1 45 0 0,6-2 164 0 0,-9 4-138 0 0,1 0 0 0 0,-1 0 1 0 0,0 0-1 0 0,1 0 0 0 0,-1-1 0 0 0,1 0-96 0 0,12-8 423 0 0,-1 7-87 0 0,-2 0-119 0 0,3-2 74 0 0,5-3 70 0 0,16-5 1 0 0,-17 7-209 0 0,-3 1-90 0 0,-15 6-70 0 0,1-1 1 0 0,-1 0-1 0 0,1 1 0 0 0,0-1 1 0 0,-1 1-1 0 0,1 0 1 0 0,0 0-1 0 0,2 0 7 0 0,6 1-38 0 0,17-1-31 0 0</inkml:trace>
  <inkml:trace contextRef="#ctx0" brushRef="#br0" timeOffset="-1546.37">300 332 5456 0 0,'0'0'158'0'0,"0"0"-40"0"0,0 0-13 0 0,0 0 33 0 0,0 0 111 0 0,0 0 208 0 0,0 0 14 0 0,0 0-14 0 0,0 0-60 0 0,0 0-21 0 0,0 0-6 0 0,0 0-13 0 0,0 0-45 0 0,0 0-21 0 0,0 0-3 0 0,0 0-12 0 0,0 0-52 0 0,0 0-28 0 0,0 0-4 0 0,0 0-8 0 0,-3 3-35 0 0,-7 7-18 0 0,7-7-31 0 0,2 0-39 0 0,2 7 19 0 0,-1-10-60 0 0,0 14 207 0 0,0-2-57 0 0,0 32 265 0 0,0-33-304 0 0,2 0-17 0 0,4 1 15 0 0,-5-10-110 0 0,0-1-1 0 0,0 1 1 0 0,0 0 0 0 0,-1 0 0 0 0,1-1-1 0 0,0 1 1 0 0,-1 0 0 0 0,1 0-1 0 0,-1 0 1 0 0,0 0 0 0 0,1 0 0 0 0,-1 0-1 0 0,0 1-18 0 0,0 10 69 0 0,0 32 210 0 0,0-29-192 0 0,1 1 38 0 0,6 1-22 0 0,-2-3-28 0 0,-4-9-37 0 0,0-1 0 0 0,-1 1 0 0 0,1-1 0 0 0,-1 5-38 0 0,0-5 37 0 0,0 1 0 0 0,0-1 0 0 0,1 1 0 0 0,0 3-37 0 0,4 8 67 0 0,-3-11-34 0 0,0 1-1 0 0,-1-1 0 0 0,1 1 0 0 0,-2 0 0 0 0,1-1 0 0 0,-1 1-32 0 0,0 6 54 0 0,-1 7 40 0 0,5-3 40 0 0,-2-12-94 0 0,4 15 148 0 0,-4-14-117 0 0,-1 0 0 0 0,0-1 0 0 0,0 1 0 0 0,-1 0 0 0 0,0 1-71 0 0,0 8 157 0 0,0-7-63 0 0,-1-1-1 0 0,2 1 1 0 0,-1 0 0 0 0,1 0-1 0 0,1 1-93 0 0,2 5 89 0 0,-2-4-26 0 0,1 0 1 0 0,-2 0-1 0 0,1 3-63 0 0,-1 11 119 0 0,-1 39 129 0 0,0-40-129 0 0,0-1 41 0 0,-2-11-56 0 0,-3 1-25 0 0,-2 1 25 0 0,5 1 49 0 0,2-1-45 0 0,0 0 40 0 0,0-10 14 0 0,0-3 4 0 0,-2 3-39 0 0,1-3-126 0 0,-9 10-43 0 0,8-7-25 0 0,1-3-12 0 0,1 0-43 0 0,0 0-116 0 0,-2 0-16 0 0,1 0 69 0 0,-1 0 45 0 0,-2-1-208 0 0,3 1 145 0 0,0-1-107 0 0,0 1 100 0 0,0-1-43 0 0,1 0-132 0 0,-1 0-56 0 0,1 0-50 0 0,-1 0-43 0 0,1-1-155 0 0,0 1-44 0 0,0-2-187 0 0,0 0-507 0 0</inkml:trace>
  <inkml:trace contextRef="#ctx0" brushRef="#br0" timeOffset="-1007.63">0 521 5904 0 0,'0'0'132'0'0,"0"0"17"0"0,0 0 11 0 0,0 0 48 0 0,0 0-73 0 0,0 0 114 0 0,3 0 215 0 0,-3 0-436 0 0,1 0 0 0 0,0 0 1 0 0,-1 0-1 0 0,1 0 0 0 0,-1 0 0 0 0,1 0 0 0 0,-1 0 0 0 0,1 0 1 0 0,-1-1-1 0 0,1 1 0 0 0,0 0 0 0 0,-1 0 0 0 0,1-1 0 0 0,-1 1 1 0 0,1 0-1 0 0,-1-1 0 0 0,0 1 0 0 0,1-1 0 0 0,-1 1 0 0 0,1 0 1 0 0,-1-1-1 0 0,0 1 0 0 0,1-1 0 0 0,-1 0-28 0 0,1 1 30 0 0,-1-1 1 0 0,0 0-1 0 0,1 1 0 0 0,-1-1 0 0 0,1 1 0 0 0,-1-1 0 0 0,1 1 1 0 0,0-1-1 0 0,-1 1 0 0 0,1-1 0 0 0,-1 1 0 0 0,1 0 1 0 0,0-1-1 0 0,-1 1 0 0 0,1 0 0 0 0,0-1 0 0 0,0 1 0 0 0,-1 0 1 0 0,1 0-1 0 0,0 0 0 0 0,0 0 0 0 0,-1 0 0 0 0,1 0 1 0 0,0 0-1 0 0,0 0-30 0 0,-1 0 27 0 0,1 0 0 0 0,0 0 1 0 0,-1 0-1 0 0,1 0 0 0 0,0 0 0 0 0,0-1 1 0 0,-1 1-1 0 0,1 0 0 0 0,0 0 0 0 0,-1 0 1 0 0,1 0-1 0 0,-1-1 0 0 0,1 1 0 0 0,0 0 1 0 0,-1-1-1 0 0,1 1 0 0 0,-1-1 0 0 0,1 1 1 0 0,-1 0-1 0 0,1-1 0 0 0,-1 1 0 0 0,1-1 1 0 0,-1 1-1 0 0,1-1 0 0 0,-1 0 0 0 0,0 1-27 0 0,1-1 27 0 0,-1 1 0 0 0,1-1 0 0 0,-1 0 0 0 0,0 1 0 0 0,1-1 0 0 0,-1 1-1 0 0,1-1 1 0 0,-1 1 0 0 0,1 0 0 0 0,0-1 0 0 0,-1 1 0 0 0,1 0-1 0 0,-1-1 1 0 0,1 1 0 0 0,0 0 0 0 0,-1-1 0 0 0,1 1 0 0 0,0 0-1 0 0,-1 0 1 0 0,1 0 0 0 0,0 0 0 0 0,-1 0 0 0 0,1 0 0 0 0,0 0 0 0 0,-1 0-1 0 0,1 0-26 0 0,6-1 192 0 0,-1 0-33 0 0,9-6 216 0 0,-3 1-108 0 0,-2 2-34 0 0,15-8 140 0 0,-8 2-58 0 0,-7 5-109 0 0,1 1 44 0 0,8-7 23 0 0,-6 3-73 0 0,3 1 41 0 0,-4 3-109 0 0,-8 3-89 0 0,0 0 0 0 0,0 0 0 0 0,0-1 0 0 0,0 1 0 0 0,0-1 0 0 0,-1 0 0 0 0,1 0 0 0 0,0-1-43 0 0,3 0 58 0 0,-1-1-1 0 0,1 1 0 0 0,0 1 0 0 0,0-1 1 0 0,1 1-1 0 0,0 0-57 0 0,16-4 114 0 0,-6 2-61 0 0,14-1 28 0 0,-5-2-15 0 0,15-4 3 0 0,-4 3-58 0 0,12-1-11 0 0,13-3-12 0 0,-46 7-14 0 0,-11 3 18 0 0,1 0-1 0 0,0 1 1 0 0,-1-1-1 0 0,1 1 1 0 0,0 1 0 0 0,0 0 8 0 0,4 0-43 0 0,18 0 26 0 0,-16 0-23 0 0,0 0-55 0 0,2 0-80 0 0,-2-2 100 0 0,-5 0-28 0 0,0 0-52 0 0,-1 0-92 0 0,-2 0 25 0 0,0 1-56 0 0,-1 0-65 0 0,1-1-70 0 0,0 1-79 0 0,0 0-84 0 0,-1 1-93 0 0,1 0-99 0 0,3 0-867 0 0,2 0-923 0 0</inkml:trace>
  <inkml:trace contextRef="#ctx0" brushRef="#br0" timeOffset="-429.59">821 316 5008 0 0,'0'0'108'0'0,"0"0"17"0"0,0 0 13 0 0,0 3 47 0 0,0 6 73 0 0,0 1 71 0 0,0 30 903 0 0,0-23-794 0 0,0-9-272 0 0,0 0-52 0 0,0-1-61 0 0,0-1-71 0 0,1 11 291 0 0,5 1-26 0 0,0-3-53 0 0,-4-4-87 0 0,-1 0 33 0 0,-1 23 397 0 0,-1 0-9 0 0,4-11-266 0 0,1-5-111 0 0,3 16 135 0 0,-5-7-27 0 0,-3-1-51 0 0,0-13-69 0 0,1 0 0 0 0,0 1 0 0 0,1-1 0 0 0,0 0 1 0 0,2 3-140 0 0,-2-13 30 0 0,6 27 202 0 0,-5-21-136 0 0,-1 0-1 0 0,0 0 1 0 0,0 7-96 0 0,-1-8 93 0 0,1 0 0 0 0,0 0 1 0 0,0 0-1 0 0,1 0 0 0 0,1 3-93 0 0,-1-3 92 0 0,0-1-1 0 0,-1 0 0 0 0,0 0 0 0 0,0 1 1 0 0,0 1-92 0 0,-2 4 125 0 0,1-10-94 0 0,-1 1 0 0 0,1 0-1 0 0,0-1 1 0 0,0 1 0 0 0,1 0 0 0 0,-1-1 0 0 0,1 1-1 0 0,0-1 1 0 0,0 2-31 0 0,2 3 27 0 0,5 21 15 0 0,-6-3 56 0 0,1-3 19 0 0,-2-21-99 0 0,-1 0 0 0 0,1-1 0 0 0,-1 1-1 0 0,1 0 1 0 0,0 0 0 0 0,0-1-1 0 0,0 1 1 0 0,0-1 0 0 0,0 1 0 0 0,2 0-18 0 0,-1 2 138 0 0,-1-1-61 0 0,-1 6-17 0 0,-1-6-11 0 0,1-1-63 0 0,0 0 52 0 0,0 0 46 0 0,0 0 38 0 0,0-1 66 0 0,0 0 35 0 0,-1 0 535 0 0,1-2-400 0 0,0 0-66 0 0,1 0-153 0 0,-1-1-59 0 0,1 1-65 0 0,-1-1-56 0 0,1 1-62 0 0,0-1-69 0 0,4-6 213 0 0,-4 6-37 0 0,0 1-1 0 0,0 0 0 0 0,-1-1 1 0 0,1 1-1 0 0,0-1 0 0 0,-1 1 1 0 0,1-1-1 0 0,0 0 1 0 0,-1 1-1 0 0,0-1 0 0 0,1 1 1 0 0,-1-1-1 0 0,0 0 0 0 0,0 0-3 0 0,0-13 46 0 0,-1 7-43 0 0,1-1 1 0 0,1 1 0 0 0,-1 0-1 0 0,3-7-3 0 0,2 0 0 0 0,-4 12 0 0 0,1 0 0 0 0,-1 0 0 0 0,0 0 0 0 0,0 0 0 0 0,-1-1 0 0 0,1 1 0 0 0,-1 0 0 0 0,1 0 0 0 0,-1-4 0 0 0,0 3 0 0 0,0-1 0 0 0,0 0 0 0 0,1 0 0 0 0,0 1 0 0 0,0-1 0 0 0,0 1 0 0 0,1-1 0 0 0,-1 1 0 0 0,1-1 0 0 0,0 1 0 0 0,3-4 0 0 0,-4 6 0 0 0,1-1-1 0 0,0 1 0 0 0,-1-1 0 0 0,1 0 0 0 0,-1 1 0 0 0,0-1 0 0 0,0 0 0 0 0,0 0 0 0 0,0 0 1 0 0,0 0-1 0 0,-1 0 0 0 0,1 0 0 0 0,-1 0 0 0 0,0 0 0 0 0,0-2 1 0 0,0 1-9 0 0,1 1 1 0 0,-1-1-1 0 0,1 1 0 0 0,0-1 1 0 0,0 0-1 0 0,0 1 0 0 0,0 0 0 0 0,1-1 1 0 0,-1 1-1 0 0,1 0 0 0 0,0-1 1 0 0,0 1-1 0 0,0 0 0 0 0,0 1 0 0 0,1-1 1 0 0,-1 0-1 0 0,1 1 0 0 0,-1-1 1 0 0,3-1 8 0 0,-1 1-12 0 0,0-1 1 0 0,0 0-1 0 0,-1 0 1 0 0,0 0-1 0 0,0-1 0 0 0,3-3 13 0 0,-1-3-2 0 0,-5 9 1 0 0,1 0 0 0 0,1 0 0 0 0,-1-1 0 0 0,0 1 0 0 0,1 0 0 0 0,-1 0 0 0 0,1 0 0 0 0,-1 0 0 0 0,1 0 0 0 0,6-6 0 0 0,-7 6 0 0 0,1 0 0 0 0,-1 0 0 0 0,1 1 0 0 0,-1-1 0 0 0,1 1 0 0 0,0-1 0 0 0,0 1 0 0 0,0-1 0 0 0,0 1 0 0 0,0 0 0 0 0,0 0 0 0 0,0 0 0 0 0,0 0 0 0 0,0 0 0 0 0,0 1 0 0 0,0-1 0 0 0,1 1 0 0 0,-1-1 0 0 0,2 1 1 0 0,-3 0-1 0 0,1-1 0 0 0,0 1 0 0 0,0 0 0 0 0,-1 0 0 0 0,1-1 0 0 0,0 1 0 0 0,0-1 0 0 0,-1 0 0 0 0,1 1 0 0 0,-1-1 0 0 0,1 0 0 0 0,0 0 0 0 0,-1 0 0 0 0,1 0 0 0 0,-1 0-1 0 0,1 0 0 0 0,-1 0 0 0 0,1 0 0 0 0,0 1 0 0 0,-1-1 0 0 0,1 1 0 0 0,0-1 0 0 0,0 1 0 0 0,-1-1 1 0 0,1 1-1 0 0,0 0 0 0 0,0 0 1 0 0,10-1-34 0 0,-9 1 26 0 0,0 0-1 0 0,0 0 0 0 0,0 0 1 0 0,1 0-1 0 0,-1 0 0 0 0,0 0 1 0 0,0 1-1 0 0,0 0 0 0 0,1-1 1 0 0,-1 2 8 0 0,44 24-117 0 0,-42-24 98 0 0,-4-2 16 0 0,0 1 0 0 0,-1-1-1 0 0,1 0 1 0 0,0 1 0 0 0,-1-1 0 0 0,1 0 0 0 0,-1 1 0 0 0,1-1 0 0 0,0 1 0 0 0,-1-1 0 0 0,1 0 0 0 0,-1 1 0 0 0,0-1-1 0 0,1 1 1 0 0,-1 0 0 0 0,1-1 0 0 0,-1 1 0 0 0,0-1 0 0 0,1 1 0 0 0,-1 0 0 0 0,0-1 0 0 0,0 1 3 0 0,3 4-4 0 0,0 1-14 0 0,0 0 12 0 0,0 0 0 0 0,0 0 0 0 0,1 0 0 0 0,0 0 0 0 0,0 0 1 0 0,1 0 5 0 0,-4-5 0 0 0,1 1 0 0 0,-1-1 0 0 0,0 1 0 0 0,1 0 0 0 0,-1-1 0 0 0,0 1 0 0 0,0 0 0 0 0,0 0 0 0 0,-1 0 0 0 0,1 0 0 0 0,0 0 0 0 0,-1 0 0 0 0,1 0 0 0 0,-1 0 0 0 0,0 0 0 0 0,1 0 0 0 0,-1 0 0 0 0,0 0 0 0 0,0 0 0 0 0,0 1 0 0 0,-1 0 0 0 0,1 1 0 0 0,0 0 0 0 0,0 1 0 0 0,0-1 0 0 0,0 0 0 0 0,1 0 0 0 0,0 1 0 0 0,0-1 0 0 0,0 0 0 0 0,1 2 0 0 0,1 1 0 0 0,-1-1 0 0 0,0 1 0 0 0,-1 0 0 0 0,0 0 0 0 0,0 0 0 0 0,0 0 0 0 0,-1 0 0 0 0,0-6 0 0 0,1 1 0 0 0,-1-1 0 0 0,0 1 0 0 0,0-1 0 0 0,1 1 0 0 0,-1 0 0 0 0,1-1 0 0 0,-1 1 0 0 0,1-1 0 0 0,0 0 0 0 0,-1 1 0 0 0,1-1 0 0 0,0 1 0 0 0,6 11 0 0 0,-4 9 17 0 0,-3 48 185 0 0,-1-41-185 0 0,4-24 31 0 0,7 8-26 0 0,-7 0-1 0 0,-3-10-127 0 0,0-3-77 0 0,0 0-17 0 0,0 0 44 0 0,0 0-46 0 0,0 0-129 0 0,0 0 15 0 0,0 0-35 0 0,0 0-922 0 0,0 0-56 0 0</inkml:trace>
  <inkml:trace contextRef="#ctx0" brushRef="#br0" timeOffset="7123.51">9576 174 7520 0 0,'0'0'217'0'0,"0"0"38"0"0</inkml:trace>
  <inkml:trace contextRef="#ctx0" brushRef="#br0" timeOffset="8007.13">12511 600 7248 0 0,'0'5'-9'0'0,"-1"0"50"0"0,2 23 338 0 0,0-22-336 0 0,0 0-41 0 0,3 4-2 0 0,8 25 0 0 0,-7-26 8 0 0,-2 0 63 0 0,1 4 129 0 0,-3 3 73 0 0,-1 0 9 0 0,0-7-55 0 0,0 0 1 0 0,0 0-1 0 0,1 0 1 0 0,1 5-228 0 0,2 4 263 0 0,3 15 222 0 0,-5-8-59 0 0,-2-9-151 0 0,0-7-64 0 0,0 0 1 0 0,0 0 0 0 0,1 0 0 0 0,1 5-212 0 0,1 1 201 0 0,2 10 110 0 0,-2-7-23 0 0,-2-2 57 0 0,0-7-125 0 0,-1 0 39 0 0,0 0 11 0 0,2-2-75 0 0,0 0-32 0 0,2 2 1 0 0,0-1-2 0 0,-2-1-1 0 0,-1 0 33 0 0,0 2 73 0 0,-2-2-28 0 0,1-5-159 0 0,0 0 0 0 0,0 1 0 0 0,0-1 0 0 0,0 0 0 0 0,0 0 0 0 0,1 0 0 0 0,-1 0 0 0 0,1 1 0 0 0,-1-1 1 0 0,1 1-81 0 0,4 5 248 0 0,-4-7-200 0 0,0 0 1 0 0,0 1-1 0 0,0-1 0 0 0,0 1 0 0 0,-1-1 1 0 0,1 1-1 0 0,0-1 0 0 0,-1 1 0 0 0,0 0 1 0 0,1-1-1 0 0,-1 1 0 0 0,0 0 0 0 0,0-1 0 0 0,0 1-48 0 0,0 0-75 0 0,0 0 58 0 0,0 0 52 0 0,0 1 46 0 0,0 0 70 0 0,0 0 49 0 0,0 1 169 0 0,0 0 55 0 0,0 0 311 0 0,0-4-289 0 0,0-1-209 0 0,0-2-47 0 0,0-1-57 0 0,0-2-68 0 0,0-16 5 0 0,0-1-36 0 0,0-89-36 0 0,0 103 2 0 0,-1 0 0 0 0,0 0 0 0 0,-2-5 0 0 0,-2-19 0 0 0,5 30 1 0 0,0 1-1 0 0,1-1 1 0 0,-1 1-1 0 0,0-1 1 0 0,1 1-1 0 0,0-1 1 0 0,0 1-1 0 0,0-1 0 0 0,0 0 5 0 0,0 0 0 0 0,0 0 0 0 0,0 0 0 0 0,-1-1-1 0 0,1 1 1 0 0,-1 0 0 0 0,0 0 0 0 0,0-2-5 0 0,0-17-32 0 0,0-13-75 0 0,4 11 1 0 0,-3 21 95 0 0,0 0 0 0 0,1 0-1 0 0,-1 0 1 0 0,1 0 0 0 0,-1 1 0 0 0,1-1-1 0 0,1 0 12 0 0,9-16-71 0 0,1-11-51 0 0,-2 5 16 0 0,-2 9 6 0 0,0 2-15 0 0,2 2-39 0 0,0 4-13 0 0,13-6-229 0 0,-14 9 255 0 0,-10 5 138 0 0,6-2-114 0 0,1-1-86 0 0,-3-4-156 0 0,-4 7 330 0 0,1 0 0 0 0,-1-1 0 0 0,0 1-1 0 0,0-1 1 0 0,1 1 0 0 0,-1-1 0 0 0,0 1 0 0 0,1 0 0 0 0,-1-1 0 0 0,0 1-1 0 0,1 0 1 0 0,-1-1 0 0 0,1 1 0 0 0,-1 0 0 0 0,1 0 0 0 0,-1-1 0 0 0,0 1-1 0 0,1 0 1 0 0,-1 0 0 0 0,1 0 0 0 0,-1 0 0 0 0,1-1 0 0 0,-1 1 0 0 0,1 0 0 0 0,-1 0-1 0 0,1 0 1 0 0,-1 0 0 0 0,1 0 0 0 0,-1 0 0 0 0,1 0 0 0 0,-1 1 0 0 0,1-1 28 0 0,3 0-119 0 0,-1 0-115 0 0,0 0-53 0 0,1 0-87 0 0,-1 0-89 0 0,0 0-90 0 0,0 0-94 0 0,0-1-95 0 0,0 0-100 0 0,0 0-100 0 0,3-3-997 0 0,4-5-1086 0 0</inkml:trace>
  <inkml:trace contextRef="#ctx0" brushRef="#br0" timeOffset="8491.75">13126 711 9216 0 0,'0'0'208'0'0,"0"2"33"0"0,0 62 191 0 0,0-49-375 0 0,0 1-35 0 0,0-4 14 0 0,0-1 70 0 0,0 0 60 0 0,0 0 53 0 0,0 0 81 0 0,0 1 46 0 0,0 8 311 0 0,0 28 987 0 0,0-33-1183 0 0,0 1-54 0 0,0-1-102 0 0,0 1-70 0 0,0 0-83 0 0,0 1-96 0 0,0-14-41 0 0,0-3-40 0 0,0 0-81 0 0,0 0-60 0 0,0 0-238 0 0,0 0 222 0 0,0 0-19 0 0,0 0-54 0 0,0 0-109 0 0,0 0-127 0 0,0 0-115 0 0,0 0 91 0 0,0 0-44 0 0,0 0-650 0 0,0 0-507 0 0,0 0-966 0 0</inkml:trace>
  <inkml:trace contextRef="#ctx0" brushRef="#br0" timeOffset="8829.39">13410 553 6160 0 0,'0'0'133'0'0,"3"3"23"0"0,0 0-102 0 0,-2-2-31 0 0,6 6 47 0 0,11 10 103 0 0,-9-6-136 0 0,-8-9-37 0 0,0-1-1 0 0,0 0 1 0 0,-1 1-1 0 0,1-1 1 0 0,-1 0-1 0 0,1 1 1 0 0,-1-1-1 0 0,1 0 1 0 0,-1 1-1 0 0,0-1 1 0 0,0 1-1 0 0,0-1 1 0 0,0 2 0 0 0,1 4 18 0 0,0-2 36 0 0,2 0 39 0 0,-1-1 39 0 0,2 2 95 0 0,-1 1 69 0 0,-2 10 249 0 0,-1-10-322 0 0,0 0 53 0 0,1 0 75 0 0,2 0 99 0 0,-1-2-192 0 0,1-1-33 0 0,3 5 142 0 0,1 2-21 0 0,1 7 38 0 0,-6 2-6 0 0,-3-12-211 0 0,2 0 45 0 0,0-1-36 0 0,1 0 38 0 0,0-1-102 0 0,1 1 35 0 0,6 17 406 0 0,-4-9-213 0 0,-2-6-142 0 0,0-2-63 0 0,-1-1-38 0 0,0 3 147 0 0,-1-1-54 0 0,0 1-14 0 0,-2 2 25 0 0,0-1-20 0 0,3 4 115 0 0,4-2 19 0 0,0 1-16 0 0,-4 1-31 0 0,-2-6-180 0 0,0 0 69 0 0,0 2 85 0 0,0 0 92 0 0,0 1 100 0 0,0 0-162 0 0,0-9-66 0 0,0-2-29 0 0,0 0-8 0 0,0 0-7 0 0,0 0-28 0 0,0 0-7 0 0,0 0-6 0 0,-3-2-10 0 0,2 1-99 0 0,0 0-7 0 0,0 0 0 0 0,0 0 0 0 0,0-1 0 0 0,0 1 0 0 0,1 0-1 0 0,-1 0 1 0 0,0 0 0 0 0,0-1 0 0 0,1 1 0 0 0,-1 0 0 0 0,1-1 0 0 0,-1 0-5 0 0,-1-12 76 0 0,2 11-70 0 0,0 0 1 0 0,-1 0 0 0 0,1 0-1 0 0,-1 0 1 0 0,0 0-1 0 0,0 0 1 0 0,0 0 0 0 0,-2-1-7 0 0,2 1 5 0 0,0 1 1 0 0,0-1-1 0 0,0 1 1 0 0,0-1 0 0 0,0 0-1 0 0,1 1 1 0 0,-1-1-1 0 0,1 0 1 0 0,-1 0 0 0 0,1 1-1 0 0,0-1 1 0 0,0 0-1 0 0,0 0 1 0 0,1 1 0 0 0,-1-1-1 0 0,1 0 1 0 0,0-2-6 0 0,10-24 10 0 0,-6 0-35 0 0,5 8-98 0 0,-6 9 59 0 0,2-7-40 0 0,3 3 6 0 0,0 3 5 0 0,6-11-120 0 0,-1 1-14 0 0,-5 9 110 0 0,-6 11 70 0 0,-1-1-1 0 0,1 1 1 0 0,0 0-1 0 0,0 0 1 0 0,0 0-1 0 0,2-1 48 0 0,1 0-84 0 0,0 0 1 0 0,0 1-1 0 0,0-1 0 0 0,7-1 84 0 0,7-4-157 0 0,-13 4 139 0 0,-7 4 15 0 0,1 1 1 0 0,0-1-1 0 0,0 1 0 0 0,-1-1 1 0 0,1 0-1 0 0,0 1 0 0 0,0-1 1 0 0,0 1-1 0 0,0 0 1 0 0,-1-1-1 0 0,1 1 0 0 0,0 0 1 0 0,0-1-1 0 0,0 1 0 0 0,0 0 1 0 0,0 0-1 0 0,0 0 0 0 0,0 0 1 0 0,0 0-1 0 0,0 0 1 0 0,0 0-1 0 0,0 0 0 0 0,0 0 1 0 0,0 0-1 0 0,0 1 0 0 0,0-1 1 0 0,0 0 2 0 0,46 27-78 0 0,-42-25 71 0 0,-1 1 0 0 0,0 1-1 0 0,0-1 1 0 0,0 1 0 0 0,0 0-1 0 0,0-1 1 0 0,-1 2 0 0 0,1-1-1 0 0,0 2 8 0 0,19 21-6 0 0,-21-25 10 0 0,-1 0 0 0 0,1 0 0 0 0,-1-1-1 0 0,0 1 1 0 0,1 0 0 0 0,-1 0-1 0 0,0 1 1 0 0,0-1 0 0 0,0 0 0 0 0,-1 0-1 0 0,1 0 1 0 0,0 1 0 0 0,-1-1-1 0 0,0 0 1 0 0,1 1-4 0 0,1 11 35 0 0,10 23 66 0 0,-8-28-66 0 0,-1 1 0 0 0,0 0-1 0 0,0 0 1 0 0,-1 0 0 0 0,-1 0-1 0 0,0 1-34 0 0,-1 8 76 0 0,0 7 21 0 0,0-2 26 0 0,0 28 90 0 0,0-28-185 0 0,0 8-45 0 0,0-4-5 0 0,0-27 20 0 0,0-1-1 0 0,0 0 1 0 0,0 0 0 0 0,0 0 0 0 0,0 0-1 0 0,0 0 1 0 0,0 0 0 0 0,0 0 0 0 0,0 0 0 0 0,0 0-1 0 0,0 0 1 0 0,0 1 0 0 0,0-1 0 0 0,0 0-1 0 0,0 0 1 0 0,0 0 0 0 0,0 0 0 0 0,0 0 0 0 0,0 0-1 0 0,0 0 1 0 0,0 0 0 0 0,0 0 0 0 0,0 0-1 0 0,0 0 1 0 0,1 1 0 0 0,-1-1 0 0 0,0 0 0 0 0,0 0-1 0 0,0 0 1 0 0,0 0 0 0 0,0 0 0 0 0,0 0-1 0 0,0 0 1 0 0,0 0 0 0 0,0 0 0 0 0,0 0 0 0 0,0 0-1 0 0,0 0 1 0 0,0 0 0 0 0,1 0 0 0 0,-1 0-1 0 0,0 0 1 0 0,0 0 0 0 0,0 0 0 0 0,0 0 0 0 0,0 0-1 0 0,0 0 1 0 0,0 0 0 0 0,0 0 0 0 0,0 0-1 0 0,0 0 1 0 0,1 0 0 0 0,-1 0 0 0 0,0 0 0 0 0,0 0-1 0 0,0 0 1 0 0,0 0 2 0 0,11 0-204 0 0,-10 0 90 0 0,0 0-64 0 0,-1 0-84 0 0,0 0 80 0 0,0 0-39 0 0,0 0-43 0 0,0 0-41 0 0,0 0-37 0 0,0 0-33 0 0,0 1-243 0 0,0-1-56 0 0,0 2-791 0 0,0 2-622 0 0,0 5-1184 0 0</inkml:trace>
  <inkml:trace contextRef="#ctx0" brushRef="#br0" timeOffset="9746.18">14625 222 7744 0 0,'0'0'174'0'0,"0"0"29"0"0,0 0 12 0 0,3 0-35 0 0,10 2-144 0 0,2 11-36 0 0</inkml:trace>
  <inkml:trace contextRef="#ctx0" brushRef="#br0" timeOffset="10158.39">15177 711 7800 0 0,'0'0'174'0'0,"0"0"29"0"0,0 0 13 0 0,3 2-31 0 0,2 5-146 0 0,-4-5-40 0 0,0 0 1 0 0,0 0 0 0 0,0 0-1 0 0,0 0 1 0 0,-1 0-1 0 0,1 0 1 0 0,-1 0 0 0 0,1 0-1 0 0,-1 1 1 0 0,1 5 34 0 0,-1 1 41 0 0,0-7-9 0 0,0-1-1 0 0,0 1 0 0 0,0 0 0 0 0,1-1 1 0 0,-1 1-1 0 0,0-1 0 0 0,1 1 0 0 0,0-1 1 0 0,-1 1-1 0 0,1-1 0 0 0,0 1 0 0 0,0-1 1 0 0,0 2-66 0 0,3 3 287 0 0,-1 1 39 0 0,-1 7 203 0 0,-3 11 71 0 0,0 26 545 0 0,3-34-810 0 0,0-2-56 0 0,-1-12-222 0 0,6 27 388 0 0,-5-21-266 0 0,-1 0 0 0 0,1 0 1 0 0,-2 7-180 0 0,0 14 452 0 0,-1-20-235 0 0,1 0 1 0 0,0 0-1 0 0,0 1 0 0 0,1-1 0 0 0,2 6-217 0 0,8 16 410 0 0,-6-1-40 0 0,-1-16-209 0 0,3 20 259 0 0,-6-20-227 0 0,0 2 56 0 0,1-2-91 0 0,4 8 137 0 0,0-1-29 0 0,-4-8-131 0 0,-2-2 82 0 0,0 1-66 0 0,0 26 185 0 0,0-24-114 0 0,0-7-58 0 0,0 0 46 0 0,0 0 55 0 0,0-1 64 0 0,0-9-325 0 0,-1 1 0 0 0,1-1 1 0 0,0 1-1 0 0,-1-1 0 0 0,1 0 0 0 0,-1 1 1 0 0,1-1-1 0 0,-1 1 0 0 0,0-1 0 0 0,0 1 1 0 0,0 0-1 0 0,0-1-4 0 0,0 1 4 0 0,0-1 1 0 0,0 0-1 0 0,0 0 1 0 0,1 1-1 0 0,-1-1 1 0 0,0 0 0 0 0,1 0-1 0 0,-1 0 1 0 0,1 0-1 0 0,-1 0 1 0 0,1 0-1 0 0,0-1-4 0 0,-1-7 21 0 0,1 0 0 0 0,-2 0 0 0 0,0 0 0 0 0,0 0 0 0 0,-1-3-21 0 0,-5-21 12 0 0,3 16-12 0 0,3 8 0 0 0,0 0 0 0 0,0 1 0 0 0,1-1 0 0 0,0 0 0 0 0,0-2 0 0 0,2-6-1 0 0,-1-10-56 0 0,-1 12-15 0 0,-1-3-43 0 0,-4-17-31 0 0,-7-40-206 0 0,8 42 226 0 0,1-1 43 0 0,3 3 91 0 0,0-12-12 0 0,0-17 6 0 0,3 42-47 0 0,0 1-44 0 0,1 7-59 0 0,1 1-52 0 0,0-4-156 0 0,1-17-584 0 0,6-1-41 0 0,-9 19 576 0 0,3-4-143 0 0,-1 9 331 0 0,3-1 57 0 0,-5 6 106 0 0,1 1 0 0 0,-1-1 1 0 0,-1 0-1 0 0,1 0 0 0 0,0 0 1 0 0,0-1 53 0 0,7-12-234 0 0,0 8 128 0 0,4 3 24 0 0,-11 1 72 0 0,4-2-6 0 0,-3 5 7 0 0,0 0 0 0 0,1 0 1 0 0,-1 1-1 0 0,0-1 0 0 0,1 1 0 0 0,-1 0 0 0 0,3 0 9 0 0,19 0-77 0 0,-6 1-33 0 0,-17-1 104 0 0,0 0 1 0 0,-1 0 0 0 0,1 1-1 0 0,-1-1 1 0 0,1 0-1 0 0,-1 1 1 0 0,1-1 0 0 0,-1 1-1 0 0,1-1 1 0 0,-1 1-1 0 0,0 0 1 0 0,1 0 0 0 0,-1 0-1 0 0,0 0 1 0 0,1 0-1 0 0,-1 0 1 0 0,0 0 0 0 0,0 0-1 0 0,1 1 6 0 0,-1 0-4 0 0,1-1 0 0 0,0 1-1 0 0,-1-1 1 0 0,1 1 0 0 0,0-1 0 0 0,0 0-1 0 0,0 1 1 0 0,0-1 0 0 0,0 0 0 0 0,1 0 4 0 0,6 1 0 0 0,9 4 0 0 0,3 17 0 0 0,-18-19-1 0 0,1-1 0 0 0,0-1 0 0 0,0 1 0 0 0,1-1 0 0 0,-1 1 0 0 0,2-1 1 0 0,-2 0 5 0 0,0 0-1 0 0,0 1 1 0 0,0-1-1 0 0,-1 1 0 0 0,1-1 1 0 0,1 2-5 0 0,42 54 201 0 0,-44-55-183 0 0,0 0 0 0 0,0 0 0 0 0,0 0 0 0 0,0 1 0 0 0,-1-1 0 0 0,0 1 0 0 0,1-1 0 0 0,-1 1 0 0 0,0 1-18 0 0,3 11 97 0 0,1 1 38 0 0,4 2-17 0 0,-7-15-78 0 0,0 1 0 0 0,0-1 0 0 0,-1 0 0 0 0,0 1 0 0 0,1 2-40 0 0,-2 0 48 0 0,0-1-1 0 0,0 1 1 0 0,-1 0-1 0 0,0 0 1 0 0,0 5-48 0 0,0 0 68 0 0,-4 8 107 0 0,-11 4 2 0 0,5-5-48 0 0,8-15-74 0 0,0 1-1 0 0,0-1 1 0 0,0 0 0 0 0,0 1 0 0 0,-1-1 0 0 0,0 0-55 0 0,-4 5 127 0 0,0-1 0 0 0,-1 0 0 0 0,-4 3-127 0 0,-4 4 160 0 0,12-11-102 0 0,0-1 0 0 0,0 0-1 0 0,-1 0 1 0 0,1 0 0 0 0,-4 1-58 0 0,-5 2 90 0 0,8-3-71 0 0,-7 1 25 0 0,-4-4-23 0 0,-1 1-4 0 0,8 2 6 0 0,8-2-19 0 0,1-1 0 0 0,-1 1-1 0 0,0-1 1 0 0,0 0 0 0 0,0 0-1 0 0,0 1 1 0 0,0-1 0 0 0,1 0 0 0 0,-1 0-1 0 0,0 0 1 0 0,0 0 0 0 0,0 0 0 0 0,0 0-1 0 0,0 0-3 0 0,-11-5 6 0 0,12 4-7 0 0,-1 1 2 0 0,0 0-1 0 0,0-1 0 0 0,1 1 0 0 0,-1 0 1 0 0,0 0-1 0 0,0 0 0 0 0,0 0 0 0 0,0-1 1 0 0,1 1-1 0 0,-1 0 0 0 0,0 0 0 0 0,0 1 1 0 0,0-1-1 0 0,0 0 0 0 0,1 0 0 0 0,-1 0 0 0 0,0 0 1 0 0,0 1-1 0 0,0-1 0 0 0,1 0 0 0 0,-1 1 1 0 0,0-1-1 0 0,1 1 0 0 0,-1-1 0 0 0,0 1 1 0 0,1-1-1 0 0,-1 1 0 0 0,0-1 0 0 0,1 1 0 0 0,-13 7-19 0 0,1-10-51 0 0,6-2-65 0 0,-1-3-156 0 0,7 7 291 0 0,-5-2-557 0 0,-8 2-17 0 0</inkml:trace>
  <inkml:trace contextRef="#ctx0" brushRef="#br0" timeOffset="10494.26">15950 253 10304 0 0,'0'0'233'0'0,"0"0"39"0"0,0 0 15 0 0,1 1-125 0 0,1 1-84 0 0,16 17 146 0 0,-9-6-53 0 0,-9-12-152 0 0,1 0 0 0 0,-1 0-1 0 0,0 0 1 0 0,1 0 0 0 0,-1 0 0 0 0,0 0 0 0 0,0 0 0 0 0,1 0 0 0 0,-1 0 0 0 0,0 1 0 0 0,0-1 0 0 0,0 0 0 0 0,0 0 0 0 0,-1 1-19 0 0,1 7 116 0 0,1 3 117 0 0,5 0 53 0 0,0 0-37 0 0,-1 17 209 0 0,6 6 29 0 0,-6 7 8 0 0,5-6 1 0 0,-4 7 0 0 0,4-7 0 0 0,-5-7-163 0 0,-3-12-5 0 0,2-1 0 0 0,4 14-328 0 0,-2-8 204 0 0,-1 0 60 0 0,-3-10-21 0 0,1 0 1 0 0,0 0 0 0 0,1 0-1 0 0,4 7-243 0 0,-2-5 211 0 0,-2 1-39 0 0,1 12 81 0 0,-2-7-119 0 0,8 14 128 0 0,-6-2-7 0 0,6 2-16 0 0,-8-14-146 0 0,-1-10-26 0 0,0 1 1 0 0,0 0-1 0 0,1-1 0 0 0,3 7-67 0 0,4 22 152 0 0,-1-5 20 0 0,-4-18-95 0 0,-3-13-64 0 0,-1 0 0 0 0,0 1 0 0 0,0-1 0 0 0,0 1 0 0 0,0-1 0 0 0,-1 0-1 0 0,0 1 1 0 0,1 1-13 0 0,-1 8 49 0 0,0 8 50 0 0,0-5-7 0 0,0-8 7 0 0,0-2-97 0 0,0 0-90 0 0,0-3-82 0 0,0 0-78 0 0,0-1-71 0 0,0-2-64 0 0,0 0-57 0 0,0-1-370 0 0,0-1-107 0 0,0-1-286 0 0,0-1-721 0 0,0 2-503 0 0,0 2-1376 0 0</inkml:trace>
  <inkml:trace contextRef="#ctx0" brushRef="#br0" timeOffset="11048.5">16518 947 7136 0 0,'3'0'165'0'0,"9"1"-31"0"0,18 0 206 0 0,-20-3-264 0 0,-2 0-47 0 0,0-3-29 0 0,-6 4 0 0 0,-1 0 0 0 0,0 0 0 0 0,1 0 0 0 0,-1 0 0 0 0,1 1 0 0 0,-1-1 0 0 0,1 1 0 0 0,0-1 0 0 0,-1 1 0 0 0,1-1 0 0 0,-1 1 0 0 0,1 0 0 0 0,0 0 0 0 0,0 0 0 0 0,4-1 47 0 0,0 0 85 0 0,1-1 112 0 0,2-3 235 0 0,3-1 99 0 0,-2 2-230 0 0,-5 2-204 0 0,3 0 141 0 0,0-1 90 0 0,21-11 1056 0 0,-24 10-1163 0 0,0 0-39 0 0,8-9 464 0 0,-11 12-421 0 0,-1 0-50 0 0,0 0-45 0 0,1 0-40 0 0,-1 1-18 0 0,1 0-39 0 0,-1-1-24 0 0,2 2-19 0 0,0-1 28 0 0,0-1 79 0 0,2-2-46 0 0,0-1 59 0 0,3-3 130 0 0,10-13 451 0 0,-12 14-537 0 0,-1 1-67 0 0,5-4 41 0 0,15-16 222 0 0,-16 11-249 0 0,-6-1-72 0 0,-2 8-37 0 0,-1 5-27 0 0,0 0 0 0 0,0-1 1 0 0,0 1-1 0 0,0 0 1 0 0,0 0-1 0 0,-1 0 0 0 0,1 0 1 0 0,-1 0-1 0 0,1 0 0 0 0,-1-2-12 0 0,-4-5 32 0 0,0 0 0 0 0,-1 1 0 0 0,1-1 0 0 0,-2 1 0 0 0,1 0 0 0 0,-5-4-32 0 0,-2-3 64 0 0,10 10-55 0 0,3 4-8 0 0,0 0-1 0 0,0 1 0 0 0,-1-1 1 0 0,1 0-1 0 0,0 1 0 0 0,-1-1 0 0 0,1 1 1 0 0,0-1-1 0 0,-1 1 0 0 0,1-1 1 0 0,-1 1-1 0 0,1-1 0 0 0,-1 1 0 0 0,1-1 1 0 0,-1 1-1 0 0,1-1 0 0 0,-1 1 1 0 0,0 0-1 0 0,1-1 0 0 0,-1 1 0 0 0,0 0 1 0 0,0 0-1 0 0,-4-3 0 0 0,-42-23 0 0 0,46 25 2 0 0,-1 1-1 0 0,0-1 0 0 0,1 1 1 0 0,-1-1-1 0 0,1 1 0 0 0,-1 0 0 0 0,0 0 1 0 0,1 0-1 0 0,-1 0 0 0 0,0 0 0 0 0,1 0 1 0 0,-1 0-1 0 0,0 1 0 0 0,1-1 1 0 0,-1 0-1 0 0,1 1 0 0 0,-1 0 0 0 0,1-1 1 0 0,-1 1-1 0 0,1 0 0 0 0,-1 0 0 0 0,1-1 1 0 0,0 1-1 0 0,-2 1-1 0 0,-4 2 23 0 0,-7 3-5 0 0,6-3-31 0 0,0 0-1 0 0,0 0 0 0 0,0 1 1 0 0,1 0-1 0 0,-1 0 0 0 0,1 1 0 0 0,-4 4 14 0 0,-1 2 9 0 0,8-10 2 0 0,1 1 0 0 0,-1 0 0 0 0,1 1-1 0 0,0-1 1 0 0,0 0 0 0 0,0 1 0 0 0,0 0 0 0 0,1 0 0 0 0,0 0 0 0 0,-1 0-11 0 0,-2 25 186 0 0,-6 3 38 0 0,-4 28 235 0 0,11-45-254 0 0,4-2-48 0 0,2 2-13 0 0,4 5 30 0 0,0-1 7 0 0,0 4 20 0 0,8 31 283 0 0,-12-48-419 0 0,0-1 0 0 0,1 0 0 0 0,-1 1-1 0 0,3 3-64 0 0,6 7 158 0 0,3 4 11 0 0,-7-9-88 0 0,3 0 41 0 0,7-1 106 0 0,-15-9-188 0 0,1 0 0 0 0,0 1 0 0 0,0 0 0 0 0,-1-1 0 0 0,1 1 0 0 0,1 2-40 0 0,-2-2 17 0 0,-1-1 0 0 0,1 0 0 0 0,-1 1 0 0 0,1-1 0 0 0,-1 0 0 0 0,1 0 0 0 0,0 0 0 0 0,0 0 0 0 0,-1 0 0 0 0,1 0 0 0 0,1 0-17 0 0,26 1 207 0 0,29-2 0 0 0,-56 0-197 0 0,0 0 0 0 0,0 0-1 0 0,0-1 1 0 0,0 1 0 0 0,0 0 0 0 0,0-1-1 0 0,-1 1 1 0 0,1-1 0 0 0,0 0 0 0 0,0 0-1 0 0,0 1 1 0 0,-1-1 0 0 0,2-1-10 0 0,-1 1 8 0 0,-1 0-1 0 0,1 0 1 0 0,-1 0 0 0 0,0 0 0 0 0,1 1-1 0 0,0-1 1 0 0,-1 1 0 0 0,1-1 0 0 0,-1 1 0 0 0,1 0-1 0 0,-1-1 1 0 0,1 1 0 0 0,1 0-8 0 0,1 0-141 0 0,-1 0 50 0 0,0-1 42 0 0,1 1 36 0 0,0-1 46 0 0,0-1 44 0 0,10-4 271 0 0,-9 3-255 0 0,-1 0-91 0 0,1 0-100 0 0,-3 1 3 0 0,0 0-36 0 0,0 0-40 0 0,0 0-41 0 0,0 1-48 0 0,0-1-48 0 0,0 0-54 0 0,0 0-57 0 0,0 0-60 0 0,0 0-64 0 0,0 0-66 0 0,0 0-72 0 0,1-1-214 0 0,-1 1-109 0 0,3-4-1334 0 0,1 1-95 0 0,-1 0 394 0 0</inkml:trace>
  <inkml:trace contextRef="#ctx0" brushRef="#br0" timeOffset="9208.56">14467 632 6448 0 0,'0'0'190'0'0,"0"-3"-10"0"0,-1-13-166 0 0,-1 7 76 0 0,-2 5 64 0 0,1 2 49 0 0,0 0 60 0 0,0-7 173 0 0,3 6 170 0 0,-2 1-18 0 0,-9-9-83 0 0,10 10-274 0 0,-1 0-53 0 0,0 0-45 0 0,0 1-39 0 0,-2-1 19 0 0,-1 2-58 0 0,4 0-9 0 0,0-1 43 0 0,-3 0 21 0 0,-2-1 90 0 0,-3 1 180 0 0,-15 0 629 0 0,16 1-724 0 0,4-1-171 0 0,1 1-35 0 0,0-1-39 0 0,1 1-47 0 0,-3 2 40 0 0,-3 5 136 0 0,-3 2 89 0 0,3-4-154 0 0,-2-2 17 0 0,7-3-96 0 0,1 0 1 0 0,0 0 0 0 0,0 1 0 0 0,0-1 0 0 0,-1 0 0 0 0,1 1 0 0 0,0-1 0 0 0,1 1 0 0 0,-1 0-26 0 0,-6 6 82 0 0,-9 8 244 0 0,1 1 0 0 0,-5 9-326 0 0,4 2 194 0 0,11-18-135 0 0,-12 30 225 0 0,16-34-233 0 0,1-1-1 0 0,-1 0 1 0 0,1 1-1 0 0,0-1 1 0 0,1 1-1 0 0,-1 0 1 0 0,1-1-51 0 0,1 21 218 0 0,0-15-107 0 0,-1 0 0 0 0,0 0 0 0 0,-1-1 0 0 0,0 1 0 0 0,-1 4-111 0 0,-3 1 121 0 0,3-13-93 0 0,1 0 0 0 0,0 1-1 0 0,0-1 1 0 0,0 0 0 0 0,1 1-1 0 0,-1-1 1 0 0,1 0 0 0 0,0 1 0 0 0,0-1-1 0 0,0 1 1 0 0,0-1 0 0 0,0 0-1 0 0,1 1-27 0 0,10 28 227 0 0,-9-20-160 0 0,-1-9-40 0 0,0 1 0 0 0,0 0 0 0 0,0 0 0 0 0,0-1 0 0 0,1 1 0 0 0,0 0 0 0 0,0-1 0 0 0,0 1-1 0 0,1 1-26 0 0,6 16 106 0 0,0 2 48 0 0,-7-21-147 0 0,-1 0-1 0 0,0-1 1 0 0,1 1-1 0 0,-1-1 1 0 0,1 1-1 0 0,-1-1 1 0 0,1 0-1 0 0,0 0 1 0 0,-1 0-1 0 0,1 0 0 0 0,0 0 1 0 0,0 0-1 0 0,1 0-6 0 0,0 1 9 0 0,0-1 0 0 0,0 1-1 0 0,0 0 1 0 0,0 0 0 0 0,-1 0-1 0 0,2 1-8 0 0,-3-2 4 0 0,1 1 0 0 0,-1-1 0 0 0,1 0 0 0 0,-1 1 0 0 0,1-1 0 0 0,0 0 0 0 0,0 0 0 0 0,-1 0 0 0 0,1 0 0 0 0,0 0 0 0 0,1 0-4 0 0,26 1 62 0 0,-8-2-16 0 0,34 1 34 0 0,-26-5-64 0 0,-22 2-196 0 0,0-1 112 0 0,0-1 81 0 0,8-6 117 0 0,-10 6-142 0 0,-1 1-46 0 0,0 0-58 0 0,0-1-70 0 0,0 1-83 0 0,-2 1 19 0 0,1-1-53 0 0,0 0-59 0 0,-1 1-63 0 0,1-1-67 0 0,0 1-73 0 0,-1-1-77 0 0,1 0-81 0 0,-1 1 204 0 0,0 1-39 0 0,4-6-1491 0 0,3-2-1160 0 0</inkml:trace>
  <inkml:trace contextRef="#ctx0" brushRef="#br0" timeOffset="9477.44">14735 695 9728 0 0,'-26'29'284'0'0,"25"-28"-275"0"0,1-1 1 0 0,0 1-1 0 0,-1 0 1 0 0,1 0-1 0 0,-1-1 1 0 0,1 1 0 0 0,0 0-1 0 0,0 0 1 0 0,-1 0-1 0 0,1 0 1 0 0,0 0-1 0 0,0 0 1 0 0,0-1-1 0 0,0 1 1 0 0,0 0 0 0 0,0 0-1 0 0,0 0 1 0 0,0 0-1 0 0,0 0 1 0 0,1 0-1 0 0,-1-1 1 0 0,0 1-10 0 0,6 11 108 0 0,-1-3-51 0 0,-2 1-36 0 0,-3-9-23 0 0,0 1 1 0 0,0 0-1 0 0,0-1 1 0 0,0 1-1 0 0,1-1 1 0 0,-1 1 0 0 0,1-1-1 0 0,-1 1 1 0 0,1-1-1 0 0,0 1 1 0 0,0-1-1 0 0,-1 0 1 0 0,1 1 1 0 0,3 4 32 0 0,-1 1 47 0 0,-2-1-26 0 0,0 1 46 0 0,1 9 209 0 0,-2-1 60 0 0,-1 22 602 0 0,1-24-618 0 0,-1-2-72 0 0,1-3-71 0 0,0-1-34 0 0,1 4 95 0 0,0-2-76 0 0,4 9 202 0 0,-2-12-233 0 0,0 1 44 0 0,0 0 54 0 0,-2 1-47 0 0,-2 8 106 0 0,1-13-281 0 0,-1-1 0 0 0,1 1 0 0 0,0-1 0 0 0,0 0 0 0 0,0 1 0 0 0,0-1 0 0 0,1 1 0 0 0,-1-1 0 0 0,1 1 0 0 0,-1-1 0 0 0,1 1 1 0 0,0-1-40 0 0,4 6 110 0 0,1 4 37 0 0,-5-6-62 0 0,0 2 35 0 0,-1 3-14 0 0,0-9-77 0 0,0-2-106 0 0,0 0-129 0 0,0 0-15 0 0,0 0-35 0 0,-3-2-691 0 0,-10-11-47 0 0</inkml:trace>
  <inkml:trace contextRef="#ctx0" brushRef="#br0" timeOffset="7344.54">11785 1 8464 0 0,'0'0'190'0'0,"0"0"28"0"0,0 0 10 0 0,0 2-26 0 0,0 4-168 0 0,-2-3-28 0 0,-6 3 1 0 0,0 8 45 0 0,4-8 41 0 0,-3 1 103 0 0,6-5-20 0 0,0 0-40 0 0,0 1 38 0 0,0 1-86 0 0,2 1-42 0 0,0-2 60 0 0,-1 7 118 0 0,0 0-75 0 0,0 15 107 0 0,-2-8-48 0 0,-4 0-44 0 0,0-1-45 0 0,3 0 7 0 0,2 1 34 0 0,2 17 231 0 0,0-4-35 0 0,-1 15 42 0 0,0 2 76 0 0,0 24 347 0 0,0 0 93 0 0,2-37-483 0 0,3-1-80 0 0,-2-14-23 0 0,0 0 0 0 0,0 18-328 0 0,-4-11 214 0 0,1 17 93 0 0,3-4-65 0 0,8 11 31 0 0,-6-6-45 0 0,0-20-93 0 0,1 4 24 0 0,-4-1-40 0 0,-2-8-52 0 0,-1-12-41 0 0,1 0-1 0 0,1 1 1 0 0,-1-1 0 0 0,1 0-1 0 0,1 4-25 0 0,2 6 38 0 0,-1-11-17 0 0,-2 1 1 0 0,1 0-1 0 0,-1 0 0 0 0,0 0 0 0 0,0 2-21 0 0,-1 2 34 0 0,-1-9-30 0 0,1 0 0 0 0,0 0 1 0 0,0 0-1 0 0,0 0 0 0 0,0 0 1 0 0,1 0-1 0 0,-1 0 0 0 0,1-1 1 0 0,-1 1-1 0 0,1 0 0 0 0,0 1-4 0 0,3 5 32 0 0,-3-7-25 0 0,0 0 1 0 0,0 1-1 0 0,0-1 0 0 0,0 1 0 0 0,0-1 1 0 0,-1 1-1 0 0,1-1 0 0 0,-1 1 0 0 0,1 0 1 0 0,-1-1-1 0 0,0 1 0 0 0,0 0 1 0 0,1-1-1 0 0,-1 1-7 0 0,0 7-6 0 0,0 19 78 0 0,0-20-72 0 0,0-6-77 0 0,0-2-6 0 0,0 0 4 0 0,0-2-68 0 0,-1-3-160 0 0,-3-1-343 0 0,1 4 386 0 0,0 0-183 0 0,2 1 177 0 0,0-1-39 0 0,0 0-44 0 0,0-1-50 0 0,0 0-56 0 0,1 0-62 0 0,0 1 124 0 0,0 1-46 0 0,0-1-40 0 0,0 1-37 0 0,0-1-143 0 0,0 0-35 0 0,0-4-1520 0 0</inkml:trace>
  <inkml:trace contextRef="#ctx0" brushRef="#br0" timeOffset="7629.36">11880 127 8808 0 0,'0'0'197'0'0,"0"0"24"0"0,2 0 19 0 0,0 0-229 0 0,-1 0 0 0 0,0 0 0 0 0,0 0-1 0 0,0-1 1 0 0,0 1 0 0 0,1 0-1 0 0,-1-1 1 0 0,0 1 0 0 0,0-1 0 0 0,0 1-1 0 0,0-1 1 0 0,1 0-11 0 0,10-9 84 0 0,5-4-43 0 0,8 2-41 0 0,-18 8 38 0 0,2 1 93 0 0,13 2 35 0 0,-12 2-40 0 0,1 0 93 0 0,4-1-77 0 0,4 0-42 0 0,21 0 7 0 0,-38 0-106 0 0,0 0 0 0 0,0 0-1 0 0,0 1 1 0 0,0-1 0 0 0,0 1 0 0 0,-1-1-1 0 0,1 1 1 0 0,0 0 0 0 0,0 0 0 0 0,0 0-1 0 0,-1 0 1 0 0,1 0 0 0 0,0 0 0 0 0,0 1-1 0 0,21 21 16 0 0,-11-10 21 0 0,-10-11-33 0 0,-1-1 1 0 0,1 1-1 0 0,-1 0 1 0 0,0 0-1 0 0,1 0 0 0 0,-1 0 1 0 0,0 1-1 0 0,0-1 1 0 0,-1 0-1 0 0,1 0 0 0 0,0 0 1 0 0,-1 1-1 0 0,1-1 1 0 0,-1 1-5 0 0,3 10 46 0 0,11 10 57 0 0,-11-13-69 0 0,1 0 1 0 0,-1 0 0 0 0,-1 0 0 0 0,1 1-35 0 0,0 5 82 0 0,2 0 1 0 0,3 9-83 0 0,-4-10 48 0 0,0 0 0 0 0,-1 0 0 0 0,-1 0 0 0 0,0 1 0 0 0,-1-1 0 0 0,-1 15-48 0 0,0 2 84 0 0,-1-20-41 0 0,1 0 0 0 0,-2 0 0 0 0,-2 11-44 0 0,-8 18 150 0 0,11-36-135 0 0,-7 17 75 0 0,6-18-63 0 0,1 0 1 0 0,-1 0-1 0 0,0 0 0 0 0,0 0 0 0 0,-1-1 0 0 0,1 1 1 0 0,-3 2-27 0 0,-7 7 85 0 0,1 4-24 0 0,5-7-12 0 0,-1 0 47 0 0,0-3 6 0 0,0 2 41 0 0,-21 14 98 0 0,-2-2-98 0 0,-4 8 62 0 0,2-13-176 0 0,24-13 27 0 0,-3-2-71 0 0,1-1-56 0 0,1-1-39 0 0,2 1-24 0 0,5 0-58 0 0</inkml:trace>
  <inkml:trace contextRef="#ctx0" brushRef="#br0" timeOffset="12713.18">79 1768 8032 0 0,'0'0'233'0'0,"3"0"-9"0"0,0 0-187 0 0,4 0-17 0 0,-6 0-20 0 0,1 0-1 0 0,-1 0 0 0 0,0 0 0 0 0,0 0 0 0 0,0 0 1 0 0,0 0-1 0 0,0 0 0 0 0,1-1 0 0 0,-1 1 0 0 0,0 0 0 0 0,0-1 1 0 0,0 1-1 0 0,0-1 1 0 0,1-4 5 0 0,1 0 39 0 0,26-11 507 0 0,-27 15-510 0 0,0 0 1 0 0,0 1 0 0 0,0 0-1 0 0,0-1 1 0 0,-1 1-1 0 0,1 0 1 0 0,0 0 0 0 0,0 0-1 0 0,0 0 1 0 0,0 0 0 0 0,1 0-42 0 0,9 0 183 0 0,-1-2-62 0 0,7-7 3 0 0,-15 8-105 0 0,0 0-1 0 0,0 0 1 0 0,1 1-1 0 0,-1-1 1 0 0,0 1-1 0 0,0 0 1 0 0,2-1-19 0 0,-2 2 7 0 0,-1-1 1 0 0,1-1-1 0 0,0 1 1 0 0,-1 0-1 0 0,1-1 1 0 0,-1 1-1 0 0,1-1 1 0 0,0 0-1 0 0,-1 0 1 0 0,0 0-1 0 0,1 0 1 0 0,0-1-8 0 0,0 1 2 0 0,-1 0 1 0 0,0 0-1 0 0,1 0 1 0 0,-1 0-1 0 0,1 0 1 0 0,-1 1-1 0 0,1-1 1 0 0,0 1-1 0 0,-1 0 1 0 0,1 0-1 0 0,0-1 1 0 0,1 2-3 0 0,5-1 0 0 0,-5 1 0 0 0,-1-1 0 0 0,1 0 0 0 0,0 0 0 0 0,-1 0 0 0 0,1-1 0 0 0,0 1 0 0 0,-1-1 0 0 0,1 0 0 0 0,1 0 0 0 0,5-3 9 0 0,-7 2-3 0 0,0 1 1 0 0,0 0-1 0 0,0-1 1 0 0,0 2-1 0 0,1-1 0 0 0,-1 0 1 0 0,0 1-1 0 0,0-1 1 0 0,0 1-1 0 0,3 0-6 0 0,18 1 33 0 0,29-1 35 0 0,-25-4-88 0 0,-12-1-4 0 0,-13 3 19 0 0,0 1 1 0 0,0 0-1 0 0,1 0 0 0 0,-1 0 1 0 0,1 0-1 0 0,-1 1 0 0 0,1-1 0 0 0,-1 1 1 0 0,1 0 4 0 0,25 1-6 0 0,22-1 8 0 0,-20-4 44 0 0,-15 0 47 0 0,-9 2-31 0 0,-1 0 1 0 0,1 0 0 0 0,0 1 0 0 0,-1 0 0 0 0,1 1 0 0 0,0-1-63 0 0,8 2 124 0 0,-7-1-45 0 0,0 0-1 0 0,-1 0 0 0 0,1-1 0 0 0,0 0 1 0 0,1 0-79 0 0,7-4 136 0 0,-9 3-66 0 0,-1 0 0 0 0,1 1 0 0 0,-1-1 0 0 0,1 2 0 0 0,-1-1 0 0 0,5 1-70 0 0,12-2 155 0 0,10-4 37 0 0,6 0 72 0 0,-8 4 7 0 0,-13 1-22 0 0,0-1-1 0 0,13-3-248 0 0,4-1 244 0 0,0 4-35 0 0,2-1-155 0 0,-6-2-55 0 0,-19 2-19 0 0,0 1-1 0 0,0 1 1 0 0,0 0 0 0 0,0 0 20 0 0,36 1-53 0 0,-3 0 38 0 0,-35 0 21 0 0,0 0 0 0 0,0-1 1 0 0,0 0-1 0 0,0-1 1 0 0,5-2-7 0 0,-5 2 6 0 0,0 0 0 0 0,0 0 1 0 0,0 1-1 0 0,0 1 1 0 0,6-1-7 0 0,5 0 16 0 0,1-1 1 0 0,14-4-17 0 0,-10 2 20 0 0,19-3-10 0 0,14-2 12 0 0,-16 7 41 0 0,-22 1-20 0 0,1-1 1 0 0,8-3-44 0 0,-6 2 49 0 0,0 0 0 0 0,13 1-49 0 0,216 2 60 0 0,-231-1-106 0 0,0-1 1 0 0,7-3 45 0 0,-5 2-50 0 0,0 0 0 0 0,10 1 50 0 0,17 1-10 0 0,-19 0 10 0 0,-1 2 0 0 0,26 3 0 0 0,-25 1 0 0 0,-18-2 0 0 0,1-1 0 0 0,0 0 0 0 0,9-1 0 0 0,17-1-2 0 0,38-1 21 0 0,-29 5 28 0 0,-16 1-14 0 0,-15-2-1 0 0,1 0-1 0 0,0-2 1 0 0,1 0-32 0 0,112-1 174 0 0,2 0-50 0 0,272 0 142 0 0,-364-2-159 0 0,26-4-107 0 0,-27 1 94 0 0,25 2-94 0 0,236 3 363 0 0,-252-2-299 0 0,13-4-64 0 0,-12 1 64 0 0,12 2-64 0 0,1 3 61 0 0,98 0-34 0 0,-86 0 25 0 0,-21-2-35 0 0,2-3 36 0 0,-6 0 97 0 0,16 2-150 0 0,-29 3 47 0 0,7 0 82 0 0,27-3-129 0 0,-34-1 12 0 0,20-3-50 0 0,3 5-44 0 0,5 3 0 0 0,43-1-27 0 0,-34-4 96 0 0,-35 0 13 0 0,12-1 0 0 0,23 1 0 0 0,463 4 21 0 0,-401-8 133 0 0,6 0-7 0 0,253 8 107 0 0,-311 0-155 0 0,-1 0 42 0 0,67 8 74 0 0,-7 0-56 0 0,-58-7-72 0 0,126-5 99 0 0,-179 1-174 0 0,32-2-8 0 0,27 10-4 0 0,19 1 0 0 0,-30-7 1 0 0,149 5 13 0 0,-176 0 18 0 0,110 5 40 0 0,185-9 401 0 0,53 0-13 0 0,204 0 128 0 0,-432 7-451 0 0,-83-1-2 0 0,64-6-135 0 0,-123-2 17 0 0,213-9 125 0 0,-86 13 30 0 0,-109 2-106 0 0,46 0 67 0 0,58-9 73 0 0,-50 10-74 0 0,-53-2-80 0 0,84 1 19 0 0,67-5-38 0 0,-68 1 5 0 0,186 0 147 0 0,429 0 377 0 0,-520 0-420 0 0,-1 0-42 0 0,21 7-30 0 0,7 1 3 0 0,1 1-28 0 0,-171-5-22 0 0,84 2-13 0 0,-82-2-10 0 0,140 5 0 0 0,-153-10 0 0 0,150 4-73 0 0,-153 2 37 0 0,152 4-53 0 0,-123-7 146 0 0,-2 3 40 0 0,110 3 157 0 0,-76-5-94 0 0,-60 2-76 0 0,92 3 93 0 0,154-8 159 0 0,-247-1-274 0 0,19 0 137 0 0,22 6-199 0 0,-64 0 42 0 0,-18-1 48 0 0,31 0-90 0 0,-32-4 32 0 0,-1 1 11 0 0,0-2 0 0 0,5-2-43 0 0,-1-2 9 0 0,-14 2-2 0 0,-1 0-1 0 0,18 1-6 0 0,184 2 60 0 0,-219 0-64 0 0,0 0 0 0 0,0 0 0 0 0,0-1 0 0 0,0 1 0 0 0,0-1 0 0 0,0 1 0 0 0,0-1 0 0 0,0 0 0 0 0,-1 0 0 0 0,1 0 0 0 0,0 0 0 0 0,0 0 4 0 0,0 0-5 0 0,-1 0 0 0 0,0 0-1 0 0,1 0 1 0 0,-1 1 0 0 0,1-1-1 0 0,-1 0 1 0 0,1 1 0 0 0,0-1-1 0 0,-1 1 1 0 0,1 0 0 0 0,-1 0-1 0 0,1-1 6 0 0,0 1-40 0 0,-1 0-46 0 0,-1 0-29 0 0,0 0-109 0 0,0 0-201 0 0,0 0 224 0 0,-1 0 91 0 0,1 0-37 0 0,0 0-10 0 0,-1 0-37 0 0,1 0-43 0 0,-1 0-48 0 0,0 0-51 0 0,0 0-49 0 0,0 0-45 0 0,0 0-40 0 0,-1 0-302 0 0,0-1-67 0 0,-1 1-52 0 0,1-1-39 0 0,-1-1-349 0 0,0 0-35 0 0,-7-7-2746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6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278 17 6448 0 0,'0'0'141'0'0,"0"0"23"0"0,0-3 13 0 0,0 2-166 0 0,0 1-1 0 0,0-1 1 0 0,0 0-1 0 0,0 1 1 0 0,0-1-1 0 0,0 0 1 0 0,0 1-1 0 0,0-1 1 0 0,-1 0-1 0 0,1 1 1 0 0,0-1-1 0 0,0 0 1 0 0,-1 1-1 0 0,1-1 1 0 0,0 1-11 0 0,-1-1 7 0 0,0 1-1 0 0,0-1 1 0 0,0 1 0 0 0,1 0 0 0 0,-1 0 0 0 0,0-1 0 0 0,0 1 0 0 0,0 0-1 0 0,0 0 1 0 0,1 0 0 0 0,-1 0 0 0 0,0 0 0 0 0,0 0 0 0 0,-1 0-7 0 0,-1 0 42 0 0,0 0 55 0 0,-2 0 103 0 0,-5 0 357 0 0,6 1-395 0 0,1-1-50 0 0,0 2-90 0 0,-16 8 398 0 0,-4-5-83 0 0,12 6-32 0 0,1-8-163 0 0,-1 2 72 0 0,3 5 10 0 0,7-7-178 0 0,-1 0-1 0 0,0 0 0 0 0,0 0 0 0 0,-1 0 1 0 0,1-1-1 0 0,-1 1 0 0 0,-1 1-45 0 0,-22 16 267 0 0,-2 2-49 0 0,12-1-82 0 0,-3 3 60 0 0,4-6-40 0 0,14-16-143 0 0,-1-1 1 0 0,1 1-1 0 0,0 0 1 0 0,0 0-1 0 0,0 0 0 0 0,0 0 1 0 0,1 0-1 0 0,-1 0 1 0 0,0 0-1 0 0,1 1 1 0 0,0-1-1 0 0,-1 0-13 0 0,6 19 145 0 0,-10 4-24 0 0,-3-5 32 0 0,6-15-119 0 0,1-4-29 0 0,1-1 0 0 0,-1 1 0 0 0,1-1 0 0 0,0 1 0 0 0,-1 0 0 0 0,1-1 1 0 0,0 1-1 0 0,-1 0 0 0 0,1 0 0 0 0,0-1 0 0 0,0 1 0 0 0,0 0 0 0 0,0 0 0 0 0,0-1 0 0 0,0 1 1 0 0,0 0-1 0 0,0 0 0 0 0,0-1 0 0 0,0 1 0 0 0,0 0 0 0 0,0-1 0 0 0,0 1 0 0 0,0 0 0 0 0,1 0 1 0 0,-1-1-1 0 0,0 1 0 0 0,1 0 0 0 0,-1-1 0 0 0,0 1 0 0 0,1 0 0 0 0,-1-1 0 0 0,1 1 0 0 0,-1-1 1 0 0,1 1-1 0 0,-1-1 0 0 0,1 1 0 0 0,0-1 0 0 0,-1 1 0 0 0,1-1 0 0 0,0 1-5 0 0,0 0 11 0 0,1 1-1 0 0,-1-1 1 0 0,1 1 0 0 0,-1-1-1 0 0,0 1 1 0 0,0-1-1 0 0,0 1 1 0 0,0 0 0 0 0,0 0-1 0 0,0 0 1 0 0,0 1-11 0 0,0 9 97 0 0,0-4-12 0 0,-1 1 34 0 0,0-9-113 0 0,0 1 0 0 0,0-1 1 0 0,0 1-1 0 0,0-1 0 0 0,0 1 1 0 0,0-1-1 0 0,1 0 1 0 0,-1 1-1 0 0,0-1 0 0 0,0 1 1 0 0,1-1-1 0 0,-1 1 1 0 0,0-1-1 0 0,1 0 0 0 0,-1 1 1 0 0,0-1-1 0 0,1 0 0 0 0,-1 1 1 0 0,0-1-1 0 0,1 0 1 0 0,-1 1-1 0 0,1-1 0 0 0,-1 0 1 0 0,1 0-1 0 0,-1 0 0 0 0,1 1-6 0 0,19 3 223 0 0,10-4 56 0 0,-11-1-120 0 0,-4 1-41 0 0,-1-2 22 0 0,-4-3-42 0 0,3-1-16 0 0,-1 2-21 0 0,-9 4-48 0 0,-1 0 1 0 0,0-1-1 0 0,1 1 0 0 0,-1-1 1 0 0,0 0-1 0 0,0 0 0 0 0,1 0 1 0 0,-1 0-1 0 0,0 0 0 0 0,0-1 1 0 0,0 1-1 0 0,-1 0 0 0 0,1-1 1 0 0,0 0-14 0 0,14-9 95 0 0,0 6-38 0 0,-14 5-50 0 0,1-1-1 0 0,-1 1 1 0 0,1-1-1 0 0,-1 0 1 0 0,0 0-1 0 0,1 0 1 0 0,-1 0-1 0 0,0 0 1 0 0,0-1-1 0 0,0 1 1 0 0,0-1-1 0 0,0 1 1 0 0,0-1-7 0 0,11-11 21 0 0,-8 9-5 0 0,0 0 0 0 0,0-1 1 0 0,-1 1-1 0 0,0-1 0 0 0,0-1 1 0 0,1-1-17 0 0,0-3 33 0 0,-4 8-29 0 0,0-1 0 0 0,0 1 1 0 0,0 0-1 0 0,0 0 0 0 0,1 0 0 0 0,-1 0 0 0 0,1 0 0 0 0,0 0 0 0 0,-1 0-4 0 0,14-18 46 0 0,-3-2-37 0 0,-10 17-10 0 0,1-11 12 0 0,-3 15-8 0 0,0 0-1 0 0,0 0 1 0 0,0 1 0 0 0,0-1 0 0 0,0 0 0 0 0,0 0-1 0 0,0 0 1 0 0,0 0 0 0 0,0 1 0 0 0,1-1 0 0 0,-1 0-1 0 0,0 0 1 0 0,1 0 0 0 0,-1 1 0 0 0,1-1-3 0 0,9-5 11 0 0,-9 6-12 0 0,-1-1 0 0 0,0 1 0 0 0,1-1 0 0 0,-1 0 1 0 0,0 1-1 0 0,0-1 0 0 0,0 0 0 0 0,1 1 0 0 0,-1-1 1 0 0,0 0-1 0 0,0 1 0 0 0,0-1 0 0 0,0 0 0 0 0,0 1 1 0 0,0-1 0 0 0,0 1 0 0 0,0-3-64 0 0,0 3-28 0 0,2 3 1 0 0,17 18-22 0 0,-10-6 52 0 0,-8-13 56 0 0,0 0 1 0 0,-1 0-1 0 0,1-1 0 0 0,-1 1 1 0 0,0 0-1 0 0,0 0 1 0 0,0 0-1 0 0,0 0 1 0 0,0 0-1 0 0,0 0 0 0 0,-1 1 6 0 0,0 13-33 0 0,1 3-15 0 0,0 25 30 0 0,0-42 14 0 0,0-1-1 0 0,0 1 1 0 0,0-1 0 0 0,0 1-1 0 0,0-1 1 0 0,1 1 0 0 0,-1-1 0 0 0,0 1-1 0 0,1-1 1 0 0,-1 0 0 0 0,1 1-1 0 0,-1-1 1 0 0,1 1 0 0 0,0-1 0 0 0,0 0-1 0 0,0 1 4 0 0,11 20 0 0 0,4 10 0 0 0,-13-26-30 0 0,0-3-76 0 0,-1-1-80 0 0,-1-1 50 0 0,0 0-34 0 0,-1-1 170 0 0,1 1-207 0 0,-1-1-34 0 0,1 1-334 0 0,-1 0 77 0 0,1-1-47 0 0,-1 0-644 0 0,0 0-503 0 0,0 0-957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7.2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247 0 5456 0 0,'0'0'158'0'0,"0"0"-40"0"0,0 0-9 0 0,0 0 35 0 0,0 0 117 0 0,0 0 215 0 0,0 0 18 0 0,0 0-34 0 0,0 0-321 0 0,0 0 30 0 0,0 0 69 0 0,0 0-12 0 0,0 0-5 0 0,0 0-12 0 0,0 0-7 0 0,0 0-2 0 0,0 0 1 0 0,0 0 6 0 0,0 0 1 0 0,0 3 0 0 0,-3 20 131 0 0,3-21-313 0 0,-1 0-1 0 0,0-1 0 0 0,1 1 0 0 0,-1 0 0 0 0,0-1 1 0 0,0 1-1 0 0,0-1 0 0 0,0 1 0 0 0,0-1 1 0 0,-1 2-26 0 0,-1 0 140 0 0,2-1-50 0 0,0 1-33 0 0,1 1-28 0 0,0 0-7 0 0,-1-2 22 0 0,-25 30 318 0 0,21-22-243 0 0,4-8-94 0 0,0 1 0 0 0,0-1 0 0 0,0 0 0 0 0,0 0 0 0 0,-1 0 0 0 0,1 0 0 0 0,-1 0 0 0 0,1 0 0 0 0,-1 0-25 0 0,-11 14 136 0 0,10-11-102 0 0,3-4-26 0 0,0-1 1 0 0,0 1-1 0 0,-1 0 0 0 0,1-1 0 0 0,0 1 1 0 0,-1-1-1 0 0,1 1 0 0 0,-1 0 0 0 0,1-1 1 0 0,-1 1-1 0 0,1-1 0 0 0,0 1 0 0 0,-1-1 1 0 0,0 0-1 0 0,1 1 0 0 0,-1-1 0 0 0,1 1 1 0 0,-1-1-1 0 0,0 0 0 0 0,1 0 0 0 0,-1 1 1 0 0,0-1-9 0 0,-4 2 32 0 0,4 0-16 0 0,-1-1 0 0 0,0 0 0 0 0,1 1 1 0 0,-1-1-1 0 0,1 1 0 0 0,0-1 1 0 0,-1 1-1 0 0,1 0 0 0 0,0-1 0 0 0,0 1 1 0 0,0 0-1 0 0,0 0 0 0 0,0 1-16 0 0,0 0 28 0 0,-1 0-1 0 0,0 0 0 0 0,1 0 1 0 0,-1 0-1 0 0,0 0 1 0 0,-1 0-28 0 0,-1 0 41 0 0,1 0 1 0 0,-1 0 0 0 0,0-1 0 0 0,0 0 0 0 0,-3 2-42 0 0,-12 8 151 0 0,15-6-32 0 0,4-1-68 0 0,-1 0-13 0 0,-12 0 60 0 0,-1 6-22 0 0,9-7-1 0 0,-1-4-44 0 0,2 1-7 0 0,-2 9 42 0 0,6-9-61 0 0,-1-1 1 0 0,1 0-1 0 0,-1 1 0 0 0,0-1 0 0 0,1 0 0 0 0,-1 0 0 0 0,0 1 0 0 0,1-1 1 0 0,-1 0-1 0 0,0 0 0 0 0,1 0 0 0 0,-1 0 0 0 0,0 0 0 0 0,1 0 1 0 0,-1 0-6 0 0,1 0 0 0 0,0 0 1 0 0,0 0 0 0 0,0 0 0 0 0,0 0 0 0 0,-1 0 0 0 0,1 0 1 0 0,0 0-1 0 0,0 0 0 0 0,0 0 0 0 0,0 0 0 0 0,0 0 0 0 0,0 0 1 0 0,0 0-1 0 0,0 0 0 0 0,0 0 0 0 0,0 0 0 0 0,-1 0 0 0 0,1 0 1 0 0,0 0-1 0 0,0 0 0 0 0,0 0 0 0 0,0 0 0 0 0,0 0 0 0 0,0 0 1 0 0,0 0-1 0 0,0 0 0 0 0,0 0 0 0 0,0 0 0 0 0,0 0 1 0 0,0 0-1 0 0,-1 0 0 0 0,1 0 0 0 0,0 1 0 0 0,0-1 0 0 0,0 0 1 0 0,0 0-1 0 0,0 0 0 0 0,0 0 0 0 0,0 0 0 0 0,0 0 0 0 0,0 0 1 0 0,0 0-1 0 0,0 0 0 0 0,0 0 0 0 0,0 1 0 0 0,0-1 0 0 0,0 0 1 0 0,0 0-1 0 0,0 0 0 0 0,0 0 0 0 0,0 0 0 0 0,0 0 0 0 0,0 0 1 0 0,0 0-1 0 0,0 0 0 0 0,0 0 0 0 0,0 0 0 0 0,0 1-1 0 0,0-1 1 0 0,0 1 0 0 0,0 0 0 0 0,0-1 0 0 0,0 1 0 0 0,0 0 0 0 0,0-1-1 0 0,0 1 1 0 0,0 0 0 0 0,-1-1 0 0 0,1 1 0 0 0,0 0 0 0 0,0-1 0 0 0,-1 1 0 0 0,1 0 0 0 0,0-1-1 0 0,-6 5 54 0 0,4-2 134 0 0,8 3-12 0 0,-2-1-148 0 0,8 4 19 0 0,1-4 37 0 0,18-4 161 0 0,-21-1-171 0 0,-6 0-37 0 0,-2 0-29 0 0,1 0 0 0 0,-1 0-1 0 0,0 0 1 0 0,1 0 0 0 0,-1 0-1 0 0,0 1 1 0 0,1-1 0 0 0,-1 1-1 0 0,2 0-7 0 0,4 4 21 0 0,-7-4-18 0 0,0 0 0 0 0,1 0 0 0 0,-1 0-1 0 0,1-1 1 0 0,-1 1 0 0 0,1 0 0 0 0,0-1 0 0 0,-1 1 0 0 0,1-1 0 0 0,0 1 0 0 0,-1-1 0 0 0,1 0-1 0 0,0 0 1 0 0,-1 0 0 0 0,2 0-3 0 0,58 0 107 0 0,-60 0-104 0 0,1 0 1 0 0,0 1-1 0 0,0-1 0 0 0,-1 0 1 0 0,1 1-1 0 0,0-1 0 0 0,0 1 1 0 0,-1-1-1 0 0,1 1 0 0 0,0 0 1 0 0,-1 0-1 0 0,1 0 0 0 0,-1 0-3 0 0,1 0 3 0 0,-1 0-1 0 0,1 0 1 0 0,-1 0-1 0 0,1-1 0 0 0,0 1 1 0 0,-1 0-1 0 0,1-1 1 0 0,0 1-1 0 0,0-1 0 0 0,-1 0 1 0 0,1 1-1 0 0,0-1 1 0 0,0 0-3 0 0,29 0 10 0 0,-27 0 0 0 0,13 0 30 0 0,-12 0-33 0 0,-2 0 3 0 0,0 0 59 0 0,0 0 9 0 0,10 3-52 0 0,-4 3-9 0 0,-5-2-34 0 0,-4-4 17 0 0,2 2-61 0 0,-1-1-92 0 0,1-1-167 0 0,2 0 154 0 0,-3 0 67 0 0,1 0-38 0 0,-1 0-12 0 0,0 0-37 0 0,0 0-44 0 0,0 0-49 0 0,-1 0-51 0 0,1 0-49 0 0,-1 0-43 0 0,1 0-38 0 0,-1 0-133 0 0,0 0-38 0 0,0 0-1392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7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6648 0 0,'0'0'149'0'0,"0"0"23"0"0,0 0 12 0 0,6 0-25 0 0,1 0-120 0 0,36 0-46 0 0,-45 0 21 0 0,-2 0 36 0 0,2 0 54 0 0,2 0 120 0 0,0 0 201 0 0,0 0 14 0 0,0 0-19 0 0,0 0-86 0 0,0 0-40 0 0,0 0-6 0 0,0 0-11 0 0,0 0-44 0 0,0 3-17 0 0,0 4-60 0 0,0 17 331 0 0,0-18-389 0 0,0-1-61 0 0,2 0 139 0 0,9 6-2 0 0,-9-8-27 0 0,0 1-66 0 0,-3 5-20 0 0,1-7-12 0 0,-1 14 132 0 0,0-11-133 0 0,1-1 1 0 0,-1 0-1 0 0,1 1 0 0 0,1-1 1 0 0,-1 1-1 0 0,0-1 0 0 0,1 0 0 0 0,0 1 1 0 0,1 2-49 0 0,3 1 65 0 0,-4-6-51 0 0,0-1 1 0 0,0 1 0 0 0,0-1-1 0 0,0 1 1 0 0,-1-1-1 0 0,1 1 1 0 0,-1-1 0 0 0,1 1-1 0 0,-1-1 1 0 0,1 1-1 0 0,-1 0 1 0 0,0-1-1 0 0,0 1 1 0 0,0 0-15 0 0,0 67 367 0 0,0 35 25 0 0,0-102-383 0 0,1 0 1 0 0,-1-1 0 0 0,0 1 0 0 0,0-1 0 0 0,1 1 0 0 0,-1-1 0 0 0,1 1-1 0 0,-1-1 1 0 0,1 1 0 0 0,0-1 0 0 0,-1 1 0 0 0,1-1 0 0 0,0 0-10 0 0,6 13 68 0 0,-6-9-39 0 0,-1 0 1 0 0,1 0 0 0 0,-1 0 0 0 0,0 0-1 0 0,0 4-29 0 0,0-1 58 0 0,3-3 38 0 0,-2-4-85 0 0,0 1 1 0 0,1-1-1 0 0,-1 0 0 0 0,0 1 0 0 0,0-1 1 0 0,0 1-1 0 0,0-1 0 0 0,-1 1 0 0 0,1 0 0 0 0,0 0-11 0 0,0 4 59 0 0,0 0 33 0 0,2-3-17 0 0,7 7-3 0 0,-7-6-2 0 0,-2 0-36 0 0,-2 4-6 0 0,1-8-18 0 0,0 2 61 0 0,0-2 14 0 0,0 0-14 0 0,0 0 0 0 0,0 0 1 0 0,2 0 0 0 0,9 0-36 0 0,-9 0-66 0 0,-2 0-56 0 0,0 0-98 0 0,0 0 85 0 0,0 0-54 0 0,0 0-72 0 0,0 0 69 0 0,0 0-34 0 0,0 0-37 0 0,0 0-35 0 0,1 0-353 0 0,-1 0 84 0 0,0 0-47 0 0,2 0-681 0 0,2 0-536 0 0,5 0-1019 0 0</inkml:trace>
  <inkml:trace contextRef="#ctx0" brushRef="#br0" timeOffset="601.2">426 79 6880 0 0,'0'0'157'0'0,"0"0"23"0"0,0 0 11 0 0,3 3-31 0 0,8 7-86 0 0,-10-7-5 0 0,-2 0 77 0 0,-10 7 118 0 0,9-7-79 0 0,0 0-69 0 0,2-1-44 0 0,1 1-38 0 0,1 0-1 0 0,-2-1 38 0 0,-2 0 43 0 0,0 1 68 0 0,-2 1-78 0 0,0 0-19 0 0,0-1-1 0 0,0 1 1 0 0,1 0 0 0 0,0 0 0 0 0,-1 2-85 0 0,1-1 72 0 0,3-4-58 0 0,0-1 1 0 0,-1 1 0 0 0,1 0 0 0 0,0-1 0 0 0,-1 1-1 0 0,1 0 1 0 0,0-1 0 0 0,-1 1 0 0 0,1-1 0 0 0,-1 1 0 0 0,1-1-1 0 0,-1 1 1 0 0,1-1 0 0 0,-1 1 0 0 0,1-1 0 0 0,-1 0 0 0 0,1 1-1 0 0,-1-1 1 0 0,0 0 0 0 0,1 1 0 0 0,-1-1 0 0 0,0 0-15 0 0,-4 3 46 0 0,-2 1-5 0 0,0 2 46 0 0,-16 17 271 0 0,13-12-226 0 0,2-3-69 0 0,5-5-30 0 0,0 1-1 0 0,0-1 1 0 0,0 0-1 0 0,-1 0 0 0 0,0-1 1 0 0,0 1-33 0 0,-1 0 34 0 0,5-3-26 0 0,-1 0-1 0 0,0 0 1 0 0,1 1-1 0 0,-1-1 0 0 0,0 0 1 0 0,1 1-1 0 0,-1-1 1 0 0,1 0-1 0 0,-1 1 0 0 0,1-1 1 0 0,-1 1-1 0 0,1-1 1 0 0,-1 1-1 0 0,1-1 0 0 0,-1 1 1 0 0,1 0-1 0 0,0-1 1 0 0,-1 1-1 0 0,1-1 0 0 0,0 1 1 0 0,0 0-1 0 0,-1 0-7 0 0,-1 4 24 0 0,0-3-11 0 0,1-1-1 0 0,-1 1 1 0 0,0 0 0 0 0,0 0-1 0 0,1-1 1 0 0,-1 1 0 0 0,0-1 0 0 0,0 0-1 0 0,-1 0 1 0 0,1 1 0 0 0,0-1-1 0 0,-1 0-12 0 0,-13 9 88 0 0,12-5-12 0 0,4 0-45 0 0,-2 0-7 0 0,2-4-20 0 0,-1-1 1 0 0,0 0-1 0 0,0 1 1 0 0,1-1 0 0 0,-1 0-1 0 0,0 1 1 0 0,0-1-1 0 0,0 0 1 0 0,0 0-1 0 0,1 0 1 0 0,-1 0 0 0 0,0 0-1 0 0,0 0 1 0 0,-1 0-5 0 0,1 0 4 0 0,1 0 1 0 0,-1 0-1 0 0,0 0 1 0 0,0 0 0 0 0,0 0-1 0 0,0 0 1 0 0,1 0-1 0 0,-1 0 1 0 0,0 1-1 0 0,0-1 1 0 0,0 0 0 0 0,0 0-1 0 0,1 1 1 0 0,-2 0-5 0 0,-3 5 44 0 0,5-5-41 0 0,0-1 0 0 0,0 1-1 0 0,0-1 1 0 0,0 0 0 0 0,-1 1-1 0 0,1-1 1 0 0,0 0 0 0 0,-1 1-1 0 0,1-1 1 0 0,0 0 0 0 0,0 1 0 0 0,-1-1-1 0 0,1 0 1 0 0,0 0 0 0 0,-1 1-1 0 0,1-1 1 0 0,-1 0 0 0 0,1 0-1 0 0,0 0 1 0 0,-1 0 0 0 0,1 1-1 0 0,-1-1 1 0 0,1 0 0 0 0,0 0-1 0 0,-1 0 1 0 0,1 0 0 0 0,-1 0 0 0 0,1 0-1 0 0,0 0 1 0 0,-1 0 0 0 0,0 0-3 0 0,-1 0 64 0 0,2 0 5 0 0,0 0 22 0 0,0 0 5 0 0,0 0 0 0 0,0 0 6 0 0,0 0 30 0 0,0 0 18 0 0,0 0 2 0 0,0 0-10 0 0,0 0-36 0 0,0 0-12 0 0,0 0-4 0 0,2 0-17 0 0,26 2-37 0 0,-19 3-4 0 0,-1 1-21 0 0,55 25 53 0 0,-47-28-64 0 0,-15-3 0 0 0,-1 0 0 0 0,1 0 0 0 0,0 0 0 0 0,0 0 0 0 0,0 0 0 0 0,0 0 0 0 0,0 0 0 0 0,-1 0 0 0 0,1 0 0 0 0,0 1 0 0 0,0-1 0 0 0,0 0 0 0 0,-1 1 0 0 0,1-1 0 0 0,0 1 0 0 0,4 9 10 0 0,24 6 54 0 0,-18-11-32 0 0,7 6 0 0 0,-12-8 15 0 0,1-2-38 0 0,-1 0-1 0 0,-6-1-8 0 0,14 7 46 0 0,-8-4 0 0 0,0 0 0 0 0,-1 1 0 0 0,1 0 0 0 0,1 1-46 0 0,-1-1 105 0 0,1-3-64 0 0,-1 0-5 0 0,7 9 88 0 0,-10-7 18 0 0,-3-3 2 0 0,2 0-10 0 0,9 0-39 0 0,-9 0-20 0 0,-2 0-3 0 0,0 2 4 0 0,0 9 16 0 0,0-9 0 0 0,0-2-18 0 0,0 0-8 0 0,0 0-2 0 0,3 0-11 0 0,7 0-32 0 0,-7 0 33 0 0,-3 0 10 0 0,0 0 0 0 0,0 0-39 0 0,0 0-45 0 0,0 0-50 0 0,0 0-100 0 0,0 0-173 0 0,0 0 187 0 0,0 0-30 0 0,0 0-60 0 0,0 0-114 0 0,0 0-132 0 0,0 0-120 0 0,0 0 90 0 0,0 0-46 0 0,0 0-662 0 0,0 0-518 0 0,0 0-986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2.9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458 80 4656 0 0,'0'0'133'0'0,"3"0"-5"0"0,8 0-38 0 0,-9-1 11 0 0,-2-1 118 0 0,0-9 190 0 0,0 9 8 0 0,0 2-13 0 0,0-3-77 0 0,-3-9-55 0 0,-7-2 28 0 0,7 11-34 0 0,1 1-54 0 0,-9-9-20 0 0,9 8-6 0 0,2 3 15 0 0,-3-2 75 0 0,-11-8 60 0 0,2 7-37 0 0,9 3-10 0 0,0 0-128 0 0,-25 0 45 0 0,12 2-126 0 0,8 3-63 0 0,6-4-17 0 0,1 0 0 0 0,0 0 0 0 0,-1 0 0 0 0,1 0-1 0 0,-1-1 1 0 0,0 1 0 0 0,1 0 0 0 0,-1-1 0 0 0,1 0 0 0 0,-1 1 0 0 0,0-1 0 0 0,1 0 0 0 0,-1 0 0 0 0,0 0 0 0 0,1 1 0 0 0,-1-1 0 0 0,0 0 0 0 0,1 0 0 0 0,-1 0 0 0 0,0 1 0 0 0,1-1 0 0 0,-1 1 0 0 0,1 0 0 0 0,-1-1 0 0 0,0 1 0 0 0,1 0 0 0 0,0 0 0 0 0,-1 0 0 0 0,1 0 0 0 0,-7 4 0 0 0,-6 0 0 0 0,9 5 0 0 0,3-8 0 0 0,0-1 0 0 0,1 1 0 0 0,-1-1 0 0 0,-1 0 0 0 0,1 0 0 0 0,0 0 0 0 0,0 0 0 0 0,-2 0 0 0 0,3-1 0 0 0,-1 0 0 0 0,1 1 0 0 0,0-1 0 0 0,0 0 0 0 0,0 1 0 0 0,0-1 0 0 0,0 0 0 0 0,0 1 0 0 0,0-1 0 0 0,0 1 0 0 0,0 0 0 0 0,0-1 0 0 0,0 1 0 0 0,0 0 0 0 0,0 0 0 0 0,0-1 0 0 0,1 1 0 0 0,-1 0 0 0 0,0 0 0 0 0,1 0 0 0 0,-1 0 0 0 0,0 0 0 0 0,1 0 0 0 0,-1 0 0 0 0,1 0 0 0 0,0 0 0 0 0,-1 0 0 0 0,1 1 0 0 0,0-1 0 0 0,0 1 0 0 0,0-2 1 0 0,0 1 0 0 0,0-1 0 0 0,0 1 0 0 0,0-1 0 0 0,0 1 0 0 0,0-1 0 0 0,0 1 0 0 0,0-1 0 0 0,0 1 0 0 0,0-1 0 0 0,0 1 0 0 0,0-1 0 0 0,-1 0 0 0 0,1 1 0 0 0,0-1 0 0 0,0 1 0 0 0,0-1 0 0 0,-1 1 0 0 0,1-1 0 0 0,0 1 0 0 0,0-1 0 0 0,-1 0 0 0 0,1 1 0 0 0,0-1 0 0 0,-1 0 0 0 0,1 1 0 0 0,-1-1 0 0 0,1 0 0 0 0,0 1 1 0 0,-1-1-1 0 0,1 0 0 0 0,-1 1-1 0 0,-6 3 37 0 0,-8 25 93 0 0,11-17-84 0 0,5 7-28 0 0,0 1-2 0 0,-5-8 28 0 0,-1-4-33 0 0,-1 4 22 0 0,4 0 19 0 0,2 25 104 0 0,0-11-106 0 0,0-25-46 0 0,0 1 0 0 0,1 0 0 0 0,-1 0 0 0 0,0 0 0 0 0,1-1 1 0 0,-1 1-1 0 0,1 0 0 0 0,0-1 0 0 0,-1 1 0 0 0,1 0 0 0 0,0-1 0 0 0,0 1 0 0 0,0-1-4 0 0,0 1 5 0 0,0-1 0 0 0,0 1 0 0 0,0-1 0 0 0,0 1 0 0 0,-1 0 0 0 0,1-1 0 0 0,-1 1 0 0 0,1 0 0 0 0,-1 0 0 0 0,1-1 0 0 0,-1 1 0 0 0,0 0 0 0 0,0 0-5 0 0,0 31 206 0 0,0-19-167 0 0,3 2-15 0 0,7-3 43 0 0,-6-6 11 0 0,-5 2-81 0 0,1-6 8 0 0,-3 12 11 0 0,-3-7 20 0 0,1 2 6 0 0,3 1 22 0 0,2 8 55 0 0,0-6-98 0 0,-3-8-2 0 0,-7 6-136 0 0,7-9-67 0 0,3-2 93 0 0,0 0-35 0 0,0 0-51 0 0,0 0-91 0 0,0 0-105 0 0,0 0-95 0 0,0 0 66 0 0,0 0-35 0 0,0 0-513 0 0,0 0-402 0 0,0 0-764 0 0</inkml:trace>
  <inkml:trace contextRef="#ctx0" brushRef="#br0" timeOffset="600.14">1 332 4480 0 0,'0'0'132'0'0,"2"0"19"0"0,9 0 37 0 0,27 0 396 0 0,-26 0-462 0 0,-1-2 24 0 0,2-4 18 0 0,-1 0 3 0 0,-1 4-19 0 0,0 2-10 0 0,-2 0-37 0 0,16 0 114 0 0,-8-1-23 0 0,1-5-34 0 0,-3 0-42 0 0,-4 4-17 0 0,-1 1-1 0 0,1 0 1 0 0,0 0-1 0 0,0 1 1 0 0,0 0-1 0 0,0 1-98 0 0,8 0 171 0 0,2-1 42 0 0,15 0-42 0 0,-16-1-54 0 0,-2-5-24 0 0,-3 0-27 0 0,-7 5-24 0 0,0 0 1 0 0,0 0-1 0 0,8 0-42 0 0,27 2 69 0 0,-18 0-39 0 0,33-1 99 0 0,-37 0-46 0 0,-19 0-9 0 0,-2 0-2 0 0,0 0 0 0 0,0 0 4 0 0,0 0 17 0 0,0 0 10 0 0,0 0 1 0 0,0 0 9 0 0,0 0 40 0 0,0 0 21 0 0,0 2 2 0 0,0 2-115 0 0,1-2-40 0 0,-1-1-1 0 0,0 1 0 0 0,0 0 1 0 0,0 0-1 0 0,0 0 0 0 0,0 0 1 0 0,-1-1-1 0 0,1 1 0 0 0,-1 0 1 0 0,1 0-1 0 0,-1 1-20 0 0,-6 1 70 0 0,7-3-66 0 0,-1-1 0 0 0,1 0 0 0 0,-1 0 0 0 0,1 0 0 0 0,0 1 0 0 0,-1-1 0 0 0,1 0 0 0 0,0 0 0 0 0,-1 1 0 0 0,1-1 0 0 0,0 0 0 0 0,-1 1 0 0 0,1-1 0 0 0,0 0 0 0 0,0 1 0 0 0,0-1 0 0 0,-1 0 0 0 0,1 1 0 0 0,0-1 0 0 0,0 1 0 0 0,0-1 0 0 0,0 0 0 0 0,0 1 0 0 0,0-1 0 0 0,-1 1 0 0 0,1-1 1 0 0,0 0-1 0 0,0 1 0 0 0,0-1 0 0 0,0 1 0 0 0,1-1-4 0 0,-4 6 92 0 0,2-5-83 0 0,-1 0 0 0 0,1 1 1 0 0,0-1-1 0 0,0 0 0 0 0,0 1 1 0 0,0 0-1 0 0,0-1 0 0 0,0 1 1 0 0,1-1-1 0 0,-1 1 0 0 0,0 0 1 0 0,1 0-1 0 0,0-1 0 0 0,-1 1 1 0 0,1 1-10 0 0,-3 2 64 0 0,-10 11 0 0 0,0 8 0 0 0,10-17-11 0 0,6 7-42 0 0,2-6-13 0 0,-4-6 3 0 0,0-1 0 0 0,0 0 0 0 0,0 1 0 0 0,-1-1 1 0 0,1 1-1 0 0,0 0 0 0 0,-1-1 0 0 0,1 1 0 0 0,-1 0 0 0 0,1-1 0 0 0,-1 3-1 0 0,0-4 1 0 0,0 0 0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 0 0 0,1 0-1 0 0,-1 0 1 0 0,0 0 0 0 0,0 0 0 0 0,0 0-1 0 0,0 0 1 0 0,0 0 0 0 0,0 0 0 0 0,0 0-1 0 0,0 0 1 0 0,0 0 0 0 0,0 0 0 0 0,0 0-1 0 0,1 0 1 0 0,-1 0 0 0 0,0 0 0 0 0,0 0-1 0 0,0 0 1 0 0,0 0 0 0 0,0 0 0 0 0,0 0-1 0 0,0 0 1 0 0,0 0 0 0 0,0 0 0 0 0,0 0-1 0 0,1 0 1 0 0,-1 0-1 0 0,10 0 21 0 0,-10 0-20 0 0,0 0 0 0 0,0 0 0 0 0,0 0 0 0 0,1 0 0 0 0,-1 0 0 0 0,0 0 0 0 0,0 0 0 0 0,0 0 0 0 0,0 0 0 0 0,0 0 0 0 0,0 0 0 0 0,0 0-1 0 0,0 0 1 0 0,0 0 0 0 0,1 0 0 0 0,-1 0 0 0 0,0 0 0 0 0,0 0 0 0 0,0 0 0 0 0,0 0 0 0 0,0 0 0 0 0,0 0 0 0 0,0 0 0 0 0,0 0 0 0 0,0 0 0 0 0,0 0 0 0 0,0 0 0 0 0,0 0-1 0 0,1 1 1 0 0,-1-1 0 0 0,0 0 0 0 0,0 0 0 0 0,0 0 0 0 0,0 0 0 0 0,0 0 0 0 0,0 0 0 0 0,0 0 0 0 0,0 0 0 0 0,0 0 0 0 0,0 0 0 0 0,0 0 0 0 0,0 1 0 0 0,0-1-1 0 0,0 0 1 0 0,0 0 0 0 0,0 0 0 0 0,0 0 0 0 0,0 0 0 0 0,0 0 0 0 0,0 0 0 0 0,0 0 0 0 0,0 0 0 0 0,0 0 0 0 0,0 1 0 0 0,0-1 0 0 0,0 0 0 0 0,0 0-1 0 0,0 1 4 0 0,0-1 1 0 0,1 1-1 0 0,-1 0 1 0 0,0 0 0 0 0,1-1-1 0 0,-1 1 1 0 0,0 0 0 0 0,1-1-1 0 0,-1 1 1 0 0,1 0-1 0 0,-1-1 1 0 0,1 1 0 0 0,-1-1-1 0 0,1 1 1 0 0,0-1-1 0 0,-1 1 1 0 0,1-1 0 0 0,0 1-1 0 0,-1-1 1 0 0,1 0-1 0 0,0 1 1 0 0,0-1 0 0 0,-1 0-1 0 0,1 0 1 0 0,0 1-1 0 0,0-1 1 0 0,0 0 0 0 0,-1 0-1 0 0,1 0 1 0 0,0 0-1 0 0,0 0 1 0 0,0 0 0 0 0,-1 0-5 0 0,41 0 185 0 0,-23-1-50 0 0,-18 1-131 0 0,1 0 1 0 0,-1 0 0 0 0,1 0 0 0 0,-1 0-1 0 0,1 0 1 0 0,-1 0 0 0 0,1 0-1 0 0,-1 0 1 0 0,1 0 0 0 0,-1 0 0 0 0,1 0-1 0 0,-1 0 1 0 0,1 0 0 0 0,-1 0-1 0 0,1 0 1 0 0,-1-1 0 0 0,0 1 0 0 0,1 0-1 0 0,-1 0 1 0 0,1-1 0 0 0,-1 1-1 0 0,1 0 1 0 0,-1-1 0 0 0,0 1 0 0 0,1 0-1 0 0,-1-1 1 0 0,0 1 0 0 0,1 0 0 0 0,-1-1-1 0 0,0 1 1 0 0,0-1 0 0 0,1 0-5 0 0,3-5 74 0 0,9 1 45 0 0,-7 1-73 0 0,10-11 185 0 0,-11 10-163 0 0,-3 2-59 0 0,1 1 83 0 0,-1-1-10 0 0,9-8-2 0 0,-8 9 1 0 0,-3-1 6 0 0,0 2-80 0 0,0 0 1 0 0,0 0 0 0 0,-1 0 0 0 0,1 0-1 0 0,0 0 1 0 0,0-1 0 0 0,-1 1 0 0 0,1 0-1 0 0,0 0 1 0 0,-1 0 0 0 0,1 0 0 0 0,-1 0-8 0 0,-6-8 66 0 0,-1 1 24 0 0,-2-3-82 0 0,-8-5 1 0 0,17 15-10 0 0,1 1 0 0 0,-1 0 0 0 0,0-1 1 0 0,1 1-1 0 0,-1 0 0 0 0,0 0 0 0 0,1 0 0 0 0,-1 0 1 0 0,0-1-1 0 0,0 1 0 0 0,1 0 0 0 0,-1 0 0 0 0,0 0 1 0 0,0 1 0 0 0,-5-1-7 0 0,5 0-4 0 0,-1 0 1 0 0,0-1-1 0 0,1 1 1 0 0,-1 0-1 0 0,1-1 0 0 0,-1 1 1 0 0,0-1-1 0 0,1 1 1 0 0,-1-1-1 0 0,1 0 1 0 0,-1 0-1 0 0,1 1 1 0 0,0-1-1 0 0,-1-1 11 0 0,-6-2-60 0 0,-3-2-34 0 0,-7-4-100 0 0,15 7-1 0 0,0 2 69 0 0,1 0 42 0 0,-3 1 36 0 0,2 0 7 0 0,1 0-27 0 0,-12-11-242 0 0,12 8-30 0 0,2 3-119 0 0,0 0-56 0 0,0 0-11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9.4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5584 0 0,'0'0'124'0'0,"0"0"17"0"0,2 0 11 0 0,-1 0-139 0 0,0 0-1 0 0,-1 0 0 0 0,1 0 1 0 0,0 0-1 0 0,-1 0 0 0 0,1 0 1 0 0,0 0-1 0 0,-1 0 0 0 0,1 1 1 0 0,0-1-1 0 0,-1 0 0 0 0,1 0 1 0 0,-1 1-1 0 0,1-1 0 0 0,0 0-12 0 0,0 2 72 0 0,-1 1-48 0 0,-1 0 26 0 0,2 0 54 0 0,0-1 53 0 0,2 1 83 0 0,7 8 119 0 0,-7-9-6 0 0,-3 1-29 0 0,0 11 86 0 0,0-1-79 0 0,0 1-24 0 0,0 17 336 0 0,0-20-376 0 0,0-2-30 0 0,0 1 39 0 0,0-1 48 0 0,0 1 56 0 0,0-7-276 0 0,0-1-28 0 0,0 9-4 0 0,0-9-2 0 0,0-2-4 0 0,0 0-2 0 0,0 0 0 0 0,0 0 0 0 0,0 0 5 0 0,0 0 16 0 0,0 0-47 0 0,0 0-129 0 0,0 0 17 0 0,0 0-79 0 0,0 0-92 0 0,0 0 70 0 0,0 0-41 0 0,0 0-44 0 0,0 0-41 0 0,0 0-406 0 0,0 0-284 0 0,0 0-652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16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8984 0 0,'0'0'200'0'0,"0"0"33"0"0,0 0 15 0 0,0-3-36 0 0,0-1-179 0 0,3-3-23 0 0,4 5-1 0 0,-1 2 26 0 0,4 0 115 0 0,-1 0 36 0 0,24 0 524 0 0,-19 0-437 0 0,0 0-65 0 0,1 0-107 0 0,-1 1 58 0 0,3 5-20 0 0,-1 0-29 0 0,-2-4-12 0 0,11-2 121 0 0,-1 1 5 0 0,-11 1-128 0 0,3 4 19 0 0,-13-5-92 0 0,0 1 0 0 0,0-1 0 0 0,1 0 0 0 0,-1 0 0 0 0,1-1 0 0 0,-1 1 0 0 0,0-1 0 0 0,2 0-23 0 0,10 0 98 0 0,0 0-17 0 0,3 3-11 0 0,-3 3-44 0 0,-11-5-18 0 0,-1 0 0 0 0,0 0 0 0 0,0 0 0 0 0,1 0 0 0 0,-1 0 0 0 0,1-1-1 0 0,-1 1 1 0 0,2-1-8 0 0,10 0 17 0 0,-11 0-10 0 0,0 0 0 0 0,0 0 0 0 0,0 0 0 0 0,0 0 1 0 0,0 1-1 0 0,0 0 0 0 0,0 0-7 0 0,15 9 11 0 0,-3-4-1 0 0,-3 4 45 0 0,-5-2 10 0 0,-4-3-55 0 0,0-2 6 0 0,-2-1 81 0 0,-4 1 10 0 0,-2 1-71 0 0,0-1 26 0 0,1 1 0 0 0,-1-1 0 0 0,1 1 0 0 0,0 0 0 0 0,-2 4-62 0 0,2 4 102 0 0,0-7 18 0 0,-1 0-72 0 0,-8 7 12 0 0,-1-2-36 0 0,8-8-10 0 0,4-2-12 0 0,1 1 0 0 0,-1-1 1 0 0,1 0-1 0 0,-1 0 1 0 0,0 1-1 0 0,1-1 0 0 0,-1 1 1 0 0,1-1-1 0 0,-1 0 0 0 0,1 1 1 0 0,-1-1-1 0 0,1 1 1 0 0,-1-1-1 0 0,1 1 0 0 0,-1-1 1 0 0,1 1-1 0 0,0 0 0 0 0,-1-1 1 0 0,1 1-1 0 0,0 0 1 0 0,-1-1-1 0 0,1 1-2 0 0,-2 4 4 0 0,1-4-1 0 0,0 0-1 0 0,0 1 1 0 0,1-1-1 0 0,-1 0 1 0 0,0 0 0 0 0,0 0-1 0 0,0-1 1 0 0,0 1-1 0 0,0 0 1 0 0,0 0-1 0 0,0 0 1 0 0,0-1-1 0 0,-1 1 1 0 0,1 0 0 0 0,0-1-1 0 0,0 1 1 0 0,-1-1-1 0 0,1 0 1 0 0,0 1-1 0 0,-1-1 1 0 0,1 0-3 0 0,-7 3 0 0 0,-16 10 11 0 0,3 0 38 0 0,8-8-37 0 0,8 6 0 0 0,-8-6 36 0 0,12-4-47 0 0,-1-1 0 0 0,1 1 0 0 0,0 0 0 0 0,0 0 0 0 0,0 0 0 0 0,0 0 0 0 0,0 0 0 0 0,0 0 0 0 0,0 0 0 0 0,1 0 0 0 0,-1 0 0 0 0,0 1-1 0 0,-2 3 0 0 0,3-4 0 0 0,0-1 0 0 0,0 1 0 0 0,-1 0 0 0 0,1-1 0 0 0,0 1 0 0 0,-1-1 0 0 0,1 1 0 0 0,-1 0 0 0 0,1-1 0 0 0,0 1 0 0 0,-1-1 0 0 0,1 1 0 0 0,-1-1 0 0 0,0 0 0 0 0,1 1 0 0 0,-1-1 0 0 0,1 1 0 0 0,-1-1 0 0 0,1 0 0 0 0,-1 0 0 0 0,0 1 0 0 0,0-1 0 0 0,-4 2 0 0 0,4-1 0 0 0,0 0 0 0 0,0 0 0 0 0,0-1 0 0 0,0 1 0 0 0,0 0 0 0 0,0 0 0 0 0,0 0 0 0 0,0 0 0 0 0,0 0 0 0 0,0 0 0 0 0,0 1 0 0 0,0 0 0 0 0,-2 4-13 0 0,-1 1-81 0 0,-5-5-102 0 0,7-2-135 0 0,2 0 168 0 0,0 1 67 0 0,0-1-36 0 0,1 0-12 0 0,-1 1-36 0 0,1-1-42 0 0,-1 1-46 0 0,1 0-50 0 0,0 0-47 0 0,0 0-41 0 0,1 0-37 0 0,-1 1-128 0 0,1 0-36 0 0,3 3-1340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16.9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80 5848 0 0,'-30'0'112'0'0,"23"0"-32"0"0,-1 0 61 0 0,11 0-284 0 0,-1 0 85 0 0,1 0 75 0 0,1 0 64 0 0,-1 0 43 0 0,1 0 37 0 0,2 0 171 0 0,6 0 527 0 0,-9 0-633 0 0,0 0-45 0 0,2 2 422 0 0,5 9-51 0 0,-8-10-307 0 0,0 1-53 0 0,0-2-46 0 0,-1 0-41 0 0,3 0 24 0 0,1-3-22 0 0,-5 3 11 0 0,0 0-116 0 0,5-7 331 0 0,-2 3-22 0 0,7 2-39 0 0,2 2 21 0 0,-9 1-212 0 0,1-1 0 0 0,-1 0 0 0 0,0 0-1 0 0,0 0 1 0 0,1 0 0 0 0,-1-1 0 0 0,0 1-1 0 0,0-1 1 0 0,0 0 0 0 0,1 0-81 0 0,4-4 147 0 0,4-1 78 0 0,-1 4-46 0 0,2 2-6 0 0,-2-1-47 0 0,-7 1-83 0 0,0-1 0 0 0,0 1 0 0 0,0-1 0 0 0,0 0-1 0 0,0-1 1 0 0,-1 1 0 0 0,1-1 0 0 0,0 0 0 0 0,0 0-43 0 0,8-2 116 0 0,4 4-11 0 0,1-1-11 0 0,9-13 90 0 0,1 1-91 0 0,-14 11-87 0 0,11 2 49 0 0,0-1-13 0 0,-12-1-58 0 0,-10 1 5 0 0,0 1 0 0 0,-1-1 1 0 0,1 0-1 0 0,-1 0 0 0 0,1 0 1 0 0,-1 0-1 0 0,1 0 0 0 0,-1 0 1 0 0,1-1 10 0 0,0 0-80 0 0,-2 1 9 0 0,1 1-37 0 0,-1 0-17 0 0,0 0-39 0 0,0 0-44 0 0,0 0-48 0 0,0 0-54 0 0,0 0-49 0 0,0 0-44 0 0,0 0-38 0 0,0 0-131 0 0,0 0-37 0 0,0 0-1353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14.0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1 206 4536 0 0,'0'0'133'0'0,"0"0"35"0"0,2 2 62 0 0,9 9 24 0 0,-9-8-47 0 0,-1 0-81 0 0,0 1-45 0 0,-2 1 8 0 0,1-4-47 0 0,-1 5 295 0 0,1-1-109 0 0,0 0-72 0 0,1 7 103 0 0,1-6-89 0 0,0-3-73 0 0,1 2 5 0 0,1 1 35 0 0,-1 0 3 0 0,-2 0 40 0 0,-1 2 82 0 0,0-1-148 0 0,0 0 43 0 0,0 17 477 0 0,0-13-398 0 0,0-5-131 0 0,0-1-37 0 0,0-4-53 0 0,0 0 0 0 0,0 0 0 0 0,0-1 0 0 0,0 1 0 0 0,0 0 0 0 0,0-1 0 0 0,1 1 0 0 0,-1 0 0 0 0,0-1 0 0 0,0 1 0 0 0,0 0 0 0 0,1-1 0 0 0,-1 1 0 0 0,0-1 0 0 0,1 1 0 0 0,-1 0 0 0 0,0-1 0 0 0,1 1 0 0 0,-1-1 0 0 0,1 1 0 0 0,-1-1 0 0 0,1 1 0 0 0,-1-1 0 0 0,1 0 0 0 0,-1 1 0 0 0,1-1-15 0 0,0 1 13 0 0,-1-1 0 0 0,1 0 0 0 0,-1 1 0 0 0,1-1 0 0 0,0 1 0 0 0,-1-1-1 0 0,0 1 1 0 0,1-1 0 0 0,-1 1 0 0 0,1-1 0 0 0,-1 1 0 0 0,0 0 0 0 0,1-1 0 0 0,-1 1 0 0 0,0-1 0 0 0,0 1 0 0 0,1 0 0 0 0,-1-1 0 0 0,0 1 0 0 0,0 0 0 0 0,0-1 0 0 0,0 1 0 0 0,0 0-1 0 0,0-1 1 0 0,0 1 0 0 0,0 0-13 0 0,0-1 9 0 0,0 1 1 0 0,0-1-1 0 0,0 1 0 0 0,0-1 0 0 0,0 1 0 0 0,0-1 0 0 0,0 1 0 0 0,0-1 0 0 0,0 1 1 0 0,0-1-1 0 0,0 1 0 0 0,0-1 0 0 0,0 1 0 0 0,0-1 0 0 0,1 1 0 0 0,-1-1 0 0 0,0 1 1 0 0,0-1-1 0 0,0 1 0 0 0,1-1 0 0 0,-1 0 0 0 0,0 1 0 0 0,1-1 0 0 0,-1 1 0 0 0,0-1 1 0 0,1 0-1 0 0,-1 1 0 0 0,1-1 0 0 0,-1 0 0 0 0,0 0 0 0 0,1 1 0 0 0,0-1-9 0 0,5 4 130 0 0,0 7 23 0 0,4-6-22 0 0,-6 2-48 0 0,-3-7-77 0 0,-1 1-1 0 0,0-1 0 0 0,0 0 1 0 0,1 1-1 0 0,-1-1 0 0 0,0 1 1 0 0,1-1-1 0 0,-1 0 1 0 0,0 1-1 0 0,1-1 0 0 0,-1 0 1 0 0,0 1-1 0 0,1-1 1 0 0,-1 0-1 0 0,1 1 0 0 0,-1-1 1 0 0,1 0-1 0 0,-1 0 1 0 0,1 0-1 0 0,-1 0 0 0 0,1 1 1 0 0,-1-1-1 0 0,1 0 1 0 0,-1 0-1 0 0,1 0 0 0 0,-1 0 1 0 0,1 0-1 0 0,-1 0 0 0 0,1 0 1 0 0,-1 0-1 0 0,1 0 1 0 0,-1-1-6 0 0,15 4 119 0 0,-1 7 18 0 0,-10-7-26 0 0,-1-2-50 0 0,6-1-11 0 0,-6-1-8 0 0,3 1 27 0 0,-4 1-45 0 0,-1-1-1 0 0,1 0 1 0 0,0 0-1 0 0,-1 0 1 0 0,1 0-1 0 0,0 0 1 0 0,-1-1-1 0 0,1 1 1 0 0,0 0 0 0 0,-1-1-1 0 0,1 1 1 0 0,1-2-24 0 0,1-4 120 0 0,-4 5-113 0 0,1 1 0 0 0,-1 0 1 0 0,0-1-1 0 0,0 1 1 0 0,1-1-1 0 0,-1 1 1 0 0,0 0-1 0 0,1-1 0 0 0,-1 1 1 0 0,0 0-1 0 0,1-1 1 0 0,-1 1-1 0 0,1 0 0 0 0,-1-1 1 0 0,0 1-1 0 0,1 0 1 0 0,-1 0-1 0 0,1 0 1 0 0,-1-1-1 0 0,1 1 0 0 0,-1 0 1 0 0,1 0-1 0 0,-1 0 1 0 0,1 0-1 0 0,-1 0 0 0 0,1 0 1 0 0,-1 0-1 0 0,1 0 1 0 0,-1 0-1 0 0,1 0 1 0 0,-1 0-1 0 0,1 0-7 0 0,1 0 14 0 0,-1 0 1 0 0,1 0-1 0 0,-1 0 1 0 0,1 0 0 0 0,-1 0-1 0 0,1 0 1 0 0,0-1-1 0 0,-1 1 1 0 0,1-1-1 0 0,-1 1 1 0 0,2-1-15 0 0,15-17 187 0 0,7-8-23 0 0,-4 5-85 0 0,-13 13-64 0 0,-8 8-13 0 0,1 0-1 0 0,-1-1 1 0 0,0 1-1 0 0,1 0 1 0 0,-1-1-1 0 0,0 1 1 0 0,1 0-1 0 0,-1-1 1 0 0,0 1-1 0 0,0 0 1 0 0,1-1-1 0 0,-1 1 1 0 0,0-1-1 0 0,0 1 1 0 0,0 0-1 0 0,0-1 1 0 0,0 1-1 0 0,1-1 1 0 0,-1 1-1 0 0,0-1 1 0 0,0 1-1 0 0,0 0 1 0 0,0-1-1 0 0,0 1 1 0 0,0-1-1 0 0,-1 1 1 0 0,1-1-2 0 0,1-4 13 0 0,10 0-13 0 0,-11 4-1 0 0,1 1 0 0 0,-1-1 0 0 0,0 1 0 0 0,1-1 1 0 0,-1 0-1 0 0,0 1 0 0 0,0-1 0 0 0,0 0 0 0 0,0 1 1 0 0,1-1-1 0 0,-1 0 0 0 0,0 1 0 0 0,0-1 0 0 0,0 0 1 0 0,0 1 0 0 0,0 0 0 0 0,0 0-5 0 0,0 1 1 0 0,0-1-1 0 0,0 1 1 0 0,0-1-1 0 0,0 1 1 0 0,0 0-1 0 0,0-1 1 0 0,0 1-1 0 0,1-1 1 0 0,-1 1-1 0 0,0-1 1 0 0,0 1-1 0 0,1-1 1 0 0,-1 1 0 0 0,0-1-1 0 0,1 1 1 0 0,-1-1-1 0 0,0 1 1 0 0,1-1-1 0 0,-1 0 1 0 0,1 1-1 0 0,-1-1 1 0 0,1 0-1 0 0,0 1 5 0 0,-1-1-2 0 0,1 1 0 0 0,0-1-1 0 0,-1 1 1 0 0,1-1-1 0 0,-1 1 1 0 0,1-1 0 0 0,-1 1-1 0 0,1-1 1 0 0,-1 1 0 0 0,1 0-1 0 0,-1-1 1 0 0,0 1-1 0 0,1 0 1 0 0,-1-1 0 0 0,0 1-1 0 0,1 0 1 0 0,-1-1 0 0 0,0 1-1 0 0,0 0 1 0 0,0 0-1 0 0,0-1 1 0 0,0 1 0 0 0,0 0-1 0 0,0 0 1 0 0,0-1 2 0 0,0 1-1 0 0,0-1 0 0 0,0 1-1 0 0,0-1 1 0 0,0 0 0 0 0,0 1 0 0 0,0-1 0 0 0,-1 0 0 0 0,1 1-1 0 0,0-1 1 0 0,0 1 0 0 0,0-1 0 0 0,0 0 0 0 0,1 1 0 0 0,-1-1-1 0 0,0 1 1 0 0,0-1 0 0 0,0 0 0 0 0,0 1 0 0 0,0-1 0 0 0,0 0-1 0 0,1 1 1 0 0,-1-1 0 0 0,0 0 0 0 0,0 1 0 0 0,0-1 0 0 0,1 0-1 0 0,-1 1 1 0 0,0-1 0 0 0,1 0 0 0 0,-1 0 0 0 0,0 1 1 0 0,2 0-5 0 0,-1 0 0 0 0,0 0 0 0 0,0 0 0 0 0,1 0 0 0 0,-1 0 0 0 0,0 0 0 0 0,0 1 0 0 0,0-1-1 0 0,0 1 1 0 0,0-1 0 0 0,-1 0 0 0 0,1 1 0 0 0,0-1 0 0 0,0 2 5 0 0,9 13-10 0 0,-1 0 10 0 0,-5-15 0 0 0,2 0 0 0 0,14 10-1 0 0,-17-11 1 0 0,-1 1 0 0 0,0 0 1 0 0,0 0-1 0 0,0 0 1 0 0,-1 0-1 0 0,1 0 0 0 0,0 1 1 0 0,0-1-1 0 0,1 2 0 0 0,0 0 8 0 0,4 1 77 0 0,2-4-49 0 0,-6-1-10 0 0,-1 1-10 0 0,0 0-1 0 0,0 0 1 0 0,0-1-1 0 0,0 1 1 0 0,-1-1-1 0 0,1 1 1 0 0,0-1 0 0 0,0 0-1 0 0,0 0 1 0 0,0 0-1 0 0,-1 0 1 0 0,2 0-16 0 0,-2 0 15 0 0,0 0 1 0 0,1 0-1 0 0,-1 0 0 0 0,1 0 1 0 0,-1 1-1 0 0,1-1 0 0 0,-1 1 0 0 0,1-1 1 0 0,0 1-1 0 0,-1 0 0 0 0,1-1 1 0 0,-1 1-16 0 0,5-2 133 0 0,4-9 24 0 0,-7 8-36 0 0,-2 1-41 0 0,0-1-26 0 0,-2 0-24 0 0,1 0-9 0 0,1 1 23 0 0,6-2 62 0 0,-2 0-46 0 0,-3-6-66 0 0,-2 1-50 0 0,0-15-129 0 0,0 17 169 0 0,0 2 43 0 0,-3 0 16 0 0,2 4-39 0 0,0 0 0 0 0,-1-1 0 0 0,1 1 0 0 0,0 0 0 0 0,0-1 0 0 0,0 1 0 0 0,1 0 1 0 0,-1-1-1 0 0,0 1 0 0 0,0-1 0 0 0,1 0 0 0 0,-1 1 0 0 0,1-1 0 0 0,0 1 0 0 0,-1-1 0 0 0,1 0 0 0 0,0 1 0 0 0,0-2-4 0 0,0 1-6 0 0,0 1-1 0 0,-1-1 1 0 0,1 0-1 0 0,0 0 1 0 0,-1 0-1 0 0,1 1 1 0 0,-1-1-1 0 0,0 0 0 0 0,1 1 1 0 0,-1-1-1 0 0,0 1 1 0 0,0-1-1 0 0,0 0 7 0 0,0 1-11 0 0,0-1-1 0 0,0 1 0 0 0,0-1 0 0 0,0 1 0 0 0,1-1 0 0 0,-1 0 1 0 0,1 1-1 0 0,-1-1 0 0 0,1 0 0 0 0,0 0 0 0 0,-1 1 0 0 0,1-1 1 0 0,0 0 11 0 0,0-10-111 0 0,0-7-84 0 0,0 8 6 0 0,0 2-30 0 0,0-3-102 0 0,0 6 105 0 0,0 2-28 0 0,-1 1-72 0 0,0 1 109 0 0,0 1-39 0 0,1-1-42 0 0,-1 1-39 0 0,-2-2-427 0 0,0-1-283 0 0,-3-2-669 0 0</inkml:trace>
  <inkml:trace contextRef="#ctx0" brushRef="#br0" timeOffset="384.62">663 1 5840 0 0,'0'2'132'0'0,"1"4"-63"0"0,8 16 224 0 0,-4-12-203 0 0,-1-3-66 0 0,-1-2-27 0 0,11 22-6 0 0,-2-12 93 0 0,-10-13-30 0 0,0 1 0 0 0,-1-1 0 0 0,1 0 0 0 0,0 1 0 0 0,-1-1 0 0 0,0 1 0 0 0,1-1 0 0 0,-1 1 1 0 0,0 0-1 0 0,0-1 0 0 0,0 1 0 0 0,-1 1-54 0 0,5 11 303 0 0,4 2 81 0 0,-2-4-147 0 0,2 11 176 0 0,-5-12-220 0 0,1 0-32 0 0,2 1-31 0 0,2 2 77 0 0,-3 4 41 0 0,-3-6-97 0 0,8 8 207 0 0,-6 5 24 0 0,0-15-177 0 0,3 5 158 0 0,1-1-54 0 0,-5-4-198 0 0,0 15 97 0 0,-4-11-63 0 0,-1 0 38 0 0,1 2 131 0 0,0-14-192 0 0,0-3 0 0 0,0 0 13 0 0,0 0 8 0 0,0 0 1 0 0,0 0 10 0 0,0 0 46 0 0,0 0 22 0 0,0 0 2 0 0,-3 0-38 0 0,3 0-186 0 0,-5 0 31 0 0,0-3-43 0 0,-9-21-129 0 0,12 20 129 0 0,1 2 12 0 0,1 1-1 0 0,-1-1 1 0 0,1 1 0 0 0,0-1 0 0 0,-1 1 0 0 0,1-1 0 0 0,0 1 0 0 0,0-1 0 0 0,0 1 0 0 0,0-1 0 0 0,0 1 0 0 0,0-1 0 0 0,0 1 0 0 0,1-1-1 0 0,-1 1 1 0 0,1-1 0 0 0,-1 1 0 0 0,1-1 0 0 0,6-3 29 0 0,-7 5-28 0 0,0 0-1 0 0,1 0 1 0 0,-1-1 0 0 0,1 1 0 0 0,-1 0-1 0 0,1-1 1 0 0,-1 1 0 0 0,0 0 0 0 0,1-1 0 0 0,-1 1-1 0 0,0 0 1 0 0,1-1 0 0 0,-1 1 0 0 0,0-1-1 0 0,0 1 1 0 0,1-1 0 0 0,-1 1 0 0 0,0 0 0 0 0,0-1-1 0 0,0 1 1 0 0,0-1 0 0 0,0 1 0 0 0,1-1-1 0 0,-1 1 1 0 0,0-1 0 0 0,0 1 0 0 0,0-1-1 0 0,0 1 1 0 0,0-1 0 0 0,-1 1 0 0 0,1-1 0 0 0,0 0-1 0 0,3-15 0 0 0,7 1 0 0 0,0-1-1 0 0,-5 15-3 0 0,-1 2-2 0 0,-3-1 2 0 0,-1 0 0 0 0,1 0 0 0 0,0 0 1 0 0,0 0-1 0 0,0 0 0 0 0,0 0 0 0 0,0 0 0 0 0,-1 0 1 0 0,1 0-1 0 0,0 1 0 0 0,0-1 0 0 0,0 0 0 0 0,-1 1 1 0 0,2 0 3 0 0,3 9-54 0 0,6-3 41 0 0,-10-7 13 0 0,0 0 1 0 0,0 1-1 0 0,0-1 0 0 0,0 1 0 0 0,0-1 0 0 0,0 1 0 0 0,0 0 0 0 0,0-1 1 0 0,0 1-1 0 0,0 0 0 0 0,0 0 0 0 0,0-1 0 0 0,-1 1 0 0 0,1 0 0 0 0,0 0 1 0 0,-1 0-1 0 0,6 13 0 0 0,4-9 0 0 0,-5 5 14 0 0,6-4 56 0 0,-6 7-2 0 0,8 3-15 0 0,3-1-32 0 0,0-2 22 0 0,-5-7-33 0 0,1-1-19 0 0,-6 0-40 0 0,-4-3-47 0 0,-2-1-115 0 0,3-1-210 0 0,0 0 348 0 0,0 0-112 0 0,0 0-117 0 0,1 0-122 0 0,0 0-126 0 0,-2 0 226 0 0,0 0-33 0 0,-1 0-33 0 0,1 0-35 0 0,-1 0-34 0 0,0 0-36 0 0,1 0-1040 0 0,-1 0-863 0 0</inkml:trace>
  <inkml:trace contextRef="#ctx0" brushRef="#br0" timeOffset="731.27">1105 300 5584 0 0,'13'0'124'0'0,"-10"0"17"0"0,-3 0 11 0 0,3 0-20 0 0,3 0-92 0 0,-2 0 15 0 0,-2 0 55 0 0,-1 0 126 0 0,-1 0 208 0 0,2 0 18 0 0,10 0-221 0 0,1 0 34 0 0,29 0 721 0 0,-23 0-595 0 0,0 0-57 0 0,0 0-99 0 0,-3-2-94 0 0,2-4-37 0 0,-7 1-53 0 0,15-6 84 0 0,-4 0-46 0 0,-5 2-31 0 0,-1 0-28 0 0,-15 6-24 0 0,1-1 0 0 0,4 0-4 0 0,-1 0-14 0 0,-3-9 57 0 0,-2-13-34 0 0,0 25-20 0 0,0 1 0 0 0,0 0 0 0 0,0 0-1 0 0,0 0 1 0 0,0 0 0 0 0,0 0 0 0 0,0 0-1 0 0,0 0 1 0 0,0 0 0 0 0,0 0 0 0 0,0 0-1 0 0,0-1 1 0 0,0 1 0 0 0,0 0 0 0 0,0 0-1 0 0,0 0 1 0 0,0 0 0 0 0,0 0 0 0 0,0 0-1 0 0,0 0 1 0 0,0 0 0 0 0,0 0 0 0 0,0 0-1 0 0,0 0 1 0 0,0-1 0 0 0,0 1 0 0 0,0 0-1 0 0,0 0 1 0 0,0 0 0 0 0,-1 0 0 0 0,1 0-1 0 0,0 0 1 0 0,0 0 0 0 0,0 0 0 0 0,0 0-1 0 0,0 0 1 0 0,0 0 0 0 0,0 0 0 0 0,0 0-1 0 0,0 0 1 0 0,0 0 0 0 0,0 0 0 0 0,-1 0-1 0 0,1 0 1 0 0,0 0 0 0 0,0 0 0 0 0,0 0-1 0 0,0 0 1 0 0,0 0 0 0 0,0 0 0 0 0,0 0-1 0 0,0 0 1 0 0,0 0 0 0 0,0 0 0 0 0,-1 0-1 0 0,1 0 1 0 0,0 0-1 0 0,0 0 1 0 0,-1 0 1 0 0,1 0-1 0 0,0 0 0 0 0,-1 0 0 0 0,1 0 1 0 0,-1 0-1 0 0,1 0 0 0 0,-1 0 0 0 0,1 0 1 0 0,0 0-1 0 0,-1 0 0 0 0,1-1 1 0 0,-1 1-1 0 0,1 0 0 0 0,0 0 0 0 0,-1 0 1 0 0,1-1-1 0 0,0 1 0 0 0,-1 0 0 0 0,1 0 1 0 0,0-1-1 0 0,-1 1 0 0 0,1 0 1 0 0,0-1-1 0 0,0 1 0 0 0,-1 0 0 0 0,1-1 1 0 0,0 1-1 0 0,0 0 0 0 0,-1-1 0 0 0,1 1-1 0 0,-5-7 38 0 0,-5 2-24 0 0,6-2-14 0 0,3 7 0 0 0,1-1 0 0 0,0 1 0 0 0,0-1 0 0 0,-1 1 0 0 0,1-1 0 0 0,0 1 0 0 0,-1 0 0 0 0,1-1 0 0 0,0 1 0 0 0,-1 0 0 0 0,1-1 0 0 0,0 1 0 0 0,-1 0 0 0 0,1-1 0 0 0,-1 1 0 0 0,1 0 0 0 0,-1 0 0 0 0,1 0 0 0 0,-1-1 0 0 0,1 1 0 0 0,-1 0 0 0 0,1 0 0 0 0,-1 0 0 0 0,1 0 0 0 0,-1 0 0 0 0,1 0 0 0 0,-1 0 0 0 0,1 0 0 0 0,-1 0 0 0 0,1 0 0 0 0,-1 0 0 0 0,1 0 0 0 0,-16 0 0 0 0,0 3 0 0 0,-31 23 0 0 0,42-23-1 0 0,4-3 1 0 0,0 0 1 0 0,1 0-1 0 0,-1 1 0 0 0,1-1 0 0 0,-1 0 1 0 0,0 1-1 0 0,1-1 0 0 0,-1 0 0 0 0,1 1 1 0 0,-1-1-1 0 0,1 1 0 0 0,-1-1 0 0 0,1 1 1 0 0,-1-1-1 0 0,1 1 0 0 0,-1 0 0 0 0,1-1 1 0 0,0 1-1 0 0,0-1 0 0 0,-1 1 0 0 0,1 0 1 0 0,0 0-1 0 0,-3 4 9 0 0,0-1 7 0 0,0 0 0 0 0,0 0 0 0 0,-1 0-1 0 0,1 0 1 0 0,-3 1-16 0 0,2-1 11 0 0,0 1 59 0 0,3 2-56 0 0,1-1-2 0 0,-8 12 46 0 0,7-15-53 0 0,0 0-1 0 0,0-1 1 0 0,0 1 0 0 0,1 0-1 0 0,-1 0 1 0 0,1 0-1 0 0,0 1-4 0 0,-1-4 2 0 0,1 1 0 0 0,0-1-1 0 0,0 0 1 0 0,0 1 0 0 0,0-1-1 0 0,0 0 1 0 0,0 1-1 0 0,0-1 1 0 0,0 0 0 0 0,0 1-1 0 0,1-1 1 0 0,-1 0 0 0 0,0 1-1 0 0,0-1 1 0 0,0 0 0 0 0,0 0-1 0 0,0 1 1 0 0,0-1-1 0 0,1 0 1 0 0,-1 1 0 0 0,0-1-1 0 0,0 0 1 0 0,0 0 0 0 0,1 1-1 0 0,-1-1 1 0 0,0 0-2 0 0,1 1 1 0 0,1 0-1 0 0,-1 1 1 0 0,0-1-1 0 0,0 0 1 0 0,0 1 0 0 0,0-1-1 0 0,0 0 1 0 0,-1 1-1 0 0,1-1 1 0 0,0 1 0 0 0,-1 0-1 0 0,1-1 1 0 0,-1 1-1 0 0,1-1 1 0 0,-1 1-1 0 0,0 0 1 0 0,0-1 0 0 0,0 2-1 0 0,3 13 13 0 0,10-1 51 0 0,-8-10-47 0 0,1-1 0 0 0,0 0 0 0 0,0 0 1 0 0,0-1-1 0 0,0 0 0 0 0,1 1-17 0 0,-2-2 17 0 0,0 0-7 0 0,-1-1 0 0 0,0 0 0 0 0,0-1 0 0 0,1 1 0 0 0,-1-1 0 0 0,1 0 0 0 0,-1 0 0 0 0,0 0 0 0 0,4-1-10 0 0,9 0 51 0 0,-11 1-30 0 0,0-1-1 0 0,-1 1 0 0 0,1-1 1 0 0,0-1-1 0 0,5-1-20 0 0,3-1 16 0 0,-8 2-24 0 0,12-1-9 0 0,-16 3 9 0 0,-1 1 0 0 0,0-2 0 0 0,1 1 0 0 0,-1 0 0 0 0,1 0 1 0 0,-1 0-1 0 0,0-1 0 0 0,1 1 0 0 0,-1-1 0 0 0,1 1 8 0 0,4-3-26 0 0,7-4-56 0 0,0 0-70 0 0,-5 1-6 0 0,0 0-59 0 0,-7 4 215 0 0,1 0-34 0 0,1-1-125 0 0,1-1-106 0 0,-1 1-88 0 0,0 0-25 0 0,0 0-43 0 0,9-9-1753 0 0,-7 7 1205 0 0,3-3-540 0 0,-5 5 892 0 0</inkml:trace>
  <inkml:trace contextRef="#ctx0" brushRef="#br0" timeOffset="999.97">1736 332 4208 0 0,'0'0'124'0'0,"3"3"-8"0"0,2 3-91 0 0,3 9-31 0 0,0-1 25 0 0,-3-7 50 0 0,-3-6 147 0 0,-1 1-46 0 0,-1 0-41 0 0,1-1-35 0 0,-1 3 34 0 0,-1 1-37 0 0,1-3-33 0 0,0-1 38 0 0,1 10 309 0 0,6 2 56 0 0,-1-1-19 0 0,-4-1-73 0 0,-2-3-112 0 0,2-1-35 0 0,9 7 317 0 0,-10-12-334 0 0,0-1-38 0 0,0 2 70 0 0,0 0-84 0 0,-1 1-74 0 0,0-1-16 0 0,1 0 58 0 0,9 10 406 0 0,-8-12-326 0 0,-1 1-35 0 0,0 0 75 0 0,0 1-78 0 0,-1 0-77 0 0,-1 0-34 0 0,3-1 69 0 0,-2-2-94 0 0,1 0-1 0 0,-1 1 1 0 0,1-1-1 0 0,0 0 0 0 0,-1 0 1 0 0,1 1-1 0 0,0-1 1 0 0,-1 0-1 0 0,1 0 0 0 0,0 0 1 0 0,-1 0-1 0 0,1 0 1 0 0,0 0-1 0 0,-1 0 0 0 0,1 0-26 0 0,2 0 348 0 0,-3 3-10 0 0,0-3-134 0 0,0 0-113 0 0,0 1-83 0 0,0-1-46 0 0,0 3-227 0 0,-1-2 180 0 0,1 1 79 0 0,0-1 47 0 0,0-1 36 0 0,0 1 59 0 0,0-1 60 0 0,-1 1 68 0 0,1-1 74 0 0,0 1 83 0 0,0-1 90 0 0,0 0 97 0 0,-1-1 107 0 0,-12-12-611 0 0,0-3-20 0 0,12 13-62 0 0,0 0 1 0 0,0-1-1 0 0,1 0 1 0 0,-1 1 0 0 0,1-1-1 0 0,0 1 1 0 0,0-1 0 0 0,0 1-1 0 0,1-2-22 0 0,-1-3 49 0 0,3 2 11 0 0,7-7-48 0 0,-4 0-12 0 0,4 8 0 0 0,-8 3 0 0 0,-1 0 0 0 0,1 0 0 0 0,-1-1 0 0 0,0 1 0 0 0,0 0 0 0 0,0-1 1 0 0,0 1-1 0 0,0-1 0 0 0,-1 0-2 0 0,1 1 0 0 0,0 0 0 0 0,0-1 0 0 0,0 1 1 0 0,1 0-1 0 0,-1-1 0 0 0,0 1 0 0 0,1 0 2 0 0,27-14-109 0 0,3 0-368 0 0,-16 14 214 0 0,-1-1-44 0 0,-7-2 96 0 0,2-1-138 0 0,4 4-116 0 0,-8 2 226 0 0,-3 0-27 0 0,0 0-77 0 0,-1 0 119 0 0,0 0-43 0 0,-1 0-44 0 0,1 0-42 0 0,1 0-460 0 0,1 0-305 0 0,1 0-721 0 0</inkml:trace>
  <inkml:trace contextRef="#ctx0" brushRef="#br0" timeOffset="1400.57">2209 442 5640 0 0,'0'0'124'0'0,"0"0"17"0"0,3 0 12 0 0,-2 0-143 0 0,-1 0-1 0 0,1 0 0 0 0,0 0 0 0 0,0 0 0 0 0,-1 0 0 0 0,1 1 1 0 0,0-1-1 0 0,-1 0 0 0 0,1 0 0 0 0,0 0 0 0 0,-1 1 0 0 0,1-1 1 0 0,-1 0-1 0 0,1 1 0 0 0,0-1-9 0 0,3 6 32 0 0,-4-5-32 0 0,0-1-1 0 0,1 1 1 0 0,-1-1 0 0 0,0 1 0 0 0,1-1 0 0 0,-1 0 0 0 0,0 1 0 0 0,1-1 0 0 0,-1 1-1 0 0,0-1 1 0 0,1 0 0 0 0,-1 1 0 0 0,0-1 0 0 0,1 0 0 0 0,-1 0 0 0 0,1 1 0 0 0,-1-1 0 0 0,1 0-1 0 0,-1 0 1 0 0,1 0 0 0 0,-1 0 0 0 0,1 0 0 0 0,-1 1 0 0 0,1-1 0 0 0,-1 0 0 0 0,1 0-1 0 0,-1 0 1 0 0,1 0 0 0 0,-1 0 0 0 0,1-1 0 0 0,-1 1 0 0 0,1 0 0 0 0,5 0 20 0 0,1 0 36 0 0,0 0 37 0 0,-2 1 39 0 0,-1 1 40 0 0,0 4 159 0 0,-3-5-309 0 0,-1-1 1 0 0,0 1-1 0 0,0-1 0 0 0,1 0 1 0 0,-1 1-1 0 0,0-1 1 0 0,1 1-1 0 0,-1-1 0 0 0,0 0 1 0 0,1 1-1 0 0,-1-1 0 0 0,0 0 1 0 0,1 1-1 0 0,-1-1 1 0 0,1 0-1 0 0,-1 0 0 0 0,1 1 1 0 0,-1-1-1 0 0,1 0 0 0 0,-1 0 1 0 0,0 0-1 0 0,1 0 0 0 0,-1 0 1 0 0,1 0-1 0 0,-1 0 1 0 0,1 0-1 0 0,-1 0 0 0 0,1 0 1 0 0,-1 0-1 0 0,1 0 0 0 0,-1 0 1 0 0,1 0-23 0 0,12 0 418 0 0,0 0-58 0 0,24 0 566 0 0,-25-2-670 0 0,0-4-18 0 0,1 0-56 0 0,-2 4-28 0 0,-7 2-95 0 0,-1 0 0 0 0,1 0-1 0 0,0 0 1 0 0,0-1 0 0 0,-1 0-1 0 0,1 0 1 0 0,0 0-59 0 0,10-8 189 0 0,-11 7-59 0 0,0 0-47 0 0,0 1-30 0 0,1 1-27 0 0,0 0-6 0 0,-2 0 22 0 0,27-16 218 0 0,-24 5-192 0 0,6 6-4 0 0,-6-5-11 0 0,2 5-43 0 0,-7 5-9 0 0,0 0-1 0 0,1-1 0 0 0,-1 1 1 0 0,1 0-1 0 0,-1 0 0 0 0,0-1 1 0 0,1 1-1 0 0,-1 0 1 0 0,0 0-1 0 0,1-1 0 0 0,-1 1 1 0 0,0 0-1 0 0,0-1 0 0 0,1 1 1 0 0,-1 0-1 0 0,0-1 0 0 0,0 1 1 0 0,0-1-1 0 0,1 1 0 0 0,-1 0 1 0 0,0-1-1 0 0,0 1 0 0 0,0-1 1 0 0,0 1-1 0 0,0 0 1 0 0,0-1-1 0 0,0 1 0 0 0,0-1 1 0 0,0 1-1 0 0,0 0 0 0 0,0-1 0 0 0,0-2 28 0 0,0 1-96 0 0,0 1 60 0 0,0 0 0 0 0,0 1 0 0 0,0-1-1 0 0,0 0 1 0 0,-1 1 0 0 0,1-1-1 0 0,0 0 1 0 0,0 1 0 0 0,0-1 0 0 0,-1 1-1 0 0,1-1 1 0 0,0 0 0 0 0,-1 1 0 0 0,1-1-1 0 0,-1 1 1 0 0,1-1 0 0 0,-1 1 0 0 0,1-1-1 0 0,-1 1 1 0 0,1 0 0 0 0,-1-1 0 0 0,1 1-1 0 0,-1-1 9 0 0,-5-5-110 0 0,4-1 82 0 0,2 5 46 0 0,-2 2 56 0 0,-35 0 431 0 0,25 0-427 0 0,6 0-85 0 0,0 0-39 0 0,-10 2 46 0 0,1 11 0 0 0,-1 3 0 0 0,-9 11 0 0 0,20-19 0 0 0,1 5 10 0 0,-10 2 44 0 0,6-7-25 0 0,6-6-24 0 0,1-1 0 0 0,-1 1 0 0 0,0 0 0 0 0,0 0 0 0 0,1 0 1 0 0,-1 0-1 0 0,1 0 0 0 0,-1 2-5 0 0,2-3 2 0 0,-1-1-1 0 0,1 1 1 0 0,0 0 0 0 0,0 0 0 0 0,0 0 0 0 0,0 0-1 0 0,0 0 1 0 0,0-1 0 0 0,1 1 0 0 0,-1 0 0 0 0,0 0 0 0 0,0 0-1 0 0,0 0 1 0 0,1-1 0 0 0,-1 1 0 0 0,1 0 0 0 0,-1 0-1 0 0,0-1 1 0 0,1 1 0 0 0,-1 0 0 0 0,1-1 0 0 0,0 1-1 0 0,-1 0 1 0 0,1-1 0 0 0,-1 1 0 0 0,2 0-2 0 0,11 12 21 0 0,-13-12 21 0 0,-5 0-30 0 0,1 0-10 0 0,5 1 49 0 0,23 11-40 0 0,-6 0-11 0 0,-16-12 0 0 0,0 0 0 0 0,0-1 0 0 0,0 0 0 0 0,0 1 0 0 0,0-1 0 0 0,-1 0 0 0 0,1 0 0 0 0,0 0 0 0 0,2 0 0 0 0,17 0 27 0 0,8 0-96 0 0,1 0-93 0 0,-5 0-86 0 0,-18 0 229 0 0,-1-1-63 0 0,0 0-63 0 0,0 0-61 0 0,-1 0-60 0 0,1 0-60 0 0,-1-1-57 0 0,1 0-58 0 0,2 0-308 0 0,0 0-117 0 0,5 0-532 0 0,6 1-789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23.0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7256 0 0,'0'0'165'0'0,"0"0"22"0"0,0 0 7 0 0,0 0 30 0 0,0 0 80 0 0,0 0 31 0 0,0 0 8 0 0,0 3-6 0 0,3 20 177 0 0,1-13-300 0 0,3-1-39 0 0,-7-9-164 0 0,0 0 1 0 0,0 0-1 0 0,0 1 0 0 0,1-1 1 0 0,-1 0-1 0 0,0 0 1 0 0,0 1-1 0 0,0-1 1 0 0,1 0-1 0 0,-1 0 0 0 0,0 1 1 0 0,0-1-1 0 0,0 0 1 0 0,0 1-1 0 0,0-1 1 0 0,0 0-1 0 0,0 1 1 0 0,0-1-1 0 0,0 0 0 0 0,0 1 1 0 0,0-1-1 0 0,0 0 1 0 0,0 0-1 0 0,0 1 1 0 0,0-1-1 0 0,0 1-11 0 0,0 4 96 0 0,-1 16 141 0 0,2-13-118 0 0,2 0 36 0 0,2-1-13 0 0,0 4 65 0 0,-2 5 52 0 0,-3-4-123 0 0,-1-4-18 0 0,1 0 0 0 0,1 0 0 0 0,-1 0 0 0 0,3 8-118 0 0,1 1 153 0 0,-2-11-78 0 0,0 1 0 0 0,0-1 1 0 0,-1 1-1 0 0,0 0 1 0 0,-1-1-1 0 0,1 1-75 0 0,-1 108 1153 0 0,0-86-890 0 0,0 2-25 0 0,0-1-65 0 0,0-26-141 0 0,0 0 1 0 0,0 0-1 0 0,1 0 0 0 0,0 0 1 0 0,0 0-1 0 0,0-1 1 0 0,0 1-1 0 0,0 0 1 0 0,1-1-1 0 0,0 1 1 0 0,1 2-33 0 0,-2-1 63 0 0,0 0 1 0 0,0 0 0 0 0,0 0-1 0 0,-1 1 1 0 0,0-1-1 0 0,0 0 1 0 0,0 0-1 0 0,-1 1-63 0 0,1 13 175 0 0,0-12-113 0 0,0 0-3 0 0,0 5 49 0 0,0-10-21 0 0,0-2-13 0 0,0 0-35 0 0,0 0-106 0 0,0 0-14 0 0,0 0 19 0 0,0 0-31 0 0,0 0-68 0 0,0 0-172 0 0,0 0-310 0 0,0 0-26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23.8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1 7520 0 0,'0'0'217'0'0,"0"0"-88"0"0,0 0 34 0 0,0 0 4 0 0,0 0 125 0 0,-3 0 237 0 0,-3 0-172 0 0,-1 0-40 0 0,1 0-36 0 0,-1 0-35 0 0,-7 0 154 0 0,0 0-104 0 0,1 0-100 0 0,1 0-51 0 0,-31 0 178 0 0,26 0-157 0 0,15 0-152 0 0,0 0 1 0 0,0 0 0 0 0,1 1 0 0 0,-1-1 0 0 0,0 0-1 0 0,0 1 1 0 0,1 0 0 0 0,-1-1 0 0 0,0 1 0 0 0,1 0-1 0 0,-1 0 1 0 0,1 0 0 0 0,-1 0-15 0 0,1 0 14 0 0,-1 0 1 0 0,0 0-1 0 0,1-1 0 0 0,-1 1 1 0 0,1 0-1 0 0,-1-1 0 0 0,0 1 1 0 0,0-1-1 0 0,1 1 0 0 0,-1-1 1 0 0,0 0-1 0 0,0 1 0 0 0,0-1-14 0 0,-9 1 69 0 0,3 4-13 0 0,-5 1 12 0 0,1-4-6 0 0,-7-1 34 0 0,3-1-81 0 0,16 0-15 0 0,-1 0 0 0 0,0 0 0 0 0,0 0 0 0 0,0 0 0 0 0,0 0 0 0 0,0 0 0 0 0,1 1 0 0 0,-1-1 0 0 0,0 0 0 0 0,0 0 0 0 0,0 1 0 0 0,1-1 0 0 0,-1 0 0 0 0,-1 1 0 0 0,2 0 0 0 0,0 0 0 0 0,-1-1 0 0 0,1 1 0 0 0,0 0 0 0 0,-1 0 0 0 0,1 0 0 0 0,0-1 0 0 0,0 1 0 0 0,0 0 0 0 0,0 0 0 0 0,-1 0 0 0 0,1 0 0 0 0,1 0 0 0 0,-1 0 0 0 0,2 31 20 0 0,-2-31-17 0 0,0 0-1 0 0,1-1 0 0 0,-1 1 1 0 0,0-1-1 0 0,0 1 0 0 0,1-1 1 0 0,-1 1-1 0 0,0-1 0 0 0,1 1 1 0 0,-1-1-1 0 0,1 1 0 0 0,-1-1 1 0 0,1 1-1 0 0,-1-1 0 0 0,1 1 0 0 0,-1-1 1 0 0,1 0-3 0 0,3 4 14 0 0,0 4 67 0 0,-5-1-53 0 0,0-6-19 0 0,1 1 55 0 0,0 17 66 0 0,0 10-39 0 0,0-29-86 0 0,0 1 0 0 0,0 0 0 0 0,0 0 0 0 0,0 0 0 0 0,0 0 0 0 0,0 0 0 0 0,1-1 0 0 0,-1 1 0 0 0,0 0-1 0 0,0 0 1 0 0,1 0 0 0 0,-1 0 0 0 0,0-1 0 0 0,1 2-5 0 0,0-2 6 0 0,-1 0 1 0 0,1 1-1 0 0,0-1 0 0 0,-1 0 0 0 0,1 1 1 0 0,-1-1-1 0 0,1 0 0 0 0,0 0 0 0 0,-1 0 0 0 0,1 0 1 0 0,0 0-1 0 0,0 0 0 0 0,-1 0 0 0 0,1 0 1 0 0,0 0-7 0 0,-1 0 1 0 0,0 0 0 0 0,0 0 1 0 0,0 0-1 0 0,0 0 1 0 0,0 0-1 0 0,0 0 0 0 0,0 0 1 0 0,0 0-1 0 0,0 0 1 0 0,1 0-1 0 0,-1 0 0 0 0,0 0 1 0 0,0 0-1 0 0,0 0 1 0 0,0 0-1 0 0,0 0 0 0 0,0 0 1 0 0,0 0-1 0 0,0 0 1 0 0,0 0-1 0 0,0 0 0 0 0,0 0 1 0 0,1 0-1 0 0,-1 0 1 0 0,0 0-1 0 0,0 1 0 0 0,0-1 1 0 0,0 0-1 0 0,0 0 1 0 0,0 0-1 0 0,0 0 1 0 0,0 0-1 0 0,0 0 0 0 0,0 0 1 0 0,0 0-1 0 0,0 0 1 0 0,0 0-1 0 0,0 0 0 0 0,0 0 1 0 0,0 1-1 0 0,0-1 1 0 0,0 0-1 0 0,0 0 0 0 0,0 0 1 0 0,0 0-1 0 0,0 0 1 0 0,0 0-1 0 0,0 0 0 0 0,0 0 1 0 0,0 0-1 0 0,0 0 1 0 0,0 1-1 0 0,0-1 0 0 0,0 0 1 0 0,0 0-1 0 0,0 0 1 0 0,0 0-2 0 0,-1 3 5 0 0,6 5 31 0 0,4 10 67 0 0,-6-5-38 0 0,-3-13-64 0 0,0 0 0 0 0,0 0 0 0 0,0 0 0 0 0,0 0 0 0 0,0 1 0 0 0,0-1 0 0 0,0 0 0 0 0,0 0 0 0 0,0 0 0 0 0,0 0 0 0 0,0 0 0 0 0,0 0 0 0 0,0 0 0 0 0,0 0 0 0 0,0 0 0 0 0,0 0 0 0 0,0 1 0 0 0,0-1 0 0 0,0 0 1 0 0,0 0-1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1 0 0,0 0-1 0 0,0 0 0 0 0,1 0 0 0 0,-1 0-1 0 0,1 0 0 0 0,0 0 1 0 0,-1 0 0 0 0,1 0 0 0 0,0 0-1 0 0,0 0 1 0 0,0 0 0 0 0,0 0 0 0 0,0 1-1 0 0,0-1 1 0 0,0 0 0 0 0,0 1 0 0 0,0-1-1 0 0,-1 1 1 0 0,1-1 0 0 0,0 1 0 0 0,0-1-1 0 0,0 1 0 0 0,12 6-1 0 0,-9-6 3 0 0,1 0 1 0 0,0 0-1 0 0,-1-1 0 0 0,1 0 0 0 0,3 0-2 0 0,-7 0 3 0 0,0 0 0 0 0,1 0 0 0 0,-1 0 0 0 0,0 0 0 0 0,0 1 0 0 0,0-1 0 0 0,0 0-1 0 0,0 0 1 0 0,0 1 0 0 0,1-1 0 0 0,-1 1 0 0 0,0-1 0 0 0,0 1 0 0 0,0-1 0 0 0,0 1 0 0 0,0-1-1 0 0,0 2-2 0 0,11 4 5 0 0,-7-5-5 0 0,0 0 0 0 0,0 0 0 0 0,-1-1 0 0 0,1 0 0 0 0,2 0 0 0 0,6-1 0 0 0,3 1 0 0 0,18 14 0 0 0,-2-8 0 0 0,-1 9 0 0 0,1 1 0 0 0,-16-5 0 0 0,0-2 0 0 0,-15-5 0 0 0,0 1 0 0 0,0-4 0 0 0,0 1 1 0 0,-1-1 0 0 0,1 0 0 0 0,0 0 0 0 0,0 0 0 0 0,0 0 0 0 0,0 0 0 0 0,0 0 0 0 0,0 0-1 0 0,0-1 1 0 0,0 1 0 0 0,1 0-1 0 0,3 1 12 0 0,-4-2-10 0 0,-1 0 0 0 0,1 1-1 0 0,-1-1 1 0 0,1 0 0 0 0,-1 0-1 0 0,1 0 1 0 0,-1 1 0 0 0,1-1 0 0 0,-1 0-1 0 0,0 1 1 0 0,1-1 0 0 0,-1 0-1 0 0,1 1 1 0 0,-1-1 0 0 0,0 1-1 0 0,1-1 1 0 0,-1 1 0 0 0,0-1-2 0 0,4 19 41 0 0,-4 6 87 0 0,-1-8 22 0 0,-2-5-58 0 0,-10 3 107 0 0,0 2-22 0 0,11-4-57 0 0,2-12-118 0 0,0-1 0 0 0,0 0 0 0 0,0 0 0 0 0,0 0 0 0 0,0 0 0 0 0,0 0 0 0 0,0 0 0 0 0,0 0 1 0 0,0 0-1 0 0,0 0 0 0 0,0 0 0 0 0,0 1 0 0 0,0-1 0 0 0,0 0 0 0 0,0 0 0 0 0,0 0 0 0 0,0 0 0 0 0,0 0 1 0 0,0 0-1 0 0,0 0 0 0 0,0 0 0 0 0,0 0 0 0 0,0 0 0 0 0,-1 0 0 0 0,1 1 0 0 0,0-1 0 0 0,0 0 1 0 0,0 0-1 0 0,0 0 0 0 0,0 0 0 0 0,0 0 0 0 0,0 0 0 0 0,0 0 0 0 0,0 0 0 0 0,0 0 0 0 0,0 0 0 0 0,0 0 1 0 0,0 0-1 0 0,-1 0 0 0 0,1 0 0 0 0,0 0 0 0 0,0 0 0 0 0,0 0 0 0 0,0 0 0 0 0,0 0 0 0 0,0 0 1 0 0,0 0-1 0 0,0 0 0 0 0,0 0 0 0 0,0 0 0 0 0,-1 0 0 0 0,1 0 0 0 0,0 0 0 0 0,0 0 0 0 0,0 0 0 0 0,0 0 1 0 0,0 0-3 0 0,-2 0 16 0 0,0 1 1 0 0,1-1-1 0 0,-1 0 1 0 0,0 1-1 0 0,0 0 1 0 0,1-1-1 0 0,-1 1 1 0 0,0 0-1 0 0,1 0 1 0 0,-1 0-1 0 0,1 0 1 0 0,-1 0-1 0 0,1 0 1 0 0,0 0 0 0 0,-1 1-17 0 0,-1 1 93 0 0,0-2-33 0 0,-4 0-3 0 0,1 0-11 0 0,-7 9 76 0 0,10-7-36 0 0,-1-2-40 0 0,-5-2-15 0 0,7 1-4 0 0,-65 0 387 0 0,39 0-204 0 0,27 0-207 0 0,1 0 1 0 0,-1 0 0 0 0,1 0 0 0 0,-1 0 0 0 0,0 0 0 0 0,1 0 0 0 0,-1 0 0 0 0,0 0 0 0 0,1-1 0 0 0,-1 1 0 0 0,1 0 0 0 0,-1 0 0 0 0,0 0 0 0 0,1-1 0 0 0,-1 1 0 0 0,1 0 0 0 0,-1-1 0 0 0,1 1 0 0 0,-1-1 0 0 0,1 1 0 0 0,-1 0 0 0 0,1-1 0 0 0,-1 1 0 0 0,1-1 0 0 0,0 1 0 0 0,-1-1 0 0 0,1 0-4 0 0,-1 1 4 0 0,1-1 1 0 0,0 0-1 0 0,-1 1 1 0 0,0-1-1 0 0,1 1 1 0 0,-1-1-1 0 0,1 1 0 0 0,-1-1 1 0 0,1 1-1 0 0,-1-1 1 0 0,0 1-1 0 0,1-1 0 0 0,-1 1 1 0 0,0 0-1 0 0,0 0 1 0 0,1-1-1 0 0,-1 1 0 0 0,0 0 1 0 0,0 0-1 0 0,1 0 1 0 0,-1 0-1 0 0,0 0 1 0 0,0 0-1 0 0,1 0 0 0 0,-1 0 1 0 0,0 0-1 0 0,0 0-4 0 0,0 0 2 0 0,0 0 0 0 0,1 0-1 0 0,-1 0 1 0 0,0 0 0 0 0,1 0 0 0 0,-1 0 0 0 0,0 0-1 0 0,1-1 1 0 0,-1 1 0 0 0,0 0 0 0 0,1 0 0 0 0,-1-1-1 0 0,1 1 1 0 0,-1 0 0 0 0,0-1-2 0 0,1 1 4 0 0,0-1 0 0 0,-1 0 1 0 0,1 1-1 0 0,0-1 0 0 0,-1 1 0 0 0,1-1 1 0 0,0 0-1 0 0,0 1 0 0 0,0-1 1 0 0,0 0-1 0 0,0 1 0 0 0,0-1 0 0 0,0 0 1 0 0,0 0-1 0 0,0 1-4 0 0,0 0 0 0 0,0-6 66 0 0,0-7-12 0 0,0 0-58 0 0,0 11-75 0 0,-2-2-23 0 0,2 1 40 0 0,0 3 59 0 0,0-1-1 0 0,0 1 1 0 0,0 0-1 0 0,0-1 1 0 0,0 1-1 0 0,1-1 1 0 0,-1 1-1 0 0,0 0 1 0 0,0-1-1 0 0,0 1 1 0 0,0 0-1 0 0,1 0 1 0 0,-1-1 0 0 0,0 1-1 0 0,0 0 1 0 0,1-1-1 0 0,-1 1 1 0 0,0 0-1 0 0,1 0 1 0 0,-1-1-1 0 0,0 1 1 0 0,1 0-1 0 0,-1 0 1 0 0,0 0-1 0 0,1 0 1 0 0,-1-1-1 0 0,0 1 1 0 0,1 0-1 0 0,-1 0 1 0 0,1 0 3 0 0,4-1-118 0 0,-2 1 13 0 0,-1 0-39 0 0,1 0-47 0 0,0 0-53 0 0,0 0-61 0 0,-1 0-67 0 0,0 0-76 0 0,0 0-81 0 0,-2 0 183 0 0,0 0-49 0 0,0 0-43 0 0,0 0-38 0 0,0 0-137 0 0,0 0-37 0 0,0 0-1430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21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4536 0 0,'0'0'133'0'0,"3"0"-5"0"0,-1 0-82 0 0,2 0-93 0 0,-2 0 94 0 0,0 0 105 0 0,0 0-22 0 0,-1 0 44 0 0,-1-2 345 0 0,0-9 23 0 0,0 11-533 0 0,0 0 0 0 0,0 0 0 0 0,0 0 0 0 0,0 0 0 0 0,0 0 0 0 0,0 0 0 0 0,0 0 0 0 0,0-1 0 0 0,0 1 0 0 0,0 0 0 0 0,0 0 0 0 0,0 0 0 0 0,0 0 0 0 0,0 0 0 0 0,0 0 0 0 0,0 0 0 0 0,0 0 0 0 0,0 0 0 0 0,0 0 0 0 0,0 0 0 0 0,0-1 0 0 0,0 1 0 0 0,0 0 1 0 0,0 0-1 0 0,0 0 0 0 0,0 0 0 0 0,0 0 0 0 0,1 0 0 0 0,-1 0 0 0 0,0 0 0 0 0,0 0 0 0 0,0 0 0 0 0,0 0 0 0 0,0 0 0 0 0,0 0 0 0 0,0 0 0 0 0,0 0 0 0 0,0-1 0 0 0,0 1 0 0 0,0 0 0 0 0,0 0 0 0 0,1 0 0 0 0,-1 0 0 0 0,0 0 0 0 0,0 0 0 0 0,0 0 0 0 0,0 0 0 0 0,0 0 0 0 0,0 0 0 0 0,0 0 0 0 0,0 0 0 0 0,0 0 0 0 0,0 0 0 0 0,1 0 0 0 0,-1 0 0 0 0,0 1 0 0 0,0-1-9 0 0,0 0 214 0 0,1 0-103 0 0,-1 0-81 0 0,1 0-64 0 0,1 0-274 0 0,-1 1 216 0 0,0-1 84 0 0,0 0 45 0 0,-1 0 53 0 0,1 0 65 0 0,0 0 31 0 0,-1 0 58 0 0,1 0 63 0 0,0-1 69 0 0,-1 1 76 0 0,1 0 81 0 0,-1 0 88 0 0,1 0 92 0 0,-1 1-488 0 0,-1 2-103 0 0,1 0-73 0 0,1 4-6 0 0,-1-6 25 0 0,-1 16 210 0 0,0 8 56 0 0,1-23-301 0 0,0 0 1 0 0,1 1-1 0 0,-1-1 1 0 0,0 0-1 0 0,1 0 1 0 0,0 1-1 0 0,-1-1 1 0 0,2 1-34 0 0,3 5 82 0 0,-4-6-64 0 0,-1-1 0 0 0,1 1 0 0 0,0-1 0 0 0,0 1-1 0 0,0-1 1 0 0,-1 1 0 0 0,1-1 0 0 0,-1 1 0 0 0,1-1 0 0 0,-1 1 0 0 0,0 0 0 0 0,1-1 0 0 0,-1 1-1 0 0,0 0 1 0 0,0 1-18 0 0,0 116 732 0 0,0-93-603 0 0,0 0-36 0 0,0-18-41 0 0,1 0 0 0 0,0 0 1 0 0,1 1-1 0 0,2 7-52 0 0,-2-9 43 0 0,0 0 1 0 0,-1 0-1 0 0,0 1 0 0 0,1 6-43 0 0,-2 7 130 0 0,0-2-36 0 0,0 38 113 0 0,-1-52-198 0 0,1-3-12 0 0,4 5 22 0 0,6 10 47 0 0,-9-14-56 0 0,-1-1 0 0 0,1 1 1 0 0,-1 0-1 0 0,1-1 0 0 0,-1 1 0 0 0,0-1 1 0 0,0 1-1 0 0,0 0 0 0 0,-1 0-10 0 0,1-1-2 0 0,0 1 19 0 0,0-3-34 0 0,0 0-66 0 0,0 0-54 0 0,0 0-209 0 0,0 0 172 0 0,0 0 75 0 0,0 0-33 0 0,0 0-11 0 0,0 0-35 0 0,0 0-40 0 0,0 0-44 0 0,0 0-48 0 0,0 0-44 0 0,0 0-40 0 0,0 0-35 0 0,0 0-124 0 0,0 0-35 0 0,0 0-1294 0 0</inkml:trace>
  <inkml:trace contextRef="#ctx0" brushRef="#br0" timeOffset="300.36">316 174 5528 0 0,'0'0'124'0'0,"0"3"17"0"0,0 1-86 0 0,0 11 141 0 0,-3-5-136 0 0,-8 12-46 0 0,4-8 54 0 0,2-8 60 0 0,-1-1-29 0 0,-1 4 73 0 0,-1 6 160 0 0,-1-1 1 0 0,2-5-159 0 0,-1 0-12 0 0,0 6 123 0 0,0 0-4 0 0,0-6-129 0 0,6-7-87 0 0,0 1 0 0 0,0-1 0 0 0,0 1 0 0 0,0 0 1 0 0,0 0-1 0 0,0 3-65 0 0,-2 0 133 0 0,0 1 39 0 0,-1 0 56 0 0,-2 1 72 0 0,-3 5-4 0 0,7-8-229 0 0,3-5-53 0 0,0 1 0 0 0,0 0-1 0 0,-1-1 1 0 0,1 1 0 0 0,0 0 0 0 0,-1-1 0 0 0,1 1 0 0 0,-1-1 0 0 0,1 1-1 0 0,0-1 1 0 0,-1 1 0 0 0,1-1 0 0 0,-1 1 0 0 0,0-1 0 0 0,1 1 0 0 0,-1-1-1 0 0,1 0 1 0 0,-1 1 0 0 0,0-1 0 0 0,1 0 0 0 0,-1 0 0 0 0,0 1-14 0 0,-4 1 52 0 0,2 0-44 0 0,-1 1 49 0 0,-15 16 442 0 0,16-17-430 0 0,1 1 186 0 0,-1 0 1 0 0,-7 7-12 0 0,7-7-51 0 0,3-3-22 0 0,0 0-3 0 0,0 0-10 0 0,0 0-39 0 0,0 0-20 0 0,0 0-3 0 0,0 0 1 0 0,0 0 6 0 0,0 0 1 0 0,0 0 0 0 0,0 3 0 0 0,0-3-99 0 0,0 0 0 0 0,0 1-1 0 0,0-1 1 0 0,0 1 0 0 0,0-1 0 0 0,0 1 0 0 0,0-1 0 0 0,0 1 0 0 0,0-1 0 0 0,0 1 0 0 0,0-1 0 0 0,1 1 0 0 0,-1-1 0 0 0,0 1 0 0 0,0-1 0 0 0,1 1 0 0 0,-1-1 0 0 0,0 0 0 0 0,0 1 0 0 0,1-1 0 0 0,-1 1 0 0 0,0-1-1 0 0,1 0 1 0 0,-1 0 0 0 0,1 1 0 0 0,-1-1 0 0 0,0 0 0 0 0,1 1 0 0 0,-1-1 0 0 0,1 0 0 0 0,-1 0 0 0 0,1 0 0 0 0,-1 0 0 0 0,1 1 0 0 0,-1-1 0 0 0,1 0 0 0 0,-1 0 0 0 0,1 0 0 0 0,-1 0 0 0 0,1 0 0 0 0,-1 0 0 0 0,1 0-5 0 0,-1 0 1 0 0,0 0 1 0 0,0 0 0 0 0,0 0 0 0 0,0-1 0 0 0,1 1 0 0 0,-1 0-1 0 0,0 0 1 0 0,0 0 0 0 0,0 0 0 0 0,0 0 0 0 0,0 0-1 0 0,0 0 1 0 0,0 0 0 0 0,0 0 0 0 0,0 0 0 0 0,0 0 0 0 0,1 0-1 0 0,-1 1 1 0 0,0-1 0 0 0,0 0 0 0 0,0 0 0 0 0,0 0 0 0 0,0 0-1 0 0,0 0 1 0 0,0 0 0 0 0,0 0 0 0 0,0 0 0 0 0,0 0-1 0 0,0 0 1 0 0,0 0 0 0 0,0 0 0 0 0,1 0 0 0 0,-1 0 0 0 0,0 0-1 0 0,0 0 1 0 0,0 1 0 0 0,0-1 0 0 0,0 0 0 0 0,0 0 0 0 0,0 0-1 0 0,0 0 1 0 0,0 0 0 0 0,0 0 0 0 0,0 0 0 0 0,0 0 0 0 0,0 0-1 0 0,0 0 1 0 0,0 0 0 0 0,0 1 0 0 0,0-1 0 0 0,0 0-1 0 0,0 0 1 0 0,0 0 0 0 0,0 0 0 0 0,0 0 0 0 0,0 0 0 0 0,0 0-2 0 0,0 1 2 0 0,0-1 0 0 0,0 1 0 0 0,0-1 0 0 0,0 1 0 0 0,1-1 0 0 0,-1 1 0 0 0,0-1 0 0 0,0 1-1 0 0,1-1 1 0 0,-1 1 0 0 0,0-1 0 0 0,1 0 0 0 0,-1 1 0 0 0,0-1 0 0 0,1 1 0 0 0,-1-1 0 0 0,0 0 0 0 0,1 0 0 0 0,-1 1 0 0 0,1-1 0 0 0,-1 0 0 0 0,1 0 0 0 0,-1 1 0 0 0,1-1 0 0 0,-1 0 0 0 0,1 0 0 0 0,0 0-2 0 0,23 5 66 0 0,34-6 41 0 0,-43 0-93 0 0,70 1 50 0 0,-82 1-25 0 0,1-1-35 0 0,-1 0-35 0 0,1 1-35 0 0,-1-1-35 0 0,1 1-33 0 0,0 0-35 0 0,-1 0-32 0 0,4 1-300 0 0,0 0-129 0 0,0 0-125 0 0,-1 0-122 0 0,-4-1 491 0 0,7 1-1283 0 0,1-2-950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8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16 192 6296 0 0,'11'0'116'0'0,"12"1"105"0"0,-10-5-158 0 0,5-6-63 0 0,-2 7 13 0 0,-8 3 36 0 0,-8 0-49 0 0,4 0 102 0 0,0-3 115 0 0,10-7 214 0 0,1 7-43 0 0,-7 2-182 0 0,-1-1-40 0 0,-1-1-8 0 0,2-4 29 0 0,-6 4 13 0 0,0 1-68 0 0,-2-1-43 0 0,0 0-42 0 0,0 0-15 0 0,1 1 39 0 0,5-2 112 0 0,-5 4-171 0 0,-1 0 0 0 0,1-1 0 0 0,-1 1 0 0 0,1 0 0 0 0,-1-1 0 0 0,0 1 0 0 0,1 0 0 0 0,-1-1 0 0 0,1 1 0 0 0,-1 0 0 0 0,0-1 0 0 0,0 1 0 0 0,1 0 0 0 0,-1-1 0 0 0,0 1 0 0 0,0-1 0 0 0,1 1 0 0 0,-1-1 0 0 0,0 1 0 0 0,0-1 0 0 0,0 1 0 0 0,0-1 0 0 0,0 1 0 0 0,1-1 0 0 0,-1 1 0 0 0,0-1 1 0 0,0 1-1 0 0,0-1 0 0 0,-1 1 0 0 0,1-1 0 0 0,0 1 0 0 0,0-1-12 0 0,2-13 233 0 0,2 5-48 0 0,-4 8-173 0 0,1 1 1 0 0,-1-1-1 0 0,0 1 1 0 0,1-1-1 0 0,-1 0 1 0 0,0 1-1 0 0,0-1 1 0 0,1 1-1 0 0,-1-1 1 0 0,0 0-1 0 0,0 1 1 0 0,0-1-1 0 0,0 0 1 0 0,0 1-1 0 0,0-1 1 0 0,0 0-1 0 0,0 1 1 0 0,0-1-1 0 0,0 0 1 0 0,0 1-1 0 0,-1-1 1 0 0,1 1-1 0 0,0-1 1 0 0,0 0-1 0 0,-1 1 1 0 0,1-1-1 0 0,0 1 1 0 0,-1-1-1 0 0,1 1 1 0 0,0-1-1 0 0,-1 1 1 0 0,1-1-1 0 0,-1 1 1 0 0,1-1-1 0 0,-1 1 1 0 0,1-1-13 0 0,-3-2 227 0 0,2 1-81 0 0,0-1-53 0 0,1-1-44 0 0,0 0-11 0 0,-1 2 37 0 0,-4-7 86 0 0,0 0 53 0 0,2-2 35 0 0,1 6-13 0 0,-6-1-105 0 0,5 4-84 0 0,0 1-1 0 0,1 0 1 0 0,-1 0-1 0 0,0 0 1 0 0,0 0-1 0 0,0 0 1 0 0,0 1 0 0 0,0-1-1 0 0,-3 1-46 0 0,-4 1 85 0 0,-1 2-52 0 0,-18 13-33 0 0,24-3 0 0 0,3-9 0 0 0,-1-1 0 0 0,0 1 0 0 0,0-1 0 0 0,0 1 0 0 0,0-1 0 0 0,0 0 0 0 0,-3 2 0 0 0,-18 18 0 0 0,23-22 0 0 0,0 1 0 0 0,0 0 0 0 0,0 0 0 0 0,0-1 0 0 0,0 1 0 0 0,0 0 0 0 0,0 0 0 0 0,1 0 0 0 0,-1 0 0 0 0,0 0 0 0 0,1 0 0 0 0,0 0 0 0 0,0 1 0 0 0,0 0 0 0 0,-1 1 0 0 0,1 0 0 0 0,-1 0 0 0 0,1-1 0 0 0,-1 1 0 0 0,0 0 0 0 0,-1 0 0 0 0,1 0 0 0 0,-1 0 0 0 0,1-1 0 0 0,-3 3 0 0 0,4-4 0 0 0,0 0 0 0 0,-1 0 0 0 0,1 0 0 0 0,0 0 0 0 0,0-1 0 0 0,0 1 0 0 0,0 0 0 0 0,0 0 0 0 0,0 0 0 0 0,1 0 0 0 0,-1 0 0 0 0,1-1 0 0 0,-1 1 0 0 0,1 0 0 0 0,0 0 0 0 0,-1-1 0 0 0,1 1 0 0 0,0 0 0 0 0,1 0 0 0 0,2 6 0 0 0,12 39 0 0 0,-5-20 32 0 0,7 3 80 0 0,-13-24-86 0 0,-3-3-7 0 0,0 0 1 0 0,1 0-1 0 0,-1-1 0 0 0,1 1 0 0 0,-1-1 0 0 0,1 0 0 0 0,0 0 0 0 0,0 0 0 0 0,3 2-19 0 0,7 5 75 0 0,-3 6 60 0 0,-6-11-111 0 0,0-1 1 0 0,0 0 0 0 0,0 0-1 0 0,0 0 1 0 0,0 0 0 0 0,0-1-1 0 0,1 0 1 0 0,-1 0 0 0 0,1 0-1 0 0,0 0 1 0 0,-1-1 0 0 0,3 1-25 0 0,-5-2 8 0 0,0 0 0 0 0,0 0 1 0 0,-1 1-1 0 0,1-1 0 0 0,0 1 1 0 0,0-1-1 0 0,-1 1 0 0 0,1-1 0 0 0,0 1 1 0 0,-1 0-1 0 0,1 0 0 0 0,-1 0 1 0 0,1 0-9 0 0,-1 0 9 0 0,1 0 1 0 0,0 0-1 0 0,-1 0 1 0 0,1-1-1 0 0,-1 1 1 0 0,1 0-1 0 0,0-1 1 0 0,0 1-1 0 0,-1-1 1 0 0,1 0 0 0 0,0 0-1 0 0,0 1 1 0 0,0-1-10 0 0,8 0 54 0 0,3 0 19 0 0,8 0 28 0 0,-15-3-188 0 0,7-10-14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40.0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237 222 4688 0 0,'0'0'101'0'0,"0"0"22"0"0,0 0 6 0 0,0 0 19 0 0,0 0 56 0 0,0 0 20 0 0,0 0 7 0 0,0 0 30 0 0,0 0 123 0 0,0 0 52 0 0,3 2 11 0 0,7 9-19 0 0,-7-8-83 0 0,-3-3-32 0 0,0 0-7 0 0,0 0-2 0 0,0 0 0 0 0,0 0 0 0 0,0 0 0 0 0,0 2-7 0 0,0 9-28 0 0,0-9-11 0 0,0-2-2 0 0,0 3-11 0 0,0 2-164 0 0,8 11 340 0 0,-5-12-365 0 0,-1 0-51 0 0,1 6 88 0 0,-3 17 287 0 0,0-17-261 0 0,0 24 152 0 0,0 43 211 0 0,0-53-283 0 0,0-1 66 0 0,1-12-142 0 0,5 2 16 0 0,1-1 1 0 0,-6-1-15 0 0,-1 8 64 0 0,0 0-38 0 0,0 35 195 0 0,0-51-272 0 0,0-3-2 0 0,0 0 14 0 0,0 0 64 0 0,0 0 30 0 0,0 0 4 0 0,0 0-84 0 0,0 0-64 0 0,0 0-40 0 0,0 0-47 0 0,0 0-45 0 0,0 0 26 0 0,0 0-21 0 0,0 0-62 0 0,0 0-157 0 0,0 0-287 0 0,0 0-31 0 0</inkml:trace>
  <inkml:trace contextRef="#ctx0" brushRef="#br0" timeOffset="315.06">0 506 6968 0 0,'13'0'157'0'0,"-10"0"23"0"0,-3 0 11 0 0,3 0-31 0 0,4 0-104 0 0,-4 0-7 0 0,1 0 180 0 0,0-1-39 0 0,2 0 91 0 0,0-1-72 0 0,0-2-26 0 0,-1 1-56 0 0,-2 1-3 0 0,8-4 219 0 0,0 1-70 0 0,1 0-11 0 0,7-4 59 0 0,-4 2-51 0 0,-4 2-58 0 0,8-6 0 0 0,-6 8-121 0 0,-11 3-72 0 0,0-1 0 0 0,1 1 1 0 0,-1-1-1 0 0,0 0 1 0 0,0 1-1 0 0,1-1 1 0 0,-1 0-1 0 0,0 0 1 0 0,0-1-1 0 0,0 1 0 0 0,0 0 1 0 0,0-1-1 0 0,-1 1 1 0 0,1-1-20 0 0,16-11 162 0 0,2 5-91 0 0,3-3-54 0 0,3-5 32 0 0,-17 11-47 0 0,1 1-1 0 0,-1 0 1 0 0,5-1-2 0 0,-5 1-11 0 0,-3 1-50 0 0,-1 0-76 0 0,-3 1 27 0 0,1 0-34 0 0,-1 1-31 0 0,1-1-41 0 0,-1 0-44 0 0,1 1-47 0 0,-1-1-53 0 0,1 1-57 0 0,-1-1-60 0 0,1 1-64 0 0,3-1-872 0 0,4 1-806 0 0</inkml:trace>
  <inkml:trace contextRef="#ctx0" brushRef="#br0" timeOffset="730.33">489 253 6016 0 0,'0'0'133'0'0,"0"0"23"0"0,0 0 11 0 0,3 0-27 0 0,4 1-114 0 0,-7 0-26 0 0,1-1 0 0 0,-1 0 0 0 0,1 1 0 0 0,-1-1 0 0 0,1 0 0 0 0,-1 1 0 0 0,0-1 0 0 0,1 1 0 0 0,-1-1 0 0 0,0 1 0 0 0,1-1 1 0 0,-1 1-1 0 0,0-1 0 0 0,1 1 0 0 0,-1-1 0 0 0,0 1 0 0 0,0-1 0 0 0,0 1 0 0 0,0-1 0 0 0,0 1 0 0 0,1 0 0 0 0,-1-1 0 0 0,0 1 0 0 0,0-1 0 0 0,0 1 1 0 0,0-1-1 0 0,-1 1 0 0 0,1 0 0 0 0,0-1 0 0 0,1 9 19 0 0,1-5 51 0 0,3-1 121 0 0,0-1 77 0 0,-2 3 33 0 0,1 1-33 0 0,3 8 194 0 0,-5-10-280 0 0,1 8 271 0 0,-3 0-90 0 0,-1-2-117 0 0,4 4 81 0 0,6 4 3 0 0,-8-15-275 0 0,0 0-1 0 0,-1 0 0 0 0,1 0 0 0 0,0 0 0 0 0,-1 0 0 0 0,0 0 1 0 0,1 2-55 0 0,1 10 281 0 0,2-5-48 0 0,3 2 1 0 0,-6-1-99 0 0,-1 2 74 0 0,0-9-122 0 0,0 1 0 0 0,0-1 0 0 0,0 1 1 0 0,0-1-1 0 0,1 1 0 0 0,0-1 0 0 0,1 4-87 0 0,0-2 37 0 0,5 19 143 0 0,-4-11-44 0 0,-2 2 43 0 0,-1-7-57 0 0,0 1 37 0 0,0 24 472 0 0,0-21-385 0 0,0 1-61 0 0,0-2-102 0 0,0-9 25 0 0,0-3-18 0 0,0 0-8 0 0,-3 2-2 0 0,-7 9 4 0 0,7-9 17 0 0,3-2 10 0 0,0 0 1 0 0,3-2 13 0 0,7-9 58 0 0,-7 9 29 0 0,-3-1 4 0 0,0-1-133 0 0,0-8 28 0 0,3-1-89 0 0,1 8-22 0 0,-1 0 1 0 0,5-19 51 0 0,6-1-59 0 0,-1 5-83 0 0,-11 15 64 0 0,-2 4 21 0 0,1 1-1 0 0,-1-1 1 0 0,0 1 0 0 0,0-1-1 0 0,1 0 1 0 0,-1 1-1 0 0,1-1 1 0 0,-1 1-1 0 0,0-1 1 0 0,1 1 0 0 0,-1-1-1 0 0,1 1 1 0 0,-1-1-1 0 0,1 1 1 0 0,0-1 0 0 0,-1 1-1 0 0,1 0 1 0 0,-1-1-1 0 0,1 1 1 0 0,0 0-1 0 0,-1-1 1 0 0,1 1 5 0 0,4-2-14 0 0,-4 1 13 0 0,0 0 0 0 0,0 1 1 0 0,0-1-1 0 0,0 0 0 0 0,0 1 0 0 0,0-1 0 0 0,-1 0 1 0 0,1 0-1 0 0,0 0 0 0 0,0 0 0 0 0,-1 0 1 0 0,1 0-1 0 0,-1 0 0 0 0,1 0 0 0 0,0-1 1 0 0,-1 1 0 0 0,0 0-1 0 0,1 0 1 0 0,-1 0-1 0 0,1 0 1 0 0,-1 1-1 0 0,1-1 1 0 0,0 0 0 0 0,-1 0-1 0 0,1 0 1 0 0,0 1-1 0 0,-1-1 1 0 0,1 0-1 0 0,0 1 1 0 0,12-3-49 0 0,1 3 27 0 0,1 2-26 0 0,-8 2 42 0 0,23 12-67 0 0,-22-7 80 0 0,-3 2 37 0 0,6 7 93 0 0,-9-15-44 0 0,0 0-34 0 0,-2 0-23 0 0,0 1-23 0 0,1 2 6 0 0,5 2-38 0 0,-3-4 21 0 0,-1 1-35 0 0,0 5-86 0 0,-2-2 14 0 0,0 1-36 0 0,3-3 61 0 0,4 1 39 0 0,-4-4-12 0 0,-1-2-131 0 0,-1 0 36 0 0,2 1-58 0 0,-1-2 118 0 0,0 0 33 0 0,3-1-38 0 0,-4 1 20 0 0,-1 0 5 0 0,3 0-457 0 0</inkml:trace>
  <inkml:trace contextRef="#ctx0" brushRef="#br0" timeOffset="1141.13">1042 443 5840 0 0,'0'0'132'0'0,"0"0"17"0"0,0 0 11 0 0,-3 0-21 0 0,-15 0 5 0 0,10 0 65 0 0,5 0 139 0 0,0 2 11 0 0,1 0-282 0 0,-1 1 33 0 0,-8 8 349 0 0,7-6-287 0 0,0-2-58 0 0,2 0-94 0 0,0-1 142 0 0,1 0-43 0 0,0 1 17 0 0,2 5-24 0 0,-1-8-71 0 0,0 8 190 0 0,-1-2-64 0 0,-2 0-30 0 0,-1 2-17 0 0,-2 3 22 0 0,5 0 40 0 0,1 18 269 0 0,0-26-227 0 0,0-3-62 0 0,0 1-53 0 0,0-1-46 0 0,0 1-37 0 0,1 0-34 0 0,-1 3-115 0 0,0-2 100 0 0,0-1 56 0 0,-1 1 74 0 0,1-1 103 0 0,0-1-59 0 0,0 1 34 0 0,0 0 38 0 0,0-1 40 0 0,0 0 45 0 0,0 1 46 0 0,1-2-204 0 0,2 1-69 0 0,7 1-21 0 0,-9-1-15 0 0,0 0-39 0 0,-1 0 0 0 0,1 0 0 0 0,-1 0 1 0 0,1 0-1 0 0,-1 0 0 0 0,1 0 1 0 0,-1 0-1 0 0,1 0 0 0 0,-1 0 0 0 0,1 0 1 0 0,-1 0-1 0 0,1 0 0 0 0,-1 0 1 0 0,1-1-1 0 0,-1 1 0 0 0,1 0 0 0 0,-1 0 1 0 0,1 0-1 0 0,-1-1 0 0 0,1 1 1 0 0,-1 0-1 0 0,0-1 0 0 0,1 1 0 0 0,-1 0 1 0 0,0-1-1 0 0,1 1 0 0 0,-1 0 1 0 0,0-1-1 0 0,1 1 0 0 0,-1-1 0 0 0,0 1 1 0 0,0-1-7 0 0,5-6 69 0 0,5 2 27 0 0,-4-5-6 0 0,4 4-17 0 0,-8 4-71 0 0,-1 0 0 0 0,1 0 0 0 0,-1 0-1 0 0,0-1 1 0 0,0 1 0 0 0,0 0 0 0 0,0-1 0 0 0,0 0-2 0 0,-1 1 1 0 0,1-1 1 0 0,0 1-1 0 0,0 0 0 0 0,0-1 0 0 0,1 1 1 0 0,-1 0-1 0 0,0 0 0 0 0,1-1-1 0 0,9-2 43 0 0,-6-8-16 0 0,6 0 53 0 0,-8 8-4 0 0,-3 0-48 0 0,0 1-43 0 0,-1 2-35 0 0,1 2 27 0 0,-1 4 11 0 0,1-4 9 0 0,14 25 12 0 0,-12-21 5 0 0,-1 0-1 0 0,-1 1 1 0 0,1-1-1 0 0,0 0 1 0 0,-1 1-1 0 0,0-1 1 0 0,0 0-1 0 0,0 1 1 0 0,-1 3-14 0 0,0 8 5 0 0,1-13-186 0 0,0-2 68 0 0,0 1 57 0 0,0-1 48 0 0,0 1 99 0 0,0 0 318 0 0,0-1-331 0 0,0 1-66 0 0,0-1-47 0 0,0 1-38 0 0,0-1-43 0 0,0 2-48 0 0,0 0-72 0 0,0 0-68 0 0,0 2-75 0 0,0-1-82 0 0,0 2-88 0 0,0 0-94 0 0,0 1-101 0 0,0 1-108 0 0,0-8-748 0 0,0 0-909 0 0</inkml:trace>
  <inkml:trace contextRef="#ctx0" brushRef="#br0" timeOffset="1462.24">1262 1 6648 0 0,'0'0'149'0'0,"0"0"23"0"0,0 0 12 0 0,0 3-25 0 0,0 17-130 0 0,0-7 63 0 0,0-3 77 0 0,0 7 150 0 0,2-6-105 0 0,4 2 27 0 0,1-1 18 0 0,-6-1-12 0 0,-1 18 420 0 0,0-10-291 0 0,0-4-144 0 0,0-1-104 0 0,1-3 38 0 0,1-1-35 0 0,4 8 57 0 0,-5-15-158 0 0,0 0 0 0 0,0-1 0 0 0,0 1 0 0 0,0 0 1 0 0,0 0-1 0 0,-1 0 0 0 0,0 0 0 0 0,1 1-30 0 0,-4 8 137 0 0,0-3-35 0 0,-2 3 62 0 0,10 13 56 0 0,-3-19-146 0 0,-1 0-1 0 0,0 1 0 0 0,0-1 1 0 0,0 5-74 0 0,-1 23 240 0 0,0 1 67 0 0,0 8 124 0 0,0 19 279 0 0,2-49-501 0 0,4-3-47 0 0,-1 0-49 0 0,-2 4-48 0 0,-3-8-56 0 0,-1-4-8 0 0,1 0 0 0 0,0-1 0 0 0,0 1 0 0 0,0 0 0 0 0,0-1 1 0 0,0 1-1 0 0,1-1 0 0 0,-1 1 0 0 0,0 0 0 0 0,1-1 0 0 0,-1 1 1 0 0,1 1-2 0 0,10 2 48 0 0,-11-4-47 0 0,1-1 1 0 0,-1 1-1 0 0,0-1 1 0 0,1 1 0 0 0,-1 0-1 0 0,0-1 1 0 0,0 1-1 0 0,0 0 1 0 0,0-1 0 0 0,1 1-1 0 0,-1 0 1 0 0,0-1-1 0 0,0 1 1 0 0,0 0 0 0 0,0 0-2 0 0,0 1 60 0 0,0-2 16 0 0,0 0-16 0 0,0 0-101 0 0,0 0-81 0 0,0 0-81 0 0,0 0 57 0 0,0 0-33 0 0,0 0-37 0 0,0 0-34 0 0,0 0-343 0 0,0 0 80 0 0,0 0-47 0 0,0 0-663 0 0,0 0-522 0 0,0 0-992 0 0</inkml:trace>
  <inkml:trace contextRef="#ctx0" brushRef="#br0" timeOffset="1731.62">1168 348 6072 0 0,'0'0'133'0'0,"0"0"23"0"0,0 0 12 0 0,2-3-23 0 0,9-7-47 0 0,-8 7 166 0 0,-1 2-91 0 0,1 0-55 0 0,2 1-44 0 0,-2 0-10 0 0,-1 0 33 0 0,6-5 124 0 0,2-1 93 0 0,4 3 59 0 0,-3 2-108 0 0,1-6 26 0 0,-4 2-127 0 0,5-1 125 0 0,-2 0-62 0 0,-3 2-88 0 0,3 1 36 0 0,6 2-26 0 0,0 0-24 0 0,9-12 172 0 0,-7 2-120 0 0,-17 10-166 0 0,0 0 0 0 0,0 1 0 0 0,0-1 0 0 0,0 1 0 0 0,0-1 0 0 0,1 1 0 0 0,-1 0 0 0 0,1-1-11 0 0,5 2 28 0 0,7-2 30 0 0,-6-1-48 0 0,7-11-106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5:42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1 584 5472 0 0,'0'0'124'0'0,"0"0"17"0"0,0 0 10 0 0,2 3-25 0 0,9 10-38 0 0,-6-2 129 0 0,6 7 298 0 0,-9-16-85 0 0,-2 1-21 0 0,0 2-236 0 0,0 11 384 0 0,0-13-454 0 0,0-1-81 0 0,0-2-17 0 0,0 0-1 0 0,0 1 1 0 0,0-1 0 0 0,0 0 0 0 0,0 0 0 0 0,0 0-1 0 0,0 0 1 0 0,0 0 0 0 0,0 0 0 0 0,0 0-1 0 0,0 0 1 0 0,0 0 0 0 0,0 0 0 0 0,0 1 0 0 0,0-1-1 0 0,0 0 1 0 0,0 0 0 0 0,0 0 0 0 0,0 0 0 0 0,0 0-1 0 0,0 0 1 0 0,0 0 0 0 0,0 0 0 0 0,0 0 0 0 0,1 0-1 0 0,-1 0 1 0 0,0 1 0 0 0,0-1 0 0 0,0 0 0 0 0,0 0-1 0 0,0 0 1 0 0,0 0 0 0 0,0 0 0 0 0,0 0 0 0 0,0 0-1 0 0,0 0 1 0 0,0 0 0 0 0,0 0 0 0 0,0 0 0 0 0,1 0-1 0 0,-1 0 1 0 0,0 0 0 0 0,0 0 0 0 0,0 0 0 0 0,0 0-1 0 0,0 0 1 0 0,0 0 0 0 0,0 0 0 0 0,0 0-1 0 0,0 0 1 0 0,0 0 0 0 0,1 0 0 0 0,-1 0 0 0 0,0 0-1 0 0,0 0 1 0 0,0 0 0 0 0,0 0-5 0 0,1 0 124 0 0,0 0-70 0 0,0 0-69 0 0,1 0-114 0 0,-2 0 108 0 0,1 0 62 0 0,1 0 93 0 0,-1 0 88 0 0,0 0 118 0 0,0 0-118 0 0,0 0 36 0 0,-1 0 41 0 0,1 0 43 0 0,-1 3-54 0 0,0 7-3 0 0,0-7-12 0 0,0-3-7 0 0,0 0-2 0 0,0 0-12 0 0,0 0-52 0 0,0 0-28 0 0,0 0-4 0 0,0 0-2 0 0,0 0-6 0 0,0 0-6 0 0,0 0-2 0 0,0 0-10 0 0,0 0-36 0 0,0 0-12 0 0,0-3-4 0 0,0-21 129 0 0,0 1-106 0 0,0 3-72 0 0,0-29-1 0 0,0 42-27 0 0,0 5-10 0 0,0 0 1 0 0,1 1-1 0 0,-1-1 0 0 0,0 1 0 0 0,0-1 0 0 0,1 1 1 0 0,-1-1-1 0 0,1 1 0 0 0,0-1 0 0 0,-1 1 0 0 0,1-1 1 0 0,0 1-1 0 0,0 0-3 0 0,5-13 12 0 0,-5 11-12 0 0,0-1 0 0 0,-1 0 0 0 0,1 0 0 0 0,-1 0 0 0 0,0-3 0 0 0,0 7 0 0 0,0-10 0 0 0,-1 8 0 0 0,1 0 0 0 0,0 0 0 0 0,0 0 0 0 0,0 0 0 0 0,0 0 0 0 0,1 0 0 0 0,-1 0 0 0 0,1 0 0 0 0,-1 0 0 0 0,1 0 0 0 0,0 0 0 0 0,25-45 0 0 0,-21 33 0 0 0,6 9 0 0 0,-6-5 0 0 0,5 4 0 0 0,-4-4 0 0 0,-5 9-4 0 0,1 1 0 0 0,-1-1 0 0 0,1 1 1 0 0,-1-1-1 0 0,1 1 0 0 0,-1 0 0 0 0,1 0 0 0 0,0 0 1 0 0,-1 0-1 0 0,1 0 0 0 0,-1 0 0 0 0,1 0 1 0 0,-1 1-1 0 0,1-1 0 0 0,0 0 0 0 0,-1 1 1 0 0,2 0 3 0 0,12 12 0 0 0,1 0 0 0 0,-3-8 0 0 0,-7 6 0 0 0,4-6 0 0 0,6 24 0 0 0,15 34 0 0 0,-27-47-8 0 0,-5 0 48 0 0,0 0 39 0 0,5-1 34 0 0,6 1-9 0 0,-7 0-3 0 0,-3 28 63 0 0,0-35-87 0 0,0-2 50 0 0,0-4 92 0 0,0-3 5 0 0,0 3-27 0 0,0 7-106 0 0,0-5-25 0 0,0 6 12 0 0,0-8-1 0 0,0-3-10 0 0,0 0-30 0 0,0 0-104 0 0,0 0-14 0 0,0 0 25 0 0,0 0-16 0 0,0-1-46 0 0,2-1-120 0 0,9-9-218 0 0,-9 9 243 0 0,-2 2 98 0 0,0-1-37 0 0,1 1-11 0 0,-1-1-37 0 0,0 1-44 0 0,0-1-48 0 0,0 0-52 0 0,0 0-49 0 0,0 0-44 0 0,0 0-37 0 0,0-1-138 0 0,0 1-37 0 0,0-5-1428 0 0</inkml:trace>
  <inkml:trace contextRef="#ctx0" brushRef="#br0" timeOffset="331.54">506 0 7512 0 0,'2'0'-12'0'0,"0"1"57"0"0,1-1 50 0 0,-1 0 43 0 0,2 1 282 0 0,1 2 408 0 0,-2-1-499 0 0,-1 0-15 0 0,0-1-162 0 0,0 1-101 0 0,-1-1-71 0 0,0 0-33 0 0,0 0-37 0 0,0 0-39 0 0,-1-1 122 0 0,2 2 37 0 0,0 0-1 0 0,-1-1 1 0 0,1 1 0 0 0,0 0-1 0 0,-1 0 1 0 0,0 0-1 0 0,1 2-29 0 0,1 11 180 0 0,-3-14-157 0 0,0 1 1 0 0,0 0-1 0 0,1 0 0 0 0,-1 0 1 0 0,1-1-1 0 0,-1 1 1 0 0,1 0-1 0 0,-1-1 0 0 0,1 1 1 0 0,0 0-1 0 0,0-1 1 0 0,0 1-1 0 0,0-1-23 0 0,5 12 181 0 0,-4-2-18 0 0,-2-9-139 0 0,0-1 0 0 0,0 1 0 0 0,0-1 0 0 0,1 1 0 0 0,-1-1 0 0 0,1 1 0 0 0,-1-1 0 0 0,1 1 0 0 0,-1-1 0 0 0,1 1 0 0 0,0-1 0 0 0,0 1 0 0 0,0-1-24 0 0,5 12 158 0 0,-4 0-32 0 0,-1 12 163 0 0,-1-1-7 0 0,2-10-153 0 0,3 3 12 0 0,-3-11-70 0 0,0 1 0 0 0,-1 0 0 0 0,0-1 0 0 0,0 1 0 0 0,0 0 1 0 0,-1 0-72 0 0,2 10 159 0 0,5 7 140 0 0,-1-2-38 0 0,-5-7-127 0 0,-1-7-71 0 0,1-1 1 0 0,0 0-1 0 0,0 0 0 0 0,1 0 1 0 0,0 0-64 0 0,0 2 71 0 0,0-1 1 0 0,0 0-1 0 0,-1 1 1 0 0,0-1 0 0 0,0 2-72 0 0,-2 3 89 0 0,1 7 68 0 0,4-3 13 0 0,-2-9-126 0 0,5 15 166 0 0,-3 9 118 0 0,-4-14-264 0 0,0 35 149 0 0,0-29-174 0 0,0 5-37 0 0,0-16 59 0 0,0-10 27 0 0,0-3 36 0 0,0 0-3 0 0,0 0-7 0 0,0 0-66 0 0,0 0-70 0 0,0 0-72 0 0,0 0-144 0 0,0 0-251 0 0,0 0 277 0 0,0 0-9 0 0,0 0-51 0 0,0 0-110 0 0,0-1-128 0 0,0 1-115 0 0,0 0 94 0 0,0 0-43 0 0,0-2-667 0 0,0-2-519 0 0,0-5-989 0 0</inkml:trace>
  <inkml:trace contextRef="#ctx0" brushRef="#br0" timeOffset="632.26">379 284 6648 0 0,'0'0'149'0'0,"0"0"23"0"0,0 0 12 0 0,3 0-25 0 0,4 0-111 0 0,-3 0 22 0 0,-2 0 71 0 0,-2 0 164 0 0,0 0 277 0 0,6-2 24 0 0,36-14 246 0 0,-34 11-754 0 0,-7 4-79 0 0,0 0 0 0 0,1 0 0 0 0,-1 0 0 0 0,1 1 0 0 0,-1-1 0 0 0,1 0 0 0 0,-1 1 0 0 0,1-1 0 0 0,0 1 0 0 0,-1-1 0 0 0,1 1 0 0 0,0 0 0 0 0,-1 0 0 0 0,1 0-19 0 0,14-2 163 0 0,2-5 13 0 0,-7 3-57 0 0,-2 1 26 0 0,-1 0-34 0 0,4-1 42 0 0,6-2 52 0 0,-6 1-3 0 0,-3 0-71 0 0,-7 4-108 0 0,0 0-1 0 0,1 0 1 0 0,-1 0 0 0 0,0 0 0 0 0,0 0 0 0 0,1 0-1 0 0,-1 1 1 0 0,0-1 0 0 0,1 1 0 0 0,-1 0 0 0 0,0-1-1 0 0,3 1-22 0 0,3 1 47 0 0,-5 0-30 0 0,0-1 0 0 0,0 0 0 0 0,0 0 1 0 0,0 0-1 0 0,0 0 0 0 0,0 0 0 0 0,0-1 1 0 0,0 1-1 0 0,0-1 0 0 0,0 0 0 0 0,0 0-17 0 0,6-4 19 0 0,-8 4-18 0 0,0 0 0 0 0,1 0 0 0 0,-1 0 0 0 0,1 1 0 0 0,-1-1 0 0 0,1 0 0 0 0,-1 1 0 0 0,1-1-1 0 0,-1 1 1 0 0,1-1 0 0 0,0 1 0 0 0,-1 0 0 0 0,1 0 0 0 0,0 0-1 0 0,3 0-10 0 0,-2 0-61 0 0,-1 0-21 0 0,0 0-47 0 0,0 0-59 0 0,0 0-66 0 0,-1 0-2 0 0,1 0-45 0 0,0 0-40 0 0,-1 0-34 0 0,1 0-116 0 0,0 0-34 0 0,4 0-1192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8:56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32 172 5640 0 0,'0'0'124'0'0,"0"0"17"0"0,0 3 12 0 0,-1 0-62 0 0,1-3-67 0 0,14 26 27 0 0,-11-11-71 0 0,-3-7 40 0 0,2 0 57 0 0,3 0 76 0 0,1 2 163 0 0,-3 6 124 0 0,-4-4-212 0 0,0-1 26 0 0,1 2 55 0 0,0-9-163 0 0,0 0 1 0 0,1 0 0 0 0,-1 0 0 0 0,1 0-1 0 0,1 3-146 0 0,11 38 670 0 0,0 0-17 0 0,-10-36-460 0 0,-2-1-44 0 0,0 0-12 0 0,-2 4 20 0 0,0 1 6 0 0,0-1-2 0 0,1 0-2 0 0,0-3-25 0 0,1-1 6 0 0,2 1 35 0 0,-1-3-111 0 0,2 5 74 0 0,-1 2 41 0 0,0 1 47 0 0,-2 2 54 0 0,-1-8-64 0 0,0 0-69 0 0,0 18 141 0 0,0-15-106 0 0,0-4-16 0 0,0-1 60 0 0,0 1 98 0 0,0 0 102 0 0,0-1 118 0 0,0-3-222 0 0,0 0 37 0 0,0-6-302 0 0,0 1-32 0 0,0 0-1 0 0,1 0 0 0 0,-1 0 0 0 0,-1 1 0 0 0,1-1 1 0 0,0 0-1 0 0,0 0 0 0 0,-1 0 0 0 0,1 1 0 0 0,-1-1 1 0 0,0-1-25 0 0,-9-2 104 0 0,7 0-75 0 0,0 0 1 0 0,0 0-1 0 0,0-1 1 0 0,1 1 0 0 0,0-1-30 0 0,-3-20 60 0 0,-6 5-48 0 0,6-8-12 0 0,-21-79 0 0 0,5-8 0 0 0,16 98-1 0 0,-1-9-19 0 0,3-4-46 0 0,3-77-193 0 0,1 93 205 0 0,0 13 51 0 0,-1-1 1 0 0,1 1-1 0 0,-1 0 0 0 0,1-1 1 0 0,0 1-1 0 0,0 0 0 0 0,0 0 0 0 0,0 0 1 0 0,1-1 2 0 0,7-14-90 0 0,4-7 13 0 0,2 6 1 0 0,-6 9 57 0 0,-4 5 30 0 0,0 0 67 0 0,3 3-48 0 0,-3 1-7 0 0,2-7 4 0 0,-7 7-26 0 0,1 0 1 0 0,-1-1-1 0 0,0 1 0 0 0,1 0 0 0 0,-1-1 0 0 0,0 1 0 0 0,1 0 0 0 0,-1-1 1 0 0,0 1-1 0 0,1 0 0 0 0,-1 0 0 0 0,0-1 0 0 0,1 1 0 0 0,-1 0 0 0 0,1 0 1 0 0,-1 0-1 0 0,0 0 0 0 0,1-1 0 0 0,-1 1 0 0 0,1 0 0 0 0,-1 0 0 0 0,1 0 1 0 0,-1 0-1 0 0,1 0 0 0 0,-1 0-1 0 0,4 1 1 0 0,0 0 0 0 0,0 0 0 0 0,-1 0 0 0 0,1 1 0 0 0,0-1 0 0 0,-1 1 1 0 0,2 1-2 0 0,5 1-5 0 0,-8-3-6 0 0,1 0 1 0 0,-1 0 0 0 0,0 1 0 0 0,0-1-1 0 0,0 0 1 0 0,0 1 0 0 0,0-1-1 0 0,0 1 1 0 0,0 0 10 0 0,2 1-36 0 0,-1-1-1 0 0,1 1 1 0 0,-1-1 0 0 0,1 0-1 0 0,0 0 1 0 0,0 0 0 0 0,0 0-1 0 0,1-1 37 0 0,8 5-98 0 0,-3 1 59 0 0,-4 3 14 0 0,-4-5 24 0 0,1 0-4 0 0,0-1 0 0 0,0 0 1 0 0,0 0-1 0 0,1-1 1 0 0,0 1-1 0 0,-1-1 0 0 0,3 2 5 0 0,-2-2-4 0 0,0 0-1 0 0,0 1 1 0 0,-1 0-1 0 0,1-1 1 0 0,-1 1-1 0 0,0 1 1 0 0,1 0 4 0 0,12 27 0 0 0,-16-30 0 0 0,1-1 0 0 0,-1 1 0 0 0,1-1 0 0 0,-1 1 0 0 0,0 0 0 0 0,0-1 0 0 0,1 1 0 0 0,-1-1 0 0 0,0 1 0 0 0,0 0 0 0 0,-1-1 0 0 0,1 1 0 0 0,0 0 0 0 0,-1-1 0 0 0,1 1 0 0 0,-1-1 0 0 0,1 1 0 0 0,-1 0 0 0 0,1-1 0 0 0,-1 0 0 0 0,0 1 0 0 0,0-1 0 0 0,0 1 0 0 0,-1 0 0 0 0,-2 5 0 0 0,1 9 0 0 0,3-14 2 0 0,0-1 1 0 0,0 1 0 0 0,0-1 0 0 0,-1 1 0 0 0,1-1-1 0 0,0 1 1 0 0,-1-1 0 0 0,0 1 0 0 0,1-1 0 0 0,-1 1-1 0 0,0 0-2 0 0,-3 2 30 0 0,1 1 1 0 0,-1-1-1 0 0,0 0 0 0 0,-3 3-30 0 0,4-5 21 0 0,1 1 1 0 0,-1 0-1 0 0,1 0 1 0 0,-1 0-1 0 0,1 0 1 0 0,0 0-22 0 0,-4 10 144 0 0,-4-7-36 0 0,6 0-123 0 0,3-5 10 0 0,1-1 1 0 0,0 1-1 0 0,0-1 1 0 0,-1 0 0 0 0,1 1-1 0 0,0-1 1 0 0,-1 1-1 0 0,1-1 1 0 0,0 0-1 0 0,-1 1 1 0 0,1-1-1 0 0,0 0 1 0 0,-1 0-1 0 0,1 1 1 0 0,-1-1-1 0 0,1 0 1 0 0,-1 0 0 0 0,1 1-1 0 0,-1-1 1 0 0,1 0-1 0 0,-1 0 1 0 0,1 0-1 0 0,-1 0 1 0 0,1 0-1 0 0,-1 0 1 0 0,1 0-1 0 0,-1 0 1 0 0,1 0 0 0 0,-1 0-1 0 0,1 0 1 0 0,-1 0-1 0 0,1 0 5 0 0,-8 0-56 0 0,-7 0-61 0 0,6 2 73 0 0,1 3 58 0 0,-2 1 54 0 0,-4-3 39 0 0,11-3 17 0 0,-2 0-68 0 0,0 0-60 0 0,0 0-49 0 0,-5 0-130 0 0,-6 0-383 0 0,13 0 187 0 0,3 0-146 0 0,0 0-69 0 0,0 0-12 0 0,0 0-2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8:57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5472 0 0,'0'0'124'0'0,"0"0"17"0"0,2 3 10 0 0,2 0-104 0 0,-3-2-42 0 0,-1-1-1 0 0,1 1 1 0 0,-1-1 0 0 0,1 0 0 0 0,-1 1 0 0 0,1-1-1 0 0,-1 1 1 0 0,1-1 0 0 0,-1 1 0 0 0,0-1 0 0 0,1 1-1 0 0,-1-1 1 0 0,0 1 0 0 0,0 0 0 0 0,1-1 0 0 0,-1 1-1 0 0,0 0-4 0 0,3 31 24 0 0,-3-27-28 0 0,0 0 40 0 0,1 7 138 0 0,-1-4 28 0 0,1 1 43 0 0,-3 21 675 0 0,-1-18-567 0 0,0-4-237 0 0,0 3 102 0 0,-1 1 78 0 0,2 3 85 0 0,1 2 98 0 0,1 2-235 0 0,0 0 55 0 0,0 43 810 0 0,0-35-692 0 0,0-12-243 0 0,0 0-37 0 0,0 0-43 0 0,0 0-51 0 0,0-9-26 0 0,1 0 0 0 0,0 0 0 0 0,0 0 1 0 0,0-1-1 0 0,1 1 0 0 0,0 0-17 0 0,0-1 18 0 0,-1 0 1 0 0,1 0-1 0 0,-1 0 0 0 0,0 0 1 0 0,0 5-19 0 0,-1-8 7 0 0,0 0 1 0 0,0 0 0 0 0,0 0-1 0 0,0 0 1 0 0,1 0 0 0 0,-1 0 0 0 0,1 0-1 0 0,-1 0 1 0 0,1-1 0 0 0,0 1-1 0 0,0 0 1 0 0,0 0 0 0 0,1 1-8 0 0,-1-2 6 0 0,0 0 0 0 0,0 1 1 0 0,-1-1-1 0 0,1 1 0 0 0,0-1 0 0 0,-1 1 1 0 0,1-1-1 0 0,-1 1 0 0 0,1 0 0 0 0,-1-1 0 0 0,0 1 1 0 0,0-1-1 0 0,0 2-6 0 0,0-1 3 0 0,0 0 0 0 0,1-1 0 0 0,-1 1 0 0 0,0 0 0 0 0,1-1 0 0 0,-1 1 0 0 0,1-1 0 0 0,-1 1 0 0 0,1-1 1 0 0,0 1-1 0 0,0-1 0 0 0,-1 1 0 0 0,1-1 0 0 0,1 1-3 0 0,2 6 21 0 0,2 5 0 0 0,4-8 33 0 0,-5 2-16 0 0,-5-7-36 0 0,0 1-1 0 0,0-1 0 0 0,1 1 0 0 0,-1-1 0 0 0,0 0 0 0 0,0 1 0 0 0,1-1 0 0 0,-1 1 0 0 0,0-1 1 0 0,1 0-1 0 0,-1 1 0 0 0,1-1 0 0 0,-1 0 0 0 0,1 0 0 0 0,-1 1 0 0 0,0-1 0 0 0,1 0 1 0 0,-1 0-1 0 0,1 0 0 0 0,-1 1 0 0 0,1-1 0 0 0,-1 0 0 0 0,1 0 0 0 0,-1 0 0 0 0,1 0 1 0 0,-1 0-1 0 0,1 0 0 0 0,-1 0 0 0 0,1 0 0 0 0,-1 0 0 0 0,1 0 0 0 0,0-1-1 0 0,11 2 29 0 0,12-2 26 0 0,-23 1-54 0 0,-1 0 0 0 0,1 0 1 0 0,-1 0-1 0 0,1-1 0 0 0,-1 1 1 0 0,1 0-1 0 0,-1 0 0 0 0,1 0 1 0 0,-1-1-1 0 0,1 1 0 0 0,-1 0 1 0 0,0-1-1 0 0,1 1 1 0 0,-1 0-1 0 0,1-1 0 0 0,-1 1 1 0 0,0 0-1 0 0,1-1 0 0 0,-1 1 1 0 0,0-1-1 0 0,0 1 0 0 0,1-1 1 0 0,-1 1-1 0 0,0-1 0 0 0,0 1 1 0 0,0-1-1 0 0,1 1 0 0 0,-1-1 1 0 0,0 1-1 0 0,0-1 1 0 0,0 1-1 0 0,0-1 0 0 0,0 0-1 0 0,1-2 17 0 0,1 1-36 0 0,1-1-23 0 0,2 0-33 0 0,5-3-147 0 0,7-3-150 0 0,-8 1 169 0 0,7-8-155 0 0</inkml:trace>
  <inkml:trace contextRef="#ctx0" brushRef="#br0" timeOffset="362.96">332 395 5840 0 0,'0'0'132'0'0,"0"0"17"0"0,0 0 11 0 0,3 0-21 0 0,1 1-128 0 0,0 1 59 0 0,0 3 69 0 0,2 4 135 0 0,-2-1-21 0 0,0-4-114 0 0,-3-3 48 0 0,0 1-35 0 0,1 0 63 0 0,-2 1-77 0 0,1 1-70 0 0,-1 0-17 0 0,0-2 54 0 0,5 6 99 0 0,2 5 130 0 0,-6-2-62 0 0,1 0 3 0 0,4 2 37 0 0,1-1-20 0 0,-6-1-54 0 0,-1 17 198 0 0,0 1-56 0 0,0-11-173 0 0,0-1-49 0 0,0-15-138 0 0,0 0-1 0 0,0-1 0 0 0,0 1 1 0 0,1 0-1 0 0,-1-1 0 0 0,0 1 0 0 0,1 0 1 0 0,-1-1-1 0 0,1 1 0 0 0,0-1 1 0 0,-1 1-1 0 0,1-1 0 0 0,0 1 1 0 0,0-1-20 0 0,5 12 119 0 0,-3-1-34 0 0,-1 3 42 0 0,-2 4 69 0 0,-1 12 153 0 0,0 2 56 0 0,1-30-371 0 0,0 0 0 0 0,0 0 0 0 0,0 0 0 0 0,-1 0 0 0 0,1-1 0 0 0,-1 1 0 0 0,0 1-34 0 0,-6 3 177 0 0,7-7-170 0 0,-1 0 0 0 0,1 0-1 0 0,0 1 1 0 0,-1-1 0 0 0,1 0-1 0 0,0 0 1 0 0,-1 0 0 0 0,1 1-1 0 0,0-1 1 0 0,0 0 0 0 0,-1 0 0 0 0,1 1-1 0 0,0-1 1 0 0,0 0 0 0 0,-1 1-1 0 0,1-1 1 0 0,0 0 0 0 0,0 1-1 0 0,0-1 1 0 0,0 0 0 0 0,-1 1-1 0 0,1-1 1 0 0,0 0 0 0 0,0 1-1 0 0,0-1 1 0 0,0 0 0 0 0,0 1 0 0 0,0-1-1 0 0,0 0 1 0 0,0 1 0 0 0,0-1-1 0 0,0 1 1 0 0,0-1 0 0 0,0 0-1 0 0,1 1 1 0 0,-1-1 0 0 0,0 0-1 0 0,0 1 1 0 0,0-1 0 0 0,0 0-1 0 0,1 1 1 0 0,-1-1 0 0 0,0 0 0 0 0,0 1-1 0 0,0-1 1 0 0,1 0-7 0 0,3 7 113 0 0,3 4 77 0 0,-7-10-176 0 0,1-1-1 0 0,-1 1 1 0 0,0 0-1 0 0,0-1 1 0 0,0 1-1 0 0,0 0 1 0 0,0 0-1 0 0,0-1 1 0 0,0 1-1 0 0,0 0 1 0 0,0 0-1 0 0,0-1 1 0 0,0 1-1 0 0,0 0 1 0 0,-1-1 0 0 0,1 1-1 0 0,0 0 1 0 0,-1 0-14 0 0,0 2 72 0 0,-4 2 4 0 0,3-2 9 0 0,-1 0 33 0 0,-1 1 59 0 0,-10 7-59 0 0,1-6-50 0 0,9 1-44 0 0,0-1 59 0 0,-6-3 72 0 0,6-2-56 0 0,-1 0 34 0 0,-10 1 239 0 0,10-1-277 0 0,0 0-32 0 0,1-1-44 0 0,1 0-38 0 0,1 1-42 0 0,0-2-51 0 0,-3-4 18 0 0,5 5 87 0 0,0 1 1 0 0,0-1 0 0 0,0 1-1 0 0,-1 0 1 0 0,1-1 0 0 0,0 1-1 0 0,0 0 1 0 0,-1-1 0 0 0,1 1-1 0 0,0 0 1 0 0,0-1 0 0 0,-1 1-1 0 0,1 0 1 0 0,-1 0 0 0 0,1-1-1 0 0,0 1 1 0 0,-1 0 0 0 0,1 0-1 0 0,0 0 1 0 0,-1 0 0 0 0,1-1-1 0 0,-1 1 1 0 0,1 0 0 0 0,0 0-1 0 0,-1 0 1 0 0,1 0 0 0 0,-1 0-1 0 0,1 0 1 0 0,-1 0 0 0 0,1 0-1 0 0,-1 0 7 0 0,-4-2-280 0 0,4 0 182 0 0,-1 0 44 0 0,-3-4 1 0 0,3 3-8 0 0,2 1-13 0 0,-1-1-39 0 0,0 1-60 0 0,0-1-67 0 0,1 0-77 0 0,0 0-88 0 0,0 1 70 0 0,0 1-49 0 0,0-1-44 0 0,0 0-38 0 0,0 1-137 0 0,0-1-37 0 0,0-4-1414 0 0</inkml:trace>
  <inkml:trace contextRef="#ctx0" brushRef="#br0" timeOffset="764.04">332 269 6624 0 0,'0'0'192'0'0,"0"0"45"0"0,0 0 63 0 0,0 0 20 0 0,0 0 7 0 0,0 0 1 0 0</inkml:trace>
  <inkml:trace contextRef="#ctx0" brushRef="#br0" timeOffset="1032.74">569 1 4536 0 0,'0'0'133'0'0,"0"0"-33"0"0,2 2-4 0 0,1 0-32 0 0,-1 0-1 0 0,1 0 1 0 0,-1-1 0 0 0,1 1-1 0 0,0-1 1 0 0,-1 0-1 0 0,1 0 1 0 0,0 0-1 0 0,0 0 1 0 0,1 0-64 0 0,20 8 506 0 0,-14 0-216 0 0,-1 3 35 0 0,-4-2-35 0 0,-1-1-52 0 0,5 3 60 0 0,4 0 12 0 0,9 10 201 0 0,-12-6-231 0 0,-5 11 9 0 0,2-12-62 0 0,-3-6-74 0 0,1 4 37 0 0,-3-8-135 0 0,6 20 230 0 0,-5 5 39 0 0,-1-14-150 0 0,4 6 148 0 0,0 2 16 0 0,-4-4-164 0 0,-2 19 136 0 0,0 63 588 0 0,0-71-664 0 0,0-1-60 0 0,0-23-102 0 0,-1 1 0 0 0,0-1 0 0 0,0 0-1 0 0,-1 0 1 0 0,0 0 0 0 0,-2 5-72 0 0,2-7 51 0 0,-2 12 184 0 0,4-4-83 0 0,-1 5 35 0 0,-6-6-10 0 0,6-10-151 0 0,1-1 0 0 0,-1 1 1 0 0,0-1-1 0 0,0 1 0 0 0,1-1 0 0 0,-1 1 0 0 0,1 0 1 0 0,-1-1-1 0 0,1 1 0 0 0,0 0 0 0 0,0-1 0 0 0,-1 1 0 0 0,1 0 1 0 0,0 0-27 0 0,1 8 101 0 0,0 16 171 0 0,-1-24-224 0 0,0 1 0 0 0,0-1 0 0 0,0 1 0 0 0,-1 0 0 0 0,1-1 0 0 0,-1 1 0 0 0,0-1 0 0 0,0 2-48 0 0,-10 9 199 0 0,9-9-51 0 0,1-1-66 0 0,0 1-41 0 0,2 1-21 0 0,0-2 29 0 0,-1 8 114 0 0,0 2 22 0 0,0-6 8 0 0,-3-7-118 0 0,-7 0-49 0 0,8 0-45 0 0,1 0-92 0 0,1 0-94 0 0,0 0 53 0 0,0 0-41 0 0,0 0-42 0 0,0 0-40 0 0,0 0-38 0 0,0 0-33 0 0,0 0-227 0 0,0-1-57 0 0,0 0-747 0 0,0-4-594 0 0,0-4-1127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8:55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32 316 5848 0 0,'0'0'168'0'0,"0"0"-43"0"0,0 0-12 0 0,0 0 34 0 0,0 0 114 0 0,0 0 215 0 0,2 3 18 0 0,-1-2-496 0 0,0 0 49 0 0,2 1 75 0 0,0 1 52 0 0,8 8 547 0 0,-7-6-446 0 0,-2-2-151 0 0,0 0-41 0 0,3 10 445 0 0,5-8-12 0 0,-4 3-147 0 0,2 9 44 0 0,-6-13-281 0 0,3 28 751 0 0,0-24-669 0 0,1 2 89 0 0,-3 3 75 0 0,-1 1 2 0 0,3-4-90 0 0,-4-8-256 0 0,0-1 0 0 0,0 1 0 0 0,0-1 1 0 0,0 1-1 0 0,0 0 0 0 0,-1-1 0 0 0,1 1 0 0 0,-1 0 0 0 0,1-1 1 0 0,-1 1-1 0 0,0 0 0 0 0,0 0 0 0 0,0 0-34 0 0,0 22 287 0 0,0-4-40 0 0,3-14-154 0 0,7 4-21 0 0,-7-7 27 0 0,-2 0-33 0 0,-2 7 76 0 0,1-10-114 0 0,0 3 233 0 0,0-3 10 0 0,0 0-34 0 0,0 0-176 0 0,-3 2-34 0 0,-7 9-42 0 0,7-9-121 0 0,3-5 18 0 0,1-1-86 0 0,-1 1-30 0 0,0 0-72 0 0,0 0-81 0 0,0 0-88 0 0,-1 0-96 0 0,1 0-106 0 0,-1 0-112 0 0,0 0-122 0 0,-4-3-946 0 0,-3-4-1052 0 0</inkml:trace>
  <inkml:trace contextRef="#ctx0" brushRef="#br0" timeOffset="279.95">0 32 6704 0 0,'0'0'149'0'0,"0"0"23"0"0,0 0 12 0 0,0 3-9 0 0,0 8-66 0 0,0-9-28 0 0,0-2-7 0 0,0 3-14 0 0,0 7-62 0 0,0-7-64 0 0</inkml:trace>
  <inkml:trace contextRef="#ctx0" brushRef="#br0" timeOffset="599.77">363 1 5008 0 0,'0'0'108'0'0,"0"0"17"0"0,0 0 13 0 0,-3 0-15 0 0,-7 0-41 0 0,8 0 9 0 0,1 0 104 0 0,1 0 176 0 0,-2 0 12 0 0,-12 0-16 0 0,1 0-66 0 0,11 0-33 0 0,2 0-4 0 0,0 0-18 0 0,-3 0-74 0 0,-9 3-46 0 0,-2 7 10 0 0,11-7-27 0 0,2 0-33 0 0,0 2 27 0 0,2-2-59 0 0,-3-1 13 0 0,-11 3 226 0 0,0 6 5 0 0,9-5-135 0 0,4 0-57 0 0,-1 0-57 0 0,-10 10-39 0 0,9 0 21 0 0,2 13 175 0 0,0 36 105 0 0,0-63-291 0 0,0-1-1 0 0,0 1 0 0 0,0 0 0 0 0,1-1 0 0 0,-1 1 1 0 0,0-1-1 0 0,1 1 0 0 0,0-1 0 0 0,-1 1 0 0 0,1-1 1 0 0,0 0-1 0 0,0 1 0 0 0,-1-1-9 0 0,7 12 58 0 0,-6 5 5 0 0,0-5 30 0 0,0-5-4 0 0,1 1 40 0 0,2 1-18 0 0,1 3 61 0 0,6 20 288 0 0,-7-23-344 0 0,-2 0-44 0 0,1 3 11 0 0,-3-10-70 0 0,1-1 0 0 0,-1 0 0 0 0,1 1 0 0 0,-1-1 0 0 0,1 0 0 0 0,0 0 0 0 0,0 0 0 0 0,0 1 0 0 0,0-1 0 0 0,0 0 0 0 0,0 0 0 0 0,1 0-1 0 0,-1-1 1 0 0,1 1 0 0 0,0 0-13 0 0,-1 0 11 0 0,1 0-1 0 0,-1 0 1 0 0,1 0 0 0 0,-1 0-1 0 0,0 0 1 0 0,0 0-1 0 0,1 0 1 0 0,-2 0 0 0 0,1 0-1 0 0,0 0 1 0 0,0 1-1 0 0,-1-1 1 0 0,1 0-1 0 0,-1 1-10 0 0,3 10 52 0 0,11 14 151 0 0,-12-25-171 0 0,0 1 1 0 0,-1 0-1 0 0,1 0 1 0 0,-1 0-1 0 0,1 0 1 0 0,-1 0-1 0 0,0 0 1 0 0,0 0-1 0 0,0 1 1 0 0,-1-1-1 0 0,1 3-32 0 0,-1-4 16 0 0,0-1 0 0 0,1 1 0 0 0,-1 0-1 0 0,0 0 1 0 0,1-1 0 0 0,-1 1 0 0 0,1 0 0 0 0,0-1 0 0 0,-1 1-1 0 0,1 0 1 0 0,0-1 0 0 0,0 1 0 0 0,0-1-16 0 0,0 1 15 0 0,0-1 1 0 0,0 1 0 0 0,0 0-1 0 0,0-1 1 0 0,-1 1 0 0 0,1 0 0 0 0,-1-1-1 0 0,1 1 1 0 0,-1 0 0 0 0,0 0-1 0 0,1-1 1 0 0,-1 1 0 0 0,0 0-16 0 0,0 5 33 0 0,0 0 39 0 0,0 17 266 0 0,0-17-237 0 0,0-7-99 0 0,0 0 0 0 0,0 0 0 0 0,0 0 0 0 0,0 0 0 0 0,0 0 0 0 0,0 0 0 0 0,0 0-1 0 0,0 0 1 0 0,0 1 0 0 0,0-1 0 0 0,0 0 0 0 0,0 0 0 0 0,0 0 0 0 0,0 0 0 0 0,0 0 0 0 0,0 0 0 0 0,0 0 0 0 0,0 0 0 0 0,0 0 0 0 0,0 0 0 0 0,0 1 0 0 0,0-1 0 0 0,0 0 0 0 0,0 0 0 0 0,0 0 0 0 0,0 0 0 0 0,0 0 0 0 0,0 0 0 0 0,0 0 0 0 0,0 0 0 0 0,0 0 0 0 0,0 0 0 0 0,1 0 0 0 0,-1 0 0 0 0,0 0 0 0 0,0 0 0 0 0,0 0 0 0 0,0 1 0 0 0,0-1 0 0 0,0 0 0 0 0,0 0 0 0 0,0 0 0 0 0,0 0 0 0 0,0 0 0 0 0,1 0 0 0 0,-1 0 0 0 0,0 0 0 0 0,0 0 0 0 0,0 0 0 0 0,0 0 0 0 0,0 0 0 0 0,0 0 0 0 0,0 0 0 0 0,0 0 0 0 0,0 0 0 0 0,0-1 0 0 0,1 1-2 0 0,9 0 11 0 0,-7 0-70 0 0,-3 0-6 0 0,0 0 26 0 0,-3 0 98 0 0,2 0-201 0 0,1 0 55 0 0,0 0 49 0 0,-1 0 39 0 0,0 0 86 0 0,0 0 266 0 0,0 0-290 0 0,1 0-59 0 0,-1 0-38 0 0,1 0-33 0 0,-1 0-37 0 0,1 0-43 0 0,-1 0-61 0 0,0 0-59 0 0,0 0-65 0 0,0 0-69 0 0,0 0-76 0 0,0 0-82 0 0,0 0-85 0 0,-1 0-93 0 0,-2 0-936 0 0,-5 0-954 0 0</inkml:trace>
  <inkml:trace contextRef="#ctx0" brushRef="#br0" timeOffset="779.32">126 364 6272 0 0,'3'0'141'0'0,"12"-5"45"0"0,-4-3-33 0 0,-4 3-59 0 0,-1 5-36 0 0,0-1-34 0 0,8-6-19 0 0,16-8 33 0 0,-26 14-27 0 0,0 0-1 0 0,0-1 1 0 0,0 1-1 0 0,0 1 1 0 0,0-1 0 0 0,0 1-1 0 0,2-1-10 0 0,4 1 8 0 0,9-3 112 0 0,-13 1-122 0 0,0-3-72 0 0,1 0-105 0 0,-4 1-40 0 0,0 1-69 0 0,3-1-244 0 0,0-1-80 0 0,5-1-269 0 0,7-4-505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02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6336 0 0,'0'0'141'0'0,"0"0"23"0"0,0 0 11 0 0,3 0-29 0 0,10 3-116 0 0,-11-2-24 0 0,3 1 37 0 0,0 1 33 0 0,5 3 145 0 0,-10-6-196 0 0,1 1 0 0 0,0-1 0 0 0,-1 1 0 0 0,1-1 0 0 0,0 1 0 0 0,-1-1 0 0 0,1 1 0 0 0,-1 0 1 0 0,1-1-1 0 0,-1 1 0 0 0,1 0 0 0 0,-1-1 0 0 0,1 1 0 0 0,-1 0 0 0 0,0 0 0 0 0,1-1 0 0 0,-1 1 1 0 0,0 0-1 0 0,0 0 0 0 0,0 0-25 0 0,3 4 449 0 0,1 0-282 0 0,-1 0-1 0 0,0 0 1 0 0,0 0 0 0 0,0 0 0 0 0,-1 0-1 0 0,1 2-166 0 0,7 14 466 0 0,1-5-85 0 0,-6-8-121 0 0,0 2-164 0 0,-1 3 44 0 0,-1 3 49 0 0,-2 2 56 0 0,-1 30 312 0 0,0-32-415 0 0,0-1-55 0 0,0-13-83 0 0,0 0 1 0 0,0 0 0 0 0,0-1 0 0 0,-1 1-1 0 0,1 0 1 0 0,-1 0 0 0 0,1-1-1 0 0,-1 1 1 0 0,0-1 0 0 0,0 1 0 0 0,0 0-1 0 0,0-1 1 0 0,0 0 0 0 0,0 1-1 0 0,0-1 1 0 0,0 1 0 0 0,0-1 0 0 0,-1 0-1 0 0,1 0-4 0 0,-12 16 4 0 0,10-2-77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05.9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4864 0 0,'0'0'141'0'0,"3"3"-6"0"0,7 7-52 0 0,-8-8 5 0 0,-1-1 102 0 0,1 1 166 0 0,3 2-211 0 0,-1 0-24 0 0,-1 0-1 0 0,1-1 1 0 0,-1 1-1 0 0,1 0 1 0 0,0 2-121 0 0,1 5 306 0 0,0 2 50 0 0,1 0 11 0 0,-1-2-41 0 0,5 7 136 0 0,-7-5-241 0 0,2 3 87 0 0,6 0 77 0 0,-1-5-103 0 0,-3 0-58 0 0,-1 2-7 0 0,-1 6 66 0 0,1 3 45 0 0,4-1 90 0 0,-4 8-2 0 0,4 3-14 0 0,-5-4-55 0 0,1-12-122 0 0,-1-4-44 0 0,-2 8 48 0 0,-1-5 3 0 0,3-6-58 0 0,1 4-15 0 0,-3 9 45 0 0,-4-11-83 0 0,1 0 37 0 0,2 0 4 0 0,4 1-43 0 0,0 1-16 0 0,-4 1 33 0 0,-2-10-110 0 0,0 1 6 0 0,0 13 59 0 0,0-16-6 0 0,0-2-13 0 0,0 0 6 0 0,0 0 4 0 0,-10-3 68 0 0,5-1-108 0 0,2-2-38 0 0,2 4-4 0 0,1 1-1 0 0,-1 0 1 0 0,1 0-1 0 0,-1 0 1 0 0,0 0 0 0 0,0 0-1 0 0,1 0 1 0 0,-1 0-1 0 0,0 0 1 0 0,0 0-1 0 0,0 0 1 0 0,0 0-1 0 0,0 1 1 0 0,0-1 0 0 0,0 0 0 0 0,-6-2-1 0 0,0-1-25 0 0,5-7-47 0 0,-2-10-94 0 0,-9-5-8 0 0,4 10 49 0 0,1-3-64 0 0,-1-8 69 0 0,-10-43-85 0 0,13 48 105 0 0,1 1-42 0 0,2 6 9 0 0,1-5-70 0 0,2 7 29 0 0,-1 5 52 0 0,-2-1-32 0 0,2 4 92 0 0,-7-20-195 0 0,4-5 72 0 0,5 18 125 0 0,-1-10-47 0 0,-3 8-8 0 0,-4 2 25 0 0,6 9 78 0 0,0 0 0 0 0,0-1 0 0 0,0 1 0 0 0,0 0 0 0 0,1 0 0 0 0,-1-1 0 0 0,1 1 0 0 0,0-3 13 0 0,-1-15-85 0 0,1 14 70 0 0,0 4 5 0 0,-1 0 1 0 0,1 0 0 0 0,0 0 0 0 0,0-1 0 0 0,0 1 0 0 0,1 0-1 0 0,-1 0 1 0 0,1 0 0 0 0,0 0 0 0 0,0-1 9 0 0,6-1-30 0 0,-7 5 29 0 0,1 0 0 0 0,-1-1-1 0 0,0 1 1 0 0,1 0 0 0 0,-1 0 0 0 0,0-1 0 0 0,1 1 0 0 0,-1 0 0 0 0,0 0 0 0 0,1-1 0 0 0,-1 1 0 0 0,0 0 0 0 0,1-1-1 0 0,-1 1 1 0 0,0 0 0 0 0,0-1 0 0 0,0 1 0 0 0,1-1 0 0 0,-1 1 0 0 0,0 0 0 0 0,0-1 0 0 0,0 1 0 0 0,0-1 0 0 0,0 1 0 0 0,0 0-1 0 0,0-1 1 0 0,0 1 0 0 0,0-1 0 0 0,0 1 0 0 0,0 0 0 0 0,0-1 1 0 0,0 1-1 0 0,0 0 0 0 0,0 0 1 0 0,0 0-1 0 0,0-1 0 0 0,0 1 0 0 0,0 0 1 0 0,0 0-1 0 0,0 0 0 0 0,0 0 0 0 0,0 0 1 0 0,0 0-1 0 0,0 0 0 0 0,0 0 0 0 0,0 0 1 0 0,0 0-1 0 0,0-1 0 0 0,0 1 0 0 0,0 0 1 0 0,0 0-1 0 0,0 0 0 0 0,0 0 0 0 0,0 0 1 0 0,0 0-1 0 0,0 0 0 0 0,0 0 1 0 0,0 0-1 0 0,0 0 0 0 0,0 0 0 0 0,1 0 1 0 0,-1-1-1 0 0,0 1 0 0 0,0 0 0 0 0,0 0 1 0 0,0 0-1 0 0,0 0 0 0 0,0 0 0 0 0,0 0 1 0 0,0 0-1 0 0,0 0 0 0 0,0 0 0 0 0,0 0 1 0 0,0 0-1 0 0,1 0 0 0 0,-1 0 0 0 0,0 0 1 0 0,0 0-1 0 0,0 0 0 0 0,0 0 0 0 0,0 0 1 0 0,0 0-1 0 0,0 0 0 0 0,0 0 0 0 0,0 0 1 0 0,0 0-1 0 0,1 0 0 0 0,-1 0 0 0 0,0 0 1 0 0,0 0 0 0 0,0 0-1 0 0,1 1 0 0 0,-1-1 0 0 0,0 0 0 0 0,1 0 1 0 0,-1 0-1 0 0,1 0 0 0 0,-1 0 0 0 0,0 0 1 0 0,1 0-1 0 0,-1 0 0 0 0,0 0 0 0 0,1-1 0 0 0,-1 1 1 0 0,0 0-1 0 0,1 0 0 0 0,-1 0 0 0 0,0 0 1 0 0,1 0-1 0 0,-1-1 0 0 0,0 1 0 0 0,0 0 0 0 0,1 0 1 0 0,-1 0-1 0 0,0-1 0 0 0,1 1 0 0 0,-1 0 1 0 0,0 0-1 0 0,0-1 0 0 0,0 1 0 0 0,1 0 0 0 0,-1-1 1 0 0,0 1-1 0 0,0 0 0 0 0,0-1 0 0 0,0 1 1 0 0,0 0 0 0 0,1-1-2 0 0,-1 1 0 0 0,0 0 0 0 0,0-1 1 0 0,0 1-1 0 0,0-1 0 0 0,0 1 1 0 0,1 0-1 0 0,-1-1 0 0 0,0 1 1 0 0,0 0-1 0 0,1-1 0 0 0,-1 1 1 0 0,0 0-1 0 0,1-1 0 0 0,-1 1 0 0 0,0 0 1 0 0,1 0-1 0 0,-1 0 0 0 0,0-1 1 0 0,1 1-1 0 0,-1 0 2 0 0,4-1-11 0 0,-1 0 1 0 0,0 0-1 0 0,0 1 1 0 0,0 0-1 0 0,1-1 0 0 0,-1 1 1 0 0,2 0 10 0 0,59 0-128 0 0,-63 1 128 0 0,1-1 0 0 0,0 0 0 0 0,0 0 0 0 0,-1 1 0 0 0,1-1 0 0 0,0 1 0 0 0,0-1 0 0 0,-1 1 0 0 0,1 0 0 0 0,0-1 0 0 0,-1 1 0 0 0,1 0 0 0 0,-1 0 0 0 0,1 0 0 0 0,-1 0 0 0 0,1 0 0 0 0,-1 0 0 0 0,1 0 0 0 0,0-1 0 0 0,-1 1 0 0 0,1 0 0 0 0,0-1 0 0 0,0 0 0 0 0,-1 1 0 0 0,1-1 0 0 0,0 0 0 0 0,0 0 0 0 0,0 0 0 0 0,-1 0 0 0 0,1 1 0 0 0,0-1 0 0 0,-1 0 0 0 0,1 1 1 0 0,-1-1-1 0 0,1 1 0 0 0,0-1 0 0 0,-1 1 0 0 0,1 0 0 0 0,-1 0 0 0 0,0-1 1 0 0,1 1-1 0 0,-1 0 0 0 0,7 4 12 0 0,3 0 37 0 0,-9-5-43 0 0,-1 1 1 0 0,0-1 0 0 0,0 0 0 0 0,0 1-1 0 0,0-1 1 0 0,0 1 0 0 0,0 0-1 0 0,0-1 1 0 0,0 1 0 0 0,0 0 0 0 0,0 0-1 0 0,0-1 1 0 0,0 1 0 0 0,-1 0-1 0 0,1 0 1 0 0,0 0 0 0 0,-1 0 0 0 0,1 1-7 0 0,4 9 67 0 0,-5-10-61 0 0,1 0 0 0 0,-1 0 0 0 0,0 0 0 0 0,1 0 0 0 0,-1 0 0 0 0,1 0 0 0 0,0 0 0 0 0,-1 0 0 0 0,1 0 0 0 0,0 0 0 0 0,0 0 0 0 0,-1 0 0 0 0,1 0 1 0 0,0 0-1 0 0,0-1 0 0 0,0 1 0 0 0,0 0 0 0 0,1 0-6 0 0,5 2 10 0 0,-6-3-9 0 0,-1 0-1 0 0,0 0 0 0 0,1 0 1 0 0,-1 1-1 0 0,1-1 0 0 0,-1 0 1 0 0,1 0-1 0 0,-1 0 0 0 0,0 1 1 0 0,1-1-1 0 0,-1 0 0 0 0,0 1 1 0 0,1-1-1 0 0,-1 0 0 0 0,0 1 0 0 0,1-1 1 0 0,-1 0-1 0 0,0 1 0 0 0,0-1 1 0 0,1 0-1 0 0,-1 1 0 0 0,1 20-3 0 0,-1 1 5 0 0,0-17-2 0 0,0-4 0 0 0,0 0 0 0 0,0 0 0 0 0,0 0 0 0 0,0 0 0 0 0,0 0 0 0 0,0 0 0 0 0,0 0 0 0 0,0 0 0 0 0,0 0 0 0 0,-1 0 0 0 0,1 0 0 0 0,0-1 0 0 0,0 1 0 0 0,-1 0 0 0 0,1 0 0 0 0,-1 0 0 0 0,1 0 0 0 0,-1 0 0 0 0,1 0 0 0 0,-1-1 0 0 0,0 1 0 0 0,1 0 0 0 0,-1 0 0 0 0,0-1 0 0 0,0 1 0 0 0,1 0 0 0 0,-1-1 0 0 0,0 1 0 0 0,0-1 0 0 0,0 1 0 0 0,0-1 0 0 0,0 0 0 0 0,0 1 0 0 0,-9 8 5 0 0,0 11 92 0 0,9-19-90 0 0,1 0 1 0 0,-1 0-1 0 0,1 0 1 0 0,-1 0-1 0 0,0 0 1 0 0,0 0-1 0 0,0 0 1 0 0,1 0-1 0 0,-1 0 1 0 0,0 0 0 0 0,0-1-1 0 0,0 1 1 0 0,-1 0-8 0 0,-10 3 77 0 0,3 1-9 0 0,-17 20-5 0 0,10-12-63 0 0,3-8 0 0 0,8 6 0 0 0,-24 5 0 0 0,13-14 0 0 0,15-2 0 0 0,1 0 0 0 0,-1 0 0 0 0,0 0 0 0 0,0 0 0 0 0,0 0 0 0 0,0 0 0 0 0,0 0 0 0 0,1 1 0 0 0,-1-1 0 0 0,0 0 0 0 0,0 0 0 0 0,0 1 0 0 0,1-1 0 0 0,-1 0 0 0 0,0 1 0 0 0,0 0-115 0 0,1 0 34 0 0,-1 0 6 0 0,0 1 103 0 0,0 0 162 0 0,0 0 45 0 0,0-1-150 0 0,0 0-105 0 0,1-1-31 0 0,-1 0-34 0 0,0 1-74 0 0,0-1-67 0 0,0 0-73 0 0,-1 1-82 0 0,1-1-91 0 0,-1 0-96 0 0,-1 0-107 0 0,1 0-112 0 0,-2 0-680 0 0,-5 0-834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06.5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0 5904 0 0,'0'0'132'0'0,"0"0"17"0"0,0 0 11 0 0,0 3 32 0 0,0 0-98 0 0,1-1-44 0 0,-1 0 1 0 0,0 0-1 0 0,0-1 1 0 0,0 1-1 0 0,0 0 0 0 0,-1 0 1 0 0,1 0-1 0 0,0 0 0 0 0,-1-1 1 0 0,1 1-1 0 0,-1 1-50 0 0,-2-1 114 0 0,-1 0 6 0 0,1 0-2 0 0,1 0-12 0 0,1 3 95 0 0,1-2-61 0 0,-1 2 33 0 0,0 4-9 0 0,-5 2 14 0 0,-1 2 16 0 0,6-1-13 0 0,-1 0 56 0 0,-5 4 45 0 0,2-7-110 0 0,0 4 47 0 0,2-5-127 0 0,-1 6 80 0 0,-9 21 290 0 0,9-26-348 0 0,-1-2-34 0 0,3-3-12 0 0,0-1 1 0 0,0 1 0 0 0,0 0 0 0 0,0-1 0 0 0,-1 4-69 0 0,1 18 254 0 0,1-19-191 0 0,1-1 0 0 0,-1 1-1 0 0,0-1 1 0 0,-1 1 0 0 0,1-1 0 0 0,-1 2-63 0 0,-5 16 224 0 0,6-7-103 0 0,0 20 132 0 0,-1-22-158 0 0,2 0 0 0 0,0 0 0 0 0,1 0 0 0 0,0 0 0 0 0,2 6-95 0 0,2-3 82 0 0,-3-10-37 0 0,0 0 1 0 0,0-1 0 0 0,-1 1 0 0 0,0 0-1 0 0,0 3-45 0 0,0 8 130 0 0,6 1-30 0 0,-2-9-40 0 0,0 8 65 0 0,-4-14-95 0 0,1 0 0 0 0,-1 0 0 0 0,0-1 0 0 0,1 1 0 0 0,0 0 0 0 0,2 3-30 0 0,8 14 187 0 0,-1-3 17 0 0,-2-8-98 0 0,-2-2-36 0 0,-4-4-36 0 0,0-1-1 0 0,0 0 0 0 0,1 0 0 0 0,-1 0 0 0 0,1 0 1 0 0,0-1-34 0 0,22 11 214 0 0,-20-10-172 0 0,5 1 48 0 0,6-4-6 0 0,-1 1-10 0 0,-2 6 4 0 0,-13-6-66 0 0,0 0 0 0 0,1-1 0 0 0,-1 1 0 0 0,1 0 0 0 0,-1-1 0 0 0,1 1 0 0 0,-1-1 0 0 0,1 1 0 0 0,-1-1 0 0 0,1 0 0 0 0,-1 0 0 0 0,1 1 0 0 0,0-1-12 0 0,45 0 254 0 0,-36-2-198 0 0,-10 1-55 0 0,-1 1 0 0 0,0 0 1 0 0,1-1-1 0 0,-1 1 1 0 0,0 0-1 0 0,1-1 0 0 0,-1 1 1 0 0,0-1-1 0 0,0 1 0 0 0,1 0 1 0 0,-1-1-1 0 0,0 1 1 0 0,0-1-1 0 0,0 1 0 0 0,1-1 1 0 0,-1 1-1 0 0,0-1 1 0 0,0 1-1 0 0,0-1 0 0 0,0 1 1 0 0,0-1-1 0 0,0 1 0 0 0,0-1 1 0 0,0 1-1 0 0,0-1-1 0 0,0 1 1 0 0,0 0 0 0 0,0 0-1 0 0,0 0 1 0 0,0 0 0 0 0,0 0 0 0 0,0 0-1 0 0,0 0 1 0 0,0 0 0 0 0,0 0 0 0 0,0 0-1 0 0,0-1 1 0 0,0 1 0 0 0,0 0 0 0 0,0 0-1 0 0,0 0 1 0 0,0 0 0 0 0,0 0 0 0 0,0 0-1 0 0,0 0 1 0 0,0 0 0 0 0,0 0 0 0 0,0 0-1 0 0,0 0 1 0 0,0-1 0 0 0,0 1 0 0 0,0 0-1 0 0,0 0 1 0 0,0 0 0 0 0,0 0 0 0 0,0 0-1 0 0,0 0 1 0 0,0 0 0 0 0,0 0 0 0 0,0 0-1 0 0,1 0 1 0 0,-1 0 0 0 0,0 0 0 0 0,0 0-1 0 0,0 0 1 0 0,0 0 0 0 0,0 0 0 0 0,0 0-1 0 0,0 0 1 0 0,0 0 0 0 0,0 0 0 0 0,0 0-1 0 0,0 0 1 0 0,1 0 0 0 0,-1 0 0 0 0,0 0-1 0 0,0 0 1 0 0,0 0 0 0 0,0 0 0 0 0,0 0-1 0 0,0 0 1 0 0,0 0 0 0 0,0 0-1 0 0,11 0 21 0 0,-8 0 33 0 0,-1-3-1 0 0,9-7-26 0 0,-9 7 47 0 0,-2 3-3 0 0,0 0-46 0 0,0 0-55 0 0,0 0-98 0 0,0 0-72 0 0,0 0-287 0 0,0 0 275 0 0,0 0-9 0 0,0 0-51 0 0,0 0-110 0 0,0 0-128 0 0,0 0-115 0 0,0 0 94 0 0,0 0-43 0 0,0 0-667 0 0,0 0-519 0 0,0 0-989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04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17 174 6120 0 0,'0'0'176'0'0,"0"0"-45"0"0,0 0-10 0 0,0 0 37 0 0,2 0 128 0 0,2 0-108 0 0,-2 1-98 0 0,-1-1 1 0 0,1 0-1 0 0,0 0 1 0 0,0 0 0 0 0,0 0-1 0 0,0-1 1 0 0,-1 1-1 0 0,1 0 1 0 0,0-1-1 0 0,0 1 1 0 0,1-1-81 0 0,1-6 374 0 0,-3 6-353 0 0,-1 1 0 0 0,0 0-1 0 0,0-1 1 0 0,0 1-1 0 0,1 0 1 0 0,-1-1 0 0 0,0 1-1 0 0,0 0 1 0 0,1-1-1 0 0,-1 1 1 0 0,0 0 0 0 0,1-1-1 0 0,-1 1 1 0 0,0 0-1 0 0,1 0 1 0 0,-1-1 0 0 0,0 1-1 0 0,1 0 1 0 0,-1 0-1 0 0,1 0 1 0 0,-1 0 0 0 0,0 0-1 0 0,1-1 1 0 0,-1 1-1 0 0,1 0 1 0 0,-1 0 0 0 0,0 0-1 0 0,1 0 1 0 0,-1 0-1 0 0,1 0 1 0 0,-1 0-21 0 0,6-2 459 0 0,-5 1-439 0 0,1-1 61 0 0,2-3 150 0 0,5-4 243 0 0,-5 5-296 0 0,-1 1-47 0 0,0 1-77 0 0,-1-1 114 0 0,0 0-61 0 0,-2 0-39 0 0,1-1-36 0 0,-1 0-6 0 0,0 2 26 0 0,11-11 142 0 0,-8 7-104 0 0,-4-4-80 0 0,1 10-1 0 0,0-9 45 0 0,-3 2-16 0 0,3 7-33 0 0,-1 0 0 0 0,1-1-1 0 0,-1 1 1 0 0,1 0-1 0 0,-1 0 1 0 0,1-1-1 0 0,-1 1 1 0 0,1 0 0 0 0,-1 0-1 0 0,1 0 1 0 0,-1 0-1 0 0,1 0 1 0 0,-1 0-1 0 0,1 0 1 0 0,-1 0 0 0 0,0 0-1 0 0,1 0 1 0 0,-1 0-5 0 0,1 0 1 0 0,0 0 1 0 0,0 0-1 0 0,0 0 1 0 0,0 0 0 0 0,0 0-1 0 0,0 0 1 0 0,0 0-1 0 0,0 0 1 0 0,-1 0 0 0 0,1 0-1 0 0,0 0 1 0 0,0 0-1 0 0,0 0 1 0 0,0 0-1 0 0,0 0 1 0 0,0 0 0 0 0,0 0-1 0 0,0 0 1 0 0,0 0-1 0 0,0 0 1 0 0,-1 0 0 0 0,1 0-1 0 0,0 0 1 0 0,0 0-1 0 0,0 0 1 0 0,0 0 0 0 0,0 0-1 0 0,0 0 1 0 0,0-1-1 0 0,0 1 1 0 0,0 0 0 0 0,0 0-1 0 0,0 0 1 0 0,0 0-1 0 0,0 0 1 0 0,0 0-1 0 0,0 0 1 0 0,-1 0 0 0 0,1 0-1 0 0,0 0 1 0 0,0 0-1 0 0,0 0 1 0 0,0-1 0 0 0,0 1-1 0 0,0 0 1 0 0,0 0-1 0 0,0 0 1 0 0,0 0 0 0 0,0 0-1 0 0,0 0 1 0 0,0 0-1 0 0,0 0 1 0 0,0 0 0 0 0,0 0-1 0 0,0-1 1 0 0,1 1-1 0 0,-1 0-1 0 0,-3-8 30 0 0,-2 4 66 0 0,-12 3 150 0 0,13 1-199 0 0,1 0 88 0 0,0 3-22 0 0,-10 7-90 0 0,6-7-23 0 0,7-3 0 0 0,-1 1 0 0 0,1-1 0 0 0,-1 0 0 0 0,1 0 0 0 0,-1 0 0 0 0,1 0 0 0 0,0 1 0 0 0,-1-1 0 0 0,1 0 0 0 0,-1 1 0 0 0,1-1 0 0 0,0 0 0 0 0,-1 1 0 0 0,1-1 0 0 0,-1 0 0 0 0,1 1 0 0 0,0-1 0 0 0,0 1 0 0 0,-1-1 0 0 0,1 1 0 0 0,0-1 0 0 0,0 1 0 0 0,-1-1 0 0 0,1 1 0 0 0,0-1 0 0 0,0 1 0 0 0,0-1 0 0 0,0 1 0 0 0,0-1 0 0 0,0 1 0 0 0,0-1 0 0 0,0 1 0 0 0,0-1 0 0 0,0 1 0 0 0,0-1 0 0 0,0 1 0 0 0,0-1 0 0 0,0 1 0 0 0,0 0 0 0 0,0 1 0 0 0,0 0 0 0 0,0 0 0 0 0,-1 0 0 0 0,1-1 0 0 0,-1 1 0 0 0,1 0 0 0 0,-1-1 0 0 0,0 1 0 0 0,1 0 0 0 0,-1-1 0 0 0,0 1 0 0 0,0-1 0 0 0,0 1 0 0 0,0-1 0 0 0,0 1 0 0 0,0-1 0 0 0,0 1 0 0 0,0 0 0 0 0,1-1 0 0 0,-1 1 0 0 0,1 0 0 0 0,-1 0 0 0 0,1-1 0 0 0,0 1 0 0 0,0 0 0 0 0,0 0 0 0 0,0 0 0 0 0,0 1 1 0 0,0-1-1 0 0,0 1 1 0 0,0-1 0 0 0,0 1-1 0 0,-1-1 1 0 0,1 1-1 0 0,-1-1 1 0 0,1 0 0 0 0,-1 1-1 0 0,0-1 1 0 0,0 0-1 0 0,0 1 1 0 0,0-1 0 0 0,0 0-1 0 0,-1 0 1 0 0,1 0-1 0 0,-1 1 0 0 0,-2 5 54 0 0,7 1-58 0 0,-2-8 8 0 0,3 7-4 0 0,-3-7 5 0 0,0 1 0 0 0,0-1-1 0 0,0 1 1 0 0,0-1 0 0 0,0 1 0 0 0,-1-1-1 0 0,1 1 1 0 0,-1-1 0 0 0,1 1-1 0 0,-1 0 1 0 0,0-1 0 0 0,1 1 0 0 0,-1 0-1 0 0,0 0-4 0 0,0-1 6 0 0,0 1-1 0 0,0-1 1 0 0,0 1-1 0 0,0-1 1 0 0,1 1-1 0 0,-1-1 1 0 0,1 1-1 0 0,-1-1 1 0 0,1 1-1 0 0,-1-1 1 0 0,1 1-1 0 0,0-1 1 0 0,0 0-1 0 0,0 0 1 0 0,0 1-6 0 0,4 4 5 0 0,0-3 42 0 0,2-2-38 0 0,-1 0-1 0 0,7 9 46 0 0,-6-6 32 0 0,2-5-63 0 0,-6 1-4 0 0,4 0 10 0 0,-5 0-21 0 0,0 1 1 0 0,0-1 0 0 0,1 0 0 0 0,-1-1 0 0 0,0 1 0 0 0,0 0-1 0 0,0-1 1 0 0,0 1 0 0 0,0-1 0 0 0,1 0-9 0 0,1-1 1 0 0,-1 0 0 0 0,1 1 0 0 0,0-1 0 0 0,0 1 0 0 0,-1 0 0 0 0,1 0 0 0 0,0 0 0 0 0,0 0 1 0 0,0 1-1 0 0,3-1-1 0 0,-3 1-1 0 0,-1 0 1 0 0,0 0 0 0 0,1-1 0 0 0,-1 1 0 0 0,1-1 0 0 0,-1 0 0 0 0,0 0-1 0 0,3-1 1 0 0,5-4-30 0 0,0-3-82 0 0,-6 4 11 0 0,1 0-37 0 0,10-9-271 0 0,-1 12-7 0 0</inkml:trace>
  <inkml:trace contextRef="#ctx0" brushRef="#br0" timeOffset="347.39">395 1 6704 0 0,'0'2'149'0'0,"0"-1"-140"0"0,0-1-1 0 0,0 1 1 0 0,0-1-1 0 0,0 1 1 0 0,0-1-1 0 0,0 1 0 0 0,0-1 1 0 0,0 1-1 0 0,1-1 1 0 0,-1 1-1 0 0,0-1 1 0 0,0 1-1 0 0,0-1 1 0 0,0 1-1 0 0,1-1 1 0 0,-1 0-1 0 0,0 1 1 0 0,1-1-1 0 0,-1 1 1 0 0,0-1-1 0 0,1 0 1 0 0,-1 1-1 0 0,0-1 1 0 0,1 0-1 0 0,-1 1 0 0 0,0-1 1 0 0,1 0-1 0 0,-1 0 1 0 0,1 1-1 0 0,-1-1 1 0 0,1 0-1 0 0,-1 0 1 0 0,1 0-1 0 0,-1 0 1 0 0,1 1-1 0 0,-1-1 1 0 0,1 0-1 0 0,-1 0 1 0 0,1 0-1 0 0,-1 0 1 0 0,1 0-1 0 0,-1 0-8 0 0,1-1 3 0 0,-1 1 0 0 0,0 0-1 0 0,0 0 1 0 0,0 0 0 0 0,0 0 0 0 0,0 0 0 0 0,0 0-1 0 0,0 0 1 0 0,0 0 0 0 0,0 0 0 0 0,0 0 0 0 0,1 0-1 0 0,-1 0 1 0 0,0 0 0 0 0,0 0 0 0 0,0 0-1 0 0,0 0 1 0 0,0 0 0 0 0,0 0 0 0 0,0 0 0 0 0,0 0-1 0 0,0 1 1 0 0,0-1 0 0 0,1 0 0 0 0,-1 0-1 0 0,0 0 1 0 0,0 0 0 0 0,0 0 0 0 0,0 0 0 0 0,0 0-1 0 0,0 0 1 0 0,0 0 0 0 0,0 0 0 0 0,0 0 0 0 0,0 0-1 0 0,0 0 1 0 0,0 0 0 0 0,0 1 0 0 0,0-1-1 0 0,0 0 1 0 0,0 0 0 0 0,0 0 0 0 0,0 0 0 0 0,0 0-1 0 0,0 0 1 0 0,0 0 0 0 0,0 0 0 0 0,0 0 0 0 0,0 0-1 0 0,0 1 1 0 0,0-1 0 0 0,0 0 0 0 0,0 0-1 0 0,0 0 1 0 0,0 0 0 0 0,0 0 0 0 0,0 0-3 0 0,2 28 33 0 0,4-19-23 0 0,-1-1 64 0 0,-2-1 81 0 0,0-1 126 0 0,7-1 279 0 0,-7-1-266 0 0,1 3-38 0 0,3 7 179 0 0,-5-10-265 0 0,2 5 171 0 0,1 1 3 0 0,2 3 87 0 0,-5 2 105 0 0,-2-14-500 0 0,0 0 0 0 0,0 0 0 0 0,0 0 0 0 0,0 0 0 0 0,0-1 0 0 0,0 1 0 0 0,0 0 0 0 0,0 0 0 0 0,1 0 0 0 0,-1 0 0 0 0,0-1 0 0 0,1 1 0 0 0,-1 0 0 0 0,0 0 0 0 0,1 0-36 0 0,5 3 275 0 0,-5-4-259 0 0,-1 0-1 0 0,1 1 0 0 0,-1-1 0 0 0,1 0 1 0 0,-1 1-1 0 0,0-1 0 0 0,1 0 0 0 0,-1 1 1 0 0,0-1-1 0 0,1 0 0 0 0,-1 1 0 0 0,0-1 1 0 0,1 0-1 0 0,-1 1 0 0 0,0-1 0 0 0,0 1 1 0 0,1-1-1 0 0,-1 1 0 0 0,0-1 0 0 0,0 1 1 0 0,0-1-1 0 0,0 1 0 0 0,0-1 1 0 0,0 1-1 0 0,0-1 0 0 0,1 1 0 0 0,-1-1 1 0 0,-1 1-1 0 0,1-1 0 0 0,0 1 0 0 0,0-1 1 0 0,0 1-16 0 0,1 9 215 0 0,2-2-34 0 0,6 3 104 0 0,-7-9-137 0 0,-1 0-40 0 0,0 2 12 0 0,-2 4-30 0 0,1-8-53 0 0,0 2 195 0 0,0-2 4 0 0,0 0 16 0 0,0 0 4 0 0,0 0 0 0 0,0 0-6 0 0,0 0-20 0 0,0 0-6 0 0,0 0 0 0 0,0 0-26 0 0,0-2-102 0 0,0-30-30 0 0,0 5-70 0 0,0 9 8 0 0,0 17-4 0 0,0-1 0 0 0,0 0 0 0 0,0 1 0 0 0,1-1 0 0 0,-1 1 0 0 0,1-1 0 0 0,-1 0 0 0 0,1 1 0 0 0,0-1 0 0 0,-1 1 0 0 0,1-1 0 0 0,0 1 0 0 0,0 0 0 0 0,0-1 0 0 0,4-6 0 0 0,0-8 0 0 0,8 0 0 0 0,3 1 0 0 0,0 1-12 0 0,1 10-40 0 0,13 5 44 0 0,-14 0 8 0 0,-14-1 0 0 0,-1 0 0 0 0,1 0 0 0 0,0 0 0 0 0,-1 1 0 0 0,1-1 0 0 0,0 1 0 0 0,-1-1 0 0 0,1 1 0 0 0,-1 0 0 0 0,1-1 0 0 0,-1 1 0 0 0,1 0 0 0 0,-1 0 0 0 0,0 0 0 0 0,8 4 0 0 0,1 0 0 0 0,-8-5 0 0 0,-1 0 0 0 0,0 1 0 0 0,0-1 0 0 0,0 1 0 0 0,0-1 0 0 0,0 1 0 0 0,0-1 0 0 0,0 1 0 0 0,0 0 0 0 0,0-1 0 0 0,0 1 0 0 0,0 0 0 0 0,0 0 0 0 0,-1 0 0 0 0,1 0 0 0 0,0 0 0 0 0,-1 0 0 0 0,1 0 0 0 0,5 13 0 0 0,4-9 0 0 0,6 24 0 0 0,-11 2 0 0 0,0-23 0 0 0,-4-6 0 0 0,0-1 0 0 0,0 0 0 0 0,0 1 0 0 0,0-1 0 0 0,-1 1 0 0 0,1 0 0 0 0,-1-1 0 0 0,1 1 0 0 0,-1-1 0 0 0,1 1 0 0 0,-1 0 0 0 0,0-1 0 0 0,0 1 0 0 0,0 0 0 0 0,1 8 0 0 0,-1-7 0 0 0,1 0 0 0 0,-1-1 0 0 0,0 1 0 0 0,0 0 0 0 0,0 0 0 0 0,-1 0 0 0 0,1 0 0 0 0,-1-1 0 0 0,1 1 0 0 0,-1 0 0 0 0,0 1 0 0 0,-6 0 0 0 0,7-4 0 0 0,-1 0 0 0 0,1 1 0 0 0,-1-1 0 0 0,1 0 0 0 0,0 0 0 0 0,-1 1 0 0 0,1-1 0 0 0,0 0 0 0 0,-1 1 0 0 0,1-1 0 0 0,0 1 0 0 0,-1-1 0 0 0,1 0 0 0 0,0 1 0 0 0,-1-1 0 0 0,1 1 0 0 0,0-1 0 0 0,0 1 0 0 0,0-1 0 0 0,0 1 0 0 0,-1-1 0 0 0,1 1 0 0 0,0-1 0 0 0,0 1 0 0 0,0-1 0 0 0,0 1 0 0 0,0-1 0 0 0,0 1 0 0 0,0-1 0 0 0,0 1 0 0 0,0-1 0 0 0,1 1 0 0 0,-1 3 54 0 0,0-2-72 0 0,1 1-75 0 0,-1-2-77 0 0,1 0-78 0 0,1 0-81 0 0,-1 0-83 0 0,0 0-85 0 0,1 0-66 0 0,-1 0-83 0 0,1 0-86 0 0,0 0-86 0 0,0 4-1146 0 0,-2 3-1120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03.5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 4504 0 0,'0'0'133'0'0,"0"0"-32"0"0,0 0 0 0 0,0 0 39 0 0,0 0 122 0 0,0 0 227 0 0,0 0 21 0 0,0 0-12 0 0,0 0-55 0 0,0 0-24 0 0,0 0-3 0 0,0 0 9 0 0,2 2 39 0 0,9 9 15 0 0,-10-10-286 0 0,0 1-35 0 0,1 0 66 0 0,-2 1-81 0 0,0 1-75 0 0,1 0-18 0 0,-1-2 56 0 0,2 2-13 0 0,1 0 41 0 0,8 7 374 0 0,-7-6-326 0 0,-1-1-52 0 0,-1-2-84 0 0,0 0-41 0 0,3 10 263 0 0,1 0-77 0 0,0 4-13 0 0,8 25 140 0 0,-9-25-129 0 0,6 13-83 0 0,-11-27-102 0 0,2 6 28 0 0,0 0 1 0 0,1 0-1 0 0,0 1 1 0 0,3 3-33 0 0,0 3 75 0 0,-2 2-5 0 0,0 0 48 0 0,3-2 43 0 0,1 3 15 0 0,-7-13-133 0 0,0 0 0 0 0,0 0 0 0 0,0 0-1 0 0,0 1 1 0 0,-1-1 0 0 0,0 0 0 0 0,0 4-43 0 0,0-2 36 0 0,-1-5-25 0 0,1 0 0 0 0,0 0 0 0 0,0 0 1 0 0,0 1-1 0 0,1-1 0 0 0,-1 0 0 0 0,0 0 0 0 0,1 0 0 0 0,-1 0 1 0 0,1 1-12 0 0,4 5 36 0 0,2 4 19 0 0,-5 2 54 0 0,-2-5-67 0 0,0-1 7 0 0,0 7 41 0 0,0-5-94 0 0,0-7-33 0 0,0-3-42 0 0,0 0-26 0 0,0 0-99 0 0,0 0-183 0 0,0 0 204 0 0,0 0 83 0 0,0 0-34 0 0,0 0-9 0 0,0 0-34 0 0,0 0-39 0 0,0 0-43 0 0,0 0-47 0 0,0 0-44 0 0,0 0-38 0 0,0 0-35 0 0,0 0-121 0 0,0 0-35 0 0,0 0-1272 0 0</inkml:trace>
  <inkml:trace contextRef="#ctx0" brushRef="#br0" timeOffset="453.62">0 285 4432 0 0,'0'0'99'0'0,"0"0"11"0"0,0 0 10 0 0,3 0-14 0 0,10 0-85 0 0,-3-1-7 0 0,-4-1 36 0 0,2-3 89 0 0,2-1 118 0 0,1 4 93 0 0,-6-1 88 0 0,9-7 18 0 0,1 7-99 0 0,-3 2-59 0 0,4-6 39 0 0,-4 1-105 0 0,-2 2-42 0 0,0-1-84 0 0,9-1 38 0 0,-3 4 14 0 0,-2 0-19 0 0,3-4-25 0 0,-1 0-20 0 0,15 1 121 0 0,1-5 10 0 0,-15 6-98 0 0,11-3 77 0 0,-12 2-96 0 0,-3 2-31 0 0,4 2-43 0 0,2 0-17 0 0,58-26 63 0 0,-55 18-76 0 0,-20 7-6 0 0,0 1 0 0 0,0 0-1 0 0,0 0 1 0 0,0 0 0 0 0,0 1-1 0 0,0-1 1 0 0,1 0-1 0 0,-1 1 1 0 0,0-1 0 0 0,0 1-1 0 0,3 0 3 0 0,10-3-110 0 0,-1-7-104 0 0,-12 7-10 0 0,-2 3 74 0 0,0 0 12 0 0,0 0-48 0 0,3-2-158 0 0,10-9-295 0 0,3 8-22 0 0</inkml:trace>
  <inkml:trace contextRef="#ctx0" brushRef="#br0" timeOffset="800.64">616 95 5640 0 0,'0'0'124'0'0,"0"0"17"0"0,0 3 12 0 0,0 10-15 0 0,2 6-110 0 0,3-9 4 0 0,1 5 103 0 0,-4 4 112 0 0,0-7 79 0 0,3-3-50 0 0,1 4 28 0 0,0 14 156 0 0,4-6-18 0 0,-4 5-8 0 0,4-5-2 0 0,-7-8-225 0 0,2 3 85 0 0,5 0 73 0 0,1 0-1 0 0,-6 0-72 0 0,-2-3-84 0 0,3 2 90 0 0,-2-2-67 0 0,-1 6 45 0 0,-1-5-11 0 0,4-1 32 0 0,0-1-24 0 0,-4-1-36 0 0,-2-7-31 0 0,0 0-81 0 0,0 4-44 0 0,0 5-74 0 0,0-8 32 0 0,0-1 73 0 0,0 0 105 0 0,0-1 95 0 0,0-2-107 0 0,0 0 37 0 0,0-1 40 0 0,0 1 44 0 0,0-1 46 0 0,0-1 49 0 0,0-62-421 0 0,4 46-50 0 0,9-7-108 0 0,-1 5 39 0 0,-7 5 0 0 0,-4 12 95 0 0,0-1 0 0 0,0 1 1 0 0,0 0-1 0 0,1-1 0 0 0,-1 1 0 0 0,1 0 1 0 0,0-1 23 0 0,4-2-77 0 0,0-1-37 0 0,2-3-75 0 0,-6 8 171 0 0,-1-1 0 0 0,0 1 0 0 0,1 0 0 0 0,-1 0 0 0 0,1 0 0 0 0,-1 0 0 0 0,1 0 1 0 0,0 0-1 0 0,-1 1 0 0 0,1-1 0 0 0,0 0 0 0 0,0 1 0 0 0,-1 0 0 0 0,1-1 1 0 0,1 1 17 0 0,2-3-76 0 0,-3 2 67 0 0,0-1 0 0 0,1 1 0 0 0,-1-1 1 0 0,0 1-1 0 0,1 0 0 0 0,-1 0 1 0 0,1 0-1 0 0,-1 0 0 0 0,1 0 0 0 0,-1 1 1 0 0,1-1-1 0 0,0 1 0 0 0,-1 0 1 0 0,3 0 8 0 0,11 3-22 0 0,-10 3 19 0 0,-4-2-6 0 0,27 12-51 0 0,-19-11 61 0 0,-7-4-2 0 0,-1 0-1 0 0,0 0 1 0 0,1 0-1 0 0,-1 0 1 0 0,0 1-1 0 0,0-1 1 0 0,0 1-1 0 0,0-1 1 0 0,0 1 1 0 0,13 14-48 0 0,-1 0 36 0 0,-10-6 8 0 0,-3-7-1 0 0,0-1-1 0 0,0 0 1 0 0,1 0-1 0 0,-1 1 0 0 0,0-1 1 0 0,1 0-1 0 0,-1 0 1 0 0,1 0-1 0 0,0-1 6 0 0,11 15-10 0 0,-10 0 10 0 0,-1 0 0 0 0,0-13-49 0 0,1 1-96 0 0,0 0-94 0 0,1-1-94 0 0,-1 1-91 0 0,1-1-90 0 0,-1 0-89 0 0,-1 0-86 0 0,0-2 123 0 0,-1 0-46 0 0,1 1-1062 0 0,-2-2-950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7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 7856 0 0,'13'0'174'0'0,"-11"0"29"0"0,-2 0 13 0 0,3 0-31 0 0,5 2-125 0 0,-5 2 8 0 0,2 3 90 0 0,1-3 3 0 0,-5-3-150 0 0,-1-1-1 0 0,1 0 1 0 0,-1 0-1 0 0,0 1 1 0 0,1-1-1 0 0,-1 0 1 0 0,1 1-1 0 0,-1-1 0 0 0,0 0 1 0 0,1 1-1 0 0,-1-1 1 0 0,0 0-1 0 0,1 1 1 0 0,-1-1-1 0 0,0 1 1 0 0,0-1-1 0 0,0 1 0 0 0,1-1 1 0 0,-1 1-1 0 0,0-1 1 0 0,0 1-1 0 0,0-1 1 0 0,0 1-1 0 0,0-1 1 0 0,0 1-1 0 0,0-1 0 0 0,0 1 1 0 0,0-1-1 0 0,0 1 1 0 0,0-1-1 0 0,0 1 1 0 0,0-1-11 0 0,0 13 168 0 0,0-2-48 0 0,1-8-82 0 0,-1 1 1 0 0,1-1 0 0 0,-1 0-1 0 0,1 1 1 0 0,0-1 0 0 0,1 0-1 0 0,-1 0-38 0 0,5 11 170 0 0,-3-3 31 0 0,-1 2-38 0 0,-3 0-38 0 0,0 0-39 0 0,1-3-33 0 0,0 63 355 0 0,0-1 61 0 0,0-6 9 0 0,0 199 1523 0 0,1-254-1926 0 0,5 1-5 0 0,1 1 19 0 0,-6 1 21 0 0,0-11-89 0 0,-1 2 5 0 0,-1 0 55 0 0,1-5-209 0 0</inkml:trace>
  <inkml:trace contextRef="#ctx0" brushRef="#br0" timeOffset="449.11">0 458 7856 0 0,'0'0'174'0'0,"0"0"29"0"0,0 0 13 0 0,0 0 28 0 0,0 3 89 0 0,0-2-296 0 0,0 1 0 0 0,1-1 0 0 0,-1 0-1 0 0,0 0 1 0 0,0 1 0 0 0,1-1 0 0 0,-1 0-1 0 0,1 0 1 0 0,-1 1 0 0 0,1-1 0 0 0,0 0-1 0 0,-1 0 1 0 0,1 0 0 0 0,0 0 0 0 0,0 0-1 0 0,0 0 1 0 0,0 0 0 0 0,0 0 0 0 0,0 0-1 0 0,0-1 1 0 0,0 1 0 0 0,0 0 0 0 0,0-1-1 0 0,0 1 1 0 0,1-1 0 0 0,-1 1 0 0 0,0-1-1 0 0,0 1 1 0 0,1-1 0 0 0,-1 0 0 0 0,0 1-1 0 0,0-1 1 0 0,2 0-37 0 0,26 2 564 0 0,1-3-75 0 0,-6 0-144 0 0,-13 1-200 0 0,1 0 57 0 0,33 0 625 0 0,-26 0-511 0 0,-8 0-171 0 0,-1 0-47 0 0,-3 0-28 0 0,0-1 0 0 0,-1 0 0 0 0,1 0 0 0 0,0-1 0 0 0,-1 1 0 0 0,1-2-70 0 0,9-1 138 0 0,16-1 107 0 0,-16 0-166 0 0,-9 3-56 0 0,-1 0 0 0 0,1 1 0 0 0,-1-1 0 0 0,1 1 0 0 0,0 1 0 0 0,0-1-23 0 0,0 1 21 0 0,0-1 0 0 0,0 0 0 0 0,1 0 0 0 0,-1-1 0 0 0,0 0 0 0 0,5-2-21 0 0,-7 2 8 0 0,-1 1-7 0 0,-1 0 0 0 0,1 1 0 0 0,-1-1 1 0 0,1 1-1 0 0,0-1 0 0 0,-1 1 0 0 0,1 0 1 0 0,0 0-1 0 0,1 1-1 0 0,5 0 1 0 0,10-2 19 0 0,9 0 27 0 0,-13 5-50 0 0,0 7 3 0 0,-11-9 0 0 0,6 4 0 0 0,-8-2 0 0 0,0 0 0 0 0,-1 0 0 0 0,1 0 0 0 0,-1 1 0 0 0,1 0 0 0 0,0 2 0 0 0,-1-4 0 0 0,0 0 0 0 0,-1 0 0 0 0,1 0 0 0 0,-1 0 0 0 0,0 1 0 0 0,0-1 0 0 0,0 0 0 0 0,-1 0 0 0 0,1 1 0 0 0,-1-1 0 0 0,0 2 0 0 0,3 11 0 0 0,3-8 0 0 0,-1 1 0 0 0,-3 24 0 0 0,-2-7 0 0 0,0-26 0 0 0,0 2 0 0 0,0 0 0 0 0,0-1 0 0 0,0 1 0 0 0,0 0 0 0 0,0-1 0 0 0,1 1 0 0 0,-1 0 0 0 0,1-1 0 0 0,-1 1 0 0 0,1 0 0 0 0,9 11-28 0 0,-7-11-126 0 0,-3-2-82 0 0,0 0-20 0 0,0 0 87 0 0,0 0 18 0 0,0 0-48 0 0,0 0-164 0 0,0 0-308 0 0,0 0-22 0 0</inkml:trace>
  <inkml:trace contextRef="#ctx0" brushRef="#br0" timeOffset="731.01">836 222 5344 0 0,'-1'0'9'0'0,"1"1"-1"0"0,-1 0 1 0 0,0 0 0 0 0,0-1 0 0 0,1 1-1 0 0,-1 0 1 0 0,0 0 0 0 0,1 0 0 0 0,-1 0 0 0 0,1-1-1 0 0,-1 1 1 0 0,1 0 0 0 0,-1 1-9 0 0,2-2 5 0 0,-1 1 1 0 0,0-1-1 0 0,0 0 1 0 0,0 1-1 0 0,0-1 1 0 0,0 0 0 0 0,1 0-1 0 0,-1 1 1 0 0,0-1-1 0 0,0 0 1 0 0,1 0-1 0 0,-1 1 1 0 0,0-1-1 0 0,0 0 1 0 0,1 0-1 0 0,-1 0 1 0 0,0 0-1 0 0,1 1 1 0 0,-1-1-1 0 0,0 0 1 0 0,0 0-1 0 0,1 0 1 0 0,-1 0-6 0 0,9 5 68 0 0,-2 4-41 0 0,-1 4-27 0 0,0-8-18 0 0,-1 1 31 0 0,-1 4 96 0 0,-2-4-82 0 0,0-1 64 0 0,0 1 52 0 0,1 0 45 0 0,2 6 230 0 0,10 17 683 0 0,-11-24-968 0 0,-1 2 38 0 0,3 7 252 0 0,4 8 246 0 0,-1-7-273 0 0,-3-5-199 0 0,-1 1 33 0 0,5 17 363 0 0,-5-12-312 0 0,-2-8-177 0 0,-1 11 265 0 0,-2-18-332 0 0,0 0 1 0 0,0 1 0 0 0,0-1 0 0 0,1 1 0 0 0,-1-1-1 0 0,0 0 1 0 0,0 1 0 0 0,1-1 0 0 0,-1 0 0 0 0,1 2-38 0 0,5 7 212 0 0,1 0-43 0 0,6 14 160 0 0,-12-22-303 0 0,-1-1-7 0 0,0 0 0 0 0,0-1 0 0 0,0 1-1 0 0,0 0 1 0 0,1 0 0 0 0,-1-1 0 0 0,0 1 0 0 0,0 0 0 0 0,0-1 0 0 0,1 1 0 0 0,-1 0 0 0 0,0-1 0 0 0,1 1-1 0 0,-1-1 1 0 0,1 1 0 0 0,-1-1 0 0 0,1 1 0 0 0,-1 0 0 0 0,1-1 0 0 0,-1 0 0 0 0,1 1 0 0 0,-1-1 0 0 0,1 1-1 0 0,0-1 1 0 0,-1 0 0 0 0,1 1 0 0 0,0-1-19 0 0,6 3 138 0 0,6 8 194 0 0,-11-9-156 0 0,-1 0-47 0 0,0 2 18 0 0,-2 3-25 0 0,1-6-76 0 0,0 1 258 0 0,2-2 5 0 0,2 0-208 0 0,-1 0 49 0 0,0-1 74 0 0,2-2 158 0 0,0 0-10 0 0,-1-1-167 0 0,0 1-79 0 0,0-1-54 0 0,9-7 186 0 0,-6 8-146 0 0,-7 3-102 0 0,1 0 0 0 0,-1 0 1 0 0,1 0-1 0 0,-1-1 0 0 0,1 1 0 0 0,-1 0 0 0 0,1 0 1 0 0,-1-1-1 0 0,0 1 0 0 0,1 0 0 0 0,-1-1 0 0 0,1 1 1 0 0,-1 0-1 0 0,0-1 0 0 0,1 1 0 0 0,-1 0 0 0 0,0-1 0 0 0,1 1 1 0 0,-1-1-1 0 0,0 1 0 0 0,0-1 0 0 0,0 1 0 0 0,1-1 1 0 0,-1 1-1 0 0,0-1 0 0 0,0 1 0 0 0,0-1 0 0 0,0 1 0 0 0,0-1 1 0 0,0 1-1 0 0,0-1 0 0 0,0 1 0 0 0,0-1 0 0 0,0 1 1 0 0,0-1-1 0 0,0 1 0 0 0,0-1 0 0 0,0 1-10 0 0,0-8 93 0 0,0 2-33 0 0,1 4-41 0 0,0-1 0 0 0,-1 1 0 0 0,1-1 0 0 0,0 0 0 0 0,0 1 0 0 0,1-1-1 0 0,-1 1 1 0 0,1-1-19 0 0,1-4 78 0 0,2-2 41 0 0,11-33 87 0 0,-6 24-184 0 0,-4-9 26 0 0,9-9-36 0 0,-1 11-12 0 0,-1 5 0 0 0,-9 11-9 0 0,2-3-74 0 0,2-1-63 0 0,5-14-154 0 0,-13 27 276 0 0,1-1 0 0 0,-1 0 1 0 0,0 0-1 0 0,0 0 0 0 0,0 0 0 0 0,1 0 1 0 0,-1 0-1 0 0,1 0 0 0 0,-1 0 0 0 0,1 1 1 0 0,-1-1-1 0 0,1 0 0 0 0,-1 0 1 0 0,1 1-1 0 0,0-1 0 0 0,-1 0 0 0 0,1 1 1 0 0,0-1-1 0 0,0 0 24 0 0,5-4-285 0 0,1-6-394 0 0,-3 3 206 0 0,3 1 40 0 0,-1 5 75 0 0,-4 2 200 0 0,0 0-34 0 0,-1 0 0 0 0,1 0-33 0 0,0 0-39 0 0,-1 0-43 0 0,1 0-48 0 0,-1 0-42 0 0,1 0-39 0 0,0 0-34 0 0,-1 0-132 0 0,1 0-33 0 0,4 0-1386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3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6192 0 0,'0'0'133'0'0,"0"0"23"0"0,0 0 13 0 0,0 0 1 0 0,0 0-49 0 0,0 0-22 0 0,0 3-3 0 0,0 10 26 0 0,0 0 96 0 0,2-8 43 0 0,3 0-141 0 0,2 1 91 0 0,-6-4-116 0 0,1 0-1 0 0,0 0 1 0 0,0 0 0 0 0,0 0 0 0 0,-1 1 0 0 0,1-1 0 0 0,-1 1 0 0 0,1 1-95 0 0,0 8 278 0 0,-2 0 56 0 0,-1 10 216 0 0,5-9-257 0 0,2 1-86 0 0,-5-12-160 0 0,0 1-1 0 0,0 0 1 0 0,0 0-1 0 0,0 0 1 0 0,0 1-1 0 0,-1-1 1 0 0,0 2-47 0 0,1 6 139 0 0,-1 4 55 0 0,-1-6-95 0 0,1 12 102 0 0,4-6 23 0 0,4 3 12 0 0,-7-15-190 0 0,0 1 0 0 0,0 0 0 0 0,-1-1 1 0 0,1 1-1 0 0,-1 0 0 0 0,0 2-46 0 0,1 11 153 0 0,-1 16 98 0 0,0-6-107 0 0,0-25-125 0 0,0 0 0 0 0,0 0 0 0 0,0 0 0 0 0,1 0 0 0 0,-1 0 0 0 0,0 0 0 0 0,1 0 0 0 0,0 0 0 0 0,-1-1 0 0 0,1 1 0 0 0,0 0 0 0 0,0 0 0 0 0,1 1-19 0 0,-1-2 19 0 0,0 0-1 0 0,0 1 1 0 0,0-1 0 0 0,-1 1 0 0 0,1-1-1 0 0,-1 1 1 0 0,1-1 0 0 0,-1 1 0 0 0,1 0-1 0 0,-1-1 1 0 0,0 1 0 0 0,0-1 0 0 0,0 2-19 0 0,0 0-104 0 0,0 0 99 0 0,0 0 76 0 0,0 1 54 0 0,0 5 266 0 0,-1-4-247 0 0,1-1-45 0 0,0 1-99 0 0,0-2-100 0 0,1 0-113 0 0,-1-1 58 0 0,0-1-37 0 0,0 0-37 0 0,0 1-42 0 0,0-2-41 0 0,0 0-46 0 0,0 0-44 0 0,0 0-36 0 0,0 0-128 0 0,0 0-38 0 0,0 0-1333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4.3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5064 0 0,'0'0'108'0'0,"0"0"17"0"0,0 0 14 0 0,3 0-10 0 0,7 0-53 0 0,-8 0 4 0 0,-1 0 92 0 0,2 3 152 0 0,11 7 33 0 0,-2-7-50 0 0,-7 0-6 0 0,0 1-235 0 0,1 2 78 0 0,15 16 478 0 0,-14-16-448 0 0,-1 0-61 0 0,3 5 48 0 0,1 7 132 0 0,2 3-20 0 0,-3-4-109 0 0,4 18 245 0 0,-8-22-258 0 0,-3-4-71 0 0,4 6 122 0 0,-2-2-55 0 0,21 40 304 0 0,-19-38-287 0 0,0 1 1 0 0,-1-1 0 0 0,-1 1 0 0 0,0 1-165 0 0,-1-1 123 0 0,-1-10-60 0 0,-2-1 0 0 0,1 1 0 0 0,-1-1 0 0 0,0 5-63 0 0,3 21 246 0 0,3-12-93 0 0,0 1-5 0 0,-4-6-21 0 0,-2 0 15 0 0,-4 1 48 0 0,3-13-168 0 0,-1 6 76 0 0,-1-1 0 0 0,1 1 0 0 0,0 0 0 0 0,1 0 0 0 0,-1 8-98 0 0,0-1 195 0 0,-3-5-34 0 0,-1 2 3 0 0,5 5-2 0 0,1-3-21 0 0,-4 0 69 0 0,4-14-208 0 0,-19 34 371 0 0,11-23-245 0 0,6-8-28 0 0,1-1-38 0 0,0 1-26 0 0,1 1-26 0 0,-1 2 19 0 0,-9 7 46 0 0,4-9 7 0 0,1-4-49 0 0,0 1-16 0 0,0 10 5 0 0,-1-8-4 0 0,2-6-58 0 0,1-2-67 0 0,2-1-76 0 0,1 6 176 0 0,1 0-1 0 0,-1 0 1 0 0,0 0 0 0 0,0 0-1 0 0,0 0 1 0 0,0 0-1 0 0,0 0 1 0 0,0 0 0 0 0,0 0-1 0 0,0 0 1 0 0,0-1 0 0 0,0 1-1 0 0,0 0 1 0 0,0 0-1 0 0,0 0 1 0 0,0 0 0 0 0,0 0-1 0 0,0 0 1 0 0,0 0-1 0 0,0 0 1 0 0,-1 0 0 0 0,1 0-1 0 0,0 0 1 0 0,0-1-1 0 0,0 1 1 0 0,0 0 0 0 0,0 0-1 0 0,0 0 1 0 0,0 0-1 0 0,0 0 1 0 0,0 0 0 0 0,0 0-1 0 0,0 0 1 0 0,0 0 0 0 0,0 0-1 0 0,0 0 1 0 0,0 0-1 0 0,-1 0 1 0 0,1 0 0 0 0,0 0-1 0 0,0 0 1 0 0,0 0-1 0 0,0 0 1 0 0,0 0 0 0 0,0 0-1 0 0,0 0 1 0 0,0 0-1 0 0,0 0 1 0 0,0 0 0 0 0,-1 0-1 0 0,1 0 1 0 0,0 0-1 0 0,0 0 1 0 0,0 0 0 0 0,0 0-1 0 0,0 0 1 0 0,0 0 7 0 0,-4 0-200 0 0,3 0 91 0 0,-1-1-36 0 0,1 1-10 0 0,0-1-36 0 0,0 1-42 0 0,0-1-47 0 0,1 0-51 0 0,-1 0-46 0 0,1 0-42 0 0,-1 0-36 0 0,1-1-132 0 0,0 1-37 0 0,0-5-1371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4.6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8496 0 0,'0'0'190'0'0,"0"0"28"0"0,0 3 10 0 0,0-2-215 0 0,0-1 1 0 0,0 1-1 0 0,0 0 1 0 0,0-1-1 0 0,0 1 1 0 0,0 0-1 0 0,0 0 1 0 0,0-1-1 0 0,0 1 1 0 0,1 0-1 0 0,-1-1 1 0 0,0 1-1 0 0,1-1 1 0 0,-1 1-1 0 0,0 0-13 0 0,11 4 42 0 0,5 24-42 0 0,-1 2-74 0 0,-12-19 70 0 0,-3 0 81 0 0,0 0 63 0 0,3 0 43 0 0,1-6-69 0 0,4 8 113 0 0,-10-3 11 0 0,-3-4-37 0 0,-1 4 182 0 0,5-4-140 0 0,3 2 37 0 0,-1-5-212 0 0,3 8 208 0 0,-3-1 41 0 0,-3-3-71 0 0,-2 2 37 0 0,2-4-88 0 0,2-1-37 0 0,7 10 185 0 0,-1-3-89 0 0,-4-3-26 0 0,-3 23 303 0 0,1-21-347 0 0,-1 1-37 0 0,1 3-40 0 0,1-2-126 0 0,-1-7-36 0 0,1 0-35 0 0,-1-6-195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5.0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 8088 0 0,'-3'0'234'0'0,"-10"0"-75"0"0,-1 0-12 0 0,2 1-27 0 0,7 5-21 0 0,4 0 14 0 0,1-3 55 0 0,-2-3-2 0 0,-5 1-62 0 0,1 5 8 0 0,4-2-36 0 0,-3-1 33 0 0,-4-1 120 0 0,9 0-133 0 0,0-1-93 0 0,0-1 0 0 0,0 1 0 0 0,0-1 0 0 0,0 1 0 0 0,0-1 1 0 0,0 1-1 0 0,0-1 0 0 0,0 1 0 0 0,0-1 0 0 0,0 1 0 0 0,-1-1 0 0 0,1 0 1 0 0,0 1-1 0 0,0-1 0 0 0,0 1 0 0 0,-1-1 0 0 0,1 1 0 0 0,0-1 0 0 0,-1 0 1 0 0,1 1-1 0 0,0-1 0 0 0,-1 1 0 0 0,1-1 0 0 0,0 0 0 0 0,-1 0 0 0 0,1 1 1 0 0,-1-1-1 0 0,1 0 0 0 0,-1 0 0 0 0,1 1 0 0 0,0-1 0 0 0,-1 0 0 0 0,1 0 1 0 0,-1 0-1 0 0,1 0 0 0 0,-1 0 0 0 0,1 0 0 0 0,-1 0 0 0 0,1 0 0 0 0,-1 0 1 0 0,1 0-1 0 0,-1 0-3 0 0,1 0 1 0 0,0 0 0 0 0,0 0 0 0 0,-1 0 1 0 0,1 0-1 0 0,0 0 0 0 0,0 0 0 0 0,0 0 0 0 0,0 0 1 0 0,0 0-1 0 0,0 0 0 0 0,0 0 0 0 0,0 0 1 0 0,0 0-1 0 0,0 0 0 0 0,-1 0 0 0 0,1 0 0 0 0,0 0 1 0 0,0 0-1 0 0,0 0 0 0 0,0 0 0 0 0,0 0 0 0 0,0 0 1 0 0,0 0-1 0 0,0 0 0 0 0,0 0 0 0 0,0 0 1 0 0,0 1-1 0 0,-1-1 0 0 0,1 0 0 0 0,0 0 0 0 0,0 0 1 0 0,0 0-1 0 0,0 0 0 0 0,0 0 0 0 0,0 0 0 0 0,0 0 1 0 0,0 0-1 0 0,0 0 0 0 0,0 0 0 0 0,0 0 1 0 0,0 1-1 0 0,0-1 0 0 0,0 0 0 0 0,0 0 0 0 0,0 0 1 0 0,0 0-1 0 0,0 0 0 0 0,0 0 0 0 0,0 0 1 0 0,0 0-1 0 0,0 0 0 0 0,0 0 0 0 0,0 1 0 0 0,0-1 1 0 0,0 0-1 0 0,0 0 0 0 0,0 0-1 0 0,0 11 58 0 0,0 20 135 0 0,3-26-129 0 0,10 6 0 0 0,-8-9-48 0 0,-4-2-10 0 0,-1 1-1 0 0,1-1 0 0 0,-1 0 1 0 0,1 0-1 0 0,0 1 0 0 0,-1-1 1 0 0,1 1-1 0 0,-1-1 0 0 0,1 0 1 0 0,-1 1-1 0 0,1-1 0 0 0,-1 1 1 0 0,1-1-1 0 0,-1 1 0 0 0,1 0 1 0 0,-1-1-1 0 0,0 1 0 0 0,1-1 1 0 0,-1 1-1 0 0,0 0 0 0 0,1-1 0 0 0,-1 1-5 0 0,2 4 27 0 0,14 24 165 0 0,-5-22-94 0 0,-10-7-89 0 0,0 0 0 0 0,0 1 0 0 0,0-1 0 0 0,0 1 0 0 0,0-1 0 0 0,0 1 0 0 0,0 0 0 0 0,0-1 0 0 0,0 1 0 0 0,0 0 0 0 0,0 0 0 0 0,-1-1 0 0 0,1 1 0 0 0,0 0 0 0 0,0 0 0 0 0,-1 1-9 0 0,5 8 110 0 0,-5-8-98 0 0,1-1-1 0 0,-1 0 1 0 0,0 0-1 0 0,1 0 1 0 0,-1 0-1 0 0,1 0 1 0 0,0 0-1 0 0,-1 0 1 0 0,1 0 0 0 0,0 0-1 0 0,0 0 1 0 0,-1 0-1 0 0,1 0 1 0 0,0-1-1 0 0,0 1 1 0 0,0 0-1 0 0,0-1 1 0 0,1 1-12 0 0,3 2 42 0 0,-5-3-30 0 0,1 0 0 0 0,0 1 0 0 0,-1-1 0 0 0,1 0 0 0 0,0 0 0 0 0,-1 1 0 0 0,1-1 0 0 0,-1 1 0 0 0,1-1 0 0 0,-1 1 0 0 0,1-1 0 0 0,-1 1 0 0 0,1-1 0 0 0,-1 1 0 0 0,1-1 0 0 0,-1 1 0 0 0,0-1 0 0 0,1 1 0 0 0,-1 0 1 0 0,0-1-1 0 0,0 1 0 0 0,1 0-12 0 0,1 4 55 0 0,-1-4-38 0 0,-1 0-1 0 0,1 0 0 0 0,0 0 0 0 0,0 0 1 0 0,0 0-1 0 0,-1 0 0 0 0,1 0 0 0 0,0 0 1 0 0,0-1-1 0 0,0 1 0 0 0,0 0 0 0 0,0-1 1 0 0,1 1-1 0 0,-1 0-16 0 0,11 2 202 0 0,-11-3-199 0 0,-1 0 1 0 0,0 0 0 0 0,0-1 0 0 0,0 1-1 0 0,0 0 1 0 0,0 0 0 0 0,0 0-1 0 0,0 0 1 0 0,0 0 0 0 0,0 0 0 0 0,0 0-1 0 0,1 0 1 0 0,-1 0 0 0 0,0 0-1 0 0,0 0 1 0 0,0 0 0 0 0,0 0 0 0 0,0 0-1 0 0,0 1 1 0 0,0-1 0 0 0,0 0-1 0 0,0 0 1 0 0,0 0 0 0 0,1 0 0 0 0,-1 0-1 0 0,0 0 1 0 0,0 0 0 0 0,0 0-1 0 0,0 0 1 0 0,0 0 0 0 0,0 0 0 0 0,0 0-1 0 0,0 0 1 0 0,0 0 0 0 0,0 0 0 0 0,0 0-1 0 0,0 1 1 0 0,0-1 0 0 0,0 0-1 0 0,0 0 1 0 0,0 0 0 0 0,0 0 0 0 0,0 0-1 0 0,0 0 1 0 0,0 0 0 0 0,0 0-1 0 0,0 0 1 0 0,0 0 0 0 0,0 1 0 0 0,0-1-1 0 0,0 0 1 0 0,0 0 0 0 0,0 0-1 0 0,0 0 1 0 0,0 0 0 0 0,0 0 0 0 0,0 0-4 0 0,3 12 182 0 0,7 3 16 0 0,-7-13-14 0 0,-3-2-14 0 0,0 0-54 0 0,0 3-20 0 0,0 0-65 0 0,0-1-19 0 0,0 0 0 0 0,1 0 0 0 0,-1 0 0 0 0,-1-1 0 0 0,1 1 0 0 0,0 0 0 0 0,0 0 0 0 0,-1 0 0 0 0,1-1 0 0 0,-1 1 0 0 0,0 1-12 0 0,-9 2 31 0 0,4 6 33 0 0,4-9-70 0 0,-1-1-50 0 0,2-1-15 0 0,-1 1-35 0 0,1-1-44 0 0,0 1-49 0 0,0 0-56 0 0,0 1-51 0 0,1-1-45 0 0,-1 0-41 0 0,0 2-485 0 0,0 0-93 0 0,-4-1-691 0 0,-3-2-955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5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7312 0 0,'0'0'165'0'0,"3"0"22"0"0,0 0-142 0 0,-2 0-8 0 0,2 0 13 0 0,5 0 50 0 0,6 0 76 0 0,2 0-176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6.9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1 205 4832 0 0,'3'0'108'0'0,"0"0"-33"0"0,1 0 175 0 0,18 0-179 0 0,-13-1-46 0 0,-1-2 51 0 0,-1-1 57 0 0,-3-1 59 0 0,-1 2 136 0 0,0 2-112 0 0,-1 0-69 0 0,1 2-64 0 0,0-1-25 0 0,-1-1 61 0 0,3-10 345 0 0,9 6-93 0 0,-11 3-297 0 0,1-1 42 0 0,8-8 336 0 0,-8 7-288 0 0,0 1-47 0 0,-2 1-78 0 0,0 1-39 0 0,5-2 118 0 0,-7 3-107 0 0,1-1 1 0 0,-1 1-1 0 0,1 0 1 0 0,-1 0-1 0 0,1 0 0 0 0,-1 0 1 0 0,0 0-1 0 0,1-1 1 0 0,-1 1-1 0 0,1 0 0 0 0,-1 0 1 0 0,0-1-1 0 0,1 1 1 0 0,-1 0-1 0 0,0-1 0 0 0,1 1 1 0 0,-1-1-1 0 0,0 1 1 0 0,0 0-1 0 0,1-1 0 0 0,-1 1 1 0 0,0-1-1 0 0,0 1 1 0 0,1 0-1 0 0,-1-1 0 0 0,0 1 1 0 0,0-1-1 0 0,0 1 1 0 0,0-1-1 0 0,0 1 0 0 0,0-1 1 0 0,0 1-1 0 0,0-1 1 0 0,0 1-1 0 0,0-1 0 0 0,0 1-11 0 0,3-5 250 0 0,10-8-12 0 0,0-1-39 0 0,-11 11-44 0 0,0 0-70 0 0,-2-1-42 0 0,-1-1-22 0 0,1 2 30 0 0,-1-1 10 0 0,2 1 1 0 0,-1-1-1 0 0,0 1 1 0 0,1-1-1 0 0,-1 1 1 0 0,1-1-1 0 0,0 1 1 0 0,1-3-62 0 0,2 0 60 0 0,0 1-44 0 0,-2 3 117 0 0,-2-1 22 0 0,0 1-123 0 0,0-1 38 0 0,0-13 411 0 0,0 13-406 0 0,0 1-93 0 0,0-1 178 0 0,0 3 0 0 0,0 0-6 0 0,-2 0-22 0 0,0 0-115 0 0,0 1-1 0 0,1-1 1 0 0,-1 0-1 0 0,0 1 0 0 0,1-1 1 0 0,-1 1-1 0 0,0 0 1 0 0,1 0-1 0 0,-1-1 0 0 0,1 1 1 0 0,-2 1-17 0 0,-5 3 61 0 0,-5 1 53 0 0,8 0-48 0 0,5-5-62 0 0,-1-1-1 0 0,1 1 1 0 0,0-1-1 0 0,0 0 1 0 0,0 1-1 0 0,-1-1 1 0 0,1 0-1 0 0,0 1 0 0 0,0-1 1 0 0,-1 0-1 0 0,1 0 1 0 0,0 1-1 0 0,-1-1 1 0 0,1 0-1 0 0,0 0 1 0 0,-1 1-1 0 0,1-1 1 0 0,-1 0-1 0 0,1 0 1 0 0,0 0-1 0 0,-1 0 0 0 0,1 1 1 0 0,-1-1-1 0 0,1 0 1 0 0,0 0-1 0 0,-1 0 1 0 0,1 0-1 0 0,-1 0 1 0 0,1 0-1 0 0,-1 0 1 0 0,1 0-4 0 0,-5 2 80 0 0,0 2-52 0 0,1 0-18 0 0,1-1 1 0 0,-1 1-1 0 0,1 0 0 0 0,-1 0 1 0 0,0 2-11 0 0,-15 33-6 0 0,7-15 40 0 0,11-22-15 0 0,0 0 1 0 0,1 0 0 0 0,-1-1 0 0 0,1 1 0 0 0,0 0 0 0 0,-1 0 0 0 0,1 0 0 0 0,0 0-1 0 0,0 0 1 0 0,0-1 0 0 0,1 3-20 0 0,-1-1 27 0 0,0 0 0 0 0,0-1 0 0 0,0 1 0 0 0,0 0 0 0 0,0 0 0 0 0,-1-1 0 0 0,1 1 0 0 0,-2 1-27 0 0,-2 7 59 0 0,-3 7 36 0 0,5-5 25 0 0,5-7 16 0 0,-2-4-119 0 0,1 0 0 0 0,-1 0 1 0 0,1 0-1 0 0,-1 0 1 0 0,0 0-1 0 0,0 1 0 0 0,0-1 1 0 0,0 0-1 0 0,-1 1 1 0 0,1-1-1 0 0,-1 1 1 0 0,1-1-1 0 0,-1 1 0 0 0,0-1 1 0 0,0 1-1 0 0,0-1 1 0 0,0 1-18 0 0,3 2 72 0 0,39 37 154 0 0,-35-38-158 0 0,2-5-66 0 0,-7 1 8 0 0,46 0 81 0 0,-44 0-123 0 0,3 0 45 0 0,-3 0-28 0 0,0 1-46 0 0,-1-1-16 0 0,0 0-39 0 0,-1 0-14 0 0,0 0-36 0 0,0 0-40 0 0,1-1-43 0 0,-2 1 5 0 0,1 0-35 0 0,0 0-38 0 0,0-1-41 0 0,-1 1-42 0 0,1-1-45 0 0,-1 1-47 0 0,1-1-50 0 0,4-3-1199 0 0,4-5-991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7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9792 0 0,'0'0'289'0'0,"0"0"-8"0"0,0 0-210 0 0,3 0-43 0 0,15 0 121 0 0,-10 0 106 0 0,-5 0 177 0 0,-3 3 16 0 0,0-3-427 0 0,0 1 1 0 0,0-1-1 0 0,0 1 1 0 0,0-1-1 0 0,0 1 1 0 0,0-1-1 0 0,0 1 1 0 0,0-1-1 0 0,0 1 1 0 0,0-1-1 0 0,0 0 0 0 0,0 1 1 0 0,1-1-1 0 0,-1 1 1 0 0,0-1-1 0 0,0 1 1 0 0,1-1-1 0 0,-1 0 1 0 0,0 1-1 0 0,1-1 1 0 0,-1 1-1 0 0,0-1 1 0 0,1 0-1 0 0,-1 1 0 0 0,0-1 1 0 0,1 0-1 0 0,-1 0 1 0 0,1 1-1 0 0,-1-1 1 0 0,1 0-1 0 0,-1 0 1 0 0,1 0-1 0 0,-1 1 1 0 0,0-1-1 0 0,1 0 1 0 0,-1 0-1 0 0,1 0 0 0 0,-1 0 1 0 0,1 0-1 0 0,-1 0 1 0 0,1 0-1 0 0,0 0-21 0 0,1 0 442 0 0,-2 0-2 0 0,0 0-19 0 0,0 0-77 0 0,0 0-31 0 0,0 0-7 0 0,0 0-24 0 0,0 0-88 0 0,0 0-40 0 0,0 0-8 0 0,0 0-16 0 0,0 0-130 0 0,0 0-103 0 0,0 0-95 0 0,0 0 49 0 0,0 0-38 0 0,0 0-42 0 0,0 0-39 0 0,0 0-374 0 0,0 0 83 0 0,0 0-54 0 0,0 0-729 0 0,0 0-581 0 0,0 0-1098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6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5672 0 0,'0'3'165'0'0,"0"1"-103"0"0,0 8 30 0 0,3 1-59 0 0,2-5-33 0 0,-4-7 0 0 0,0 1 0 0 0,0-1 0 0 0,-1 0 0 0 0,1 1 0 0 0,0 0 0 0 0,0-1 0 0 0,-1 1 0 0 0,1-1 0 0 0,-1 1 0 0 0,0 0 0 0 0,1-1 0 0 0,-1 1 0 0 0,0 0 0 0 0,0-1 0 0 0,0 2 0 0 0,0 4 22 0 0,1-1 40 0 0,3 7 155 0 0,13 24 725 0 0,-10-24-681 0 0,-4-5-12 0 0,-2-1-63 0 0,-1 0-48 0 0,0-1-32 0 0,1 11 139 0 0,0-15-203 0 0,0-1 0 0 0,-1 1 0 0 0,1-1 0 0 0,0 1 0 0 0,0-1 0 0 0,0 1 0 0 0,0-1 0 0 0,0 1 0 0 0,2 0-42 0 0,-3-2 0 0 0,2 3 271 0 0,-1-1-99 0 0,0 1-61 0 0,-1 1-54 0 0,0 0-10 0 0,1-2 43 0 0,10 11 334 0 0,-9-10 22 0 0,-2 0 2 0 0,0-3-338 0 0,0 1-35 0 0,0 1-1 0 0,1 3-30 0 0,-1-2 16 0 0,0 1 93 0 0,0-3-30 0 0,0 1 39 0 0,0-1 7 0 0,0 1 33 0 0,0-1 38 0 0,0 1 40 0 0,0-1 43 0 0,0 0 47 0 0,-1 0 50 0 0,1 1 53 0 0,-2-2-258 0 0,-9 0-30 0 0,8 0-7 0 0,1 0-32 0 0,-7-4-117 0 0,0-9-29 0 0,0 1 11 0 0,6 6 36 0 0,2-1-38 0 0,0 1-1 0 0,-4-2 13 0 0,4 7-18 0 0,0 0 0 0 0,0-1 1 0 0,1 1-1 0 0,-1-1 0 0 0,0 1 0 0 0,1-1 0 0 0,-1 0 0 0 0,0 1 0 0 0,1-1 0 0 0,0 1 0 0 0,-1-1 0 0 0,1 0 0 0 0,0 1 0 0 0,0-1-3 0 0,0-22 51 0 0,0-31-48 0 0,0 53-5 0 0,0 1 0 0 0,0-1 0 0 0,1 1 0 0 0,-1-1 0 0 0,0 0 0 0 0,1 1 0 0 0,-1-1 0 0 0,1 1 0 0 0,0-1 1 0 0,-1 1-1 0 0,1 0 0 0 0,0-1 0 0 0,0 1 2 0 0,5-12-29 0 0,-3-11 3 0 0,-3 24 22 0 0,0-1 1 0 0,0 1 0 0 0,0 0 0 0 0,0-1-1 0 0,0 1 1 0 0,0 0 0 0 0,0-1 0 0 0,0 1-1 0 0,0 0 1 0 0,0-1 0 0 0,0 1 0 0 0,0 0 0 0 0,0 0-1 0 0,0-1 1 0 0,0 1 0 0 0,0 0 0 0 0,0-1-1 0 0,1 1 1 0 0,-1 0 0 0 0,0 0 0 0 0,0-1-1 0 0,0 1 1 0 0,1 0 0 0 0,-1 0 0 0 0,0-1 0 0 0,0 1 3 0 0,5-4-45 0 0,-1 1 5 0 0,-1-1 0 0 0,1 0 0 0 0,-1 0 0 0 0,1 0 1 0 0,0-2 39 0 0,0-5-91 0 0,-3 10 81 0 0,-1 0 0 0 0,0 0 1 0 0,1 0-1 0 0,-1 0 0 0 0,1 0 0 0 0,-1 0 0 0 0,1 0 0 0 0,0 0 0 0 0,-1 0 0 0 0,1 0 0 0 0,0 0 0 0 0,0 0 0 0 0,0 0 0 0 0,0 0 0 0 0,-1 1 0 0 0,1-1 0 0 0,0 0 0 0 0,1 0 10 0 0,11-4-197 0 0,-7-5-26 0 0,1 4 43 0 0,10-2-41 0 0,-13 6 140 0 0,12-1-245 0 0,-15 3 300 0 0,0 0 0 0 0,0 1 0 0 0,-1-1 0 0 0,1-1 0 0 0,0 1 0 0 0,0 0 0 0 0,0 0 0 0 0,0 0 0 0 0,-1 0 0 0 0,1-1 0 0 0,0 1 0 0 0,0 0 0 0 0,0-1 0 0 0,-1 1 0 0 0,1-1 26 0 0,1 0-26 0 0,-1-1-46 0 0,0 0-49 0 0,0 1-49 0 0,0 0-58 0 0,-1-1-57 0 0,1 1-56 0 0,1 0-59 0 0,-1 0-59 0 0,1 1-61 0 0,1-1-63 0 0,1 1-64 0 0,2 0-862 0 0,4 0-850 0 0</inkml:trace>
  <inkml:trace contextRef="#ctx0" brushRef="#br0" timeOffset="321.95">301 142 8088 0 0,'3'3'182'0'0,"5"8"0"0"0,-7-10-157 0 0,0 1 1 0 0,-1-1-1 0 0,1 1 0 0 0,-1-1 0 0 0,1 1 0 0 0,-1-1 0 0 0,0 1 0 0 0,1 0 1 0 0,-1-1-1 0 0,0 2-25 0 0,2 10 131 0 0,4-3-57 0 0,-1-2-55 0 0,11 24-19 0 0,-14-24 19 0 0,-2 0 39 0 0,1 0 40 0 0,1 0 40 0 0,3 0 23 0 0,1 2 54 0 0,-4 0 56 0 0,-2-7 58 0 0,3 0 6 0 0,7 7 1 0 0,-7-7 0 0 0,-3-3 2 0 0,0 2 12 0 0,0 9 2 0 0,0-8 0 0 0,0-3-7 0 0,3 0-81 0 0,-1 0-113 0 0,1 0-75 0 0,1 0-15 0 0,-3 0 10 0 0,4-3 233 0 0,8-10-31 0 0,1 0-112 0 0,-10 7-38 0 0,-4 1-75 0 0,1 0-13 0 0,5 0 30 0 0,-5 5-59 0 0,-1 0 0 0 0,1 0 0 0 0,-1 0 0 0 0,1-1 0 0 0,-1 1 0 0 0,0 0 0 0 0,1-1 0 0 0,-1 1 0 0 0,0 0 0 0 0,1-1 0 0 0,-1 1 1 0 0,0-1-1 0 0,1 1 0 0 0,-1 0 0 0 0,0-1 0 0 0,0 1 0 0 0,1-1 0 0 0,-1 1 0 0 0,0-1 0 0 0,0 1 0 0 0,0-1 0 0 0,0 1 0 0 0,0-1 0 0 0,0 1 0 0 0,0-1 0 0 0,0 1 0 0 0,0-1 0 0 0,0 1 0 0 0,0-1 0 0 0,0 1 0 0 0,0-1 0 0 0,0 1-6 0 0,0-14 214 0 0,0 0-82 0 0,0 0-76 0 0,0 0-70 0 0,0 0-64 0 0,0 1-57 0 0,0-1-52 0 0,0 0-45 0 0,0 5 102 0 0,2 2 48 0 0,4-8-15 0 0,-2 7 19 0 0,-2 0-41 0 0,-1 0-46 0 0,0-3-78 0 0,-1 8 154 0 0,0 0 1 0 0,0 0-1 0 0,0 0 1 0 0,1 0-1 0 0,-1-1 1 0 0,1 1-1 0 0,0 0 1 0 0,0 0-1 0 0,1 0 89 0 0,5-8-271 0 0,-6 10 83 0 0,0-1 36 0 0,0-1-62 0 0,0-1 59 0 0,-2 0 35 0 0,1 3 33 0 0,0 1 9 0 0,0-3-578 0 0,0 3-14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5.6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 6648 0 0,'0'0'149'0'0,"0"2"23"0"0,2 12 12 0 0,11 1-25 0 0,-5-6-130 0 0,0 6-28 0 0,0-1 9 0 0,0-4 35 0 0,-6-9-10 0 0,-1 1 0 0 0,1 0 0 0 0,-1 0 0 0 0,1 0 0 0 0,-1 1 0 0 0,0-1 0 0 0,0 0 0 0 0,0 0 0 0 0,0 1 0 0 0,0-1 0 0 0,-1 0 0 0 0,1 3-35 0 0,6 15 292 0 0,3-7-41 0 0,-7-10-148 0 0,-1 1 0 0 0,1 0 0 0 0,0 0 0 0 0,-1 1 0 0 0,0-1 0 0 0,0 0 1 0 0,0 1-1 0 0,0 1-103 0 0,1 2 149 0 0,0 0-34 0 0,-2-3-52 0 0,5 11 246 0 0,-2-2-81 0 0,3 26 298 0 0,-6-21-227 0 0,0-6-52 0 0,-1 1 72 0 0,-1-5-186 0 0,1 12 129 0 0,3-6-3 0 0,2-7-123 0 0,1 2 51 0 0,-3 3 44 0 0,-3-6-107 0 0,0 6 39 0 0,-3-1-64 0 0,-3-4-46 0 0,1 1-11 0 0,3 3 33 0 0,2 9 73 0 0,0-11-116 0 0,0-7-136 0 0,0-3-66 0 0,0 0-12 0 0,0 0-2 0 0</inkml:trace>
  <inkml:trace contextRef="#ctx0" brushRef="#br0" timeOffset="284.75">1 237 7792 0 0,'0'0'230'0'0,"3"0"-16"0"0,4 1-172 0 0,-3-1-19 0 0,0 1 1 0 0,-1-1-1 0 0,1 0 0 0 0,-1-1 0 0 0,1 1 0 0 0,-1 0 0 0 0,1-1 0 0 0,-1 0 0 0 0,2 0-23 0 0,3-4 40 0 0,-6 4-33 0 0,-1 0 1 0 0,1 0 0 0 0,-1 0 0 0 0,0 0-1 0 0,1 1 1 0 0,0-1 0 0 0,-1 1 0 0 0,1-1 0 0 0,-1 1-1 0 0,1-1 1 0 0,0 1 0 0 0,-1 0 0 0 0,1 0-1 0 0,0 0-7 0 0,0 0 6 0 0,0-1-1 0 0,1 1 0 0 0,-1 0 0 0 0,0-1 0 0 0,1 1 0 0 0,-1-1 0 0 0,0 0 0 0 0,0 0 0 0 0,0 0 0 0 0,0 0 1 0 0,2-1-6 0 0,18-8 31 0 0,51-16 76 0 0,-23 10-43 0 0,-44 15-61 0 0,-1 0-1 0 0,1 1 1 0 0,0 0 0 0 0,3 0-3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2.9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0 142 5784 0 0,'0'0'132'0'0,"0"0"17"0"0,0 0 10 0 0,3 0-26 0 0,8 0-106 0 0,20 0-29 0 0,-15 0 53 0 0,-14 0 29 0 0,1-2 91 0 0,11-9 168 0 0,1 9-34 0 0,-7 1-145 0 0,-1-1-44 0 0,1-3-9 0 0,-2-1-50 0 0,1 3 45 0 0,2 3-80 0 0,-7 1-2 0 0,27-1 57 0 0,-24-3-24 0 0,6-7-26 0 0,-6 7 26 0 0,8 3-39 0 0</inkml:trace>
  <inkml:trace contextRef="#ctx0" brushRef="#br0" timeOffset="300.17">63 0 5456 0 0,'-13'0'158'0'0,"11"0"38"0"0,2 0 50 0 0,0 0 11 0 0,0 0 6 0 0,0 0 9 0 0,2 3 33 0 0,0-2-267 0 0,-1 1 0 0 0,0-1-1 0 0,0 0 1 0 0,0 1 0 0 0,0-1-1 0 0,0 1 1 0 0,-1 0 0 0 0,1-1-1 0 0,0 1 1 0 0,-1 0 0 0 0,1-1 0 0 0,-1 1-1 0 0,1 1-37 0 0,0 4 151 0 0,-1 0 39 0 0,0 1 55 0 0,0 1 68 0 0,0-3-47 0 0,0 6-28 0 0,0 0 72 0 0,0-1 43 0 0,0 16 531 0 0,0-11-396 0 0,0-8-281 0 0,0 0-39 0 0,0 1-48 0 0,0-1-56 0 0,2 1 96 0 0,4-3 32 0 0,0 1 55 0 0,-4 5 0 0 0,-2-10-219 0 0,1-1 1 0 0,-1 1-1 0 0,0-1 0 0 0,0 1 0 0 0,1-1 0 0 0,-1 1 0 0 0,1-1 0 0 0,0 0 1 0 0,-1 1-1 0 0,1-1 0 0 0,0 0 0 0 0,0 1 0 0 0,0 0-28 0 0,2 1 36 0 0,-1-1-47 0 0,1 1 86 0 0,-3 0-3 0 0,0 7-2 0 0,0-7-4 0 0,0-3-2 0 0,0 0 0 0 0,3 2-38 0 0,1 2-61 0 0,2 3-59 0 0,-3-4-102 0 0,-3-3 82 0 0,0 0 36 0 0,0 0-34 0 0,0 0-14 0 0,0 0-34 0 0,0 0-40 0 0,0 0-43 0 0,0 0-49 0 0,0 0-43 0 0,0 0-40 0 0,0 0-35 0 0,0 0-120 0 0,0 0-34 0 0,0 0-1246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2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32 7632 0 0,'0'0'166'0'0,"-3"-3"29"0"0,-7-7 14 0 0,7 7-91 0 0,0 2-46 0 0,1 0-34 0 0,-1 1-39 0 0,0 1-20 0 0,1-3 37 0 0,-3-8-16 0 0,-2 7 14 0 0,1 3 37 0 0,4 0-37 0 0,-5 0 121 0 0,0 0 70 0 0,0 0 80 0 0,-9 0 439 0 0,11 0-503 0 0,1 0-83 0 0,0 0-37 0 0,0 0-44 0 0,-1 0-53 0 0,-3 1 86 0 0,3 0-43 0 0,1 4-26 0 0,0 1-6 0 0,-9 0 28 0 0,10-4-29 0 0,0 0 0 0 0,0 0 0 0 0,0 0 0 0 0,0 1 0 0 0,0 0 0 0 0,0-1 0 0 0,1 1 0 0 0,0 0 0 0 0,-1 0 0 0 0,1 0 0 0 0,0 1 0 0 0,1-1 0 0 0,-1 0 0 0 0,0 1 0 0 0,1-1 0 0 0,0 1 0 0 0,0 1-14 0 0,-9 17 93 0 0,5-14-63 0 0,4-7-23 0 0,0 1 0 0 0,0-1 0 0 0,1 1 0 0 0,-1-1 0 0 0,0 1 0 0 0,0-1 0 0 0,1 1 0 0 0,-1-1 0 0 0,1 1 0 0 0,0 0 0 0 0,-1-1 0 0 0,1 1 0 0 0,0 0 0 0 0,0-1-7 0 0,-3 28 92 0 0,-3-4-38 0 0,4-19-46 0 0,1-1 1 0 0,-1 1-1 0 0,1-1 1 0 0,1 1-1 0 0,-1 0 1 0 0,1-1-1 0 0,0 1 1 0 0,0 0 0 0 0,0 0-1 0 0,1-1 1 0 0,1 6-9 0 0,2 5 34 0 0,-2-9-7 0 0,0-1-1 0 0,0 1 1 0 0,-1-1-1 0 0,0 1 1 0 0,0 0-1 0 0,-1 0-26 0 0,-1 1 35 0 0,1 1 0 0 0,0-1 0 0 0,1 0 0 0 0,0 1 0 0 0,0-1 0 0 0,1 0 0 0 0,0 0 1 0 0,0 0-1 0 0,1 0 0 0 0,2 4-35 0 0,-2-5 14 0 0,-1-1 0 0 0,1 1 1 0 0,-1-1-1 0 0,-1 1 1 0 0,1 0-1 0 0,-1 0 0 0 0,0 0 1 0 0,-1 0-1 0 0,1 0 1 0 0,-2 2-15 0 0,2-3 15 0 0,-1 1 1 0 0,1 0 0 0 0,0-1 0 0 0,0 1-1 0 0,1-1 1 0 0,1 4-16 0 0,2 6 23 0 0,0 13-24 0 0,1-13-34 0 0,-5-13 30 0 0,0 0-1 0 0,0 1 1 0 0,0-1 0 0 0,0 0-1 0 0,0 1 1 0 0,-1-1 0 0 0,1 1-1 0 0,-1 1 6 0 0,3 11-62 0 0,2-5 42 0 0,1-2 48 0 0,-4 5 56 0 0,-2-13-74 0 0,0 1 0 0 0,0 0 0 0 0,0-1 1 0 0,1 1-1 0 0,-1 0 0 0 0,1-1 0 0 0,-1 1 1 0 0,1-1-1 0 0,0 1 0 0 0,-1-1 0 0 0,1 1 1 0 0,0-1-1 0 0,0 1 0 0 0,0-1-10 0 0,4 7 30 0 0,-2 8-15 0 0,-6 0-1 0 0,-8-3 56 0 0,9-11-83 0 0,2-2-32 0 0,0 0-35 0 0,0 0-19 0 0,0 0-35 0 0,0 0-40 0 0,0 0-45 0 0,0 0-49 0 0,0 0-44 0 0,0 0-40 0 0,0 0-35 0 0,0 0-117 0 0,0 0-34 0 0,0 0-1197 0 0</inkml:trace>
  <inkml:trace contextRef="#ctx0" brushRef="#br0" timeOffset="531.39">0 379 7248 0 0,'0'0'209'0'0,"3"0"-5"0"0,5 0-164 0 0,19 0-35 0 0,-17-3 35 0 0,-7 1 7 0 0,1 0 0 0 0,-1 1 0 0 0,1-1 0 0 0,0 1 0 0 0,0 0 0 0 0,0 0 0 0 0,-1 0 0 0 0,1 0 0 0 0,0 1 0 0 0,3-1-47 0 0,8-1 194 0 0,-5-3-35 0 0,2-1 5 0 0,-8 5-107 0 0,1 0-1 0 0,-1 1 1 0 0,0-1-1 0 0,0 1 0 0 0,4 0-56 0 0,-4 0 58 0 0,1 0 0 0 0,-1 0-1 0 0,0 0 1 0 0,1-1 0 0 0,2 0-58 0 0,14-10 288 0 0,-17 10-231 0 0,1 0 1 0 0,-1 1 0 0 0,0 0-1 0 0,0-1 1 0 0,4 2-58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49:12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4536 0 0,'0'0'133'0'0,"3"0"-5"0"0,-3 0-126 0 0,1 0 0 0 0,0 0 0 0 0,0 0-1 0 0,-1 0 1 0 0,1 0 0 0 0,0 0 0 0 0,-1 1-1 0 0,1-1 1 0 0,0 0 0 0 0,-1 0 0 0 0,1 0 0 0 0,-1 1-1 0 0,1-1 1 0 0,0 0 0 0 0,-1 1-2 0 0,3 5 17 0 0,-3-2 43 0 0,0-1 66 0 0,3 0 146 0 0,7 7 247 0 0,-8-8-312 0 0,-1-1-37 0 0,0 2 78 0 0,0-1-80 0 0,-2 1-78 0 0,1 0-32 0 0,1-1 72 0 0,6 2 181 0 0,-7-3-292 0 0,1-1 0 0 0,-1 0 0 0 0,1 0 0 0 0,-1 1 0 0 0,0-1 0 0 0,1 0 0 0 0,-1 0 0 0 0,1 1 0 0 0,-1-1 0 0 0,0 1 0 0 0,1-1-1 0 0,-1 0 1 0 0,0 1 0 0 0,0-1 0 0 0,1 1 0 0 0,-1-1 0 0 0,0 1 0 0 0,0-1 0 0 0,0 0 0 0 0,1 1 0 0 0,-1-1 0 0 0,0 1 0 0 0,0-1 0 0 0,0 1 0 0 0,0-1 0 0 0,0 1 0 0 0,0-1 0 0 0,0 1 0 0 0,0-1 0 0 0,0 1-1 0 0,0-1 1 0 0,-1 1-19 0 0,4 13 373 0 0,3-4-78 0 0,-1-2-96 0 0,1 5 132 0 0,3 5 15 0 0,-9-18-328 0 0,6 32 632 0 0,4-19-350 0 0,-7-10-88 0 0,-2 0-77 0 0,0 0-49 0 0,-1 1-43 0 0,0-1-9 0 0,0 0 34 0 0,5 5 69 0 0,-4-7-111 0 0,0 0 0 0 0,0 1 0 0 0,0-1 0 0 0,0 1 0 0 0,-1-1 0 0 0,1 1-1 0 0,0-1 1 0 0,-1 1 0 0 0,1 0 0 0 0,-1-1 0 0 0,0 1 0 0 0,0 0 0 0 0,1-1 0 0 0,-1 1-26 0 0,0 7 145 0 0,0 16 325 0 0,0-19-377 0 0,0-1-61 0 0,2 0 126 0 0,5 3-44 0 0,-2 6-12 0 0,-4-6-36 0 0,-1 1 37 0 0,0 6 130 0 0,0-6-49 0 0,0-5-156 0 0,0 1 0 0 0,0 18-62 0 0,0-23-72 0 0,0 1 50 0 0,1 0 42 0 0,-1-1 56 0 0,0 2 61 0 0,0-1-86 0 0,0 1-78 0 0,0-1-102 0 0,0 0-72 0 0,0 0-109 0 0,0 0 126 0 0,0-1-35 0 0,0 1-35 0 0,-1 0-38 0 0,1-1 42 0 0,0 0-40 0 0,0 0-424 0 0,0 0-287 0 0,0 0-670 0 0</inkml:trace>
  <inkml:trace contextRef="#ctx0" brushRef="#br0" timeOffset="400.38">316 126 3456 0 0,'-13'14'101'0'0,"7"-10"4"0"0,1-4-84 0 0,0 1-24 0 0,-1 9 3 0 0,4-8 0 0 0,0-1 0 0 0,0 1 1 0 0,0-1-1 0 0,0 0 0 0 0,-1 0 1 0 0,1 0-1 0 0,-1 0 0 0 0,0 0 0 0 0,-8 3 70 0 0,6-1 14 0 0,0 0 45 0 0,0 8 179 0 0,-6-5-5 0 0,10-5-283 0 0,0-1 1 0 0,0 1 0 0 0,0-1-1 0 0,0 1 1 0 0,0-1-1 0 0,0 1 1 0 0,0-1 0 0 0,0 1-1 0 0,0 0 1 0 0,0 0-1 0 0,1-1 1 0 0,-1 1-1 0 0,0 0 1 0 0,0 0 0 0 0,1 0-1 0 0,-1 0-20 0 0,-2 4 79 0 0,3-4-60 0 0,0 0-1 0 0,0-1 1 0 0,-1 1-1 0 0,1-1 1 0 0,0 1-1 0 0,-1 0 0 0 0,1-1 1 0 0,0 1-1 0 0,-1-1 1 0 0,1 1-1 0 0,-1-1 1 0 0,1 1-1 0 0,-1-1 1 0 0,1 1-1 0 0,-1-1 1 0 0,1 0-1 0 0,-1 1 1 0 0,0-1-1 0 0,1 0 1 0 0,-1 1-1 0 0,0-1 1 0 0,0 0-19 0 0,-4 3 73 0 0,4-3-53 0 0,0 1-1 0 0,0 0 1 0 0,0-1 0 0 0,0 1 0 0 0,0 0-1 0 0,1 0 1 0 0,-1 0 0 0 0,0 0 0 0 0,0 0-1 0 0,0 0 1 0 0,1 0 0 0 0,-1 0-20 0 0,-3 14 293 0 0,4-15-289 0 0,0 0 0 0 0,0 0-1 0 0,0 0 1 0 0,0 0-1 0 0,0 0 1 0 0,0 1-1 0 0,0-1 1 0 0,0 0-1 0 0,0 0 1 0 0,0 0-1 0 0,0 0 1 0 0,0 0-1 0 0,0 0 1 0 0,0 0-1 0 0,0 0 1 0 0,0 0 0 0 0,0 0-1 0 0,0 1 1 0 0,0-1-1 0 0,0 0 1 0 0,0 0-1 0 0,0 0 1 0 0,0 0-1 0 0,0 0 1 0 0,0 0-1 0 0,0 0 1 0 0,-1 0-1 0 0,1 0 1 0 0,0 0-1 0 0,0 0 1 0 0,0 0 0 0 0,0 1-1 0 0,0-1 1 0 0,0 0-1 0 0,0 0 1 0 0,0 0-1 0 0,0 0 1 0 0,0 0-1 0 0,0 0 1 0 0,0 0-1 0 0,-1 0 1 0 0,1 0-1 0 0,0 0 1 0 0,0 0-1 0 0,0 0 1 0 0,0 0-1 0 0,0 0 1 0 0,0 0 0 0 0,0 0-1 0 0,0 0 1 0 0,0 0-1 0 0,0 0 1 0 0,-1 0-1 0 0,1 0 1 0 0,0 0-1 0 0,0 0 1 0 0,0 0-4 0 0,-12 3 161 0 0,-2 7 18 0 0,11-8-14 0 0,4 0-37 0 0,-1 0-56 0 0,-1 8 27 0 0,1-10-97 0 0,0 0 1 0 0,0 0-1 0 0,0 0 1 0 0,0 0-1 0 0,0 0 1 0 0,0 0-1 0 0,0 0 1 0 0,0 0 0 0 0,0 0-1 0 0,0 0 1 0 0,0 1-1 0 0,0-1 1 0 0,0 0-1 0 0,0 0 1 0 0,0 0-1 0 0,0 0 1 0 0,0 0-1 0 0,0 0 1 0 0,0 0-1 0 0,0 0 1 0 0,0 0-1 0 0,0 0 1 0 0,0 0-1 0 0,0 1 1 0 0,0-1-1 0 0,0 0 1 0 0,0 0 0 0 0,0 0-1 0 0,0 0 1 0 0,0 0-1 0 0,0 0 1 0 0,0 0-1 0 0,0 0 1 0 0,-1 0-1 0 0,1 0 1 0 0,0 0-1 0 0,0 0 1 0 0,0 0-1 0 0,0 0 1 0 0,0 0-1 0 0,0 0 1 0 0,0 0-1 0 0,0 0 1 0 0,0 0-1 0 0,0 0 1 0 0,-1 0 0 0 0,1 0-1 0 0,0 0 1 0 0,0 0-1 0 0,0 0 1 0 0,0 0-1 0 0,0 0 1 0 0,0 0-1 0 0,0 0 1 0 0,0 0-1 0 0,0 0 1 0 0,0 0-3 0 0,-4 0 94 0 0,-3 3-100 0 0,6-1 33 0 0,0 0 35 0 0,1-1 33 0 0,0 2 46 0 0,-1-1 53 0 0,1 1 63 0 0,3-3-105 0 0,4 1-54 0 0,7 7 219 0 0,-10-6-266 0 0,0 0-45 0 0,5 1 125 0 0,19-3 271 0 0,-18 0-327 0 0,85 0 839 0 0,-93 0-904 0 0,-1 0 0 0 0,1 0 0 0 0,0 0-1 0 0,0 1 1 0 0,0-1 0 0 0,-1 1-1 0 0,1-1 1 0 0,0 1 0 0 0,-1 0 0 0 0,1 0-1 0 0,-1 0 1 0 0,1 0 0 0 0,0 0-10 0 0,-1 0 7 0 0,1 0 0 0 0,-1 0 1 0 0,1-1-1 0 0,-1 1 0 0 0,1 0 1 0 0,0-1-1 0 0,-1 1 0 0 0,1-1 0 0 0,0 1 1 0 0,0-1-1 0 0,-1 0 0 0 0,1 0 1 0 0,0 1-8 0 0,14 1 53 0 0,-8 3-42 0 0,-7-4-11 0 0,1 0 0 0 0,-1 0 0 0 0,1 0 0 0 0,-1-1 0 0 0,1 1 0 0 0,-1 0 0 0 0,1-1 0 0 0,-1 1 0 0 0,1-1 0 0 0,0 1 0 0 0,-1-1 0 0 0,1 0 0 0 0,0 0 0 0 0,0 0 0 0 0,3 0-2 0 0,-3 0 1 0 0,22 13 16 0 0,-8-10 33 0 0,-15-3-101 0 0,1 0 46 0 0,3 0 149 0 0,-4 0-157 0 0,0 0-32 0 0,0 0-50 0 0,1 0-57 0 0,-1 0-68 0 0,1 0-77 0 0,-2 0 66 0 0,0 0-37 0 0,0 0-365 0 0,0 0-253 0 0,0 0-586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6-16T17:16:52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4264 0 0,'0'0'125'0'0,"0"0"-25"0"0,0 0 11 0 0,0 0 54 0 0,0 0 154 0 0,0 0 281 0 0,0 0 28 0 0,0 0-22 0 0,0 0-106 0 0,0 0-48 0 0,0 0-10 0 0,0 0-20 0 0,0 0-71 0 0,0 0-30 0 0,0 0-7 0 0,0 0-4 0 0,0 0-4 0 0,0 0-2 0 0,0 0 0 0 0,0 0-18 0 0,0 0-71 0 0,0 0-30 0 0,0 0-7 0 0,0 0-10 0 0,0 0-32 0 0,0 0-10 0 0,0 0-4 0 0,0 0-8 0 0,0 0-22 0 0,0 0-10 0 0,0 0-2 0 0,0 0 0 0 0,0 0 0 0 0,0 0 2 0 0,0 0 12 0 0,0 0-4 0 0,0 0-20 0 0,0 0-6 0 0,0 0 0 0 0,0 0 1 0 0,0 0 6 0 0,0 0 1 0 0,0 0 0 0 0,0 0 6 0 0,0 0 29 0 0,0 0 12 0 0,0 0 1 0 0,0 0-7 0 0,0 0-28 0 0,0 0-11 0 0,0 0-2 0 0,0 0 2 0 0,0 0 12 0 0,0 0 2 0 0,2 0 0 0 0,10-1 141 0 0,-1-1-64 0 0,14 0 57 0 0,-17 1-144 0 0,4 0 188 0 0,-5 0-87 0 0,-4 1-120 0 0,14-3 252 0 0,-10 1-201 0 0,-1 2-40 0 0,-3-1-59 0 0,-1 0-11 0 0,3 1 46 0 0,6 3 55 0 0,-3 0-37 0 0,6 3 97 0 0,-7-2-49 0 0,20 7-1 0 0,-20-5-111 0 0,4-2 0 0 0,-1 0 0 0 0,25 8 15 0 0,-31-10 4 0 0,1 0 11 0 0,8 1 64 0 0,2-1 32 0 0,-11-1-42 0 0,1 0 1 0 0,0 1-1 0 0,0-1 0 0 0,-1 1 1 0 0,4 1-85 0 0,-5-1 106 0 0,1-1-37 0 0,7-1 13 0 0,-7 1-35 0 0,-2-1 23 0 0,-2 1-62 0 0,1-1 0 0 0,-1 1 0 0 0,1-1 0 0 0,-1 0 0 0 0,1 1 0 0 0,-1-1-1 0 0,1 0 1 0 0,-1 1 0 0 0,1-1 0 0 0,-1 0 0 0 0,1 0 0 0 0,-1 1 0 0 0,1-1 0 0 0,0 0-1 0 0,-1 0 1 0 0,1 0 0 0 0,-1 0 0 0 0,1 0 0 0 0,0 0 0 0 0,-1 0 0 0 0,1 0-1 0 0,-1 0 1 0 0,1 0 0 0 0,0 0-8 0 0,4 1 105 0 0,3 1-19 0 0,2 1-11 0 0,-8-2-102 0 0,1-1 48 0 0,1 1 120 0 0,2 0 215 0 0,-5 0-285 0 0,1 0-58 0 0,0-1 51 0 0,-2 0 2 0 0,0 0-2 0 0,0 0 0 0 0,0 0 0 0 0,0 0 0 0 0,0 0 2 0 0,0 0-228 0 0,0 1 51 0 0,1-1 43 0 0,-1 0 37 0 0,1 1 51 0 0,2 1 244 0 0,-1-1-228 0 0,-1 0-88 0 0,0 0-81 0 0,-1 0-99 0 0,1 0-120 0 0,0-1 17 0 0,-1 1-77 0 0,1-1-84 0 0,-1 1-92 0 0,0-1-98 0 0,1 0-105 0 0,-1 1-112 0 0,0-1-120 0 0,0 0-1247 0 0,0 0-1286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8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9216 0 0,'0'0'208'0'0,"-2"-3"33"0"0,-9-7 14 0 0,6 7-42 0 0,-5 3-160 0 0,9 0-52 0 0,1 0 0 0 0,0 0 0 0 0,0 0-1 0 0,0 0 1 0 0,0 0 0 0 0,0 0 0 0 0,0 0-1 0 0,0 0 1 0 0,0 0 0 0 0,0 0 0 0 0,0 0-1 0 0,-1 0 1 0 0,1 0 0 0 0,0 0 0 0 0,0 0-1 0 0,0 0 1 0 0,0 0 0 0 0,0 0 0 0 0,0 0-1 0 0,0 0 1 0 0,0 0 0 0 0,0 0 0 0 0,0 0-1 0 0,0 0 1 0 0,-1 0 0 0 0,1 0 0 0 0,0 0-1 0 0,0 0 1 0 0,0 0 0 0 0,0 1 0 0 0,0-1-1 0 0,0 0 1 0 0,0 0 0 0 0,0 0 0 0 0,0 0-1 0 0,0 0 1 0 0,0 0 0 0 0,0 0 0 0 0,0 0-1 0 0,0 0 1 0 0,0 0 0 0 0,0 0 0 0 0,0 1-1 0 0,0-1 1 0 0,0 0 0 0 0,0 0 0 0 0,0 0-1 0 0,0 0 1 0 0,0 0 0 0 0,0 0 0 0 0,0 0-1 0 0,0 0 1 0 0,0 0 0 0 0,0 0-1 0 0,0 1 1 0 0,0-1 0 0 0,0 0-1 0 0,0 3-24 0 0,0 0-89 0 0,0-1-88 0 0,0-1 54 0 0,0 0-37 0 0,0 0-40 0 0,0 0-36 0 0,0-1-355 0 0,0 1-249 0 0,0-1-573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9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8032 0 0,'0'0'182'0'0,"0"0"29"0"0,0 0 12 0 0,0 3-37 0 0,0-3-181 0 0,0 1 0 0 0,0-1-1 0 0,0 1 1 0 0,0-1-1 0 0,0 1 1 0 0,0-1-1 0 0,0 1 1 0 0,0-1 0 0 0,-1 1-1 0 0,1-1 1 0 0,0 1-1 0 0,0-1 1 0 0,0 1-1 0 0,-1-1 1 0 0,1 1 0 0 0,0-1-1 0 0,-1 1 1 0 0,1-1-1 0 0,0 0 1 0 0,-1 1 0 0 0,1-1-1 0 0,0 0 1 0 0,-1 1-1 0 0,1-1 1 0 0,-1 0-1 0 0,0 1-4 0 0,-2 1 70 0 0,0 1 42 0 0,1 3 56 0 0,1 2 73 0 0,1 9-10 0 0,0 2-74 0 0,0-2-60 0 0,0 20 71 0 0,2-19 17 0 0,4-2-42 0 0,0 0 21 0 0,-4-8-69 0 0,-2 2 33 0 0,0 19 136 0 0,0 0 34 0 0,1-19-133 0 0,0-1-45 0 0,1-2-21 0 0,2 2 3 0 0,0-1-4 0 0,-2-1-4 0 0,-1 0 17 0 0,0 2 40 0 0,-1 0-34 0 0,2-2-33 0 0,4 8 47 0 0,0 1-17 0 0,-4 0 58 0 0,-2-1-25 0 0,0 22 311 0 0,0-24-341 0 0,0 1-67 0 0,0-1-109 0 0,0-11-6 0 0,0-2-19 0 0,0 0-83 0 0,0 0-32 0 0,0 0-7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9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6248 0 0,'0'3'133'0'0,"0"17"59"0"0,0 1-53 0 0,0 46 190 0 0,0-38-123 0 0,0-14-59 0 0,0-1 38 0 0,0 1 45 0 0,0 0 53 0 0,0 1 102 0 0,0 1 84 0 0,0-1 94 0 0,0 0 104 0 0,0 1 114 0 0,0-1 124 0 0,0-8-403 0 0,0 0 35 0 0,0 0 35 0 0,0 0 39 0 0,0-35-399 0 0,0 25-115 0 0,3-3-26 0 0,6-20-20 0 0,-6 15-20 0 0,1 0 0 0 0,0 0 0 0 0,5-6-31 0 0,5-5 38 0 0,1 1 0 0 0,0 0 0 0 0,2 2 0 0 0,1-1-38 0 0,-3 3 3 0 0,15-15-21 0 0,-28 29 14 0 0,0 0-1 0 0,-1 1 1 0 0,1 0-1 0 0,0-1 1 0 0,1 1-1 0 0,-1 0 1 0 0,0 0-1 0 0,0 0 1 0 0,0 0-1 0 0,1 0 1 0 0,-1 1-1 0 0,0-1 1 0 0,1 1-1 0 0,0-1 5 0 0,9 1-26 0 0,-4 0-10 0 0,-1 0-1 0 0,0 0 0 0 0,1 1 1 0 0,-1 0-1 0 0,3 1 37 0 0,-8-2-10 0 0,0 1-1 0 0,0 0 1 0 0,0 0-1 0 0,0 0 1 0 0,0 0 0 0 0,0 0-1 0 0,0 0 1 0 0,0 0-1 0 0,0 1 1 0 0,0 0 10 0 0,10 14-39 0 0,-8-6 29 0 0,-3-8 10 0 0,0 1 0 0 0,0-1 0 0 0,1 0 0 0 0,-1 0 0 0 0,0 0 0 0 0,1 0 0 0 0,-1 0 0 0 0,1 0 0 0 0,0 0 0 0 0,2 2 0 0 0,-1 0 0 0 0,0 0 0 0 0,1 0 0 0 0,-1 0 0 0 0,-1 1 0 0 0,1 0 0 0 0,-1-1 0 0 0,0 1 0 0 0,1 1 0 0 0,1 5 0 0 0,0-1 0 0 0,1 1 0 0 0,4 5 0 0 0,0 2 0 0 0,-8-16 0 0 0,0 0 0 0 0,0 1 0 0 0,-1-1 0 0 0,1 0 0 0 0,-1 1 0 0 0,1-1 0 0 0,-1 0 0 0 0,0 1 0 0 0,0-1 0 0 0,-1 3 0 0 0,3 11 0 0 0,3 0 0 0 0,-3-13 0 0 0,-1 0 0 0 0,0 1 0 0 0,0-1 0 0 0,0 0 0 0 0,0 1 0 0 0,-1-1 0 0 0,1 1 0 0 0,-1 1 0 0 0,0 4-41 0 0,0 0 41 0 0,0 19 107 0 0,0-17-101 0 0,0 1-82 0 0,0-6-6 0 0,0 0-38 0 0,-3-6-294 0 0,0 0 260 0 0,1 0-15 0 0,0 0 16 0 0,1 0-48 0 0,0 0-57 0 0,0 0-67 0 0,0 0 11 0 0,0 0-43 0 0,1 0-39 0 0,0 0-35 0 0,-1 0-124 0 0,1 0-35 0 0,0 0-1295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9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2 6824 0 0,'8'0'11'0'0,"5"-1"100"0"0,-11 1-76 0 0,-1 0 0 0 0,1 0 0 0 0,0 0 0 0 0,0 0 0 0 0,0 0 0 0 0,0 0 0 0 0,0 1 0 0 0,0-1-1 0 0,0 1 1 0 0,0-1 0 0 0,1 2-35 0 0,2 8 164 0 0,8-5-130 0 0,-7-1-34 0 0,-1 0 0 0 0,0 0 1 0 0,0 0-1 0 0,-1 1 0 0 0,1-1 1 0 0,0 3-1 0 0,8 6 62 0 0,-9-8 77 0 0,1 1 1 0 0,-1 0-1 0 0,0 0 1 0 0,3 4-140 0 0,0 2 178 0 0,0-1 54 0 0,-2 0-34 0 0,1 10 117 0 0,-5-16-252 0 0,0-1 1 0 0,0 1 0 0 0,1-1-1 0 0,0 1 1 0 0,0-1 0 0 0,0 0-1 0 0,1 1-63 0 0,5 8 235 0 0,-2 1-44 0 0,5 26 242 0 0,-7-26-282 0 0,-2 17 137 0 0,-2-25-218 0 0,0 0 0 0 0,1-1 0 0 0,-1 1 0 0 0,2 3-70 0 0,2 8 137 0 0,-1-11-69 0 0,-2 1 0 0 0,1-1 0 0 0,-1 1 0 0 0,0 0 0 0 0,0 0 0 0 0,-1-1-68 0 0,0 117 1129 0 0,0-38-425 0 0,0-81-684 0 0,-1 0-1 0 0,1 0 1 0 0,-1 0 0 0 0,0 0-1 0 0,0 0 1 0 0,0 0-1 0 0,0-1 1 0 0,-1 1 0 0 0,0 0-1 0 0,-1 2-19 0 0,2-4 19 0 0,0 0-1 0 0,1 0 0 0 0,0 1 1 0 0,-1-1-1 0 0,1 0 0 0 0,0 1 1 0 0,0-1-1 0 0,0 0 0 0 0,0 0 1 0 0,1 3-19 0 0,-2 15 132 0 0,-3-14-112 0 0,-3 0-74 0 0,5-5 35 0 0,0 1-62 0 0,2-1 11 0 0,0-1-38 0 0,0 0-17 0 0,-1 0-38 0 0,1 0-44 0 0,0 0-48 0 0,0 0-54 0 0,0 0-48 0 0,0 0-44 0 0,0 0-38 0 0,0 0-131 0 0,0 0-37 0 0,0 0-1346 0 0</inkml:trace>
  <inkml:trace contextRef="#ctx0" brushRef="#br0" timeOffset="1">14 396 8496 0 0,'-13'-13'190'0'0,"13"13"-20"0"0,1-1-66 0 0,2 0-41 0 0,2-1-32 0 0,-2 1-2 0 0,-2 1 20 0 0,32-14 81 0 0,-19 14-48 0 0,-1-2-50 0 0,3-5 30 0 0,-7 3 30 0 0,3-1 42 0 0,-7 4-83 0 0,2-2 38 0 0,0 1 0 0 0,0 0 0 0 0,0 1-1 0 0,0-1 1 0 0,1 1 0 0 0,5 0-89 0 0,13-1 234 0 0,11-6-3 0 0,-3 0-74 0 0,42-8 94 0 0,-44 3-300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30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5784 0 0,'0'0'132'0'0,"2"3"17"0"0,0-1-128 0 0,0-1 1 0 0,0 0-1 0 0,0 1 0 0 0,1-1 1 0 0,-1 0-1 0 0,0 0 0 0 0,0 0 1 0 0,1-1-1 0 0,-1 1 0 0 0,0-1 1 0 0,3 1-22 0 0,9 3 57 0 0,-1 2-25 0 0,-12-5-32 0 0,0 0-1 0 0,1 0 1 0 0,-1-1 0 0 0,1 1-1 0 0,-1 0 1 0 0,1-1-1 0 0,-1 1 1 0 0,1-1-1 0 0,-1 0 1 0 0,1 1 0 0 0,0-1-1 0 0,-1 0 1 0 0,1 0 0 0 0,5 0 19 0 0,1 0 35 0 0,6 0 138 0 0,0 0 72 0 0,18 0 433 0 0,-23 0-518 0 0,1 0-40 0 0,2-2 265 0 0,-3-3-62 0 0,5-1 42 0 0,12 1 214 0 0,0-9 291 0 0,-7 3-310 0 0,-9 8-348 0 0,1 2-53 0 0,6-4 172 0 0,-1-6-96 0 0,-1-3-74 0 0,-1-2-49 0 0,0 1-11 0 0,-10 8-43 0 0,-5-2-72 0 0,0 7 9 0 0,1-5 11 0 0,0-10 96 0 0,0 12-107 0 0,-2 0 60 0 0,-9-9-15 0 0,6 1-48 0 0,4 13-11 0 0,1-1 0 0 0,-1 1 0 0 0,0 0 0 0 0,0-1 0 0 0,0 1 0 0 0,1 0 0 0 0,-1 0 0 0 0,0 0 0 0 0,0 0 0 0 0,0-1 0 0 0,0 1 0 0 0,0 0 0 0 0,1 0 0 0 0,-2 1 0 0 0,-14-1 0 0 0,0 2 0 0 0,8 3-1 0 0,7-4-4 0 0,0 0 0 0 0,-1 0-1 0 0,1 0 1 0 0,-1 0 0 0 0,1-1 0 0 0,-1 1 0 0 0,1-1-1 0 0,-1 1 1 0 0,0-1 0 0 0,1 1 0 0 0,-1-1 0 0 0,0 0-1 0 0,1 0 1 0 0,-1 0 5 0 0,0 1-4 0 0,0-1 0 0 0,0 0 1 0 0,0 0-1 0 0,0 1 0 0 0,0 0 0 0 0,0-1 0 0 0,0 1 0 0 0,1 0 0 0 0,-1 0 0 0 0,0 0 0 0 0,0 0 0 0 0,1 0 1 0 0,-1 0-1 0 0,0 1 4 0 0,-22 21-46 0 0,13-10 14 0 0,8-10 25 0 0,1 0-1 0 0,-1 0 1 0 0,1 0-1 0 0,0 0 0 0 0,0 1 1 0 0,0 0 7 0 0,0 0-5 0 0,0-1 0 0 0,0 1 0 0 0,0-1 0 0 0,0 0 1 0 0,0 0-1 0 0,-2 1 5 0 0,-3 3 0 0 0,3-4 0 0 0,1 1 0 0 0,0-1 0 0 0,0 0 0 0 0,0 1 0 0 0,0 0 0 0 0,0 0 0 0 0,-13 27 0 0 0,16-29 0 0 0,-1-1 0 0 0,1 1 0 0 0,-1 0 0 0 0,1-1 0 0 0,0 1 0 0 0,0 0 0 0 0,0-1 0 0 0,0 1 0 0 0,0 0 0 0 0,0 0 0 0 0,0 58 0 0 0,0-58-1 0 0,0 1 1 0 0,1-1 0 0 0,-1 0 0 0 0,1 0 0 0 0,-1 0 0 0 0,1 0 0 0 0,0 0 0 0 0,0 1 0 0 0,0-1-1 0 0,0-1 1 0 0,0 1 0 0 0,1 0 0 0 0,-1 0 0 0 0,0 0 0 0 0,1-1 0 0 0,0 1 0 0 0,-1 0-1 0 0,1-1 1 0 0,0 0 0 0 0,0 1 0 0 0,-1-1 0 0 0,3 1 0 0 0,6 3 3 0 0,-1 0 1 0 0,1-1-1 0 0,0 0 0 0 0,4 1-3 0 0,-6-3 24 0 0,3 2-27 0 0,1 0-69 0 0,3-2-97 0 0,-7-1 38 0 0,1-1-34 0 0,20 0-153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32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65 6688 0 0,'-13'-14'197'0'0,"11"12"-94"0"0,4 2-25 0 0,8 0 8 0 0,-8 0-9 0 0,-1 0 86 0 0,-1-3 80 0 0,0 0-104 0 0,0 1-67 0 0,0-2-9 0 0,0 3 4 0 0,-3-5 242 0 0,-7-4 55 0 0,7 7 20 0 0,2 3-200 0 0,-1 0-41 0 0,0 0 45 0 0,-1 0-92 0 0,0 0-18 0 0,1 0 9 0 0,2 0-81 0 0,0 0 1 0 0,0 0-1 0 0,0 0 0 0 0,0 0 0 0 0,0 0 1 0 0,0 0-1 0 0,-1 1 0 0 0,1-1 0 0 0,0 0 0 0 0,0 0 1 0 0,0 0-1 0 0,0 0 0 0 0,0 0 0 0 0,0 0 1 0 0,0-1-1 0 0,0 1 0 0 0,0 0 0 0 0,0 0 1 0 0,-1 0-1 0 0,1 0 0 0 0,0 0 0 0 0,0 0 1 0 0,0 0-1 0 0,0 0 0 0 0,0 0 0 0 0,0 0 1 0 0,0 0-1 0 0,0 0 0 0 0,0 0 0 0 0,0 0 1 0 0,0 0-1 0 0,0 0 0 0 0,0 0 0 0 0,0 0 1 0 0,-1 0-1 0 0,1-1 0 0 0,0 1 0 0 0,0 0 1 0 0,0 0-1 0 0,0 0 0 0 0,0 0 0 0 0,0 0 1 0 0,0 0-1 0 0,0 0 0 0 0,0 0 0 0 0,0 0 1 0 0,0 0-1 0 0,0-1 0 0 0,0 1 0 0 0,0 0 1 0 0,0 0-1 0 0,0 0 0 0 0,0 0 0 0 0,0 0 1 0 0,0 0-1 0 0,0 0 0 0 0,0 0-6 0 0,-2-8 209 0 0,-7 3 146 0 0,-5 4-51 0 0,5 1-184 0 0,4 0-98 0 0,0 1-36 0 0,0 1-61 0 0,0 3 63 0 0,-9 1-116 0 0,9-5 103 0 0,-2 0 38 0 0,-1-1 56 0 0,-1 0 72 0 0,6 1-130 0 0,-1-1 0 0 0,1 1 0 0 0,-1-1 0 0 0,1 1 0 0 0,0 0-1 0 0,-1 1 1 0 0,1-1 0 0 0,-1 1-11 0 0,-7 2 9 0 0,-7-1-9 0 0,2 0 0 0 0,15-3 0 0 0,0 1 0 0 0,-1 0 0 0 0,1 0 0 0 0,0 0 0 0 0,0 0 0 0 0,0-1 0 0 0,0 1 0 0 0,0 1 0 0 0,0-1 0 0 0,1 0 0 0 0,-1 0 0 0 0,0 1 0 0 0,0-1-2 0 0,1 0 1 0 0,-1 0 0 0 0,1 0-1 0 0,-1 0 1 0 0,1 0-1 0 0,0 0 1 0 0,-1 0 0 0 0,1 0-1 0 0,0 0 1 0 0,0 0 0 0 0,0 0-1 0 0,0 0 1 0 0,0 0 0 0 0,0 0-1 0 0,0 1 1 0 0,0-1-1 0 0,0 0 1 0 0,1 0 0 0 0,-1 0-1 0 0,0 0 1 0 0,1 1 1 0 0,0 0-9 0 0,0-1 1 0 0,1 1-1 0 0,-1 0 1 0 0,1-1-1 0 0,-1 1 1 0 0,1-1-1 0 0,-1 0 0 0 0,3 2 9 0 0,-3-3-5 0 0,0 1-1 0 0,0 0 1 0 0,0-1-1 0 0,0 1 0 0 0,0 0 1 0 0,0 0-1 0 0,0 0 1 0 0,0 0-1 0 0,0 0 0 0 0,-1 0 1 0 0,1 0-1 0 0,0 0 1 0 0,0 0-1 0 0,-1 0 0 0 0,1 0 1 0 0,-1 0-1 0 0,1 1 1 0 0,-1-1-1 0 0,0 0 0 0 0,1 1 6 0 0,1 4-126 0 0,8 8 23 0 0,-2 5 106 0 0,3 5 93 0 0,2-8 10 0 0,-12-16-104 0 0,-1 0 0 0 0,0 0-1 0 0,0 0 1 0 0,0 0 0 0 0,0 0-1 0 0,0 1 1 0 0,0-1-1 0 0,0 0 1 0 0,0 0 0 0 0,1 0-1 0 0,-1 0 1 0 0,0 0 0 0 0,0 0-1 0 0,0 0 1 0 0,0 0 0 0 0,0 0-1 0 0,0 1 1 0 0,0-1-1 0 0,0 0 1 0 0,0 0 0 0 0,0 0-1 0 0,0 0 1 0 0,0 0 0 0 0,0 0-1 0 0,0 0 1 0 0,0 1 0 0 0,0-1-1 0 0,0 0 1 0 0,0 0-1 0 0,0 0 1 0 0,0 0 0 0 0,0 0-1 0 0,0 0 1 0 0,0 0 0 0 0,0 1-1 0 0,0-1 1 0 0,0 0 0 0 0,0 0-1 0 0,0 0 1 0 0,0 0-1 0 0,0 0 1 0 0,0 0 0 0 0,0 0-1 0 0,0 1 1 0 0,0-1 0 0 0,0 0-1 0 0,0 0 1 0 0,-1 0 0 0 0,1 0-1 0 0,0 0 1 0 0,0 0-1 0 0,0 0 1 0 0,0 0 0 0 0,0 0-1 0 0,0 0 1 0 0,0 0 0 0 0,-1 0-2 0 0,1 1 3 0 0,-1-1 0 0 0,1 1 0 0 0,-1-1 1 0 0,1 1-1 0 0,0-1 0 0 0,-1 1 0 0 0,1-1 0 0 0,-1 1 1 0 0,1-1-1 0 0,0 1 0 0 0,-1 0 0 0 0,1-1 1 0 0,0 1-1 0 0,0 0 0 0 0,0-1 0 0 0,-1 1 0 0 0,1-1 1 0 0,0 1-1 0 0,0 0 0 0 0,0-1 0 0 0,0 1 1 0 0,0 0-1 0 0,0-1 0 0 0,0 1 0 0 0,0 0 0 0 0,1-1 1 0 0,-1 1-1 0 0,0 0 0 0 0,0-1 0 0 0,1 1-3 0 0,0 2 14 0 0,1 0 1 0 0,1 0-1 0 0,-1-1 0 0 0,0 1 0 0 0,1 0 0 0 0,1 0-14 0 0,2 3 23 0 0,7 7 51 0 0,-13-12-69 0 0,0-1 0 0 0,1 0-1 0 0,-1 0 1 0 0,0 0-1 0 0,0 1 1 0 0,1-1 0 0 0,-1 0-1 0 0,0 0 1 0 0,0 1-1 0 0,0-1 1 0 0,0 0 0 0 0,0 1-1 0 0,1-1 1 0 0,-1 0 0 0 0,0 1-1 0 0,0-1 1 0 0,0 0-1 0 0,0 1 1 0 0,0-1 0 0 0,0 0-1 0 0,0 1 1 0 0,0-1-1 0 0,0 0 1 0 0,0 0 0 0 0,0 1-1 0 0,0-1-4 0 0,0 3 22 0 0,0 0-1 0 0,0 0 1 0 0,0-1 0 0 0,1 1-1 0 0,-1 0 1 0 0,1 0-1 0 0,0 1-21 0 0,0-1 17 0 0,0-1 0 0 0,0 0 0 0 0,1 0-1 0 0,-1-1 1 0 0,0 1 0 0 0,1 0 0 0 0,-1 0 0 0 0,1 0-17 0 0,12 11 152 0 0,-14-13-149 0 0,0 0 0 0 0,0 1 0 0 0,0-1 1 0 0,0 0-1 0 0,0 0 0 0 0,0 0 0 0 0,0 0 0 0 0,0 0 1 0 0,1 0-1 0 0,-1 0 0 0 0,0 0 0 0 0,0 0 1 0 0,0 0-1 0 0,0 0 0 0 0,0 1 0 0 0,0-1 1 0 0,0 0-1 0 0,0 0 0 0 0,0 0 0 0 0,0 0 0 0 0,0 0 1 0 0,0 0-1 0 0,0 0 0 0 0,0 1 0 0 0,0-1 1 0 0,0 0-1 0 0,0 0 0 0 0,0 0 0 0 0,0 0 0 0 0,0 0 1 0 0,0 0-1 0 0,0 0 0 0 0,0 1 0 0 0,0-1 1 0 0,0 0-1 0 0,0 0 0 0 0,0 0 0 0 0,0 0 1 0 0,0 0-1 0 0,0 0 0 0 0,0 0 0 0 0,0 1 0 0 0,0-1 1 0 0,0 0-1 0 0,0 0 0 0 0,0 0 0 0 0,0 0 1 0 0,0 0-1 0 0,-1 0 0 0 0,1 0 0 0 0,0 0 1 0 0,0 0-1 0 0,0 0 0 0 0,0 1 0 0 0,0-1 0 0 0,0 0 1 0 0,0 0-4 0 0,-2 1 51 0 0,-6 8 44 0 0,5-3-30 0 0,2 2 70 0 0,4 2 103 0 0,8 11-81 0 0,-11-21-154 0 0,0 0 0 0 0,0 0 1 0 0,0 0-1 0 0,0 1 0 0 0,0-1 0 0 0,1 0 1 0 0,-1 0-1 0 0,0 0 0 0 0,0 0 0 0 0,0 1 0 0 0,0-1 1 0 0,0 0-1 0 0,0 0 0 0 0,0 0 0 0 0,0 1 1 0 0,0-1-1 0 0,1 0 0 0 0,-1 0 0 0 0,0 0 0 0 0,0 1 1 0 0,0-1-1 0 0,0 0 0 0 0,0 0 0 0 0,0 0 1 0 0,0 1-1 0 0,-1-1 0 0 0,1 0 0 0 0,0 0 0 0 0,0 0 1 0 0,0 1-1 0 0,0-1 0 0 0,0 0 0 0 0,0 0 1 0 0,0 0-1 0 0,0 1 0 0 0,0-1 0 0 0,0 0 0 0 0,-1 0 1 0 0,1 0-1 0 0,0 0 0 0 0,0 0 0 0 0,0 1 1 0 0,0-1-4 0 0,-14 10 136 0 0,9-7-101 0 0,5-3-23 0 0,-1 0 0 0 0,0 0 0 0 0,1 1 0 0 0,-1-1 0 0 0,1 0 0 0 0,-1 1 0 0 0,0-1 0 0 0,1 1 0 0 0,-1-1 0 0 0,1 0 0 0 0,-1 1 0 0 0,1-1 0 0 0,-1 1 0 0 0,1-1 0 0 0,0 1 0 0 0,-1 0 0 0 0,1-1 0 0 0,0 1 0 0 0,-1-1 0 0 0,1 1 0 0 0,0 0 0 0 0,-1 0-12 0 0,-1 4 62 0 0,-6 5 77 0 0,6-10-108 0 0,1 1 0 0 0,-1 0 0 0 0,1-1 0 0 0,-1 1-1 0 0,1-1 1 0 0,-1 0 0 0 0,0 1 0 0 0,1-1 0 0 0,-2 0-31 0 0,-19 4 275 0 0,16-2-240 0 0,-24 7 124 0 0,5-7-14 0 0,-11-2 7 0 0,12 0-70 0 0,8 0 4 0 0,11-2-26 0 0,4 0-57 0 0,-1 1 1 0 0,1 0-1 0 0,0 0 1 0 0,-1 0 0 0 0,1 0-1 0 0,0 0 1 0 0,-1 0 0 0 0,1 0-1 0 0,-1 1 1 0 0,1-1-1 0 0,-1 1 1 0 0,0-1 0 0 0,1 1-1 0 0,-1-1 1 0 0,1 1 0 0 0,-1 0-1 0 0,0 0 1 0 0,0-1-4 0 0,-14-1 21 0 0,15 1-16 0 0,0 0 0 0 0,-1 1-1 0 0,1-1 1 0 0,0 0 0 0 0,0 0-1 0 0,0 0 1 0 0,0 0 0 0 0,0 0-1 0 0,1 0 1 0 0,-1 0 0 0 0,0 0-1 0 0,0-1-4 0 0,-4-11 64 0 0,-6 7-37 0 0,11 6-22 0 0,-1-1 0 0 0,1 0 0 0 0,0 0 0 0 0,-1 0 0 0 0,1 1 0 0 0,0-1 0 0 0,0 0-1 0 0,-1 0 1 0 0,1 0 0 0 0,0 0 0 0 0,0 1 0 0 0,0-1 0 0 0,0 0 0 0 0,0-1-5 0 0,0 0 8 0 0,0 0 0 0 0,0 1 1 0 0,-1-1-1 0 0,1 0 0 0 0,-1 0 0 0 0,1 0 0 0 0,-1 0 0 0 0,0 1 0 0 0,0-1 0 0 0,0 0 0 0 0,0 1 0 0 0,0-1 1 0 0,0 1-1 0 0,0-1 0 0 0,0 1 0 0 0,-1 0 0 0 0,1-1 0 0 0,-1 1-8 0 0,-11-15 44 0 0,12 12-29 0 0,1 4-9 0 0,0-1-1 0 0,0 1 1 0 0,0 0-1 0 0,-1 0 1 0 0,1-1-1 0 0,0 1 1 0 0,0 0-1 0 0,0-1 1 0 0,0 1-1 0 0,0 0 1 0 0,0-1-1 0 0,0 1 1 0 0,1 0-1 0 0,-1-1 1 0 0,0 1-1 0 0,0 0 1 0 0,0-1-1 0 0,0 1 1 0 0,0 0-1 0 0,0-1 1 0 0,1 1-1 0 0,-1 0 1 0 0,0 0-1 0 0,0-1 1 0 0,0 1-1 0 0,1 0 1 0 0,-1 0-1 0 0,0-1-5 0 0,2 0-8 0 0,0 0-52 0 0,-1 0-42 0 0,0 0-57 0 0,0 0-67 0 0,-1 0-76 0 0,0 1 75 0 0,0-1-37 0 0,-2-2-366 0 0,1 2 83 0 0,-1-1-51 0 0,-1-1-710 0 0,3 3 1308 0 0,-2-2-1866 0 0,2 1-1062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2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17 5840 0 0,'0'0'132'0'0,"0"2"17"0"0,0 0-123 0 0,0 0-1 0 0,-1 0 0 0 0,1-1 1 0 0,-1 1-1 0 0,1 0 0 0 0,-1-1 1 0 0,0 1-1 0 0,1 0 0 0 0,-1-1 1 0 0,0 1-1 0 0,-1 0-25 0 0,-3 6 48 0 0,0 5-48 0 0,-6-8 0 0 0,8 1 16 0 0,-2 2 33 0 0,1 2 34 0 0,1-2 37 0 0,-1 5 15 0 0,0 3 59 0 0,-7 0 49 0 0,10-15-212 0 0,-1 1 0 0 0,1-1 0 0 0,0 1 0 0 0,0 0 0 0 0,-1 0 0 0 0,1-1 0 0 0,0 1 0 0 0,0 1-31 0 0,-3 15 176 0 0,1-5-82 0 0,-3 7 56 0 0,-6 13 171 0 0,4-10-105 0 0,4-5 34 0 0,4 2-12 0 0,1-10-115 0 0,-1 0 39 0 0,2-2-40 0 0,1 2 6 0 0,1-2-43 0 0,0 3 4 0 0,0 1-51 0 0,0-2-49 0 0,8 16-161 0 0,-11-24 163 0 0,9 11-59 0 0,2-1 71 0 0,-8-8 27 0 0,-3-4-26 0 0,-1 0-1 0 0,0 1 1 0 0,0-1-1 0 0,1 0 0 0 0,-1 0 1 0 0,0 0-1 0 0,0 1 1 0 0,1-1-1 0 0,-1 0 1 0 0,0 0-1 0 0,0 0 1 0 0,1 0-1 0 0,-1 0 1 0 0,0 1-1 0 0,1-1 1 0 0,-1 0-1 0 0,0 0 1 0 0,1 0-1 0 0,-1 0 1 0 0,0 0-1 0 0,1 0 1 0 0,-1 0-1 0 0,0 0 1 0 0,1 0-1 0 0,-1 0 1 0 0,0-1-4 0 0,5 2 22 0 0,-1-1 0 0 0,0 1 0 0 0,0 0 1 0 0,0 0-1 0 0,0 1 0 0 0,0-1 0 0 0,0 1 0 0 0,0 0 1 0 0,1 1-23 0 0,-4-3 7 0 0,1 0 0 0 0,-1 1 0 0 0,0-1 1 0 0,0 0-1 0 0,0 0 0 0 0,0 0 0 0 0,0 0 0 0 0,0 0 1 0 0,0 0-1 0 0,0 0 0 0 0,1 0 0 0 0,-1 0 1 0 0,0-1-1 0 0,0 1 0 0 0,0 0 0 0 0,0-1 0 0 0,0 1 1 0 0,0-1-1 0 0,0 1 0 0 0,0-1 0 0 0,0 1 1 0 0,0-1-1 0 0,0 0 0 0 0,0 0-7 0 0,0 0 13 0 0,1 0-1 0 0,-1 1 1 0 0,1-1-1 0 0,-1 0 1 0 0,1 0 0 0 0,0 1-1 0 0,-1-1 1 0 0,1 1-1 0 0,0-1 1 0 0,0 1 0 0 0,1-1-13 0 0,-2 1 16 0 0,1 0 0 0 0,0 0 0 0 0,-1 0 0 0 0,1 0 0 0 0,0-1 0 0 0,-1 1 0 0 0,1-1 0 0 0,0 1 1 0 0,-1-1-1 0 0,1 0 0 0 0,-1 0 0 0 0,1 0 0 0 0,0 0-16 0 0,17-17 259 0 0,4-4 65 0 0,-15 17-261 0 0,21-15 242 0 0,-23 16-210 0 0,-1-1-1 0 0,1 0 1 0 0,-1 0-1 0 0,0-1 1 0 0,0 0 0 0 0,3-4-95 0 0,-1-3 125 0 0,0-4-50 0 0,5-18-36 0 0,-9 27-46 0 0,5-16 7 0 0,-6 20 7 0 0,0 0-1 0 0,-1 1 1 0 0,0-2-1 0 0,0 1 1 0 0,0 0 0 0 0,0 0-1 0 0,0 0 1 0 0,-1-3-7 0 0,0 0 8 0 0,0 1 0 0 0,-1-1 0 0 0,0 1 0 0 0,0 0 0 0 0,-1-1 0 0 0,0 1 0 0 0,-1-5-8 0 0,0 4 15 0 0,2 3-14 0 0,0 0-1 0 0,-1 1 1 0 0,0-1 0 0 0,1 1 0 0 0,-1-1 0 0 0,0 1 0 0 0,0 0 0 0 0,-1 0 0 0 0,1 0 0 0 0,-1 0 0 0 0,1 0 0 0 0,-4-2-1 0 0,1 0 1 0 0,-8-11-33 0 0,2-1-154 0 0,9 16 160 0 0,1-1 1 0 0,-1 1-1 0 0,0-1 0 0 0,0 1 1 0 0,0 0-1 0 0,0 0 0 0 0,0 0 1 0 0,0-1 25 0 0,1 2-12 0 0,-8-5-237 0 0,2 0 84 0 0,2 0 67 0 0,-4-6-61 0 0,7 8 78 0 0,-1 0-34 0 0,-2 1-263 0 0,-8 2-6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06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32 329 5136 0 0,'0'0'149'0'0,"0"3"-7"0"0,0 20-109 0 0,1-10 50 0 0,6 2 139 0 0,-2-5-123 0 0,4 8 155 0 0,-2-5-84 0 0,-7-11-137 0 0,1 0 1 0 0,-1-1-1 0 0,1 1 1 0 0,-1 0-1 0 0,1 0 1 0 0,-1 0-1 0 0,0 0 1 0 0,0 0-1 0 0,0-1 1 0 0,0 1-1 0 0,-1 1-33 0 0,1-1 36 0 0,0 0 1 0 0,0 0-1 0 0,0 0 0 0 0,0 0 1 0 0,0 0-1 0 0,0 0 0 0 0,0 0 1 0 0,1 0-1 0 0,-1 0 0 0 0,1 0 1 0 0,0 0-37 0 0,12 22 373 0 0,-5-9-158 0 0,-3-6-107 0 0,-4-7-70 0 0,0 0 1 0 0,0 0 0 0 0,-1 1 0 0 0,1-1-1 0 0,-1 0 1 0 0,0 1 0 0 0,1-1-1 0 0,-1 2-38 0 0,-1 8 198 0 0,1 1 33 0 0,-1 3 176 0 0,1-3-24 0 0,0-10-27 0 0,2-1-118 0 0,-1-1-138 0 0,0-1-80 0 0,4 4-133 0 0,-3-3 132 0 0,-1 0 43 0 0,0 1 71 0 0,0-1 84 0 0,0 1 101 0 0,0-1 117 0 0,-4-1-92 0 0,-8 0-31 0 0,9 0-135 0 0,2 0-60 0 0,-3 0-11 0 0,3 0-103 0 0,-1 1 0 0 0,1-1 0 0 0,0 0 0 0 0,-1 0 0 0 0,1 0 1 0 0,-1 0-1 0 0,1 0 0 0 0,-1 0 0 0 0,1 0 0 0 0,0 0 0 0 0,-1-1 0 0 0,1 1 1 0 0,-1 0-1 0 0,1 0 0 0 0,0 0 0 0 0,-1 0 0 0 0,1-1 0 0 0,0 1 1 0 0,-1 0-1 0 0,1 0 0 0 0,0 0 0 0 0,-1-1 0 0 0,1 1 0 0 0,0 0 0 0 0,-1-1 1 0 0,1 1-1 0 0,0 0 0 0 0,0-1 0 0 0,-1 1 0 0 0,1 0 0 0 0,0-1 1 0 0,0 1-1 0 0,0 0 0 0 0,0-1 0 0 0,-1 1 0 0 0,1-1 0 0 0,0 1 0 0 0,0 0 1 0 0,0-1-1 0 0,0 1 0 0 0,0-1 0 0 0,0 1 0 0 0,0-1 0 0 0,0 1 0 0 0,0 0 1 0 0,0-1-1 0 0,0 1 0 0 0,0-1 0 0 0,1 1-3 0 0,-1-1 5 0 0,0 0-1 0 0,0 0 1 0 0,0 0-1 0 0,0 0 1 0 0,0 1-1 0 0,0-1 1 0 0,0 0-1 0 0,0 0 1 0 0,-1 0-1 0 0,1 0 1 0 0,0 1-1 0 0,0-1 1 0 0,-1 0-1 0 0,1 0 1 0 0,0 1-1 0 0,-1-1 1 0 0,1 0-1 0 0,-1 0 1 0 0,0 0-5 0 0,-2-1 23 0 0,-4-3 18 0 0,5-8-12 0 0,0 0 0 0 0,2 0 0 0 0,-1 0 0 0 0,1 0 0 0 0,2-5-29 0 0,-2-2 36 0 0,0 17-31 0 0,0 0-1 0 0,1-1 1 0 0,-1 1 0 0 0,1 0-1 0 0,-1 0 1 0 0,1 0 0 0 0,0-1 0 0 0,0 1-1 0 0,0 0 1 0 0,2-2-5 0 0,1-5 17 0 0,-2 2-6 0 0,1 1-1 0 0,0 0 1 0 0,0 0-1 0 0,0 0 1 0 0,1 0 0 0 0,0 1-1 0 0,4-6-10 0 0,-3 4 1 0 0,-2 1-3 0 0,1 0 0 0 0,-1 0 0 0 0,0 0 0 0 0,0-2 2 0 0,-1 2-17 0 0,1 0 1 0 0,0 0 0 0 0,0 0-1 0 0,1-1 17 0 0,0 2-11 0 0,0 0 0 0 0,1 1 0 0 0,-1 0 0 0 0,1 0-1 0 0,0 0 1 0 0,0 1 0 0 0,1-1 0 0 0,3-2 11 0 0,23-8-71 0 0,-30 14 62 0 0,-1 0 1 0 0,1 1-1 0 0,-1-1 0 0 0,1 1 0 0 0,-1 0 0 0 0,1-1 1 0 0,-1 1-1 0 0,1 0 0 0 0,0 0 0 0 0,-1 0 0 0 0,1 0 1 0 0,1 1 8 0 0,2 0-11 0 0,0 0 1 0 0,-1 0 0 0 0,1 1 0 0 0,0 0-1 0 0,1 1 11 0 0,3 0-4 0 0,8 4-38 0 0,4 5 29 0 0,4 1 15 0 0,-21-12-19 0 0,1 1 1 0 0,0 1-1 0 0,-1-1 1 0 0,1 0 0 0 0,-1 1-1 0 0,0 0 1 0 0,0 0-1 0 0,0 0 1 0 0,3 4 16 0 0,2 3-73 0 0,0 1 0 0 0,6 10 73 0 0,1 1-33 0 0,2-2 48 0 0,-15-17-15 0 0,1 1 0 0 0,-1 0 0 0 0,0 1 0 0 0,0-1 0 0 0,0 0 0 0 0,0 1 0 0 0,-1 0 0 0 0,0-1 0 0 0,1 2 0 0 0,1 5 0 0 0,0 0 0 0 0,1-1 0 0 0,4 6 0 0 0,0 2 0 0 0,-7-14 0 0 0,-1 2 0 0 0,-1 16 0 0 0,2-7 10 0 0,9-1 44 0 0,-8-12 10 0 0,-3 4-3 0 0,0 1-45 0 0,0-4 16 0 0,0-3-67 0 0,0 0-34 0 0,0 0-116 0 0,0 0-27 0 0</inkml:trace>
  <inkml:trace contextRef="#ctx0" brushRef="#br0" timeOffset="338.71">994 172 3792 0 0,'0'0'108'0'0,"-3"0"-5"0"0,3 0-103 0 0,0 0 1 0 0,-1-1 0 0 0,1 1-1 0 0,-1 0 1 0 0,1 0 0 0 0,-1 1-1 0 0,1-1 1 0 0,0 0 0 0 0,-1 0-1 0 0,1 0 1 0 0,-1 0 0 0 0,1 0 0 0 0,0 0-1 0 0,-1 0 1 0 0,1 1 0 0 0,0-1-1 0 0,-1 0 1 0 0,1 0 0 0 0,-1 1-1 0 0,1-1 1 0 0,0 0 0 0 0,0 1-1 0 0,-1-1 1 0 0,1 0 0 0 0,0 0 0 0 0,-1 1-1 0 0,1-1 1 0 0,0 1 0 0 0,0-1-1 0 0,0 0 1 0 0,-1 1-1 0 0,-3 6 0 0 0,-2-5 9 0 0,1 1 51 0 0,-1 8 269 0 0,5-10-298 0 0,1 0-1 0 0,-1 0 0 0 0,1 0 0 0 0,-1 0 1 0 0,1 0-1 0 0,-1 0 0 0 0,1 0 0 0 0,-1 0 1 0 0,0 0-1 0 0,0 0 0 0 0,1 0 0 0 0,-1-1 1 0 0,0 1-1 0 0,0 0 0 0 0,0 0 1 0 0,0-1-31 0 0,-6 4 235 0 0,-5 2 114 0 0,2 0-86 0 0,1 2-65 0 0,-1 5-46 0 0,1 9 9 0 0,5-12-69 0 0,-1 3 55 0 0,-6 5 59 0 0,8-5-85 0 0,-2 3 68 0 0,-5 3 56 0 0,2-5-80 0 0,2 10 123 0 0,4 22 212 0 0,2-36-408 0 0,0 1-4 0 0,-2 14 140 0 0,2-22-186 0 0,1-1 0 0 0,-1 1-1 0 0,0 0 1 0 0,0-1 0 0 0,1 1-1 0 0,0-1 1 0 0,-1 1 0 0 0,2 1-42 0 0,8 13 234 0 0,5 10 128 0 0,-11-11-161 0 0,-2-11-62 0 0,9 6-3 0 0,-8-8 13 0 0,5-3 101 0 0,-1 0-79 0 0,16 0 172 0 0,-13 0-131 0 0,-3 0-20 0 0,1 0 67 0 0,5-3-30 0 0,-3-3-46 0 0,-2 1-58 0 0,-3 3-59 0 0,-4 2-51 0 0,0 0 1 0 0,-1-1-1 0 0,1 1 0 0 0,-1 0 0 0 0,1-1 1 0 0,0 1-1 0 0,-1 0 0 0 0,1-1 1 0 0,-1 1-1 0 0,1-1 0 0 0,-1 1 0 0 0,1-1 1 0 0,-1 1-1 0 0,1-1 0 0 0,-1 1 1 0 0,0-1-1 0 0,1 1 0 0 0,-1-1 0 0 0,0 0 1 0 0,1 1-1 0 0,-1-1 0 0 0,0 0-15 0 0,3-4 61 0 0,18-34 436 0 0,-10 18-315 0 0,-1 2-69 0 0,-9 16-95 0 0,0 1 1 0 0,-1-1-1 0 0,1 0 1 0 0,-1 0-1 0 0,1 0 1 0 0,-1 0-1 0 0,0 0 1 0 0,0 0-1 0 0,0 0 1 0 0,-1-2-19 0 0,0-11 55 0 0,2 14-49 0 0,-1-1 0 0 0,0 1 0 0 0,0 0 0 0 0,-1-1 0 0 0,1 1 1 0 0,0-1-1 0 0,-1 1 0 0 0,0 0 0 0 0,1 0 0 0 0,-1-1 1 0 0,0 1-1 0 0,0 0 0 0 0,0 0 0 0 0,0 0 0 0 0,-1 0 0 0 0,1 0 1 0 0,0 0-1 0 0,-1 0 0 0 0,0 0-6 0 0,0-1 5 0 0,0 1-1 0 0,0-1 1 0 0,1 1 0 0 0,-1-1 0 0 0,1 1-1 0 0,0-1 1 0 0,0 0 0 0 0,0 1 0 0 0,0-1-1 0 0,0 0 1 0 0,0 0 0 0 0,1 0 0 0 0,-1 0-1 0 0,1 0 1 0 0,0 0 0 0 0,0 0 0 0 0,0 0-1 0 0,1-2-4 0 0,-1-1 0 0 0,-1-2 32 0 0,-1 3-67 0 0,-3 0-113 0 0,-1 1-74 0 0,-4-1-140 0 0,5-2 153 0 0,5 6 79 0 0,-1 1 33 0 0,1-1-12 0 0,0 0 89 0 0,-1 0 46 0 0,1-2 181 0 0,0 2-163 0 0,0 0-95 0 0,0 1-26 0 0,0-1-43 0 0,0 1-63 0 0,0-1-65 0 0,0 0-72 0 0,0 1-80 0 0,0-1-87 0 0,-1 0-94 0 0,1 0-104 0 0,0 0-109 0 0,0 1-703 0 0,0 0-839 0 0</inkml:trace>
  <inkml:trace contextRef="#ctx0" brushRef="#br0" timeOffset="770.02">1199 314 7024 0 0,'26'13'157'0'0,"-19"-10"-13"0"0,-3-1-64 0 0,1 3-16 0 0,-4-2-37 0 0,1-1 33 0 0,3 4 102 0 0,7 12-126 0 0,-10-13-36 0 0,0-1-1 0 0,0-1 1 0 0,1 1-1 0 0,0 0 1 0 0,2 3 0 0 0,1 0-18 0 0,0 1 110 0 0,0 3 114 0 0,2 4 180 0 0,-5-9-243 0 0,2 25 706 0 0,-3-27-748 0 0,1 0-9 0 0,2 3 30 0 0,-3-1 34 0 0,-1 0 70 0 0,-1-3-69 0 0,0 2 35 0 0,0 6 110 0 0,0 19 329 0 0,0-20-372 0 0,0 2 73 0 0,0-2 77 0 0,0-7-200 0 0,0-3-7 0 0,0 0-2 0 0,0 2 0 0 0,0 9 0 0 0,0-8 0 0 0,0-3-6 0 0,0 0-22 0 0,0 0-10 0 0,0 0-2 0 0,0 0-7 0 0,0-3-29 0 0,0-44 215 0 0,0 27-250 0 0,0 13-85 0 0,3-22 57 0 0,-3 27-57 0 0,1 0 0 0 0,0 1 1 0 0,0-1-1 0 0,0 0 0 0 0,0 0 0 0 0,0 1 0 0 0,0-1 0 0 0,0 0 0 0 0,1 1 0 0 0,-1-1 1 0 0,1 0-5 0 0,0 1 2 0 0,-1 0 1 0 0,0 0 0 0 0,0 0-1 0 0,0-1 1 0 0,1 1 0 0 0,-1 0-1 0 0,0-1 1 0 0,-1 1 0 0 0,1-1-1 0 0,0 1 1 0 0,0-1 0 0 0,-1 1-1 0 0,1-1 1 0 0,-1 0 0 0 0,1 1-1 0 0,-1-1 1 0 0,1 0 0 0 0,-1 1-1 0 0,0-1 1 0 0,0 0-3 0 0,0 0 0 0 0,0 0 1 0 0,0 0 0 0 0,0-1-1 0 0,0 1 1 0 0,0 0-1 0 0,0 0 1 0 0,1 0 0 0 0,-1 0-1 0 0,1 0 1 0 0,0 0-1 0 0,-1 0 1 0 0,1 0 0 0 0,0 1-1 0 0,0-1 1 0 0,0 0-1 0 0,1 0 1 0 0,-1 0-1 0 0,2 0-13 0 0,-1 0 0 0 0,1 0 1 0 0,-1 0-1 0 0,1 0 0 0 0,0 1 0 0 0,2-2 13 0 0,-3 2-8 0 0,0-1 0 0 0,-1 1 0 0 0,1 0 0 0 0,-1-1-1 0 0,1 1 1 0 0,-1-1 0 0 0,0 0 0 0 0,0 1 0 0 0,1-1 0 0 0,-1 0 0 0 0,0 0-1 0 0,-1 0 1 0 0,1-1 8 0 0,1 0-4 0 0,-1 0 0 0 0,1 0 0 0 0,0 0 0 0 0,0 0 0 0 0,0 1 0 0 0,1-2 4 0 0,-1 3 0 0 0,-1-1 0 0 0,1 1 0 0 0,0-1 0 0 0,0 1 0 0 0,0 0 0 0 0,0 0 0 0 0,0 0 0 0 0,0 0 0 0 0,1 0 0 0 0,-1 0 0 0 0,0 1 0 0 0,0-1 0 0 0,2 0 0 0 0,31 0-72 0 0,-21 1 0 0 0,-13 0 65 0 0,1 0 0 0 0,-1 1 0 0 0,1-1 0 0 0,-1 0 0 0 0,1 0 0 0 0,-1 1 0 0 0,0-1 1 0 0,1 1-1 0 0,-1-1 0 0 0,0 1 0 0 0,1 0 0 0 0,-1-1 7 0 0,12 11-48 0 0,3 2 35 0 0,-5-8 9 0 0,-9-4-2 0 0,0 0-1 0 0,1 0 1 0 0,-1 0 0 0 0,0 1 0 0 0,0-1-1 0 0,0 1 1 0 0,0-1 0 0 0,0 1 0 0 0,0 0 6 0 0,5 5-10 0 0,-3-4 9 0 0,-1 0 1 0 0,0 1 0 0 0,0-1-1 0 0,0 1 1 0 0,0-1 0 0 0,0 1 0 0 0,1 7 0 0 0,-3-9 0 0 0,0 0 0 0 0,1 1 0 0 0,-1-1 0 0 0,0 0 0 0 0,0 0 0 0 0,1 0 0 0 0,0 0 0 0 0,-1 0 0 0 0,1 0 0 0 0,0 0 0 0 0,-1-1 0 0 0,1 1 0 0 0,-1 0 0 0 0,0 0 0 0 0,1 0 0 0 0,-1 0 0 0 0,0 0 0 0 0,0 1 0 0 0,0-1 0 0 0,-1 0 0 0 0,1 0 0 0 0,0 1 0 0 0,-1-1 0 0 0,0 1 0 0 0,4 10 0 0 0,2 0 0 0 0,-5-12 0 0 0,0 0 0 0 0,-1 1 0 0 0,1-1 0 0 0,0 1 0 0 0,-1-1 0 0 0,1 1 0 0 0,-1-1 0 0 0,1 1 0 0 0,-1-1 0 0 0,0 1 0 0 0,1 0 0 0 0,-1-1 0 0 0,0 1 0 0 0,-1 9 0 0 0,1-7 0 0 0,-1-1 0 0 0,1 0 0 0 0,0 0 0 0 0,0 1 0 0 0,1-1 0 0 0,-1 0 0 0 0,1 0 0 0 0,-1 0 0 0 0,1 0 0 0 0,0 1 0 0 0,7 9 10 0 0,-8-13-10 0 0,0 0 1 0 0,0 0-1 0 0,0 0 0 0 0,0 1 0 0 0,0-1 1 0 0,0 0-1 0 0,0 0 0 0 0,0 0 0 0 0,0 0 1 0 0,0 0-1 0 0,0 0 0 0 0,0 0 0 0 0,0 0 1 0 0,0 0-1 0 0,0 0 0 0 0,0 0 0 0 0,0 0 1 0 0,0 1-1 0 0,0-1 0 0 0,0 0 0 0 0,0 0 1 0 0,0 0-1 0 0,0 0 0 0 0,0 0 0 0 0,0 0 1 0 0,0 0-1 0 0,0 0 0 0 0,0 0 0 0 0,0 0 1 0 0,-1 0-1 0 0,1 0 0 0 0,0 0 0 0 0,0 0 1 0 0,0 0-1 0 0,0 0 0 0 0,0 0 0 0 0,0 0 1 0 0,0 0-1 0 0,0 0 0 0 0,0 0 0 0 0,0 0 1 0 0,0 0-1 0 0,0 0 0 0 0,-1 0 0 0 0,1 0 1 0 0,0 0-1 0 0,0 0 0 0 0,0 0 0 0 0,0 0 1 0 0,0 0-1 0 0,0 0 0 0 0,0 0 0 0 0,0 0 1 0 0,0 0-1 0 0,0 0 0 0 0,0 0 0 0 0,0 0 1 0 0,0 0-1 0 0,-1 0 0 0 0,1 0 0 0 0,0 0 0 0 0,1 0 1 0 0,-1 0-1 0 0,0 0 0 0 0,0 0 0 0 0,0 0 1 0 0,0 0-1 0 0,0 0 0 0 0,0 0 0 0 0,0 0 0 0 0,0 0 1 0 0,0 1-1 0 0,0-1 0 0 0,0 0 0 0 0,0 0 0 0 0,0 0 1 0 0,0 0-1 0 0,0 0 0 0 0,0 0 0 0 0,0 0 1 0 0,0 0-1 0 0,0 0 0 0 0,0 0 0 0 0,0 0 0 0 0,0 0 1 0 0,0 0-1 0 0,0 0 0 0 0,-1 0 0 0 0,1 0 1 0 0,0 0-1 0 0,0 0 0 0 0,0 0 0 0 0,0 0 0 0 0,0 0 1 0 0,0 0-1 0 0,0 0 0 0 0,0 0 0 0 0,0 0 1 0 0,0 1-1 0 0,0-1 0 0 0,0 0 0 0 0,0 0 0 0 0,0 0 1 0 0,0 0-1 0 0,0 0 0 0 0,0 0 0 0 0,0 0 1 0 0,0 0-1 0 0,0 0 0 0 0,0 0 0 0 0,0 0 0 0 0,0 0 1 0 0,0 0-1 0 0,-1 0 0 0 0,1 0 0 0 0,0 0 1 0 0,0 0-1 0 0,0 0 0 0 0,0 0 0 0 0,0 0 0 0 0,0 0 1 0 0,0-1-1 0 0,0 1 0 0 0,0 0 0 0 0,0 0 1 0 0,0 0-1 0 0,0 0 0 0 0,7 16 24 0 0,-5-3-36 0 0,-2-11-35 0 0,0-2-77 0 0,0 0-80 0 0,0 0 57 0 0,0 0-34 0 0,0 0-38 0 0,0 0-35 0 0,0 1-348 0 0,0-1 80 0 0,0 0-47 0 0,0 2-673 0 0,0 2-527 0 0,0 5-1003 0 0</inkml:trace>
  <inkml:trace contextRef="#ctx0" brushRef="#br0" timeOffset="1139.45">1830 424 8928 0 0,'0'0'200'0'0,"0"0"33"0"0,3-3 14 0 0,-2 2-230 0 0,0 0 0 0 0,1 0-1 0 0,-1 0 1 0 0,1 0 0 0 0,-1 0 0 0 0,1 0 0 0 0,-1 0 0 0 0,1 1 0 0 0,-1-1 0 0 0,1 1 0 0 0,0-1-17 0 0,25-2 62 0 0,-26 3-64 0 0,1 0 0 0 0,-1 0 1 0 0,1 0-1 0 0,-1-1 0 0 0,1 1 1 0 0,0 0-1 0 0,-1-1 0 0 0,1 0 1 0 0,-1 1-1 0 0,0-1 0 0 0,1 0 1 0 0,-1 0-1 0 0,1 1 2 0 0,3-4 38 0 0,3 1 52 0 0,8 2 204 0 0,-9 1-140 0 0,0 0 50 0 0,0-1 63 0 0,0-2 77 0 0,12-8 392 0 0,-6 9-373 0 0,0-1-42 0 0,3-4 47 0 0,5-2 33 0 0,-11 6-278 0 0,10-3 97 0 0,-5 0 15 0 0,-10 3-268 0 0,0 0 47 0 0,10-2 166 0 0,-9 4-144 0 0,-2 0-54 0 0,0 1-42 0 0,1 0-61 0 0,1 0-71 0 0,0-1-81 0 0,1 1-95 0 0,-6 0 59 0 0,1 0-50 0 0,-1 0-46 0 0,1 0-39 0 0,0 0-133 0 0,0 0-39 0 0,0 0-160 0 0,2 0-431 0 0</inkml:trace>
  <inkml:trace contextRef="#ctx0" brushRef="#br0" timeOffset="1624.31">2351 503 3848 0 0,'0'0'109'0'0,"2"0"-1"0"0,7 0-121 0 0,-1 0 37 0 0,2 0 65 0 0,-2 0 53 0 0,0 0 83 0 0,2-1 178 0 0,3-5 273 0 0,-9 3-496 0 0,0 0-42 0 0,-2 1 159 0 0,-1 1-66 0 0,1 1-56 0 0,0-1-50 0 0,0 1-26 0 0,0 0-43 0 0,3 1 1 0 0,-2-1-5 0 0,-1 0 75 0 0,9-1 59 0 0,1-1 101 0 0,-6 0-91 0 0,-1 1 0 0 0,1-1 0 0 0,-1-1 0 0 0,0 1 0 0 0,0-1 0 0 0,3-1-196 0 0,-1-2 212 0 0,-1 1-43 0 0,-1 1-39 0 0,-1 1-1 0 0,0 0 0 0 0,1 0 0 0 0,0 0 1 0 0,0 0-1 0 0,0 1 0 0 0,2-1-129 0 0,4-2 202 0 0,-1 0-34 0 0,0-1-46 0 0,-2-2-59 0 0,-7 7-47 0 0,0 0-1 0 0,1-1 1 0 0,-1 1-1 0 0,0 0 1 0 0,1 0-1 0 0,-1 0 1 0 0,0 0-1 0 0,1 0 1 0 0,-1 0-1 0 0,1 0 0 0 0,-1 1 1 0 0,1-1-1 0 0,0 0 1 0 0,-1 1-1 0 0,1 0 1 0 0,0-1-1 0 0,-1 1 1 0 0,1 0-1 0 0,0 0 1 0 0,0 0-16 0 0,7-1-45 0 0,-2-2 58 0 0,0-2 93 0 0,-2-3 68 0 0,-1-13 223 0 0,-4 5-218 0 0,-1 6-151 0 0,-1-5-28 0 0,1 14 0 0 0,1 0 0 0 0,-1 0 0 0 0,0 0 0 0 0,0 0 0 0 0,1 0 0 0 0,-1 0 0 0 0,0 1 0 0 0,0-1 0 0 0,0 0 0 0 0,0 1 0 0 0,0-1 0 0 0,0 1 0 0 0,0-1 0 0 0,0 1 0 0 0,0-1 0 0 0,0 1 0 0 0,-11-7 0 0 0,7-3 0 0 0,4 9-2 0 0,1 1 0 0 0,-1 0 0 0 0,0-1 0 0 0,0 1 1 0 0,0 0-1 0 0,1-1 0 0 0,-1 1 0 0 0,0 0 0 0 0,0 0 1 0 0,0 0-1 0 0,0 0 0 0 0,1 0 0 0 0,-1 0 0 0 0,-1 0 2 0 0,-2 0-5 0 0,0 0-42 0 0,-12 0-200 0 0,11 0 194 0 0,0 3-24 0 0,3-1 70 0 0,-16 16-134 0 0,12-9 106 0 0,-15 38-87 0 0,10-29 58 0 0,6 9 37 0 0,-1-12-4 0 0,5-12 27 0 0,-1 1 0 0 0,1-1 0 0 0,0 0 0 0 0,0 1-1 0 0,1-1 1 0 0,-1 1 0 0 0,1-1 0 0 0,0 2 4 0 0,0-2-6 0 0,-1 1 0 0 0,1-1 0 0 0,0 0 0 0 0,-1 0 0 0 0,0 0 0 0 0,1 1 0 0 0,-1-1 0 0 0,0 0 0 0 0,-2 3 6 0 0,-3 9-10 0 0,5-9 1 0 0,0 0 0 0 0,1 1 0 0 0,-1-1 0 0 0,1 0 0 0 0,0 0 0 0 0,1 1 0 0 0,0-1 0 0 0,-1 0 0 0 0,2 0 0 0 0,-1 1 0 0 0,1-1 9 0 0,4 10-24 0 0,0 1 0 0 0,1-1 0 0 0,2 2 24 0 0,-8-16 0 0 0,0 0-1 0 0,1 0 1 0 0,-1 0-1 0 0,0 0 1 0 0,1 0-1 0 0,0 0 1 0 0,-1 0-1 0 0,1-1 1 0 0,0 1-1 0 0,0-1 1 0 0,0 1 0 0 0,0-1-1 0 0,0 0 1 0 0,0 1-1 0 0,0-1 1 0 0,0 0-1 0 0,1 0 1 0 0,-1-1-1 0 0,0 1 1 0 0,1 0-1 0 0,-1-1 1 0 0,2 0 0 0 0,-2 1 0 0 0,-1-1 0 0 0,1 0 0 0 0,0 0 0 0 0,0 1 0 0 0,-1-1 0 0 0,1 1 0 0 0,0-1 0 0 0,-1 1 0 0 0,1 0 0 0 0,0-1 0 0 0,-1 1 0 0 0,1 0 0 0 0,-1 0 0 0 0,1 0 0 0 0,-1 0 0 0 0,1 0 0 0 0,0 0 0 0 0,-1 0 0 0 0,1 0 0 0 0,0-1 0 0 0,-1 1 0 0 0,1-1 0 0 0,0 1 0 0 0,0-1 0 0 0,-1 0 0 0 0,1 0 0 0 0,0 0 0 0 0,37-3 26 0 0,-29 2-10 0 0,-1-1 0 0 0,1 0-1 0 0,-1-1 1 0 0,0 0 0 0 0,0 0-1 0 0,0-1 1 0 0,-1 0 0 0 0,4-2-16 0 0,-8 2-103 0 0,1 1 37 0 0,4-3 25 0 0,3-2 130 0 0,7-5 185 0 0,-11 7-198 0 0,-1 2-67 0 0,0-1-75 0 0,0 0-95 0 0,0 0-116 0 0,-3 3 88 0 0,-1-1-36 0 0,1 1-40 0 0,0-1-42 0 0,-1 1-45 0 0,1-1-47 0 0,0 1-50 0 0,0-1-53 0 0,7-3-781 0 0,7-4-733 0 0,-18 10 1957 0 0</inkml:trace>
  <inkml:trace contextRef="#ctx0" brushRef="#br0" timeOffset="2255.91">3092 219 6648 0 0,'10'11'104'0'0,"7"20"237"0"0,-15-26-281 0 0,0-1-36 0 0,0 1 0 0 0,0-1-1 0 0,-1 0 1 0 0,1 0 0 0 0,-1 1-1 0 0,0 1-23 0 0,0-2 9 0 0,0 1-1 0 0,0-1 0 0 0,0 0 0 0 0,1 1 0 0 0,0-1 0 0 0,0 1-8 0 0,9 14 0 0 0,-9-6 8 0 0,1 0 50 0 0,2-2 90 0 0,1-1 46 0 0,-1 16 246 0 0,1-10-128 0 0,-1-1 5 0 0,-3 2-52 0 0,-2-7-51 0 0,-1-8-161 0 0,1 0 0 0 0,0 0-1 0 0,0 0 1 0 0,0 0 0 0 0,1 0-1 0 0,-1 0 1 0 0,0 0 0 0 0,1 0-1 0 0,-1 0 1 0 0,1 0 0 0 0,0 0-53 0 0,2 5 183 0 0,0-1-66 0 0,2 11 109 0 0,-4-9-56 0 0,0-3-33 0 0,-1 1 46 0 0,0 0 53 0 0,0 2 64 0 0,0-2-179 0 0,0-2 12 0 0,0 0 43 0 0,0 0 81 0 0,0-1 37 0 0,0 1 84 0 0,0-1 99 0 0,0 1 111 0 0,-3-4-415 0 0,-7 0-10 0 0,7 0-3 0 0,3-4-26 0 0,0 2-58 0 0,0-6 27 0 0,-3 3 21 0 0,2 3-108 0 0,-1 0 0 0 0,1 0 0 0 0,0 0 0 0 0,0 0 0 0 0,-1-1 0 0 0,2 1 0 0 0,-1 0 0 0 0,0-1 1 0 0,0 1-1 0 0,1-1 0 0 0,-1 1 0 0 0,1-1 0 0 0,0 1 0 0 0,0-1 0 0 0,0 0-16 0 0,-1-15 55 0 0,1 16-54 0 0,0-40 73 0 0,0 21-66 0 0,0 18-8 0 0,0 0 0 0 0,1-1 0 0 0,-1 1 0 0 0,1 0 0 0 0,-1 0 0 0 0,1 0 0 0 0,0 0 0 0 0,0 0 0 0 0,0 0 0 0 0,2-3 0 0 0,1-4 0 0 0,12-37-14 0 0,-4 20-101 0 0,-8 19 76 0 0,-1-1-15 0 0,-3 9 52 0 0,0 0 0 0 0,0 0 0 0 0,0-1 0 0 0,0 1 0 0 0,0 0 0 0 0,0 0 0 0 0,0-1 0 0 0,0 1 0 0 0,0 0 0 0 0,0 0 0 0 0,0-1 1 0 0,1 1-1 0 0,-1 0 0 0 0,0 0 0 0 0,0 0 0 0 0,0-1 0 0 0,0 1 0 0 0,1 0 0 0 0,-1 0 0 0 0,0 0 0 0 0,0 0 0 0 0,0-1 0 0 0,1 1 0 0 0,-1 0 0 0 0,0 0 0 0 0,0 0 2 0 0,9-5-54 0 0,7-3-39 0 0,-13 6 78 0 0,12-2-76 0 0,-12 4 80 0 0,-1 0 0 0 0,1 0-1 0 0,0 0 1 0 0,-1 0 0 0 0,1 1-1 0 0,-1-1 1 0 0,3 1 11 0 0,2 2-37 0 0,0-1-1 0 0,1 1 0 0 0,5 4 38 0 0,-7-4-40 0 0,-3-1 29 0 0,1 1 1 0 0,-1-1-1 0 0,0 1 0 0 0,0 0 0 0 0,0 0 1 0 0,1 2 10 0 0,-1-2-9 0 0,0 0 1 0 0,0 0 0 0 0,0 0-1 0 0,0 0 1 0 0,0-1 0 0 0,3 2 8 0 0,17 8-60 0 0,15 11 60 0 0,-35-21-2 0 0,0 0 1 0 0,0 1 0 0 0,0-1-1 0 0,-1 1 1 0 0,1 0-1 0 0,-1 0 1 0 0,1 0 0 0 0,-1 0-1 0 0,0 0 1 0 0,0 0 0 0 0,0 2 1 0 0,0-1 0 0 0,1 0 1 0 0,0 1-1 0 0,0-1 1 0 0,0 0 0 0 0,3 3-1 0 0,7 5 0 0 0,-8-8 0 0 0,0 0 0 0 0,-1 1 0 0 0,0 0 0 0 0,1 0 0 0 0,-1 0 0 0 0,0 2 0 0 0,12 24 0 0 0,-11-17 0 0 0,2-10 6 0 0,-2-1 15 0 0,-3 11 17 0 0,-2-13 33 0 0,0 3-171 0 0,0-3 112 0 0,0 0 42 0 0,0 0 40 0 0,0 1 53 0 0,0-1 61 0 0,0 1 73 0 0,-3-2-209 0 0,-3 0-41 0 0,-10-1 61 0 0,15 0-88 0 0,1 1-1 0 0,-1 0 0 0 0,1-1 1 0 0,-1 1-1 0 0,1-1 1 0 0,0 1-1 0 0,-1-1 1 0 0,1 1-1 0 0,-1 0 0 0 0,1-1 1 0 0,0 1-1 0 0,0-1 1 0 0,-1 0-1 0 0,1 1 0 0 0,0-1 1 0 0,0 1-1 0 0,-1-1 1 0 0,1 1-1 0 0,0-1 1 0 0,0 0-1 0 0,0 1 0 0 0,0-1 1 0 0,0 1-1 0 0,0-1 1 0 0,0 0-1 0 0,0 1 1 0 0,0-1-4 0 0,0-1 8 0 0,0 0 0 0 0,0 1 1 0 0,-1-1-1 0 0,1 0 0 0 0,0 0 1 0 0,-1 1-1 0 0,0-1 1 0 0,1 0-1 0 0,-1 1 0 0 0,0-1 1 0 0,0 1-1 0 0,0-1 1 0 0,0 0-9 0 0,0 1 7 0 0,0-1 0 0 0,0 1 0 0 0,0-1 1 0 0,1 1-1 0 0,-1-1 0 0 0,0 0 1 0 0,1 1-1 0 0,-1-1 0 0 0,1 0 1 0 0,0 0-1 0 0,0 0 0 0 0,-1 1 1 0 0,1-1-8 0 0,0-75 118 0 0,0 74-128 0 0,0 0 0 0 0,1 0 0 0 0,-1-1 0 0 0,1 1 0 0 0,-1 0 0 0 0,1 0-1 0 0,0 0 1 0 0,0 0 0 0 0,0 0 0 0 0,2-2 10 0 0,1-6-39 0 0,0-1-58 0 0,1 1 1 0 0,0 0-1 0 0,2-3 97 0 0,-7 12-11 0 0,4-2-16 0 0,-1 0 1 0 0,1 0 0 0 0,-1 0-1 0 0,1 1 1 0 0,0-1 0 0 0,1 1-1 0 0,-1 0 1 0 0,0 0-1 0 0,1 0 1 0 0,0 1 0 0 0,-1 0-1 0 0,3-1 27 0 0,-2 0-20 0 0,-2 2 4 0 0,0 1 0 0 0,0-1 0 0 0,0 0 0 0 0,1 1 0 0 0,-1 0 0 0 0,0-1 0 0 0,0 1 0 0 0,1 1 0 0 0,-1-1 0 0 0,1 0 16 0 0,7 1-44 0 0,-9-1 40 0 0,0 0 0 0 0,-1 0 0 0 0,1 0 1 0 0,0 1-1 0 0,-1-1 0 0 0,1 1 0 0 0,-1-1 1 0 0,1 1-1 0 0,-1 0 0 0 0,1-1 1 0 0,-1 1-1 0 0,1 0 0 0 0,-1 0 0 0 0,1 0 4 0 0,6 4-26 0 0,12 4-18 0 0,-15-7 31 0 0,0 0 0 0 0,0 0 0 0 0,0 1 1 0 0,-1-1-1 0 0,1 1 0 0 0,-1 0 0 0 0,1 1 0 0 0,0 0 13 0 0,-2-1-7 0 0,0-1-1 0 0,0 1 0 0 0,0-1 1 0 0,1 0-1 0 0,-1 0 1 0 0,2 0 7 0 0,-2 0-5 0 0,1 0 0 0 0,-1 0 0 0 0,0 0 0 0 0,0 0 0 0 0,0 0 1 0 0,1 2 4 0 0,9 8 0 0 0,-8-8 0 0 0,0 1 0 0 0,0-1 0 0 0,-1 1 0 0 0,0 0 0 0 0,0 0 0 0 0,1 2 0 0 0,-3-2 1 0 0,-1-4 1 0 0,-1-1 0 0 0,0 1 0 0 0,0 0 0 0 0,1-1 0 0 0,-1 1 0 0 0,0-1 0 0 0,1 1 0 0 0,-1 0 0 0 0,1-1 0 0 0,-1 1 0 0 0,1-1-1 0 0,-1 1 1 0 0,1-1 0 0 0,-1 0 0 0 0,1 1 0 0 0,-1-1 0 0 0,1 1 0 0 0,0-1 0 0 0,-1 0 0 0 0,1 0 0 0 0,-1 1 0 0 0,1-1-2 0 0,4 2 9 0 0,-4-1-7 0 0,0-1-1 0 0,0 1 1 0 0,0 0 0 0 0,0-1 0 0 0,0 1-1 0 0,0 0 1 0 0,0-1 0 0 0,-1 1 0 0 0,1 0-1 0 0,0 0 1 0 0,-1 0 0 0 0,1 0-1 0 0,0 0-1 0 0,16 20 77 0 0,-11-10-77 0 0,4-6 0 0 0,-10-5 0 0 0,1 1 1 0 0,-1 0 0 0 0,0-1 0 0 0,1 1 0 0 0,-1-1 0 0 0,0 1 0 0 0,0 0 0 0 0,0-1 0 0 0,1 1-1 0 0,-1 0 1 0 0,0 0 0 0 0,0-1 0 0 0,0 1 0 0 0,0 0 0 0 0,0-1-1 0 0,0 3 27 0 0,0-3-145 0 0,0 0 36 0 0,0 1-58 0 0,0-1-71 0 0,0 1 63 0 0,0 0-33 0 0,0 0-96 0 0,0 0-52 0 0,0 0-46 0 0,0 1-41 0 0,0 1-513 0 0,0-1-92 0 0,0 0-713 0 0,0-1-985 0 0</inkml:trace>
  <inkml:trace contextRef="#ctx0" brushRef="#br0" timeOffset="2722.39">4134 266 6392 0 0,'0'0'141'0'0,"0"3"23"0"0,2 9 48 0 0,2-3-105 0 0,0 0-52 0 0,1-1-41 0 0,-2-1-43 0 0,2 1 31 0 0,1 4-1 0 0,-4-1 60 0 0,-2-4 64 0 0,0 1 44 0 0,0-7-118 0 0,0 1 0 0 0,0 0 0 0 0,0-1 0 0 0,0 1 0 0 0,0-1 0 0 0,1 1 0 0 0,-1 0 0 0 0,1-1 0 0 0,0 2-51 0 0,6 12 357 0 0,-2 0-78 0 0,9 34 362 0 0,-9-20-247 0 0,6-8-2 0 0,-6 7-6 0 0,-2-18-283 0 0,0 1 37 0 0,9 22 369 0 0,-7-21-321 0 0,-2-1-58 0 0,2 2 121 0 0,-1-3-54 0 0,2 6 50 0 0,-2 8 34 0 0,-2-9-50 0 0,3-6-44 0 0,1 4-11 0 0,-4 7-6 0 0,-3-4 21 0 0,1-6-15 0 0,-1 0 59 0 0,2 0 69 0 0,1 0 82 0 0,-5-7-188 0 0,-8 7-39 0 0,9-7-20 0 0,2-3-3 0 0,0 0 6 0 0,0 0 29 0 0,0 0 12 0 0,0-3 1 0 0,-4-10 12 0 0,-1 5-122 0 0,1 0-72 0 0,0-3 45 0 0,4-6-17 0 0,-2 0-13 0 0,-3 3 24 0 0,3 10-36 0 0,1 1 0 0 0,0-1 0 0 0,0 1 0 0 0,0-1 0 0 0,0 1 0 0 0,1-1 1 0 0,-1 0-1 0 0,1 1 0 0 0,0-3-5 0 0,0-57 66 0 0,0 18-92 0 0,1 39-9 0 0,-1-1 0 0 0,1 1 0 0 0,0 0 0 0 0,0 0 0 0 0,2-5 35 0 0,3-13-86 0 0,-2 4 25 0 0,0-7-53 0 0,7-2-67 0 0,1 3-18 0 0,-9 17 111 0 0,1 0 0 0 0,0 1-1 0 0,1-1 1 0 0,0 1 0 0 0,1-1 0 0 0,5-5 88 0 0,15-7-186 0 0,-15 6 93 0 0,-10 13 78 0 0,0 0-1 0 0,0 0 1 0 0,0 0 0 0 0,0 0 0 0 0,1 0-1 0 0,-1 0 1 0 0,1 1 0 0 0,-1-1-1 0 0,1 0 1 0 0,-1 1 0 0 0,1 0-1 0 0,0-1 1 0 0,0 1 0 0 0,0 0 0 0 0,2-1 15 0 0,22-3-148 0 0,11-11-16 0 0,-29 12 146 0 0,-5 3 12 0 0,-1 0 0 0 0,1-1 0 0 0,-1 1-1 0 0,1 0 1 0 0,0 0 0 0 0,-1 1 0 0 0,1-1 0 0 0,0 1 0 0 0,0-1 0 0 0,0 1 0 0 0,-1 0-1 0 0,1 0 1 0 0,0 0 0 0 0,0 0 0 0 0,0 0 0 0 0,-1 1 0 0 0,1-1 0 0 0,0 1 6 0 0,2 2 0 0 0,0-1 0 0 0,0 0 0 0 0,0 0 0 0 0,-1 1 0 0 0,1 0 0 0 0,-1 0 0 0 0,0 0 0 0 0,1 0 0 0 0,-1 1 0 0 0,-1-1 0 0 0,1 1 0 0 0,-1 0 0 0 0,2 2 0 0 0,11 26 0 0 0,-14-17-24 0 0,1 1-80 0 0,0-10 63 0 0,-2-4 29 0 0,0-1 0 0 0,0 1 0 0 0,0 0 1 0 0,0 0-1 0 0,0 0 0 0 0,-1-1 0 0 0,1 1 1 0 0,0 0-1 0 0,-1 0 0 0 0,0 0 0 0 0,1 0 1 0 0,-1 0-1 0 0,0 0 0 0 0,0 0 1 0 0,0 0-1 0 0,0 0 0 0 0,-1 0 0 0 0,1 0 1 0 0,-1 1 11 0 0,-5 10-85 0 0,5-12 81 0 0,0 1 0 0 0,1-1 0 0 0,-1 1 0 0 0,0-1 0 0 0,1 1 0 0 0,-1-1 0 0 0,1 1 0 0 0,-1-1 0 0 0,1 1 0 0 0,0-1 0 0 0,-1 1 1 0 0,1-1-1 0 0,0 1 4 0 0,0 0 1 0 0,0 0 0 0 0,0-1 1 0 0,-1 1-1 0 0,1 0 1 0 0,0 0-1 0 0,-1-1 1 0 0,0 1-1 0 0,1 0 1 0 0,-1-1-1 0 0,0 1 1 0 0,0-1-1 0 0,0 1 0 0 0,0-1 1 0 0,0 1-1 0 0,0-1 1 0 0,0 0-1 0 0,-1 1 1 0 0,1-1-1 0 0,-1 0-1 0 0,-11 15 47 0 0,9-5 10 0 0,3-9-44 0 0,0 0 0 0 0,0 1 0 0 0,-1-1 0 0 0,1 0 0 0 0,0 0 0 0 0,-1 0 0 0 0,1 0 0 0 0,-1 0 0 0 0,0 0-13 0 0,-10 11 72 0 0,8-8-41 0 0,-1 0-1 0 0,1-1 1 0 0,-1 1-1 0 0,0-1 1 0 0,0 0 0 0 0,-2 1-31 0 0,-32 14 195 0 0,15-7-150 0 0,21-11-45 0 0,0 0 0 0 0,0 0 0 0 0,0-1 0 0 0,0 1 0 0 0,0-1 0 0 0,0 0 0 0 0,0 1 0 0 0,0-2 0 0 0,0 1 0 0 0,0 0 0 0 0,0-1 0 0 0,-6 1 0 0 0,2 0-52 0 0,1 0 36 0 0,-19 0 65 0 0,16 0-127 0 0,4 0-16 0 0,1 0-47 0 0,-1 0-55 0 0,0 0-63 0 0,4 0 50 0 0,-1 0-34 0 0,-1 0-332 0 0,0-1 78 0 0,1 1-47 0 0,-3-2-643 0 0,-1-2-506 0 0,-3-5-964 0 0</inkml:trace>
  <inkml:trace contextRef="#ctx0" brushRef="#br0" timeOffset="3103.12">4796 14 7976 0 0,'0'0'174'0'0,"0"0"29"0"0,0 0 14 0 0,3 0-26 0 0,10-3-152 0 0,-4-3-29 0 0,-5 2 29 0 0,-3 3 99 0 0,-1 2-33 0 0,1 1 24 0 0,-1 1-75 0 0,1 2 16 0 0,-1-5-7 0 0,0 0-58 0 0,0 0 1 0 0,0 0-1 0 0,0 1 1 0 0,0-1-1 0 0,0 0 1 0 0,0 0-1 0 0,0 0 1 0 0,0 0-1 0 0,0 0 0 0 0,0 0 1 0 0,0 0-1 0 0,0 0 1 0 0,0 0-1 0 0,0 0 1 0 0,0 1-1 0 0,0-1 1 0 0,0 0-1 0 0,0 0 1 0 0,0 0-1 0 0,0 0 1 0 0,0 0-1 0 0,0 0 1 0 0,0 0-1 0 0,0 0 1 0 0,0 0-1 0 0,0 0 1 0 0,0 0-1 0 0,0 1 0 0 0,0-1 1 0 0,0 0-1 0 0,0 0 1 0 0,0 0-1 0 0,0 0 1 0 0,0 0-1 0 0,1 0 1 0 0,-1 0-1 0 0,0 0 1 0 0,0 0-1 0 0,0 0 1 0 0,0 0-1 0 0,0 0 1 0 0,0 0-1 0 0,0 0 1 0 0,0 0-1 0 0,0 0 0 0 0,0 0 1 0 0,0 0-1 0 0,1 0 1 0 0,-1 0-1 0 0,0 0 1 0 0,0 0-1 0 0,0 0 1 0 0,0 0-1 0 0,0 0 1 0 0,0 0-1 0 0,0 0 1 0 0,0 0-6 0 0,4 0 86 0 0,7 0 131 0 0,-10 0-206 0 0,0 0-1 0 0,-1 0 1 0 0,1 0 0 0 0,-1 0 0 0 0,1 0 0 0 0,-1 1 0 0 0,1-1 0 0 0,0 0 0 0 0,-1 0 0 0 0,1 0 0 0 0,-1 1 0 0 0,1-1-1 0 0,-1 0 1 0 0,1 1 0 0 0,-1-1 0 0 0,1 0 0 0 0,-1 1-11 0 0,3 3 108 0 0,-2 4 58 0 0,-1-1-6 0 0,0 1 52 0 0,0-1-144 0 0,0-4-46 0 0,0-1 0 0 0,0 0 0 0 0,0 0 0 0 0,0 0 1 0 0,0 0-1 0 0,0 1 0 0 0,1-1 0 0 0,-1 0 0 0 0,1 0 1 0 0,0 1-23 0 0,3 5 66 0 0,2 2 49 0 0,0 6 58 0 0,-2-5-83 0 0,3 7 66 0 0,-5 0 44 0 0,-1-9-114 0 0,0-1 1 0 0,0 0 0 0 0,1 0-1 0 0,0-1 1 0 0,2 4-87 0 0,3 15 167 0 0,-1-11-77 0 0,0 3 35 0 0,-5-1 29 0 0,-1-8-81 0 0,-1 12 72 0 0,5-4 20 0 0,0-6-86 0 0,3 7 55 0 0,-5-2 34 0 0,0 0-4 0 0,5 1-53 0 0,-2-2-4 0 0,-3 0 42 0 0,-3 1 28 0 0,1-12-141 0 0,-1 1 0 0 0,1-1 1 0 0,0 0-1 0 0,0 1 0 0 0,0-1 1 0 0,1 0-1 0 0,0 1 0 0 0,-1-1 1 0 0,3 4-37 0 0,2 0 55 0 0,-1-1-33 0 0,-2-2 22 0 0,-1 1 31 0 0,0 2 51 0 0,-1 2-76 0 0,0 6-16 0 0,0-13 9 0 0,0-3-86 0 0,0 0-85 0 0,0 0-84 0 0,0 0 60 0 0,0 0-36 0 0,0 0-38 0 0,0 0-36 0 0,0 0-359 0 0,0 0 84 0 0,0 0-50 0 0,0 0-694 0 0,0 0-549 0 0,0 0-1040 0 0</inkml:trace>
  <inkml:trace contextRef="#ctx0" brushRef="#br0" timeOffset="3387.45">4686 282 6992 0 0,'0'0'157'0'0,"0"0"23"0"0,2 0 12 0 0,8 0-95 0 0,-2 1-34 0 0,5-1-11 0 0,8 0-65 0 0,-12-4 97 0 0,-6 2 14 0 0,1 1 0 0 0,0-1 1 0 0,-1 0-1 0 0,1 1 0 0 0,0 0 0 0 0,0 0 1 0 0,0 0-1 0 0,0 0 0 0 0,0 1 0 0 0,3-1-98 0 0,7-1 436 0 0,-4-3-82 0 0,2-1-33 0 0,3 3-105 0 0,-1 1-57 0 0,1-4-6 0 0,3 0 46 0 0,-1 5 41 0 0,5-2-28 0 0,-1-2-45 0 0,-13 3-90 0 0,0 0 0 0 0,1 0-1 0 0,-1 1 1 0 0,8 0-77 0 0,-8 1 55 0 0,0-1 0 0 0,0 0 0 0 0,-1-1 0 0 0,1 1 0 0 0,1-2-55 0 0,-2 1 38 0 0,1 0-1 0 0,-1 1 0 0 0,1 0 0 0 0,0 0 1 0 0,1 0-38 0 0,12 1 36 0 0,27 0 114 0 0,-19 0-125 0 0,-8 0-89 0 0,2 0-102 0 0,-7 0 69 0 0</inkml:trace>
  <inkml:trace contextRef="#ctx0" brushRef="#br0" timeOffset="3587.35">5380 282 6768 0 0,'0'5'37'0'0,"1"-1"45"0"0,4 7 317 0 0,-2-7-263 0 0,-1 0-81 0 0,0 0-100 0 0,-1-3 49 0 0,-1 0 0 0 0,1 1 0 0 0,-1-1 0 0 0,0 1 0 0 0,0-1 0 0 0,1 1 0 0 0,-1-1 0 0 0,0 0 0 0 0,0 1 0 0 0,0 0-4 0 0,2 13-8 0 0,-2-15 8 0 0,6 12 34 0 0,1 0 68 0 0,0 0 73 0 0,0-3 78 0 0,-6-8-4 0 0,0 1-46 0 0,0-1-40 0 0,-1 0-36 0 0,1 1-16 0 0,-1-1-35 0 0,0 1-21 0 0,0 0-13 0 0,0 2 36 0 0,1-2 70 0 0,4 8 211 0 0,-1-1-62 0 0,2 3-2 0 0,3 6 74 0 0,-2-4-105 0 0,-6-12-238 0 0,0-1 0 0 0,1 0 1 0 0,-1 1-1 0 0,0-1 0 0 0,0 0 0 0 0,1 0 1 0 0,-1 0-1 0 0,0 0 0 0 0,1 0 1 0 0,-1 0-1 0 0,1 0 0 0 0,-1 0 1 0 0,1-1-1 0 0,1 1-26 0 0,9 6 137 0 0,-4 2-44 0 0,-5-4-56 0 0,-3-4-28 0 0,0-1 0 0 0,1 1 0 0 0,-1-1 1 0 0,0 1-1 0 0,1 0 0 0 0,-1-1 0 0 0,0 1 0 0 0,1-1 0 0 0,-1 1 0 0 0,1-1 0 0 0,-1 1 0 0 0,1-1 0 0 0,-1 1 0 0 0,1-1 0 0 0,-1 1 0 0 0,1-1 0 0 0,-1 0 0 0 0,1 1 0 0 0,0-1 0 0 0,-1 0 0 0 0,1 1 0 0 0,0-1-9 0 0,4 2 35 0 0,8 9 86 0 0,-7-7 10 0 0,-1-4-77 0 0,0 1-13 0 0,-1 6 26 0 0,-4-7-65 0 0,1 1 0 0 0,-1-1 0 0 0,0 0-1 0 0,0 1 1 0 0,1-1 0 0 0,-1 1-1 0 0,0-1 1 0 0,1 0 0 0 0,-1 1 0 0 0,0-1-1 0 0,1 0 1 0 0,-1 1 0 0 0,1-1-1 0 0,-1 0 1 0 0,1 0 0 0 0,-1 1 0 0 0,0-1-1 0 0,1 0 1 0 0,-1 0 0 0 0,1 0-1 0 0,-1 0 1 0 0,1 1 0 0 0,-1-1 0 0 0,1 0-1 0 0,-1 0 1 0 0,1 0 0 0 0,-1 0-1 0 0,1 0 1 0 0,-1 0 0 0 0,1 0 0 0 0,-1 0-1 0 0,1-1-1 0 0,15-1 43 0 0,-3-9-44 0 0,-6 7-108 0 0,2 5 55 0 0,-6-1 18 0 0,2 0-53 0 0,-2 0-77 0 0,0-1-93 0 0,-2 1 77 0 0,0-1-42 0 0,-1 0-45 0 0,1 0-41 0 0,0-1-417 0 0,-1-2-289 0 0,0-1-667 0 0</inkml:trace>
  <inkml:trace contextRef="#ctx0" brushRef="#br0" timeOffset="3840.92">5743 219 6392 0 0,'0'0'141'0'0,"0"0"23"0"0,0 0 12 0 0,0 3 25 0 0,0-1-136 0 0,0 1 32 0 0,0 2 67 0 0,0 12 378 0 0,0-10-341 0 0,-1-2-74 0 0,-1-2-69 0 0,-4 1 156 0 0,5-4-201 0 0,1 1 1 0 0,-1-1 0 0 0,1 0 0 0 0,-1 0 0 0 0,1 1 0 0 0,0-1-1 0 0,-1 0 1 0 0,1 1 0 0 0,0-1 0 0 0,-1 0 0 0 0,1 1-1 0 0,0-1 1 0 0,-1 1 0 0 0,1-1 0 0 0,0 0 0 0 0,0 1-1 0 0,-1-1 1 0 0,1 1 0 0 0,0-1 0 0 0,0 1 0 0 0,0-1 0 0 0,0 1-1 0 0,0-1 1 0 0,0 1 0 0 0,0-1 0 0 0,-1 1 0 0 0,1-1-1 0 0,1 1 1 0 0,-1-1 0 0 0,0 1 0 0 0,0-1 0 0 0,0 1-14 0 0,0 12 222 0 0,-1-3-61 0 0,0 0-29 0 0,-6 11 118 0 0,3-12-130 0 0,0 1 16 0 0,0-1-43 0 0,-3 16 74 0 0,6-21-136 0 0,-2 27 187 0 0,4-26-152 0 0,-2 1 0 0 0,1 0 0 0 0,-1-1 0 0 0,0 5-66 0 0,-25 53 574 0 0,20-39-358 0 0,-1 10 18 0 0,4-16-116 0 0,-3 14 162 0 0,-4-11 0 0 0,5 10-4 0 0,0-6-138 0 0,-1 5 81 0 0,-1 2 359 0 0,-4 11-578 0 0,3-21 138 0 0,0-3-43 0 0,-3 6 237 0 0,-6 23-332 0 0,16-45 9 0 0,-5 15 59 0 0,2-2-25 0 0,-1 1-5 0 0,-1 1 20 0 0,-7 18 32 0 0,0 1-36 0 0,1-6 64 0 0,8-23-117 0 0,0 2-37 0 0,3-9 27 0 0,-10 12-83 0 0,9-10-10 0 0</inkml:trace>
  <inkml:trace contextRef="#ctx0" brushRef="#br0" timeOffset="15038.75">6642 172 4144 0 0,'-4'0'34'0'0,"2"0"-28"0"0,-2 0 31 0 0,-4 0 51 0 0,-6 0 75 0 0,12 0-178 0 0,0 0 63 0 0,-2 0 55 0 0,1 0 44 0 0,-5 0 241 0 0,-13 0 693 0 0,15 0-798 0 0,0 0-64 0 0,3 0-129 0 0,0 0-36 0 0,1 0-42 0 0,-1 0-46 0 0,-6 1 174 0 0,3 5-1 0 0,-1 1 44 0 0,-5-6 35 0 0,5 0-121 0 0,-6 6 210 0 0,10-4-267 0 0,0 0-60 0 0,0 2 104 0 0,5 19-59 0 0,-2-24-26 0 0,0 0 0 0 0,0 0 0 0 0,0 1 0 0 0,0-1 0 0 0,0 0 0 0 0,0 0 0 0 0,0 0 0 0 0,0 1 0 0 0,0-1 1 0 0,1 0-1 0 0,-1 0 0 0 0,0 0 0 0 0,0 0 0 0 0,0 1 0 0 0,0-1 0 0 0,0 0 0 0 0,1 0 0 0 0,-1 0 0 0 0,0 0 1 0 0,0 0-1 0 0,0 0 0 0 0,0 1 0 0 0,1-1 0 0 0,-1 0 0 0 0,0 0 0 0 0,0 0 0 0 0,0 0 0 0 0,1 0 0 0 0,-1 0 1 0 0,0 0-1 0 0,0 0 0 0 0,0 0 1 0 0,7 3-18 0 0,-1 8-51 0 0,7-6 52 0 0,18 21 17 0 0,-29-25 0 0 0,1 1 0 0 0,-1-1 1 0 0,0 0-1 0 0,-1 1 0 0 0,1-1 0 0 0,0 1 1 0 0,0-1-1 0 0,-1 1 0 0 0,1 0 0 0 0,0 0 1 0 0,-1-1-1 0 0,0 1 0 0 0,1 2 0 0 0,7 9 25 0 0,7 0 39 0 0,-8-8-46 0 0,28 21 122 0 0,-31-22-91 0 0,0 1 1 0 0,1 0-1 0 0,-2 0 1 0 0,1 1-1 0 0,3 4-49 0 0,-1 1 59 0 0,6 9 51 0 0,-2-6 6 0 0,-2-3 31 0 0,8 20 312 0 0,-14-26-383 0 0,-2-2-24 0 0,0 0 1 0 0,0 0-1 0 0,-1 1 0 0 0,1-1 1 0 0,-1 0-1 0 0,0 0 1 0 0,0 1-1 0 0,0-1 1 0 0,0 0-1 0 0,-1 1-52 0 0,1 7 180 0 0,0-10-167 0 0,0 0 0 0 0,0 0 1 0 0,0-1-1 0 0,0 1 1 0 0,0 0-1 0 0,0-1 0 0 0,-1 1 1 0 0,1 0-1 0 0,0-1 0 0 0,0 1 1 0 0,0 0-1 0 0,-1-1 1 0 0,1 1-1 0 0,0-1 0 0 0,-1 1 1 0 0,1 0-1 0 0,0-1 0 0 0,-1 1 1 0 0,1-1-1 0 0,-1 1 1 0 0,1-1-1 0 0,-1 1 0 0 0,1-1 1 0 0,-1 0-1 0 0,1 1 1 0 0,-1-1-14 0 0,0 1 13 0 0,1-1 0 0 0,-1 0 0 0 0,1 1 0 0 0,-1-1 0 0 0,1 1 0 0 0,-1-1 0 0 0,1 1 0 0 0,-1-1 0 0 0,1 1 0 0 0,-1-1 0 0 0,1 1 0 0 0,0 0 0 0 0,-1-1 0 0 0,1 1 0 0 0,0-1 0 0 0,0 1 0 0 0,-1 0 0 0 0,1-1 0 0 0,0 1 0 0 0,0 0 0 0 0,0-1 0 0 0,0 1 0 0 0,0 0 0 0 0,0 0 0 0 0,0-1 0 0 0,0 1-13 0 0,-3 14 203 0 0,3-14-187 0 0,-1 0-1 0 0,1 0 0 0 0,-1 0 1 0 0,1 0-1 0 0,-1 0 1 0 0,0 0-1 0 0,0 0 0 0 0,1 0 1 0 0,-1-1-1 0 0,0 1 0 0 0,0 0 1 0 0,0 0-1 0 0,0-1 0 0 0,0 1 1 0 0,-1 0-16 0 0,-3 1 59 0 0,-2 2 76 0 0,3 3-44 0 0,2-2-70 0 0,1-4-15 0 0,0 1-1 0 0,1-1 0 0 0,-1 0 0 0 0,0 0 0 0 0,0-1 1 0 0,0 1-1 0 0,0 0 0 0 0,0 0 0 0 0,0 0 0 0 0,0 0 1 0 0,0-1-1 0 0,0 1 0 0 0,0-1 0 0 0,0 1 1 0 0,0-1-1 0 0,0 1 0 0 0,-1-1 0 0 0,1 1 0 0 0,0-1 1 0 0,0 0-1 0 0,-1 0 0 0 0,1 0 0 0 0,0 0 0 0 0,0 0 1 0 0,-1 0-1 0 0,1 0 0 0 0,0 0 0 0 0,-2 0-5 0 0,1-1 12 0 0,-1 1-1 0 0,1 0 1 0 0,-1 0-1 0 0,1 1 1 0 0,-1-1 0 0 0,1 0-1 0 0,-1 1 1 0 0,1 0-1 0 0,0 0 1 0 0,-2 0-12 0 0,-2 3 27 0 0,5-3-23 0 0,0 0 0 0 0,0-1 0 0 0,1 1-1 0 0,-1 0 1 0 0,0-1 0 0 0,0 1-1 0 0,0-1 1 0 0,1 1 0 0 0,-1-1 0 0 0,0 0-1 0 0,0 1 1 0 0,0-1 0 0 0,0 0-1 0 0,0 0 1 0 0,0 1 0 0 0,0-1 0 0 0,0 0-1 0 0,0 0 1 0 0,0 0 0 0 0,0 0-1 0 0,0 0 1 0 0,0 0 0 0 0,0-1 0 0 0,1 1-1 0 0,-1 0 1 0 0,0 0 0 0 0,0-1-4 0 0,-15-9 53 0 0,0 7-30 0 0,6 2 68 0 0,1-3-111 0 0,0-3-112 0 0,-3-5-189 0 0,7 7 153 0 0,3 0-192 0 0,2-8-6 0 0</inkml:trace>
  <inkml:trace contextRef="#ctx0" brushRef="#br0" timeOffset="15441.04">7021 393 6648 0 0,'0'0'149'0'0,"0"0"23"0"0,0 0 12 0 0,2 0-25 0 0,7-2-102 0 0,1-3-105 0 0,-2 0 45 0 0,-2 3 73 0 0,1 0 58 0 0,1 2 82 0 0,-1 0 62 0 0,-3 1-166 0 0,0-1-1 0 0,-1 0 1 0 0,1 0-1 0 0,-1 0 1 0 0,1-1-1 0 0,-1 1 1 0 0,1-1-1 0 0,-1 1 1 0 0,2-2-106 0 0,3-3 146 0 0,-6 4-121 0 0,-1 0 1 0 0,1 0-1 0 0,-1 1 0 0 0,0-1 0 0 0,1 0 0 0 0,0 0 0 0 0,-1 1 0 0 0,1-1 1 0 0,-1 1-1 0 0,1 0 0 0 0,0-1 0 0 0,-1 1 0 0 0,1 0 0 0 0,0 0-25 0 0,-2 0 9 0 0,1 0 0 0 0,-1 0 0 0 0,1 0-1 0 0,-1 0 1 0 0,1 0 0 0 0,-1 0 0 0 0,1 0 0 0 0,-1 0-1 0 0,1 0 1 0 0,-1 0 0 0 0,1 0 0 0 0,-1 0 0 0 0,1 0-1 0 0,-1 0 1 0 0,1 0 0 0 0,-1-1 0 0 0,1 1-1 0 0,-1 0 1 0 0,0 0 0 0 0,1-1 0 0 0,-1 1 0 0 0,1 0-1 0 0,-1-1 1 0 0,0 1 0 0 0,1 0 0 0 0,-1-1-1 0 0,0 1 1 0 0,1-1 0 0 0,-1 1 0 0 0,0 0 0 0 0,0-1-1 0 0,1 0-8 0 0,3-5 119 0 0,7-1-4 0 0,-10 7-109 0 0,1 0 0 0 0,-1-1 0 0 0,0 1-1 0 0,0-1 1 0 0,0 1 0 0 0,0-1 0 0 0,-1 0 0 0 0,1 1 0 0 0,0-1-1 0 0,0 0 1 0 0,0 0 0 0 0,0 0 0 0 0,-1 1 0 0 0,1-1 0 0 0,0 0-1 0 0,0-1-5 0 0,-1-3 28 0 0,2 1-7 0 0,4 0 17 0 0,4-1 34 0 0,-9 4-66 0 0,0 1-1 0 0,1-1 1 0 0,-1 0-1 0 0,0 0 1 0 0,0 0-1 0 0,0 0 1 0 0,0 0-1 0 0,0 0 1 0 0,-1 0 0 0 0,1 0-1 0 0,0 0 1 0 0,0-1-6 0 0,2-11 64 0 0,-3 10 0 0 0,-1 0-3 0 0,2-7-48 0 0,-1 7 41 0 0,0 3 10 0 0,-3 3-11 0 0,-10 7-42 0 0,8-7-14 0 0,4-3 1 0 0,1 0-1 0 0,-1 1 0 0 0,0-1 1 0 0,1 0-1 0 0,-1 0 0 0 0,1 1 1 0 0,-1-1-1 0 0,0 1 0 0 0,1-1 1 0 0,-1 1-1 0 0,1-1 0 0 0,-1 1 1 0 0,1-1-1 0 0,0 1 0 0 0,-1-1 1 0 0,1 1-1 0 0,-1-1 0 0 0,1 1 1 0 0,0 0-1 0 0,0-1 0 0 0,-1 1 1 0 0,1 0 2 0 0,-2 4-13 0 0,-12 11-12 0 0,-1 2-28 0 0,-1 6-1 0 0,3-14 44 0 0,7 14 10 0 0,-7 1 0 0 0,11-22 0 0 0,0 0 0 0 0,1 0 0 0 0,-1 0 0 0 0,1 0 0 0 0,-1 0 0 0 0,1 0 0 0 0,0 0 0 0 0,0 0 0 0 0,0 0 0 0 0,1 1 0 0 0,-1-1 0 0 0,1 3 0 0 0,0 70-64 0 0,0-74 61 0 0,0 0 1 0 0,0 0 0 0 0,0-1-1 0 0,1 1 1 0 0,-1-1-1 0 0,0 1 1 0 0,1 0 0 0 0,0-1-1 0 0,-1 1 1 0 0,1-1-1 0 0,0 1 1 0 0,0-1 0 0 0,0 0-1 0 0,0 1 3 0 0,4 6-20 0 0,-3-3 13 0 0,-2-4 7 0 0,1-1 0 0 0,-1 1 0 0 0,0 0 0 0 0,0-1-1 0 0,1 1 1 0 0,-1-1 0 0 0,0 1 0 0 0,1 0 0 0 0,-1-1-1 0 0,1 1 1 0 0,-1-1 0 0 0,1 1 0 0 0,-1-1 0 0 0,1 0 0 0 0,-1 1-1 0 0,1-1 1 0 0,0 1 0 0 0,-1-1 0 0 0,1 0 0 0 0,0 0-1 0 0,-1 1 1 0 0,1-1 0 0 0,4 2 1 0 0,74 41-1 0 0,-75-42 4 0 0,0 0-1 0 0,1 0 1 0 0,-1-1 0 0 0,0 1 0 0 0,1-1 0 0 0,-1 0 0 0 0,0 0-1 0 0,1 0 1 0 0,3-1-4 0 0,8 0 19 0 0,-9 1-10 0 0,-5 1-4 0 0,0-1 1 0 0,1 0-1 0 0,-1 0 1 0 0,0 0-1 0 0,0-1 1 0 0,0 1-1 0 0,0 0 1 0 0,1-1-1 0 0,-1 1 1 0 0,1-1-6 0 0,15-10 21 0 0,-10 9-27 0 0,-3 1-52 0 0,-1 1-19 0 0,-1-1-42 0 0,0 1-50 0 0,0-1-59 0 0,0 0 1 0 0,-1 0-39 0 0,2-1-364 0 0,0-2-257 0 0,2-1-592 0 0</inkml:trace>
  <inkml:trace contextRef="#ctx0" brushRef="#br0" timeOffset="15741.38">7652 14 4056 0 0,'-3'3'117'0'0,"-7"10"-2"0"0,9-13-114 0 0,1 1 0 0 0,0 0 0 0 0,-1-1 0 0 0,1 1 1 0 0,0 0-1 0 0,0-1 0 0 0,0 1 0 0 0,0 0 0 0 0,0 0 0 0 0,0-1 0 0 0,0 1 1 0 0,0 0-1 0 0,0 0 0 0 0,0-1 0 0 0,0 1 0 0 0,0 0 0 0 0,0-1 0 0 0,1 1 1 0 0,-1 0-1 0 0,0-1 0 0 0,1 1-1 0 0,3 8 2 0 0,3 3 0 0 0,-5-1 73 0 0,-2-9-31 0 0,0-1 1 0 0,0 1-1 0 0,0-1 1 0 0,1 1-1 0 0,-1-1 1 0 0,0 1-1 0 0,1-1 1 0 0,0 1-1 0 0,-1-1 1 0 0,1 1-1 0 0,0-1 1 0 0,0 1-1 0 0,-1-1-44 0 0,7 12 352 0 0,-2 13 192 0 0,1-13-207 0 0,-5-12-291 0 0,0 1 0 0 0,0-1-1 0 0,0 1 1 0 0,-1-1 0 0 0,1 1 0 0 0,0 0 0 0 0,-1-1 0 0 0,0 1 0 0 0,1 0-1 0 0,-1-1 1 0 0,0 1 0 0 0,0 0 0 0 0,0-1 0 0 0,0 1-46 0 0,1 6 148 0 0,0-1 1 0 0,0 1-1 0 0,0-1 1 0 0,3 6-149 0 0,-2-5 152 0 0,0 0 1 0 0,0 1-1 0 0,-1-1 1 0 0,0 8-153 0 0,-1-8 106 0 0,1 0 1 0 0,0 0 0 0 0,1-1 0 0 0,-1 1-1 0 0,2 0-106 0 0,-1 0 105 0 0,0 0-1 0 0,-1-1 1 0 0,0 1-1 0 0,0 0 1 0 0,0 1-105 0 0,-1 23 471 0 0,0 0-62 0 0,0 15 100 0 0,0 0-102 0 0,0 9-21 0 0,0 27 64 0 0,0-80-306 0 0,0-1-24 0 0,0 1-108 0 0,0 0 11 0 0,0-1-44 0 0,0 1-39 0 0,0-1-53 0 0,0-2 32 0 0</inkml:trace>
  <inkml:trace contextRef="#ctx0" brushRef="#br0" timeOffset="16103.97">7589 298 6272 0 0,'-1'-1'13'0'0,"1"0"0"0"0,0 0 0 0 0,0 0 0 0 0,0 1 0 0 0,1-1 0 0 0,-1 0 0 0 0,0 0 0 0 0,0 0 0 0 0,0 0 0 0 0,0 1 0 0 0,1-1 0 0 0,-1 0 0 0 0,0 0 0 0 0,1 0-13 0 0,0 0 13 0 0,0 1-1 0 0,0 0 1 0 0,-1-1-1 0 0,1 1 0 0 0,0 0 1 0 0,0-1-1 0 0,0 1 1 0 0,-1 0-1 0 0,1 0 0 0 0,0 0 1 0 0,0 0-1 0 0,0 0 0 0 0,0 0 1 0 0,0 0-13 0 0,12-2 37 0 0,2-4-43 0 0,-5 1 19 0 0,2 0 43 0 0,-1 2 48 0 0,0-1 24 0 0,-3 1 6 0 0,-1 0 24 0 0,1 0 54 0 0,10-8 205 0 0,-5 9-214 0 0,1-1-27 0 0,1-3-26 0 0,-2 2-68 0 0,6 1-1 0 0,3 0 18 0 0,-9-2-45 0 0,-11 4-52 0 0,0-1 0 0 0,1 1 0 0 0,-1 1 0 0 0,0-1 0 0 0,0 0 0 0 0,1 1 0 0 0,-1-1 0 0 0,1 1 0 0 0,-1-1 0 0 0,0 1 0 0 0,1 0 0 0 0,0 0-2 0 0,15 0-84 0 0,11 0-6 0 0</inkml:trace>
  <inkml:trace contextRef="#ctx0" brushRef="#br0" timeOffset="29298.64">0 1371 6592 0 0,'0'0'149'0'0,"0"0"23"0"0,0 0 11 0 0,0 2-30 0 0,0 0-150 0 0,1 0 1 0 0,-1-1-1 0 0,0 1 0 0 0,1 0 1 0 0,-1-1-1 0 0,1 1 0 0 0,0-1 1 0 0,0 1-1 0 0,-1-1 0 0 0,1 1 1 0 0,1 1-4 0 0,3 5 48 0 0,11 24 587 0 0,-11-1 105 0 0,2-16-419 0 0,-1 1-64 0 0,8 32 376 0 0,-13-41-512 0 0,0 0-1 0 0,0 0 1 0 0,-1 0 0 0 0,0 0 0 0 0,-1 5-121 0 0,1-5 129 0 0,0 0 0 0 0,0 1-1 0 0,0-1 1 0 0,1 0 0 0 0,1 5-129 0 0,1-2 139 0 0,2 11 146 0 0,-10 3 23 0 0,1-5-107 0 0,5 2-37 0 0,4-5-50 0 0,-3-10-61 0 0,-1 1 0 0 0,1 0 0 0 0,-1-1-1 0 0,0 1 1 0 0,0 0 0 0 0,-1 0-53 0 0,1 1 74 0 0,-1 0 1 0 0,2 1 0 0 0,-1-1-1 0 0,3 8-74 0 0,-2-9 60 0 0,0 0-1 0 0,0 0 0 0 0,-1 1 1 0 0,0 6-60 0 0,-1 9 171 0 0,0 1-32 0 0,2-10-55 0 0,4-1-1 0 0,-5-11-73 0 0,0-1 0 0 0,0 0 0 0 0,0 1 0 0 0,-1-1 0 0 0,1 1 0 0 0,0-1 0 0 0,-1 1 0 0 0,0 0 0 0 0,1-1 0 0 0,-1 1 0 0 0,0-1 1 0 0,1 1-1 0 0,-1 1-10 0 0,0 26 152 0 0,0-27-88 0 0,0-2 0 0 0,0 0 1 0 0,5 0 28 0 0,3 0-43 0 0,-6 0-55 0 0,-2 0-88 0 0,0 0-85 0 0,0 0 44 0 0,0 0-35 0 0,0 0-38 0 0,0 0-36 0 0,0 0-338 0 0,0 0 74 0 0,0 0-49 0 0,0 0-661 0 0,0 0-524 0 0,0 0-996 0 0</inkml:trace>
  <inkml:trace contextRef="#ctx0" brushRef="#br0" timeOffset="29683.56">363 1828 5520 0 0,'0'0'158'0'0,"3"0"-4"0"0,21 1-121 0 0,-11-1-22 0 0,-8-3 86 0 0,-3-1 46 0 0,0 1 41 0 0,0 0 87 0 0,-2 2-236 0 0,1 1-1 0 0,-1 0 1 0 0,1-1 0 0 0,-1 1 0 0 0,1 0 0 0 0,0-1 0 0 0,-1 1 0 0 0,1 0-1 0 0,-1 0 1 0 0,1 0 0 0 0,-1-1 0 0 0,1 1 0 0 0,0 0 0 0 0,-1 0 0 0 0,1 0-1 0 0,0 0 1 0 0,-1 0 0 0 0,1 0 0 0 0,-1 0 0 0 0,1 0-35 0 0,7 0 340 0 0,-2-2-36 0 0,4-4 209 0 0,-2 1-181 0 0,1 1 3 0 0,-1 0-65 0 0,4 0 40 0 0,0 0-73 0 0,10-4 167 0 0,-6 1-48 0 0,-3 1-39 0 0,-5-7-49 0 0,-6 11-268 0 0,1 0 36 0 0,6-4 113 0 0,8-6 179 0 0,-11 7-254 0 0,-1 1-41 0 0,-4 2-23 0 0,0 1-1 0 0,0 0 0 0 0,1-1 0 0 0,-1 1 1 0 0,1 0-1 0 0,-1 0 0 0 0,1 0 0 0 0,-1 0 1 0 0,1 0-1 0 0,0 0 0 0 0,-1 1 0 0 0,1-1 1 0 0,0 0-1 0 0,0 1 0 0 0,-1 0 0 0 0,1-1 1 0 0,1 1-10 0 0,2-3 60 0 0,-1 0-42 0 0,-3 3-19 0 0,-1-1 0 0 0,1 1 0 0 0,-1-1 0 0 0,0 1 0 0 0,1 0 0 0 0,-1-1 0 0 0,1 1 0 0 0,-1-1 0 0 0,0 1 0 0 0,1-1 0 0 0,-1 1 0 0 0,0-1 0 0 0,1 1 0 0 0,-1-1 0 0 0,0 0 0 0 0,0 1 0 0 0,1-1 1 0 0,0-11 31 0 0,0-8 74 0 0,-1 6-82 0 0,-3 9 25 0 0,-10-5-36 0 0,13 9-12 0 0,-1 1 0 0 0,0 0 0 0 0,1 0 0 0 0,-1-1 0 0 0,0 1 0 0 0,0 0 0 0 0,1 0 0 0 0,-1 0 0 0 0,0 0 0 0 0,0 0 0 0 0,1 0 0 0 0,-1 0 0 0 0,0 0 0 0 0,1 0 0 0 0,-1 0 0 0 0,0 0 0 0 0,0 0 0 0 0,1 1 0 0 0,-1-1 0 0 0,0 0 0 0 0,0 1 0 0 0,-27 14 0 0 0,22-4-12 0 0,-4-6-36 0 0,8-3 42 0 0,1 0 1 0 0,-1 1-1 0 0,1-1 1 0 0,0 0-1 0 0,0 1 1 0 0,0-1-1 0 0,0 0 1 0 0,0 1 5 0 0,0 0-6 0 0,1-1 1 0 0,-1 1 0 0 0,0-1-1 0 0,0 0 1 0 0,-1 1 0 0 0,1-1-1 0 0,-1 0 1 0 0,1 0 5 0 0,-6 3-29 0 0,7-5 29 0 0,-1 0-1 0 0,1 0 0 0 0,-1 1 0 0 0,1-1 1 0 0,0 0-1 0 0,-1 1 0 0 0,1-1 0 0 0,-1 0 0 0 0,1 1 1 0 0,0-1-1 0 0,-1 0 0 0 0,1 1 0 0 0,0-1 1 0 0,0 1-1 0 0,-1-1 0 0 0,1 0 0 0 0,0 1 0 0 0,0-1 1 0 0,0 1-1 0 0,-1-1 0 0 0,1 1 0 0 0,0-1 1 0 0,0 1-1 0 0,0-1 0 0 0,0 1 0 0 0,0-1 1 0 0,0 1-1 0 0,0-1 0 0 0,0 1 0 0 0,0-1 0 0 0,0 1 1 0 0,1 0 0 0 0,-2 1-1 0 0,1 0 1 0 0,0 1-1 0 0,0-1 1 0 0,-1 0-1 0 0,1 0 1 0 0,-1 1-1 0 0,0-1 1 0 0,0 0-1 0 0,0 0 1 0 0,0 0-1 0 0,-1 2 1 0 0,-8 18-48 0 0,8-15 42 0 0,-1-1 5 0 0,1 0 1 0 0,1 1-1 0 0,-1-1 0 0 0,1 0 1 0 0,0 1-1 0 0,0-1 1 0 0,1 6 0 0 0,0-8 0 0 0,-1 0 0 0 0,1 0 0 0 0,-1 0 0 0 0,0 0 0 0 0,0-1 0 0 0,0 1 0 0 0,0 0 0 0 0,-1 0 0 0 0,0-1 0 0 0,-1 3 0 0 0,3-5 0 0 0,-1 0 0 0 0,1 0 0 0 0,0 0 0 0 0,0 0 0 0 0,-1 0 0 0 0,1 0 0 0 0,0 0 0 0 0,0 0 0 0 0,0 0 0 0 0,0 0 0 0 0,1 0 0 0 0,-1 0 0 0 0,0 0 0 0 0,0 0 0 0 0,0 0 0 0 0,1 0 0 0 0,-1-1 0 0 0,1 1 0 0 0,-1 0 0 0 0,0 0 0 0 0,1 0 0 0 0,0 0 0 0 0,-1-1 0 0 0,1 1 0 0 0,-1 0 0 0 0,1 0 0 0 0,0-1 0 0 0,3 7 0 0 0,2 9 0 0 0,7 0 0 0 0,3-1 0 0 0,-1-1 0 0 0,-10-12-2 0 0,0 1 1 0 0,0-1 0 0 0,0 0 0 0 0,0 0 0 0 0,1 0-1 0 0,-1-1 1 0 0,0 0 0 0 0,1 0 0 0 0,-1 0 0 0 0,1 0-1 0 0,-1-1 2 0 0,0 0-61 0 0,-1 0 45 0 0,7 0 100 0 0,-5 0-74 0 0,-3 0-37 0 0,0 0-34 0 0,1 0-52 0 0,1 0-59 0 0,-1 0-70 0 0,1 0-81 0 0,-2 0 58 0 0,-1 0-42 0 0,1 0-37 0 0,0 0-34 0 0,4 0-633 0 0,4 0-669 0 0</inkml:trace>
  <inkml:trace contextRef="#ctx0" brushRef="#br0" timeOffset="30149.75">1152 1607 7024 0 0,'0'0'157'0'0,"-3"0"23"0"0,-1 0-55 0 0,-6 0 63 0 0,1 1-103 0 0,1-1-69 0 0,-10 6-56 0 0,9 0 97 0 0,6-3 88 0 0,1-2-54 0 0,0-1-35 0 0,-1-1-28 0 0,0 0 7 0 0,1 1 34 0 0,-1 1 37 0 0,0 2 60 0 0,-4 4-37 0 0,-20 20 306 0 0,19-17-319 0 0,-23 54 540 0 0,30-63-637 0 0,1 0 0 0 0,-1 1 0 0 0,1-1 0 0 0,0 0 0 0 0,-1 1 1 0 0,1-1-1 0 0,0 1 0 0 0,0-1 0 0 0,0 1 0 0 0,0-1-19 0 0,-3 15 245 0 0,-5 2 12 0 0,7-15-214 0 0,0 0-1 0 0,0 0 1 0 0,1 0 0 0 0,-1 0-1 0 0,1 0 1 0 0,-1 0 0 0 0,1 3-43 0 0,2 8 200 0 0,5-1 3 0 0,-1-1-38 0 0,-5-1-21 0 0,-1-4-49 0 0,0-5-65 0 0,-1 0 0 0 0,1 0 1 0 0,0 0-1 0 0,1 1 0 0 0,-1-1 1 0 0,0 0-1 0 0,1 0 1 0 0,-1 0-1 0 0,1 0 0 0 0,0 1-30 0 0,0 0 20 0 0,10 16 118 0 0,-11-18-132 0 0,1 0 1 0 0,-1-1 0 0 0,1 1-1 0 0,-1 0 1 0 0,1-1-1 0 0,-1 1 1 0 0,1-1 0 0 0,0 1-1 0 0,-1-1 1 0 0,1 1-1 0 0,0-1 1 0 0,0 1 0 0 0,-1-1-1 0 0,1 0 1 0 0,0 1-1 0 0,0-1 1 0 0,-1 0-1 0 0,1 0 1 0 0,0 1 0 0 0,0-1-7 0 0,4 2 80 0 0,-4 0-71 0 0,1-1-1 0 0,-1 0 1 0 0,0 0 0 0 0,0 0 0 0 0,1 0 0 0 0,-1 0 0 0 0,1 0 0 0 0,-1 0 0 0 0,1-1 0 0 0,-1 1-1 0 0,1 0 1 0 0,-1-1 0 0 0,1 0 0 0 0,0 1 0 0 0,-1-1 0 0 0,1 0 0 0 0,0 1 0 0 0,0-1-9 0 0,0 0 11 0 0,0 0 1 0 0,1 0-1 0 0,-1 0 1 0 0,0 1 0 0 0,0-1-1 0 0,0 1 1 0 0,0 0-1 0 0,0-1 1 0 0,0 1-1 0 0,0 0-11 0 0,-1 0 3 0 0,-1-1 0 0 0,1 1 0 0 0,-1-1 0 0 0,1 0 0 0 0,0 0 0 0 0,-1 1 0 0 0,1-1 0 0 0,0 0 0 0 0,-1 0 0 0 0,1 0 0 0 0,-1 0 0 0 0,1 1 0 0 0,0-1 1 0 0,-1 0-1 0 0,1 0 0 0 0,0 0 0 0 0,-1 0 0 0 0,1-1 0 0 0,0 1 0 0 0,-1 0 0 0 0,1 0 0 0 0,0 0 0 0 0,-1 0 0 0 0,1-1 0 0 0,-1 1 0 0 0,1 0 0 0 0,0-1 0 0 0,-1 1 0 0 0,1 0 0 0 0,-1-1 0 0 0,1 1 0 0 0,-1-1 0 0 0,1 1 0 0 0,-1-1 0 0 0,0 1 0 0 0,1-1-3 0 0,4-3 76 0 0,2 4-47 0 0,-1-1-6 0 0,1-2 1 0 0,-3 1 1 0 0,-1 1 1 0 0,1-1 0 0 0,-1 0-1 0 0,1 0 1 0 0,-1 0-1 0 0,0 0 1 0 0,0-1-1 0 0,0 1 1 0 0,0-1 0 0 0,2-2-26 0 0,0-8 112 0 0,8 5-19 0 0,-11 7-90 0 0,-1 0-1 0 0,0-1 1 0 0,0 1-1 0 0,0 0 1 0 0,0-1 0 0 0,0 1-1 0 0,0-1 1 0 0,0 0-1 0 0,0 1 1 0 0,-1-1-3 0 0,8-14 66 0 0,-1-2-43 0 0,-5 13-6 0 0,-1-1 0 0 0,0 0 0 0 0,0 0 0 0 0,0 0 0 0 0,-1-4-17 0 0,0-1 27 0 0,0-38 140 0 0,0-2 31 0 0,-3 35-187 0 0,-7 3-34 0 0,7 11-85 0 0,3 2 0 0 0,0 2 27 0 0,0 11 88 0 0,-1 22 196 0 0,5-20-156 0 0,-1-4-62 0 0,3 8-52 0 0,1-4-44 0 0,-5-11 74 0 0,0 1 1 0 0,0-1 0 0 0,0 1 0 0 0,-1 0 0 0 0,1 1 35 0 0,0 28-81 0 0,-2-32 83 0 0,0-1 1 0 0,0 1 0 0 0,0 0 0 0 0,1-1 0 0 0,-1 1 0 0 0,0-1 0 0 0,1 1 0 0 0,0-1 0 0 0,-1 1 0 0 0,1-1-1 0 0,0 0 1 0 0,0 1 0 0 0,-1-1-2 0 0,7 12 29 0 0,-2 14-18 0 0,-2-20 4 0 0,0 0 0 0 0,1 0 1 0 0,3 6-16 0 0,2 3 18 0 0,-4-5-73 0 0,-4-9 24 0 0,0 0 0 0 0,0 0 0 0 0,0 0 0 0 0,0 0 0 0 0,1 0 0 0 0,-1 0 1 0 0,1 0-1 0 0,-1 0 0 0 0,1-1 0 0 0,-1 1 0 0 0,1 0 31 0 0,-2-2 0 0 0,4 4-123 0 0,-3-3 42 0 0,1 1-34 0 0,-1-1-14 0 0,0 1-34 0 0,0-1-39 0 0,0 1-45 0 0,0 0-48 0 0,-1-1-44 0 0,1 1-39 0 0,-1-1-35 0 0,0 1-122 0 0,0 0-33 0 0,1 4-1257 0 0</inkml:trace>
  <inkml:trace contextRef="#ctx0" brushRef="#br0" timeOffset="30483.65">1736 1560 7688 0 0,'0'0'166'0'0,"0"-3"29"0"0,0-7 14 0 0,0 10-205 0 0,0 0-1 0 0,0 0 0 0 0,0 0 0 0 0,0-1 1 0 0,0 1-1 0 0,0 0 0 0 0,0 0 0 0 0,0 0 0 0 0,0 0 1 0 0,0 0-1 0 0,0 0 0 0 0,0 0 0 0 0,0 0 1 0 0,0 0-1 0 0,0 0 0 0 0,0-1 0 0 0,0 1 1 0 0,0 0-1 0 0,0 0 0 0 0,0 0 0 0 0,0 0 0 0 0,0 0 1 0 0,0 0-1 0 0,-1 0 0 0 0,1 0 0 0 0,0 0 1 0 0,0 0-1 0 0,0 0 0 0 0,0-1 0 0 0,0 1 0 0 0,0 0 1 0 0,0 0-1 0 0,0 0 0 0 0,0 0 0 0 0,0 0 1 0 0,0 0-1 0 0,0 0 0 0 0,0 0 0 0 0,-1 0 1 0 0,1 0-1 0 0,0 0 0 0 0,0 0 0 0 0,0 0 0 0 0,0 0 1 0 0,0 0-1 0 0,0 0 0 0 0,0 0 0 0 0,0 0 1 0 0,0 0-1 0 0,0 0 0 0 0,-1 0 0 0 0,1 0 1 0 0,0 0-1 0 0,0 0 0 0 0,0 0 0 0 0,0 0 0 0 0,0 0-3 0 0,-13 0 38 0 0,4 0-24 0 0,5 0 36 0 0,2 0 53 0 0,1 0 118 0 0,-2 0 184 0 0,-3 0-176 0 0,-1 0-36 0 0,-17 0 338 0 0,13 0-272 0 0,-4 0 144 0 0,9 1-282 0 0,0 1-32 0 0,0 2-16 0 0,-2 2-8 0 0,2-2 28 0 0,1-3-56 0 0,0 0-11 0 0,0 9 34 0 0,-6-5-48 0 0,11-4-13 0 0,-1-1 0 0 0,1 1 0 0 0,0-1-1 0 0,-1 1 1 0 0,1 0 0 0 0,-1-1 0 0 0,1 1 0 0 0,0-1 0 0 0,0 1 0 0 0,-1 0 0 0 0,1-1 0 0 0,0 1 0 0 0,0 0 0 0 0,0-1 0 0 0,0 1 0 0 0,-1 0 0 0 0,1 0 1 0 0,4 11 25 0 0,14 13 89 0 0,-8-13-43 0 0,-6-2-31 0 0,-3-7-37 0 0,0-1 1 0 0,1 0 0 0 0,-1 0 0 0 0,0 0 0 0 0,0 1 0 0 0,1-1 0 0 0,0 0-1 0 0,-1-1 1 0 0,1 1-4 0 0,6 6 22 0 0,-3-4-11 0 0,-1 1-1 0 0,1 0 1 0 0,-1 0-1 0 0,2 3-10 0 0,-3-3 17 0 0,1 0 0 0 0,1 1-1 0 0,-1-2 1 0 0,1 1 0 0 0,-1 0-1 0 0,2-1 1 0 0,-1 0 0 0 0,3 2-17 0 0,13 12 93 0 0,-1 10 5 0 0,-9-11-27 0 0,3-1 37 0 0,-6-8-40 0 0,-5-5-32 0 0,1 0 0 0 0,-1 0 1 0 0,0 0-1 0 0,0 1 0 0 0,-1 0 1 0 0,1 0-37 0 0,5 12 176 0 0,4 8 206 0 0,0-1 12 0 0,-12-21-335 0 0,0 2-20 0 0,0 0 4 0 0,1-1 23 0 0,0-1 32 0 0,2 1 51 0 0,-2-2-143 0 0,0 0 0 0 0,0 0 0 0 0,-1 0 1 0 0,1 0-1 0 0,0 0 0 0 0,0 0 0 0 0,-1 0 0 0 0,1 1 0 0 0,0-1 0 0 0,-1 0 0 0 0,1 0 0 0 0,-1 0 0 0 0,0 1 0 0 0,1-1 0 0 0,-1 0 0 0 0,0 1 1 0 0,0-1-7 0 0,0 1 12 0 0,0-1 0 0 0,0 0 0 0 0,-1 0 0 0 0,1 1 0 0 0,0-1 0 0 0,-1 0 0 0 0,1 0 0 0 0,-1 1 0 0 0,1-1 0 0 0,-1 0 0 0 0,0 0 0 0 0,1 0 0 0 0,-1 0 0 0 0,0 0 0 0 0,0 0 0 0 0,0 0 0 0 0,0 0-12 0 0,-2 3 187 0 0,2 0-95 0 0,2 4-10 0 0,-1-8-53 0 0,0 0-27 0 0,0 0 1 0 0,0 0 0 0 0,0 0 0 0 0,0 0 0 0 0,0 1 0 0 0,0-1 0 0 0,0 0 0 0 0,0 0 0 0 0,0 0 0 0 0,0 0 0 0 0,0 0 0 0 0,0 0 0 0 0,0 0-1 0 0,0 0 1 0 0,0 0 0 0 0,0 0 0 0 0,0 1 0 0 0,0-1 0 0 0,0 0 0 0 0,0 0 0 0 0,0 0 0 0 0,0 0 0 0 0,0 0 0 0 0,0 0 0 0 0,0 0 0 0 0,0 0 0 0 0,0 0-1 0 0,0 0 1 0 0,0 0 0 0 0,0 0 0 0 0,0 1 0 0 0,0-1 0 0 0,0 0 0 0 0,0 0 0 0 0,-1 0 0 0 0,1 0 0 0 0,0 0 0 0 0,0 0 0 0 0,0 0 0 0 0,0 0-1 0 0,0 0 1 0 0,0 0 0 0 0,0 0 0 0 0,0 0 0 0 0,0 0 0 0 0,0 0 0 0 0,-1 0 0 0 0,1 0 0 0 0,0 0 0 0 0,0 0 0 0 0,0 0 0 0 0,0 0 0 0 0,0 0-1 0 0,0 0 1 0 0,0 0 0 0 0,0 0 0 0 0,0 0-3 0 0,-14 0 34 0 0,-1 2-34 0 0,12 0-4 0 0,-5 1 16 0 0,2-1 33 0 0,0-4 36 0 0,0-3 34 0 0,2 3 106 0 0,1 1-98 0 0,-1 0-62 0 0,-1 2-29 0 0,2 0 42 0 0,2-1-37 0 0,-6 0 62 0 0,0-1-69 0 0,1 1-54 0 0,0-1-41 0 0,5 0 44 0 0,0 1 1 0 0,0 0 0 0 0,0-1 0 0 0,0 1-1 0 0,0-1 1 0 0,0 1 0 0 0,0-1-1 0 0,0 1 1 0 0,0-1 0 0 0,0 0 0 0 0,0 1-1 0 0,1-1 1 0 0,-1 0 0 0 0,0 0 0 0 0,0 0-1 0 0,1 0 1 0 0,-1 1 0 0 0,1-1 0 0 0,-1-1 20 0 0,-5-11-348 0 0,6 12 322 0 0,-1 1 1 0 0,0 0 0 0 0,0-1 0 0 0,0 1 0 0 0,1 0 0 0 0,-1-1 0 0 0,0 1-1 0 0,0 0 1 0 0,0 0 0 0 0,0 0 0 0 0,1 0 0 0 0,-1 0 0 0 0,0 0 0 0 0,-1 0 25 0 0</inkml:trace>
  <inkml:trace contextRef="#ctx0" brushRef="#br0" timeOffset="30815.34">2162 1386 9848 0 0,'0'0'222'0'0,"0"-2"30"0"0,-1 1-234 0 0,1 0 0 0 0,0 1 0 0 0,0-1 1 0 0,1 0-1 0 0,-1 1 0 0 0,0-1 0 0 0,0 0 0 0 0,0 1 0 0 0,0-1 0 0 0,1 0 0 0 0,-1 1 0 0 0,0-1 0 0 0,0 0 0 0 0,1 1 0 0 0,-1-1-18 0 0,1 1 18 0 0,-1 0-1 0 0,1-1 1 0 0,0 1-1 0 0,-1 0 1 0 0,1-1-1 0 0,0 1 1 0 0,-1 0-1 0 0,1 0 1 0 0,0 0-1 0 0,-1 0 1 0 0,1 0-1 0 0,0 0 1 0 0,-1 0-1 0 0,1 0 1 0 0,0 0-18 0 0,-1 0 0 0 0,0 0 3 0 0,0 0 1 0 0,0 0-1 0 0,0 0 0 0 0,0-1 1 0 0,0 1-1 0 0,0 0 1 0 0,0 0-1 0 0,0 0 1 0 0,0 0-1 0 0,1 0 0 0 0,-1 0 1 0 0,0 0-1 0 0,0 0 1 0 0,0 0-1 0 0,0 0 1 0 0,0 0-1 0 0,0 0 1 0 0,0 1-1 0 0,0-1 0 0 0,0 0 1 0 0,0 0-1 0 0,1 0 1 0 0,-1 0-1 0 0,0 0 1 0 0,0 0-1 0 0,0 0 1 0 0,0 0-1 0 0,0 0 0 0 0,0 0 1 0 0,0 0-1 0 0,0 0 1 0 0,0 0-1 0 0,0 0 1 0 0,0 0-1 0 0,0 0 0 0 0,0 0 1 0 0,0 1-1 0 0,0-1 1 0 0,0 0-1 0 0,0 0 1 0 0,0 0-1 0 0,1 0 1 0 0,-1 0-1 0 0,0 0 0 0 0,0 0 1 0 0,0 0-1 0 0,0 0 1 0 0,0 0-1 0 0,0 1 1 0 0,0-1-1 0 0,0 0 0 0 0,-1 0 1 0 0,1 0-1 0 0,0 0 1 0 0,0 0-1 0 0,0 0 1 0 0,0 0-4 0 0,0 1 9 0 0,0-1 1 0 0,0 1-1 0 0,0 0 1 0 0,1-1 0 0 0,-1 1-1 0 0,0-1 1 0 0,0 1-1 0 0,0-1 1 0 0,0 1 0 0 0,1 0-1 0 0,-1-1 1 0 0,0 1-1 0 0,0-1 1 0 0,1 1 0 0 0,-1-1-1 0 0,0 0 1 0 0,1 1-1 0 0,-1-1 1 0 0,1 1 0 0 0,-1-1-1 0 0,1 0 1 0 0,-1 1-1 0 0,1-1 1 0 0,-1 1-10 0 0,1-1 10 0 0,0 1 0 0 0,-1-1 0 0 0,1 0 1 0 0,0 1-1 0 0,-1-1 0 0 0,1 1 0 0 0,-1 0 0 0 0,1-1 0 0 0,-1 1 0 0 0,0-1 1 0 0,1 1-1 0 0,-1 0 0 0 0,1-1 0 0 0,-1 1 0 0 0,0 0 0 0 0,0-1 0 0 0,1 1 1 0 0,-1 0-1 0 0,0 0 0 0 0,0-1 0 0 0,0 1 0 0 0,0 0 0 0 0,0 0 0 0 0,0-1 1 0 0,0 1-11 0 0,0 19 171 0 0,0 5-22 0 0,0-23-134 0 0,0-1 1 0 0,0 1 0 0 0,0 0 0 0 0,1-1 0 0 0,-1 1-1 0 0,0 0 1 0 0,1-1 0 0 0,-1 1 0 0 0,1-1 0 0 0,0 1-1 0 0,-1 0 1 0 0,1-1 0 0 0,0 1 0 0 0,0-1-16 0 0,5 12 111 0 0,-5-8-53 0 0,0 1 1 0 0,0 0 0 0 0,0-1-1 0 0,-1 1 1 0 0,0 0 0 0 0,-1 5-59 0 0,1-4 72 0 0,0 1 1 0 0,0-1 0 0 0,0 0 0 0 0,1 0 0 0 0,0 4-73 0 0,5 4 122 0 0,0 3 50 0 0,-4-1 47 0 0,1 7-8 0 0,2-4 109 0 0,1 0 0 0 0,2 1-320 0 0,-1-1 154 0 0,-2 17 208 0 0,-1-27-291 0 0,-2-7-51 0 0,-1 0 0 0 0,0 0 0 0 0,0 1 1 0 0,0-1-1 0 0,0 0 0 0 0,0 0 0 0 0,-1 0 1 0 0,1 1-1 0 0,-1 1-20 0 0,3 14 56 0 0,5 1-39 0 0,-6-17-7 0 0,1 8 66 0 0,-3-3-75 0 0,0 19 171 0 0,0-17-182 0 0,0 0-79 0 0,0-8 16 0 0,0-1-66 0 0,0-1-79 0 0,0 0 63 0 0,0 0-34 0 0,0 0-39 0 0,0 0-37 0 0,0 0-359 0 0,0 0 84 0 0,0 0-49 0 0,0 0-696 0 0,0 0-549 0 0,0 0-1041 0 0</inkml:trace>
  <inkml:trace contextRef="#ctx0" brushRef="#br0" timeOffset="31099.69">2083 1639 7920 0 0,'2'0'174'0'0,"10"3"15"0"0,3 7 41 0 0,-15-10-223 0 0,0 1 1 0 0,1-1-1 0 0,-1 0 0 0 0,0 1 1 0 0,1-1-1 0 0,-1 0 1 0 0,1 0-1 0 0,-1 1 0 0 0,1-1 1 0 0,-1 0-1 0 0,0 0 0 0 0,1 0 1 0 0,-1 0-1 0 0,1 0 0 0 0,-1 0 1 0 0,1 1-1 0 0,-1-1 0 0 0,1 0 1 0 0,-1 0-1 0 0,1 0 0 0 0,0-1-7 0 0,6-1 66 0 0,-6 1-63 0 0,7-4-10 0 0,4-1 11 0 0,0 4 40 0 0,-11 2-22 0 0,1 0 1 0 0,-1 0-1 0 0,1-1 1 0 0,-1 1-1 0 0,1 0 0 0 0,0-1 1 0 0,-1 1-1 0 0,1-1 0 0 0,-1 0 1 0 0,0 1-1 0 0,1-1 1 0 0,-1 0-1 0 0,0 0-22 0 0,13-5 164 0 0,3 4-3 0 0,-4 2-31 0 0,4-4 56 0 0,6-7-56 0 0,7-3-9 0 0,-4 11 15 0 0,3 0-43 0 0,2-10-74 0 0</inkml:trace>
  <inkml:trace contextRef="#ctx0" brushRef="#br0" timeOffset="31553.12">3124 1734 5728 0 0,'0'0'166'0'0,"0"0"-42"0"0,0 0-10 0 0,0 0 37 0 0,3 2 126 0 0,-3-1-253 0 0,0-1 1 0 0,1 1 0 0 0,-1-1-1 0 0,1 1 1 0 0,-1-1-1 0 0,1 1 1 0 0,-1-1-1 0 0,1 0 1 0 0,0 1 0 0 0,-1-1-1 0 0,1 0 1 0 0,0 1-1 0 0,-1-1 1 0 0,1 0-1 0 0,0 0 1 0 0,-1 1-1 0 0,1-1 1 0 0,0 0 0 0 0,-1 0-1 0 0,1 0 1 0 0,0 0-1 0 0,-1 0 1 0 0,1 0-1 0 0,0 0 1 0 0,0 0 0 0 0,-1 0-1 0 0,1-1 1 0 0,0 1-1 0 0,-1 0 1 0 0,1 0-1 0 0,0-1 1 0 0,-1 1 0 0 0,1 0-1 0 0,-1-1 1 0 0,1 1-1 0 0,0 0 1 0 0,-1-1-1 0 0,1 1 1 0 0,-1-1 0 0 0,1 1-1 0 0,-1-1 1 0 0,1 0-25 0 0,0 0 248 0 0,1 0-57 0 0,0 0-50 0 0,0 0-43 0 0,0 1-24 0 0,0 0-35 0 0,3 1 3 0 0,-4-1 0 0 0,0 1 47 0 0,4-2 28 0 0,-1 0 43 0 0,7-4 466 0 0,-6 3-409 0 0,-2-1-101 0 0,1 1-111 0 0,15-7 425 0 0,-12 6-197 0 0,0-1 1 0 0,0 0 0 0 0,0 0 0 0 0,5-4-234 0 0,8-10 476 0 0,-5 5-258 0 0,-10 11-159 0 0,2-2 76 0 0,-3-3-44 0 0,-1 2-70 0 0,7-8 49 0 0,-4 10-6 0 0,-6 3-61 0 0,1 0 1 0 0,0 0-1 0 0,-1 0 1 0 0,1 0-1 0 0,0 0 1 0 0,-1 0 0 0 0,1 0-1 0 0,0 0 1 0 0,-1-1-1 0 0,1 1 1 0 0,0 0-1 0 0,-1-1 1 0 0,1 1-1 0 0,0 0 1 0 0,-1-1-4 0 0,3-9 4 0 0,-3 7 5 0 0,1 0-1 0 0,-1 0 0 0 0,0 0 0 0 0,0 0 0 0 0,-1 1 0 0 0,1-1 0 0 0,-1 0 0 0 0,1 0 0 0 0,-1 0 0 0 0,0 0-8 0 0,-9-2 43 0 0,4-5-22 0 0,-4 4 22 0 0,7-1-32 0 0,3 7-11 0 0,0 0 0 0 0,0 0 0 0 0,0 0 0 0 0,0-1 0 0 0,0 1 0 0 0,0 0 0 0 0,-1 0-1 0 0,1 0 1 0 0,0-1 0 0 0,0 1 0 0 0,0 0 0 0 0,0 0 0 0 0,0 0 0 0 0,0 0 0 0 0,0-1 0 0 0,0 1 0 0 0,0 0 0 0 0,-1 0 0 0 0,1 0-1 0 0,0 0 1 0 0,0 0 0 0 0,0-1 0 0 0,0 1 0 0 0,0 0 0 0 0,-1 0 0 0 0,1 0 0 0 0,0 0 0 0 0,0 0 0 0 0,0 0 0 0 0,0 0 0 0 0,-1 0 0 0 0,1 0-1 0 0,0 0 1 0 0,0 0 0 0 0,0 0 0 0 0,-1 0 0 0 0,-25-2 56 0 0,24 2-55 0 0,0 0-1 0 0,1 1 1 0 0,-1-1-1 0 0,0 0 1 0 0,1 1-1 0 0,-1-1 1 0 0,1 1 0 0 0,-1-1-1 0 0,0 1 1 0 0,1 0-1 0 0,0-1 1 0 0,-1 1 0 0 0,1 0-1 0 0,-1 0 0 0 0,-6 4-12 0 0,3-2-1 0 0,2-2 1 0 0,0 0-1 0 0,0 1 1 0 0,0-1 0 0 0,0 1 0 0 0,0 0-1 0 0,0 0 1 0 0,1 0 0 0 0,-1 0-1 0 0,1 0 1 0 0,-1 1 0 0 0,1-1-1 0 0,0 1 1 0 0,0 0 0 0 0,-1 1 12 0 0,-1 5-42 0 0,-10 16 4 0 0,5-4 32 0 0,0 2-48 0 0,6-19 53 0 0,1 1 0 0 0,1-1 0 0 0,-1 0 0 0 0,0 0 0 0 0,1 1 0 0 0,0-1 0 0 0,0 1 0 0 0,0-1 0 0 0,1 1 0 0 0,0 0 0 0 0,0-1 1 0 0,0 1-1 0 0,0 3 1 0 0,0 9 0 0 0,1 23 0 0 0,-1-37 0 0 0,0-1 0 0 0,1 1 0 0 0,-1-1 0 0 0,1 1 0 0 0,0-1 0 0 0,0 1 0 0 0,0-1 0 0 0,0 0 0 0 0,0 1 0 0 0,1-1 0 0 0,-1 0 0 0 0,1 0 0 0 0,-1 0 0 0 0,1 0 0 0 0,1 1 0 0 0,-1 0 0 0 0,1 0 0 0 0,-1 0 0 0 0,0 1 0 0 0,0-1 0 0 0,0 2 0 0 0,0-2 0 0 0,0 1 0 0 0,0-1 0 0 0,0 0 0 0 0,0 1 0 0 0,0-1 0 0 0,2 0 0 0 0,7 10-2 0 0,13 11 1 0 0,-22-23 2 0 0,-1 0 0 0 0,1 0 0 0 0,-1 0 0 0 0,1 0 1 0 0,0 0-1 0 0,0 0 0 0 0,0 0 0 0 0,-1-1 0 0 0,1 1 0 0 0,0 0 0 0 0,0-1 1 0 0,0 0-1 0 0,0 1 0 0 0,1-1-1 0 0,12 1 47 0 0,1 5-28 0 0,0 1-1 0 0,0-5 31 0 0,47-2 39 0 0,-61 0-84 0 0,-1-1-1 0 0,1 1 0 0 0,0 0 1 0 0,-1 0-1 0 0,1-1 0 0 0,0 1 0 0 0,-1-1 1 0 0,1 1-1 0 0,-1-1 0 0 0,1 0 1 0 0,-1 0-1 0 0,1 0 0 0 0,-1 0 1 0 0,1 0-4 0 0,6-4 7 0 0,2 1 74 0 0,-5 2-29 0 0,-2 0-48 0 0,-1 1-32 0 0,1-1-38 0 0,-1 1-23 0 0,0-1-39 0 0,0 0-41 0 0,0 0-48 0 0,1-1-183 0 0,1 0-112 0 0,-2 1 66 0 0,1 0-41 0 0,4-1-578 0 0,3 1-455 0 0,9 1-866 0 0</inkml:trace>
  <inkml:trace contextRef="#ctx0" brushRef="#br0" timeOffset="31848.8">3692 1213 5840 0 0,'0'0'132'0'0,"2"3"17"0"0,0-2-132 0 0,-1 0-1 0 0,0 0 1 0 0,0 0 0 0 0,0 1-1 0 0,0-1 1 0 0,0 0-1 0 0,0 1 1 0 0,0-1-1 0 0,-1 1 1 0 0,1-1 0 0 0,0 1-1 0 0,-1 0 1 0 0,1-1-1 0 0,-1 1 1 0 0,0 0 0 0 0,0-1-1 0 0,1 1 1 0 0,-1 0-17 0 0,0 0 2 0 0,0 0 1 0 0,0-1 0 0 0,0 1-1 0 0,1-1 1 0 0,-1 1 0 0 0,0-1-1 0 0,1 1 1 0 0,-1-1-1 0 0,1 1 1 0 0,0-1 0 0 0,0 1-1 0 0,-1-1 1 0 0,1 0-3 0 0,6 13-6 0 0,-4-1-5 0 0,3 5 17 0 0,3-5 68 0 0,-7-11-21 0 0,0 0 0 0 0,0 0 0 0 0,-1 1 0 0 0,1-1 0 0 0,-1 0 0 0 0,0 1 0 0 0,0-1 0 0 0,1 2-53 0 0,5 20 390 0 0,-6-17-269 0 0,1-1 0 0 0,0 0 0 0 0,0 0 1 0 0,2 2-122 0 0,0 1 164 0 0,-1 0-1 0 0,0 1 1 0 0,0-1 0 0 0,-1 1-164 0 0,5 14 295 0 0,2 0-37 0 0,2 5 37 0 0,-7-2-50 0 0,0-7-81 0 0,6 14 188 0 0,-5-2 0 0 0,0-16-175 0 0,-3-9-89 0 0,0-1 0 0 0,-1 1-1 0 0,1 0 1 0 0,-1-1 0 0 0,-1 1 0 0 0,1 0-88 0 0,-2 5 145 0 0,0 0-4 0 0,2-3-19 0 0,0-1 8 0 0,1 1 36 0 0,1 0-50 0 0,0 0 0 0 0,-1 0 1 0 0,0 0-1 0 0,-1 0 1 0 0,1 0-1 0 0,-2 0 0 0 0,0 4-116 0 0,0 0 74 0 0,0 18 18 0 0,0-22-8 0 0,0-1 60 0 0,0-6 112 0 0,0-2 0 0 0,0 3-43 0 0,0 1-210 0 0,0-2-97 0 0,0 1-84 0 0,0-2 46 0 0,0-1-32 0 0,0 1-37 0 0,0 0-32 0 0,0-1-324 0 0,0 1 72 0 0,0-1-47 0 0,0 0-632 0 0,0 0-509 0 0,0 0-962 0 0</inkml:trace>
  <inkml:trace contextRef="#ctx0" brushRef="#br0" timeOffset="32200.83">4070 1734 5760 0 0,'3'0'166'0'0,"12"0"-37"0"0,-6 0-68 0 0,-3 0-47 0 0,1-2-36 0 0,-4 1 34 0 0,7-10-12 0 0,3 9 24 0 0,-5 2 62 0 0,-8 0-86 0 0,5 0 180 0 0,1-3 208 0 0,-3 2-232 0 0,0-1-69 0 0,-1 1-50 0 0,1 0 17 0 0,-1 0 28 0 0,1-1 48 0 0,-1 1 26 0 0,2-1 50 0 0,0 0 60 0 0,1-1 67 0 0,1 1-151 0 0,1-1 39 0 0,26-11 703 0 0,-21 4-615 0 0,-4 3-121 0 0,-5 4-91 0 0,0 0 0 0 0,1 0 0 0 0,-1-1 0 0 0,-1 1-1 0 0,1-1 1 0 0,0 0-97 0 0,-1-1 102 0 0,-1 4-77 0 0,-1 1 0 0 0,0-1-1 0 0,0 0 1 0 0,1 1 0 0 0,-1-1 0 0 0,0 0-1 0 0,1 1 1 0 0,-1-1 0 0 0,1 1 0 0 0,-1-1 0 0 0,1 1-1 0 0,-1-1 1 0 0,1 1 0 0 0,-1-1 0 0 0,1 1-1 0 0,-1 0 1 0 0,1-1 0 0 0,-1 1 0 0 0,1 0-1 0 0,0-1 1 0 0,-1 1 0 0 0,1 0-25 0 0,4-3 99 0 0,11-10 270 0 0,0 0-48 0 0,-9 11-243 0 0,-1-1-30 0 0,-6 2-46 0 0,1 0 0 0 0,-1 1 0 0 0,1-1 0 0 0,-1 0 0 0 0,0 0 0 0 0,0 0 0 0 0,1 1 0 0 0,-1-1 0 0 0,0 0 0 0 0,0 0 0 0 0,0 0 0 0 0,0 0 0 0 0,0 0 0 0 0,0 0-2 0 0,0-31 70 0 0,0 31-67 0 0,0 0 0 0 0,0 1 0 0 0,0-1 0 0 0,0 0 1 0 0,0 0-1 0 0,0 0 0 0 0,0 0 0 0 0,-1 1 0 0 0,1-1 0 0 0,0 0 0 0 0,0 0 0 0 0,-1 0 0 0 0,1 0 0 0 0,-1 0-3 0 0,-6-2-2 0 0,-22 3 65 0 0,20 0-65 0 0,8 0-4 0 0,-1 1 0 0 0,0-1 0 0 0,1 0 0 0 0,-1 0 1 0 0,0 1-1 0 0,1-1 0 0 0,-1 1 0 0 0,1-1 0 0 0,-1 1 1 0 0,1 0-1 0 0,-1 0 0 0 0,1 0 0 0 0,-1 0 0 0 0,1 0 6 0 0,-7 4-12 0 0,3-3-3 0 0,4-2 13 0 0,1 0-1 0 0,-1 1 1 0 0,0-1-1 0 0,1 0 1 0 0,-1 1 0 0 0,0-1-1 0 0,1 0 1 0 0,-1 1-1 0 0,1-1 1 0 0,-1 1-1 0 0,1-1 1 0 0,-1 1 0 0 0,1-1-1 0 0,-1 1 1 0 0,1-1-1 0 0,0 1 1 0 0,-1-1 0 0 0,1 1-1 0 0,0 0 1 0 0,-1-1-1 0 0,1 1 1 0 0,0 0 2 0 0,-3 4 2 0 0,-10 11-17 0 0,0 0-30 0 0,1 9-21 0 0,-7 26 66 0 0,17-46-1 0 0,1 1 0 0 0,0-1 0 0 0,1 1-1 0 0,-1 0 1 0 0,1-1 0 0 0,0 1 0 0 0,0-1-1 0 0,1 2 2 0 0,0 5 0 0 0,-1 54 0 0 0,0-66 0 0 0,0 1 0 0 0,0-1 0 0 0,-1 1 0 0 0,1-1 0 0 0,0 1 0 0 0,0-1 0 0 0,0 1 0 0 0,0-1 0 0 0,0 1 0 0 0,0-1 0 0 0,1 1 0 0 0,-1-1 1 0 0,0 1-1 0 0,0-1 0 0 0,0 1 0 0 0,0-1 0 0 0,0 1 0 0 0,1-1 0 0 0,-1 1 0 0 0,0-1 0 0 0,1 0 0 0 0,-1 1 0 0 0,0-1 0 0 0,1 1 0 0 0,-1-1 0 0 0,0 0 0 0 0,1 1 1 0 0,-1-1-1 0 0,1 0 0 0 0,-1 0 0 0 0,0 1 0 0 0,1-1 0 0 0,-1 0 0 0 0,1 0 0 0 0,-1 1 0 0 0,1-1 0 0 0,-1 0 0 0 0,1 0 0 0 0,6 3 10 0 0,8 10 38 0 0,-3-3-30 0 0,18 6 82 0 0,-24-13-94 0 0,5-1 47 0 0,4-9-22 0 0,-3 1 7 0 0,-3 4 18 0 0,-7 2-48 0 0,-1 0 0 0 0,1 0 0 0 0,0-1 0 0 0,-1 1 0 0 0,1 0 0 0 0,0-1-1 0 0,-1 1 1 0 0,1-1 0 0 0,-1 0 0 0 0,1 0 0 0 0,-1 1 0 0 0,1-1 0 0 0,-1 0 0 0 0,1 0-8 0 0,6-4 31 0 0,1 0-59 0 0,12-5 45 0 0,-15 7-66 0 0,0-1-59 0 0,0 2-45 0 0,-1-1-68 0 0,0 1-79 0 0,0-1-93 0 0,-4 3 115 0 0,1-1-43 0 0,0 1-37 0 0,-1-1-33 0 0,3 1-655 0 0,2 0-685 0 0</inkml:trace>
  <inkml:trace contextRef="#ctx0" brushRef="#br0" timeOffset="32786.71">4607 1576 7800 0 0,'0'2'174'0'0,"0"2"-99"0"0,-1-1-37 0 0,1-1 0 0 0,0 0 1 0 0,0 1-1 0 0,1-1 0 0 0,-1 0 0 0 0,0 1 1 0 0,1-1-1 0 0,-1 0 0 0 0,1 2-38 0 0,13 20 166 0 0,-1 0-109 0 0,-12-22-59 0 0,-1 0 0 0 0,1 0 1 0 0,0 1-1 0 0,-1-1 0 0 0,1 0 0 0 0,-1 1 1 0 0,0-1-1 0 0,0 1 0 0 0,0-1 1 0 0,0 3 1 0 0,0 3 25 0 0,1 0 43 0 0,5 6 209 0 0,2-1 83 0 0,-6-10-244 0 0,0-1 0 0 0,-1 1 0 0 0,1 0 0 0 0,-1 0-1 0 0,1 0 1 0 0,-1 0 0 0 0,0 0 0 0 0,0 1 0 0 0,0-1 0 0 0,-1 0 0 0 0,1 3-116 0 0,2 8 387 0 0,2-4-95 0 0,0-2-87 0 0,0 5 219 0 0,2-9-153 0 0,-2 0-26 0 0,-3 6-37 0 0,-2 3 74 0 0,0-10-8 0 0,2-3-16 0 0,3 0-184 0 0,-2 0 41 0 0,1 0 36 0 0,5-1 376 0 0,-5-1-309 0 0,-1-2-93 0 0,-2 1-117 0 0,-1 0-76 0 0,0 0 202 0 0,2-4-9 0 0,-3-1-74 0 0,1 7-45 0 0,0 0-1 0 0,0 0 0 0 0,0-1 1 0 0,0 1-1 0 0,0 0 1 0 0,0 0-1 0 0,0-1 1 0 0,0 1-1 0 0,0 0 1 0 0,1 0-1 0 0,-1-1 1 0 0,1 1-6 0 0,4-7 34 0 0,-4 6-27 0 0,0 1 1 0 0,-1-1-1 0 0,1 1 0 0 0,0-1 0 0 0,0 1 1 0 0,-1-1-1 0 0,1 1 0 0 0,-1-1 0 0 0,1 1 1 0 0,-1-1-1 0 0,0 0 0 0 0,1 1 0 0 0,-1-1 1 0 0,0 0-8 0 0,0-5 29 0 0,-1 5-19 0 0,1 0 0 0 0,0-1 0 0 0,0 1-1 0 0,0 0 1 0 0,1 0 0 0 0,-1 0 0 0 0,0 0 0 0 0,1 0 0 0 0,-1 0 0 0 0,1-1-10 0 0,9-20 56 0 0,-6 1-71 0 0,-4 20 4 0 0,0 0 0 0 0,0 1 0 0 0,0-1 1 0 0,0 0-1 0 0,0 1 0 0 0,1-1 0 0 0,-1 0 0 0 0,1 1 1 0 0,-1-1-1 0 0,1 1 0 0 0,0-1 0 0 0,0 1 0 0 0,0-1 1 0 0,0 1 10 0 0,5-12-65 0 0,-1-13-35 0 0,-4 22 72 0 0,1 0 0 0 0,-1 0 1 0 0,1 0-1 0 0,0 0 0 0 0,0 0 0 0 0,0 0 0 0 0,0 1 1 0 0,1-1-1 0 0,0 1 0 0 0,-1 0 0 0 0,1 0 1 0 0,1-1 27 0 0,6 0-75 0 0,-7 3 60 0 0,-1 0 0 0 0,0 0 1 0 0,0-1-1 0 0,1 1 0 0 0,-1 0 1 0 0,0-1-1 0 0,0 1 1 0 0,0-1-1 0 0,0 0 15 0 0,11-11-89 0 0,-8 10 1 0 0,13 3-37 0 0,-7 2 81 0 0,-11-2 42 0 0,1 0 1 0 0,0 1-1 0 0,0-1 1 0 0,0 0-1 0 0,-1 1 0 0 0,1-1 1 0 0,0 1-1 0 0,-1-1 1 0 0,1 1-1 0 0,0 0 1 0 0,-1-1-1 0 0,1 1 1 0 0,-1 0-1 0 0,1-1 0 0 0,-1 1 2 0 0,8 8-71 0 0,4 9 51 0 0,-10-14 8 0 0,0 0 1 0 0,1 0 0 0 0,-1 0 0 0 0,1 0 0 0 0,2 2 11 0 0,-1-1-2 0 0,0 0 1 0 0,0 0-1 0 0,-1 1 1 0 0,0-1-1 0 0,0 1 1 0 0,0 0 0 0 0,-1 0-1 0 0,1 0 1 0 0,0 6 1 0 0,10 21 13 0 0,-12-31-2 0 0,0 1 0 0 0,-1-1 0 0 0,1 0 0 0 0,-1 1 0 0 0,1-1 1 0 0,-1 1-1 0 0,0-1 0 0 0,0 1 0 0 0,0-1 0 0 0,0 0 1 0 0,0 1-1 0 0,-1 0-11 0 0,1 0 19 0 0,-1 1 0 0 0,1-1-1 0 0,0 1 1 0 0,0-1 0 0 0,1 0 0 0 0,-1 1 0 0 0,1-1 0 0 0,0 4-19 0 0,1-1 18 0 0,6 18 116 0 0,-5 6 121 0 0,-3-1 49 0 0,0-26-144 0 0,-1-2-33 0 0,-1 1-41 0 0,-1 1-12 0 0,-3 6-155 0 0,5-7 120 0 0,0 0 59 0 0,0 1 82 0 0,1-1 101 0 0,0 0 118 0 0,0-1-148 0 0,0 1 36 0 0,-1-20-194 0 0,0 5-22 0 0,1 0 1 0 0,1-9-72 0 0,-1 19 7 0 0,0 0 1 0 0,1 0-1 0 0,-1 0 1 0 0,1 0-1 0 0,0 0 1 0 0,0 0-1 0 0,0 1 1 0 0,0-1-1 0 0,0 0 1 0 0,1 1 0 0 0,-1-1-1 0 0,1 0 1 0 0,0 1-1 0 0,0-1-7 0 0,0 1 1 0 0,0 0 0 0 0,-1 0 0 0 0,1 0 1 0 0,-1 0-1 0 0,0 0 0 0 0,1-1 0 0 0,-1 1 0 0 0,0 0 0 0 0,0-1 0 0 0,-1 1 0 0 0,1-1 1 0 0,0 1-1 0 0,-1-1-1 0 0,1 1 0 0 0,-1-1-1 0 0,1 1 1 0 0,0-1 0 0 0,-1 1 0 0 0,1 0 0 0 0,0-1 0 0 0,1 1 0 0 0,-1 0 0 0 0,0 0 0 0 0,1 0 0 0 0,-1 0 0 0 0,1 0-1 0 0,0 0 1 0 0,9-9 5 0 0,11-13-38 0 0,-19 21 13 0 0,-1-1-1 0 0,1 0 0 0 0,-1 0 1 0 0,0 0-1 0 0,0 0 0 0 0,1-4 21 0 0,-1 2-27 0 0,-2 5 26 0 0,0 0 1 0 0,0 0-1 0 0,0 0 1 0 0,1 0-1 0 0,-1 0 1 0 0,0 0 0 0 0,1 1-1 0 0,-1-1 1 0 0,1 0-1 0 0,-1 0 1 0 0,1 0-1 0 0,0 0 1 0 0,-1 0-1 0 0,1 1 1 0 0,0-1-1 0 0,0 0 1 0 0,-1 1-1 0 0,1-1 1 0 0,0 0 0 0 0,0 1-1 0 0,0-1 1 0 0,16-3-65 0 0,-3 3-17 0 0,4 1-46 0 0,-17 0 125 0 0,1 0-1 0 0,-1 0 1 0 0,0 1-1 0 0,0-1 1 0 0,1 0-1 0 0,-1 1 0 0 0,0-1 1 0 0,1 1-1 0 0,-1-1 1 0 0,0 1-1 0 0,0-1 0 0 0,0 1 1 0 0,0 0-1 0 0,0 0 1 0 0,0-1-1 0 0,0 1 0 0 0,0 0 1 0 0,0 0-1 0 0,0 0 1 0 0,0 0-1 0 0,0 0 0 0 0,-1 1 1 0 0,1-1 3 0 0,2 4-8 0 0,-3-5 7 0 0,0 1 1 0 0,0 0-1 0 0,1-1 1 0 0,-1 1 0 0 0,0 0-1 0 0,1-1 1 0 0,-1 1-1 0 0,0-1 1 0 0,1 1-1 0 0,-1-1 1 0 0,1 1-1 0 0,-1-1 1 0 0,1 1-1 0 0,-1-1 1 0 0,1 1 0 0 0,0-1-1 0 0,-1 0 1 0 0,1 1-1 0 0,-1-1 1 0 0,1 0-1 0 0,0 1 1 0 0,0-1 0 0 0,4 2-7 0 0,-4-1 4 0 0,-1-1 1 0 0,1 1 0 0 0,0-1 0 0 0,0 1-1 0 0,0 0 1 0 0,0-1 0 0 0,-1 1 0 0 0,1 0-1 0 0,0 0 1 0 0,-1 0 0 0 0,1-1 0 0 0,0 1-1 0 0,-1 0 1 0 0,1 0 0 0 0,-1 0 0 0 0,1 0 0 0 0,-1 0-1 0 0,0 0 1 0 0,0 0 0 0 0,1 0 0 0 0,-1 0-1 0 0,0 0 1 0 0,0 0 0 0 0,0 0 0 0 0,0 0-1 0 0,0 1 3 0 0,0 1 0 0 0,0-1 0 0 0,1 0 0 0 0,-1 1-1 0 0,1-1 1 0 0,-1 0 0 0 0,1 0 0 0 0,0 1 0 0 0,0-1-1 0 0,8 15-15 0 0,4 10-35 0 0,-3-8 55 0 0,5 13-4 0 0,-2-17 0 0 0,-4-6-12 0 0,-4-4-28 0 0,-5-5-143 0 0,1 1 35 0 0,1 0-58 0 0,-1 0 106 0 0,0-1 85 0 0,0 0 58 0 0,0 0 40 0 0,1 0 286 0 0,-1-1-253 0 0,0 1-83 0 0,-1 0-38 0 0,1-1-45 0 0,-1 1-53 0 0,1 0-63 0 0,0 0-69 0 0,0 0-80 0 0,-1 0-86 0 0,1 0 81 0 0,-1 1-44 0 0,1-1-47 0 0,0 0-50 0 0,-1 1-53 0 0,1-1-53 0 0,0 1-58 0 0,0 0-58 0 0,1 2-623 0 0,2 0-80 0 0,3 4-738 0 0</inkml:trace>
  <inkml:trace contextRef="#ctx0" brushRef="#br0" timeOffset="33153.36">5601 1734 5728 0 0,'-9'-2'101'0'0,"7"-1"18"0"0,7-2-6 0 0,1 1-86 0 0,25-1-27 0 0,-25 3 31 0 0,-1-1 55 0 0,0 0 47 0 0,0 1 36 0 0,25-13 936 0 0,-24 12-905 0 0,0 0-44 0 0,10-10 470 0 0,-8 5-353 0 0,0 2-34 0 0,0 2-9 0 0,-3 0-62 0 0,0 0-27 0 0,1-2 0 0 0,-1 0-4 0 0,0 1-6 0 0,1 2 25 0 0,1-2 59 0 0,0 1-115 0 0,1-2 51 0 0,19-22 489 0 0,-17 18-408 0 0,-5 4-131 0 0,-1 3-50 0 0,0-3 70 0 0,-4 1-73 0 0,1 0-13 0 0,3 2 5 0 0,-1-2 37 0 0,-10-3-21 0 0,7 8-55 0 0,-3-4 71 0 0,2 0-38 0 0,2-4-5 0 0,-1 8-18 0 0,0 0-10 0 0,1 0 0 0 0,-1 0 0 0 0,0 0 0 0 0,0 0 0 0 0,0 0 0 0 0,0 0 0 0 0,0 0 0 0 0,0 0 0 0 0,0-1 0 0 0,0 1 0 0 0,0 0 0 0 0,0 0 0 0 0,0 0 0 0 0,0 0 0 0 0,0 0 0 0 0,0 0 1 0 0,0 0-1 0 0,0 0 0 0 0,0 0 0 0 0,0 0 0 0 0,-1-1 0 0 0,1 1 0 0 0,0 0 0 0 0,0 0 0 0 0,0 0 0 0 0,0 0 0 0 0,0 0 0 0 0,0 0 0 0 0,0 0 0 0 0,0 0 0 0 0,0 0 0 0 0,0 0 0 0 0,0 0 0 0 0,0 0 0 0 0,0 0 1 0 0,0 0-1 0 0,0 0 0 0 0,-1 0 0 0 0,1-1 0 0 0,0 1 0 0 0,0 0 0 0 0,0 0 0 0 0,0 0 0 0 0,0 0 0 0 0,0 0 0 0 0,0 0 0 0 0,0 0 0 0 0,0 0 0 0 0,0 0 0 0 0,-1 0 0 0 0,1 0 0 0 0,0 0 0 0 0,0 0 0 0 0,0 0 1 0 0,0 1-1 0 0,0-1 0 0 0,0 0-1 0 0,-1 0 2 0 0,0-1 0 0 0,1 1 0 0 0,-1 0 1 0 0,1 0-1 0 0,-1 0 0 0 0,0-1 0 0 0,1 1 1 0 0,-1 0-1 0 0,1 0 0 0 0,-1-1 0 0 0,0 1 1 0 0,1-1-1 0 0,-1 1 0 0 0,1 0 0 0 0,-1-1 1 0 0,1 1-1 0 0,0-1 0 0 0,-1 1 0 0 0,1-1 1 0 0,-1 0-1 0 0,1 1-2 0 0,0-1 2 0 0,0 1 0 0 0,-1-1 0 0 0,1 1 0 0 0,0 0 0 0 0,-1-1 0 0 0,1 1 0 0 0,0-1 0 0 0,-1 1 0 0 0,1 0 0 0 0,0-1 0 0 0,-1 1 0 0 0,1 0 0 0 0,-1-1 0 0 0,1 1 0 0 0,-1 0 0 0 0,1 0 0 0 0,-1 0 0 0 0,1-1 0 0 0,-1 1 0 0 0,1 0 0 0 0,-1 0 0 0 0,1 0 0 0 0,-1 0 0 0 0,1 0 0 0 0,-1 0 0 0 0,1 0 0 0 0,-1 0 0 0 0,1 0 0 0 0,-1 0 0 0 0,1 0 0 0 0,-1 0 0 0 0,1 0 1 0 0,-1 0-1 0 0,1 1 0 0 0,-1-1 0 0 0,1 0 0 0 0,-1 0 0 0 0,1 0-2 0 0,-8 5 31 0 0,6-4-26 0 0,1 0 0 0 0,0 0-1 0 0,-1 0 1 0 0,1 0-1 0 0,-1-1 1 0 0,1 1-1 0 0,-1 0 1 0 0,0-1 0 0 0,1 1-1 0 0,-1-1 1 0 0,1 0-1 0 0,-1 0 1 0 0,0 1 0 0 0,0-1-5 0 0,2-1 2 0 0,-1 1 0 0 0,1 0 1 0 0,-1 0-1 0 0,1 0 1 0 0,-1 0-1 0 0,1 0 0 0 0,-1 0 1 0 0,1 0-1 0 0,-1 0 0 0 0,1 0 1 0 0,-1 0-1 0 0,1 1 1 0 0,-1-1-1 0 0,1 0 0 0 0,-1 0 1 0 0,1 0-1 0 0,0 0 1 0 0,-1 1-1 0 0,1-1 0 0 0,-1 0 1 0 0,1 1-1 0 0,0-1 0 0 0,-1 0 1 0 0,1 1-1 0 0,-1-1 1 0 0,1 0-1 0 0,0 1 0 0 0,0-1 1 0 0,-1 1-1 0 0,1-1 1 0 0,0 0-1 0 0,-1 1-2 0 0,-3 6 20 0 0,-9-2 44 0 0,-19 21-48 0 0,22-21-16 0 0,9-5 0 0 0,0 1 0 0 0,-1 0 0 0 0,1-1 0 0 0,0 1 0 0 0,-1 0 0 0 0,1 0 0 0 0,0 0 0 0 0,0 0 0 0 0,-1 0 0 0 0,1 0 0 0 0,-9 22 0 0 0,0 6 10 0 0,9-27-7 0 0,-1 6 13 0 0,0 0 1 0 0,-1 0 0 0 0,0 1 0 0 0,-2 3-17 0 0,1 7 71 0 0,4-14-57 0 0,0 1 1 0 0,0-1 0 0 0,0 0 0 0 0,1 1 0 0 0,0-1 0 0 0,1 2-15 0 0,5-1 18 0 0,-4-4-7 0 0,-1 0-3 0 0,-1 0 1 0 0,1 1-1 0 0,-1-1 0 0 0,0 0 1 0 0,0 0-1 0 0,0 1 0 0 0,0-1 1 0 0,0 1-9 0 0,0 0 8 0 0,-1-1 0 0 0,1 1 1 0 0,0-1-1 0 0,0 0 0 0 0,1 0 1 0 0,-1 1-1 0 0,1-1 0 0 0,-1 0-8 0 0,12 3 30 0 0,-8-2-13 0 0,-1 1 0 0 0,0-1 0 0 0,0 0 0 0 0,-1 1 0 0 0,2 1-17 0 0,-1 0 11 0 0,-3-5-9 0 0,-1 0 1 0 0,0 0 0 0 0,0 1 0 0 0,0-1 0 0 0,1 0 0 0 0,-1 0 0 0 0,0 0 0 0 0,1 1-1 0 0,-1-1 1 0 0,0 0 0 0 0,0 0 0 0 0,1 0 0 0 0,-1 0 0 0 0,0 0 0 0 0,1 0 0 0 0,-1 1-1 0 0,0-1 1 0 0,1 0 0 0 0,-1 0 0 0 0,0 0 0 0 0,1 0 0 0 0,-1 0 0 0 0,0 0 0 0 0,1 0-1 0 0,-1-1 1 0 0,0 1-3 0 0,24 3 75 0 0,-13 3-27 0 0,-10-5-44 0 0,-1-1 0 0 0,1 1-1 0 0,0-1 1 0 0,0 1 0 0 0,-1-1-1 0 0,1 1 1 0 0,0-1 0 0 0,0 1-1 0 0,0-1 1 0 0,-1 0 0 0 0,1 1-1 0 0,0-1 1 0 0,0 0 0 0 0,0 0-1 0 0,0 0 1 0 0,0 0 0 0 0,0 0-1 0 0,0 0 1 0 0,-1 0 0 0 0,1 0 0 0 0,0 0-1 0 0,0 0 1 0 0,0 0 0 0 0,0-1-1 0 0,0 1 1 0 0,0 0-4 0 0,7-5 10 0 0,-6 4-4 0 0,-1 0-1 0 0,0 0 1 0 0,1 0 0 0 0,-1 0 0 0 0,1 1-1 0 0,-1-1 1 0 0,1 0 0 0 0,0 1 0 0 0,-1-1-1 0 0,1 1 1 0 0,-1 0 0 0 0,1 0 0 0 0,0-1 0 0 0,0 1-6 0 0,-1 0 4 0 0,1 0 1 0 0,0 0 0 0 0,0 0 0 0 0,0-1 0 0 0,-1 1 0 0 0,1-1 0 0 0,0 1 0 0 0,-1-1 0 0 0,1 0 0 0 0,0 0-1 0 0,-1 1 1 0 0,1-1 0 0 0,-1-1-5 0 0,10-3-33 0 0,-5 3-41 0 0,1 2-54 0 0,11-3-206 0 0,11-10-16 0 0</inkml:trace>
  <inkml:trace contextRef="#ctx0" brushRef="#br0" timeOffset="33534.18">6074 1544 8288 0 0,'5'2'38'0'0,"-1"1"0"0"0,0-1 0 0 0,1 1 0 0 0,-1 0 0 0 0,0 0-38 0 0,4 10 218 0 0,3-8 7 0 0,-4 6-75 0 0,-1 3-77 0 0,-3-10-65 0 0,3 10 14 0 0,1-1 47 0 0,2 6 111 0 0,0-2 103 0 0,-6-1 299 0 0,-4-15-540 0 0,1 0 1 0 0,0 0 0 0 0,0-1-1 0 0,0 1 1 0 0,0 0 0 0 0,1 0-1 0 0,-1 0 1 0 0,0 0 0 0 0,0-1-1 0 0,0 1 1 0 0,1 0 0 0 0,-1 0-1 0 0,0 0 1 0 0,1-1 0 0 0,-1 1-43 0 0,7 4 398 0 0,-2-2-42 0 0,-3 8-61 0 0,-1 0 0 0 0,6 3 28 0 0,-1-3-34 0 0,-5-3-33 0 0,2-2 106 0 0,7 4-8 0 0,-8-8-156 0 0,-1 0-53 0 0,0 0-44 0 0,-1 0-36 0 0,-1 6 76 0 0,1-8-90 0 0,0 3 286 0 0,0-3-7 0 0,0 0-2 0 0,0 0-19 0 0,0 0-78 0 0,0 0-37 0 0,0 0-8 0 0,0 0-13 0 0,0 0-45 0 0,0-3-22 0 0,0 2-100 0 0,0 1 0 0 0,0-1 0 0 0,0 1 0 0 0,0-1 0 0 0,0 0 0 0 0,1 1 0 0 0,-1-1 0 0 0,0 1 0 0 0,0-1 0 0 0,0 1 0 0 0,1-1 0 0 0,-1 1 0 0 0,0-1 0 0 0,1 1 0 0 0,-1-1 0 0 0,0 1 0 0 0,1-1 0 0 0,-1 1 0 0 0,0 0 0 0 0,1-1 0 0 0,-1 1 0 0 0,1-1 0 0 0,-1 1 0 0 0,1 0-6 0 0,5-6 57 0 0,-3-5-38 0 0,-3 4 5 0 0,-1 5-19 0 0,1 0-1 0 0,0-1 1 0 0,0 1 0 0 0,0 0 0 0 0,1 0-1 0 0,-1 0 1 0 0,0 0 0 0 0,1 0-1 0 0,-1 0 1 0 0,1-1-5 0 0,4-6 21 0 0,-4 8-19 0 0,0 0 1 0 0,0-1-1 0 0,0 1 0 0 0,0-1 1 0 0,-1 1-1 0 0,1-1 0 0 0,0 1 1 0 0,-1-1-1 0 0,1 0 0 0 0,-1 1 1 0 0,0-1-1 0 0,0 1 0 0 0,1-1 1 0 0,-1 0-4 0 0,0 0 4 0 0,0 1 0 0 0,0-1-1 0 0,0 0 1 0 0,0 1-1 0 0,1-1 1 0 0,-1 1-1 0 0,1-1 1 0 0,-1 1 0 0 0,1-1-1 0 0,0 1 1 0 0,0-1-1 0 0,-1 1 1 0 0,2-2-3 0 0,-1 2 3 0 0,0-1 0 0 0,0 0 0 0 0,0 1 0 0 0,0-1 0 0 0,0 0 0 0 0,-1 0 0 0 0,1 0 0 0 0,-1 0 0 0 0,1 1 0 0 0,-1-1 0 0 0,0 0-1 0 0,0 0 1 0 0,0-2-3 0 0,0 1-2 0 0,0 1 0 0 0,1-1-1 0 0,-1 0 1 0 0,0 1 0 0 0,1-1-1 0 0,0 0 1 0 0,-1 1 0 0 0,1-1-1 0 0,0 1 1 0 0,0-1-1 0 0,1 0 3 0 0,1-2-20 0 0,1 0 0 0 0,0 0-1 0 0,0 1 1 0 0,0-1-1 0 0,1 1 21 0 0,20-22-137 0 0,10-9-166 0 0,-29 31 190 0 0,1 4 94 0 0,-1-1 7 0 0,2-4-21 0 0,-7 4 27 0 0,0 0 1 0 0,0 0 0 0 0,1 1 0 0 0,-1-1-1 0 0,1 0 1 0 0,-1 0 0 0 0,1 1 0 0 0,-1-1-1 0 0,1 1 1 0 0,0-1 0 0 0,-1 1 0 0 0,1 0-1 0 0,-1-1 1 0 0,1 1 0 0 0,0 0 0 0 0,-1 0-1 0 0,1 0 1 0 0,0 0 0 0 0,-1 1 0 0 0,1-1-1 0 0,0 0 1 0 0,-1 1 0 0 0,1-1-1 0 0,0 1 6 0 0,14 12-15 0 0,0 1 3 0 0,-11-12-2 0 0,-5-2 12 0 0,1 0 0 0 0,0 1 0 0 0,-1-1 0 0 0,1 0 0 0 0,-1 1 0 0 0,1-1 0 0 0,0 0 0 0 0,-1 1 0 0 0,1-1 1 0 0,-1 1-1 0 0,1-1 0 0 0,-1 1 0 0 0,1-1 0 0 0,-1 1 0 0 0,1-1 0 0 0,-1 1 0 0 0,0-1 0 0 0,1 1 0 0 0,-1 0 0 0 0,0-1 0 0 0,0 1 0 0 0,1 0 2 0 0,1 4 7 0 0,11 11 51 0 0,-11-15-50 0 0,-1 1 0 0 0,1 0 0 0 0,-1 0 0 0 0,0-1 0 0 0,1 1 0 0 0,-1 0 0 0 0,0 0 1 0 0,0 1-9 0 0,0 0 2 0 0,0 0 1 0 0,0 0 0 0 0,-1 0-1 0 0,1 1 1 0 0,-1-1 0 0 0,0 0 0 0 0,0 2-3 0 0,0-3 0 0 0,0 0 0 0 0,0 0 0 0 0,0-1 0 0 0,1 1 0 0 0,-1 0 0 0 0,0-1 0 0 0,1 1 0 0 0,-1-1 0 0 0,1 1 0 0 0,0 0 0 0 0,-1-1 0 0 0,1 1 0 0 0,0-1 0 0 0,0 1-1 0 0,5 10 1 0 0,-5 5 0 0 0,-1-15 0 0 0,0 1 0 0 0,0-1 0 0 0,0 1 0 0 0,0-1 0 0 0,1 0 0 0 0,-1 1 0 0 0,1-1 0 0 0,-1 0 0 0 0,1 1 0 0 0,0 1 1 0 0,4 4-1 0 0,-4-7 3 0 0,0 1 1 0 0,0-1-1 0 0,0 0 1 0 0,0 1-1 0 0,-1 0 1 0 0,1-1 0 0 0,0 1-1 0 0,-1-1 1 0 0,1 1-1 0 0,-1 0 1 0 0,0-1-1 0 0,0 1 1 0 0,1 0-1 0 0,-1-1 1 0 0,0 2-4 0 0,0 7 5 0 0,0 29 25 0 0,0-9 63 0 0,0-26-86 0 0,0-4-5 0 0,-14 25-1 0 0,12-12-22 0 0,2-1-97 0 0,0-8 24 0 0,0-2-178 0 0,0-1 138 0 0,-1-1-47 0 0,0 1-74 0 0,1-1 82 0 0,-1 1-36 0 0,0 0-39 0 0,0 0-36 0 0,-1 1-383 0 0,0 0 95 0 0,1 0-51 0 0,-2 1-729 0 0,1-1-574 0 0,1-2-1088 0 0</inkml:trace>
  <inkml:trace contextRef="#ctx0" brushRef="#br0" timeOffset="33888.04">6816 1166 7800 0 0,'28'0'377'0'0,"-25"0"-161"0"0,-3 0 28 0 0,3 2 92 0 0,3 7-123 0 0,-1 7 231 0 0,-3 3 38 0 0,-2-5-202 0 0,0-11-228 0 0,0 28 513 0 0,0 2-105 0 0,0-1-96 0 0,0-2-85 0 0,-2-14-145 0 0,-4 7 172 0 0,0 0 44 0 0,4-6-148 0 0,2 43 542 0 0,1-49-573 0 0,0-3-48 0 0,1-1-21 0 0,2 1-2 0 0,0 1-2 0 0,-2-2 0 0 0,-1 1 21 0 0,0 3 46 0 0,-1 0-24 0 0,-1 14 74 0 0,5-4-47 0 0,2-7-44 0 0,-5-13-106 0 0,0 0 1 0 0,-1 1-1 0 0,1-1 1 0 0,0 1-1 0 0,-1-1 0 0 0,1 1 1 0 0,-1-1-1 0 0,1 1 1 0 0,-1-1-1 0 0,0 1 1 0 0,1-1-1 0 0,-1 1 1 0 0,0 0-19 0 0,-1 5 80 0 0,1-5-61 0 0,0 0 0 0 0,0 0 0 0 0,0 0 0 0 0,0 1 0 0 0,0-1 0 0 0,1 0 0 0 0,-1 0 0 0 0,1 0 0 0 0,-1 0 0 0 0,1 1-19 0 0,6 11 64 0 0,-6-12-53 0 0,0 1 1 0 0,0-1-1 0 0,0 1 1 0 0,-1-1-1 0 0,1 1 1 0 0,-1 0-1 0 0,1-1 1 0 0,-1 2-12 0 0,0 21 107 0 0,0 4-27 0 0,0-26-16 0 0,0-1 2 0 0,0 15-7 0 0,0-7-76 0 0,0-8-91 0 0,0-2 33 0 0,0 0-70 0 0,0 0-86 0 0,0 0 67 0 0,0 0-38 0 0,0 0-42 0 0,0 0-38 0 0,0 0-387 0 0,0 0 90 0 0,0 0-54 0 0,0 0-747 0 0,0 0-591 0 0,0 0-1123 0 0</inkml:trace>
  <inkml:trace contextRef="#ctx0" brushRef="#br0" timeOffset="34288.35">6626 1670 6968 0 0,'0'0'157'0'0,"0"-2"23"0"0,0-9 11 0 0,0 11-188 0 0,0 0-1 0 0,0 0 1 0 0,0 0 0 0 0,0 0 0 0 0,0 0 0 0 0,0 0-1 0 0,0 0 1 0 0,0 0 0 0 0,0-1 0 0 0,0 1 0 0 0,0 0-1 0 0,0 0 1 0 0,0 0 0 0 0,0 0 0 0 0,0 0 0 0 0,0 0-1 0 0,0 0 1 0 0,0 0 0 0 0,0 0 0 0 0,0 0 0 0 0,0-1 0 0 0,0 1-1 0 0,0 0 1 0 0,0 0 0 0 0,0 0 0 0 0,0 0 0 0 0,0 0-1 0 0,1 0 1 0 0,-1 0 0 0 0,0 0 0 0 0,0 0 0 0 0,0 0-1 0 0,0 0 1 0 0,0 0 0 0 0,0 0 0 0 0,0 0 0 0 0,0 0-1 0 0,0 0 1 0 0,0-1 0 0 0,0 1 0 0 0,0 0 0 0 0,1 0-1 0 0,-1 0 1 0 0,0 0 0 0 0,0 0 0 0 0,0 0 0 0 0,0 0 0 0 0,0 0-1 0 0,0 0 1 0 0,0 0 0 0 0,0 0 0 0 0,0 0 0 0 0,0 0-1 0 0,1 0 1 0 0,-1 1 0 0 0,0-1 0 0 0,0 0-3 0 0,10 0 90 0 0,-7 0 67 0 0,0 0-37 0 0,0 0 35 0 0,-1 0-86 0 0,1 0 7 0 0,-1 0 18 0 0,1 0 289 0 0,-1-3-21 0 0,9-8-90 0 0,-9 10-143 0 0,0 0-35 0 0,2 0 14 0 0,4 2-19 0 0,-8-1-55 0 0,17 0 227 0 0,22 0 418 0 0,-15 0-330 0 0,-8 0-183 0 0,1 0-101 0 0,-4-1-124 0 0,-2 0 56 0 0,3-3 79 0 0,-1 0 68 0 0,-4 1-9 0 0,5 0 205 0 0,6 4 275 0 0,-10-1-332 0 0,0 0-89 0 0,-4-1-137 0 0,0-2-74 0 0,2-1-5 0 0,-7 3 13 0 0,1 0 0 0 0,-1 0-1 0 0,1 0 1 0 0,-1 0 0 0 0,1 0 0 0 0,-1 1 0 0 0,1-1-1 0 0,-1 1 1 0 0,1-1 0 0 0,0 1 0 0 0,-1 0 0 0 0,1-1-1 0 0,0 1 1 0 0,0 0 9 0 0,14-1-92 0 0,-1-6 26 0 0,1 1-4 0 0,0 5-28 0 0,0 0 2 0 0,-3 0 33 0 0,-9 1 53 0 0,0-1 1 0 0,1-1 0 0 0,-1 1 0 0 0,0 0-1 0 0,0-1 1 0 0,0 0 0 0 0,1-1 9 0 0,-2 2 0 0 0,0 0 1 0 0,-1 1-1 0 0,1-1 0 0 0,0 0 1 0 0,0 1-1 0 0,0 0 1 0 0,0 0-1 0 0,0 0 1 0 0,3 0-1 0 0,9 1-23 0 0,1 0-86 0 0,-12-1 25 0 0,7 0 42 0 0,-7 0-13 0 0,-1 0-57 0 0,-1 0-15 0 0,0 0-47 0 0,-1 0-56 0 0,1 0-64 0 0,-1 0 22 0 0,-1 0-43 0 0,1 0-421 0 0,-1 0-291 0 0,0 0-673 0 0</inkml:trace>
  <inkml:trace contextRef="#ctx0" brushRef="#br0" timeOffset="34648.94">7478 1828 8032 0 0,'0'0'182'0'0,"0"0"29"0"0,0 0 12 0 0,0 0-77 0 0,0 0-15 0 0,0 0 46 0 0,0 0 149 0 0,0 0 280 0 0,0 0 24 0 0,0 0-24 0 0,0 0-104 0 0,0 0-44 0 0,0 0-8 0 0,0 0-32 0 0,0 0-123 0 0,0 0-58 0 0,0 0-11 0 0,0 0-26 0 0,0 0-96 0 0,0 0-60 0 0,0 0-83 0 0,0 0-36 0 0,0 0-129 0 0,0 0-18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03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426 0 7688 0 0,'0'0'166'0'0,"0"0"29"0"0,0 0 14 0 0,0 0 34 0 0,0 0 93 0 0,-2 0 43 0 0,-9 0 5 0 0,9 0-35 0 0,-1 0-145 0 0,1 1-172 0 0,0-1 1 0 0,1 0-1 0 0,-1 1 1 0 0,0-1-1 0 0,0 1 0 0 0,1 0 1 0 0,-1-1-1 0 0,0 1 1 0 0,1 0-1 0 0,-1 0 0 0 0,0 1-32 0 0,-6 2 60 0 0,7-3-37 0 0,-1 0-1 0 0,1-1 1 0 0,-1 0-1 0 0,1 1 1 0 0,-1-1 0 0 0,1 0-1 0 0,-1 0 1 0 0,1 0-1 0 0,-1 0 1 0 0,1 0-23 0 0,-15 3 245 0 0,8 2-123 0 0,7-4-95 0 0,0 0 0 0 0,-1-1 0 0 0,1 1 0 0 0,-1 0 0 0 0,1 0 0 0 0,-1-1 0 0 0,1 1 0 0 0,-1-1 0 0 0,0 1 0 0 0,1-1 0 0 0,-1 0 0 0 0,0 1 0 0 0,1-1 0 0 0,-1 0-27 0 0,-13 3 180 0 0,-2 10 7 0 0,1-1-18 0 0,1-9-20 0 0,13-3-137 0 0,-23 2 111 0 0,23-1-121 0 0,1-1 0 0 0,0 0 0 0 0,0 1 0 0 0,0-1 0 0 0,0 1 0 0 0,0-1 1 0 0,0 1-1 0 0,0-1 0 0 0,1 1 0 0 0,-1 0 0 0 0,0-1 0 0 0,0 1 0 0 0,0 0 0 0 0,1 0 0 0 0,-1 0 0 0 0,0 0 0 0 0,1 0 1 0 0,-1 0-1 0 0,0 0-2 0 0,-8 12 62 0 0,8-13-60 0 0,0 1 0 0 0,0-1 0 0 0,0 1 0 0 0,0-1-1 0 0,0 0 1 0 0,0 1 0 0 0,0-1 0 0 0,0 0-1 0 0,-1 0 1 0 0,1 0 0 0 0,0 0 0 0 0,0 0 0 0 0,0 0-1 0 0,-1 0-1 0 0,-1 0 5 0 0,3 0-4 0 0,0 0 1 0 0,-1 0 0 0 0,1 0 0 0 0,0 0 0 0 0,-1 0 0 0 0,1 0 0 0 0,0 0-1 0 0,-1 0 1 0 0,1 0 0 0 0,0 0 0 0 0,-1 0 0 0 0,1 0 0 0 0,0 0-1 0 0,-1 0 1 0 0,1 0 0 0 0,0 1 0 0 0,0-1 0 0 0,-1 0 0 0 0,1 0 0 0 0,0 0-1 0 0,-1 0 1 0 0,1 1 0 0 0,0-1 0 0 0,0 0 0 0 0,0 0 0 0 0,-1 1-2 0 0,-12 9 22 0 0,0-5 21 0 0,8 6-32 0 0,-8-6-11 0 0,11-4 0 0 0,1 0 0 0 0,0-1 0 0 0,0 1 0 0 0,0 0 0 0 0,0 0 0 0 0,0 0 0 0 0,0 0 0 0 0,0 0 0 0 0,0 0 0 0 0,0 0 0 0 0,1 0 0 0 0,-2 1 0 0 0,-1 5 0 0 0,3-6 0 0 0,0-1 0 0 0,0 1 0 0 0,0-1 0 0 0,0 1 0 0 0,-1-1 0 0 0,1 1 0 0 0,0-1 0 0 0,0 0 0 0 0,-1 1 0 0 0,1-1 0 0 0,0 1 0 0 0,-1-1 0 0 0,1 0 0 0 0,0 1 0 0 0,-1-1 0 0 0,1 0 0 0 0,-1 1 0 0 0,1-1 0 0 0,-1 0 0 0 0,1 0 0 0 0,0 1 0 0 0,-1-1 0 0 0,1 0 0 0 0,-1 0 0 0 0,1 0 0 0 0,-1 0 0 0 0,1 1 0 0 0,-1-1 0 0 0,1 0 0 0 0,-1 0 0 0 0,1 0 0 0 0,-1 0 0 0 0,1 0 0 0 0,-1 0 0 0 0,1-1 0 0 0,-1 1 0 0 0,1 0 0 0 0,-1 0 0 0 0,0 0 0 0 0,0 0 0 0 0,0 0 0 0 0,1 0 0 0 0,-1 0 0 0 0,0 0 0 0 0,0 0 0 0 0,0 0 0 0 0,0 0 0 0 0,1 1 0 0 0,-1-1 0 0 0,0 0 0 0 0,0 1 0 0 0,0-1 0 0 0,0 1 0 0 0,1-1-1 0 0,-1 1 0 0 0,1 0 0 0 0,0-1 0 0 0,-1 1 0 0 0,1-1 0 0 0,0 1 0 0 0,0 0 0 0 0,-1-1 0 0 0,1 1 0 0 0,0 0 0 0 0,0-1 0 0 0,0 1 0 0 0,0 0 0 0 0,0 0 0 0 0,0-1 1 0 0,0 0 0 0 0,0 5-59 0 0,3 9 45 0 0,10 10 14 0 0,-12-22 0 0 0,-2 3 0 0 0,4 11 0 0 0,2-8 0 0 0,-4-7 0 0 0,-1 1 0 0 0,1-1 0 0 0,0 1 0 0 0,0-1 0 0 0,0 1 0 0 0,-1-1 0 0 0,1 1 0 0 0,-1-1 0 0 0,1 1 0 0 0,-1 0 0 0 0,0-1 0 0 0,1 1 0 0 0,-1 0 0 0 0,0 0 0 0 0,-1 14 0 0 0,0-12 0 0 0,1 0 0 0 0,0 1 0 0 0,0-1 0 0 0,0 0 0 0 0,0 1 0 0 0,1-1 0 0 0,-1 0 0 0 0,1 1 0 0 0,1 3 0 0 0,3 0 0 0 0,-4-7 0 0 0,0 0 0 0 0,0 1 0 0 0,0-1 0 0 0,0 1 0 0 0,-1-1 0 0 0,1 1 0 0 0,0-1 0 0 0,-1 1 0 0 0,1 0 0 0 0,-1-1 0 0 0,0 1 0 0 0,0 0 0 0 0,1-1 0 0 0,-1 1 0 0 0,-1 11 0 0 0,1-9 0 0 0,-1 0 0 0 0,1 0 0 0 0,0 0 0 0 0,1-1 0 0 0,-1 1 0 0 0,1 0 0 0 0,0 0 0 0 0,0 2 0 0 0,2 2 7 0 0,-1-2 13 0 0,0 0 1 0 0,0 0 0 0 0,-1 0-1 0 0,0 1 1 0 0,0-1 0 0 0,0 1 0 0 0,-1 4-21 0 0,0 107 158 0 0,0-49-124 0 0,0-52-14 0 0,-1-15-12 0 0,1 0-1 0 0,0 0 1 0 0,-1-1 0 0 0,1 1-1 0 0,-1 0 1 0 0,1 0 0 0 0,-1 0 0 0 0,0-1-1 0 0,0 1 1 0 0,0 0 0 0 0,0-1-1 0 0,0 1 1 0 0,0-1 0 0 0,0 1 0 0 0,-1 0-8 0 0,0 0 72 0 0,2-2 0 0 0,0 0 9 0 0,2 3 40 0 0,9 7 21 0 0,-9-7 2 0 0,-2-3-68 0 0,0 0-54 0 0,0 0-99 0 0,0 0-24 0 0,0 3 33 0 0,0-2 87 0 0,0 3-45 0 0,0-2 54 0 0,0 1 58 0 0,0 0 83 0 0,3-3-69 0 0,9 3-95 0 0,2 7-92 0 0,-11-7-2 0 0,0-6 36 0 0,5-4 84 0 0,-7 6-23 0 0,1 0-1 0 0,-1 0 1 0 0,1 1 0 0 0,-1-1 0 0 0,0 1-1 0 0,1-1 1 0 0,-1 1 0 0 0,1-1-1 0 0,0 1 1 0 0,-1 0 0 0 0,1 0 0 0 0,0 0-8 0 0,0 0 4 0 0,0 0 1 0 0,0-1 0 0 0,0 1 0 0 0,-1 0 0 0 0,1-1 0 0 0,0 1 0 0 0,0-1 0 0 0,-1 0-1 0 0,1 1 1 0 0,-1-1 0 0 0,1 0 0 0 0,0 0 0 0 0,-1 0-5 0 0,1 0 0 0 0,-1 0 0 0 0,1 0 0 0 0,-1 0 0 0 0,1 0 0 0 0,0 1 0 0 0,-1-1 0 0 0,1 1 0 0 0,0-1 0 0 0,-1 1 0 0 0,1-1 0 0 0,0 1 1 0 0,0 0-1 0 0,0 0 0 0 0,5 0 10 0 0,1-1-1 0 0,0 0 1 0 0,-1 0 0 0 0,1 0 0 0 0,-1-1 0 0 0,1 0 0 0 0,6-4-10 0 0,0 2-5 0 0,-3-1 3 0 0,7-2-17 0 0,-2 5-34 0 0,-13 2 52 0 0,1 0 0 0 0,-1 0-1 0 0,0-1 1 0 0,0 0 0 0 0,1 1-1 0 0,-1-1 1 0 0,0-1 0 0 0,0 1-1 0 0,2-1 2 0 0,6-3 8 0 0,12-3 41 0 0,-19 6-47 0 0,0 0 0 0 0,0 1 1 0 0,0 0-1 0 0,0 0 0 0 0,0 0 0 0 0,0 0 0 0 0,1 0 0 0 0,2 1-2 0 0,-6 0 4 0 0,1 0 0 0 0,0 0 0 0 0,0 0 0 0 0,-1-1 0 0 0,1 1 0 0 0,0 0 0 0 0,-1-1 0 0 0,1 1 0 0 0,-1-1 0 0 0,1 0 0 0 0,-1 1 1 0 0,1-1-1 0 0,-1 0 0 0 0,1 0-4 0 0,11-5 3 0 0,13 1 9 0 0,11-11 48 0 0,-27 11-61 0 0,-7 4 2 0 0,0 0 0 0 0,0-1 0 0 0,1 1 0 0 0,-1 0 0 0 0,0 0 0 0 0,0 1 1 0 0,0-1-1 0 0,1 1 0 0 0,1 0-1 0 0,4-1-172 0 0,6-6-40 0 0,-10 4 86 0 0,0 0-84 0 0,-2 2 61 0 0,0 1-33 0 0,1-1-40 0 0,0 1-44 0 0,-1 0-184 0 0,0 0-106 0 0,-1-1 83 0 0,1 1-41 0 0,2-2-597 0 0,1-2-467 0 0,3-5-890 0 0</inkml:trace>
  <inkml:trace contextRef="#ctx0" brushRef="#br0" timeOffset="385.41">0 458 5384 0 0,'0'0'116'0'0,"0"0"17"0"0,0 0 12 0 0,3 0-14 0 0,1 0-202 0 0,2 1 81 0 0,4-1 105 0 0,1 1 87 0 0,-8-1-114 0 0,0 0-1 0 0,0 0 0 0 0,0 0 1 0 0,-1-1-1 0 0,1 1 1 0 0,0-1-1 0 0,0 0 0 0 0,0 0 1 0 0,0 0-88 0 0,11-9 328 0 0,-11 7-136 0 0,0 2-88 0 0,1 1-57 0 0,1 1-31 0 0,-2-1 39 0 0,16 0 171 0 0,0 0-91 0 0,-1 0-67 0 0,31 0 6 0 0,-28 0-13 0 0,-18 0-56 0 0,0 0 1 0 0,-1 0-1 0 0,1-1 0 0 0,-1 1 0 0 0,1-1 0 0 0,0 1 0 0 0,-1-1 0 0 0,1 0 0 0 0,-1 0 0 0 0,0 0 0 0 0,1 0 0 0 0,-1-1-5 0 0,1 1 3 0 0,-1 0 0 0 0,0 0 0 0 0,1 0 0 0 0,-1 1 0 0 0,1-1 0 0 0,-1 0 0 0 0,0 1 0 0 0,1 0 0 0 0,-1-1 0 0 0,1 1 0 0 0,0 0-3 0 0,8 0 0 0 0,-5 1 0 0 0,0-1 0 0 0,0-1 0 0 0,-1 1 0 0 0,1-1 0 0 0,2 0 0 0 0,23-12 0 0 0</inkml:trace>
  <inkml:trace contextRef="#ctx0" brushRef="#br0" timeOffset="801.82">695 284 5384 0 0,'13'0'116'0'0,"-11"0"17"0"0,-2 0 12 0 0,0 3-14 0 0,3 10-104 0 0,3-4-17 0 0,-2-5 25 0 0,-4-4-35 0 0,6 6 224 0 0,0-1-68 0 0,-1 0-45 0 0,7 9 86 0 0,-9-7-74 0 0,0 5 3 0 0,-1-5-4 0 0,0-2-10 0 0,3-1 13 0 0,1 0 38 0 0,1 0 6 0 0,0 1 1 0 0,-1 1-1 0 0,1-1 0 0 0,-1 1 1 0 0,-1 0-1 0 0,3 4-169 0 0,10 8 406 0 0,-9-5-163 0 0,-3 6 34 0 0,1-1-9 0 0,2-5-42 0 0,4-1-25 0 0,-8-7-130 0 0,0-1 0 0 0,-1 1 0 0 0,1-1 0 0 0,-1 1 1 0 0,0 0-1 0 0,1 2-71 0 0,0 4 135 0 0,-5-9-95 0 0,1 1-1 0 0,1-1 1 0 0,-1 0 0 0 0,0 0-1 0 0,1 0 1 0 0,-1 0-1 0 0,1 0 1 0 0,-1 0 0 0 0,1 0-40 0 0,11 14 316 0 0,-10-10-183 0 0,-3-5-120 0 0,1-1 0 0 0,-1 1 1 0 0,0-1-1 0 0,0 1 1 0 0,0-1-1 0 0,0 1 0 0 0,1-1 1 0 0,-1 0-1 0 0,0 1 0 0 0,0-1 1 0 0,1 1-1 0 0,-1-1 1 0 0,0 0-1 0 0,0 1 0 0 0,1-1 1 0 0,-1 0-1 0 0,1 1 0 0 0,-1-1 1 0 0,0 0-1 0 0,1 0 1 0 0,-1 1-1 0 0,1-1 0 0 0,-1 0 1 0 0,0 0-1 0 0,1 0 1 0 0,-1 0-1 0 0,1 1 0 0 0,-1-1 1 0 0,1 0-1 0 0,-1 0 0 0 0,1 0 1 0 0,-1 0-1 0 0,1 0 1 0 0,-1 0-1 0 0,1 0 0 0 0,-1 0-13 0 0,0 0 4 0 0,0 0-1 0 0,0-1 0 0 0,0 1 1 0 0,0 0-1 0 0,1 0 0 0 0,-1 0 1 0 0,0 0-1 0 0,0 0 0 0 0,0 0 1 0 0,0 0-1 0 0,0 0 0 0 0,0 0 0 0 0,0 0 1 0 0,0 0-1 0 0,0 0 0 0 0,0 0 1 0 0,1 0-1 0 0,-1 0 0 0 0,0 0 1 0 0,0 1-1 0 0,0-1 0 0 0,0 0 1 0 0,0 0-1 0 0,0 0 0 0 0,0 0 1 0 0,0 0-1 0 0,0 0 0 0 0,0 0 1 0 0,0 0-1 0 0,0 0 0 0 0,1 0 1 0 0,-1 0-1 0 0,0 0 0 0 0,0 0 1 0 0,0 0-1 0 0,0 0 0 0 0,0 1 1 0 0,0-1-1 0 0,0 0 0 0 0,0 0 0 0 0,0 0 1 0 0,0 0-1 0 0,0 0 0 0 0,0 0 1 0 0,0 0-1 0 0,0 0 0 0 0,0 0 1 0 0,0 0-1 0 0,0 1 0 0 0,0-1 1 0 0,0 0-1 0 0,0 0 0 0 0,0 0 1 0 0,0 0-1 0 0,0 0 0 0 0,0 0 1 0 0,0 0-4 0 0,3 12 137 0 0,7 3 10 0 0,-7-13-18 0 0,-3-2-29 0 0,0 0-17 0 0,2 3-3 0 0,9 7 21 0 0,-9-7 90 0 0,-2-3 38 0 0,3 0 10 0 0,1 0-152 0 0,13-1 431 0 0,-14-1-417 0 0,0 0-40 0 0,-2-2-54 0 0,0 0-69 0 0,-4-1 138 0 0,2 3-70 0 0,1 1 1 0 0,-1 0-1 0 0,1 0 1 0 0,-1 0 0 0 0,1 0-1 0 0,-1 0 1 0 0,1-1 0 0 0,-1 1-1 0 0,1 0 1 0 0,0 0 0 0 0,0 0-1 0 0,0-1 1 0 0,0 1 0 0 0,0 0-1 0 0,0-1 1 0 0,0 1 0 0 0,0 0-1 0 0,0 0 1 0 0,0-1-1 0 0,1 1 1 0 0,-1 0 0 0 0,1 0-1 0 0,-1 0 1 0 0,1-1-7 0 0,0-3 24 0 0,0 0 0 0 0,0 0 0 0 0,0 1 0 0 0,0-1 1 0 0,-1-1-25 0 0,0-9 11 0 0,-1 8-9 0 0,1 0 0 0 0,0 0 1 0 0,1 0-1 0 0,0 0 0 0 0,0-3-2 0 0,2 2 15 0 0,1 1-1 0 0,-1 1 1 0 0,5-7-15 0 0,1-3 10 0 0,-5 6-10 0 0,0 1 0 0 0,-1-1 0 0 0,2-5 0 0 0,0-2 0 0 0,-4 15 0 0 0,0 0 0 0 0,0 0 0 0 0,0 0 0 0 0,1 0 0 0 0,-1 0 0 0 0,1 0 0 0 0,-1 0 0 0 0,1 0 0 0 0,1-1 0 0 0,8-10 0 0 0,-6 3 0 0 0,-4 7 0 0 0,0 1 0 0 0,0 0 0 0 0,0-1 0 0 0,0 1 0 0 0,1 0 0 0 0,-1 0 0 0 0,1 0 0 0 0,0 0 0 0 0,-1 0 0 0 0,2 0-4 0 0,-1-1 1 0 0,0 0 0 0 0,0 0-1 0 0,-1 0 1 0 0,1 0 0 0 0,0-1 3 0 0,-1 2-9 0 0,0 0 0 0 0,-1 0 1 0 0,1 1-1 0 0,1-1 0 0 0,-1 0 1 0 0,0 0-1 0 0,0 1 1 0 0,1-1-1 0 0,-1 1 0 0 0,0-1 1 0 0,1 1-1 0 0,0 0 1 0 0,0-1 8 0 0,9-3-171 0 0,-10 5 149 0 0,0-1-1 0 0,0 1 0 0 0,0 0 0 0 0,1-1 0 0 0,-1 1 0 0 0,0-1 0 0 0,0 0 1 0 0,0 1-1 0 0,0-1 0 0 0,0 0 0 0 0,-1 0 0 0 0,1 1 0 0 0,0-1 1 0 0,0 0-1 0 0,0 0 0 0 0,-1 0 0 0 0,1 0 0 0 0,0-1 23 0 0,1-3-88 0 0,-1 5 65 0 0,-1-1 1 0 0,0 0 0 0 0,0 1 0 0 0,1-1-1 0 0,-1 1 1 0 0,0-1 0 0 0,1 0 0 0 0,-1 1-1 0 0,1-1 1 0 0,-1 1 0 0 0,1-1 0 0 0,-1 1 0 0 0,1-1-1 0 0,-1 1 1 0 0,1 0 0 0 0,-1-1 0 0 0,1 1-1 0 0,0-1 1 0 0,-1 1 0 0 0,1 0 0 0 0,-1 0-1 0 0,1-1 23 0 0,4-1-102 0 0,9-9-356 0 0,-9 9-44 0 0,8 2-8 0 0</inkml:trace>
  <inkml:trace contextRef="#ctx0" brushRef="#br0" timeOffset="1271.02">1357 442 4744 0 0,'0'0'135'0'0,"3"0"-2"0"0,20 0-80 0 0,-20 0-3 0 0,-1 0 71 0 0,-1 0 141 0 0,1 0 240 0 0,0 0-427 0 0,0 0 38 0 0,2 0 151 0 0,7 0 447 0 0,-7-1-510 0 0,-1 1-66 0 0,-1-1-109 0 0,-1 0-33 0 0,8-4 252 0 0,1 0 74 0 0,0 2 79 0 0,-5 1 63 0 0,10-9-55 0 0,-1 9-83 0 0,-3 0-84 0 0,2-4 28 0 0,0-1 5 0 0,-2 6-24 0 0,-3 0-36 0 0,-7 1-161 0 0,0 0-1 0 0,0 0 0 0 0,0-1 0 0 0,0 1 0 0 0,1 0 0 0 0,-1-1 1 0 0,-1 1-1 0 0,1-1 0 0 0,0 1 0 0 0,0-1 0 0 0,0 0 0 0 0,0 1 1 0 0,0-1-51 0 0,3-3 149 0 0,1-1-65 0 0,-2 2-73 0 0,10-7 0 0 0,0 5-11 0 0,-8-6 0 0 0,9 6 20 0 0,-1-6 74 0 0,-13 11-91 0 0,0 0-1 0 0,0 0 0 0 0,0-1 0 0 0,0 1 0 0 0,0 0 1 0 0,0 0-1 0 0,1-1 0 0 0,-1 1 0 0 0,0 0 1 0 0,0 0-1 0 0,0 0 0 0 0,0-1 0 0 0,1 1 1 0 0,-1 0-1 0 0,0 0 0 0 0,0 0 0 0 0,0 0 0 0 0,1 0 1 0 0,-1-1-1 0 0,0 1 0 0 0,0 0 0 0 0,1 0 1 0 0,-1 0-1 0 0,0 0 0 0 0,0 0 0 0 0,1 0 1 0 0,-1 0-1 0 0,0 0 0 0 0,0 0 0 0 0,1 0 0 0 0,-1 0 1 0 0,0 0-1 0 0,0 0 0 0 0,1 0 0 0 0,-1 0 1 0 0,0 0-1 0 0,0 0 0 0 0,1 0 0 0 0,-1 0 1 0 0,0 1-1 0 0,0-1 0 0 0,0 0 0 0 0,1 0 0 0 0,-1 0-2 0 0,3 0 54 0 0,6-15-32 0 0,1 2-12 0 0,-7 10 44 0 0,-6 3-1 0 0,3 0-51 0 0,-1 0-1 0 0,1 0 1 0 0,-1 0 0 0 0,0 0 0 0 0,1 0-1 0 0,-1 0 1 0 0,1-1 0 0 0,-1 1-1 0 0,1 0 1 0 0,-1 0 0 0 0,0 0 0 0 0,1-1-1 0 0,-1 1 1 0 0,1 0 0 0 0,0-1-1 0 0,-1 1 1 0 0,1 0 0 0 0,-1-1 0 0 0,1 1-1 0 0,-1-1 1 0 0,1 1 0 0 0,0-1 0 0 0,-1 1-1 0 0,1-1-1 0 0,-1 0 4 0 0,1 1 0 0 0,0-1 0 0 0,-1 0 0 0 0,1 1 0 0 0,-1-1 0 0 0,1 1 0 0 0,-1-1-1 0 0,0 1 1 0 0,1-1 0 0 0,-1 1 0 0 0,1 0 0 0 0,-1-1 0 0 0,0 1 0 0 0,1 0 0 0 0,-1-1 0 0 0,0 1-1 0 0,0 0 1 0 0,1 0 0 0 0,-1 0 0 0 0,0-1 0 0 0,1 1 0 0 0,-1 0 0 0 0,0 0 0 0 0,0 0 0 0 0,0 0-4 0 0,-1 1 11 0 0,0-1 0 0 0,-1 0 1 0 0,1 1-1 0 0,0 0 1 0 0,0-1-1 0 0,0 1 1 0 0,0 0-1 0 0,0 0 0 0 0,-1 0 1 0 0,1 1-12 0 0,-8 3-1 0 0,0-3-68 0 0,4 1 1 0 0,-11 7 8 0 0,5-5 56 0 0,-3 9-7 0 0,7-7-11 0 0,5-4 17 0 0,-1 0 0 0 0,1 0 0 0 0,0 1-1 0 0,0-1 1 0 0,1 1 0 0 0,-1 0 5 0 0,-3 9-12 0 0,3-10-6 0 0,-4 2-12 0 0,2 19 18 0 0,-9 3-30 0 0,12-25 33 0 0,0 1 0 0 0,1 0 0 0 0,-1 0 0 0 0,0 0 0 0 0,1 0 0 0 0,0 0 0 0 0,0 0-1 0 0,0 0 1 0 0,0 0 0 0 0,1 1 0 0 0,-1 2 9 0 0,1-5-1 0 0,0 1 0 0 0,-1 0 0 0 0,1-1 0 0 0,0 1 0 0 0,-1-1 0 0 0,1 1-1 0 0,-1-1 1 0 0,0 1 0 0 0,1 0 0 0 0,-2 0 1 0 0,2-1 0 0 0,-1 0 0 0 0,0 1 0 0 0,1-1 0 0 0,-1 1 0 0 0,1-1 0 0 0,-1 0 0 0 0,1 1 1 0 0,0-1-1 0 0,-1 1 0 0 0,1 0 0 0 0,5 14-3 0 0,-4-13-3 0 0,0 0 0 0 0,0 0-1 0 0,0 0 1 0 0,-1 1-1 0 0,1-1 1 0 0,-1 0 0 0 0,1 0-1 0 0,-1 0 7 0 0,-1 8-10 0 0,1-8 9 0 0,0-1 0 0 0,-1 1 0 0 0,1 0 0 0 0,0 0 0 0 0,1 0 0 0 0,-1-1 0 0 0,0 1 0 0 0,1 0 0 0 0,-1 0 0 0 0,1-1 0 0 0,0 2 1 0 0,11 3-29 0 0,-11-7 28 0 0,0 0-1 0 0,0 1 1 0 0,0-1-1 0 0,0 1 1 0 0,0-1-1 0 0,0 1 1 0 0,0 0-1 0 0,0-1 0 0 0,-1 1 1 0 0,1 0-1 0 0,0 0 1 0 0,0 0-1 0 0,0-1 1 0 0,-1 1-1 0 0,1 0 1 0 0,0 1 1 0 0,0 0 0 0 0,0 0 0 0 0,0 0 0 0 0,1 0 0 0 0,-1 1 0 0 0,1-1 0 0 0,-1-1 0 0 0,1 1 0 0 0,0 0 1 0 0,0 0-1 0 0,0-1 0 0 0,1 1 0 0 0,6 6-12 0 0,-1 5-31 0 0,5-7 45 0 0,2 6 55 0 0,-13-10-50 0 0,-1 0 0 0 0,1-1 0 0 0,0 1 1 0 0,0-1-1 0 0,-1 0 0 0 0,1 1 0 0 0,0-1 0 0 0,1 0-7 0 0,15 2 10 0 0,-12-2-10 0 0,0 0 0 0 0,0 1 0 0 0,0-1 1 0 0,1 1-1 0 0,-2 0 0 0 0,1 1 1 0 0,0-1-1 0 0,0 1 0 0 0,3 3 0 0 0,4 0 10 0 0,-10-5-1 0 0,0 0 0 0 0,-1 0-1 0 0,1 0 1 0 0,0-1 0 0 0,0 0 0 0 0,0 1 0 0 0,0-1 0 0 0,0 0 0 0 0,0 0 0 0 0,0-1 0 0 0,1 1-9 0 0,5-1 15 0 0,11 2 25 0 0,9 0 17 0 0,-20-3-82 0 0,-2-1-42 0 0,-2 0 18 0 0,-2 1-47 0 0,-1 1-9 0 0,0-1-45 0 0,0 1-56 0 0,0 0-64 0 0,0 0 3 0 0,-1 1-42 0 0,1-1-39 0 0,-1 1-32 0 0,3-1-639 0 0,2 1-672 0 0</inkml:trace>
  <inkml:trace contextRef="#ctx0" brushRef="#br0" timeOffset="1640.2">1909 316 6448 0 0,'13'13'141'0'0,"-10"-11"-11"0"0,0 0-50 0 0,1-2-28 0 0,2-1 2 0 0,-6 1-29 0 0,0 0-22 0 0,0 0 0 0 0,0 0 0 0 0,1-1-1 0 0,-1 1 1 0 0,0 0 0 0 0,0 0 0 0 0,0 0 0 0 0,0 0-1 0 0,0 0 1 0 0,0 0 0 0 0,0 0 0 0 0,0 0-1 0 0,0 0 1 0 0,0 0 0 0 0,1 0 0 0 0,-1 0-1 0 0,0 0 1 0 0,0 0 0 0 0,0 1 0 0 0,0-1-1 0 0,0 0 1 0 0,0 0 0 0 0,0 0 0 0 0,0 0-1 0 0,0 0 1 0 0,0 0 0 0 0,0 0 0 0 0,1 0 0 0 0,-1 0-1 0 0,0 0 1 0 0,0 0 0 0 0,0 0 0 0 0,0 0-1 0 0,0 0 1 0 0,0 0 0 0 0,0 0 0 0 0,0 1-1 0 0,0-1 1 0 0,0 0 0 0 0,0 0 0 0 0,0 0-1 0 0,0 0 1 0 0,0 0 0 0 0,0 0 0 0 0,0 0-1 0 0,0 0 1 0 0,0 0 0 0 0,0 0 0 0 0,0 1-1 0 0,0-1 1 0 0,0 0 0 0 0,0 0 0 0 0,0 0 0 0 0,0 0-1 0 0,0 0 1 0 0,0 0 0 0 0,0 0-3 0 0,0 2 2 0 0,0 0 0 0 0,1-1 1 0 0,-1 1-1 0 0,1 0 0 0 0,-1-1 1 0 0,1 1-1 0 0,0 0 0 0 0,0-1 0 0 0,-1 1 1 0 0,1-1-1 0 0,0 1 0 0 0,0-1 1 0 0,0 0-1 0 0,1 1 0 0 0,-1-1 1 0 0,0 0-1 0 0,1 1-2 0 0,12 15-7 0 0,-9-7 29 0 0,0 1 76 0 0,3 0 82 0 0,-5-8-93 0 0,0 1-1 0 0,0 0 1 0 0,-1 0 0 0 0,0 0 0 0 0,1 0-1 0 0,-2 0 1 0 0,1 1 0 0 0,0 0-87 0 0,3 8 173 0 0,1-3-72 0 0,23 24 503 0 0,-3 19 441 0 0,-5-11-221 0 0,-19-27-526 0 0,-2-14-277 0 0,0 0-1 0 0,0 0 1 0 0,0 0 0 0 0,0 0 0 0 0,0-1 0 0 0,0 1 0 0 0,1 0 0 0 0,-1 0-1 0 0,0 0 1 0 0,0 0 0 0 0,1-1 0 0 0,-1 1 0 0 0,0 0 0 0 0,1 0 0 0 0,-1 0-21 0 0,3 1 101 0 0,1 0-3 0 0,-1 0-4 0 0,-1 0-2 0 0,-1 2 93 0 0,-1 0-52 0 0,0 1 34 0 0,0-3-102 0 0,0 1 103 0 0,0 9 580 0 0,0-9-564 0 0,0 0-64 0 0,0-1-91 0 0,0-1-117 0 0,0 2 312 0 0,-3-3-42 0 0,1 0-78 0 0,0 0-53 0 0,-2 0-13 0 0,2 0 9 0 0,0 0 147 0 0,2 0-2 0 0,0 0 9 0 0,0 0 39 0 0,-3-3 15 0 0,-8-10 1 0 0,9-3-43 0 0,2 1-193 0 0,0-20-97 0 0,0 22 99 0 0,0 11-16 0 0,0 1 1 0 0,0-1-1 0 0,0 1 0 0 0,1-1 0 0 0,-1 1 1 0 0,1-1-1 0 0,-1 1 0 0 0,1-1 0 0 0,-1 1 1 0 0,1-1-1 0 0,0 1 0 0 0,0-1 1 0 0,0 1-7 0 0,5-12 52 0 0,-5 10-44 0 0,-1 0 1 0 0,1 0-1 0 0,-1 0 1 0 0,0 0 0 0 0,0 0-1 0 0,0 0 1 0 0,-1 0-9 0 0,1-1 3 0 0,0-1-1 0 0,0 1 1 0 0,0-1 0 0 0,1 1 0 0 0,-1-1 0 0 0,1 1 0 0 0,1-4-3 0 0,12-17 1 0 0,-1 5-18 0 0,-7 6-47 0 0,16-25-156 0 0,-12 26 203 0 0,2 0 58 0 0,-7 7-18 0 0,-2 4-5 0 0,-1-1-1 0 0,1 0 0 0 0,0 0 1 0 0,0 1-1 0 0,0 0 0 0 0,1 0 1 0 0,-1 0-1 0 0,0 0 0 0 0,1 0 1 0 0,-1 0-1 0 0,1 1 1 0 0,2-1-18 0 0,5-2-38 0 0,-2 0-5 0 0,0 1-34 0 0,5 1-113 0 0,-7-1-36 0 0,4-1 140 0 0,-5 1-1 0 0,1 1-38 0 0,1 1-44 0 0,0-1-48 0 0,2 1-55 0 0,1 1-61 0 0,-2 0 92 0 0,-6 0 122 0 0,1 0-35 0 0,-1 0-6 0 0,-1 0-34 0 0,1 0-40 0 0,-1 0-43 0 0,0 0-47 0 0,1 0-44 0 0,-1 0-40 0 0,0 0-33 0 0,0 0-127 0 0,0 0-34 0 0,4 0-1321 0 0</inkml:trace>
  <inkml:trace contextRef="#ctx0" brushRef="#br0" timeOffset="2156.67">2619 379 5904 0 0,'0'0'132'0'0,"0"0"17"0"0,0 3 11 0 0,0 10-23 0 0,-1 1-103 0 0,1-10-35 0 0,0 1 1 0 0,0-1-1 0 0,0 1 1 0 0,1-1-1 0 0,0 1 0 0 0,0-1 1 0 0,0 1 0 0 0,2 5 6 0 0,0 1 4 0 0,0-3 39 0 0,0 0 36 0 0,1-1 55 0 0,1 1 4 0 0,0 2 63 0 0,-2 4 56 0 0,-1-1-2 0 0,4-3-57 0 0,-1-2-61 0 0,0 3 57 0 0,-4-9-157 0 0,0 1 1 0 0,0-1 0 0 0,0 0-1 0 0,0 0 1 0 0,1 0-1 0 0,-1 0 1 0 0,1 0-1 0 0,-1 0 1 0 0,1 0-44 0 0,12 14 281 0 0,-12-11-217 0 0,-2-5-50 0 0,0 1-1 0 0,1 0 1 0 0,-1-1-1 0 0,0 1 1 0 0,1 0-1 0 0,-1-1 1 0 0,0 1 0 0 0,1-1-1 0 0,-1 1 1 0 0,1-1-1 0 0,-1 1 1 0 0,1-1-1 0 0,-1 1 1 0 0,1-1-1 0 0,-1 1 1 0 0,1-1-1 0 0,-1 0 1 0 0,1 1-1 0 0,0-1 1 0 0,-1 0-1 0 0,1 1 1 0 0,0-1-14 0 0,4 2 51 0 0,-1 1 9 0 0,0 0-1 0 0,0 1 1 0 0,0-1-1 0 0,0 1 0 0 0,1 1-59 0 0,-1 0 74 0 0,-1-3 92 0 0,1-1-75 0 0,0-1-44 0 0,1 0-24 0 0,-3-1 33 0 0,-1 1-43 0 0,0 0 1 0 0,0 0 0 0 0,0 0 0 0 0,0 0-1 0 0,-1 0 1 0 0,1 0 0 0 0,0 0-1 0 0,0 1 1 0 0,0-1 0 0 0,0 0 0 0 0,-1 0-1 0 0,1 1 1 0 0,0-1 0 0 0,0 1-14 0 0,1 2 63 0 0,-1-3-58 0 0,-1 1-1 0 0,0-1 0 0 0,0 0 0 0 0,0 0 1 0 0,0 1-1 0 0,0-1 0 0 0,0 0 0 0 0,1 0 1 0 0,-1 0-1 0 0,0 1 0 0 0,0-1 0 0 0,0 0 1 0 0,0 0-1 0 0,1 0 0 0 0,-1 1 0 0 0,0-1 1 0 0,0 0-1 0 0,1 0 0 0 0,-1 0 0 0 0,0 0 1 0 0,0 0-1 0 0,1 0 0 0 0,-1 0 0 0 0,0 1 1 0 0,0-1-1 0 0,1 0 0 0 0,-1 0 0 0 0,0 0-4 0 0,21-8 144 0 0,-13 5-13 0 0,-2 2-49 0 0,10 2 23 0 0,-12-1-40 0 0,2-2 48 0 0,7-9-7 0 0,0 6-2 0 0,-8-6-4 0 0,6 6-18 0 0,-6-6-8 0 0,2 7-27 0 0,-7 4-44 0 0,1 0 0 0 0,-1-1 0 0 0,0 1 0 0 0,1 0 0 0 0,-1 0 0 0 0,1-1 0 0 0,-1 1 0 0 0,0 0 0 0 0,1-1 0 0 0,-1 1-1 0 0,0-1 1 0 0,1 1 0 0 0,-1 0 0 0 0,0-1 0 0 0,0 1 0 0 0,1-1 0 0 0,-1 1 0 0 0,0-1 0 0 0,0 1 0 0 0,0-1 0 0 0,0 1 0 0 0,1-1 0 0 0,-1 1 0 0 0,0-1 0 0 0,0 1 0 0 0,0-1 0 0 0,0 1 0 0 0,0-1 0 0 0,0 1 0 0 0,0-1 0 0 0,-1 1 0 0 0,1-1-3 0 0,0-39 168 0 0,0 14-109 0 0,0 4-83 0 0,0 0-99 0 0,0 20 112 0 0,0 0-1 0 0,0 1 1 0 0,0-1-1 0 0,-1 1 1 0 0,1-1-1 0 0,-1 1 1 0 0,1-1-1 0 0,-1 1 1 0 0,1-1-1 0 0,-1 1 1 0 0,0-1-1 0 0,0 1 1 0 0,1 0 11 0 0,-7-13-81 0 0,6 10 43 0 0,-1-4 14 0 0,2 0-44 0 0,0 2-10 0 0,0-2-42 0 0,0-13-56 0 0,0 21 170 0 0,0 0 0 0 0,0-1 1 0 0,0 1-1 0 0,0 0 0 0 0,0-1 1 0 0,0 1-1 0 0,0 0 1 0 0,0-1-1 0 0,0 1 0 0 0,0 0 1 0 0,0-1-1 0 0,0 1 0 0 0,1 0 1 0 0,-1-1-1 0 0,0 1 0 0 0,0 0 1 0 0,0 0-1 0 0,0-1 0 0 0,0 1 1 0 0,1 0-1 0 0,-1 0 1 0 0,0-1-1 0 0,0 1 0 0 0,1 0 1 0 0,-1 0-1 0 0,0-1 6 0 0,11-12-41 0 0,-9-3-25 0 0,-2 3-27 0 0,0 11 17 0 0,0 2 11 0 0,0 0-5 0 0,3 2-15 0 0,2 3 56 0 0,-2-2 3 0 0,0 0 1 0 0,0 0-1 0 0,0 0 1 0 0,0 1-1 0 0,0 1 26 0 0,-2-4-3 0 0,0 1-1 0 0,0-1 0 0 0,-1 1 1 0 0,1-1-1 0 0,-1 1 0 0 0,1-1 1 0 0,-1 1-1 0 0,0 0 0 0 0,1-1 0 0 0,-1 1 1 0 0,0 0 3 0 0,0 0 0 0 0,0-1 0 0 0,0 1 0 0 0,0-1 0 0 0,1 1 0 0 0,-1-1 0 0 0,1 1 0 0 0,-1-1 0 0 0,1 1 0 0 0,-1-1 0 0 0,1 1 0 0 0,0-1 0 0 0,0 1 0 0 0,-1-1 0 0 0,7 12 0 0 0,-4 0-2 0 0,-2-9 4 0 0,1 0-1 0 0,-1 0 1 0 0,0 0 0 0 0,1 0 0 0 0,0-1-1 0 0,0 1 1 0 0,0 0 0 0 0,0-1-2 0 0,1 2 6 0 0,-1-1 1 0 0,0 0 0 0 0,0 0-1 0 0,-1 1 1 0 0,1-1 0 0 0,-1 1-1 0 0,0 0 1 0 0,0-1 0 0 0,-1 1-1 0 0,1 0 1 0 0,-1 3-7 0 0,1-2 22 0 0,-1 0-1 0 0,2 0 1 0 0,-1 0 0 0 0,0 0-1 0 0,1 0 1 0 0,0-1 0 0 0,1 1 0 0 0,-1-1-1 0 0,1 0 1 0 0,0 1 0 0 0,2 1-22 0 0,-1-1 31 0 0,-1 1 0 0 0,1 0 0 0 0,-1 0 0 0 0,0 0 1 0 0,0 2-32 0 0,2 23 118 0 0,6 2 29 0 0,-6 8 12 0 0,3-8 1 0 0,-16 1 10 0 0,7-32-148 0 0,1 1 0 0 0,-1 0 0 0 0,1 0 0 0 0,0 0-1 0 0,1 0 1 0 0,-1-1 0 0 0,0 1-22 0 0,8 28 204 0 0,-5-18-99 0 0,-2-11-76 0 0,-1 0-1 0 0,1 0 1 0 0,-1 1 0 0 0,0-1 0 0 0,0 0 0 0 0,-1 0 0 0 0,1 0 0 0 0,0 1 0 0 0,-1-1 0 0 0,0 0 0 0 0,0 0 0 0 0,-1 3-29 0 0,-4 16 130 0 0,1 20 22 0 0,-6-8-31 0 0,7-17-58 0 0,1-5 28 0 0,0 1 1 0 0,-5 11-92 0 0,2-5 83 0 0,1 3 47 0 0,3-14-56 0 0,1 1 0 0 0,-1-1 1 0 0,-1 0-1 0 0,1 0 0 0 0,-2-1 0 0 0,1 1 0 0 0,-1 0-74 0 0,-3 3 143 0 0,3 0-32 0 0,-3 10 39 0 0,6-16-122 0 0,0-1 0 0 0,0 1-1 0 0,-1-1 1 0 0,0 1 0 0 0,0-1 0 0 0,0 0-1 0 0,0 1-27 0 0,-12 16 150 0 0,9-13-100 0 0,0 0 1 0 0,0-1-1 0 0,-1 0 0 0 0,0 0 1 0 0,-1 0-51 0 0,-9 15 104 0 0,14-19-94 0 0,1-1 1 0 0,-1 0 0 0 0,1 0-1 0 0,-1 1 1 0 0,0-1 0 0 0,0 0-1 0 0,-1 1-10 0 0,-16 6 90 0 0,12-5-122 0 0,-5 4 121 0 0,3-3-31 0 0,4-2-49 0 0,0 0-31 0 0,0-1-36 0 0,1 0-24 0 0,-1-1-36 0 0,1 0-41 0 0,0-1-45 0 0,2 0-11 0 0,1 0-38 0 0,-3 0-353 0 0,2 0 78 0 0,-1 0-52 0 0,-4 0-691 0 0,-3 0-549 0 0,-9 0-1040 0 0</inkml:trace>
  <inkml:trace contextRef="#ctx0" brushRef="#br0" timeOffset="30349.35">48 1326 6880 0 0,'0'0'157'0'0,"0"0"23"0"0,0 0 11 0 0,2 0-31 0 0,-1 0-155 0 0,0 0 0 0 0,-1 0 0 0 0,1 0 0 0 0,-1 0 0 0 0,1 0 0 0 0,0 1 0 0 0,-1-1 0 0 0,1 0 0 0 0,-1 0 0 0 0,1 1 0 0 0,0-1 0 0 0,-1 1 0 0 0,1-1 0 0 0,-1 0 0 0 0,0 1 0 0 0,1-1 0 0 0,-1 1 0 0 0,1-1 0 0 0,-1 1 1 0 0,0-1-1 0 0,1 1 0 0 0,-1-1 0 0 0,0 1 0 0 0,1 0 0 0 0,-1-1 0 0 0,0 1 0 0 0,0-1 0 0 0,0 1 0 0 0,1 0 0 0 0,-1-1 0 0 0,0 1 0 0 0,0 0 0 0 0,0-1 0 0 0,0 1 0 0 0,0 0 0 0 0,0-1-5 0 0,2 10 119 0 0,5-2 114 0 0,-6-8-222 0 0,-1 0 1 0 0,1 0 0 0 0,-1 1-1 0 0,1-1 1 0 0,-1 0 0 0 0,0 1 0 0 0,1-1-1 0 0,-1 1 1 0 0,0-1 0 0 0,1 0-1 0 0,-1 1 1 0 0,0-1 0 0 0,0 1-1 0 0,1-1 1 0 0,-1 1 0 0 0,0-1-1 0 0,0 1 1 0 0,0-1 0 0 0,0 1 0 0 0,0-1-1 0 0,1 1 1 0 0,-1-1 0 0 0,0 1-1 0 0,0-1 1 0 0,0 1 0 0 0,0-1-1 0 0,-1 1 1 0 0,1-1 0 0 0,0 1-12 0 0,3 14 266 0 0,9 0 29 0 0,1 3 15 0 0,-9 0-29 0 0,-4-15-239 0 0,0 0 1 0 0,0 0-1 0 0,0 0 0 0 0,1 0 1 0 0,-1 0-1 0 0,1 0 1 0 0,1 3-43 0 0,-1-4 28 0 0,-1 0 1 0 0,2 0 0 0 0,-1 0 0 0 0,0 0-1 0 0,0-1 1 0 0,1 1 0 0 0,-1 0-1 0 0,2 0-28 0 0,-2 0 25 0 0,1-1 0 0 0,-1 1 0 0 0,0 0 0 0 0,0 0 0 0 0,1-1 0 0 0,-1 1 0 0 0,0 0 0 0 0,0 0 0 0 0,0 1-25 0 0,0 1 41 0 0,0-1 0 0 0,-1 1 0 0 0,1 0 1 0 0,-1-1-1 0 0,0 1 0 0 0,0 3-41 0 0,0-1 57 0 0,0-1 0 0 0,1 0 0 0 0,-1 1 0 0 0,2 3-57 0 0,4 12 157 0 0,1-2-38 0 0,6 20 116 0 0,-10-7-4 0 0,-4-6-34 0 0,1 1-43 0 0,0-17-95 0 0,0 0 0 0 0,1-1 0 0 0,2 6-59 0 0,3 15 88 0 0,7 20 90 0 0,-6-22-86 0 0,-6-23-67 0 0,0 1-1 0 0,-1-1 0 0 0,0 1 0 0 0,0 3-24 0 0,0-3 24 0 0,0-1 1 0 0,1 1-1 0 0,-1 0 0 0 0,2 3-24 0 0,3 8 49 0 0,-3-11-21 0 0,0 1 1 0 0,-1 0 0 0 0,0 0-1 0 0,0 0 1 0 0,0 2-29 0 0,2 18 139 0 0,5 2-7 0 0,-6-22-102 0 0,1 6 94 0 0,-3 10 107 0 0,-2-9-4 0 0,2-7-55 0 0,2 2 53 0 0,-5-9-139 0 0,-7 0 64 0 0,7 0 30 0 0,3 0 4 0 0,0 0-6 0 0,0 0-22 0 0,-2-8 5 0 0,0 1-49 0 0,-1-3 1 0 0,3 9-105 0 0,0-1-1 0 0,0 1 0 0 0,0 0 1 0 0,0-1-1 0 0,0 1 0 0 0,0 0 1 0 0,0-1-1 0 0,0 1 1 0 0,1 0-1 0 0,-1-1 0 0 0,0 1 1 0 0,1 0-1 0 0,0 0 0 0 0,-1-1 1 0 0,1 1-1 0 0,0 0-7 0 0,-1 0 3 0 0,0 0-1 0 0,1 0 1 0 0,-1 1-1 0 0,0-1 1 0 0,0 0-1 0 0,0 0 1 0 0,0 0-1 0 0,0 1 0 0 0,0-1 1 0 0,0 0-1 0 0,0 0 1 0 0,0 0-1 0 0,0 0 1 0 0,0 1-1 0 0,0-1 1 0 0,0 0-1 0 0,-1 0 1 0 0,1 0-1 0 0,0 1 1 0 0,-1-1-1 0 0,1 0 1 0 0,-1 1-1 0 0,1-1 1 0 0,0 0-1 0 0,-1 0-2 0 0,0 0 2 0 0,0 0 0 0 0,1 0-1 0 0,-1 0 1 0 0,1 0 0 0 0,-1 0 0 0 0,1 0-1 0 0,0 0 1 0 0,-1 0 0 0 0,1 0 0 0 0,0 0 0 0 0,0-1-2 0 0,1-6 18 0 0,0 1 1 0 0,1 0-1 0 0,0 0 1 0 0,1 0-1 0 0,1-3-18 0 0,6-21 48 0 0,-8 24-39 0 0,-1 0 0 0 0,-1 0 0 0 0,1 0 0 0 0,-1 0 1 0 0,-1-5-10 0 0,1 3 7 0 0,0 0 1 0 0,0 0-1 0 0,1 0 1 0 0,1-5-8 0 0,-1 7-4 0 0,1-1 1 0 0,1 1 0 0 0,-1 0-1 0 0,3-3 4 0 0,-2 2-23 0 0,1 1 0 0 0,-1-1 0 0 0,1-7 23 0 0,0 3-13 0 0,4-5-38 0 0,7-5 17 0 0,-9 13 21 0 0,-3 5-8 0 0,-1 1 1 0 0,1-1-1 0 0,0 0 0 0 0,0 1 0 0 0,4-3 21 0 0,-6 5-7 0 0,1 0-1 0 0,-1 0 1 0 0,1 0 0 0 0,-1 0-1 0 0,1 0 1 0 0,0 0 0 0 0,-1 1-1 0 0,1-1 1 0 0,0 1-1 0 0,-1-1 1 0 0,1 1 0 0 0,0 0-1 0 0,0-1 1 0 0,0 1 0 0 0,-1 0 7 0 0,0 0-5 0 0,0 0 0 0 0,0 0 1 0 0,0 0-1 0 0,0 0 1 0 0,0 0-1 0 0,-1 0 1 0 0,1 0-1 0 0,0 0 0 0 0,0 0 1 0 0,0-1-1 0 0,0 1 1 0 0,-1 0-1 0 0,1-1 1 0 0,1 1 4 0 0,1-4-29 0 0,-3 3 28 0 0,0 1-1 0 0,0 0 1 0 0,1 0 0 0 0,-1 0-1 0 0,0 0 1 0 0,0 0 0 0 0,0-1-1 0 0,0 1 1 0 0,0 0 0 0 0,0 0-1 0 0,0 0 1 0 0,0 0-1 0 0,0 0 1 0 0,1 0 0 0 0,-1 0-1 0 0,0 0 1 0 0,0 0 0 0 0,0-1-1 0 0,0 1 1 0 0,0 0-1 0 0,0 0 1 0 0,1 0 0 0 0,-1 0-1 0 0,0 0 1 0 0,0 0 0 0 0,0 0-1 0 0,0 0 1 0 0,1 0-1 0 0,-1 0 1 0 0,0 0 0 0 0,0 0-1 0 0,0 0 1 0 0,0 0 0 0 0,0 0-1 0 0,1 0 1 0 0,-1 0-1 0 0,0 0 1 0 0,0 0 0 0 0,0 0-1 0 0,0 0 1 0 0,0 1 0 0 0,0-1-1 0 0,1 0 1 0 0,-1 0-1 0 0,0 0 1 0 0,0 0 0 0 0,0 0-1 0 0,0 0 1 0 0,0 0 0 0 0,0 0-1 0 0,0 1 2 0 0,9 4-31 0 0,23 10-111 0 0,-26-12 113 0 0,-5-2 25 0 0,0-1 0 0 0,-1 0 1 0 0,1 1-1 0 0,0-1 0 0 0,-1 0 0 0 0,1 1 1 0 0,-1-1-1 0 0,1 1 0 0 0,-1-1 1 0 0,1 1-1 0 0,-1-1 0 0 0,1 1 1 0 0,-1-1-1 0 0,1 1 0 0 0,-1 0 0 0 0,0-1 1 0 0,1 1-1 0 0,-1 0 0 0 0,0-1 1 0 0,1 1-1 0 0,-1 0 0 0 0,0-1 1 0 0,0 1-1 0 0,0 0 0 0 0,0 0 0 0 0,0-1 1 0 0,0 1 3 0 0,1 1-3 0 0,5 12-1 0 0,1-1 0 0 0,1-1 0 0 0,8 11 4 0 0,-8-11 0 0 0,-5-7-2 0 0,0 0 1 0 0,0 1-1 0 0,-1-1 1 0 0,0 1-1 0 0,0 0 1 0 0,0 0-1 0 0,0 1 2 0 0,0 1-14 0 0,0-1 0 0 0,0 0-1 0 0,4 6 15 0 0,-3-6-10 0 0,0 1 0 0 0,-1-1 0 0 0,1 0-1 0 0,-1 4 11 0 0,4 10-49 0 0,4 0 33 0 0,-5 5 16 0 0,9 1 0 0 0,-12-24 0 0 0,0-1 0 0 0,0 1 0 0 0,-1 0 0 0 0,1 0 0 0 0,-1 0 0 0 0,0 0 0 0 0,0 0 0 0 0,0 1 0 0 0,0-1 0 0 0,0 0 0 0 0,-1 3 0 0 0,0 0 1 0 0,2 13-4 0 0,-2-19 4 0 0,0 0-1 0 0,0 1 1 0 0,0-1-1 0 0,1 1 1 0 0,-1-1 0 0 0,0 0-1 0 0,1 1 1 0 0,-1-1-1 0 0,0 1 1 0 0,1-1 0 0 0,-1 0-1 0 0,0 0 1 0 0,1 1-1 0 0,-1-1 1 0 0,0 0-1 0 0,1 0 1 0 0,-1 1 0 0 0,1-1-1 0 0,-1 0 1 0 0,1 0-1 0 0,-1 0 1 0 0,0 0-1 0 0,1 1 1 0 0,-1-1 0 0 0,1 0-1 0 0,-1 0 1 0 0,1 0-1 0 0,-1 0 1 0 0,1 0 0 0 0,-1 0-1 0 0,3 0 77 0 0,-3 4 5 0 0,0-1-48 0 0,0 3-35 0 0,0-4-50 0 0,3-2-36 0 0,-3 0-86 0 0,1 0 53 0 0,-1 0 47 0 0,0 0 40 0 0,1 0 55 0 0,-1 0 71 0 0,2 0 376 0 0,-1 0-360 0 0,-1 0-112 0 0,1 0-53 0 0,0 0-62 0 0,-1 0-73 0 0,1 0-49 0 0,0 0-73 0 0,0 0-81 0 0,0 0-87 0 0,0 0-94 0 0,0 0-101 0 0,0 0-110 0 0,0 0-115 0 0,4 0-847 0 0,4 0-990 0 0</inkml:trace>
  <inkml:trace contextRef="#ctx0" brushRef="#br0" timeOffset="30786.6">931 1783 6216 0 0,'-13'-13'133'0'0,"10"10"23"0"0,3 3 15 0 0,-2 0-15 0 0,-11 0-124 0 0,1 0-12 0 0,4 1 34 0 0,-4 0 132 0 0,12-1-158 0 0,-1 0 0 0 0,0 0 1 0 0,1 1-1 0 0,-1-1 1 0 0,0 0-1 0 0,1 1 1 0 0,-1-1-1 0 0,0 1 0 0 0,1-1 1 0 0,-1 1-1 0 0,1-1 1 0 0,-1 1-1 0 0,1-1 1 0 0,-1 1-1 0 0,1-1 0 0 0,-1 1 1 0 0,1 0-29 0 0,-8 8 201 0 0,1-3 34 0 0,-17 18 417 0 0,17-16-505 0 0,3-2-85 0 0,0 2 64 0 0,1-1-33 0 0,-3 13 65 0 0,3-10-73 0 0,-1 11 162 0 0,4-2-55 0 0,0-7-86 0 0,-1-1-40 0 0,-5 5 30 0 0,4-13-79 0 0,1 0 0 0 0,0 1 0 0 0,0-1-1 0 0,0 0 1 0 0,1 1 0 0 0,-1-1 0 0 0,1 1 0 0 0,-1 1-17 0 0,1 44 304 0 0,0-48-299 0 0,0-1-1 0 0,0 1 1 0 0,0-1 0 0 0,0 1 0 0 0,0 0 0 0 0,0-1 0 0 0,0 1 0 0 0,0-1 0 0 0,0 1-1 0 0,0-1 1 0 0,0 1 0 0 0,0-1 0 0 0,0 1 0 0 0,0-1 0 0 0,0 1 0 0 0,1-1-1 0 0,-1 1 1 0 0,0-1 0 0 0,0 1 0 0 0,1-1 0 0 0,-1 0 0 0 0,0 1 0 0 0,1-1 0 0 0,-1 1-1 0 0,0-1 1 0 0,1 0 0 0 0,-1 1 0 0 0,0-1 0 0 0,1 0 0 0 0,-1 1 0 0 0,1-1-1 0 0,-1 0 1 0 0,1 0 0 0 0,-1 1 0 0 0,1-1 0 0 0,-1 0 0 0 0,1 0 0 0 0,-1 0 0 0 0,1 0-1 0 0,-1 0 1 0 0,1 0 0 0 0,-1 0 0 0 0,1 0 0 0 0,-1 0 0 0 0,1 0 0 0 0,0 0-5 0 0,-1 0 2 0 0,0 0 0 0 0,0 0 0 0 0,0 0 0 0 0,0 0 0 0 0,0 0 0 0 0,0 0 0 0 0,0 0 0 0 0,0 0 0 0 0,0 0 0 0 0,0 0 0 0 0,1 0 0 0 0,-1 0 0 0 0,0 0 0 0 0,0 0 1 0 0,0 0-1 0 0,0 0 0 0 0,0 0 0 0 0,0 0 0 0 0,0 0 0 0 0,0 0 0 0 0,0 0 0 0 0,0 0 0 0 0,0 0 0 0 0,1 0 0 0 0,-1 0 0 0 0,0 0 0 0 0,0 0 0 0 0,0 1 0 0 0,0-1 0 0 0,0 0 0 0 0,0 0 1 0 0,0 0-1 0 0,0 0 0 0 0,0 0 0 0 0,0 0 0 0 0,0 0 0 0 0,0 0 0 0 0,0 0 0 0 0,0 0 0 0 0,0 0 0 0 0,0 0 0 0 0,0 1 0 0 0,0-1 0 0 0,0 0 0 0 0,0 0 0 0 0,0 0 0 0 0,0 0 0 0 0,0 0 1 0 0,0 0-1 0 0,0 0 0 0 0,0 0 0 0 0,0 0 0 0 0,0 0 0 0 0,0 1 0 0 0,0-1 0 0 0,0 0 0 0 0,0 0-2 0 0,0 10 140 0 0,0-7 11 0 0,3-3 1 0 0,2 0-139 0 0,1 0 90 0 0,1 0 54 0 0,10 0 275 0 0,-7 0-241 0 0,-10 0-180 0 0,0 0 1 0 0,1 0 0 0 0,-1 0-1 0 0,1 0 1 0 0,-1 1 0 0 0,1-1-1 0 0,-1 0 1 0 0,1-1 0 0 0,-1 1-1 0 0,1 0 1 0 0,-1 0 0 0 0,1 0-1 0 0,-1 0 1 0 0,1 0 0 0 0,-1 0-1 0 0,1-1 1 0 0,-1 1 0 0 0,1 0-1 0 0,-1 0 1 0 0,1-1 0 0 0,-1 1-1 0 0,0 0 1 0 0,1-1 0 0 0,-1 1 0 0 0,0 0-1 0 0,1-1 1 0 0,-1 1 0 0 0,0 0-1 0 0,1-1 1 0 0,-1 1 0 0 0,0-1-1 0 0,0 0-11 0 0,5-5 215 0 0,6-1 115 0 0,-10 7-307 0 0,0 0 0 0 0,0-1 0 0 0,0 1 0 0 0,0-1 0 0 0,0 1 0 0 0,0-1 1 0 0,0 0-1 0 0,0 1 0 0 0,0-1 0 0 0,0 0 0 0 0,0 0 0 0 0,-1 1 0 0 0,1-1 0 0 0,0 0 0 0 0,-1 0 1 0 0,1-1-24 0 0,2-3 131 0 0,-1 0-36 0 0,2-4 7 0 0,-4 8-100 0 0,1 0-1 0 0,-1 1 1 0 0,1-1 0 0 0,-1 0 0 0 0,1 0 0 0 0,0 1 0 0 0,-1-1-1 0 0,1 0 1 0 0,0 1 0 0 0,0-1 0 0 0,-1 1 0 0 0,1-1 0 0 0,1 1-2 0 0,3-3 0 0 0,-5 3 0 0 0,1 0 0 0 0,0-1 0 0 0,-1 1 0 0 0,1 0 0 0 0,-1 0 0 0 0,1-1 0 0 0,0 1 0 0 0,-1-1 0 0 0,1 1 0 0 0,-1-1 0 0 0,1 1 0 0 0,-1-1 0 0 0,1 1 0 0 0,-1-1 0 0 0,0 1 0 0 0,1-1 0 0 0,-1 1 0 0 0,0-1 0 0 0,1 0 0 0 0,-1 1 0 0 0,0-1 0 0 0,1 0 0 0 0,1-4 0 0 0,3-3 1 0 0,1-2 19 0 0,-4-3 39 0 0,0-3 10 0 0,4 0-17 0 0,0 0-6 0 0,-4 0 13 0 0,-2-1-65 0 0,0-27-123 0 0,0 11 102 0 0,0 20 12 0 0,0 11-16 0 0,3 4-13 0 0,-2-1 36 0 0,0 1 0 0 0,0-1 0 0 0,0 1 0 0 0,0-1-1 0 0,0 1 1 0 0,0 0 0 0 0,0-1 0 0 0,0 1 0 0 0,-1 0 0 0 0,1 0-1 0 0,-1 0 1 0 0,1-1 0 0 0,-1 2 8 0 0,2 30-74 0 0,-2-30 69 0 0,-1 4-16 0 0,1-5 18 0 0,0 1 0 0 0,0-1 0 0 0,0 0-1 0 0,0 0 1 0 0,0 0 0 0 0,1 0-1 0 0,-1 0 1 0 0,1 1 0 0 0,-1-1 0 0 0,1 1 3 0 0,4 5-1 0 0,-4-7-4 0 0,0 1 1 0 0,0-1-1 0 0,0 0 0 0 0,0 1 0 0 0,-1-1 1 0 0,1 1-1 0 0,0 0 0 0 0,-1-1 1 0 0,0 1-1 0 0,1-1 0 0 0,-1 1 0 0 0,0 0 1 0 0,0-1-1 0 0,1 1 5 0 0,-1 0-1 0 0,0 0 0 0 0,0 0 1 0 0,0-1-1 0 0,1 1 0 0 0,-1 0 0 0 0,1-1 1 0 0,-1 1-1 0 0,1 0 0 0 0,0-1 0 0 0,0 1 1 0 0,0-1-1 0 0,0 1 0 0 0,0-1 0 0 0,0 1 0 0 0,0-1 1 0 0,0 0-1 0 0,0 1 0 0 0,1-1 0 0 0,-1 0 1 0 0,12 16 16 0 0,-8-7 30 0 0,-4-8-33 0 0,0 1 0 0 0,0-1 0 0 0,0 0-1 0 0,1 0 1 0 0,-1 0 0 0 0,1 0 0 0 0,-1 0 0 0 0,1 0 0 0 0,0 0-13 0 0,11 14 73 0 0,-10-9-62 0 0,1 0-41 0 0,7-5-44 0 0,-10-2 69 0 0,0 0 0 0 0,-1 0-1 0 0,1 0 1 0 0,0 0 0 0 0,-1 0 0 0 0,1 0 0 0 0,0 0 0 0 0,0 0 0 0 0,-1 0 0 0 0,1 1 0 0 0,-1-1 0 0 0,1 0 0 0 0,0 0 0 0 0,-1 1 0 0 0,1-1 0 0 0,-1 0 0 0 0,1 1 0 0 0,0-1 0 0 0,-1 1 0 0 0,1-1 0 0 0,-1 1 0 0 0,1-1 0 0 0,-1 1 0 0 0,0-1 0 0 0,1 1 0 0 0,-1 0 5 0 0,5 4-35 0 0,6-3 47 0 0,-5-1-17 0 0,1 2 132 0 0,-5 0-168 0 0,-2-2-25 0 0,1 1-39 0 0,-1 0-45 0 0,0 0-52 0 0,0-2 5 0 0,0 1-34 0 0,0 0-323 0 0,0-1 71 0 0,0 0-47 0 0,0 0-633 0 0,0 0-502 0 0,0 0-952 0 0</inkml:trace>
  <inkml:trace contextRef="#ctx0" brushRef="#br0" timeOffset="31133.93">1373 1673 6120 0 0,'0'0'176'0'0,"-3"0"-4"0"0,-3-1-135 0 0,2-2 72 0 0,2-1 88 0 0,1-2 108 0 0,1 5 21 0 0,-2 2 12 0 0,-9 10 354 0 0,9-9-340 0 0,0-1-100 0 0,0 0-83 0 0,0-1-67 0 0,0 0-45 0 0,-3-1-45 0 0,4 1 41 0 0,1 0 19 0 0,-2 0 81 0 0,-1 0-34 0 0,0 0 36 0 0,1 0-78 0 0,-2 0-18 0 0,2 0 13 0 0,-3 2 213 0 0,-5 9-80 0 0,7-9-90 0 0,0 0-40 0 0,1-2-25 0 0,-1 0-23 0 0,0 0-9 0 0,1 1 23 0 0,-3 10 124 0 0,-6-6 22 0 0,6 3-37 0 0,-4 9 27 0 0,7-13-120 0 0,-1 12 153 0 0,3-6-130 0 0,1-5-90 0 0,-1 11 84 0 0,0 3-20 0 0,2-8-34 0 0,3-1-25 0 0,1-3 16 0 0,1 7 0 0 0,-4-6-5 0 0,1 1 0 0 0,1-2 0 0 0,-1 1 0 0 0,1 0 0 0 0,1-1 0 0 0,-1 0 1 0 0,6 4-7 0 0,-4-3 0 0 0,-3-5 0 0 0,-1 0 0 0 0,0 0 0 0 0,0 0 0 0 0,0 1 0 0 0,0 0 0 0 0,0 0 0 0 0,-2-2 2 0 0,0 1 1 0 0,0-1-1 0 0,1 0 0 0 0,-1 0 1 0 0,1 1-1 0 0,0-1 1 0 0,0 0-1 0 0,0-1 1 0 0,-1 1-1 0 0,2 0-2 0 0,-1 0 7 0 0,0 0-1 0 0,0 0 1 0 0,0 0 0 0 0,-1 0-1 0 0,1 0 1 0 0,0 0-1 0 0,-1 0 1 0 0,1 0 0 0 0,-1 1-1 0 0,1 0-6 0 0,-2-2 4 0 0,1 0 0 0 0,-1 0-1 0 0,1 0 1 0 0,0 0 0 0 0,0 0-1 0 0,0-1 1 0 0,-1 1-1 0 0,1 0 1 0 0,0-1 0 0 0,0 1-1 0 0,0 0 1 0 0,0-1 0 0 0,0 1-1 0 0,0-1 1 0 0,0 1 0 0 0,1-1-4 0 0,9 7 31 0 0,-6 6 63 0 0,-2-9-71 0 0,-1-1-1 0 0,1 1 0 0 0,0-1 1 0 0,0 0-1 0 0,1 1 1 0 0,-1-1-23 0 0,5 4 39 0 0,5 9 27 0 0,-10-9-55 0 0,-3-7-11 0 0,0 1 1 0 0,0-1-1 0 0,1 0 0 0 0,-1 1 1 0 0,0-1-1 0 0,0 1 0 0 0,0-1 1 0 0,1 1-1 0 0,-1-1 1 0 0,0 0-1 0 0,0 1 0 0 0,1-1 1 0 0,-1 1-1 0 0,0-1 0 0 0,1 0 1 0 0,-1 0-1 0 0,0 1 1 0 0,1-1-1 0 0,-1 0 0 0 0,1 1 1 0 0,-1-1-1 0 0,0 0 0 0 0,1 0 1 0 0,-1 0-1 0 0,1 1 1 0 0,-1-1-1 0 0,1 0 0 0 0,-1 0 1 0 0,1 0-1 0 0,-1 0 0 0 0,1 0 1 0 0,-1 0-1 0 0,0 0 1 0 0,1 0-1 0 0,-1 0 0 0 0,1 0 0 0 0,-1 0 1 0 0,0 0 0 0 0,0 0 0 0 0,0 0 0 0 0,0 0 0 0 0,0 0 0 0 0,0 0 0 0 0,1 0 1 0 0,-1 0-1 0 0,0 0 0 0 0,0 0 0 0 0,0 0 0 0 0,0 0 0 0 0,0 0 0 0 0,0 0 0 0 0,0 0 0 0 0,0 0 0 0 0,0 0 0 0 0,0 0 0 0 0,1 0 0 0 0,-1 0 0 0 0,0 0 0 0 0,0 0 0 0 0,0 0 0 0 0,0 0 0 0 0,0 0 0 0 0,0 0 0 0 0,0 0 0 0 0,0 0 0 0 0,0 0 0 0 0,0 0 0 0 0,0 0 0 0 0,0 0 0 0 0,0 0 0 0 0,1 1 0 0 0,-1-1 0 0 0,0 0 0 0 0,0 0 0 0 0,0 0 0 0 0,0 0 0 0 0,0 0 0 0 0,0 0 1 0 0,0 0-1 0 0,0 0 0 0 0,0 0 0 0 0,0 0 0 0 0,0 0 0 0 0,0 1 0 0 0,0-1 0 0 0,0 0 0 0 0,0 0 0 0 0,0 0 0 0 0,0 0 0 0 0,0 0 0 0 0,0 0 0 0 0,0 0 0 0 0,0 0 0 0 0,0 0-1 0 0,0 11 92 0 0,0-8 11 0 0,-3-1 1 0 0,-2 3-54 0 0,-8 8 43 0 0,12-12-86 0 0,-1 0-1 0 0,1 0 1 0 0,-1 0-1 0 0,1 0 1 0 0,-1 0-1 0 0,0 0 1 0 0,1 0-1 0 0,-1 0 1 0 0,0-1-1 0 0,1 1 1 0 0,-1-1-1 0 0,0 1 1 0 0,0-1-1 0 0,0 0 1 0 0,0 0-7 0 0,2 0 1 0 0,-19 0 83 0 0,-14 0 110 0 0,28 0-192 0 0,-4 0 38 0 0,2 0-77 0 0,-4 0-55 0 0,-13-2-96 0 0,23 1 167 0 0,-1 0 1 0 0,0 0-1 0 0,0 0 1 0 0,0 0-1 0 0,1 0 1 0 0,-1-1-1 0 0,0 1 1 0 0,1 0-1 0 0,0-1 1 0 0,-1 0 20 0 0</inkml:trace>
  <inkml:trace contextRef="#ctx0" brushRef="#br0" timeOffset="31772.27">2430 1641 7080 0 0,'0'0'157'0'0,"0"-3"23"0"0,0 3-95 0 0,0-1-48 0 0,0 0-51 0 0,0-1-80 0 0,0 1 78 0 0,0 0 42 0 0,0 0 65 0 0,0 0 62 0 0,0-1 82 0 0,0 1 97 0 0,0-1 112 0 0,-3 2-146 0 0,-6 0-25 0 0,-19-1 257 0 0,15 2-314 0 0,5 2-75 0 0,6 1-86 0 0,-3 2 30 0 0,-6-2-23 0 0,0 0 31 0 0,4 7 10 0 0,6-10-89 0 0,0 1 1 0 0,-1-1-1 0 0,1 0 0 0 0,0 1 1 0 0,0-1-1 0 0,-1 0 1 0 0,1 0-1 0 0,-1 0 1 0 0,1 0-1 0 0,-1 0 1 0 0,1 0-1 0 0,-1 0 1 0 0,0-1-1 0 0,-1 1-14 0 0,2 0 13 0 0,-1-1 0 0 0,1 1 0 0 0,-1 0 0 0 0,1-1 0 0 0,0 1 0 0 0,-1 0 0 0 0,1 0 0 0 0,0 0 0 0 0,0 0 0 0 0,-1 0 0 0 0,1 1 0 0 0,0-1 0 0 0,0 0 0 0 0,0 1-13 0 0,-4 9 84 0 0,4-9-71 0 0,0 0 1 0 0,0 1-1 0 0,0-1 1 0 0,-1 0-1 0 0,1 0 1 0 0,-1 0-1 0 0,1 0 1 0 0,-1 0-1 0 0,0 0-13 0 0,-2 2 22 0 0,0 1 1 0 0,0-1-1 0 0,0 1 0 0 0,0 0 0 0 0,0 1-22 0 0,3-4 7 0 0,0 0 0 0 0,0 1-1 0 0,0-1 1 0 0,0 1-1 0 0,0 0 1 0 0,1-1 0 0 0,-1 1-1 0 0,1-1 1 0 0,0 1-1 0 0,0 0 1 0 0,0 0-7 0 0,0 1 1 0 0,-1-1 1 0 0,1 0-1 0 0,0 1 0 0 0,-1-1 1 0 0,0 0-1 0 0,1 0 0 0 0,-1 0 1 0 0,0 0-1 0 0,-2 3-1 0 0,-3 9 11 0 0,1 14 37 0 0,0-14-33 0 0,3-11-9 0 0,1-1 0 0 0,0 0 1 0 0,0 1-1 0 0,0-1 0 0 0,0 1 1 0 0,1-1-1 0 0,-1 1 0 0 0,1-1 1 0 0,0 1-7 0 0,-1 8 10 0 0,1 10 16 0 0,4-8 30 0 0,2-3-37 0 0,1 1 53 0 0,6 12 99 0 0,-11-19-142 0 0,-1-4-22 0 0,-1-1 0 0 0,0 1 0 0 0,0-1 0 0 0,1 1-1 0 0,-1 0 1 0 0,0-1 0 0 0,1 1 0 0 0,-1-1 0 0 0,1 1 0 0 0,-1-1 0 0 0,1 1 0 0 0,-1-1 0 0 0,1 1 0 0 0,-1-1 0 0 0,1 1 0 0 0,-1-1-1 0 0,1 0 1 0 0,0 1 0 0 0,-1-1 0 0 0,1 0 0 0 0,-1 1 0 0 0,1-1-7 0 0,4 2 27 0 0,43 25 263 0 0,-32-23-184 0 0,-12-4-69 0 0,-1 0-1 0 0,0-1 1 0 0,1 0 0 0 0,-1 1 0 0 0,1-1-1 0 0,-1 0 1 0 0,0 0 0 0 0,0-1-1 0 0,2 0-36 0 0,9-4 108 0 0,13 1 45 0 0,-6-6 7 0 0,-8 8-80 0 0,-11 3-62 0 0,0-1 0 0 0,1 1 0 0 0,-1-1 0 0 0,0 0 1 0 0,0 1-1 0 0,1-1 0 0 0,-1 0 0 0 0,0 0 1 0 0,0-1-1 0 0,0 1 0 0 0,0 0 0 0 0,0-1 0 0 0,0 1 1 0 0,-1-1-19 0 0,2-1 35 0 0,0 1 0 0 0,1 0 1 0 0,-1-1-1 0 0,0 1 0 0 0,1 0 1 0 0,0 0-36 0 0,0 0 20 0 0,-1 1 1 0 0,1-1 0 0 0,-1-1-1 0 0,0 1 1 0 0,0 0 0 0 0,1-2-21 0 0,14-18 84 0 0,-7 0-36 0 0,-2-1-2 0 0,-8 19-30 0 0,1 0 0 0 0,-1 1-1 0 0,0-1 1 0 0,0 0 0 0 0,0 0 0 0 0,0 0-1 0 0,0 0 1 0 0,-1 0 0 0 0,0-4-16 0 0,0-14 15 0 0,0-17 46 0 0,0 8-65 0 0,0 28-71 0 0,0 6 6 0 0,0 5 25 0 0,0 13-30 0 0,0-19 69 0 0,0 0-1 0 0,1 1 1 0 0,-1-1 0 0 0,1 0-1 0 0,-1 1 1 0 0,1-1-1 0 0,0 0 1 0 0,0 0-1 0 0,0 0 1 0 0,0 0 0 0 0,1 2 5 0 0,8 18-23 0 0,0 7 23 0 0,-5-3 0 0 0,6-15 0 0 0,-6 10 0 0 0,2-16 0 0 0,-3-3 0 0 0,-3 0 29 0 0,1 1-122 0 0,-1 0-111 0 0,1 0-102 0 0,0 1-92 0 0,0-1-82 0 0,0 1-73 0 0,-1-1-61 0 0,0 0 35 0 0,0-2-33 0 0,1 6-1069 0 0,-1 2-964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30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15 4928 0 0,'-55'-13'141'0'0,"39"11"-73"0"0,16 2-67 0 0,0 0 1 0 0,0 0-1 0 0,0 0 0 0 0,0 0 0 0 0,-1 0 0 0 0,1 0 0 0 0,0 0 0 0 0,0 0 0 0 0,0 0 0 0 0,0 0 0 0 0,0 0 0 0 0,0 0 0 0 0,0 0 1 0 0,-1 1-1 0 0,1-1 0 0 0,0 0 0 0 0,0 0 0 0 0,0 0 0 0 0,0 0 0 0 0,0 0 0 0 0,0 0 0 0 0,0 0 0 0 0,0 0 0 0 0,0 0 1 0 0,0 0-1 0 0,-1 0 0 0 0,1 0 0 0 0,0 0 0 0 0,0 1 0 0 0,0-1 0 0 0,0 0 0 0 0,0 0 0 0 0,0 0 0 0 0,0 0 0 0 0,0 0 1 0 0,0 0-1 0 0,0 0 0 0 0,0 0 0 0 0,0 1 0 0 0,0-1 0 0 0,0 0 0 0 0,0 0 0 0 0,0 0 0 0 0,0 0 0 0 0,0 0 0 0 0,0 0 1 0 0,0 0-2 0 0,11 9 43 0 0,-5-3 0 0 0,-6 1 72 0 0,-11 6 226 0 0,3-4-63 0 0,7-7-216 0 0,0 0-1 0 0,0-1 0 0 0,1 1 1 0 0,0 0-1 0 0,-1 1 1 0 0,1-1-1 0 0,0 0 0 0 0,0 0 1 0 0,0 0-62 0 0,0 13 334 0 0,1-3-105 0 0,-1-3-80 0 0,2-1-45 0 0,0-1-20 0 0,3 2 0 0 0,-2-1-4 0 0,-1-1 1 0 0,-1 0 15 0 0,0 1 34 0 0,0 3 68 0 0,5 1 31 0 0,1 1 21 0 0,-6 1-28 0 0,-1-11-179 0 0,0 0 0 0 0,0 0 0 0 0,1-1 0 0 0,-1 1 0 0 0,0 0 0 0 0,1 0 0 0 0,0 1-43 0 0,12 6 291 0 0,3 11-3 0 0,-3-13 0 0 0,-5 5 0 0 0,-6-11-257 0 0,0 0 1 0 0,0-1 0 0 0,0 1-1 0 0,1-1 1 0 0,-1 0 0 0 0,0 0 0 0 0,1 0-1 0 0,0 1-31 0 0,6 0 129 0 0,0-1 65 0 0,-6-1 94 0 0,0 3 10 0 0,7 7 46 0 0,-9-10-167 0 0,-1 0-40 0 0,1-2 39 0 0,0-1-85 0 0,1-1-47 0 0,-2 3-7 0 0,1 1 35 0 0,3-3 114 0 0,2-1-42 0 0,8-3 56 0 0,-10 5-134 0 0,8-3 89 0 0,5-6 102 0 0,-14 8-123 0 0,-2 1-51 0 0,0-1-34 0 0,-1-1-33 0 0,0 0-8 0 0,1 2 26 0 0,11-14 72 0 0,-10 15-96 0 0,-1 0 0 0 0,0-1 0 0 0,1 1 0 0 0,-1 0 0 0 0,0-1 1 0 0,0 1-1 0 0,0-1 0 0 0,0 1 0 0 0,0-1 0 0 0,0 1 0 0 0,-1-1 1 0 0,1 0-1 0 0,0 0 0 0 0,-1 1 0 0 0,1-1 0 0 0,-1 0 0 0 0,0 0 1 0 0,0 1-1 0 0,1-1 0 0 0,-1-1-10 0 0,-1-8 30 0 0,0 7-16 0 0,1-1-1 0 0,-1 0 0 0 0,1 0 1 0 0,1 1-1 0 0,-1-1 0 0 0,0 0 1 0 0,1 0-1 0 0,0 1 1 0 0,1-4-14 0 0,11-15 72 0 0,0-1-54 0 0,-12 21-12 0 0,0 1-1 0 0,-1-1 0 0 0,1 0 1 0 0,-1 0-1 0 0,0 1 1 0 0,0-1-1 0 0,0 0 0 0 0,0 0 1 0 0,0 1-1 0 0,-1-2-5 0 0,1 2 0 0 0,0 0 0 0 0,-1 1 0 0 0,1-1 0 0 0,0 0 0 0 0,0 0 0 0 0,0 1 0 0 0,0-1 0 0 0,0 0 0 0 0,1 0 0 0 0,-1 1 0 0 0,0-1 0 0 0,1 0 0 0 0,0 0 0 0 0,-1 1 0 0 0,1-1 0 0 0,0 0 0 0 0,9-3 0 0 0,-4-5 0 0 0,-6 9-1 0 0,1 1 0 0 0,-1 0 0 0 0,1-1 0 0 0,0 1 0 0 0,-1 0 0 0 0,1 0 0 0 0,0-1 0 0 0,-1 1 1 0 0,1 0-1 0 0,0 0 0 0 0,-1 0 0 0 0,1 0 0 0 0,0 0 0 0 0,-1 0 0 0 0,1 0 1 0 0,2 0-65 0 0,-1 0 4 0 0,0 0 52 0 0,0 1 1 0 0,0-1 0 0 0,-1 0-1 0 0,1 1 1 0 0,0 0 0 0 0,0-1-1 0 0,-1 1 1 0 0,1 0 0 0 0,-1 0-1 0 0,1 0 1 0 0,1 1 8 0 0,4 2-8 0 0,-2-1-11 0 0,-4-3 16 0 0,-1 0-1 0 0,1 0 1 0 0,0 1 0 0 0,-1-1 0 0 0,1 0 0 0 0,0 1 0 0 0,-1-1 0 0 0,1 0-1 0 0,-1 1 1 0 0,1-1 0 0 0,-1 1 0 0 0,1-1 0 0 0,-1 1 0 0 0,1-1 0 0 0,-1 1-1 0 0,0 0 1 0 0,1-1 0 0 0,-1 1 0 0 0,0-1 0 0 0,1 1 0 0 0,-1 0 0 0 0,0 0 3 0 0,3 4-6 0 0,1 3-19 0 0,7 18-32 0 0,-6-16 31 0 0,-4-7 19 0 0,1 0 0 0 0,-1 0 0 0 0,0 0 0 0 0,0 0 0 0 0,0 1 0 0 0,-1-1 0 0 0,1 0 0 0 0,-1 0 0 0 0,0 0 0 0 0,1 3 7 0 0,-1 2-19 0 0,1-1 0 0 0,0 0 0 0 0,0 1 0 0 0,3 5 19 0 0,-2-5-1 0 0,0 0 0 0 0,0 1 0 0 0,-1-1 0 0 0,0 8 1 0 0,-1 237 0 0 0,0-245 0 0 0,-1 0 0 0 0,0 1 1 0 0,-1-1-1 0 0,-2 8 0 0 0,-1 5 19 0 0,3 1 34 0 0,0-5 38 0 0,-4 0-6 0 0,0-1-21 0 0,4-5-16 0 0,-5 11 72 0 0,-2-5-12 0 0,-4 9 56 0 0,12-24-151 0 0,1-1-3 0 0,0-1 0 0 0,0 1-1 0 0,0 0 1 0 0,0-1 0 0 0,0 1 0 0 0,-1 0 0 0 0,1 0 0 0 0,0-1 0 0 0,0 1-1 0 0,-1 0 1 0 0,1-1 0 0 0,0 1 0 0 0,-1-1 0 0 0,1 1 0 0 0,0 0-1 0 0,-1-1 1 0 0,1 1 0 0 0,-1-1 0 0 0,1 1 0 0 0,-1-1 0 0 0,0 1-1 0 0,1-1 1 0 0,-1 0 0 0 0,1 1 0 0 0,-1-1 0 0 0,0 0 0 0 0,0 1-10 0 0,-6 2 72 0 0,4-1-30 0 0,0 1 1 0 0,-1-1-1 0 0,1 1 1 0 0,0 0-1 0 0,0-1 1 0 0,-1 4-43 0 0,1-3 39 0 0,0 0-1 0 0,0 0 1 0 0,0 0 0 0 0,0-1 0 0 0,0 1 0 0 0,-3 1-39 0 0,-15 5 206 0 0,1-2-91 0 0,-18 9 28 0 0,37-16-135 0 0,-1 1 0 0 0,0 0 1 0 0,0-1-1 0 0,0 1 1 0 0,1-1-1 0 0,-1 0 0 0 0,0 1 1 0 0,0-1-1 0 0,0 0 1 0 0,0 0-1 0 0,0 0 0 0 0,0 0 1 0 0,1-1-9 0 0,-4 0 14 0 0,0 0 1 0 0,1 0-1 0 0,0-1 1 0 0,-1 1-1 0 0,1-1 1 0 0,-3-2-15 0 0,3 2 14 0 0,-2-1-6 0 0,5 3-7 0 0,1 0 0 0 0,-1 0 0 0 0,1 0 0 0 0,-1-1 0 0 0,1 1 0 0 0,-1 0 0 0 0,1 0 1 0 0,0 0-1 0 0,-1-1 0 0 0,1 1 0 0 0,-1 0 0 0 0,1-1 0 0 0,0 1 0 0 0,-1 0 0 0 0,1-1 0 0 0,0 1 0 0 0,-1 0 0 0 0,1-1 0 0 0,0 1 0 0 0,0 0 0 0 0,-1-1 0 0 0,1 1 0 0 0,0-1 0 0 0,0 1 0 0 0,0-1 0 0 0,0 1 0 0 0,-1 0 0 0 0,1-1 0 0 0,0 1 0 0 0,0-1 0 0 0,0 1 0 0 0,0-1 0 0 0,0 1 0 0 0,0-1 0 0 0,0 1 1 0 0,0-1-2 0 0,0-1-47 0 0,-2-1-76 0 0,0 1 32 0 0,1 1 47 0 0,-4-6 36 0 0,3 4-36 0 0,1 1-23 0 0,0 0-41 0 0,1-1-65 0 0,-1 0-70 0 0,1 0-83 0 0,0 0-95 0 0,0 1 67 0 0,0 1-53 0 0,0-1-48 0 0,0 1-42 0 0,0-1-145 0 0,0 0-42 0 0,0 0-176 0 0,0-2-474 0 0</inkml:trace>
  <inkml:trace contextRef="#ctx0" brushRef="#br0" timeOffset="451.04">617 346 5344 0 0,'-71'0'106'0'0,"56"0"-33"0"0,-1 0 53 0 0,40 0-84 0 0,44 0-64 0 0,-46 0 50 0 0,0 0 48 0 0,-7 0 16 0 0,-1 0 39 0 0,0 0 46 0 0,-1 0 51 0 0,-8 0 155 0 0,-3 0 14 0 0,11-3 25 0 0,1-7 88 0 0,-12 9-236 0 0,0-1-73 0 0,0 2-62 0 0,0-1-49 0 0,0 1-31 0 0,2 1-4 0 0,-3 0 3 0 0,0-1 6 0 0,4 0 201 0 0,1 0-96 0 0,-1 0-65 0 0,7-1 24 0 0,-6-1-23 0 0,-2 0-39 0 0,13-7 145 0 0,-9 4-24 0 0,-4-1-31 0 0,-4 5-146 0 0,0 1 0 0 0,1-1 1 0 0,-1 1-1 0 0,0-1 0 0 0,1 1 0 0 0,-1 0 0 0 0,0-1 0 0 0,1 1 0 0 0,-1 0 0 0 0,0-1 0 0 0,1 1 0 0 0,-1 0 1 0 0,0-1-1 0 0,1 1 0 0 0,-1 0 0 0 0,1 0 0 0 0,-1-1 0 0 0,1 1 0 0 0,-1 0 0 0 0,1 0 0 0 0,-1 0 1 0 0,1 0-1 0 0,-1 0 0 0 0,1 0 0 0 0,-1 0 0 0 0,1 0 0 0 0,-1 0 0 0 0,1 0 0 0 0,-1 0 0 0 0,1 0 1 0 0,-1 0-1 0 0,1 0-10 0 0,1 0 27 0 0,-1 0 1 0 0,1 0-1 0 0,0-1 1 0 0,-1 1 0 0 0,1 0-1 0 0,0-1 1 0 0,-1 1-1 0 0,1-1 1 0 0,-1 0-1 0 0,1 1 1 0 0,-1-1 0 0 0,1 0-1 0 0,-1 0 1 0 0,1 0-28 0 0,6-4 135 0 0,30-14 578 0 0,-25 12-521 0 0,-1 1-46 0 0,-6 3-73 0 0,-5 3-66 0 0,-1 0 1 0 0,1 0-1 0 0,-1 0 1 0 0,1 0-1 0 0,-1 0 0 0 0,0-1 1 0 0,1 1-1 0 0,-1 0 1 0 0,1 0-1 0 0,-1-1 0 0 0,0 1 1 0 0,1 0-1 0 0,-1 0 1 0 0,1-1-1 0 0,-1 1 0 0 0,0 0 1 0 0,0-1-1 0 0,1 1 1 0 0,-1-1-1 0 0,0 1 1 0 0,0 0-1 0 0,1-1 0 0 0,-1 1 1 0 0,0-1-1 0 0,0 1 1 0 0,0-1-1 0 0,0 1 0 0 0,1-1 1 0 0,-1 1-1 0 0,0-1 1 0 0,0 1-1 0 0,0 0 0 0 0,0-1 1 0 0,0 1-1 0 0,0-1 1 0 0,-1 1-8 0 0,4-6 157 0 0,8-4-44 0 0,-9 6-20 0 0,0 0-49 0 0,-4-4-9 0 0,2 8-21 0 0,0-4 19 0 0,0-8 47 0 0,0 10-70 0 0,0 0 0 0 0,0 0 1 0 0,0 1-1 0 0,-1-1 0 0 0,1 0 1 0 0,-1 0-1 0 0,1 1 0 0 0,-1-1 1 0 0,0 0-1 0 0,1 1 1 0 0,-2-2-11 0 0,-3-4 65 0 0,-2-1 36 0 0,-4-2 18 0 0,6 6 24 0 0,-2 3-90 0 0,1 1-13 0 0,-2-5 9 0 0,7 4-39 0 0,-1 0 0 0 0,1 0 0 0 0,-1 0 0 0 0,1 0 0 0 0,-1 1-1 0 0,1-1 1 0 0,-1 0 0 0 0,1 1 0 0 0,-1 0 0 0 0,0-1 0 0 0,1 1 0 0 0,-1 0 0 0 0,0 0 0 0 0,0 0-10 0 0,1 0 13 0 0,-1 0 0 0 0,0 0 0 0 0,0 0 0 0 0,1 1 1 0 0,-1-1-1 0 0,0 1 0 0 0,1-1 0 0 0,-1 1 1 0 0,0 0-1 0 0,1-1 0 0 0,-1 1 0 0 0,1 0 1 0 0,-1 0-1 0 0,1 0-13 0 0,-6 4-25 0 0,-9-3-37 0 0,0 1 44 0 0,7 2 18 0 0,0 0 0 0 0,0 0 0 0 0,1 1 0 0 0,0 0 0 0 0,0 1 0 0 0,-4 4 0 0 0,-1 1 0 0 0,8-8 3 0 0,0 0-1 0 0,1 1 1 0 0,-1 0-1 0 0,1 0 1 0 0,0 0 0 0 0,-1 2-3 0 0,-13 27 80 0 0,17-33-80 0 0,0 1 0 0 0,0-1 0 0 0,0 0 0 0 0,1 1 0 0 0,-1-1 0 0 0,0 0 0 0 0,0 1 0 0 0,1-1 0 0 0,-1 1 0 0 0,1-1 0 0 0,0 1 0 0 0,-1 0 0 0 0,1-1 0 0 0,0 1 0 0 0,0-1 0 0 0,0 1 0 0 0,0 0 0 0 0,0-1 0 0 0,0 1 0 0 0,1-1 0 0 0,-1 1 0 0 0,0-1 0 0 0,1 1 0 0 0,-1-1 0 0 0,1 1 0 0 0,0-1 0 0 0,-1 1 0 0 0,1-1 0 0 0,0 1 0 0 0,0 0 0 0 0,0-1 0 0 0,-1 1 0 0 0,1 0 0 0 0,-1 0 0 0 0,0 0 0 0 0,1 0 0 0 0,-1 0 0 0 0,0 0 0 0 0,0 0 0 0 0,-1 0 0 0 0,1 1 0 0 0,0-1 0 0 0,0-1 0 0 0,0 1 0 0 0,-1 0 0 0 0,2 0 0 0 0,-1 0 0 0 0,0 0 0 0 0,0 0 0 0 0,1 0 0 0 0,-1 0 0 0 0,1-1 0 0 0,0 2 0 0 0,3 3-6 0 0,0 0 1 0 0,1-1 0 0 0,0 0-1 0 0,0 1 1 0 0,0-2 0 0 0,0 1-1 0 0,1-1 1 0 0,0 0 0 0 0,0 0-1 0 0,0 0 1 0 0,0-1 0 0 0,4 2 5 0 0,3-1 1 0 0,-5-1 2 0 0,-1 0 0 0 0,1-1 0 0 0,0 0-1 0 0,-1-1 1 0 0,1 0 0 0 0,0 0 0 0 0,7 0-3 0 0,35-1 205 0 0,-16 0-106 0 0,-5 0-62 0 0,2 0-55 0 0,-15-1 3 0 0,-8-1-40 0 0,-3-3-95 0 0,1 0-69 0 0,17 0-314 0 0,-21 4 475 0 0,0 0 1 0 0,0 0 0 0 0,0 0 0 0 0,-1 0 0 0 0,1 0-1 0 0,0-1 1 0 0,-1 1 0 0 0,1 0 0 0 0,-1-1 0 0 0,1 0 57 0 0</inkml:trace>
  <inkml:trace contextRef="#ctx0" brushRef="#br0" timeOffset="773.29">1185 204 7280 0 0,'10'0'115'0'0,"-7"0"-75"0"0,0-1-1 0 0,0 1 0 0 0,0 0 0 0 0,-1 0 1 0 0,1 0-1 0 0,0 0 0 0 0,0 1 1 0 0,0-1-1 0 0,-1 1 0 0 0,1 0 1 0 0,1 0-40 0 0,4 12 176 0 0,13 6-140 0 0,-14-1-54 0 0,-1-2 39 0 0,2-6 52 0 0,-3-4 21 0 0,-1 0 52 0 0,1 7 258 0 0,-3 17 593 0 0,-2-19-732 0 0,0 13 166 0 0,-1-24-416 0 0,1 0 1 0 0,0 1-1 0 0,0-1 1 0 0,0 0-1 0 0,0 1 1 0 0,0-1-1 0 0,0 0 0 0 0,0 1 1 0 0,0-1-1 0 0,0 0 1 0 0,1 1-1 0 0,-1-1 1 0 0,0 0-1 0 0,0 0 1 0 0,0 1-1 0 0,0-1 0 0 0,0 0 1 0 0,0 1-1 0 0,1-1 1 0 0,-1 0-1 0 0,0 0 1 0 0,0 1-1 0 0,0-1 0 0 0,1 0 1 0 0,-1 0-1 0 0,0 1-15 0 0,1 0 43 0 0,8 10 282 0 0,-9-11-305 0 0,1 1-1 0 0,-1 0 0 0 0,0-1 0 0 0,1 1 1 0 0,-1 0-1 0 0,0 0 0 0 0,0-1 0 0 0,0 1 1 0 0,0 0-1 0 0,1 0 0 0 0,-1-1 0 0 0,0 1 0 0 0,0 0 1 0 0,-1 0-1 0 0,1-1 0 0 0,0 1 0 0 0,0 0 1 0 0,0 0-1 0 0,0-1 0 0 0,-1 1 0 0 0,1 0-19 0 0,-5 7 144 0 0,-2 8 213 0 0,7-15-347 0 0,0-1-1 0 0,0 1 0 0 0,0-1 0 0 0,0 0 1 0 0,0 1-1 0 0,1-1 0 0 0,-1 0 1 0 0,0 1-1 0 0,0-1 0 0 0,0 0 1 0 0,0 1-1 0 0,1-1 0 0 0,-1 0 1 0 0,0 1-1 0 0,0-1 0 0 0,0 0 1 0 0,1 0-1 0 0,-1 1 0 0 0,0-1 0 0 0,1 0 1 0 0,-1 0-1 0 0,0 0 0 0 0,0 1 1 0 0,1-1-1 0 0,-1 0 0 0 0,0 0 1 0 0,1 0-1 0 0,-1 0 0 0 0,1 0 1 0 0,-1 1-1 0 0,0-1 0 0 0,1 0 1 0 0,-1 0-1 0 0,0 0 0 0 0,1 0 0 0 0,-1 0 1 0 0,0 0-1 0 0,1 0 0 0 0,-1 0 1 0 0,1-1-1 0 0,-1 1 0 0 0,0 0 1 0 0,1 0-10 0 0,1 0 144 0 0,-4 3 0 0 0,-9 7 144 0 0,9-7 0 0 0,2-3 0 0 0,0 0-16 0 0,0 0-67 0 0,0 0-28 0 0,0 0-7 0 0,0 0 4 0 0,0 0 29 0 0,0 0 12 0 0,0 0 1 0 0,-3-3-18 0 0,-2-1-135 0 0,2 1-16 0 0,0 0 1 0 0,0-1-1 0 0,0 1 1 0 0,0 0-1 0 0,0-3-47 0 0,2 5 9 0 0,0 0 1 0 0,0-1-1 0 0,1 1 0 0 0,-1-1 1 0 0,1 1-1 0 0,-1-1 0 0 0,1 1 1 0 0,-1-1-1 0 0,1 0 1 0 0,0 1-1 0 0,0-2-9 0 0,0-52 331 0 0,0 32-279 0 0,1 18-46 0 0,0 1 1 0 0,0 0 0 0 0,0 0 0 0 0,1 0 0 0 0,-1 1-1 0 0,1-1 1 0 0,0 0 0 0 0,0 0 0 0 0,1 1 0 0 0,-1-1-1 0 0,2 0-6 0 0,3-7 10 0 0,-1 0 45 0 0,1 5-47 0 0,-2 2 5 0 0,14-15 50 0 0,-15 15-59 0 0,0 0-1 0 0,0 1 0 0 0,0-1 0 0 0,0 1 1 0 0,5-2-5 0 0,17-3 1 0 0,-16-5 0 0 0,10 1-13 0 0,22-2-167 0 0,-33 11 113 0 0,10 0-108 0 0,-18 3 156 0 0,1 0 0 0 0,-1 0 0 0 0,0 0 0 0 0,1 0 0 0 0,-1 0 0 0 0,1 0 0 0 0,-1-1 0 0 0,0 1 0 0 0,1-1 0 0 0,0 0 19 0 0,16-7-179 0 0,-15 7 149 0 0,0 0 0 0 0,0 0-1 0 0,0 1 1 0 0,0-1 0 0 0,0 1 0 0 0,0-1 0 0 0,2 1 30 0 0,2 0-124 0 0,-1 0-76 0 0,-1-1-70 0 0,-1 0-62 0 0,1-1-55 0 0,-2 1-48 0 0,4-2-545 0 0,-3 1 310 0 0,3-1-375 0 0,1 1-811 0 0,2 2-1053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5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7920 0 0,'0'0'174'0'0,"0"0"29"0"0,2 3 13 0 0,0-2-201 0 0,-1 0 0 0 0,0 1 0 0 0,0-1 1 0 0,0 1-1 0 0,0-1 0 0 0,0 1 0 0 0,-1-1 0 0 0,1 1 0 0 0,0-1 0 0 0,-1 1 0 0 0,1 0-15 0 0,2 25 57 0 0,-3-24-61 0 0,0-1 1 0 0,0 1 0 0 0,1 0 0 0 0,-1 0 0 0 0,1 0-1 0 0,0 0 1 0 0,1 2 3 0 0,1 4 16 0 0,2 1 81 0 0,1 7 314 0 0,4 3 323 0 0,0-2-35 0 0,-5-4-297 0 0,-1-1-172 0 0,1 5 112 0 0,5-5-74 0 0,-3-5-82 0 0,-3-5-91 0 0,-1 0 1 0 0,0 0 0 0 0,0 1 0 0 0,0-1 0 0 0,0 1 0 0 0,0 0-96 0 0,1 6 258 0 0,0-1-35 0 0,6 3 63 0 0,-3-4-101 0 0,-4-4-91 0 0,1-1 0 0 0,-1 0 1 0 0,0 0-1 0 0,1 0 0 0 0,-1 0 0 0 0,2-1-94 0 0,1 1 139 0 0,-1-1-54 0 0,2 1 20 0 0,-2 0 0 0 0,0 1 42 0 0,1 2 82 0 0,-1-2-197 0 0,0 0 90 0 0,1-2 55 0 0,11 1 300 0 0,-6-2-261 0 0,-10-1-200 0 0,0 0 0 0 0,0 0 0 0 0,-1 0 1 0 0,1-1-1 0 0,0 1 0 0 0,0 0 0 0 0,-1 0 1 0 0,1 0-1 0 0,0 0 0 0 0,0-1 0 0 0,-1 1 1 0 0,1 0-1 0 0,0-1 0 0 0,-1 1 0 0 0,1 0 1 0 0,-1-1-1 0 0,1 1 0 0 0,0-1 0 0 0,-1 1 1 0 0,1-1-1 0 0,-1 1 0 0 0,1-1 1 0 0,-1 0-1 0 0,0 1 0 0 0,1-1-16 0 0,-1 0 15 0 0,1 1 0 0 0,-1-1 0 0 0,0 1 0 0 0,1 0 0 0 0,-1-1 0 0 0,0 1 0 0 0,1-1 1 0 0,-1 1-1 0 0,1 0 0 0 0,-1-1 0 0 0,1 1 0 0 0,-1 0 0 0 0,1-1 0 0 0,-1 1 0 0 0,1 0 0 0 0,-1 0 0 0 0,1-1 0 0 0,-1 1 0 0 0,1 0 0 0 0,0 0 0 0 0,-1 0 0 0 0,1 0 0 0 0,-1 0 0 0 0,1 0-15 0 0,5-3 256 0 0,4-10-4 0 0,-5 0-17 0 0,6 8-10 0 0,-4-6-10 0 0,0-3-55 0 0,-5 10-108 0 0,-1 1-28 0 0,-1 1-1 0 0,1-1 1 0 0,-1 1-1 0 0,1-1 1 0 0,-1 0-1 0 0,0 1 1 0 0,0-1 0 0 0,0-1-24 0 0,0-10 62 0 0,-1 11-60 0 0,1 2 0 0 0,1 1 1 0 0,-1 0-1 0 0,0-1 0 0 0,0 1 0 0 0,0 0 0 0 0,0-1 0 0 0,0 1 0 0 0,0 0 0 0 0,0-1 0 0 0,-1 1 0 0 0,1 0 0 0 0,0-1 0 0 0,0 1 0 0 0,0 0 0 0 0,0 0 0 0 0,0-1 0 0 0,0 1 0 0 0,0 0 0 0 0,-1-1 0 0 0,1 1 1 0 0,0 0-1 0 0,0 0 0 0 0,0-1 0 0 0,-1 1 0 0 0,1 0 0 0 0,0 0-2 0 0,-12-18 9 0 0,2-4-53 0 0,0 1-56 0 0,7 16-37 0 0,-4-11-140 0 0,4 11 146 0 0,-1 0-48 0 0,2 0-19 0 0,-1 1-54 0 0,0 0-66 0 0,-1 1-74 0 0,3 1 118 0 0,-1 1-39 0 0,-1-2-415 0 0,1 0 106 0 0,0 1-54 0 0,-1-3-788 0 0,1-1-579 0 0,1-3-1152 0 0,1 8 3100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7.4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0 127 7024 0 0,'0'0'157'0'0,"0"0"23"0"0,0 0 12 0 0,3 0-27 0 0,15 0 37 0 0,-13 0-7 0 0,-2 0-86 0 0,0 0 397 0 0,-3 0 20 0 0,0 0-18 0 0,2 0-84 0 0,25 0 340 0 0,-27 0-758 0 0,0 0 0 0 0,0 0 1 0 0,0 0-1 0 0,0 0 0 0 0,0 0 1 0 0,0 0-1 0 0,0 0 0 0 0,0 0 1 0 0,0 0-1 0 0,1 0 0 0 0,-1 0 1 0 0,0 0-1 0 0,0 0 0 0 0,0 0 1 0 0,0 0-1 0 0,0 0 0 0 0,0 0 1 0 0,0 0-1 0 0,0 0 0 0 0,0 0 1 0 0,0 0-1 0 0,1 0 0 0 0,-1 0 1 0 0,0 0-1 0 0,0 0 0 0 0,0 0 1 0 0,0 0-1 0 0,0 0 0 0 0,0 0 1 0 0,0-1-1 0 0,0 1 1 0 0,0 0-1 0 0,0 0 0 0 0,0 0 1 0 0,0 0-1 0 0,0 0 0 0 0,0 0 1 0 0,0 0-1 0 0,0 0 0 0 0,0 0 1 0 0,0 0-1 0 0,0 0 0 0 0,1 0 1 0 0,-1-1-1 0 0,0 1 0 0 0,0 0 1 0 0,0 0-1 0 0,0 0 0 0 0,0 0 1 0 0,0 0-1 0 0,-1 0 0 0 0,1 0 1 0 0,0 0-1 0 0,0 0 0 0 0,0 0 1 0 0,0-1-1 0 0,0 1-6 0 0,0 0 16 0 0,0-1-1 0 0,0 1 1 0 0,0-1-1 0 0,0 1 1 0 0,1-1-1 0 0,-1 1 1 0 0,0-1-1 0 0,0 1 1 0 0,0-1 0 0 0,0 1-1 0 0,1-1 1 0 0,-1 1-1 0 0,0-1 1 0 0,1 1-1 0 0,-1-1 1 0 0,0 1-1 0 0,1-1 1 0 0,-1 1-16 0 0,9-6 245 0 0,-8 6-222 0 0,1-1 1 0 0,-1 0-1 0 0,0 1 1 0 0,0-1 0 0 0,0 0-1 0 0,1 0 1 0 0,-1 0-1 0 0,0 0 1 0 0,0 0-1 0 0,0 0 1 0 0,0 0 0 0 0,-1 0-1 0 0,1 0 1 0 0,0-1-24 0 0,1-6 172 0 0,-2-7 136 0 0,0 7-154 0 0,1 1-35 0 0,1 1-48 0 0,4 2 22 0 0,1 0-22 0 0,-7 3-71 0 0,0 1 1 0 0,0 0 0 0 0,0 0-1 0 0,0 0 1 0 0,0-1 0 0 0,1 1-1 0 0,-1 0 1 0 0,0 0-1 0 0,0-1 1 0 0,0 1 0 0 0,0 0-1 0 0,0 0 1 0 0,0-1 0 0 0,0 1-1 0 0,0 0 1 0 0,0 0 0 0 0,0-1-1 0 0,0 1 1 0 0,-1 0 0 0 0,1 0-1 0 0,0 0 1 0 0,0-1 0 0 0,0 1-1 0 0,0 0 1 0 0,0 0-1 0 0,0-1 1 0 0,0 1 0 0 0,-1 0-1 0 0,1 0 1 0 0,0 0 0 0 0,0 0-1 0 0,0-1 1 0 0,0 1 0 0 0,-1 0-1 0 0,1 0 0 0 0,-11-5 43 0 0,11 4-42 0 0,0 0 1 0 0,-1 1-1 0 0,1-1 1 0 0,0 1-1 0 0,0-1 1 0 0,-1 0 0 0 0,1 1-1 0 0,0-1 1 0 0,0 0-1 0 0,0 1 1 0 0,0-1-1 0 0,0 0 1 0 0,0 1-1 0 0,0-1 1 0 0,0 0-2 0 0,-1-8 49 0 0,-1 2-34 0 0,1 7-15 0 0,1 0 1 0 0,-1-1-1 0 0,1 1 1 0 0,-1 0-1 0 0,1 0 1 0 0,-1-1-1 0 0,1 1 1 0 0,-1 0-1 0 0,1 0 1 0 0,-1 0-1 0 0,1 0 1 0 0,-1 0-1 0 0,1 0 1 0 0,-1 0-1 0 0,0 0 1 0 0,1 0-1 0 0,-1 0 1 0 0,1 0-1 0 0,0 0 1 0 0,0 0 0 0 0,-1 0 0 0 0,1 0 0 0 0,0 0 1 0 0,0 0-1 0 0,0-1 0 0 0,0 1 0 0 0,0 0 0 0 0,0 0 0 0 0,0 0 0 0 0,0 0 0 0 0,0 0 1 0 0,0 0-1 0 0,-1 0 0 0 0,1 0 0 0 0,0 1 0 0 0,0-1 0 0 0,0 0 0 0 0,0 0 0 0 0,0 0 1 0 0,0 0-1 0 0,0 0 0 0 0,0 0 0 0 0,0 0 0 0 0,0 0 0 0 0,0 0 0 0 0,-1 0 0 0 0,1 0 0 0 0,0 0 1 0 0,0 0-1 0 0,0 0 0 0 0,0 0 0 0 0,0 0 0 0 0,0 0 0 0 0,0 0 0 0 0,0 1 0 0 0,0-1 1 0 0,0 0-1 0 0,0 0 0 0 0,0 0 0 0 0,0 0 0 0 0,0 0 0 0 0,0 0 0 0 0,0 0 0 0 0,0 0 1 0 0,0 0-1 0 0,0 0 0 0 0,0 1 0 0 0,0-1 0 0 0,0 0 0 0 0,0 0 0 0 0,0 0 0 0 0,0 0 1 0 0,0 0-1 0 0,0 0 0 0 0,0 0 0 0 0,0 0-1 0 0,0 1 3 0 0,0-1 0 0 0,0 1 0 0 0,0-1 0 0 0,0 1-1 0 0,0 0 1 0 0,0-1 0 0 0,-1 1 0 0 0,1-1 0 0 0,0 1 0 0 0,0-1 0 0 0,0 1 0 0 0,-1-1 0 0 0,1 0 0 0 0,0 1 0 0 0,0-1 0 0 0,-1 1-1 0 0,1-1 1 0 0,-1 1-3 0 0,-8 4 15 0 0,8-4-15 0 0,0 0 0 0 0,-1-1 0 0 0,1 1 0 0 0,0 0 0 0 0,0-1 0 0 0,0 1 0 0 0,0 0 0 0 0,0 0 0 0 0,0 0 0 0 0,0 0 0 0 0,0 0 0 0 0,0 0 0 0 0,0 1 0 0 0,0-1 0 0 0,-4 12 10 0 0,-1-8 18 0 0,1-1-6 0 0,3 8-1 0 0,2 25 135 0 0,0 2 101 0 0,0 1 86 0 0,0 0 72 0 0,2-29-288 0 0,4 3 13 0 0,0-3-13 0 0,-4-3-13 0 0,0-2 46 0 0,9 7-35 0 0,-8-6-77 0 0,-3-7-44 0 0,0 1 0 0 0,0-1 0 0 0,0 1 1 0 0,0-1-1 0 0,1 1 0 0 0,-1-1 1 0 0,0 0-1 0 0,0 1 0 0 0,1-1 0 0 0,-1 1 1 0 0,0-1-1 0 0,1 0 0 0 0,-1 1 1 0 0,1-1-1 0 0,-1 0 0 0 0,0 1 0 0 0,1-1 1 0 0,-1 0-1 0 0,1 1 0 0 0,-1-1 1 0 0,1 0-1 0 0,-1 0 0 0 0,0 0 0 0 0,1 1 1 0 0,-1-1-1 0 0,1 0 0 0 0,-1 0 1 0 0,1 0-1 0 0,0 0 0 0 0,-1 0 0 0 0,1 0 1 0 0,-1 0-1 0 0,1 0 0 0 0,-1 0 1 0 0,1 0-1 0 0,-1 0 0 0 0,1 0 1 0 0,-1-1-5 0 0,9 3 60 0 0,-2 4-17 0 0,-7-5-40 0 0,1 0-1 0 0,-1-1 0 0 0,0 1 1 0 0,1-1-1 0 0,-1 1 0 0 0,1-1 1 0 0,-1 1-1 0 0,1-1 0 0 0,-1 0 1 0 0,1 1-1 0 0,0-1 0 0 0,-1 1 0 0 0,1-1 1 0 0,-1 0-1 0 0,1 0 0 0 0,0 1 1 0 0,-1-1-1 0 0,1 0 0 0 0,0 0 1 0 0,-1 0-1 0 0,1 0 0 0 0,0 0 1 0 0,-1 0-1 0 0,1 0 0 0 0,0 0 1 0 0,0 0-3 0 0,27 0 51 0 0,-6 0 27 0 0,-21 0-75 0 0,1 0 1 0 0,0-1-1 0 0,-1 1 1 0 0,1-1-1 0 0,0 1 1 0 0,-1-1-1 0 0,1 1 1 0 0,-1-1-1 0 0,1 0 1 0 0,-1 0-1 0 0,2-1-3 0 0,6-3-1 0 0,-6 3-87 0 0,1 0 42 0 0,9-4 18 0 0,-7 3-11 0 0,-3 1-16 0 0,0 1-32 0 0,1-1-82 0 0,0 0-82 0 0,0 0-96 0 0,-1 0-112 0 0,-1 1 182 0 0,0 0-35 0 0,0 0-35 0 0,0 0-38 0 0,0 0-41 0 0,0 0-42 0 0,0 0-43 0 0,0 1-47 0 0,4-3-1317 0 0,3 3-1063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7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10568 0 0,'0'0'233'0'0,"0"0"39"0"0,0 0 17 0 0,0 0-27 0 0,0 0-126 0 0,2 0 96 0 0,0 0-175 0 0,1 0 40 0 0,13 0 517 0 0,-12 0-501 0 0,-2 0-100 0 0,0 0 169 0 0,-2 3-44 0 0,0-3-132 0 0,0 1-1 0 0,0-1 0 0 0,0 0 1 0 0,0 1-1 0 0,0-1 1 0 0,0 1-1 0 0,0-1 1 0 0,0 1-1 0 0,0-1 0 0 0,0 0 1 0 0,1 1-1 0 0,-1-1 1 0 0,0 1-1 0 0,0-1 0 0 0,0 0 1 0 0,1 1-1 0 0,-1-1 1 0 0,0 0-1 0 0,0 1 0 0 0,1-1 1 0 0,-1 0-1 0 0,0 1 1 0 0,0-1-1 0 0,1 0 1 0 0,-1 1-1 0 0,0-1 0 0 0,1 0 1 0 0,-1 0-1 0 0,1 0 1 0 0,-1 1-1 0 0,1-1-5 0 0,5 5 68 0 0,-5-5-66 0 0,-1 1-1 0 0,1 0 1 0 0,-1 0-1 0 0,0-1 1 0 0,0 1-1 0 0,1 0 1 0 0,-1 0-1 0 0,0 0 1 0 0,0 0-1 0 0,0 0 1 0 0,0-1 0 0 0,0 1-1 0 0,0 0 1 0 0,0 1-2 0 0,0 11-24 0 0,0-8-92 0 0,0-2 46 0 0,0 5-67 0 0,0-6-76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8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9216 0 0,'0'0'208'0'0,"0"0"33"0"0,0 0 14 0 0,0 3-42 0 0,0 8-137 0 0,0-9 89 0 0,0-2 29 0 0,0 0-2 0 0,0 0-15 0 0,0 0-61 0 0,0 0-27 0 0,0 0-7 0 0,0 0-32 0 0,0 0-116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5.9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206 332 7696 0 0,'-13'-13'225'0'0,"9"10"-52"0"0,1 2-88 0 0,0 1-58 0 0,-3 1-22 0 0,3-1 58 0 0,-7 3 264 0 0,5 2 91 0 0,4-4-384 0 0,1-1 1 0 0,-1 1 0 0 0,1 0 0 0 0,0-1 0 0 0,-1 1 0 0 0,1-1 0 0 0,-1 0 0 0 0,1 1 0 0 0,-1-1 0 0 0,0 1 0 0 0,1-1 0 0 0,-1 0 0 0 0,1 1 0 0 0,-1-1 0 0 0,0 0 0 0 0,1 0 0 0 0,-1 1 0 0 0,0-1 0 0 0,1 0 0 0 0,-1 0 0 0 0,0 0 0 0 0,1 0 0 0 0,-1 0 0 0 0,0 0 0 0 0,1 0 0 0 0,-1 0-35 0 0,-7 1 271 0 0,2 1-44 0 0,-4 3 126 0 0,2 0-128 0 0,3-2-103 0 0,5-3-92 0 0,-1 0-1 0 0,0 0 1 0 0,1 1 0 0 0,-1-1-1 0 0,0 0 1 0 0,1 1-1 0 0,-1-1 1 0 0,1 1 0 0 0,-1-1-1 0 0,1 0 1 0 0,-1 1-1 0 0,1-1 1 0 0,-1 1 0 0 0,1-1-1 0 0,-1 1 1 0 0,1 0-1 0 0,0-1 1 0 0,-1 1 0 0 0,1-1-1 0 0,0 1 1 0 0,0 0-1 0 0,-1 0-29 0 0,-1 4 119 0 0,1-4-79 0 0,0 0 0 0 0,0 1 0 0 0,0-1 0 0 0,-1 0 1 0 0,1 0-1 0 0,0 0 0 0 0,0 0 0 0 0,-1 0 0 0 0,1 0 0 0 0,-1 0 1 0 0,1 0-1 0 0,-1 0 0 0 0,1-1 0 0 0,-2 1-40 0 0,-9 6 229 0 0,3 2-70 0 0,3 4 40 0 0,1-2-49 0 0,-5 13 125 0 0,-1-6-123 0 0,6 8-6 0 0,-1-13-52 0 0,5-11-80 0 0,0-1 0 0 0,0 1 1 0 0,0-1-1 0 0,1 0 0 0 0,-1 1 0 0 0,1-1 1 0 0,-1 1-1 0 0,1 0 0 0 0,-1-1 1 0 0,1 1-1 0 0,0-1 0 0 0,0 1 1 0 0,0-1-15 0 0,0 19 169 0 0,0 0-39 0 0,0 1-33 0 0,1-7-45 0 0,6-2-28 0 0,-2-4-12 0 0,0 3 26 0 0,1 1-14 0 0,4-1 74 0 0,0 2-16 0 0,-7-8-62 0 0,-3-4-15 0 0,0 0 0 0 0,1-1 0 0 0,-1 1 0 0 0,0 0 0 0 0,1-1 0 0 0,-1 1-1 0 0,0-1 1 0 0,1 1 0 0 0,-1-1 0 0 0,1 1 0 0 0,-1-1 0 0 0,1 1 0 0 0,-1-1-1 0 0,1 1 1 0 0,-1-1 0 0 0,1 1 0 0 0,-1-1 0 0 0,1 0 0 0 0,0 1 0 0 0,-1-1-1 0 0,1 0 1 0 0,0 0-5 0 0,4 3 21 0 0,3 2 19 0 0,-7-4-30 0 0,1 0-1 0 0,-1 0 1 0 0,1-1-1 0 0,-1 1 1 0 0,1 0-1 0 0,-1-1 1 0 0,1 1-1 0 0,-1 0 1 0 0,1-1-1 0 0,0 0 1 0 0,-1 1-1 0 0,1-1 1 0 0,0 0 0 0 0,-1 0-10 0 0,14 0 84 0 0,-8 1-36 0 0,0-1-1 0 0,1-1 1 0 0,-1 1 0 0 0,0-1-1 0 0,3-1-47 0 0,2-4 97 0 0,-10 5-81 0 0,-1 0-1 0 0,1 1 1 0 0,-1-1 0 0 0,1 0 0 0 0,-1 1-1 0 0,1-1 1 0 0,0 0 0 0 0,-1 1 0 0 0,1 0-1 0 0,0 0 1 0 0,-1-1 0 0 0,1 1 0 0 0,0 0 0 0 0,0 0-16 0 0,14-1 85 0 0,-5-2-69 0 0,-2-1-49 0 0,-1-4-54 0 0,3-1-59 0 0,7-1-145 0 0,3-2-25 0 0,-9 5 143 0 0,4-4-137 0 0,-7 5 103 0 0,-1-2-43 0 0,8-7-262 0 0</inkml:trace>
  <inkml:trace contextRef="#ctx0" brushRef="#br0" timeOffset="294.08">395 1 8408 0 0,'0'0'190'0'0,"0"0"28"0"0,0 0 8 0 0,3 2-28 0 0,7 9-90 0 0,-8-9 67 0 0,-1-1-38 0 0,0 3 42 0 0,-1 0-78 0 0,-1 1-33 0 0,1-3 53 0 0,1 6 109 0 0,1-1-34 0 0,4 2 49 0 0,1-1-40 0 0,5 9 181 0 0,-8-3-73 0 0,-4-5-147 0 0,1-2-42 0 0,2 1-14 0 0,1 3 8 0 0,1-1 14 0 0,2 14 160 0 0,0 0-34 0 0,11 45 401 0 0,-1-4-9 0 0,-10-43-392 0 0,0 0 33 0 0,-2 7-7 0 0,1-14-148 0 0,0 3 48 0 0,-5-1 42 0 0,-1-7-123 0 0,-1 10 76 0 0,5-2-32 0 0,-2-13-120 0 0,5 20 122 0 0,-3 5 85 0 0,-2-8-111 0 0,-2-20-114 0 0,0-1 0 0 0,1 1 0 0 0,-1 0 0 0 0,1 0 0 0 0,0-1 0 0 0,-1 1 0 0 0,1-1 0 0 0,0 1 0 0 0,0-1 0 0 0,0 1 0 0 0,0-1 0 0 0,0 1 0 0 0,1 0-9 0 0,2 5 71 0 0,-5 2-68 0 0,1-7 9 0 0,0 11 54 0 0,-3-7 1 0 0,-7 4-38 0 0,7-7 51 0 0,3-3-34 0 0,0 0-50 0 0,0 0-47 0 0,0 0-86 0 0,0 0-151 0 0,0 0 146 0 0,0 0-47 0 0,0 0-74 0 0,0 0 85 0 0,0 0-37 0 0,0 0-39 0 0,0 0-38 0 0,0 0-390 0 0,0 0 97 0 0,0 0-52 0 0,0 0-746 0 0,0 0-585 0 0,0 0-1113 0 0</inkml:trace>
  <inkml:trace contextRef="#ctx0" brushRef="#br0" timeOffset="695.29">237 427 8496 0 0,'0'0'190'0'0,"0"0"28"0"0,0 0 10 0 0,0 0-73 0 0,0 0-18 0 0,1 0 40 0 0,1 0 143 0 0,2 0-101 0 0,-2 0-111 0 0,1 0 0 0 0,-1 0 0 0 0,0 0 0 0 0,1 0 0 0 0,-1 0 0 0 0,0-1 0 0 0,1 1 0 0 0,-1-1 0 0 0,2 0-108 0 0,4-4 291 0 0,2 0 99 0 0,4 2 62 0 0,-6 3-191 0 0,-1-2-66 0 0,1 0-24 0 0,3-3 16 0 0,-1 1 26 0 0,-3 1-21 0 0,-1 1-33 0 0,1-1 31 0 0,0 0-37 0 0,6-2 127 0 0,0 0-40 0 0,0-2-69 0 0,11-7 142 0 0,-1-1-56 0 0,-10 9-186 0 0,5 0 46 0 0,-1 1-35 0 0,-1 1-9 0 0,2-2 27 0 0,1-5-48 0 0,-15 8-45 0 0,0 0 0 0 0,0 1 1 0 0,1-1-1 0 0,-1 1 0 0 0,3-1-7 0 0,10 2 37 0 0,-15 1-32 0 0,1 1-1 0 0,-1-1 1 0 0,0 0 0 0 0,1-1 0 0 0,-1 1-1 0 0,1 0 1 0 0,-1-1 0 0 0,0 1-1 0 0,1-1 1 0 0,1-1-5 0 0,18-7 45 0 0,1 5-36 0 0,-22 4-9 0 0,1 0 0 0 0,0 0 0 0 0,0 1 0 0 0,0-1 0 0 0,0 0 0 0 0,0 1 0 0 0,0-1 1 0 0,0 1-1 0 0,0 0 0 0 0,-1 0 0 0 0,1-1 0 0 0,0 1 0 0 0,1 1 0 0 0,6 4 20 0 0,4-4 36 0 0,-9-2-42 0 0,-1 0 0 0 0,0 0 1 0 0,0 1-1 0 0,0-1 0 0 0,0 1 1 0 0,0 0-1 0 0,0 0 0 0 0,2 1-14 0 0,-1 0 8 0 0,0 0-1 0 0,0 0 1 0 0,-1 0 0 0 0,0 1-1 0 0,1 0 1 0 0,-1 0-8 0 0,19 20-12 0 0,-3 3-45 0 0,12 12-106 0 0,-29-36 162 0 0,0 1-1 0 0,-1-1 1 0 0,1 0 0 0 0,0 1-1 0 0,-1-1 1 0 0,0 1 0 0 0,1-1 0 0 0,-1 1-1 0 0,0 0 1 0 0,0-1 0 0 0,0 1 0 0 0,-1 1 1 0 0,1 0 2 0 0,1 0 0 0 0,-1 1 0 0 0,1-1 0 0 0,0 0 0 0 0,0 0 0 0 0,2 3-2 0 0,3 6 19 0 0,-1 0 0 0 0,-1 0-1 0 0,3 13-18 0 0,-5-17-2 0 0,1 1 2 0 0,1 1 0 0 0,0 0 0 0 0,3 5 0 0 0,2 1 0 0 0,-8-1 0 0 0,-2-15 0 0 0,0 0 0 0 0,0-1 0 0 0,0 1 0 0 0,0 0 0 0 0,0 0 0 0 0,0 0 0 0 0,0 0 0 0 0,1 0 0 0 0,-1-1 0 0 0,0 1 0 0 0,0 0 0 0 0,1 0 0 0 0,-1 0 0 0 0,0-1 0 0 0,1 1 0 0 0,10 5 0 0 0,-10-3-34 0 0,0 0-86 0 0,-1-1-90 0 0,0-1 56 0 0,0 0-38 0 0,0-1 192 0 0,0 1-233 0 0,0-1-40 0 0,0 1-376 0 0,0-1 85 0 0,0 1-54 0 0,0-1-733 0 0,0 0-579 0 0,0 0-1102 0 0</inkml:trace>
  <inkml:trace contextRef="#ctx0" brushRef="#br0" timeOffset="895.4">868 237 9728 0 0,'0'0'222'0'0,"0"0"30"0"0,0 0 18 0 0,0 0 14 0 0,0 0 49 0 0,3 0 19 0 0,16 0 147 0 0,-12 0-327 0 0,-4 1-96 0 0,-3 1-44 0 0,0-1-32 0 0,0-1 0 0 0,0 1 1 0 0,0-1-1 0 0,0 0 1 0 0,0 1-1 0 0,0-1 0 0 0,0 1 1 0 0,0-1-1 0 0,0 1 1 0 0,0-1-1 0 0,0 1 0 0 0,1-1 1 0 0,-1 1-1 0 0,0-1 1 0 0,0 0-1 0 0,1 1 0 0 0,-1-1 1 0 0,0 1-1 0 0,0-1 1 0 0,1 0-1 0 0,-1 1 0 0 0,0-1 1 0 0,1 0-1 0 0,-1 1 1 0 0,0-1-1 0 0,1 0 0 0 0,-1 1 1 0 0,1-1-1 0 0,-1 0 1 0 0,1 0-1 0 0,-1 0 0 0 0,0 0 1 0 0,1 1-1 0 0,28 0-2 0 0,-3-2 3 0 0,-18 1-5 0 0,0 0-41 0 0,-1 0-47 0 0,-1 0-51 0 0,-3 0-191 0 0,-1 0-18 0 0,11 0-6 0 0</inkml:trace>
  <inkml:trace contextRef="#ctx0" brushRef="#br0" timeOffset="1203.47">1152 285 8032 0 0,'-1'5'216'0'0,"1"-4"-125"0"0,5 7 68 0 0,5 9-121 0 0,-8-1-61 0 0,-1-8 46 0 0,1 0 67 0 0,3 0 95 0 0,-2-3-19 0 0,-1 0 38 0 0,1 8 303 0 0,-3-2-128 0 0,0-1-105 0 0,0-2-87 0 0,0 8 183 0 0,1-7-117 0 0,1-2-38 0 0,3 3 138 0 0,0-2-112 0 0,9 23 750 0 0,5 10 337 0 0,-2-18-523 0 0,-9-14-556 0 0,0 6 193 0 0,0-1-9 0 0,0-5-202 0 0,2 2 26 0 0,1 0 59 0 0,3 2 152 0 0,1 2 97 0 0,-13-13-536 0 0,0-1 0 0 0,0 1-1 0 0,0-1 1 0 0,0 0 0 0 0,0 0 0 0 0,1 0 0 0 0,-1 0 0 0 0,0 0 0 0 0,1 0-1 0 0,-1-1 1 0 0,1 1 0 0 0,-1-1 0 0 0,1 0 0 0 0,-1 1 0 0 0,1-1 0 0 0,-1 0-1 0 0,1-1-28 0 0,-1 1 134 0 0,-2 0-46 0 0,4 0 3 0 0,6 0-69 0 0,-8 0-5 0 0,14-2 53 0 0,-12-1-51 0 0,0 0 0 0 0,0-1 0 0 0,0 1 0 0 0,0-1 0 0 0,1-1-19 0 0,-1 1 11 0 0,1 0 59 0 0,2 3-59 0 0,-1 0-12 0 0,4-7 1 0 0,-6-8 45 0 0,-4 14-42 0 0,0 0 1 0 0,0-1-1 0 0,1 1 1 0 0,-1 0-1 0 0,1-1 1 0 0,0 1-1 0 0,0 0 0 0 0,0 0-3 0 0,12-15 13 0 0,-12 16-10 0 0,0 0 0 0 0,1 0-1 0 0,-1-1 1 0 0,0 1 0 0 0,0 0-1 0 0,0-1 1 0 0,0 1 0 0 0,0-1 0 0 0,0 1-1 0 0,0-1 1 0 0,-1 0 0 0 0,1 1-1 0 0,0-1 1 0 0,-1 0 0 0 0,1 1-1 0 0,-1-1 1 0 0,0 0 0 0 0,0 0-1 0 0,1 0-2 0 0,-2-10 2 0 0,1-10-37 0 0,3 9-72 0 0,-2 12 100 0 0,-1 0-1 0 0,1 0 0 0 0,-1 0 0 0 0,1 1 0 0 0,-1-1 0 0 0,1 0-1 0 0,-1 0 1 0 0,1 0 0 0 0,-1 0 0 0 0,0 0 0 0 0,0 0 0 0 0,1 0 0 0 0,-1 1-1 0 0,0-1 1 0 0,0 0 0 0 0,0 0 0 0 0,0 0 0 0 0,0 0 0 0 0,0 0 0 0 0,0 0 0 0 0,-1 0 8 0 0,-3-10-111 0 0,3 10 99 0 0,1 0-18 0 0,-1 0-1 0 0,1 0 0 0 0,0 0 1 0 0,0 0-1 0 0,0 0 1 0 0,0 0-1 0 0,0 0 0 0 0,0 0 1 0 0,0-1-1 0 0,0 1 0 0 0,0 0 1 0 0,0 0-1 0 0,0 0 0 0 0,1 0 1 0 0,-1 0-1 0 0,0 0 0 0 0,1 0 1 0 0,-1 0-1 0 0,1 0 1 0 0,-1 0-1 0 0,1 0 0 0 0,0 0 1 0 0,-1 0-1 0 0,1 0 31 0 0,5-9-314 0 0,-4-1-85 0 0,-2 2 75 0 0,0-1-98 0 0,0-1-178 0 0,0-4-408 0 0,0 13 51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4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8952 0 0,'0'0'200'0'0,"0"0"33"0"0,0 0 15 0 0,0 0 23 0 0,0 2 67 0 0,0 2-242 0 0,1-1 39 0 0,3 7 409 0 0,-1-6-348 0 0,0-1-76 0 0,-2-2-102 0 0,0 1-36 0 0,4 6 255 0 0,6 13-49 0 0,-4-10 25 0 0,-2-4-100 0 0,0 1 15 0 0,-4 2 32 0 0,-1 3 28 0 0,1-2-53 0 0,-1-8-90 0 0,1 0 0 0 0,-1 1 0 0 0,1-1 1 0 0,0 0-1 0 0,0 1 0 0 0,0-1 0 0 0,0 0-45 0 0,5 10 198 0 0,-2-1 6 0 0,-3 4-10 0 0,0 1-17 0 0,9 4 111 0 0,-5 6-6 0 0,6-6-22 0 0,-6 5-10 0 0,6-5-2 0 0,-6 5-6 0 0,1-13-95 0 0,-5-11-126 0 0,0-1 1 0 0,0 0 0 0 0,0 1 0 0 0,-1-1-1 0 0,1 1 1 0 0,-1-1 0 0 0,1 1 0 0 0,-1-1 0 0 0,1 1-1 0 0,-1 0 1 0 0,0-1 0 0 0,0 1 0 0 0,0-1-22 0 0,2 10 159 0 0,2 0-37 0 0,8 8 37 0 0,-1 1-57 0 0,-9-14-81 0 0,-2 4 89 0 0,1 1 39 0 0,1-4-102 0 0,9 6-14 0 0,-7-7 53 0 0,-4-1-51 0 0,1 0-16 0 0,10 0-6 0 0,-11-4-12 0 0,0-1 0 0 0,1 1 0 0 0,-1 0-1 0 0,0-1 1 0 0,1 1 0 0 0,-1 0-1 0 0,0-1 1 0 0,0 1 0 0 0,0 0 0 0 0,0-1-1 0 0,0 1 1 0 0,0 0 0 0 0,0-1-1 0 0,0 1 1 0 0,0 0-1 0 0,0 1 13 0 0,0-2-52 0 0,0 0-66 0 0,0 0-113 0 0,0 0 101 0 0,0 0-56 0 0,0 0-79 0 0,0 0 79 0 0,0 0-37 0 0,0 0-41 0 0,0 0-37 0 0,0 0-390 0 0,0 0 95 0 0,0 0-53 0 0,0 0-746 0 0,0 0-587 0 0,0 0-1116 0 0</inkml:trace>
  <inkml:trace contextRef="#ctx0" brushRef="#br0" timeOffset="453.41">301 174 8352 0 0,'0'0'190'0'0,"0"0"28"0"0,0 3 7 0 0,1 4-100 0 0,4-3-48 0 0,2 0-48 0 0,9 25-29 0 0,-13-22 25 0 0,0-1 43 0 0,1 5 160 0 0,7 13 324 0 0,-11-23-522 0 0,1-1 1 0 0,0 1-1 0 0,-1 0 1 0 0,1 0-1 0 0,0 0 1 0 0,0 0-1 0 0,0-1 1 0 0,-1 1-1 0 0,1 0 0 0 0,0 0 1 0 0,0-1-1 0 0,0 1 1 0 0,0-1-1 0 0,0 1 1 0 0,0-1-1 0 0,1 0-30 0 0,9 7 421 0 0,-6 1-127 0 0,4 9 18 0 0,-7-13-213 0 0,3 6 124 0 0,-5-7-174 0 0,1-1 0 0 0,1 0 0 0 0,-1 0 0 0 0,0 1 0 0 0,1-1 0 0 0,-1 0 0 0 0,1 0 0 0 0,-1-1 0 0 0,1 1-49 0 0,0 0 41 0 0,-1-1 0 0 0,0 1-1 0 0,1-1 1 0 0,-1 1 0 0 0,0 0 0 0 0,0-1-1 0 0,0 1 1 0 0,0 0 0 0 0,0 0-1 0 0,0-1 1 0 0,0 2-41 0 0,0 3 152 0 0,0 1 57 0 0,-1 0 77 0 0,0 2 98 0 0,3 4-84 0 0,7 1 19 0 0,-8-12-153 0 0,-1 0-44 0 0,0 2 17 0 0,-2 3-34 0 0,1-7-65 0 0,0 11 237 0 0,0-2-94 0 0,0-2-75 0 0,0-2-56 0 0,0-5-48 0 0,0 3 78 0 0,0-3-11 0 0,0 0 18 0 0,0 0-1 0 0,0 0-8 0 0,0-3-18 0 0,1-33-52 0 0,6 21-58 0 0,-2 6-2 0 0,0-23-194 0 0,-1 27 204 0 0,0-1 0 0 0,0 1 0 0 0,0 1 0 0 0,0-1 0 0 0,1 1 1 0 0,2-2 39 0 0,6-6-73 0 0,-8 7 44 0 0,1 1 1 0 0,-1 0-1 0 0,1 0 1 0 0,0 1-1 0 0,1 0 1 0 0,0 0 28 0 0,-2 0-5 0 0,0 1 0 0 0,-1 1 1 0 0,1 0 0 0 0,0 1 0 0 0,0-1 0 0 0,-1 1 0 0 0,1 0-1 0 0,0 0 1 0 0,0 0 0 0 0,2 1 4 0 0,4 0-16 0 0,-10-1 16 0 0,1 0-1 0 0,0 0 0 0 0,-1 0 1 0 0,1 0-1 0 0,-1 1 1 0 0,1-1-1 0 0,0 0 0 0 0,-1 1 1 0 0,1-1-1 0 0,-1 1 1 0 0,1 0-1 0 0,-1-1 0 0 0,1 1 1 0 0,-1 0-1 0 0,0 0 1 0 0,1 0-1 0 0,0 1 1 0 0,6 4 0 0 0,-1-2 0 0 0,1 2 0 0 0,0-1 0 0 0,0-1 0 0 0,0 1 0 0 0,0-1 0 0 0,9 2 0 0 0,-11-3 0 0 0,-1 0-1 0 0,1 0 1 0 0,0 0 0 0 0,-1 1 0 0 0,1 0 0 0 0,-1 0 0 0 0,0 1 0 0 0,1 1 0 0 0,14 14 86 0 0,-14-14-38 0 0,-5-5-31 0 0,1 1 0 0 0,-1 0 0 0 0,1-1 0 0 0,-1 1 1 0 0,0 0-1 0 0,0 0 0 0 0,0 0 0 0 0,0 0 0 0 0,0 0 0 0 0,-1 0 1 0 0,1 0-1 0 0,0 2-17 0 0,5 11 136 0 0,5-6-1 0 0,-10-9-134 0 0,0 1 0 0 0,0-1 1 0 0,0 1-1 0 0,0-1 0 0 0,0 1 0 0 0,-1 0 0 0 0,1-1 0 0 0,0 1 0 0 0,0 0 0 0 0,-1 0 1 0 0,1 0-1 0 0,-1 0 0 0 0,1-1 0 0 0,-1 1 0 0 0,1 0 0 0 0,-1 0 0 0 0,1 0 0 0 0,-1 0 1 0 0,0 0-1 0 0,0 0 0 0 0,1 0 0 0 0,-1 0 0 0 0,0 0 0 0 0,0 0 0 0 0,0 0 0 0 0,0 2-1 0 0,0-1 2 0 0,0 0-1 0 0,1 1 0 0 0,-1-1 1 0 0,1 0-1 0 0,-1 0 0 0 0,1 1 1 0 0,0-1-1 0 0,0 0-1 0 0,12 14 43 0 0,0 0-32 0 0,-8-3-11 0 0,-4-13 0 0 0,0 1 0 0 0,0-1 0 0 0,-1 0 0 0 0,1 1 0 0 0,0-1 0 0 0,0 0 0 0 0,0 0 0 0 0,0 1 0 0 0,-1-1 0 0 0,1 0 0 0 0,0 0 0 0 0,0 0 0 0 0,0 0 0 0 0,0 0 0 0 0,5 0-17 0 0,0 3 70 0 0,-4-2-56 0 0,-1 1-47 0 0,0-1-71 0 0,0 1-50 0 0,0-1-77 0 0,1 1-90 0 0,-1-1-104 0 0,1 0-116 0 0,-1-1 231 0 0,1 1-33 0 0,-1-1-37 0 0,0 0-36 0 0,1 0-40 0 0,0 0-40 0 0,4 0-1417 0 0,4 0-1102 0 0</inkml:trace>
  <inkml:trace contextRef="#ctx0" brushRef="#br0" timeOffset="984.82">1247 300 6296 0 0,'-2'0'184'0'0,"-11"0"-6"0"0,-20 3-68 0 0,33-3-96 0 0,-1 0 0 0 0,1 0 0 0 0,-1 0 0 0 0,0 1 0 0 0,1-1 0 0 0,-1 0 0 0 0,1 1 0 0 0,-1-1 0 0 0,1 0 0 0 0,-1 1 0 0 0,1-1 0 0 0,-1 1 0 0 0,1-1 0 0 0,-1 0 0 0 0,1 1-1 0 0,0-1 1 0 0,-1 1-14 0 0,-2 3 148 0 0,0-1 348 0 0,1-3 15 0 0,-2 0-332 0 0,-8 0 201 0 0,1 3-71 0 0,7 3-72 0 0,3-5-223 0 0,1-1 0 0 0,0 1 0 0 0,0-1 0 0 0,0 0 0 0 0,-1 1 0 0 0,1-1-1 0 0,0 0 1 0 0,0 1 0 0 0,-1-1 0 0 0,1 0 0 0 0,0 1 0 0 0,-1-1 0 0 0,1 0 0 0 0,0 0 0 0 0,-1 1-1 0 0,1-1 1 0 0,0 0 0 0 0,-1 0 0 0 0,1 0 0 0 0,-1 0 0 0 0,1 1 0 0 0,0-1 0 0 0,-1 0 0 0 0,1 0-1 0 0,-1 0 1 0 0,1 0 0 0 0,-1 0 0 0 0,1 0 0 0 0,0 0 0 0 0,-1 0 0 0 0,0 0-14 0 0,-4 2 322 0 0,3 0-258 0 0,-1 1 33 0 0,-12 13 482 0 0,11-12-468 0 0,2-2-84 0 0,1-2 6 0 0,-5 6 204 0 0,2-1-95 0 0,1-1-64 0 0,-1 6 26 0 0,4-1 28 0 0,-3 4 46 0 0,-2-3-43 0 0,4-8-116 0 0,0-1-1 0 0,0 1 0 0 0,0 0 1 0 0,0-1-1 0 0,1 1 1 0 0,-1 0-1 0 0,0-1 0 0 0,1 1 1 0 0,0 0-1 0 0,-1 0 1 0 0,1-1-1 0 0,0 1 0 0 0,0 0-18 0 0,0 42 342 0 0,0-33-241 0 0,0 0 34 0 0,0-9-122 0 0,0-1 1 0 0,1 1 0 0 0,-1 0-1 0 0,1 0 1 0 0,-1-1 0 0 0,1 1-1 0 0,0 0 1 0 0,0-1 0 0 0,-1 1-1 0 0,1 0 1 0 0,1-1 0 0 0,-1 1 0 0 0,0-1-1 0 0,0 0 1 0 0,1 1-14 0 0,1 1 89 0 0,-3-3-7 0 0,2 2-2 0 0,9 9 5 0 0,-7-8 22 0 0,0-2-54 0 0,3-2-3 0 0,-7 1-33 0 0,8 0 113 0 0,0 0-35 0 0,-5 1-65 0 0,0-1 0 0 0,0 0-1 0 0,0 0 1 0 0,0 0 0 0 0,-1 0-1 0 0,1 0 1 0 0,0-1 0 0 0,0 0-1 0 0,0 1 1 0 0,0-1 0 0 0,-1 0-30 0 0,6-3 78 0 0,-2 2-26 0 0,-1-1 1 0 0,0 0-1 0 0,0 0 0 0 0,0 0 1 0 0,0-1-1 0 0,-1 1 1 0 0,3-4-53 0 0,2-1 16 0 0,-3 3 4 0 0,-1 0 1 0 0,1 0-1 0 0,-2-1 1 0 0,1 1 0 0 0,2-5-21 0 0,-1-3 48 0 0,-3 10-39 0 0,4-2 4 0 0,-2-19 30 0 0,2 11-33 0 0,-6 11-10 0 0,0 1 0 0 0,-1 0 0 0 0,1-1 0 0 0,0 1 0 0 0,-1-1 0 0 0,1 1 0 0 0,-1-1 0 0 0,1 1 0 0 0,-1-1 0 0 0,0 1 0 0 0,0-1 1 0 0,1 0-1 0 0,-1 1 0 0 0,0-55 63 0 0,0 4-77 0 0,-2 34-39 0 0,-5-1 34 0 0,2 9 18 0 0,5 9 1 0 0,-3-12 0 0 0,-2 1 0 0 0,1 1 0 0 0,-1-1 0 0 0,-1 1 0 0 0,-5-8 0 0 0,8 14 0 0 0,1 0 0 0 0,-1 0 0 0 0,1 0 0 0 0,0-1 0 0 0,0 1 0 0 0,0 0 0 0 0,1-3 0 0 0,0 4 0 0 0,-1-1 0 0 0,1 1 0 0 0,-1-1 0 0 0,1 1 0 0 0,-1 0 0 0 0,-1-1 0 0 0,1 1 0 0 0,-27-46 0 0 0,28 48 0 0 0,0 1 0 0 0,1-1 0 0 0,-1 0 0 0 0,1 0 0 0 0,0 1 0 0 0,-1-1 0 0 0,1 0 0 0 0,0 0 0 0 0,0-1 0 0 0,0 3 0 0 0,0-1-1 0 0,0 1 1 0 0,0 0 0 0 0,0-1 0 0 0,0 1-1 0 0,0-1 1 0 0,0 1 0 0 0,0-1-1 0 0,0 1 1 0 0,0 0 0 0 0,0-1-1 0 0,0 1 1 0 0,0-1 0 0 0,0 1 0 0 0,0-1-1 0 0,0 1 1 0 0,-1 0 0 0 0,1-1-1 0 0,0 1 1 0 0,0-1 0 0 0,-1 1 0 0 0,1 0-1 0 0,0-1 1 0 0,0 1 0 0 0,-1 0-1 0 0,1 0 1 0 0,0-1 0 0 0,-1 1 0 0 0,1 0-1 0 0,0-1 1 0 0,-1 1 0 0 0,1 0-1 0 0,-1 0 1 0 0,1 0 0 0 0,0 0-1 0 0,-1-1 1 0 0,1 1 0 0 0,-1 0 0 0 0,1 0-1 0 0,-1 0 1 0 0,1 0 0 0 0,0 0-1 0 0,-1 0 1 0 0,1 0 0 0 0,-1 0 0 0 0,1 0-1 0 0,-1 0 1 0 0,-2 0-66 0 0,3 3-1 0 0,0 26 21 0 0,-1 31-75 0 0,1-54 111 0 0,0-1 1 0 0,1 1-1 0 0,0-1 1 0 0,1 5 9 0 0,9 11 0 0 0,-8-8 0 0 0,-2-9 0 0 0,0 0 0 0 0,0 0 0 0 0,1 0 0 0 0,0-1 0 0 0,-1 1 0 0 0,1 0 0 0 0,0-1 0 0 0,1 1 0 0 0,-2-2-1 0 0,1 1 3 0 0,0-1-1 0 0,-1 1 0 0 0,1-1 0 0 0,-1 1 0 0 0,0 0 0 0 0,0 0 1 0 0,0-1-1 0 0,0 1 0 0 0,0 0 0 0 0,0 0 0 0 0,-1 0 0 0 0,1 0 1 0 0,-1 0-1 0 0,0 0 0 0 0,0 1-1 0 0,0-1 14 0 0,0 1 1 0 0,1-1-1 0 0,-1 0 1 0 0,1 1-1 0 0,0-1 0 0 0,0 1 1 0 0,0-1-1 0 0,1 1-14 0 0,4 12 66 0 0,-1 10 24 0 0,-2-19-26 0 0,0 0 1 0 0,1 0-1 0 0,3 6-64 0 0,2 3 111 0 0,-5-9-54 0 0,8 20 104 0 0,-7-3-77 0 0,3-16-23 0 0,-8-8-58 0 0,1 0 0 0 0,-1 1 0 0 0,1-1 0 0 0,-1 0-1 0 0,0 1 1 0 0,1-1 0 0 0,-1 0 0 0 0,0 1 0 0 0,1-1 0 0 0,-1 1 0 0 0,0-1 0 0 0,1 1 0 0 0,-1-1 0 0 0,0 0 0 0 0,0 1 0 0 0,0-1-1 0 0,0 1 1 0 0,1-1 0 0 0,-1 1 0 0 0,0-1 0 0 0,0 1 0 0 0,0-1 0 0 0,0 1 0 0 0,0-1 0 0 0,0 1 0 0 0,0-1 0 0 0,0 1 0 0 0,0-1 0 0 0,0 1-3 0 0,-1 0 3 0 0,1-1 0 0 0,0 1 1 0 0,0-1-1 0 0,0 1 1 0 0,0-1-1 0 0,0 1 1 0 0,0-1-1 0 0,0 1 0 0 0,0-1 1 0 0,0 1-1 0 0,0-1 1 0 0,1 1-1 0 0,-1-1 1 0 0,0 0-1 0 0,0 1 0 0 0,0-1 1 0 0,0 1-1 0 0,1-1 1 0 0,-1 1-1 0 0,0-1 1 0 0,1 1-1 0 0,-1-1 0 0 0,0 0 1 0 0,1 1-1 0 0,-1-1 1 0 0,0 0-1 0 0,1 1 1 0 0,-1-1-1 0 0,1 0 0 0 0,-1 0 1 0 0,0 1-1 0 0,1-1-3 0 0,6 5 68 0 0,-2 8 43 0 0,6 0 1 0 0,-9-9-30 0 0,-1 0-52 0 0,-2 3-75 0 0,1-6 42 0 0,0 1-75 0 0,0-2-84 0 0,0 0-126 0 0,0 0 155 0 0,0 0-43 0 0,0 0-67 0 0,0 0 78 0 0,0 0-34 0 0,0 0-37 0 0,0 0-34 0 0,0 0-362 0 0,0 0 89 0 0,0 0-48 0 0,0 0-691 0 0,0 0-543 0 0,0 0-1032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57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8640 0 0,'0'0'197'0'0,"0"0"24"0"0,0 3 17 0 0,0 7-77 0 0,0 1-88 0 0,0 27-69 0 0,0-21 80 0 0,0-16-34 0 0,0 1 1 0 0,0 0-1 0 0,0-1 0 0 0,0 1 0 0 0,1 0 0 0 0,-1-1 0 0 0,1 1 0 0 0,-1-1 0 0 0,1 1 0 0 0,0-1 0 0 0,-1 1 0 0 0,1-1 0 0 0,1 1-50 0 0,5 12 465 0 0,-6 0-63 0 0,-1-6-202 0 0,-1 14 165 0 0,5-8-93 0 0,2-1-80 0 0,9 17 221 0 0,-10-20-222 0 0,1 1 53 0 0,4 2 144 0 0,-7-11-111 0 0,0 0-94 0 0,-1-2-59 0 0,1 0-55 0 0,0 0-22 0 0,-1 1 54 0 0,3 10 313 0 0,8-6 2 0 0,0 5 0 0 0,-11-8-244 0 0,0-1-42 0 0,1 0 23 0 0,1-1-99 0 0,1-1-73 0 0,-2 1 73 0 0,9 0 21 0 0,-9 1-57 0 0,0-1 0 0 0,0 0 0 0 0,0 0 0 0 0,1 0-1 0 0,-1 0 1 0 0,0 0 0 0 0,0-1 0 0 0,0 0 0 0 0,0 0 0 0 0,1 0-18 0 0,27-14 304 0 0,1-1 45 0 0,2-13-138 0 0,11 0-48 0 0,-40 26-155 0 0,-4 3-8 0 0,-1 0 1 0 0,1 0-1 0 0,0-1 0 0 0,-1 1 0 0 0,1 0 1 0 0,-1-1-1 0 0,1 1 0 0 0,0 0 0 0 0,-1-1 1 0 0,1 1-1 0 0,-1-1 0 0 0,1 1 0 0 0,-1-1 1 0 0,0 1-1 0 0,1-1 0 0 0,-1 1 0 0 0,1-1 1 0 0,-1 0-1 0 0,0 1 0 0 0,1-1 0 0 0,-1 0 1 0 0,0 0-1 0 0,2-4 0 0 0,0 1 0 0 0,3 0 0 0 0,17-6 0 0 0,3-4-2 0 0,-24 14 0 0 0,2 1-10 0 0,0-1-68 0 0,-3 3-13 0 0,3 10 24 0 0,10 3 55 0 0,-1 0 3 0 0,-8-1-31 0 0,-4-14 42 0 0,0 0-1 0 0,0-1 1 0 0,0 1 0 0 0,0 0-1 0 0,0 0 1 0 0,0 0-1 0 0,0-1 1 0 0,1 1 0 0 0,-1 0-1 0 0,0 0 1 0 0,1-1-1 0 0,-1 1 1 0 0,0 0 0 0 0,1-1-1 0 0,-1 1 1 0 0,1 0 0 0 0,-1-1-1 0 0,1 1 1 0 0,0-1-1 0 0,-1 1 1 0 0,1-1 0 0 0,-1 1-1 0 0,1-1 1 0 0,0 1-1 0 0,0-1 1 0 0,-1 0 0 0 0,1 1-1 0 0,0-1 1 0 0,0 0 0 0 0,0 1 0 0 0,0-1 0 0 0,1 1 0 0 0,-1 0 0 0 0,0-1 0 0 0,0 1 0 0 0,0 0 0 0 0,0 0 0 0 0,0-1 0 0 0,0 1 0 0 0,0 0 0 0 0,-1 0 0 0 0,1 0 0 0 0,0 0 0 0 0,0 0 0 0 0,-1 1 0 0 0,6 11-12 0 0,-6-13 9 0 0,1 1 0 0 0,0-1-1 0 0,0 0 1 0 0,0 1-1 0 0,-1-1 1 0 0,1 0-1 0 0,0 0 1 0 0,0 0 0 0 0,0 0-1 0 0,0 1 1 0 0,-1-1-1 0 0,1 0 1 0 0,0 0-1 0 0,1-1 4 0 0,-1 1 0 0 0,0 1-1 0 0,0-1 0 0 0,0 0 0 0 0,0 0 1 0 0,0 1-1 0 0,0-1 0 0 0,0 0 0 0 0,0 1 0 0 0,0-1 1 0 0,0 1-1 0 0,-1-1 0 0 0,1 1 0 0 0,0-1 0 0 0,0 1 1 0 0,0 0-1 0 0,-1-1 0 0 0,1 1 0 0 0,0 0 1 0 0,10 7 11 0 0,-10-8-8 0 0,0 0 0 0 0,1 0 1 0 0,-1 0-1 0 0,0 0 0 0 0,0 0 0 0 0,0 0 0 0 0,0 0 1 0 0,0 0-1 0 0,0 0 0 0 0,1-1 0 0 0,-1 1 1 0 0,0 0-1 0 0,0-1 0 0 0,0 1 0 0 0,0-1 1 0 0,0 1-5 0 0,7-5 12 0 0,-6 4-5 0 0,-1 0 0 0 0,0 0 0 0 0,1 0 0 0 0,-1 0-1 0 0,1 1 1 0 0,-1-1 0 0 0,1 0 0 0 0,0 1 0 0 0,-1-1-1 0 0,1 1 1 0 0,0 0 0 0 0,-1 0 0 0 0,1-1-1 0 0,0 1-5 0 0,13-3 52 0 0,1-10 153 0 0,0 0 42 0 0,-6 9-84 0 0,1-2 7 0 0,0-2-40 0 0,-9 6-99 0 0,1 0 0 0 0,0 0 1 0 0,0 0-1 0 0,0 0 0 0 0,0 0 0 0 0,1 0-31 0 0,-2 2 15 0 0,0-1 1 0 0,0 0-1 0 0,-1 0 0 0 0,1 0 0 0 0,0 0 1 0 0,0 0-1 0 0,-1-1 0 0 0,1 1 0 0 0,-1 0 1 0 0,1-1-1 0 0,-1 1 0 0 0,1-1 0 0 0,-1-1-15 0 0,6-10 88 0 0,2-5-52 0 0,-4 5 12 0 0,2 8-33 0 0,-7 5-14 0 0,1 0 1 0 0,-1 0 0 0 0,1-1-1 0 0,-1 1 1 0 0,0 0-1 0 0,1 0 1 0 0,-1-1 0 0 0,1 1-1 0 0,-1 0 1 0 0,0-1-1 0 0,1 1 1 0 0,-1-1 0 0 0,0 1-1 0 0,0 0 1 0 0,1-1-1 0 0,-1 1 1 0 0,0-1 0 0 0,0 1-1 0 0,0-1 1 0 0,1 1-1 0 0,-1-1 1 0 0,0 1-1 0 0,0-1 1 0 0,0 1 0 0 0,0-1-1 0 0,0 1 1 0 0,0-1-1 0 0,0 1 1 0 0,0-1 0 0 0,0 1-1 0 0,0-1 1 0 0,-1 0-2 0 0,2-5 8 0 0,-1 4-4 0 0,0 1 1 0 0,0-1 0 0 0,0 0-1 0 0,0 1 1 0 0,0-1 0 0 0,0 0-1 0 0,0 1 1 0 0,-1-1 0 0 0,1 0-1 0 0,0 1 1 0 0,-1-1 0 0 0,0-1-5 0 0,-3 2 8 0 0,1 0-4 0 0,-6-15 32 0 0,2 6-92 0 0,4 7 12 0 0,0-1 0 0 0,0 2 0 0 0,-1-1 0 0 0,1 0 0 0 0,-3-1 44 0 0,-1 2-132 0 0,1-1-92 0 0,4-1 59 0 0,-4-3-126 0 0,0 6 129 0 0,2 0-2 0 0,1 0 22 0 0,0 1-41 0 0,0-1-49 0 0,1 0-56 0 0,0 0-163 0 0,0-1-89 0 0,1 0-77 0 0,0 0-64 0 0,0 0-193 0 0,0 1-49 0 0,-3-1-1160 0 0,-5 1-1174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3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4864 0 0,'0'0'141'0'0,"0"2"-6"0"0,-1 2-115 0 0,1-4-23 0 0,5 8 25 0 0,4 9 58 0 0,-2-2 348 0 0,3 5 350 0 0,-1-3-84 0 0,-3-5-284 0 0,-6-11-353 0 0,1 0 0 0 0,-1 0-1 0 0,0 1 1 0 0,1-1 0 0 0,-1 1 0 0 0,0-1-1 0 0,0 0 1 0 0,1 1 0 0 0,-1-1 0 0 0,-1 1-57 0 0,4 17 511 0 0,1-9-300 0 0,1 0-14 0 0,-3-1-28 0 0,0-1 13 0 0,-2 2 52 0 0,0 10 0 0 0,0 35 250 0 0,0-22-127 0 0,0-25-219 0 0,0-1-34 0 0,0 3 15 0 0,0 10 99 0 0,0-12-107 0 0,0 2 47 0 0,-3 5 54 0 0,-7-1 4 0 0,7-11-43 0 0,2 1-77 0 0,1 0-49 0 0,1 1-27 0 0,-1-3 32 0 0,0 1-10 0 0,0 2-28 0 0,0-3 26 0 0,0 1 56 0 0,0 0 84 0 0,-2-3-30 0 0,-2 0-42 0 0,-3 0 96 0 0,4 0 176 0 0,3 0 18 0 0,0 0-26 0 0,0 0-118 0 0,0-10-13 0 0,0 1-65 0 0,0 0-55 0 0,0-1-43 0 0,0-1-28 0 0,0-22-10 0 0,0 18 6 0 0,1 11-40 0 0,-1 1 0 0 0,0-1 0 0 0,1 1-1 0 0,0 0 1 0 0,0-1 0 0 0,0 1 0 0 0,0 0 0 0 0,1-2-6 0 0,4-11 7 0 0,-3 4-11 0 0,-2 8 7 0 0,0 0 1 0 0,1 0-1 0 0,-1 0 0 0 0,1 0 0 0 0,-1 0 1 0 0,1 1-1 0 0,0-1 0 0 0,1 0-3 0 0,6-9 52 0 0,6-11 66 0 0,8-13 58 0 0,-14 26-114 0 0,1 1-54 0 0,2 1-47 0 0,6-3-64 0 0,-6 5 45 0 0,24-15-250 0 0,-22 15 236 0 0,-12 6 62 0 0,0 0-1 0 0,0 0 1 0 0,0 1-1 0 0,0-1 1 0 0,1 1-1 0 0,-1-1 1 0 0,0 1-1 0 0,0 0 1 0 0,1 0-1 0 0,-1 0 1 0 0,0 0-1 0 0,0 0 1 0 0,1 1-1 0 0,-1-1 1 0 0,2 1 10 0 0,4 2-49 0 0,-1-1 0 0 0,0 2 1 0 0,6 2 48 0 0,-6-3-35 0 0,-5-1 24 0 0,0-1 1 0 0,0 0-1 0 0,0 1 1 0 0,0-1-1 0 0,0 1 1 0 0,0 0 0 0 0,-1 0-1 0 0,1-1 1 0 0,1 3 10 0 0,12 20-51 0 0,-3-3 52 0 0,-5-10-1 0 0,-1-1 0 0 0,-1 1 0 0 0,1 0 0 0 0,-2 0 0 0 0,0 0 0 0 0,0 1 0 0 0,-1-1 0 0 0,0 1 0 0 0,-1 0 0 0 0,0 0 0 0 0,-1 4 0 0 0,0-10 0 0 0,-1 0 0 0 0,1 0 0 0 0,0-1 0 0 0,1 1 0 0 0,0 0 0 0 0,0 0 0 0 0,-1-1 0 0 0,1 0 0 0 0,-1 0 0 0 0,0 0 0 0 0,0 0 0 0 0,0 5 0 0 0,-1 28 1 0 0,0-1-7 0 0,0 14-41 0 0,0-48 111 0 0,0-3-28 0 0,0 0-60 0 0,0 0-101 0 0,0 0-77 0 0,0 0-299 0 0,0 0-39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58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48 317 8288 0 0,'0'0'190'0'0,"0"3"28"0"0,0-2-196 0 0,0 1 0 0 0,0 0 1 0 0,1-1-1 0 0,-1 1 0 0 0,0-1 1 0 0,1 1-1 0 0,0-1 0 0 0,-1 1 1 0 0,1-1-1 0 0,0 1 0 0 0,0-1 1 0 0,0 0-23 0 0,6 13 151 0 0,-6-3-114 0 0,-1 1-44 0 0,0 11 9 0 0,3-10 53 0 0,2-5 48 0 0,1 2 99 0 0,-4 3 67 0 0,-2-11-233 0 0,0 0 0 0 0,0-1 0 0 0,1 1 1 0 0,-1-1-1 0 0,0 1 0 0 0,1-1 1 0 0,-1 1-1 0 0,1-1 0 0 0,-1 1 0 0 0,1 0-36 0 0,8 9 247 0 0,-6-7-114 0 0,-2-1-63 0 0,-2 6-37 0 0,1-6 0 0 0,0 10 65 0 0,0-11-8 0 0,0-2-16 0 0,0 0 8 0 0,0 3-14 0 0,0 8-44 0 0,0-9-32 0 0,-1-2-64 0 0,1 0-65 0 0,-2 0-96 0 0,1 0 1 0 0,-1 0-53 0 0,1 0-46 0 0,-1 0-40 0 0,-1 0-271 0 0,-1 0-55 0 0,-4 0-988 0 0,0 0-96 0 0</inkml:trace>
  <inkml:trace contextRef="#ctx0" brushRef="#br0" timeOffset="331.86">0 144 5640 0 0,'0'0'124'0'0,"0"-3"17"0"0,0-2-68 0 0,0-12 355 0 0,0 13-320 0 0,0 1 195 0 0,0 3 8 0 0,0 0-41 0 0,0 0-164 0 0</inkml:trace>
  <inkml:trace contextRef="#ctx0" brushRef="#br0" timeOffset="616.23">615 65 4536 0 0,'0'0'133'0'0,"0"-3"-5"0"0,1 3-127 0 0,-1-1 0 0 0,0 1 0 0 0,0-1 0 0 0,0 1 0 0 0,0 0 0 0 0,0-1 0 0 0,0 1 0 0 0,-1-1 0 0 0,1 1 0 0 0,0-1 0 0 0,0 1 1 0 0,0 0-1 0 0,0-1 0 0 0,0 1 0 0 0,-1 0 0 0 0,1-1 0 0 0,0 1 0 0 0,0-1 0 0 0,-1 1 0 0 0,1 0 0 0 0,0 0 0 0 0,0-1 0 0 0,-1 1 0 0 0,1 0 0 0 0,0-1 0 0 0,-1 1 0 0 0,1 0 0 0 0,0 0 0 0 0,-1 0 0 0 0,1-1 0 0 0,-1 1-1 0 0,-6-5-5 0 0,3-1-12 0 0,-1 0 32 0 0,-1 5 74 0 0,4 1 51 0 0,1 0 166 0 0,-1-1-30 0 0,1-1-59 0 0,0 1-74 0 0,0 0-32 0 0,-1-1 30 0 0,0 1-75 0 0,-2-2 17 0 0,3 2-23 0 0,-1 0 39 0 0,-11-4 496 0 0,11 2-417 0 0,0-1-12 0 0,0 1-18 0 0,0 1-1 0 0,0 2-16 0 0,-1-1 42 0 0,0 1 51 0 0,-2 0 61 0 0,3 0-130 0 0,-1-1-59 0 0,-7 0 76 0 0,5 1-34 0 0,2 0-20 0 0,1 1 40 0 0,0-1 48 0 0,0 1 55 0 0,-3 2-16 0 0,0 1-92 0 0,-1 2-53 0 0,-2 3-25 0 0,3-2 48 0 0,3-5 85 0 0,2-2-2 0 0,-3 3-4 0 0,-3 4-94 0 0,-7 17 215 0 0,6-11-189 0 0,7-12-133 0 0,-2 4 22 0 0,1 1-33 0 0,0 32-189 0 0,2-31 187 0 0,-1 0 38 0 0,0 21 40 0 0,0 1 35 0 0,0 1 43 0 0,0 0 49 0 0,0 1 56 0 0,0-1 62 0 0,0-1 70 0 0,0 0 76 0 0,-1-23-375 0 0,2-5-28 0 0,3 6 15 0 0,5 11 51 0 0,-8-16-118 0 0,-1 0-1 0 0,1 1 1 0 0,0-1-1 0 0,-1 0 1 0 0,0 1 0 0 0,0-1-1 0 0,0 0 1 0 0,0 1 0 0 0,0 1-2 0 0,0 0 12 0 0,2 1 52 0 0,9 6-32 0 0,-8-6 32 0 0,-3 5-38 0 0,0-7 1 0 0,0-3-70 0 0,0 0-78 0 0,0 0-77 0 0,0 0 56 0 0,0 0-33 0 0,0 0-35 0 0,0 0-34 0 0,0 0-333 0 0,0 0 78 0 0,0 0-46 0 0,0 0-644 0 0,0 0-507 0 0,0 0-966 0 0</inkml:trace>
  <inkml:trace contextRef="#ctx0" brushRef="#br0" timeOffset="1117.1">221 333 5640 0 0,'0'0'124'0'0,"0"0"17"0"0,0 0 12 0 0,0 0 50 0 0,0 0-75 0 0,0 0 107 0 0,0 0 198 0 0,0 0 14 0 0,3-3-9 0 0,7-7-38 0 0,-8 8-183 0 0,0 1-58 0 0,0 0-48 0 0,0 1-40 0 0,0 0-23 0 0,3 1 6 0 0,-4-1-1 0 0,-1 0 4 0 0,4 0 102 0 0,7 0 213 0 0,-2 0-45 0 0,-1 0-44 0 0,0-1-45 0 0,-2-1-44 0 0,0 0-45 0 0,0-2-44 0 0,-1 0-46 0 0,-5 4-49 0 0,1 0 0 0 0,-1-1 0 0 0,0 1 0 0 0,0 0 0 0 0,0 0 0 0 0,1-1 0 0 0,-1 1-1 0 0,0 0 1 0 0,1 0 0 0 0,-1 0 0 0 0,0 0 0 0 0,0 0 0 0 0,1-1 0 0 0,-1 1 0 0 0,0 0 0 0 0,1 0 0 0 0,-1 0-1 0 0,0 0 1 0 0,1 0 0 0 0,-1 0 0 0 0,0 0 0 0 0,1 0 0 0 0,-1 0 0 0 0,0 0 0 0 0,1 0 0 0 0,-1 0-10 0 0,20-3 223 0 0,2-7 55 0 0,-21 10-258 0 0,1-1 1 0 0,-1 1-1 0 0,0-1 0 0 0,1 1 0 0 0,-1 0 1 0 0,1 0-1 0 0,-1-1 0 0 0,0 1 1 0 0,1 0-1 0 0,0 0-20 0 0,16-2 168 0 0,-7-2-100 0 0,7-3 50 0 0,1 5 18 0 0,-11 2-94 0 0,-5 1-31 0 0,0-1 0 0 0,0 0 1 0 0,0 1-1 0 0,0-2 0 0 0,0 1 0 0 0,0 0 1 0 0,0 0-1 0 0,0-1 0 0 0,0 0 0 0 0,0 0 1 0 0,0 0-12 0 0,16-9 64 0 0,7 4 0 0 0,-13 0-22 0 0,-11 5-36 0 0,-1 0 1 0 0,0 1-1 0 0,1-1 1 0 0,-1 0 0 0 0,1 1-1 0 0,-1-1 1 0 0,1 1 0 0 0,-1-1-1 0 0,1 1 1 0 0,-1 0-1 0 0,1-1 1 0 0,0 1 0 0 0,-1 0-7 0 0,3 0-75 0 0,0 0 35 0 0,3 0 41 0 0,-1 0 77 0 0,7 0 198 0 0,-9 0-217 0 0,1 0-35 0 0,1 0-58 0 0,0 0-89 0 0,-2 0 12 0 0,0 0-34 0 0,0 0-40 0 0,1 0-41 0 0,0 0-45 0 0,1 0-49 0 0,0 0-52 0 0,0 0-55 0 0,-6 0 151 0 0,0 0-39 0 0,0 0-415 0 0,0 0-281 0 0,0 0-654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56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64 5296 0 0,'0'0'116'0'0,"0"0"17"0"0,0 0 12 0 0,-2-3-14 0 0,-11-7-104 0 0,-3 7 6 0 0,10 3 18 0 0,-13-1 209 0 0,19 1-251 0 0,-1 0 1 0 0,1-1-1 0 0,0 1 1 0 0,-1 0 0 0 0,1 0-1 0 0,-1-1 1 0 0,1 1 0 0 0,0 0-1 0 0,-1-1 1 0 0,1 1-1 0 0,0 0 1 0 0,-1-1 0 0 0,1 1-1 0 0,0 0 1 0 0,0-1-1 0 0,-1 1 1 0 0,1-1 0 0 0,0 1-1 0 0,0-1 1 0 0,0 1-1 0 0,0 0 1 0 0,-1-1 0 0 0,1 1-1 0 0,0-1 1 0 0,0 1-1 0 0,0-1 1 0 0,0 1 0 0 0,0-1-1 0 0,0 1 1 0 0,0-1-10 0 0,-2-4 229 0 0,-9-3-18 0 0,-3 4 83 0 0,-19 3 401 0 0,30 1-636 0 0,-8-1 250 0 0,7 1-210 0 0,1-1-1 0 0,0 1 1 0 0,0 0 0 0 0,-1 0-1 0 0,1 1 1 0 0,0-1 0 0 0,0 1-1 0 0,0-1 1 0 0,0 1 0 0 0,-1 0-99 0 0,-4 4 237 0 0,-1 0-49 0 0,-9 6 73 0 0,16-10-229 0 0,-1 0 0 0 0,1 0 0 0 0,0 0 0 0 0,-1 0 0 0 0,1 0 0 0 0,-1 0 0 0 0,1-1 0 0 0,-1 1 0 0 0,-1-1-32 0 0,-1 3 128 0 0,0 3-111 0 0,3-5-17 0 0,1 1 0 0 0,-1 0 0 0 0,1 0-1 0 0,-1 0 1 0 0,0-1 0 0 0,0 1 0 0 0,0-1 0 0 0,0 0-1 0 0,0 1 1 0 0,0-1 0 0 0,0 0 0 0 0,0 0 0 0 0,0 0-1 0 0,-1 0 1 0 0,1-1 0 0 0,0 1 0 0 0,-1-1 0 0 0,-1 1 0 0 0,4-1-2 0 0,0 0 1 0 0,-1-1-1 0 0,1 1 0 0 0,-1 0 1 0 0,1 0-1 0 0,-1 0 1 0 0,1 0-1 0 0,-1 0 1 0 0,1 0-1 0 0,-1 1 0 0 0,1-1 1 0 0,-1 0-1 0 0,1 0 1 0 0,-1 0-1 0 0,1 0 1 0 0,-1 0-1 0 0,1 1 0 0 0,-1-1 1 0 0,1 0-1 0 0,-1 0 1 0 0,1 1-1 0 0,0-1 1 0 0,-1 0-1 0 0,1 1 0 0 0,0-1 1 0 0,-1 1-1 0 0,1-1 1 0 0,0 0-1 0 0,-1 1 1 0 0,1-1-1 0 0,0 1 0 0 0,0-1 3 0 0,-5 7-11 0 0,-5-2 10 0 0,4 6 0 0 0,-4-6 0 0 0,9-4 0 0 0,1 0 1 0 0,0-1 0 0 0,-1 1 0 0 0,1 0-1 0 0,0 0 1 0 0,0 0 0 0 0,-1-1 0 0 0,1 1 0 0 0,0 0-1 0 0,0 0 1 0 0,0 0 0 0 0,0 0 0 0 0,0 0-1 0 0,0 0 0 0 0,0 0 3 0 0,0 0 0 0 0,0 0 0 0 0,0 0 1 0 0,0-1-1 0 0,0 1 0 0 0,0 0 0 0 0,0 0 0 0 0,1 0 0 0 0,-1 0 0 0 0,0-1 0 0 0,0 1 0 0 0,1 0 0 0 0,-1 0 0 0 0,1 0-3 0 0,0 0 3 0 0,-1-1 0 0 0,1 1 0 0 0,0-1-1 0 0,0 0 1 0 0,0 0 0 0 0,-1 1 0 0 0,1-1 0 0 0,0 0 0 0 0,0 0 0 0 0,0 0-1 0 0,0 0 1 0 0,-1 0 0 0 0,1 0 0 0 0,1 0-3 0 0,-2 0 6 0 0,1 0 0 0 0,-1 0 0 0 0,1 0 0 0 0,-1 0 1 0 0,1 0-1 0 0,0 0 0 0 0,-1 0 0 0 0,1 0 0 0 0,-1 0 0 0 0,1 0 0 0 0,-1 0 0 0 0,1 0 0 0 0,-1 0 0 0 0,0 1 1 0 0,1-1-1 0 0,-1 0 0 0 0,1 0 0 0 0,-1 1 0 0 0,1-1 0 0 0,-1 0 0 0 0,1 0 0 0 0,-1 1 0 0 0,0-1 0 0 0,1 1 1 0 0,-1-1-1 0 0,0 0 0 0 0,1 1 0 0 0,-1-1 0 0 0,0 1-6 0 0,8 6 146 0 0,16-2 30 0 0,12 11 150 0 0,-25-11-266 0 0,7 1 42 0 0,1-4 26 0 0,-12-1-87 0 0,0 0 0 0 0,0 0 0 0 0,0 0 0 0 0,-1 1 1 0 0,4 1-42 0 0,6 1 66 0 0,2 0 6 0 0,-10-2-36 0 0,-1 0 1 0 0,1 0 0 0 0,-1 0 0 0 0,0 1 0 0 0,1 1-37 0 0,15 5 85 0 0,1-3-48 0 0,-14-3-36 0 0,0 0 1 0 0,-1 0-1 0 0,1 0 1 0 0,-1 1-2 0 0,-2-1-7 0 0,0 0 1 0 0,0 0 0 0 0,7 1 6 0 0,-8-3-8 0 0,0 1 0 0 0,0 0 1 0 0,-1 0-1 0 0,1 0 1 0 0,-1 1-1 0 0,1 0 1 0 0,1 1 7 0 0,37 25 0 0 0,-39-27-2 0 0,-4-2 4 0 0,-1 1 0 0 0,1-1 0 0 0,0 0 0 0 0,-1 1 0 0 0,1-1 0 0 0,0 0 0 0 0,-1 1 0 0 0,1-1 0 0 0,-1 1 0 0 0,1-1 0 0 0,-1 0-1 0 0,1 1 1 0 0,-1-1 0 0 0,1 1 0 0 0,-1 0 0 0 0,0-1 0 0 0,1 1 0 0 0,-1-1 0 0 0,0 1 0 0 0,1 0 0 0 0,-1-1 0 0 0,0 1-2 0 0,3 4 12 0 0,7 8 9 0 0,-6-7 28 0 0,-5 4-32 0 0,1-10-9 0 0,0 5 75 0 0,0-2-34 0 0,0 5 23 0 0,-3-3 32 0 0,-2 2-53 0 0,1 2 33 0 0,3-6-57 0 0,0-1 0 0 0,0 0 0 0 0,-1 0-1 0 0,1 0 1 0 0,0 0 0 0 0,-1 0-1 0 0,1 0 1 0 0,-1 0 0 0 0,1 0-1 0 0,-1 0 1 0 0,0-1 0 0 0,-1 1-27 0 0,-2 1 49 0 0,5-3-37 0 0,-1 0 0 0 0,0 0 0 0 0,1 1 0 0 0,-1-1 0 0 0,0 0 0 0 0,1 1 0 0 0,-1-1 0 0 0,1 1 0 0 0,-1-1 0 0 0,1 0 0 0 0,-1 1 0 0 0,1-1 0 0 0,-1 1 1 0 0,1-1-1 0 0,-1 1 0 0 0,1 0 0 0 0,0-1 0 0 0,-1 1 0 0 0,1-1 0 0 0,0 1 0 0 0,0 0 0 0 0,-1 0-12 0 0,-1 4 44 0 0,1-4-28 0 0,-1 1 0 0 0,1-1 0 0 0,0 1 0 0 0,-1-1 0 0 0,1 0 0 0 0,-1 1 0 0 0,1-1 1 0 0,-1 0-1 0 0,0 0 0 0 0,0 0 0 0 0,1 0 0 0 0,-1 0 0 0 0,-1-1-16 0 0,-26 11 152 0 0,23-9-127 0 0,2-1-2 0 0,-1 0 0 0 0,0 0 0 0 0,1 0 1 0 0,-1-1-1 0 0,1 1 0 0 0,-4-1-23 0 0,-4-1 12 0 0,1 0-41 0 0,-2 1-63 0 0,0-1-81 0 0,9 1 40 0 0,-5 1 8 0 0,3-2-42 0 0,3 1 51 0 0,1-1-36 0 0,-1 1-44 0 0,1-1-51 0 0,0 0-18 0 0,0-1-45 0 0,0 1-40 0 0,0-1-36 0 0,-2-1-465 0 0,0 1-79 0 0,-2 0-622 0 0,-3 1-877 0 0,8 1 2357 0 0</inkml:trace>
  <inkml:trace contextRef="#ctx0" brushRef="#br0" timeOffset="423.38">648 1 6992 0 0,'0'0'157'0'0,"0"0"23"0"0,0 0 12 0 0,3 3-27 0 0,19 20-116 0 0,-19-18-5 0 0,-1-1 37 0 0,-1 1 34 0 0,2 2 54 0 0,0-1-30 0 0,1 3 116 0 0,9 12 413 0 0,-9-15-492 0 0,1 0-33 0 0,-2-3-51 0 0,-1 0 0 0 0,0 0 1 0 0,1 0-1 0 0,-1 0 0 0 0,0 1 0 0 0,0 0-92 0 0,6 11 329 0 0,0-6-152 0 0,2 4 115 0 0,-8-8-171 0 0,1 0 0 0 0,-1 0 1 0 0,0 0-1 0 0,-1 1 0 0 0,1 1-121 0 0,3 9 297 0 0,2 1 52 0 0,-2-8-135 0 0,3 5 184 0 0,0 1-1 0 0,-3-6-182 0 0,0 23 577 0 0,0-24-645 0 0,-4-7-120 0 0,0 0 0 0 0,0 1 0 0 0,0-1 0 0 0,0 1 0 0 0,-1-1 0 0 0,1 1 0 0 0,0 0 1 0 0,-1-1-1 0 0,1 1 0 0 0,-1-1 0 0 0,0 1 0 0 0,0 0 0 0 0,0-1 0 0 0,1 1-27 0 0,-1 2 7 0 0,0 1 34 0 0,0 5 122 0 0,0 3 143 0 0,0 4 259 0 0,0-10-112 0 0,0-7-218 0 0,0-3-132 0 0,0-2-42 0 0,0-3-51 0 0,0-3-59 0 0,-1 3 58 0 0,1 5-9 0 0,-1-1 0 0 0,1 1 1 0 0,0-1-1 0 0,0 0 0 0 0,1 1 0 0 0,-1-1 0 0 0,1 1 0 0 0,0-1 1 0 0,0-1-1 0 0,2-1 1 0 0,-1 2-12 0 0,-1 0 1 0 0,1 1-1 0 0,0-1 0 0 0,0 1 1 0 0,0 0-1 0 0,0 0 0 0 0,1-1 1 0 0,-1 2-1 0 0,1-1 0 0 0,2-2 11 0 0,8 0-80 0 0,-8-6 20 0 0,9 6 32 0 0,4-4-35 0 0,-7 4 38 0 0,-3 5 30 0 0,-1 1-9 0 0,-5-1 5 0 0,0 0-1 0 0,0 0 0 0 0,0 0 0 0 0,0 0 0 0 0,0 1 0 0 0,0-1 0 0 0,0 1 0 0 0,0 0 1 0 0,-1-1-1 0 0,1 1 0 0 0,0 0 0 0 0,0 0 0 0 0,1 1 0 0 0,-2-1-1 0 0,0 0-1 0 0,1 0 1 0 0,-1-1 0 0 0,1 1-1 0 0,-1 0 1 0 0,1-1 0 0 0,-1 1-1 0 0,1-1 1 0 0,0 1 0 0 0,-1-1-1 0 0,1 0 1 0 0,-1 0 0 0 0,2 0 0 0 0,-1 0-6 0 0,-1 1 0 0 0,1-1-1 0 0,0 0 1 0 0,-1 0 0 0 0,1 1-1 0 0,-1-1 1 0 0,1 1 0 0 0,-1-1-1 0 0,1 1 1 0 0,-1 0 0 0 0,0-1-1 0 0,1 1 1 0 0,-1 0 0 0 0,0 0-1 0 0,1 0 1 0 0,-1 0 0 0 0,0 0-1 0 0,0 0 1 0 0,1 1 7 0 0,-1 0-7 0 0,1 0 1 0 0,0-1-1 0 0,-1 1 1 0 0,1-1-1 0 0,0 1 1 0 0,0-1-1 0 0,0 0 0 0 0,0 0 1 0 0,0 0-1 0 0,1 0 7 0 0,9 2-8 0 0,-11-3 8 0 0,0 0-1 0 0,0 0 1 0 0,0 0 0 0 0,0 1 0 0 0,-1-1 0 0 0,1 0 0 0 0,0 1 0 0 0,0-1 0 0 0,0 0 0 0 0,0 1 0 0 0,0-1 0 0 0,-1 1 0 0 0,1 0 0 0 0,0-1-1 0 0,0 1 1 0 0,-1-1 0 0 0,1 1 0 0 0,0 0 0 0 0,-1 0 0 0 0,1-1 0 0 0,-1 1 0 0 0,1 0 0 0 0,-1 0 0 0 0,1 0 0 0 0,-1 0 0 0 0,0-1 0 0 0,1 2 0 0 0,0-1 0 0 0,0 1 0 0 0,1 0 0 0 0,-1-1 0 0 0,1 1 0 0 0,-1-1 0 0 0,1 0 0 0 0,-1 1 0 0 0,1-1 0 0 0,0 0 0 0 0,0 0 0 0 0,-1 0 0 0 0,1 0 0 0 0,1 0 0 0 0,0 0 0 0 0,0 1 0 0 0,0-1 0 0 0,0 1 0 0 0,0 0 0 0 0,0 0 0 0 0,1 1 0 0 0,0 2 0 0 0,-1-1 0 0 0,8 19 0 0 0,-1-7 0 0 0,-7-3-11 0 0,-3-13 10 0 0,0 0 0 0 0,0 0 0 0 0,0 0 0 0 0,0 0 0 0 0,0 0 0 0 0,0 0 0 0 0,0 0 0 0 0,0 0 0 0 0,0 1 0 0 0,0-1 1 0 0,0 0-1 0 0,0 0 0 0 0,0 0 0 0 0,0 0 0 0 0,0 0 0 0 0,0 0 0 0 0,0 0 0 0 0,0 0 0 0 0,0 0 0 0 0,0 0 0 0 0,0 1 0 0 0,0-1 0 0 0,0 0 0 0 0,0 0 0 0 0,0 0 1 0 0,0 0-1 0 0,0 0 0 0 0,0 0 0 0 0,0 0 0 0 0,0 0 0 0 0,1 0 0 0 0,-1 0 0 0 0,0 0 0 0 0,0 0 0 0 0,0 0 0 0 0,0 0 0 0 0,0 0 0 0 0,0 0 0 0 0,0 1 0 0 0,0-1 0 0 0,0 0 1 0 0,0 0-1 0 0,0 0 0 0 0,1 0 0 0 0,-1 0 0 0 0,0 0 0 0 0,0 0 0 0 0,0 0 0 0 0,0 0 0 0 0,0 0 0 0 0,0 0 0 0 0,0 0 0 0 0,0 0 0 0 0,0 0 0 0 0,0-1 0 0 0,1 1 1 0 0,-1 0 0 0 0,10 0-64 0 0,-7 0 0 0 0,-3 0 11 0 0,0 0-22 0 0,0 1-55 0 0,2 1-138 0 0,-1-2 252 0 0,1 2-158 0 0,7 5-30 0 0,-5-4 48 0 0,-2-3 36 0 0,0 1-35 0 0,0-1-42 0 0,0-1-48 0 0,-1 1-54 0 0,1-1-59 0 0,-2 0 19 0 0,1 0-47 0 0,-1 0-41 0 0,1-1-37 0 0,-1 1-133 0 0,0-1-36 0 0,0-4-1391 0 0</inkml:trace>
  <inkml:trace contextRef="#ctx0" brushRef="#br0" timeOffset="770.39">1547 159 6536 0 0,'0'0'141'0'0,"-2"0"23"0"0,0 0-134 0 0,1 0-1 0 0,0 0 1 0 0,-1 0-1 0 0,1 1 1 0 0,0-1-1 0 0,-1 1 1 0 0,1-1-1 0 0,0 1 1 0 0,0-1-1 0 0,-2 2-29 0 0,-3 1 93 0 0,2 0-76 0 0,1-1-55 0 0,-13 0 38 0 0,8-2 5 0 0,0 0 65 0 0,1 0 69 0 0,1 0 71 0 0,1 3 247 0 0,-6 8 14 0 0,9-8-165 0 0,0-1-109 0 0,2 1-69 0 0,0 0-72 0 0,0-1-32 0 0,-1 0 69 0 0,-10 4 221 0 0,6 4-8 0 0,-5-5 4 0 0,3 6 13 0 0,0 3-60 0 0,5-10-159 0 0,1-1-22 0 0,1 0-40 0 0,0 1 10 0 0,-1-1 53 0 0,0 0 59 0 0,-1 0 92 0 0,-9 11 105 0 0,8 1-47 0 0,2-4-67 0 0,-6 3 31 0 0,6-13-244 0 0,0 0-1 0 0,0 1 0 0 0,1-1 1 0 0,-1 1-1 0 0,0-1 1 0 0,1 1-1 0 0,-1-1 1 0 0,1 1-1 0 0,-1-1 0 0 0,1 1 1 0 0,0 0-1 0 0,0-1-33 0 0,0 2 248 0 0,2 0-6 0 0,0-2-214 0 0,-1 0 0 0 0,0 1 0 0 0,0-1 0 0 0,0 1 0 0 0,0-1 0 0 0,0 1 0 0 0,0-1 0 0 0,0 1 0 0 0,0 0 0 0 0,-1-1 1 0 0,1 1-1 0 0,-1 0 0 0 0,1 0 0 0 0,-1-1 0 0 0,0 2-28 0 0,0-3 3 0 0,0 0 0 0 0,0 0 0 0 0,0 0 0 0 0,0 0 0 0 0,0 0 0 0 0,0 1 0 0 0,0-1 0 0 0,0 0 0 0 0,0 0 0 0 0,0 0 0 0 0,0 0 0 0 0,0 0 0 0 0,0 0 0 0 0,0 0 0 0 0,0 0 0 0 0,0 0 0 0 0,0 0 0 0 0,0 1 0 0 0,0-1 0 0 0,0 0 0 0 0,0 0 0 0 0,0 0 0 0 0,1 0 0 0 0,-1 0 0 0 0,0 0 0 0 0,0 0 0 0 0,0 0 0 0 0,0 0 0 0 0,0 0 0 0 0,0 0 0 0 0,0 0 0 0 0,0 0 0 0 0,0 1 0 0 0,0-1 0 0 0,0 0 0 0 0,0 0 0 0 0,0 0 0 0 0,0 0 0 0 0,1 0 0 0 0,-1 0 0 0 0,0 0 0 0 0,0 0 0 0 0,0 0 0 0 0,0 0 0 0 0,0 0 0 0 0,0 0 0 0 0,0 0 0 0 0,0 0 0 0 0,0 0 0 0 0,0 0 0 0 0,1 0 0 0 0,-1 0 0 0 0,0 0 0 0 0,0 0 0 0 0,0 0 0 0 0,0 0 0 0 0,0 0-3 0 0,12 3 156 0 0,2 7 22 0 0,-10-8-40 0 0,-1-1-62 0 0,6-1-21 0 0,-6-1-10 0 0,25 1 234 0 0,-9 0-44 0 0,-18 1-225 0 0,-1-1-1 0 0,1 0 0 0 0,-1 0 1 0 0,1 0-1 0 0,-1 0 0 0 0,1 0 1 0 0,-1 0-1 0 0,1 0 0 0 0,-1 0 1 0 0,1 0-1 0 0,-1 0 0 0 0,1-1 1 0 0,-1 1-1 0 0,1 0 0 0 0,-1 0 1 0 0,0 0-1 0 0,1 0 1 0 0,-1-1-1 0 0,1 1 0 0 0,-1 0 1 0 0,1-1-1 0 0,-1 1 0 0 0,0 0 1 0 0,1-1-1 0 0,-1 1 0 0 0,0 0 1 0 0,1-1-1 0 0,-1 1 0 0 0,0-1 1 0 0,0 1-1 0 0,1 0 0 0 0,-1-1-9 0 0,5-6 147 0 0,5 0 50 0 0,4 0-87 0 0,-10 5-77 0 0,6-2 33 0 0,-8 4-59 0 0,-1-1-1 0 0,0 1 1 0 0,0 0 0 0 0,0-1 0 0 0,0 1-1 0 0,0-1 1 0 0,0 1 0 0 0,0-1 0 0 0,0 0-1 0 0,0 1 1 0 0,0-1 0 0 0,0 0 0 0 0,0 0-1 0 0,-1 1 1 0 0,1-1 0 0 0,0 0 0 0 0,0 0-1 0 0,-1 0 1 0 0,1 0 0 0 0,-1 0 0 0 0,1 0-1 0 0,-1 0 1 0 0,1 0 0 0 0,-1-1 0 0 0,0 1 0 0 0,1 0-1 0 0,-1 0 1 0 0,0 0 0 0 0,0 0 0 0 0,0 0-1 0 0,0-1 1 0 0,0 1 0 0 0,0-1-7 0 0,0 2 3 0 0,0-1 1 0 0,0 1-1 0 0,0-1 0 0 0,0 1 1 0 0,0-1-1 0 0,0 1 0 0 0,0-1 1 0 0,0 1-1 0 0,0-1 0 0 0,0 1 1 0 0,0-1-1 0 0,0 1 0 0 0,0-1 1 0 0,0 1-1 0 0,0-1 1 0 0,1 1-1 0 0,-1 0 0 0 0,0-1 1 0 0,0 1-1 0 0,1-1 0 0 0,-1 1 1 0 0,0-1-1 0 0,1 1 0 0 0,-1 0 1 0 0,0-1-1 0 0,1 1 0 0 0,-1 0 1 0 0,0-1-1 0 0,1 1 0 0 0,-1 0 1 0 0,1 0-1 0 0,0-1-3 0 0,5-3 47 0 0,10-25 85 0 0,-14 25-121 0 0,-1-2-10 0 0,-1-16 63 0 0,0 6-34 0 0,0 9-63 0 0,0 1-33 0 0,-3 1-91 0 0,-8-5-17 0 0,9 7-15 0 0,1 0 64 0 0,0-1 24 0 0,3-2-66 0 0,-2 6 115 0 0,0-3-449 0 0,0 2-115 0 0,0-1 94 0 0,0 1 82 0 0,0 0 67 0 0,0 0 59 0 0,0 0 39 0 0,0-2-511 0 0,0 2 422 0 0,0 0-76 0 0,0 0-108 0 0,0-1-1260 0 0,0 1-1018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5.1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49 4384 0 0,'0'0'127'0'0,"-3"2"-1"0"0,-3 5-86 0 0,1-3 16 0 0,3-1 201 0 0,0-1-84 0 0,2 1-48 0 0,0 0-42 0 0,0 0-15 0 0,-1-1 39 0 0,-5 2 204 0 0,5-4-291 0 0,1 0-1 0 0,-1 1 1 0 0,1-1 0 0 0,-1 0 0 0 0,1 0 0 0 0,0 1-1 0 0,-1-1 1 0 0,1 0 0 0 0,0 1 0 0 0,-1-1 0 0 0,1 1-1 0 0,0-1 1 0 0,-1 0 0 0 0,1 1 0 0 0,0-1 0 0 0,0 1-1 0 0,-1-1 1 0 0,1 1 0 0 0,0-1 0 0 0,0 1 0 0 0,0-1-1 0 0,0 1 1 0 0,0-1 0 0 0,0 1 0 0 0,0-1 0 0 0,0 1-1 0 0,0-1 1 0 0,0 1 0 0 0,0-1 0 0 0,0 1 0 0 0,0-1-1 0 0,0 1-19 0 0,0 3 134 0 0,0 1 39 0 0,0 19 787 0 0,0-16-750 0 0,0-2-104 0 0,0-5-86 0 0,0-1-1 0 0,0 1 0 0 0,0-1 1 0 0,0 1-1 0 0,0-1 1 0 0,0 1-1 0 0,0-1 0 0 0,0 1 1 0 0,0-1-1 0 0,0 1 1 0 0,0-1-1 0 0,0 1 1 0 0,0-1-1 0 0,-1 1 0 0 0,1-1 1 0 0,0 1-1 0 0,0-1 1 0 0,-1 1-1 0 0,1-1 0 0 0,0 1 1 0 0,0-1-1 0 0,-1 0 1 0 0,1 1-1 0 0,-1-1 1 0 0,1 0-1 0 0,0 1 0 0 0,-1-1 1 0 0,1 0-1 0 0,-1 1-19 0 0,-6 6 420 0 0,6-5-386 0 0,1-1 0 0 0,0 0 0 0 0,0 0 0 0 0,-1 0 0 0 0,1 1 1 0 0,0-1-1 0 0,0 0 0 0 0,0 1 0 0 0,0-1 0 0 0,0 0 0 0 0,0 0 0 0 0,1 1 0 0 0,-1-1 1 0 0,0 0-1 0 0,1 1-34 0 0,9 9 494 0 0,-7 1-244 0 0,-3 33 489 0 0,0-31-534 0 0,1-4-20 0 0,0-2-52 0 0,1 0-25 0 0,2 0-11 0 0,2 8 56 0 0,-5-8-60 0 0,0 2 40 0 0,-2 0-39 0 0,1 10 88 0 0,3-2 20 0 0,2-8-111 0 0,2 8 60 0 0,-5 1 35 0 0,-3-10-111 0 0,0 12 84 0 0,5-6 15 0 0,4 3-17 0 0,-6-15-132 0 0,-2 0-1 0 0,1 0 0 0 0,0 0 0 0 0,0 0 0 0 0,-1 0 0 0 0,0 0 0 0 0,0 2-24 0 0,2 9 112 0 0,5 0 13 0 0,-6-13-111 0 0,0 0-1 0 0,-1 1 1 0 0,1-1 0 0 0,0 1 0 0 0,0-1 0 0 0,-1 1-1 0 0,1-1 1 0 0,-1 1 0 0 0,0 0 0 0 0,1-1 0 0 0,-1 1-1 0 0,0-1 1 0 0,0 2-14 0 0,0 5 51 0 0,0 8 155 0 0,0-11-153 0 0,0-2 29 0 0,0-3-8 0 0,3 2-2 0 0,7 9 2 0 0,-7-8 12 0 0,-3-3 2 0 0,0 0 0 0 0,0 0 12 0 0,0 0 49 0 0,0 0 19 0 0,0 0 7 0 0,-3-3-29 0 0,-7-10-116 0 0,7 6-35 0 0,1 1-44 0 0,-5 1-111 0 0,7 5 144 0 0,-1 0 1 0 0,1 0-1 0 0,-1-1 1 0 0,1 1-1 0 0,-1 0 1 0 0,1-1 0 0 0,0 1-1 0 0,-1 0 1 0 0,1-1-1 0 0,0 1 1 0 0,-1 0-1 0 0,1-1 1 0 0,0 1-1 0 0,-1-1 1 0 0,1 1 0 0 0,0 0-1 0 0,0-1 1 0 0,0 1-1 0 0,-1-1 1 0 0,1 1-1 0 0,0-1 1 0 0,0 1-1 0 0,0-1 1 0 0,0 1 0 0 0,0-1-1 0 0,0 1 1 0 0,0-1-1 0 0,0 1 1 0 0,0-1-1 0 0,0 1 1 0 0,0-1 0 0 0,0 0 15 0 0,-1-10-287 0 0,-5-1-35 0 0,1 4 120 0 0,3 3 36 0 0,1 0 0 0 0,1-1-35 0 0,-3-8-262 0 0,-3 4 87 0 0,1 2 107 0 0,-1-5-257 0 0,1 1 65 0 0,0-5-136 0 0,3-1 75 0 0,2 9 148 0 0,-2 1 86 0 0,0 0 28 0 0,-2-2-16 0 0,-1-5-86 0 0,1-2 15 0 0,-1-2 11 0 0,-2-6-106 0 0,5 16 195 0 0,0 1 53 0 0,2-1 15 0 0,1-2-19 0 0,0 1 31 0 0,-1-31-286 0 0,0 1 124 0 0,0 0 124 0 0,0 1 122 0 0,2 23 94 0 0,1 10 20 0 0,0 0 18 0 0,0 0 1 0 0,0 0 0 0 0,1 0 0 0 0,0 0 0 0 0,0 1-1 0 0,1-1-49 0 0,8-7 179 0 0,-10 10-32 0 0,0 2-53 0 0,0 0-33 0 0,1 1-30 0 0,-1 0-5 0 0,0-1 22 0 0,10-9 168 0 0,-10 7-31 0 0,-1 2-66 0 0,1 0-41 0 0,1 1-36 0 0,0 0-8 0 0,-2-1 28 0 0,6-3 58 0 0,-6 3-81 0 0,-1 0 0 0 0,1 0 1 0 0,0 0-1 0 0,0 0 0 0 0,0 0 0 0 0,0 0 0 0 0,0 0 1 0 0,1 1-1 0 0,-1-1 0 0 0,0 1 0 0 0,2-1-39 0 0,10 5 125 0 0,-1 6-11 0 0,-10-7-22 0 0,0-2-42 0 0,7-1-13 0 0,-8-1-8 0 0,-1 1-25 0 0,-1 0 1 0 0,1 0-1 0 0,-1 0 0 0 0,1 0 0 0 0,-1 0 0 0 0,1 0 0 0 0,-1 0 0 0 0,1 0 0 0 0,-1 0 0 0 0,1 0 0 0 0,-1 0 0 0 0,0 0 1 0 0,1 0-1 0 0,-1 0 0 0 0,1 1 0 0 0,-1-1 0 0 0,1 0 0 0 0,-1 0 0 0 0,1 0 0 0 0,-1 1 0 0 0,0-1 0 0 0,1 0 0 0 0,-1 1 0 0 0,1-1 1 0 0,-1 0-1 0 0,0 1 0 0 0,1-1 0 0 0,-1 1 0 0 0,0-1 0 0 0,0 0 0 0 0,1 1 0 0 0,-1 0-4 0 0,4 5 63 0 0,8 1 28 0 0,-11-7-84 0 0,0 0-1 0 0,0 1 1 0 0,0-1 0 0 0,0 1 0 0 0,0 0 0 0 0,0-1-1 0 0,0 1 1 0 0,0-1 0 0 0,-1 1 0 0 0,1 0 0 0 0,0 0-1 0 0,0 0 1 0 0,0 0 0 0 0,-1-1 0 0 0,1 1 0 0 0,0 1-7 0 0,1 7 112 0 0,-1 18 286 0 0,-1-21-344 0 0,-1-1-33 0 0,2 7 71 0 0,-1-9-68 0 0,1 0-1 0 0,-1 0 1 0 0,0 1-1 0 0,0-1 1 0 0,-1 0-1 0 0,1 0 0 0 0,-1 0 1 0 0,1 1-1 0 0,-1-1 1 0 0,0 0-24 0 0,-26 45 328 0 0,25-33-219 0 0,2-14-102 0 0,0 0 0 0 0,0 0 1 0 0,0 0-1 0 0,0-1 0 0 0,0 1 0 0 0,0 0 1 0 0,0 0-1 0 0,0 0 0 0 0,-1 0 1 0 0,1-1-1 0 0,0 1 0 0 0,0 0 1 0 0,-1 0-1 0 0,1 0 0 0 0,-1 0-7 0 0,-12 4 84 0 0,-4 8 27 0 0,1-1 12 0 0,4-8-75 0 0,7-2 16 0 0,2 2-46 0 0,1-3-7 0 0,-5 2 14 0 0,-10 5 38 0 0,7-2-500 0 0,3-3 65 0 0,2 0-9 0 0,2-1-121 0 0,3-2 193 0 0,-1 0-153 0 0,0-1 195 0 0,-1 1-34 0 0,0 0-1024 0 0,2 0-748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6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5936 0 0,'0'0'169'0'0,"0"3"2"0"0,0 10-135 0 0,0-4-24 0 0,0-5 34 0 0,0-1 50 0 0,2 0 106 0 0,3 3-27 0 0,2 6 156 0 0,2 5 82 0 0,-1-8-184 0 0,-5-6-124 0 0,-1 0 1 0 0,0 0 0 0 0,1 0-1 0 0,-1 1 1 0 0,-1-1-1 0 0,1 0 1 0 0,1 4-106 0 0,2 7 291 0 0,-1-4-111 0 0,1 0-70 0 0,9 16 253 0 0,0 2-55 0 0,-10-20-175 0 0,0 0 0 0 0,-1 1 0 0 0,3 7-133 0 0,-2 2 168 0 0,-3-11-83 0 0,1 1 0 0 0,0-1-1 0 0,1 1 1 0 0,-1-1 0 0 0,2 1-85 0 0,-1-1 106 0 0,0 0-1 0 0,-1 0 1 0 0,2 7-106 0 0,5 13 287 0 0,1-7-25 0 0,-5-11-154 0 0,0 1-1 0 0,-1 0 1 0 0,-1 1 0 0 0,0-1 0 0 0,0 1 0 0 0,-1 2-108 0 0,2 5 137 0 0,-1 13 98 0 0,-3-27-185 0 0,0 0-1 0 0,0 1 0 0 0,0-1 1 0 0,1 0-1 0 0,1 4-49 0 0,3 8 177 0 0,-3-13-135 0 0,-1 0 1 0 0,0 1 0 0 0,0-1-1 0 0,0 0 1 0 0,0 1-1 0 0,-1-1 1 0 0,1 1 0 0 0,-1 1-43 0 0,-1 12 254 0 0,-2-2-52 0 0,0-3-46 0 0,-1-1-43 0 0,2-3-54 0 0,-1 10 191 0 0,3-17-224 0 0,0 1 0 0 0,0-1 0 0 0,0 1 0 0 0,0-1 1 0 0,0 0-1 0 0,-1 1 0 0 0,1-1 0 0 0,0 0 0 0 0,-1 1 1 0 0,0 0-27 0 0,-3 6 122 0 0,3-7-100 0 0,0 1 0 0 0,0-1 1 0 0,0 0-1 0 0,0 1 1 0 0,0 0-1 0 0,1-1 1 0 0,-1 1-1 0 0,1-1 0 0 0,-1 1 1 0 0,1-1-1 0 0,0 1 1 0 0,-1 0-1 0 0,1-1 1 0 0,0 1-23 0 0,-3 12 131 0 0,-12 8 127 0 0,-4-4-11 0 0,9-11-135 0 0,-3-2 16 0 0,8 6-11 0 0,-9-6-53 0 0,1 5-41 0 0,5-6 36 0 0,1-5-74 0 0,6 1 15 0 0,-6-1-117 0 0,0-1 34 0 0,5 0 14 0 0,0 0-65 0 0,1 0-94 0 0,0 1 4 0 0,0-1-67 0 0,0 1-76 0 0,0 0-86 0 0,-1 0-95 0 0,1 1-105 0 0,-2-1-115 0 0,1 1-123 0 0,0 0-1033 0 0,1 0-1094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6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7800 0 0,'0'0'174'0'0,"0"0"29"0"0,0 0 13 0 0,0 3-31 0 0,2 38-109 0 0,2-32 42 0 0,-1-5-19 0 0,1 0 35 0 0,-2-3 67 0 0,-1 1-45 0 0,-1 0-40 0 0,1 0-34 0 0,-1 2 19 0 0,-1 1-50 0 0,1-4-9 0 0,0 0 37 0 0,2 11 229 0 0,2-3-70 0 0,3 4 4 0 0,-5-8-147 0 0,-1 5-4 0 0,-1-4 23 0 0,0 0 47 0 0,0 2 85 0 0,0-2-151 0 0,0 3 76 0 0,0 8 233 0 0,0 16 375 0 0,0-18-480 0 0,0-1-60 0 0,0-1-98 0 0,3-1-3 0 0,7 3-32 0 0,-8-13-38 0 0,-2-2-4 0 0,0 3-148 0 0,0-1 84 0 0,0 1 65 0 0,0 3 158 0 0,0-3-187 0 0,0-1-52 0 0,0 0-59 0 0,0 1-91 0 0,0-1-104 0 0,0 0 89 0 0,0-1-33 0 0,0 0-36 0 0,0 1-37 0 0,0-2-20 0 0,0 0-46 0 0,0 0-42 0 0,0 0-37 0 0,0 0-126 0 0,0 0-37 0 0,0 0-1314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7.0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0 6272 0 0,'0'0'141'0'0,"0"0"23"0"0,-3 0 11 0 0,-12 1-37 0 0,6 1-91 0 0,3 5-72 0 0,5-5 25 0 0,-2 0 36 0 0,-1 0 56 0 0,-5-2 78 0 0,3 0 119 0 0,-2 0 90 0 0,0 0 86 0 0,1 0 78 0 0,7 3-421 0 0,0 23 123 0 0,0-23-97 0 0,0-1 11 0 0,0 2-104 0 0,0-2-31 0 0,0-1 0 0 0,0 1 0 0 0,0 0 0 0 0,0 0 1 0 0,0 0-1 0 0,0 0 0 0 0,0-1 0 0 0,1 1 0 0 0,-1 0 0 0 0,1 0 0 0 0,0 1-24 0 0,9 2 160 0 0,-4 8 0 0 0,4 0 0 0 0,-8-10-46 0 0,0 0-41 0 0,-1 0-28 0 0,-1 1-24 0 0,0 2 30 0 0,14 11 101 0 0,-2-2-4 0 0,-9-3-7 0 0,0-6 52 0 0,3 2-57 0 0,10 19 256 0 0,-12-18-288 0 0,-4-9-102 0 0,2 5 31 0 0,-1 0 40 0 0,-1 15 276 0 0,0-11-229 0 0,0-4-78 0 0,0-1-42 0 0,0 3 36 0 0,-2 10 227 0 0,-2-12-157 0 0,0-3-87 0 0,-2-2-32 0 0,-5 3 53 0 0,6 2-93 0 0,5-4 43 0 0,0-1-1 0 0,-1 1 1 0 0,1-1 0 0 0,-1 1 0 0 0,1-1 0 0 0,-1 1 0 0 0,1-1 0 0 0,-1 1 0 0 0,1-1 0 0 0,-1 1 0 0 0,1-1 0 0 0,-1 0 0 0 0,0 1 0 0 0,1-1 0 0 0,-1 0 0 0 0,0 0 0 0 0,1 0-1 0 0,-1 1 1 0 0,0-1 0 0 0,1 0 0 0 0,-1 0 0 0 0,0 0 0 0 0,1 0 0 0 0,-1 0 0 0 0,0 0 0 0 0,1 0 10 0 0,-16 0-205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7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8232 0 0,'0'0'182'0'0,"0"-3"29"0"0,0-7 14 0 0,0 7-15 0 0,0 3-110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9.5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9184 0 0,'0'0'208'0'0,"0"0"33"0"0,0 0 14 0 0,0 3-42 0 0,2 5-174 0 0,3 3-36 0 0,2 3 4 0 0,-5-3 51 0 0,-2 8 479 0 0,0 0-93 0 0,0-3-126 0 0,0 0-38 0 0,0 36 526 0 0,0-30-435 0 0,0 0 74 0 0,0-1 106 0 0,0-18-415 0 0,0-1-11 0 0,-3 12-44 0 0,-7-1-10 0 0,7-11-26 0 0,3-2-80 0 0,0 0-70 0 0,0 0-120 0 0,0 0-20 0 0,0 0-3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11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8840 0 0,'8'1'92'0'0,"-4"0"55"0"0,-1 8 213 0 0,-1-2-217 0 0,2 3-34 0 0,4 10-48 0 0,-7-19-64 0 0,-1 1 1 0 0,1 0 0 0 0,-1 0 0 0 0,0-1-1 0 0,1 1 1 0 0,-1 0 0 0 0,0 0 0 0 0,0-1-1 0 0,0 2 3 0 0,0 4 34 0 0,0-3 39 0 0,0-2 68 0 0,2 1 161 0 0,-1-2-222 0 0,2 2 61 0 0,2 4 87 0 0,-3-4-94 0 0,-1 1 32 0 0,0 0 65 0 0,-1 0 82 0 0,0 1 98 0 0,0-4-242 0 0,0 0-84 0 0,0 1-56 0 0,0 2-19 0 0,0 0 69 0 0,0-2 35 0 0,0 0 70 0 0,0-1 34 0 0,0 1 69 0 0,0 0 80 0 0,0-1 88 0 0,0 0 97 0 0,0 1 109 0 0,0-1 116 0 0,0-1-342 0 0,0 1 33 0 0,-10-30-376 0 0,15 18-73 0 0,-2 6-11 0 0,-1-11 35 0 0,-2 15-42 0 0,1-1-1 0 0,-1 0 1 0 0,0 1 0 0 0,0-1 0 0 0,1 0-1 0 0,-1 1 1 0 0,1-1 0 0 0,-1 1-1 0 0,1-1 1 0 0,0 1 0 0 0,0-1 0 0 0,0 1-1 0 0,0-1 1 0 0,0 1-1 0 0,4-7 0 0 0,-1-3 0 0 0,-3 9 0 0 0,0 0 0 0 0,0-1 0 0 0,1 1 0 0 0,-1 0 0 0 0,0 0 0 0 0,1 0 0 0 0,-1 0 0 0 0,1 0 0 0 0,0 0 0 0 0,6-6-2 0 0,-6 5 1 0 0,1 0-1 0 0,0 0 1 0 0,0 1 0 0 0,0-1 0 0 0,0 1 0 0 0,1-1 1 0 0,-3 3-9 0 0,1-1 0 0 0,-1 0 0 0 0,1 1 0 0 0,-1-1 0 0 0,1 1 0 0 0,-1-1 0 0 0,1 1 0 0 0,0 0 0 0 0,-1 0-1 0 0,2 0 10 0 0,-1 0-9 0 0,0 0 0 0 0,-1-1 0 0 0,1 1 0 0 0,-1 0 0 0 0,1-1 0 0 0,0 1 0 0 0,-1-1 0 0 0,1 1 0 0 0,-1-1 0 0 0,1 0 0 0 0,-1 1 0 0 0,1-1 0 0 0,0-1 9 0 0,0 1-8 0 0,-1 0 1 0 0,1 0-1 0 0,0 0 1 0 0,-1 0-1 0 0,1 1 1 0 0,0-1-1 0 0,0 1 0 0 0,0-1 1 0 0,0 1-1 0 0,0-1 1 0 0,0 1-1 0 0,0 0 1 0 0,1 0 7 0 0,1 0-3 0 0,0 0 1 0 0,0 1-1 0 0,0 0 1 0 0,0 0 0 0 0,0 0-1 0 0,0 0 1 0 0,-1 0-1 0 0,1 1 1 0 0,0 0-1 0 0,2 1 3 0 0,-5-2-4 0 0,0-1 0 0 0,1 1-1 0 0,-1-1 1 0 0,0 0 0 0 0,1 1-1 0 0,-1-1 1 0 0,1 0 0 0 0,-1 0-1 0 0,0 0 1 0 0,1 0 0 0 0,-1 0 4 0 0,20 2-13 0 0,-12 1 13 0 0,1 0 0 0 0,-1 0 0 0 0,1 1 0 0 0,-1 1 0 0 0,0-1 0 0 0,-1 1 0 0 0,1 1 0 0 0,-1 0 0 0 0,0 0 0 0 0,11 11 18 0 0,-13-12 12 0 0,0 1-1 0 0,0 0 1 0 0,0 0-1 0 0,-1 0 1 0 0,0 1-1 0 0,3 3-29 0 0,-4 0 52 0 0,-3-7-41 0 0,0-1 1 0 0,0 0 0 0 0,1 1 0 0 0,-1-1-1 0 0,0 0 1 0 0,1 0 0 0 0,-1 0 0 0 0,1 0-1 0 0,0 0-11 0 0,14 13 80 0 0,-3 1-2 0 0,-8-5-33 0 0,2 3-21 0 0,-3-7-16 0 0,-2 8 12 0 0,-2-4-79 0 0,0-8 5 0 0,0 2-38 0 0,0 8-6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11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32 9904 0 0,'0'3'222'0'0,"0"5"-58"0"0,0 19 277 0 0,-3-17-284 0 0,1-5-128 0 0,-6 11 2 0 0,8-15-32 0 0,0 0 0 0 0,-1 1 0 0 0,1-1 0 0 0,0 1 1 0 0,-1-1-1 0 0,1 1 0 0 0,0-1 0 0 0,0 1 0 0 0,0-1 1 0 0,0 1-1 0 0,0-1 0 0 0,1 1 0 0 0,-1-1 0 0 0,0 1 1 0 0,1-1 0 0 0,5 14-7 0 0,0 5 10 0 0,-5-5 46 0 0,-1 1 46 0 0,-1-9-15 0 0,1 1 1 0 0,1 0 0 0 0,-1 0 0 0 0,1-1 0 0 0,1 2-81 0 0,8 23 272 0 0,-4 0-10 0 0,-2-16-143 0 0,-2-9-58 0 0,0 0 1 0 0,0 0-1 0 0,-1-1 0 0 0,0 1 1 0 0,0 3-62 0 0,1 12 202 0 0,-1-19-179 0 0,0-1 0 0 0,1 1 0 0 0,-1-1 0 0 0,0 0 0 0 0,1 0 0 0 0,-1 1 0 0 0,2 0-23 0 0,6 11 108 0 0,-3-2 3 0 0,-5-7-63 0 0,0 5-3 0 0,-1-4 12 0 0,0 0 24 0 0,0 2 42 0 0,0-6-98 0 0,0 1 0 0 0,0-1 0 0 0,0 1 0 0 0,1-1 0 0 0,-1 1 0 0 0,1-1 1 0 0,0 2-26 0 0,6 3 144 0 0,-6-6-136 0 0,-1-1-1 0 0,0 0 0 0 0,1 1 0 0 0,-1-1 0 0 0,1 0 0 0 0,-1 1 0 0 0,0-1 1 0 0,1 0-1 0 0,-1 1 0 0 0,0-1 0 0 0,1 1 0 0 0,-1-1 0 0 0,0 0 0 0 0,0 1 1 0 0,1-1-1 0 0,-1 1 0 0 0,0-1 0 0 0,0 1 0 0 0,0-1 0 0 0,0 1 0 0 0,0-1 1 0 0,0 1-1 0 0,0-1 0 0 0,0 1 0 0 0,0-1 0 0 0,0 1 0 0 0,0-1 0 0 0,0 1 1 0 0,0 0-8 0 0,0 2-6 0 0,0 1 73 0 0,-1 3 129 0 0,2 10 427 0 0,-4-17-447 0 0,-7 0 0 0 0,7 0 0 0 0,2-5-19 0 0,0 1-53 0 0,0 2-33 0 0,-2 0-29 0 0,-4-3 20 0 0,2-8 6 0 0,-6-1-4 0 0,8 8-2 0 0,3-3-59 0 0,1 6 6 0 0,-3-13 31 0 0,1 12-37 0 0,-1 0 1 0 0,1 1-1 0 0,-1-1 1 0 0,1 1-1 0 0,-1 0 1 0 0,0-1-1 0 0,-1 0-3 0 0,-6-11 26 0 0,11 4-55 0 0,2 1-17 0 0,-2 2 6 0 0,-1 1 1 0 0,0 0 0 0 0,0-1-1 0 0,-1 1 1 0 0,0 0 0 0 0,-1-1-1 0 0,0-2 40 0 0,0-22-178 0 0,5 2-95 0 0,6-4-59 0 0,-8 23 272 0 0,3-12-141 0 0,9-35-417 0 0,-8 42 466 0 0,1 0 50 0 0,8-8-76 0 0,-1 1-41 0 0,-9 13 145 0 0,-4 7 68 0 0,0 1 0 0 0,0 0 1 0 0,0-1-1 0 0,0 1 0 0 0,1 0 0 0 0,-1 0 1 0 0,1 0-1 0 0,0 0 0 0 0,0 0 6 0 0,7-8-53 0 0,-8 8 46 0 0,0 0 0 0 0,0 1 0 0 0,1-1 0 0 0,-1 1 0 0 0,1-1 0 0 0,-1 1 0 0 0,1 0 0 0 0,-1 0 0 0 0,3-1 7 0 0,9-3-49 0 0,9 4-32 0 0,-14 3 1 0 0,13 9 53 0 0,-6-1-26 0 0,-2 4 27 0 0,-4-4-2 0 0,-1-2 19 0 0,-6-7 9 0 0,0 1 0 0 0,0-1 0 0 0,-1 1 0 0 0,1-1 0 0 0,-1 1 0 0 0,1 0 0 0 0,-1 0 0 0 0,1 0 0 0 0,-1 0-1 0 0,0 0 1 0 0,0 0 0 0 0,0 0 0 0 0,0 0 0 0 0,0 0 0 0 0,-1 0 0 0 0,1 0 0 0 0,-1 1 0 0 0,1-1 0 0 0,-1 1 0 0 0,0 0-2 0 0,0 0 0 0 0,1-1 1 0 0,-1 1-1 0 0,0-1 0 0 0,1 1 0 0 0,-1-1 1 0 0,1 1-1 0 0,0-1 0 0 0,0 0 1 0 0,0 1-1 0 0,1 1 2 0 0,-1-2-3 0 0,1 1 0 0 0,-1-1-1 0 0,0 0 1 0 0,-1 1 0 0 0,1-1 0 0 0,0 1 0 0 0,-1-1 0 0 0,1 1 0 0 0,-1-1-1 0 0,0 1 1 0 0,0 2 3 0 0,0 0-9 0 0,0 1-1 0 0,-1 0 0 0 0,0 0 1 0 0,0 0-1 0 0,-2 4 10 0 0,-4 8 42 0 0,3-9 57 0 0,4-3-54 0 0,-1 0-9 0 0,-1-3-19 0 0,0 0 0 0 0,-1 0 0 0 0,1 0 0 0 0,-1-1 0 0 0,1 1-1 0 0,-1-1 1 0 0,0 0 0 0 0,0 0 0 0 0,0 0 0 0 0,0 0 0 0 0,0 0 0 0 0,-2 0-17 0 0,-16 12 109 0 0,18-11-37 0 0,4 1 22 0 0,-4 5-44 0 0,1-7-31 0 0,-4-1 7 0 0,-15-1 77 0 0,8 0-40 0 0,-3 0-18 0 0,13 0-17 0 0,3 0-42 0 0,0 0-54 0 0,0 0-108 0 0,-3-3-188 0 0,-10-10-18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4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1 6304 0 0,'0'0'141'0'0,"0"0"23"0"0,-3 0 11 0 0,-10 2-29 0 0,-25 19 25 0 0,30-15-22 0 0,5-3-24 0 0,-1 1 46 0 0,-1 2 123 0 0,-3 2 106 0 0,4-4-251 0 0,-8 8 188 0 0,2-1-133 0 0,-13 19 210 0 0,16-18-250 0 0,0 0 41 0 0,-1 2-90 0 0,-7 11 62 0 0,7-3 2 0 0,3-12-119 0 0,-2 9 44 0 0,5-4 36 0 0,1 1 1 0 0,-6 2-29 0 0,2-7-45 0 0,4 3 56 0 0,8 1 0 0 0,-6-13-110 0 0,-1-1 0 0 0,1 0 0 0 0,0 0 0 0 0,0 1 0 0 0,-1-1 0 0 0,1 1 0 0 0,0-1 0 0 0,-1 1 0 0 0,0-1 1 0 0,1 1-1 0 0,-1-1 0 0 0,0 1 0 0 0,0 0-13 0 0,1 1 30 0 0,0 0 0 0 0,-1 0 0 0 0,1 0 0 0 0,1 0 0 0 0,-1 0 0 0 0,0 0 0 0 0,1 0 0 0 0,-1 0 0 0 0,1-1 0 0 0,0 1 0 0 0,0-1 0 0 0,0 1 0 0 0,0-1 0 0 0,0 0 0 0 0,0 0 0 0 0,1 1 0 0 0,0-1-30 0 0,15 9 215 0 0,0-7 69 0 0,-6-3-107 0 0,19 0 161 0 0,-13-5-85 0 0,-5-6-2 0 0,8-12 216 0 0,-5 6-210 0 0,-12 11-182 0 0,0-1 0 0 0,-1 1 0 0 0,1-1 0 0 0,0-3-75 0 0,3-4 90 0 0,-7 12-90 0 0,4-13 85 0 0,-5-8-12 0 0,0 14-37 0 0,1-35 36 0 0,0 7-48 0 0,0 23-52 0 0,-2 4-46 0 0,-3-3-176 0 0,3 9 199 0 0,1 1 0 0 0,0 0 0 0 0,0-1 0 0 0,0 1 1 0 0,1-1-1 0 0,-1 1 0 0 0,0-1 0 0 0,1 0 0 0 0,0 1 0 0 0,0-1 0 0 0,0 1 0 0 0,0-2 51 0 0,0-23-525 0 0,0 9-3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13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8656 0 0,'0'0'250'0'0,"0"0"4"0"0,0 0-189 0 0,0 3-37 0 0,0 1-21 0 0,0 8 36 0 0,2 1 58 0 0,3-5-28 0 0,-4-7-55 0 0,0 0-1 0 0,0 1 0 0 0,0-1 0 0 0,0 1 1 0 0,-1-1-1 0 0,1 1 0 0 0,0-1 1 0 0,-1 1-1 0 0,1 0 0 0 0,-1-1 1 0 0,0 1-1 0 0,0 0 0 0 0,1-1 1 0 0,-1 1-18 0 0,0 55 535 0 0,0 0 71 0 0,0 111 1373 0 0,1-155-1787 0 0,6 1-7 0 0,-6-13-166 0 0,0 1 1 0 0,0-1-1 0 0,-1 0 1 0 0,1 1 0 0 0,0-1-1 0 0,-1 1 1 0 0,1 0 0 0 0,-1-1-1 0 0,1 1 1 0 0,-1-1-1 0 0,0 1 1 0 0,0 0 0 0 0,0 1-20 0 0,0 5 149 0 0,0 0-41 0 0,0 2 4 0 0,0-10-107 0 0,0 1 0 0 0,0 0 0 0 0,0 0-1 0 0,0 0 1 0 0,0 0 0 0 0,0 0-1 0 0,1 0 1 0 0,-1 0 0 0 0,0-1-1 0 0,1 1 1 0 0,-1 0 0 0 0,0 0-1 0 0,1 0 1 0 0,-1-1 0 0 0,1 1 0 0 0,-1 0-1 0 0,1 0 1 0 0,0-1-5 0 0,6 8 106 0 0,-6-7-309 0 0,0 0 111 0 0,-1-1 90 0 0,1 0 67 0 0,-1 0 60 0 0,1 1 231 0 0,-1 0-211 0 0,0 0-129 0 0,0 1-106 0 0,0-1-53 0 0,-1 1-76 0 0,1 0-88 0 0,0 1-97 0 0,0 0-107 0 0,0 0-117 0 0,0-1 266 0 0,0 0-32 0 0,0 0-35 0 0,0 0-36 0 0,0-2-1286 0 0,0 0-1004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14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8376 0 0,'0'0'190'0'0,"5"-3"28"0"0,-1 1-169 0 0,1-1 0 0 0,0 1 0 0 0,0 1 0 0 0,0-1 0 0 0,0 1 0 0 0,0-1 0 0 0,0 2 0 0 0,4-1-49 0 0,-6 0 10 0 0,1 2 0 0 0,-1-1 1 0 0,1 0-1 0 0,-1 1 0 0 0,0-1 0 0 0,1 1 1 0 0,0 0-11 0 0,7 4 0 0 0,-9-4 0 0 0,1 1 0 0 0,0-1 0 0 0,1 0 0 0 0,-1 0 0 0 0,0 0 0 0 0,0-1 0 0 0,0 1 0 0 0,0-1 0 0 0,1 0 0 0 0,1 1 0 0 0,4-2 23 0 0,9 0 110 0 0,0 5 124 0 0,-9 1-45 0 0,-1 0-41 0 0,14 10 224 0 0,-7-4-121 0 0,-3-2-27 0 0,-2-4-123 0 0,12 9 88 0 0,-21-13-194 0 0,0 0-1 0 0,0 1 1 0 0,0-1-1 0 0,0 0 1 0 0,0 0-1 0 0,0 0 1 0 0,0 1 0 0 0,-1-1-1 0 0,1 0 1 0 0,0 2-18 0 0,5 18 172 0 0,-5-13-108 0 0,1-1 1 0 0,0 0-1 0 0,1 1 0 0 0,1 2-64 0 0,4 4 82 0 0,-4-7-46 0 0,0 0 0 0 0,-1 0 0 0 0,0 1 0 0 0,0-1 1 0 0,-1 1-1 0 0,0-1-36 0 0,0 26 103 0 0,-2-24-44 0 0,0 0 1 0 0,1 1-1 0 0,1 8-59 0 0,1-7 43 0 0,0 7 68 0 0,1-1 0 0 0,-2 2 0 0 0,0 6-111 0 0,-2 7 191 0 0,1-15-28 0 0,-1-1 0 0 0,-1 1 0 0 0,-2 11-163 0 0,-3-4 189 0 0,4-18-110 0 0,1 0-1 0 0,-1 0 1 0 0,1 0 0 0 0,1 1 0 0 0,-1 4-79 0 0,2 14 243 0 0,-1-16-138 0 0,1 0 0 0 0,-1 1-1 0 0,-1-1 1 0 0,1 0 0 0 0,-2 0 0 0 0,0 3-105 0 0,-8 9 288 0 0,4 5 0 0 0,-4-5-2 0 0,6-8-152 0 0,0 2 56 0 0,-6 4 48 0 0,2-7-118 0 0,-5 8 92 0 0,2-7-41 0 0,-2 3 52 0 0,10-11-165 0 0,3-4-44 0 0,0-1 0 0 0,0 1 0 0 0,-1-1 0 0 0,1 1 0 0 0,0 0 0 0 0,-1-1 1 0 0,1 1-1 0 0,0-1 0 0 0,-1 1 0 0 0,1-1 0 0 0,-1 1 0 0 0,1-1 0 0 0,-1 1 0 0 0,1-1 0 0 0,-1 1 0 0 0,0-1 0 0 0,1 0 0 0 0,-1 1 1 0 0,1-1-1 0 0,-1 0 0 0 0,0 1 0 0 0,0-1-14 0 0,-4 2 48 0 0,1 1-11 0 0,0 0 1 0 0,0 1-1 0 0,0-1 0 0 0,0 1 1 0 0,0 1-38 0 0,-1 0 37 0 0,2-3 40 0 0,0-1-34 0 0,-6-1-18 0 0,6-1-7 0 0,-10 1 10 0 0,10 0 38 0 0,3 0-31 0 0,-2 0-51 0 0,-2 0-52 0 0,-3 0-101 0 0,7 0 163 0 0,0 0 0 0 0,0 0 0 0 0,0 0 0 0 0,0 0-1 0 0,0 0 1 0 0,0 0 0 0 0,0 0 0 0 0,-1 0 0 0 0,1 0 0 0 0,0 0 0 0 0,0 0 0 0 0,0 0 0 0 0,0 0 0 0 0,0 0 0 0 0,0 0 0 0 0,0 0 0 0 0,0 0 0 0 0,0 0 0 0 0,0 0 0 0 0,-1 0 0 0 0,1 0 0 0 0,0 0-1 0 0,0 0 1 0 0,0 0 0 0 0,0 0 0 0 0,0 0 0 0 0,0 0 0 0 0,0 0 0 0 0,0 0 0 0 0,0 0 0 0 0,0 0 0 0 0,0 0 0 0 0,0 0 0 0 0,0 0 0 0 0,0-1 0 0 0,-1 1 0 0 0,1 0 0 0 0,0 0 0 0 0,0 0-1 0 0,0 0 1 0 0,0 0 0 0 0,0 0 0 0 0,0 0 0 0 0,0 0 0 0 0,0 0 0 0 0,0 0 0 0 0,0 0 0 0 0,0-1 0 0 0,0 1 0 0 0,0 0 0 0 0,0 0 0 0 0,0 0 0 0 0,0 0 0 0 0,0 0 0 0 0,0 0 0 0 0,0 0-1 0 0,1 0 7 0 0,-1-2-90 0 0,0 0-2 0 0,0 0-22 0 0,0 1-46 0 0,0-1-15 0 0,0 1-45 0 0,0-1-53 0 0,0 0-58 0 0,0 1-64 0 0,0-1-57 0 0,0 1-53 0 0,0-1-46 0 0,0 0-160 0 0,0 0-45 0 0,0 0-195 0 0,0-1-524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15.0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8808 0 0,'0'0'197'0'0,"0"0"24"0"0,0 0 19 0 0,0-3-29 0 0,0-7-138 0 0,0 7 77 0 0,2 3 14 0 0,2 0-140 0 0,-1 0-105 0 0,0 0-95 0 0,-1 0 39 0 0,0 0-39 0 0,-1 0-40 0 0,1 0-38 0 0,1 0-351 0 0,1 0-253 0 0,1 0-575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15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0 8480 0 0,'0'0'248'0'0,"0"0"-6"0"0,0 0-84 0 0,0 0-41 0 0,0 0 122 0 0,0 0 222 0 0,0 0 19 0 0,2 3-16 0 0,9 15-4 0 0,-4-2-198 0 0,-2-4-93 0 0,-2-1-61 0 0,-2-10-100 0 0,1 17 291 0 0,1 0-49 0 0,-2-13-209 0 0,2 2 28 0 0,-1 0-1 0 0,0 0 0 0 0,0 0 0 0 0,-1 0 0 0 0,0 1 1 0 0,0 5-69 0 0,-1 2 109 0 0,-1-7-31 0 0,1 0-1 0 0,0-1 1 0 0,1 1-1 0 0,0 0 1 0 0,1 1-78 0 0,3 6 137 0 0,1 3 52 0 0,-4-1 44 0 0,-3 4-22 0 0,0 8-6 0 0,1-23-152 0 0,0 0-1 0 0,1 0 1 0 0,-1-1 0 0 0,1 1 0 0 0,1 4-53 0 0,4 6 133 0 0,-1-1 1 0 0,-3 2-33 0 0,0 1-7 0 0,5-1-41 0 0,-1-2-18 0 0,-5 0 23 0 0,-1 51 140 0 0,0-46-186 0 0,0 5-33 0 0,0-25 20 0 0,0 1 1 0 0,0 0-1 0 0,1-1 0 0 0,-1 1 1 0 0,-1 0-1 0 0,1-1 0 0 0,0 1 1 0 0,0 0-1 0 0,0-1 0 0 0,0 1 1 0 0,0 0-1 0 0,-1-1 1 0 0,1 1-1 0 0,0 0 0 0 0,0-1 1 0 0,-1 1-1 0 0,1-1 0 0 0,-1 1 1 0 0,1-1-1 0 0,0 1 0 0 0,-1-1 1 0 0,1 1 0 0 0,-9 1 22 0 0,6-2 83 0 0,3 0-94 0 0,0 0-103 0 0,0 0-95 0 0,0 0 45 0 0,0 0-40 0 0,0 0-41 0 0,0 0-39 0 0,0 0-367 0 0,0 0 80 0 0,0 0-55 0 0,0 0-719 0 0,0 0-574 0 0,0 0-1086 0 0</inkml:trace>
  <inkml:trace contextRef="#ctx0" brushRef="#br0" timeOffset="315.67">1 489 8328 0 0,'0'0'241'0'0,"0"0"0"0"0,0 0-177 0 0,2-2-37 0 0,6-5-6 0 0,-2 3 35 0 0,1 2 40 0 0,1 1 62 0 0,4-1 101 0 0,-3-2-36 0 0,4-3 23 0 0,5 6-6 0 0,-2 0-21 0 0,-2-2-18 0 0,15-8 67 0 0,-28 11-256 0 0,23-6 214 0 0,-2-3 41 0 0,-7 2-133 0 0,4 1-62 0 0,-8 3-33 0 0,-8 2-24 0 0,0 0 0 0 0,0 0 0 0 0,1 1 0 0 0,-1-1 0 0 0,0 1 0 0 0,0 0 0 0 0,1 0 0 0 0,0 0-15 0 0,13-1 43 0 0,20-15 25 0 0,-34 15-90 0 0,7-3 9 0 0,11-1 123 0 0,-13 4-108 0 0,-1 0-45 0 0,0 0-27 0 0,0 1-38 0 0,0 0-45 0 0,2 0-53 0 0,20 0-120 0 0</inkml:trace>
  <inkml:trace contextRef="#ctx0" brushRef="#br0" timeOffset="611.42">616 395 8032 0 0,'16'13'182'0'0,"-7"-10"-51"0"0,-6 0-13 0 0,3 7 19 0 0,7 10 97 0 0,-9-14-210 0 0,1 4-18 0 0,-2 1 20 0 0,4 10 40 0 0,-5-15-19 0 0,1 5 139 0 0,1 2 129 0 0,-1 1 127 0 0,-2 2 124 0 0,0-8-282 0 0,1-1-61 0 0,1 0-18 0 0,4 0 20 0 0,-6-5-63 0 0,0 0-37 0 0,1 1 34 0 0,-2 1-81 0 0,-1 1-41 0 0,1-2 57 0 0,0-3 68 0 0,0 1-48 0 0,0-1-42 0 0,0 1-37 0 0,0 0-47 0 0,0 0-65 0 0,0 1-326 0 0,0-1 314 0 0,0 0 97 0 0,0-1 48 0 0,0 1 57 0 0,0 0 67 0 0,0-1 43 0 0,0 1 67 0 0,0 0 74 0 0,0-1 78 0 0,0 1 87 0 0,0 0 93 0 0,0 0 98 0 0,0-1 107 0 0,2 0-546 0 0,-1 0-274 0 0,-1 0 1 0 0,1 0-1 0 0,-1 0 0 0 0,1 0 1 0 0,-1 0-1 0 0,0 0 1 0 0,1 0-1 0 0,-1 0 0 0 0,1-1 1 0 0,-1 1-1 0 0,1 0 1 0 0,-1 0-1 0 0,0-1 0 0 0,1 1 1 0 0,-1 0-1 0 0,1 0 1 0 0,-1-1-1 0 0,0 1 0 0 0,0 0 1 0 0,1-1-1 0 0,-1 1 1 0 0,0-1-1 0 0,1 1-7 0 0,3-15 126 0 0,-4-26 28 0 0,-1 21-106 0 0,1-22 18 0 0,0 40-63 0 0,0 0 1 0 0,1 0-1 0 0,-1 0 1 0 0,0 0-1 0 0,1 0 1 0 0,-1 0 0 0 0,1 0-1 0 0,-1 1 1 0 0,1-1-1 0 0,0 0 1 0 0,0 0-1 0 0,0 1 1 0 0,1-3-4 0 0,-1 3 2 0 0,0 0 0 0 0,-1-1 0 0 0,1 1 1 0 0,0-1-1 0 0,-1 1 0 0 0,1-1 0 0 0,0 1 0 0 0,-1-1 1 0 0,0 1-1 0 0,1-1 0 0 0,-1 0 0 0 0,0 1 0 0 0,0-2-2 0 0,0 1 0 0 0,0 0 0 0 0,1 0 0 0 0,-1 1 0 0 0,0-1 0 0 0,1 0 0 0 0,-1 0 0 0 0,1 1 0 0 0,-1-1-1 0 0,1 0 1 0 0,0 1 0 0 0,0-1 0 0 0,0 1 0 0 0,0-1 0 0 0,4-8-23 0 0,-2-3-43 0 0,-3 11 54 0 0,0 0-1 0 0,0 1 1 0 0,1-1 0 0 0,-1 0 0 0 0,0 1 0 0 0,1-1-1 0 0,-1 0 1 0 0,1 1 0 0 0,0-1 0 0 0,-1 1 0 0 0,1-1-1 0 0,0 1 1 0 0,0 0 0 0 0,0-1 12 0 0,4-6-93 0 0,0-5-114 0 0,6 8-8 0 0,-6-6-27 0 0,8 6-113 0 0,0-6-49 0 0,-10 9-10 0 0,-1 2 161 0 0,0 0 46 0 0,-1 0 39 0 0,1 0 33 0 0,2 0-77 0 0,4 0-139 0 0,-5 0 149 0 0,-1 0-20 0 0,0 0-79 0 0,1 0-97 0 0,0 0-113 0 0,-3 0-377 0 0</inkml:trace>
  <inkml:trace contextRef="#ctx0" brushRef="#br0" timeOffset="855.07">947 458 7848 0 0,'-2'2'232'0'0,"-3"4"-124"0"0,3 0-32 0 0,5 4-3 0 0,-2-8-72 0 0,0 0-1 0 0,0 0 1 0 0,0 0 0 0 0,-1 0-1 0 0,1 0 1 0 0,-1 0 0 0 0,1 0-1 0 0,-1 0 1 0 0,0 0 0 0 0,0 1-1 0 0,0-2 0 0 0,0-1 1 0 0,0 1 0 0 0,0 0-1 0 0,0-1 1 0 0,0 1 0 0 0,0 0-1 0 0,0-1 1 0 0,1 1 0 0 0,-1 0-1 0 0,0-1 1 0 0,0 1 0 0 0,1 0-1 0 0,-1-1 1 0 0,0 1 0 0 0,1-1-1 0 0,-1 1 1 0 0,0 0 0 0 0,1-1-1 0 0,-1 1 1 0 0,1-1 0 0 0,-1 1 0 0 0,1-1-1 0 0,-1 0 1 0 0,1 1 0 0 0,-1-1-1 0 0,1 1 0 0 0,2 1 51 0 0,0 1 43 0 0,-2 1 56 0 0,0 2 67 0 0,2 9 311 0 0,1-8-264 0 0,2 0 88 0 0,-3-4 204 0 0,-1 0-111 0 0,2 1-286 0 0,0 0-35 0 0,0 0 1 0 0,-1-1 0 0 0,1 1-1 0 0,0-1 1 0 0,2 1-125 0 0,5 1 273 0 0,-2-1-87 0 0,0 3 21 0 0,-5-5 19 0 0,-1-1-101 0 0,1 0-63 0 0,1-2-32 0 0,-2 0 45 0 0,1 1-9 0 0,1-1 93 0 0,-2 0 59 0 0,5-3 364 0 0,-4 2-294 0 0,-2 0-204 0 0,0 1-38 0 0,-1 0-48 0 0,1 0-55 0 0,7-3 278 0 0,-1 0-57 0 0,9-5 41 0 0,12-5 29 0 0,-24 11-200 0 0,-4 3-25 0 0,0 0 0 0 0,-1 0 0 0 0,1-1 0 0 0,-1 1 0 0 0,1 0 0 0 0,0-1 0 0 0,-1 1 0 0 0,1-1 0 0 0,-1 1 0 0 0,1 0 0 0 0,-1-1 0 0 0,1 1 0 0 0,-1-1 0 0 0,1 0 0 0 0,-1 1 0 0 0,0-1 0 0 0,1 1 0 0 0,-1-1 0 0 0,0 1 1 0 0,1-1-1 0 0,-1 0 0 0 0,0 0-9 0 0,3-4 39 0 0,7-8 105 0 0,-7 10-20 0 0,-2-1-55 0 0,-2-5-23 0 0,1 7-11 0 0,0-5 5 0 0,-1 4-35 0 0,1 1 0 0 0,0 0 0 0 0,0 0 0 0 0,0 0 0 0 0,1 0 0 0 0,-1 0 0 0 0,0-1 0 0 0,1 1 0 0 0,-1 0 0 0 0,1-1-5 0 0,4-5 23 0 0,2-4 9 0 0,-5 1-43 0 0,-3-3-56 0 0,1 0-74 0 0,0 0-97 0 0,1 2-112 0 0,0 7 129 0 0,0 1-34 0 0,10-12-469 0 0,-9 0-32 0 0</inkml:trace>
  <inkml:trace contextRef="#ctx0" brushRef="#br0" timeOffset="1163.92">1420 442 6880 0 0,'9'1'99'0'0,"6"6"255"0"0,-12-5-290 0 0,-1 1-53 0 0,3 4 86 0 0,-5-3-34 0 0,1 1-31 0 0,9 0-32 0 0,-7 1 17 0 0,-3-1 46 0 0,0-3 67 0 0,2-2 149 0 0,1 0 123 0 0,-1 0-44 0 0,0 0-43 0 0,1 0-40 0 0,-1 0-36 0 0,0 0-35 0 0,3 0 114 0 0,0 0-82 0 0,-1 0-99 0 0,2 0-62 0 0,6 0 18 0 0,-7 0-8 0 0,-2 0 47 0 0,1 0 72 0 0,-1 0 122 0 0,0 0-8 0 0,7-2-58 0 0,0-4-55 0 0,-2 1-68 0 0,6 0 51 0 0,-9-6-42 0 0,2 6-50 0 0,-7 5-90 0 0,1 0 0 0 0,-1 0 0 0 0,0 0 0 0 0,1 0 0 0 0,-1-1 0 0 0,0 1 0 0 0,1 0 0 0 0,-1 0 0 0 0,0-1 0 0 0,1 1 0 0 0,-1 0 0 0 0,0-1 0 0 0,0 1 0 0 0,1 0 0 0 0,-1-1 0 0 0,0 1 0 0 0,0-1 0 0 0,0 1 0 0 0,1 0 0 0 0,-1-1 0 0 0,0 1 0 0 0,0-1 0 0 0,0 1 0 0 0,0 0 0 0 0,0-1 0 0 0,0 1 0 0 0,0-1 0 0 0,0 1 0 0 0,0 0 0 0 0,0-1 0 0 0,0 0-6 0 0,3-4 177 0 0,7-8 14 0 0,-5 0 1 0 0,2 8-76 0 0,-2 2-51 0 0,-3-7-74 0 0,-2 2-43 0 0,0-9-157 0 0,0 11 187 0 0,0 5 29 0 0,-3-15-23 0 0,2 15 16 0 0,1 0 0 0 0,-1 0 0 0 0,0 0 0 0 0,0-1 0 0 0,0 1 0 0 0,0 0 0 0 0,0 1 0 0 0,0-1 0 0 0,0 0 0 0 0,0 0 0 0 0,0 0 0 0 0,-1 0 0 0 0,1 1 0 0 0,1-1 0 0 0,-1 1 0 0 0,1 0 0 0 0,0 0 0 0 0,-1 0 0 0 0,1 0 0 0 0,-1-1 0 0 0,1 1 0 0 0,-1 0 0 0 0,1 0 0 0 0,-1 0 0 0 0,1 0 0 0 0,-1 0 0 0 0,1 0 0 0 0,-1 0 0 0 0,1 0 0 0 0,-1 0 0 0 0,1 0 0 0 0,-1 0 0 0 0,1 1 0 0 0,-1-1 0 0 0,1 0 0 0 0,-1 0 0 0 0,1 0 0 0 0,-1 1 0 0 0,1-1 0 0 0,-6 13 0 0 0,6-12 0 0 0,-1 0 0 0 0,0 0 0 0 0,1 0 0 0 0,-1 0 0 0 0,0 0 0 0 0,0-1 0 0 0,1 1 0 0 0,-1 0 0 0 0,0-1 0 0 0,0 1 0 0 0,0 0 0 0 0,0-1 0 0 0,0 1 0 0 0,0-1 0 0 0,0 1 0 0 0,-1-1 0 0 0,-9 7 0 0 0,6 6 0 0 0,-6 0 0 0 0,9-11 0 0 0,0-1 0 0 0,1 1 0 0 0,-1 0 0 0 0,1 0 0 0 0,-1 0 0 0 0,1 0 0 0 0,0 0 0 0 0,-1 0 0 0 0,1 2 0 0 0,-5 20 0 0 0,-4-14 20 0 0,9-7-2 0 0,0 1 1 0 0,1-1 0 0 0,-1 1 0 0 0,1-1 0 0 0,0 1 0 0 0,0-1 0 0 0,0 4-19 0 0,0 4 62 0 0,0-9-50 0 0,0 0 1 0 0,-1-1-1 0 0,1 1 0 0 0,-1 0 0 0 0,1 0 0 0 0,-1-1 0 0 0,0 1 1 0 0,1 0-1 0 0,-1-1 0 0 0,0 1 0 0 0,-1 0-12 0 0,-5 13 116 0 0,9-4-4 0 0,3-2-43 0 0,-4-8-54 0 0,0 0 0 0 0,0 1 0 0 0,0-1 1 0 0,-1 1-1 0 0,1-1 0 0 0,0 1 0 0 0,-1-1 1 0 0,1 1-1 0 0,-1 0 0 0 0,0-1 0 0 0,1 1 1 0 0,-1-1-1 0 0,0 1 0 0 0,0 0-15 0 0,0 0 12 0 0,0-1 1 0 0,1 1-1 0 0,-1 0 0 0 0,0-1 0 0 0,1 1 1 0 0,-1 0-1 0 0,1-1 0 0 0,-1 1 0 0 0,1-1 0 0 0,0 1 1 0 0,-1-1-1 0 0,1 1 0 0 0,0-1 0 0 0,0 1-12 0 0,4 6 51 0 0,-2-4-29 0 0,-1 1 25 0 0,0-1 0 0 0,0 1 0 0 0,1-1 0 0 0,0 0 0 0 0,0 0 0 0 0,1 1-47 0 0,8 4 88 0 0,0-3-24 0 0,5 4 44 0 0,-11-6-45 0 0,4-5-50 0 0,-10 1-5 0 0,12 0 103 0 0,2 0-35 0 0,1 0 12 0 0,-3 0 45 0 0,-6-1-161 0 0,7-5 166 0 0,-10 4-124 0 0,0 0-36 0 0,1 0-47 0 0,0 1-62 0 0,-1 0 3 0 0,0 0-37 0 0,1 1-41 0 0,0 0-44 0 0,-4 0 250 0 0,1 0-231 0 0,0 0-38 0 0,1 0-365 0 0,0-1 85 0 0,1 1-51 0 0,1-2-709 0 0,3-2-560 0 0,2-5-1063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14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10192 0 0,'0'0'230'0'0,"0"0"30"0"0,0 0 19 0 0,0 0-30 0 0,0 0-185 0 0,0 3-37 0 0,2 10-16 0 0,3-5 8 0 0,1 2 63 0 0,-4 3 71 0 0,-2 6 230 0 0,1-1-47 0 0,-1 19 229 0 0,0-6-166 0 0,0 41 475 0 0,0-50-571 0 0,-1 0 40 0 0,4-22-643 0 0,1 0 142 0 0,-3 0 62 0 0,1 0-38 0 0,-1 0-12 0 0,1 0-38 0 0,0 0-43 0 0,-1 0-48 0 0,1 0-52 0 0,-1 0-49 0 0,1 0-42 0 0,-1 0-38 0 0,1 0-133 0 0,0 0-38 0 0,4 0-1381 0 0</inkml:trace>
  <inkml:trace contextRef="#ctx0" brushRef="#br0" timeOffset="199.91">316 47 6824 0 0,'0'0'149'0'0,"0"0"23"0"0,0 0 13 0 0,0-2-21 0 0,0 1-161 0 0,0 0-1 0 0,0 1 0 0 0,0-1 0 0 0,0 0 1 0 0,0 1-1 0 0,0-1 0 0 0,0 0 0 0 0,0 1 0 0 0,-1-1 1 0 0,1 0-1 0 0,0 1 0 0 0,0-1 0 0 0,-1 0 1 0 0,1 1-1 0 0,-1-1-2 0 0,-6-1 17 0 0,1 2 46 0 0,2 0 24 0 0,-1 1 69 0 0,1 0 75 0 0,-4 3 374 0 0,6-2-422 0 0,0-1-72 0 0,1 0-33 0 0,0 1-43 0 0,-1-1-49 0 0,0 1 515 0 0,2-2-353 0 0,-3 0 28 0 0,3 0-164 0 0,-1 0-1 0 0,1 0 1 0 0,-1 0-1 0 0,1 0 1 0 0,-1 0 0 0 0,1 0-1 0 0,-1 0 1 0 0,1 1-1 0 0,-1-1 1 0 0,1 0-1 0 0,-1 0 1 0 0,1 0 0 0 0,-1 0-1 0 0,1 1 1 0 0,-1-1-1 0 0,1 0 1 0 0,0 0 0 0 0,-1 1-1 0 0,1-1 1 0 0,-1 0-1 0 0,1 1 1 0 0,0-1 0 0 0,-1 0-1 0 0,1 1 1 0 0,0-1-1 0 0,0 1 1 0 0,-1-1-1 0 0,1 0 1 0 0,0 1 0 0 0,0-1-1 0 0,0 1 1 0 0,-1-1-1 0 0,1 1 1 0 0,0-1 0 0 0,0 1-1 0 0,0-1 1 0 0,0 1-1 0 0,0-1 1 0 0,0 1-1 0 0,0-1 1 0 0,0 1 0 0 0,0 0-12 0 0,0 1 226 0 0,0-2-22 0 0,0 3-10 0 0,0 19 275 0 0,0 32 540 0 0,0-53-1004 0 0,0-1 0 0 0,0 1 1 0 0,0-1-1 0 0,0 1 0 0 0,-1-1 0 0 0,1 1 0 0 0,1-1 0 0 0,-1 1 0 0 0,0-1 0 0 0,0 0 0 0 0,0 1 0 0 0,0-1 1 0 0,0 1-1 0 0,0-1 0 0 0,0 1 0 0 0,1-1 0 0 0,-1 1 0 0 0,0-1 0 0 0,0 1 0 0 0,1-1 0 0 0,-1 0 0 0 0,0 1 0 0 0,1-1 1 0 0,-1 1-1 0 0,0-1 0 0 0,1 0 0 0 0,-1 1 0 0 0,0-1 0 0 0,1 0 0 0 0,-1 0 0 0 0,1 1 0 0 0,0-1-5 0 0,5 4 77 0 0,-1 10 37 0 0,8 1 36 0 0,-5-6-47 0 0,-3-1 20 0 0,-3 0 36 0 0,-1 2 66 0 0,-1-6-264 0 0,1 2 89 0 0,-1 4 157 0 0,0 18 466 0 0,-2-21-533 0 0,1-2-83 0 0,-10 8 56 0 0,8-10-41 0 0,-1-2-32 0 0,-5-2-15 0 0,7 1-3 0 0,-26 0 97 0 0,23 0-126 0 0,0 0-35 0 0,-1 0-60 0 0,0 0-73 0 0,0 0-86 0 0,-1 0-102 0 0,5 0 140 0 0,1 0-35 0 0,-2 0-353 0 0,0-1 84 0 0,2 1-49 0 0,-2-2-678 0 0,0-2-537 0 0,3-5-1018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12.2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0 7800 0 0,'0'3'174'0'0,"-1"4"-48"0"0,1-6-87 0 0,0 0-1 0 0,-1 1 1 0 0,1-1 0 0 0,-1 0-1 0 0,1 0 1 0 0,-1 0-1 0 0,0 0 1 0 0,0 1-1 0 0,1-1 1 0 0,-1 0 0 0 0,0 0-39 0 0,-3 2 64 0 0,0-1-75 0 0,-1 1 36 0 0,5-3-25 0 0,-1 0 1 0 0,0 0 0 0 0,1 1-1 0 0,-1-1 1 0 0,0 0 0 0 0,1 1-1 0 0,-1-1 1 0 0,1 1 0 0 0,-1-1-1 0 0,1 0 1 0 0,-1 1 0 0 0,1-1-1 0 0,-1 1 1 0 0,1 0 0 0 0,-1-1-1 0 0,1 1 1 0 0,0-1 0 0 0,-1 1-1 0 0,1 0 1 0 0,0-1 0 0 0,0 1-1 0 0,-1 0 0 0 0,-1 4-1 0 0,-14 14-17 0 0,9-13 46 0 0,1-2 42 0 0,-2 0 170 0 0,1 1-52 0 0,4-3-112 0 0,1 0 1 0 0,0 1-1 0 0,-1-1 0 0 0,1 1 1 0 0,0-1-1 0 0,0 2-76 0 0,-5 7 228 0 0,3-4-59 0 0,-1 0 37 0 0,-3 8 95 0 0,-2 12 252 0 0,3-9-246 0 0,4-9-193 0 0,-1-1-40 0 0,-4 7 112 0 0,3-7-48 0 0,1 1 0 0 0,0 0 1 0 0,0 0-1 0 0,0 4-138 0 0,-1 16 299 0 0,-1-14-117 0 0,5-12-143 0 0,0 0 0 0 0,-1 1-1 0 0,1-1 1 0 0,1 1 0 0 0,-1-1 0 0 0,0 1 0 0 0,1-1 0 0 0,0 1 0 0 0,0 0-39 0 0,0 51 481 0 0,0-34-354 0 0,1-3 15 0 0,6-1-40 0 0,-1-2-17 0 0,-5 1 23 0 0,3 5 11 0 0,-3-19-109 0 0,-1 0 1 0 0,1 0-1 0 0,0 0 0 0 0,1 0 0 0 0,-1 0 0 0 0,0 0 0 0 0,1 0 0 0 0,-1 0 1 0 0,1 1-11 0 0,14 7 100 0 0,-7 3-52 0 0,-8-11-38 0 0,0 1 0 0 0,1-1 0 0 0,0 1-1 0 0,-1-1 1 0 0,1 0 0 0 0,0 1 0 0 0,0-1-1 0 0,0 0 1 0 0,0 0 0 0 0,1-1 0 0 0,0 2-10 0 0,20 6 88 0 0,-2 0-44 0 0,-13-3-37 0 0,-6-5-2 0 0,-1 0-1 0 0,0 0 1 0 0,1 0-1 0 0,-1 0 1 0 0,0-1-1 0 0,1 1 0 0 0,-1 0 1 0 0,1-1-1 0 0,0 1 1 0 0,-1-1-1 0 0,1 1 1 0 0,-1-1-1 0 0,1 0 0 0 0,0 1 1 0 0,-1-1-1 0 0,1 0-4 0 0,0 0 4 0 0,0 0-1 0 0,-1 0 0 0 0,1 0 1 0 0,-1 1-1 0 0,1-1 1 0 0,-1 0-1 0 0,1 1 1 0 0,-1 0-1 0 0,1-1 0 0 0,-1 1 1 0 0,1 0-1 0 0,-1 0 1 0 0,0-1-4 0 0,13 7 35 0 0,-11-6-76 0 0,1 0 34 0 0,19 0 133 0 0,-16-1-145 0 0,1 0-82 0 0,0 0-105 0 0,-5 0 53 0 0,1-1-38 0 0,-2 1-25 0 0,-1 0-37 0 0,2 0-352 0 0,0 0 77 0 0,-1 0-51 0 0,3-2-689 0 0,1-2-546 0 0,4-5-1037 0 0</inkml:trace>
  <inkml:trace contextRef="#ctx0" brushRef="#br0" timeOffset="316.39">427 127 7512 0 0,'29'0'361'0'0,"-29"0"-357"0"0,0 0-1 0 0,0 0 1 0 0,0 0 0 0 0,0-1-1 0 0,0 1 1 0 0,0 0 0 0 0,0 0-1 0 0,0 0 1 0 0,0 0 0 0 0,0 0-1 0 0,1 0 1 0 0,-1 0 0 0 0,0 0-1 0 0,0 0 1 0 0,0 0-1 0 0,0 0 1 0 0,0 0 0 0 0,0 1-1 0 0,0-1 1 0 0,0 0 0 0 0,0 0-1 0 0,0 0 1 0 0,1 0 0 0 0,-1 0-1 0 0,0 0 1 0 0,0 0 0 0 0,0 0-1 0 0,0 0 1 0 0,0 0 0 0 0,0 0-1 0 0,0 0 1 0 0,0 0 0 0 0,0 0-1 0 0,0 0 1 0 0,0 0-1 0 0,0 0 1 0 0,0 1 0 0 0,0-1-1 0 0,0 0 1 0 0,0 0 0 0 0,0 0-1 0 0,0 0 1 0 0,0 0 0 0 0,0 0-1 0 0,0 0 1 0 0,0 0 0 0 0,0 0-1 0 0,0 0 1 0 0,0 1 0 0 0,0-1-1 0 0,0 0 1 0 0,0 0-1 0 0,0 0 1 0 0,0 0 0 0 0,0 0-1 0 0,0 0 1 0 0,0 0-4 0 0,-1 4 70 0 0,1-4-49 0 0,14 25 103 0 0,-13-23-125 0 0,-1-1 1 0 0,1 0 0 0 0,-1 1-1 0 0,1-1 1 0 0,-1 0 0 0 0,0 1-1 0 0,0-1 1 0 0,0 1-1 0 0,0-1 1 0 0,0 1 0 0 0,0 6 18 0 0,3 2 53 0 0,1 1 75 0 0,0-1 26 0 0,-1-2 8 0 0,-2 0 33 0 0,0 0 72 0 0,1 4 140 0 0,3-3-75 0 0,1 4 15 0 0,-3 2-80 0 0,-3 29 566 0 0,0-36-712 0 0,0-1-35 0 0,0 6 167 0 0,0-3-82 0 0,0 14 172 0 0,2-9-79 0 0,3-6-54 0 0,1 4 1 0 0,-4-3-109 0 0,0 2 41 0 0,-3 57 789 0 0,1-52-744 0 0,-1-1-62 0 0,1 29 385 0 0,0-27-383 0 0,3-16-76 0 0,7 9 1 0 0,-7-9 14 0 0,-3-2-13 0 0,0 0 6 0 0,0 0-44 0 0,0 0-51 0 0,0-1-212 0 0,0 0 56 0 0,0 0 49 0 0,0 0 44 0 0,0-1 27 0 0,0 0 80 0 0,0-4 269 0 0,0 4-244 0 0,0 1-80 0 0,0-1-51 0 0,0 1-60 0 0,0 0-71 0 0,0-1-46 0 0,0 1-72 0 0,0 0-79 0 0,0-1-86 0 0,0 1-94 0 0,0-1-100 0 0,0 0-108 0 0,0 0-116 0 0,0-2-922 0 0,0-5-1035 0 0</inkml:trace>
  <inkml:trace contextRef="#ctx0" brushRef="#br0" timeOffset="663.31">805 190 7744 0 0,'27'13'174'0'0,"-22"-10"29"0"0,-8-1 12 0 0,-19 22-91 0 0,17-15-52 0 0,1 3-52 0 0,1-7 3 0 0,0 2 45 0 0,-1-1 32 0 0,2-1 22 0 0,-1 0 0 0 0,1-1-1 0 0,-1 0 1 0 0,-1 1 0 0 0,-1 1-122 0 0,-3 3 218 0 0,0 6 191 0 0,0-1 1 0 0,0-4-193 0 0,-5 2 120 0 0,8-8-192 0 0,0 0 0 0 0,1 1 0 0 0,-1 0-1 0 0,1 0 1 0 0,0 0 0 0 0,0 2-145 0 0,-2 6 305 0 0,-4-8-32 0 0,5 2-86 0 0,-1 7 23 0 0,1 0-14 0 0,0-7-35 0 0,-6-1 61 0 0,6 7-4 0 0,-6 0-17 0 0,9-10-60 0 0,2-3-21 0 0,0 2-6 0 0,0-1-110 0 0,0-1 1 0 0,0 1 0 0 0,0-1-1 0 0,0 1 1 0 0,0-1 0 0 0,0 1 0 0 0,0-1-1 0 0,0 1 1 0 0,0-1 0 0 0,-1 1 0 0 0,1-1-1 0 0,0 0 1 0 0,0 1 0 0 0,0-1 0 0 0,-1 1-1 0 0,1-1 1 0 0,0 1 0 0 0,0-1-1 0 0,-1 0 1 0 0,1 1 0 0 0,0-1 0 0 0,-1 0-1 0 0,1 1 1 0 0,-1-1 0 0 0,1 0 0 0 0,0 1-1 0 0,-1-1 1 0 0,1 0 0 0 0,-1 0-1 0 0,1 1 1 0 0,-1-1 0 0 0,1 0 0 0 0,-1 0-1 0 0,1 0 1 0 0,-1 0 0 0 0,1 0 0 0 0,0 0-1 0 0,-1 0 1 0 0,1 0 0 0 0,-1 0 0 0 0,1 0-1 0 0,-1 0-4 0 0,-2 0 82 0 0,3 0-2 0 0,0 0-3 0 0,3 0-21 0 0,35 0-59 0 0,126 0 81 0 0,-161 0-78 0 0,-1 0 0 0 0,1 1 0 0 0,-1-1 0 0 0,1 0 0 0 0,-1 1 0 0 0,1-1 0 0 0,-1 1 0 0 0,1 0 0 0 0,-1 0 0 0 0,0 0 0 0 0,3 1 0 0 0,-3-1 0 0 0,0 1 0 0 0,1-1 0 0 0,-1 0 0 0 0,0-1 0 0 0,1 1 0 0 0,-1 0 0 0 0,1-1 0 0 0,-1 1 0 0 0,1-1 0 0 0,0 0 0 0 0,1 0 0 0 0,20 0 10 0 0,-8 0-58 0 0,-2 0-62 0 0,0 0-90 0 0,-3 0-53 0 0,-1 0-93 0 0,0 0-109 0 0,-1 0-122 0 0,-7 0 257 0 0,0 0-45 0 0,0 0-40 0 0,0 0-36 0 0,1 0-128 0 0,-1 0-35 0 0,3 0-1329 0 0</inkml:trace>
  <inkml:trace contextRef="#ctx0" brushRef="#br0" timeOffset="1001.13">1089 426 6704 0 0,'17'1'128'0'0,"-13"-1"-94"0"0,-1 0-1 0 0,1 0 0 0 0,0 1 1 0 0,-1 0-1 0 0,1-1 0 0 0,-1 2 1 0 0,4 0-34 0 0,7 5 143 0 0,-13-7-136 0 0,1 0-1 0 0,-1 1 0 0 0,0-1 1 0 0,0 0-1 0 0,0 0 1 0 0,0 0-1 0 0,0 0 1 0 0,0 0-1 0 0,0 0 0 0 0,0 0 1 0 0,1 0-1 0 0,-1 0 1 0 0,0-1-1 0 0,0 1 1 0 0,0 0-1 0 0,0-1 0 0 0,0 1 1 0 0,0-1-1 0 0,0 1 1 0 0,0-1-1 0 0,0 1 1 0 0,0-1-1 0 0,0 0 1 0 0,0 0-7 0 0,0 0 3 0 0,1 0 0 0 0,-1 0 0 0 0,1 1 1 0 0,-1-1-1 0 0,1 0 0 0 0,0 1 1 0 0,-1-1-1 0 0,1 1 0 0 0,0-1 0 0 0,0 1 1 0 0,1-1-4 0 0,14 1 53 0 0,1 0 90 0 0,-4 0 31 0 0,1 0 36 0 0,33 0 560 0 0,-28 0-480 0 0,1 0-75 0 0,-11 0-149 0 0,0 0-34 0 0,1-1 21 0 0,2-5-24 0 0,-1-1-3 0 0,0 6 25 0 0,1 1-51 0 0,-11 0-80 0 0</inkml:trace>
  <inkml:trace contextRef="#ctx0" brushRef="#br0" timeOffset="1264.23">1294 269 7368 0 0,'3'0'56'0'0,"2"0"-63"0"0,-3 0 65 0 0,1 0 94 0 0,-2 0-27 0 0,1 0 40 0 0,-2 2 16 0 0,-1 6-133 0 0,-2-1 38 0 0,-2 0 38 0 0,1-2 37 0 0,3-4 37 0 0,0 1-44 0 0,-1 1 41 0 0,2 1-95 0 0,1 1-48 0 0,-1-3-10 0 0,0-1 36 0 0,0 18 473 0 0,0 0-63 0 0,0 0-55 0 0,0 0-47 0 0,0 3 28 0 0,0 1-40 0 0,0 45 658 0 0,3-54-847 0 0,2-4-45 0 0,-4-9-122 0 0,0 1 0 0 0,0 0 0 0 0,0-1 0 0 0,0 1 0 0 0,-1-1-1 0 0,1 1 1 0 0,0 0 0 0 0,-1 0 0 0 0,0-1 0 0 0,1 1 0 0 0,-1 0 0 0 0,0 0 0 0 0,0 0-18 0 0,0-2 4 0 0,0 1 1 0 0,0-1-1 0 0,0 1 1 0 0,0-1-1 0 0,0 1 1 0 0,0-1-1 0 0,0 1 1 0 0,0-1-1 0 0,0 1 1 0 0,0-1-1 0 0,0 1 1 0 0,0-1-1 0 0,0 1 1 0 0,0-1-1 0 0,1 0 1 0 0,-1 1-1 0 0,0-1 1 0 0,0 1-1 0 0,1-1 1 0 0,-1 1-1 0 0,0-1 1 0 0,0 0-1 0 0,1 1 1 0 0,-1-1-1 0 0,0 1 1 0 0,1-1-1 0 0,-1 0 1 0 0,1 0-1 0 0,-1 1 1 0 0,0-1-1 0 0,1 0 1 0 0,0 1-5 0 0,5 3 68 0 0,-5-4-67 0 0,-1 0 1 0 0,0 0 0 0 0,0 1 0 0 0,0-1 0 0 0,0 0 0 0 0,1 0-1 0 0,-1 0 1 0 0,0 1 0 0 0,0-1 0 0 0,0 0 0 0 0,0 0 0 0 0,0 0-1 0 0,1 1 1 0 0,-1-1 0 0 0,0 0 0 0 0,0 0 0 0 0,0 1 0 0 0,0-1-1 0 0,0 0 1 0 0,0 0 0 0 0,0 1 0 0 0,0-1 0 0 0,0 0 0 0 0,0 0-1 0 0,0 0 1 0 0,0 1 0 0 0,0-1 0 0 0,0 0 0 0 0,0 0 0 0 0,0 1-1 0 0,0-1 1 0 0,0 0 0 0 0,-1 0 0 0 0,1 1 0 0 0,0-1 0 0 0,0 0 0 0 0,0 0-1 0 0,0 0 1 0 0,0 1 0 0 0,-1-1 0 0 0,1 0 0 0 0,0 0 0 0 0,0 0-1 0 0,0 0 1 0 0,-1 1 0 0 0,1-1-2 0 0,-10 3 34 0 0,7-3 38 0 0,3 0 8 0 0,3 3-6 0 0,-2-2-65 0 0,0 0 1 0 0,1 1-1 0 0,-1-1 1 0 0,1 0 0 0 0,-1 0-1 0 0,1 0 1 0 0,-1 0-1 0 0,1-1 1 0 0,0 1 0 0 0,-1 0-1 0 0,1-1 1 0 0,0 1-1 0 0,0-1 1 0 0,-1 1 0 0 0,2-1-10 0 0,0 0 38 0 0,-3 0-127 0 0,0 0 22 0 0,0 0-61 0 0,0 0-73 0 0,0 0 58 0 0,0 0-33 0 0,0 0-35 0 0,0 0-35 0 0,0 0-334 0 0,0 0 77 0 0,0 0-46 0 0,0 0-648 0 0,0 0-514 0 0,0 0-974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9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0 7512 0 0,'0'0'166'0'0,"0"0"29"0"0,0 0 13 0 0,3 3-29 0 0,1 2-184 0 0,0 1 56 0 0,-2 0 47 0 0,0 1 38 0 0,-1 5 138 0 0,-1 10 196 0 0,0-17-370 0 0,0 10 107 0 0,0 29 466 0 0,3-29-473 0 0,2 0 38 0 0,0-3-34 0 0,-2 11 52 0 0,-3 60 569 0 0,0-3-37 0 0,0 18 122 0 0,0 64 410 0 0,0-159-1239 0 0,0-3-7 0 0,0 0-2 0 0,0 0-28 0 0,0 0-89 0 0,0 0-85 0 0,0 0-84 0 0,0 0 61 0 0,0 0-36 0 0,0 0-39 0 0,0 0-36 0 0,0 0-362 0 0,0 0 85 0 0,0 0-51 0 0,0 0-698 0 0,0 0-552 0 0,0 0-1048 0 0</inkml:trace>
  <inkml:trace contextRef="#ctx0" brushRef="#br0" timeOffset="546.77">1 332 6016 0 0,'0'0'133'0'0,"2"0"23"0"0,5 0-25 0 0,6 0 25 0 0,-2 0-91 0 0,-3-1-50 0 0,1-1-47 0 0,1-2 32 0 0,-7 2 1 0 0,0 1 0 0 0,0 0 1 0 0,0-1-1 0 0,1 2 0 0 0,-1-1 0 0 0,0 0 0 0 0,0 1 0 0 0,1-1 0 0 0,1 1-1 0 0,-3 0 4 0 0,-1 0-1 0 0,1 0 1 0 0,-1-1-1 0 0,1 1 0 0 0,0 0 1 0 0,-1-1-1 0 0,1 1 1 0 0,-1-1-1 0 0,0 0 0 0 0,1 1 1 0 0,-1-1-1 0 0,1 0 0 0 0,-1 0 1 0 0,0 0-1 0 0,0 0 1 0 0,1 0-1 0 0,-1 0 0 0 0,0 0 1 0 0,1-1-4 0 0,-1 0 5 0 0,1 0 1 0 0,-1 1 0 0 0,1-1-1 0 0,0 1 1 0 0,0 0-1 0 0,0-1 1 0 0,0 1-1 0 0,0 0 1 0 0,0 0-1 0 0,1 0-5 0 0,23-4 26 0 0,-5-6 22 0 0,-8 8-38 0 0,-9 2-3 0 0,0 0 0 0 0,0-1 0 0 0,0 1 0 0 0,0-1 0 0 0,0 0-1 0 0,-1 0 1 0 0,1 0 0 0 0,0 0-7 0 0,2-3-1 0 0,25-13 11 0 0,-19 12-49 0 0,2 1-44 0 0,10-9-19 0 0,-3 1-23 0 0,-11 8 9 0 0,-8 5 87 0 0,1-1-1 0 0,-1-1 1 0 0,0 1 0 0 0,0 0 0 0 0,0 0 0 0 0,0-1 0 0 0,0 0 0 0 0,0 1-1 0 0,0-1 30 0 0,0 0-29 0 0,0 1-1 0 0,0-1 1 0 0,0 1-1 0 0,0-1 1 0 0,0 1-1 0 0,1 0 1 0 0,-1 0-1 0 0,0 0 1 0 0,1 0-1 0 0,-1 0 0 0 0,1 0 1 0 0,-1 1-1 0 0,1-1 1 0 0,-1 1 29 0 0,39-1-376 0 0,-21 2 244 0 0,-18-1 131 0 0,1 1 0 0 0,0-1-1 0 0,-1 1 1 0 0,1-1 0 0 0,-1 1 0 0 0,0 0-1 0 0,1 0 1 0 0,-1 0 0 0 0,0 0 0 0 0,1 1-1 0 0,-1-1 1 0 0,0 1 0 0 0,0-1 0 0 0,0 1 0 0 0,0 0-1 0 0,0 0 1 0 0,-1-1 0 0 0,1 1 0 0 0,-1 0-1 0 0,2 2 2 0 0,13 22 47 0 0,-3 0 82 0 0,-7-11 19 0 0,-1-7-86 0 0,-3-3 5 0 0,1 0 36 0 0,0 2 51 0 0,0 2 64 0 0,4 5 61 0 0,-1-4-65 0 0,-1-1-11 0 0,0 0 44 0 0,-1 1 59 0 0,1 1 70 0 0,6 9 66 0 0,-5-11-211 0 0,0 1 53 0 0,-2 1 73 0 0,-2 0 92 0 0,-2-5-251 0 0,0-1-34 0 0,3 5 82 0 0,1-1-59 0 0,5 4-1 0 0,-1-2 0 0 0,-3-2 13 0 0,-5-7-134 0 0,1 0-1 0 0,-1 0 0 0 0,1 1 1 0 0,-1-1-1 0 0,1 0 1 0 0,-1 1-1 0 0,0-1 0 0 0,0 0 1 0 0,-1 3-65 0 0,1-1 126 0 0,3 1 151 0 0,-2-4-226 0 0,1 1 20 0 0,4 6-14 0 0,-5-5-5 0 0,0 1 44 0 0,0-1 10 0 0,0 0 36 0 0,-1 0 44 0 0,0 1 49 0 0,0-3-116 0 0,0 0-67 0 0,0 0-70 0 0,0 1-114 0 0,0-1 109 0 0,0 0 61 0 0,0 0 89 0 0,0 0 86 0 0,0 0 115 0 0,0 0-115 0 0,0 0 37 0 0,0 0 39 0 0,0-1 42 0 0,-3 0-223 0 0,-7 0-4 0 0,10 1-103 0 0,0-1 1 0 0,0 0-1 0 0,-1 0 1 0 0,1 0-1 0 0,0 0 1 0 0,0 0-1 0 0,0 0 1 0 0,0 0-1 0 0,0 0 1 0 0,0 0-1 0 0,0 0 1 0 0,0 0-1 0 0,0 0 1 0 0,0 0-1 0 0,-1 0 1 0 0,1 0-1 0 0,0 0 1 0 0,0 0-1 0 0,0 0 1 0 0,0 0-1 0 0,0 0 1 0 0,0-1 0 0 0,0 1-1 0 0,0 0 1 0 0,0 0-1 0 0,0 0 1 0 0,0 0-1 0 0,0 0 1 0 0,-1 0-1 0 0,1 0 1 0 0,0 0-1 0 0,0 0 1 0 0,0 0-1 0 0,0 0 1 0 0,0 0-1 0 0,0 0 1 0 0,0 0-1 0 0,0 0 1 0 0,0-1-1 0 0,0 1 1 0 0,0 0-1 0 0,0 0 1 0 0,0 0-1 0 0,0 0 1 0 0,0 0-1 0 0,0 0 1 0 0,0 0 0 0 0,0 0-1 0 0,0 0 1 0 0,0 0-1 0 0,0-1 1 0 0,0 1-1 0 0,0 0 1 0 0,0 0-1 0 0,0 0 1 0 0,0 0-1 0 0,0 0-1 0 0,0-45 18 0 0,0 44-18 0 0,0-1 1 0 0,0 0 0 0 0,1 1 0 0 0,-1-1 0 0 0,0 0-1 0 0,1 1 1 0 0,-1-1 0 0 0,1 1 0 0 0,0-1 0 0 0,-1 1 0 0 0,1-1-1 0 0,0 1 1 0 0,1-1-1 0 0,4-12-30 0 0,-4 0-84 0 0,-2 8 7 0 0,1-10-10 0 0,1 13 39 0 0,1 1-55 0 0,1 1-74 0 0,2 0-91 0 0,-6 4 238 0 0,0-2 58 0 0,0-1 0 0 0,0 1 0 0 0,0-1 1 0 0,0 1-1 0 0,0-1 0 0 0,0 1 0 0 0,0 0 0 0 0,1-1 0 0 0,-1 1 0 0 0,0-1 0 0 0,0 1 0 0 0,1-1 0 0 0,-1 1 0 0 0,0-1 0 0 0,0 1 0 0 0,1-1 1 0 0,-1 1-1 0 0,1-1 0 0 0,-1 0 0 0 0,1 1 0 0 0,-1-1 0 0 0,0 0 0 0 0,1 1 0 0 0,0-1 2 0 0,0 1-1 0 0,-1-1-1 0 0,1 1 1 0 0,-1-1-1 0 0,1 1 1 0 0,-1-1-1 0 0,1 1 1 0 0,-1-1-1 0 0,1 1 1 0 0,-1-1-1 0 0,1 1 1 0 0,-1 0 0 0 0,1-1-1 0 0,-1 1 1 0 0,0 0-1 0 0,1-1 1 0 0,-1 1-1 0 0,0 0 1 0 0,0-1-1 0 0,0 1 1 0 0,0 0-1 0 0,0 0 1 0 0,1-1 0 0 0,-1 1-1 0 0,0 0 1 0 0,-1 0 1 0 0,1-1-2 0 0,0 1 1 0 0,0-1-1 0 0,0 1 1 0 0,0-1-1 0 0,0 1 1 0 0,0-1-1 0 0,0 1 1 0 0,0-1 0 0 0,0 1-1 0 0,0-1 1 0 0,0 1-1 0 0,0-1 1 0 0,0 0-1 0 0,0 1 1 0 0,1-1-1 0 0,-1 1 1 0 0,0-1-1 0 0,0 1 1 0 0,0-1 0 0 0,1 1-1 0 0,-1-1 1 0 0,0 0-1 0 0,1 1 1 0 0,-1-1-1 0 0,0 0 1 0 0,1 1-1 0 0,-1-1 1 0 0,0 0 0 0 0,1 1-1 0 0,-1-1 1 0 0,0 0-1 0 0,1 0 1 0 0,0 1 1 0 0,5 5-62 0 0,-5-4 54 0 0,0 1 0 0 0,-1 0 0 0 0,1 0 0 0 0,-1 0-1 0 0,0-1 1 0 0,0 1 0 0 0,0 3 8 0 0,0-4-108 0 0,0 1-52 0 0,3 9-9 0 0,7 2-27 0 0,-7-11-7 0 0,-3-3-78 0 0,0 0-37 0 0,1 0-116 0 0,1 0 59 0 0,-1 0 54 0 0,0 0 43 0 0,0 0-9 0 0,0 0 38 0 0,2 0-420 0 0,-1 0 227 0 0,-1 0 176 0 0,-1 0-43 0 0,2 0-1130 0 0,-1 0-810 0 0</inkml:trace>
  <inkml:trace contextRef="#ctx0" brushRef="#br0" timeOffset="930.63">947 489 7568 0 0,'3'0'166'0'0,"-1"0"-117"0"0,1 0-12 0 0,-1 0 8 0 0,2 0 54 0 0,1 0 75 0 0,8-2 10 0 0,-9 0-155 0 0,15-8-14 0 0,-13 6 43 0 0,-2-3 132 0 0,-4 7-173 0 0,0 0 0 0 0,1-1 0 0 0,-1 1 1 0 0,0-1-1 0 0,1 1 0 0 0,-1-1 0 0 0,0 1 0 0 0,1 0 0 0 0,-1-1 0 0 0,0 1 0 0 0,1 0 0 0 0,-1-1 0 0 0,0 1 0 0 0,1 0 0 0 0,-1 0 0 0 0,1-1 0 0 0,-1 1 0 0 0,1 0 0 0 0,-1 0 0 0 0,1 0 0 0 0,-1 0 0 0 0,1 0 0 0 0,-1-1 0 0 0,1 1 0 0 0,-1 0 0 0 0,1 0 1 0 0,-1 0-1 0 0,1 0 0 0 0,-1 0 0 0 0,1 1 0 0 0,-1-1 0 0 0,1 0-17 0 0,0 0 24 0 0,-1 0 0 0 0,1 0 0 0 0,0 0 1 0 0,0 0-1 0 0,-1 0 0 0 0,1-1 0 0 0,0 1 1 0 0,-1 0-1 0 0,1 0 0 0 0,0 0 0 0 0,-1-1 0 0 0,1 1 1 0 0,0 0-1 0 0,-1-1 0 0 0,1 1 0 0 0,-1-1 1 0 0,1 1-1 0 0,-1 0 0 0 0,1-1 0 0 0,0 0-24 0 0,3-7 284 0 0,1 0-61 0 0,4 1-74 0 0,-7 6-83 0 0,1 1-31 0 0,1 0 8 0 0,-1-1 40 0 0,0 0 45 0 0,0-1 73 0 0,4-6-62 0 0,20-19 361 0 0,-16 20-363 0 0,-6 6-87 0 0,-1-1-5 0 0,0-3 3 0 0,1-6 35 0 0,6-2-3 0 0,-9 8 8 0 0,-2-6-13 0 0,0 9 16 0 0,0 2 3 0 0,0 0-4 0 0,-12 0 44 0 0,2 1-55 0 0,9 0-70 0 0,-1-1 1 0 0,0 0-1 0 0,0 1 0 0 0,1 0 1 0 0,-1-1-1 0 0,0 1 1 0 0,1 0-1 0 0,-1 0 1 0 0,1 0-1 0 0,-1 0 1 0 0,1 0-1 0 0,0 0 1 0 0,-1 1-10 0 0,-2 3 95 0 0,3 2-59 0 0,0-1-10 0 0,-12 10 41 0 0,12-14-60 0 0,0-1 0 0 0,-1 0 0 0 0,1 0-1 0 0,0 1 1 0 0,0-1 0 0 0,0 0-1 0 0,0 1 1 0 0,0-1 0 0 0,0 1-1 0 0,0 0 1 0 0,0-1 0 0 0,1 1-1 0 0,-1 0 1 0 0,1-1 0 0 0,-1 1 0 0 0,1 0-1 0 0,0 0 1 0 0,-1-1 0 0 0,1 2-7 0 0,0-3 4 0 0,0 1 0 0 0,0 0 0 0 0,0-1 0 0 0,0 1 1 0 0,0 0-1 0 0,0-1 0 0 0,0 1 0 0 0,0 0 0 0 0,0-1 0 0 0,0 1 1 0 0,-1 0-1 0 0,1-1 0 0 0,0 1 0 0 0,-1-1 0 0 0,1 1 1 0 0,0 0-1 0 0,-1-1 0 0 0,1 1 0 0 0,-1-1 0 0 0,1 1 1 0 0,-1-1-1 0 0,1 1 0 0 0,-1-1 0 0 0,1 0 0 0 0,-1 1 0 0 0,0-1-4 0 0,1 1 5 0 0,-1-1 1 0 0,1 0-1 0 0,-1 1 0 0 0,1-1 0 0 0,-1 1 0 0 0,1-1 0 0 0,-1 1 0 0 0,1-1 0 0 0,-1 1 0 0 0,1-1 0 0 0,0 1 0 0 0,-1 0 0 0 0,1-1 0 0 0,0 1 0 0 0,-1-1 0 0 0,1 1 0 0 0,0 0 0 0 0,0-1 0 0 0,0 1 0 0 0,0 0 0 0 0,0-1 0 0 0,-1 1 0 0 0,1 0 1 0 0,0 0-1 0 0,0-1 0 0 0,1 1-5 0 0,-2 3 37 0 0,2-1 0 0 0,-1 1 1 0 0,0-1-1 0 0,1 1 0 0 0,-1-1 1 0 0,1 1-1 0 0,0-1 0 0 0,1 3-37 0 0,6 5 54 0 0,-6-6 34 0 0,-2-4-84 0 0,0-1 1 0 0,0 1 0 0 0,0 0 0 0 0,0-1 0 0 0,0 1 0 0 0,1 0 0 0 0,-1-1 0 0 0,0 1 0 0 0,0 0-1 0 0,0-1 1 0 0,1 1 0 0 0,-1 0 0 0 0,0-1 0 0 0,1 1 0 0 0,-1 0-5 0 0,10 4 27 0 0,-5 1 5 0 0,-5-5-31 0 0,0-1 0 0 0,1 1 1 0 0,-1-1-1 0 0,0 1 0 0 0,0-1 1 0 0,1 0-1 0 0,-1 1 0 0 0,0-1 1 0 0,1 0-1 0 0,-1 1 0 0 0,1-1 1 0 0,-1 0-1 0 0,0 1 0 0 0,1-1 1 0 0,-1 0-1 0 0,1 0 0 0 0,-1 1 1 0 0,1-1-1 0 0,-1 0 0 0 0,1 0 1 0 0,-1 0-1 0 0,1 0 0 0 0,-1 0 1 0 0,1 0-1 0 0,-1 0 0 0 0,1 0 1 0 0,-1 0-1 0 0,1 0 0 0 0,-1 0 1 0 0,1 0-1 0 0,-1 0 0 0 0,1 0-1 0 0,11 0 53 0 0,-9 1-38 0 0,0-1 0 0 0,0 0-1 0 0,0 0 1 0 0,1 0 0 0 0,-1 0 0 0 0,0 0 0 0 0,0-1 0 0 0,0 0 0 0 0,1 0 0 0 0,-1 0-15 0 0,5-4 29 0 0,-7 4-27 0 0,1 0 1 0 0,-1 1-1 0 0,1-1 0 0 0,-1 0 0 0 0,1 0 1 0 0,-1 1-1 0 0,1-1 0 0 0,0 1 1 0 0,-1-1-1 0 0,1 1 0 0 0,0 0 1 0 0,-1-1-1 0 0,1 1 0 0 0,0 0 1 0 0,0 0-3 0 0,3 0-39 0 0,-1 0 34 0 0,13-5 103 0 0,-11 3-156 0 0,-2 0-17 0 0,-1 1-41 0 0,1 0-46 0 0,1-1-53 0 0,-2 1-47 0 0,0 0-54 0 0,0 1-48 0 0,1-1-43 0 0,3 0-509 0 0,-1 0-97 0 0,2-3-712 0 0,2-5-988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8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 6592 0 0,'0'0'149'0'0,"0"0"23"0"0,0 0 11 0 0,-3 0-30 0 0,3 0-152 0 0,-1 0 1 0 0,1 0-1 0 0,-1 0 0 0 0,1 0 0 0 0,-1 0 1 0 0,1 0-1 0 0,-1 0 0 0 0,1 0 0 0 0,-1 0 1 0 0,1 0-1 0 0,-1 0 0 0 0,1 1 0 0 0,-1-1 1 0 0,1 0-1 0 0,0 0 0 0 0,-1 0 0 0 0,1 1 1 0 0,-1-1-1 0 0,1 0 0 0 0,0 1 0 0 0,-1-1 1 0 0,1 0-1 0 0,0 1 0 0 0,-1-1 0 0 0,1 1 1 0 0,0-1-1 0 0,-1 0 0 0 0,1 1-1 0 0,-1 6 57 0 0,1-5 43 0 0,0-1 113 0 0,0 1 190 0 0,-1 7-126 0 0,-5 2 40 0 0,-1 2 7 0 0,5-1-59 0 0,2-1-35 0 0,0 0-54 0 0,3 12 114 0 0,2-8-56 0 0,-3-12-181 0 0,-1 0 0 0 0,0 1 0 0 0,0-1 1 0 0,0 1-1 0 0,0-1 0 0 0,-1 1 0 0 0,1-1 1 0 0,-1 1-1 0 0,0 0-53 0 0,0 11 182 0 0,-1-7-68 0 0,1-1-1 0 0,0 1 1 0 0,1 0 0 0 0,0-1 0 0 0,1 3-114 0 0,2 6 186 0 0,2 6 27 0 0,-3 3-67 0 0,-3 67 257 0 0,1-75-281 0 0,5 1-19 0 0,0-3-28 0 0,-3 8 47 0 0,-3 15 154 0 0,0-23-153 0 0,0 16 291 0 0,0-12-205 0 0,0-3-121 0 0,0-1-112 0 0,2 1 24 0 0,9-3 16 0 0,-9-10 60 0 0,-2 0-2 0 0,0 0-79 0 0,0 0-87 0 0,0-1-83 0 0,0-1 44 0 0,0 0-35 0 0,0 0-37 0 0,0-1-34 0 0,0 1-331 0 0,0 0 72 0 0,0-1-47 0 0,0 0-647 0 0,0 0-515 0 0,0 0-974 0 0</inkml:trace>
  <inkml:trace contextRef="#ctx0" brushRef="#br0" timeOffset="283.13">0 269 7568 0 0,'0'0'166'0'0,"0"0"29"0"0,0 0 14 0 0,3 0-25 0 0,-3 0-182 0 0,1 0 0 0 0,0 0 0 0 0,-1 0 0 0 0,1 0 0 0 0,-1 0 0 0 0,1 0 0 0 0,-1-1 0 0 0,1 1 0 0 0,0 0 0 0 0,-1 0 0 0 0,1-1 0 0 0,-1 1 0 0 0,1 0 0 0 0,-1 0 0 0 0,1-1-1 0 0,-1 1 1 0 0,0-1 0 0 0,1 1 0 0 0,-1 0 0 0 0,1-1 0 0 0,-1 1 0 0 0,0-1 0 0 0,1 1 0 0 0,-1-1-2 0 0,1 0 0 0 0,-1 1-1 0 0,1-1 1 0 0,-1 0 0 0 0,0 1-1 0 0,1-1 1 0 0,0 1-1 0 0,-1-1 1 0 0,1 1 0 0 0,-1-1-1 0 0,1 1 1 0 0,0-1 0 0 0,-1 1-1 0 0,1 0 1 0 0,0-1-1 0 0,-1 1 1 0 0,1 0 0 0 0,0 0-1 0 0,-1 0 1 0 0,1-1 0 0 0,0 1-1 0 0,0 0 1 0 0,-1 0-1 0 0,1 0 1 0 0,0 0 0 0 0,0 0 0 0 0,12-2 41 0 0,-3-4 84 0 0,-2 1 41 0 0,2 0 63 0 0,-1 1-34 0 0,4-3 89 0 0,-12 7-251 0 0,1-1 1 0 0,-1 1 0 0 0,0-1-1 0 0,1 1 1 0 0,-1 0-1 0 0,0 0 1 0 0,1-1 0 0 0,-1 1-1 0 0,1 0 1 0 0,0 0-34 0 0,16-2 210 0 0,1-9-87 0 0,1-1 19 0 0,-18 11-121 0 0,0 0 0 0 0,0 0-1 0 0,1 0 1 0 0,-1 1 0 0 0,1-1 0 0 0,-1 1 0 0 0,0-1 0 0 0,1 1-1 0 0,0 0-20 0 0,15-2 31 0 0,9-9-36 0 0,-24 10 5 0 0,0 0 0 0 0,-1 0 0 0 0,1 1 0 0 0,0-1 0 0 0,0 1 0 0 0,0 0 0 0 0,0 0 0 0 0,0 0 0 0 0,0 0 0 0 0,0 0 0 0 0,1 1 0 0 0,5-1 0 0 0,72 0 0 0 0,-79 0 0 0 0,-1 0 0 0 0,1 1 0 0 0,0-1 0 0 0,-1 0 0 0 0,1 1 0 0 0,0-1 0 0 0,-1 1 0 0 0,1-1 0 0 0,-1 1 0 0 0,1 0 0 0 0,-1 0 0 0 0,1 0 0 0 0,-1-1 0 0 0,1 2 0 0 0,6 2 0 0 0,4 1 0 0 0,-3-1 0 0 0,17 22 0 0 0,-14-15-12 0 0,0 1 0 0 0,-1 1 0 0 0,0 0 0 0 0,-1 0 0 0 0,-1 1 0 0 0,2 4 12 0 0,-6-7 0 0 0,0-2 0 0 0,-1 0 0 0 0,1 0 0 0 0,0-1 0 0 0,1 1 0 0 0,0-1 0 0 0,0-1 0 0 0,2 2 0 0 0,-4-5 0 0 0,-1 1 0 0 0,0-1 0 0 0,0 0 0 0 0,0 1 0 0 0,0 0 0 0 0,-1 0 0 0 0,0 0 0 0 0,0 1 0 0 0,7 14 0 0 0,-5-12 20 0 0,-1-2 26 0 0,-1-1 1 0 0,1 0-1 0 0,0 0 0 0 0,0 0 0 0 0,1 0 0 0 0,-1-1 1 0 0,4 3-47 0 0,-6-6 31 0 0,1 2 8 0 0,3 3-6 0 0,-2-1 35 0 0,-2-2 13 0 0,-1 1 45 0 0,1 1 53 0 0,-1 0 65 0 0,0-2-157 0 0,0 0 83 0 0,1 2 187 0 0,-4 7 915 0 0,2-11-1029 0 0,-1 1-37 0 0,-1-1-61 0 0,0 0-48 0 0,0 0-54 0 0,-1-1-64 0 0,-7 0 309 0 0,9 0-23 0 0,-1 0-96 0 0,-8 0-45 0 0,9 0-10 0 0,-1-3-5 0 0,-10-7-12 0 0,0 4-7 0 0,8-4-2 0 0,-6 5-15 0 0,6-6-58 0 0,-2 7-15 0 0,7 3 0 0 0,-1 1 0 0 0,1 0 0 0 0,-1 0 0 0 0,1-1 0 0 0,0 1 0 0 0,-1 0 0 0 0,1-1 0 0 0,0 1 0 0 0,-1 0 0 0 0,1-1 0 0 0,0 1 0 0 0,-1 0 0 0 0,1-1 0 0 0,0 1 0 0 0,-1-1 0 0 0,1 1 0 0 0,0-1 0 0 0,0 1 0 0 0,0-1 0 0 0,0 1 0 0 0,-1-1 0 0 0,1 1 0 0 0,0 0 0 0 0,0-1 0 0 0,0 1 0 0 0,0-1 0 0 0,0 1 0 0 0,0-1 0 0 0,0 1 0 0 0,0-1 0 0 0,0 1 0 0 0,1-1 0 0 0,-1-9 2 0 0,0-3-4 0 0,0-12 55 0 0,0 24-52 0 0,0-1-1 0 0,0 0 1 0 0,0 1 0 0 0,1-1 0 0 0,-1 0-1 0 0,1 1 1 0 0,-1-1 0 0 0,1 1 0 0 0,-1-1-1 0 0,1 1 1 0 0,0-1 0 0 0,0 1-1 0 0,0-1 1 0 0,0 1-1 0 0,4-7 1 0 0,0-3-1 0 0,-5 9 0 0 0,1 0 0 0 0,1-1 0 0 0,-1 1 0 0 0,0 0 0 0 0,1 0 0 0 0,-1 0 0 0 0,1 0 0 0 0,-1 0 0 0 0,1 0 0 0 0,11-11-9 0 0,-9 8-20 0 0,0 0 0 0 0,1 1-1 0 0,-1-1 1 0 0,1 1 0 0 0,0 0 0 0 0,3-1 29 0 0,1 1-17 0 0,1-1-69 0 0,0 0-62 0 0,-1 0-56 0 0,3-1-148 0 0,1 0-69 0 0,2 3-151 0 0</inkml:trace>
  <inkml:trace contextRef="#ctx0" brushRef="#br0" timeOffset="563.41">836 348 6688 0 0,'0'2'197'0'0,"3"12"-16"0"0,5 4-169 0 0,-4-6 89 0 0,-3-3 74 0 0,-2-3 56 0 0,1 0 67 0 0,4 6 196 0 0,1-4-152 0 0,0 2 115 0 0,-2 1 64 0 0,-3-9-322 0 0,3 1 47 0 0,3 5-11 0 0,9 20 384 0 0,-10-20-441 0 0,-5-7-175 0 0,5 12 340 0 0,6-8 1 0 0,-6 8 0 0 0,5 0 0 0 0,-7-10-105 0 0,0-2-82 0 0,-1 0-50 0 0,1-1-48 0 0,0-1-19 0 0,-1 3 46 0 0,-1-2-63 0 0,-1 1-1 0 0,0-1 1 0 0,1 1 0 0 0,-1 0 0 0 0,0-1 0 0 0,0 1 0 0 0,0 0 0 0 0,1-1 0 0 0,-1 1 0 0 0,0 0 0 0 0,0-1 0 0 0,0 1 0 0 0,0 0 0 0 0,0-1 0 0 0,0 1-23 0 0,0-1 6 0 0,0 0 0 0 0,0 0 0 0 0,0 0 0 0 0,0 0 0 0 0,0 1 0 0 0,0-1 0 0 0,0 0-1 0 0,0 0 1 0 0,0 0 0 0 0,0 0 0 0 0,0 0 0 0 0,0 0 0 0 0,0 0 0 0 0,0 0 0 0 0,0 0 0 0 0,0 0 0 0 0,0 1 0 0 0,0-1 0 0 0,0 0 0 0 0,0 0 0 0 0,0 0 0 0 0,0 0 0 0 0,0 0 0 0 0,0 0 0 0 0,0 0 0 0 0,0 0 0 0 0,0 0 0 0 0,0 0 0 0 0,0 0 0 0 0,0 0 0 0 0,0 1 0 0 0,0-1 0 0 0,0 0 0 0 0,1 0 0 0 0,-1 0 0 0 0,0 0 0 0 0,0 0 0 0 0,0 0 0 0 0,0 0 0 0 0,0 0 0 0 0,0 0 0 0 0,0 0 0 0 0,0 0 0 0 0,0 0 0 0 0,0 0 0 0 0,0 0 0 0 0,1 0 0 0 0,-1 0 0 0 0,0 0 0 0 0,0 0 0 0 0,0 0 0 0 0,0 0 0 0 0,0 0 0 0 0,0 0 0 0 0,0 0 0 0 0,0 0 0 0 0,0 0-6 0 0,27 0 659 0 0,-25 0-331 0 0,0-1-80 0 0,0 1-112 0 0,2 0-75 0 0,1 0-54 0 0,-3 1 8 0 0,-1-1 34 0 0,0 0-40 0 0,0 0 1 0 0,-1 0 0 0 0,1 0-1 0 0,0 0 1 0 0,-1 0 0 0 0,1 0 0 0 0,0-1-1 0 0,-1 1 1 0 0,1 0 0 0 0,0 0-1 0 0,-1 0 1 0 0,1-1 0 0 0,-1 1 0 0 0,1 0-1 0 0,0-1 1 0 0,-1 1 0 0 0,1 0-1 0 0,-1-1 1 0 0,1 1 0 0 0,-1-1 0 0 0,1 1-1 0 0,-1-1 1 0 0,1 1 0 0 0,-1-1-1 0 0,0 1 1 0 0,1-1-10 0 0,-1 0 9 0 0,1 1 0 0 0,-1-1 0 0 0,0 1 0 0 0,1-1 0 0 0,-1 1 0 0 0,1-1 0 0 0,-1 1 0 0 0,1-1 0 0 0,-1 1 0 0 0,1-1 0 0 0,0 1 0 0 0,-1 0-1 0 0,1-1 1 0 0,-1 1 0 0 0,1 0 0 0 0,0 0 0 0 0,-1-1 0 0 0,1 1 0 0 0,0 0 0 0 0,-1 0 0 0 0,1 0 0 0 0,0 0 0 0 0,-1 0 0 0 0,1 0 0 0 0,0 0 0 0 0,0 0-9 0 0,-1 0 5 0 0,1 0 0 0 0,-1 0 0 0 0,1 0 0 0 0,-1 0 0 0 0,1 0 0 0 0,-1 0 0 0 0,1 0 0 0 0,-1 0 0 0 0,1 0 1 0 0,-1 0-1 0 0,1 0 0 0 0,-1 0 0 0 0,1 0 0 0 0,-1 0 0 0 0,1 0 0 0 0,-1-1 0 0 0,0 1 0 0 0,1 0 0 0 0,-1 0 0 0 0,1-1 0 0 0,-1 1 0 0 0,1 0 0 0 0,-1-1 0 0 0,0 1 0 0 0,1 0 1 0 0,-1-1-1 0 0,0 1 0 0 0,1-1 0 0 0,-1 1 0 0 0,0 0 0 0 0,0-1 0 0 0,1 0-5 0 0,3-5 69 0 0,7 1 35 0 0,-6-6-6 0 0,1 7-46 0 0,-5 3-49 0 0,-1 1-1 0 0,1 0 1 0 0,-1 0 0 0 0,1-1 0 0 0,-1 1 0 0 0,0 0-1 0 0,1-1 1 0 0,-1 1 0 0 0,0 0 0 0 0,1-1 0 0 0,-1 1-1 0 0,0 0 1 0 0,1-1 0 0 0,-1 1 0 0 0,0-1 0 0 0,0 1-1 0 0,1-1 1 0 0,-1 1 0 0 0,0-1 0 0 0,0 1 0 0 0,0-1 0 0 0,0 1-1 0 0,0 0 1 0 0,0-1 0 0 0,1 1 0 0 0,-1-1 0 0 0,0 1-1 0 0,-1-1 1 0 0,1 1 0 0 0,0-1 0 0 0,0 1 0 0 0,0-1-3 0 0,0-47 272 0 0,0 33-261 0 0,0 7-45 0 0,0 0-33 0 0,0 6 44 0 0,0 1-1 0 0,0-1 0 0 0,0 0 1 0 0,-1 1-1 0 0,1-1 0 0 0,0 1 1 0 0,-1-1-1 0 0,0 1 0 0 0,1-1 1 0 0,-1 0 23 0 0,-8-9-194 0 0,6 7-91 0 0,2 1 106 0 0,1 0 78 0 0,1-3-59 0 0,-1 3-10 0 0,0 3 117 0 0,0-1 1 0 0,0 0 0 0 0,0 0-1 0 0,0 0 1 0 0,0 0 0 0 0,0 0-1 0 0,0 1 1 0 0,1-1-1 0 0,-1 0 1 0 0,0 0 0 0 0,0 0-1 0 0,1 0 1 0 0,-1 1 0 0 0,1-2 52 0 0,0 2-55 0 0,-1-1 0 0 0,1 1 1 0 0,0 0-1 0 0,0-1 1 0 0,0 1-1 0 0,-1 0 1 0 0,1 0-1 0 0,0 0 0 0 0,0 0 1 0 0,0-1-1 0 0,0 1 1 0 0,0 0-1 0 0,-1 0 1 0 0,2 1 54 0 0</inkml:trace>
  <inkml:trace contextRef="#ctx0" brushRef="#br0" timeOffset="886.47">1278 443 6832 0 0,'0'0'200'0'0,"3"0"-8"0"0,16-2-153 0 0,-17 2-37 0 0,0 0 0 0 0,-1-1 0 0 0,1 1 0 0 0,0 0 0 0 0,-1-1 0 0 0,1 0 0 0 0,0 1 0 0 0,-1-1 0 0 0,1 0 0 0 0,-1 0 0 0 0,1 0 0 0 0,-1 0-2 0 0,2-1 47 0 0,1 0 40 0 0,2 0 52 0 0,1 2 62 0 0,-3 0-105 0 0,-1 0 61 0 0,1 0 88 0 0,5 0 400 0 0,-4-1-330 0 0,-1 0-188 0 0,-3 1-106 0 0,1-1-34 0 0,15-9 398 0 0,-14 8-296 0 0,1-1 0 0 0,0 1 0 0 0,0 0 1 0 0,1 0-1 0 0,-1 0 0 0 0,0 0 0 0 0,1 1 0 0 0,-1 0 0 0 0,2-1-89 0 0,0 0 216 0 0,7-9-21 0 0,0 6-3 0 0,-8-6-14 0 0,6 6-55 0 0,-6-6-26 0 0,-1 10-65 0 0,-1 0-8 0 0,0-5 19 0 0,3-4 37 0 0,-2 0 10 0 0,-2 4-45 0 0,-2 6-45 0 0,0 0 1 0 0,0 0-1 0 0,0 0 0 0 0,0 0 1 0 0,0 0-1 0 0,0 0 1 0 0,0 0-1 0 0,0 0 0 0 0,0 0 1 0 0,0 0-1 0 0,0-1 0 0 0,0 1 1 0 0,0 0-1 0 0,0 0 0 0 0,0 0 1 0 0,0 0-1 0 0,0 0 0 0 0,0 0 1 0 0,0 0-1 0 0,0 0 1 0 0,0 0-1 0 0,0 0 0 0 0,0 0 1 0 0,-1 0-1 0 0,1 0 0 0 0,0 0 1 0 0,0-1-1 0 0,0 1 0 0 0,0 0 1 0 0,0 0-1 0 0,0 0 1 0 0,0 0-1 0 0,0 0 0 0 0,0 0 1 0 0,0 0-1 0 0,0 0 0 0 0,0 0 1 0 0,-1 0-1 0 0,1 0 0 0 0,0 0 1 0 0,0 0-1 0 0,0 0 0 0 0,0 0 1 0 0,0 0-1 0 0,0 0 1 0 0,0 0-1 0 0,0 0 0 0 0,0 0 1 0 0,0 0-1 0 0,0 0 0 0 0,-1 0 1 0 0,1 0-1 0 0,-3 0 21 0 0,2-1-19 0 0,1 0 0 0 0,0 1 0 0 0,-1-1-1 0 0,1 1 1 0 0,0-1 0 0 0,0 0 0 0 0,-1 1 0 0 0,1-1 0 0 0,0 0 0 0 0,0 1 0 0 0,0-1 0 0 0,0 0 0 0 0,0 1 0 0 0,0-1 0 0 0,0 0-2 0 0,0 1 0 0 0,0 0 1 0 0,0 0 0 0 0,0 0 0 0 0,0 0 1 0 0,0 0-1 0 0,0 0 0 0 0,0 0 0 0 0,0 0 0 0 0,0-1 0 0 0,0 1 1 0 0,0 0-1 0 0,0 0 0 0 0,0 0 0 0 0,0 0 0 0 0,0 0 1 0 0,0 0-1 0 0,0 0 0 0 0,0 0 0 0 0,0 0 0 0 0,0 0 0 0 0,0-1 1 0 0,0 1-1 0 0,0 0 0 0 0,0 0 0 0 0,0 0 0 0 0,0 0 0 0 0,0 0 1 0 0,0 0-1 0 0,0 0 0 0 0,0 0 0 0 0,0 0 0 0 0,0 0 0 0 0,-1 0 1 0 0,1 0-1 0 0,0 0 0 0 0,0 0 0 0 0,0-1 0 0 0,0 1 0 0 0,0 0 1 0 0,0 0-1 0 0,0 0 0 0 0,0 0 0 0 0,0 0 0 0 0,0 0 0 0 0,0 0 1 0 0,-1 0-1 0 0,1 0 0 0 0,0 0 0 0 0,0 0 0 0 0,0 0 0 0 0,0 0 1 0 0,0 0-1 0 0,0 0 0 0 0,0 0 0 0 0,0 0 0 0 0,0 0 0 0 0,0 0 1 0 0,-1 1-2 0 0,-12-1 66 0 0,-14 1-52 0 0,27-1-14 0 0,0 0 0 0 0,0 0 0 0 0,0 0 0 0 0,0 0 0 0 0,-1 0 0 0 0,1 0 0 0 0,0 0 0 0 0,0 0 0 0 0,0 0 0 0 0,0 0 0 0 0,-1 1 0 0 0,1-1 0 0 0,0 0 0 0 0,0 0 0 0 0,0 0 0 0 0,0 0 0 0 0,-1 0 0 0 0,1 0 0 0 0,0 1 0 0 0,0-1 0 0 0,0 0 0 0 0,0 0 0 0 0,0 0 0 0 0,0 0 0 0 0,0 0 0 0 0,0 1 0 0 0,-1-1 0 0 0,1 0 0 0 0,0 0-1 0 0,0 0 1 0 0,0 1 0 0 0,0-1 0 0 0,0 0 0 0 0,0 0 0 0 0,0 0 0 0 0,0 1 0 0 0,-3 6 1 0 0,-7-2-1 0 0,-6 24 0 0 0,10-13 0 0 0,-7-1 0 0 0,12-13 2 0 0,-1 0 0 0 0,1 0 1 0 0,-1 0-1 0 0,1 0 1 0 0,0 0-1 0 0,0 0 1 0 0,0 0-1 0 0,0 0 0 0 0,0 0 1 0 0,0 0-1 0 0,0 1 1 0 0,1-1-1 0 0,-1 1-2 0 0,0 30 112 0 0,2-19-39 0 0,-4-9 9 0 0,3-5-80 0 0,-10 11 107 0 0,10-10-104 0 0,0-1 1 0 0,-1 1-1 0 0,1-1 1 0 0,0 0 0 0 0,0 1-1 0 0,-1-1 1 0 0,1 1-1 0 0,0-1 1 0 0,0 1-1 0 0,0-1 1 0 0,0 1 0 0 0,-1-1-1 0 0,1 1 1 0 0,0-1-1 0 0,0 1 1 0 0,0-1-1 0 0,0 1 1 0 0,0-1-1 0 0,0 1 1 0 0,0-1 0 0 0,0 1-1 0 0,1-1 1 0 0,-1 1-1 0 0,0-1 1 0 0,0 1-1 0 0,0-1 1 0 0,1 1 0 0 0,-1-1-1 0 0,0 1 1 0 0,0-1-6 0 0,7 5 99 0 0,-7-5-93 0 0,1 0 1 0 0,-1 0-1 0 0,1 1 0 0 0,-1-1 1 0 0,1 0-1 0 0,-1 0 1 0 0,0 1-1 0 0,1-1 0 0 0,-1 0 1 0 0,0 1-1 0 0,1-1 1 0 0,-1 1-1 0 0,0-1 0 0 0,1 0 1 0 0,-1 1-1 0 0,0-1 1 0 0,0 1-1 0 0,0-1 0 0 0,1 1 1 0 0,-1-1-1 0 0,0 1 1 0 0,0-1-1 0 0,0 1 0 0 0,0-1 1 0 0,0 1-1 0 0,0-1 1 0 0,0 1-1 0 0,0-1 0 0 0,0 1 1 0 0,0-1-1 0 0,0 1 1 0 0,0 0-7 0 0,0 5 53 0 0,1 12 148 0 0,-1-17-194 0 0,0-1 0 0 0,1 0-1 0 0,-1 1 1 0 0,0-1 0 0 0,0 1-1 0 0,1-1 1 0 0,-1 0 0 0 0,0 1 0 0 0,0-1-1 0 0,1 0 1 0 0,-1 1 0 0 0,1-1-1 0 0,-1 0 1 0 0,0 1 0 0 0,1-1 0 0 0,-1 0-1 0 0,1 0 1 0 0,-1 0 0 0 0,0 1-1 0 0,1-1 1 0 0,-1 0 0 0 0,1 0 0 0 0,-1 0-1 0 0,1 0 1 0 0,-1 0 0 0 0,1 0-1 0 0,-1 0 1 0 0,1 0 0 0 0,-1 0 0 0 0,1 0-7 0 0,4 3 142 0 0,5 7-36 0 0,-4-6-3 0 0,-1-5-66 0 0,0 0-4 0 0,1 5 62 0 0,4 6-27 0 0,-3-6 18 0 0,2-5-63 0 0,-7 1-4 0 0,10 0 27 0 0,7 1-46 0 0,-2-5-105 0 0,-13 1 48 0 0,0 1-53 0 0,-2 0-11 0 0,0 1-55 0 0,0 0-63 0 0,0 0-77 0 0,-1 0 5 0 0,1 0-50 0 0,-1 1-44 0 0,1 0-39 0 0,0-1-131 0 0,0 1-38 0 0,0 0-160 0 0,1 0-427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5.5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0 4928 0 0,'0'0'141'0'0,"0"0"-32"0"0,0 0 6 0 0,0 0 52 0 0,-2 0 153 0 0,-9 0 277 0 0,9 0 19 0 0,2 1-253 0 0,0 1-153 0 0,-1 4 3 0 0,-5-1 31 0 0,0 0-54 0 0,0 2 14 0 0,-2 10 38 0 0,6-13-155 0 0,1-2-51 0 0,1-1 0 0 0,-1 0 0 0 0,1 1 0 0 0,0-1 1 0 0,-1 1-1 0 0,1-1 0 0 0,0 0 0 0 0,0 1 0 0 0,0-1 0 0 0,0 1-36 0 0,-2 17 374 0 0,-3-7-193 0 0,-4 12 221 0 0,1 0-18 0 0,3-11-235 0 0,2 4 119 0 0,2-4-98 0 0,0 7 35 0 0,-4-3-45 0 0,3-11-91 0 0,0 1-1 0 0,1-1 1 0 0,0 1-1 0 0,0 0 1 0 0,0-1 0 0 0,1 1-69 0 0,-1 22 249 0 0,0 22 194 0 0,3-35-349 0 0,0-1-55 0 0,4 0 18 0 0,0 3 17 0 0,-4-1 14 0 0,-3-9-52 0 0,1-5-25 0 0,-1 0 0 0 0,1 0 0 0 0,0 0 0 0 0,0 0 0 0 0,0 0 0 0 0,0 0 0 0 0,1 0 0 0 0,-1 0 0 0 0,1 0 0 0 0,0 0 0 0 0,0 0-11 0 0,10 16 25 0 0,-6 7 34 0 0,1-12-37 0 0,5 6 168 0 0,-2-4 3 0 0,-3 0-7 0 0,1-7-87 0 0,-1-2-65 0 0,-6-7-34 0 0,6 6-8 0 0,1 1-49 0 0,-2-5-43 0 0,6-2 33 0 0,-9 0 115 0 0,4 0 19 0 0,15 0-31 0 0,-21 0-40 0 0,0 1 1 0 0,0-1 0 0 0,1 0 0 0 0,-1 0 0 0 0,0 0 0 0 0,1 0-1 0 0,-1 0 1 0 0,0 0 0 0 0,1 0 0 0 0,-1-1 0 0 0,0 1-1 0 0,1 0 1 0 0,-1 0 0 0 0,0 0 0 0 0,1 0 0 0 0,-1 0 0 0 0,0 0-1 0 0,0 0 1 0 0,1-1 0 0 0,-1 1 0 0 0,0 0 0 0 0,0 0-1 0 0,1 0 1 0 0,-1-1 0 0 0,0 1 0 0 0,0 0 3 0 0,2-2-69 0 0,0 1 43 0 0,5-3 61 0 0,-4 2-53 0 0,-1 1-26 0 0,0 0-35 0 0,1 0-57 0 0,-1 0-62 0 0,1-1-72 0 0,0 1-84 0 0,-1 0 53 0 0,0 0-47 0 0,-1 0-42 0 0,1 0-36 0 0,0-1-127 0 0,-1 0-35 0 0,5-3-1304 0 0</inkml:trace>
  <inkml:trace contextRef="#ctx0" brushRef="#br0" timeOffset="300.01">302 32 6072 0 0,'0'0'133'0'0,"0"0"23"0"0,0 0 12 0 0,2 2 45 0 0,3 3-73 0 0,-1 1 40 0 0,-1 2 45 0 0,-2 2 50 0 0,1 1 38 0 0,4 1 44 0 0,0 1-1 0 0,-4 1-66 0 0,-1-2-132 0 0,4 5 130 0 0,3 11 160 0 0,-6-11-212 0 0,-2-7-64 0 0,2-2-46 0 0,0 0-17 0 0,3 3 8 0 0,-1-1 15 0 0,0 2 58 0 0,0 1-10 0 0,4 9 83 0 0,-5-5-27 0 0,-2-4-92 0 0,0 5 27 0 0,10 3 93 0 0,-6 5-8 0 0,1-13-115 0 0,-5-12-121 0 0,0 1 0 0 0,0-1 0 0 0,-1 1 1 0 0,1-1-1 0 0,0 1 0 0 0,-1-1 0 0 0,1 1 0 0 0,-1 0 1 0 0,0-1-1 0 0,1 1 0 0 0,-1 0 0 0 0,0-1 0 0 0,0 1 1 0 0,0 0-21 0 0,3 20 174 0 0,7 1 45 0 0,-9-22-206 0 0,-1 0 0 0 0,1 0 0 0 0,-1 0 0 0 0,1 0 0 0 0,-1 0 0 0 0,0 0 1 0 0,0 0-1 0 0,1 0 0 0 0,-1 0 0 0 0,0 0 0 0 0,0 0 0 0 0,0 0 0 0 0,0 1 0 0 0,0-1 0 0 0,0 1-13 0 0,0 12 144 0 0,4-2-34 0 0,4 7 45 0 0,-5-6-119 0 0,-3-13-35 0 0,-1 0 0 0 0,1 0-1 0 0,0 0 1 0 0,0 0 0 0 0,0 0 0 0 0,0 0-1 0 0,0 1 1 0 0,0-1 0 0 0,0 0 0 0 0,0 0-1 0 0,0 0 1 0 0,0 0 0 0 0,0 0 0 0 0,0 0-1 0 0,0 0 1 0 0,0 0 0 0 0,0 0 0 0 0,0 0-1 0 0,0 1 1 0 0,0-1 0 0 0,1 0 0 0 0,-1 0-1 0 0,0 0 1 0 0,0 0 0 0 0,0 0 0 0 0,0 0-1 0 0,0 0 1 0 0,0 0 0 0 0,0 0 0 0 0,0 0-1 0 0,0 0 1 0 0,0 0 0 0 0,0 0 0 0 0,0 0-1 0 0,0 0 1 0 0,0 1 0 0 0,0-1 0 0 0,1 0-1 0 0,-1 0 1 0 0,0 0 0 0 0,0 0 0 0 0,0 0-1 0 0,0 0 1 0 0,0 0 0 0 0,0 0 0 0 0,0 0-1 0 0,0 0 1 0 0,0 0 0 0 0,0 0 0 0 0,1 0-1 0 0,-1 0 1 0 0,0 0 0 0 0,0 0 0 0 0,0 0-1 0 0,0 0 1 0 0,0 0 0 0 0,0-1-1 0 0,1 1 2 0 0,-1 0-1 0 0,1 0 1 0 0,0 0 0 0 0,-1 1-1 0 0,1-1 1 0 0,-1 0 0 0 0,1 0-1 0 0,-1 0 1 0 0,1 0 0 0 0,0 0-1 0 0,-1 1 1 0 0,1-1 0 0 0,-1 0 0 0 0,1 1-1 0 0,-1-1 1 0 0,1 0 0 0 0,-1 1-2 0 0,1-1 4 0 0,-1 1 0 0 0,0-1 1 0 0,1 1-1 0 0,-1-1 1 0 0,0 1-1 0 0,0-1 1 0 0,1 1-1 0 0,-1-1 0 0 0,0 1 1 0 0,0-1-1 0 0,0 1 1 0 0,0 0-1 0 0,0-1 1 0 0,0 1-1 0 0,0-1 0 0 0,0 1 1 0 0,0 0-5 0 0,0 1 83 0 0,0-2-3 0 0,0 0-52 0 0,0 0-67 0 0,0 0-77 0 0,0-2-160 0 0,0-8-167 0 0,0-7-265 0 0,0 15 110 0 0</inkml:trace>
  <inkml:trace contextRef="#ctx0" brushRef="#br0" timeOffset="610.54">664 174 6592 0 0,'0'0'149'0'0,"0"0"23"0"0,0 0 11 0 0,0 2-30 0 0,-1 7-124 0 0,-6 3-28 0 0,2-4 0 0 0,3-3 3 0 0,-3 3-11 0 0,-1-5 43 0 0,1 0 7 0 0,0 0 27 0 0,2 0 36 0 0,-1 3 58 0 0,0 3 130 0 0,-4 5 218 0 0,0-7-238 0 0,3-5-131 0 0,-2 2 216 0 0,3 3-53 0 0,2-2-208 0 0,0-2-20 0 0,0 0 0 0 0,-1 0 0 0 0,1 0 0 0 0,-1 0 0 0 0,1 0 0 0 0,-1-1 0 0 0,0 1 0 0 0,0-1 0 0 0,-3 2-78 0 0,1-2 92 0 0,4-1-69 0 0,1-1-1 0 0,-1 0 0 0 0,0 0 1 0 0,1 1-1 0 0,-1-1 0 0 0,1 0 1 0 0,-1 1-1 0 0,1-1 0 0 0,-1 1 1 0 0,0-1-1 0 0,1 1 0 0 0,-1-1 1 0 0,1 1-1 0 0,0-1 0 0 0,-1 1 1 0 0,1-1-1 0 0,-1 1 0 0 0,1 0 1 0 0,0-1-1 0 0,0 1 0 0 0,-1-1 1 0 0,1 1-23 0 0,-2 4 88 0 0,-5 4 43 0 0,-5 4 204 0 0,-1 0 46 0 0,5-4-156 0 0,4 0-86 0 0,3 2-64 0 0,1-11-67 0 0,0 1 1 0 0,0 0-1 0 0,0 0 0 0 0,0-1 0 0 0,0 1 0 0 0,0 0 0 0 0,-1-1 0 0 0,1 1 1 0 0,0 0-1 0 0,0 0 0 0 0,-1-1 0 0 0,1 1 0 0 0,0 0 0 0 0,-1-1 0 0 0,1 1 1 0 0,-1-1-1 0 0,1 1 0 0 0,0 0 0 0 0,-1-1 0 0 0,0 1 0 0 0,1-1 0 0 0,-1 1 1 0 0,1-1-1 0 0,-1 1 0 0 0,0-1-8 0 0,1 0 6 0 0,-1 1 1 0 0,1-1-1 0 0,-1 0 1 0 0,1 1-1 0 0,-1-1 1 0 0,1 0-1 0 0,0 1 1 0 0,-1-1 0 0 0,1 1-1 0 0,0-1 1 0 0,-1 1-1 0 0,1-1 1 0 0,0 1-1 0 0,-1-1 1 0 0,1 1-1 0 0,0-1 1 0 0,0 1-1 0 0,0-1 1 0 0,-1 1-1 0 0,1 0 1 0 0,0-1-1 0 0,0 1 1 0 0,0-1-1 0 0,0 1-6 0 0,3 5 98 0 0,7 4-2 0 0,-7-6-33 0 0,-2-1-33 0 0,-2 6-34 0 0,1-6 11 0 0,0-3-6 0 0,0 1 0 0 0,0 0 1 0 0,0 0-1 0 0,0 0 0 0 0,0 0 1 0 0,0 0-1 0 0,0-1 0 0 0,0 1 1 0 0,0 0-1 0 0,1 0 0 0 0,-1 0 1 0 0,0 0-1 0 0,1-1 0 0 0,0 2-1 0 0,27 14 172 0 0,-24-15-165 0 0,0 0 0 0 0,0 0 0 0 0,0-1-1 0 0,0 1 1 0 0,0-1 0 0 0,0 0-1 0 0,0 0 1 0 0,0 0 0 0 0,0 0 0 0 0,2-1-7 0 0,14 0 6 0 0,2 2 16 0 0,41-1 95 0 0,-43-3-92 0 0,-11-1-77 0 0,10-6 46 0 0,-13 6-61 0 0,-1 2-25 0 0,-1-1-49 0 0,0 1-60 0 0,-1 0-68 0 0,-1 1 16 0 0,0 1-48 0 0,0-1-42 0 0,0 1-37 0 0,2-1-472 0 0,0-1-86 0 0,2-2-648 0 0,4-5-903 0 0,-10 9 2471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3:23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9416 0 0,'0'0'208'0'0,"0"0"33"0"0,0 0 16 0 0,0 1-106 0 0,0 1-78 0 0,-1 2-40 0 0,1-4-32 0 0,5 7 17 0 0,4 11 33 0 0,-6-8 117 0 0,-3 5 171 0 0,0-11-206 0 0,0-4-127 0 0,0 0 1 0 0,0 0-1 0 0,0 0 0 0 0,0 0 0 0 0,0 0 1 0 0,0 0-1 0 0,0 0 0 0 0,0 0 1 0 0,0 1-1 0 0,0-1 0 0 0,0 0 0 0 0,0 0 1 0 0,0 0-1 0 0,0 0 0 0 0,0 0 1 0 0,0 0-1 0 0,0 0 0 0 0,0 0 1 0 0,0 0-1 0 0,0 0 0 0 0,0 1 0 0 0,0-1 1 0 0,0 0-1 0 0,0 0 0 0 0,0 0 1 0 0,0 0-1 0 0,0 0 0 0 0,0 0 0 0 0,0 0 1 0 0,0 0-1 0 0,0 0 0 0 0,1 0 1 0 0,-1 0-1 0 0,0 0 0 0 0,0 0 0 0 0,0 0 1 0 0,0 0-1 0 0,0 0 0 0 0,0 1 1 0 0,0-1-1 0 0,0 0 0 0 0,0 0 1 0 0,0 0-1 0 0,0 0 0 0 0,1 0 0 0 0,-1 0 1 0 0,0 0-1 0 0,0 0 0 0 0,0 0 1 0 0,0 0-1 0 0,0 0 0 0 0,0 0 0 0 0,0 0 1 0 0,0 0-1 0 0,0-1 0 0 0,0 1 1 0 0,1 0-7 0 0,9 0 330 0 0,-7 0-123 0 0,-3 0-58 0 0,0 0-11 0 0,0 0 11 0 0,0 0 55 0 0,0 0 20 0 0,0 0 7 0 0,0 0-2 0 0,0 0-12 0 0,0 0-7 0 0,0 0-2 0 0,0 0 1 0 0,0 0 6 0 0,0 0 1 0 0,0 0 0 0 0,0-2-22 0 0,0-15-72 0 0,0-27 10 0 0,0 43-131 0 0,0-1 0 0 0,0 0 0 0 0,0 1 1 0 0,1-1-1 0 0,-1 0 0 0 0,1 1 1 0 0,-1-1-1 0 0,1 1 0 0 0,0-1 1 0 0,-1 1-1 0 0,1-1 0 0 0,0 1 1 0 0,0-1-1 0 0,0 1-1 0 0,4-7-2 0 0,11-24 2 0 0,-14 27 0 0 0,-2 5 0 0 0,1-1 0 0 0,-1 0 0 0 0,0 1 0 0 0,0-1 0 0 0,1 0 0 0 0,-1 1 0 0 0,1-1 0 0 0,-1 1 0 0 0,0-1 0 0 0,1 1 0 0 0,-1-1 0 0 0,1 1 0 0 0,-1-1 0 0 0,1 1 0 0 0,-1-1 0 0 0,1 1 0 0 0,0 0 0 0 0,-1-1 0 0 0,1 1 0 0 0,0 0 0 0 0,-1-1 0 0 0,1 1 0 0 0,4-2 0 0 0,-3 1 0 0 0,-1 0 0 0 0,0 0 0 0 0,0 0 0 0 0,1-1 0 0 0,-1 1 0 0 0,0 0 0 0 0,0-1 0 0 0,0 1 0 0 0,0 0 0 0 0,0-1 0 0 0,-1 1 0 0 0,1-1 0 0 0,0 1 0 0 0,0-2 0 0 0,-1 1 0 0 0,1 1 0 0 0,0-1 0 0 0,-1 0 0 0 0,1 1 0 0 0,0-1 0 0 0,0 1 0 0 0,0 0 0 0 0,0-1 0 0 0,0 1 0 0 0,0 0 0 0 0,1 0 0 0 0,-1 0 0 0 0,0-1 0 0 0,2 1 0 0 0,1-1 0 0 0,0 0 0 0 0,0 0 0 0 0,0 1 0 0 0,1-1 0 0 0,-1 1 0 0 0,2 0 0 0 0,-1 0 0 0 0,-1 0 0 0 0,0 0 0 0 0,1 0 0 0 0,-1-1 0 0 0,0 0 0 0 0,2 0 0 0 0,2-3 0 0 0,18-6 0 0 0,-16 6 6 0 0,9-1-9 0 0,-1 4-42 0 0,-8 2-19 0 0,7 1-77 0 0,-8-2 28 0 0,3-2-41 0 0,17-10-116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4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7800 0 0,'3'2'40'0'0,"-1"1"0"0"0,0-1 0 0 0,0 1 0 0 0,0 0 0 0 0,-1 0 0 0 0,2 3-40 0 0,4 7 202 0 0,-1-6-55 0 0,1 1 42 0 0,2 6-150 0 0,1 13-46 0 0,-5-9 22 0 0,2-1 50 0 0,-5-13 5 0 0,1 1 34 0 0,0 1 57 0 0,2 3 128 0 0,4 5 212 0 0,-5-5-236 0 0,-1 3 113 0 0,-3 0-65 0 0,0-10-266 0 0,0 0 0 0 0,-1 0 0 0 0,1 0-1 0 0,1 0 1 0 0,-1-1 0 0 0,0 1 0 0 0,0 0 0 0 0,1 0 0 0 0,-1 0-1 0 0,1 0 1 0 0,0 0-47 0 0,4 7 159 0 0,0 1 63 0 0,-2 3 53 0 0,-3-9-175 0 0,0 1 36 0 0,0 19 643 0 0,0-17-615 0 0,0-2-95 0 0,0-3 197 0 0,0-2-12 0 0,0 0-4 0 0,0 0-5 0 0,0 0-10 0 0,0 0-3 0 0,0 0 0 0 0,-3 0-8 0 0,2 0-181 0 0,-3 0 2 0 0,2 0-1 0 0,-1 0 40 0 0,0 0 60 0 0,3-2 24 0 0,-3-10-22 0 0,-7-3-32 0 0,10 15-113 0 0,0 0 1 0 0,-1 0 0 0 0,1 0 0 0 0,0 0-1 0 0,0 0 1 0 0,0-1 0 0 0,0 1 0 0 0,0 0-1 0 0,-1 0 1 0 0,1 0 0 0 0,0 0 0 0 0,0-1-1 0 0,0 1 1 0 0,0 0 0 0 0,0 0 0 0 0,0 0 0 0 0,0-1-1 0 0,0 1 1 0 0,0 0 0 0 0,0 0 0 0 0,0 0-1 0 0,0-1 1 0 0,0 1 0 0 0,0 0 0 0 0,0 0-1 0 0,0 0 1 0 0,0-1 0 0 0,0 1 0 0 0,0 0 0 0 0,0 0-1 0 0,0 0 1 0 0,0-1 0 0 0,0 1 0 0 0,1 0-1 0 0,-1 0 1 0 0,0 0 0 0 0,0-1 0 0 0,0 1-1 0 0,0 0 1 0 0,0 0 0 0 0,0 0 0 0 0,1 0 0 0 0,-1 0-2 0 0,2-4 15 0 0,0 1-5 0 0,-1 0 1 0 0,1 0-1 0 0,-1 0 1 0 0,0 0 0 0 0,0-1-1 0 0,0 1 1 0 0,0 0 0 0 0,-1 0-1 0 0,1-1 1 0 0,-1 1 0 0 0,0-1-11 0 0,0 1 5 0 0,0 0 1 0 0,1 0 0 0 0,-1 0-1 0 0,1-1 1 0 0,0 1 0 0 0,0 0-1 0 0,0 0 1 0 0,0 0 0 0 0,1 0-6 0 0,3-13 27 0 0,-2 4-18 0 0,-2 8-1 0 0,-1 1 0 0 0,2-1 0 0 0,-1 0 0 0 0,0 0 0 0 0,1 1-1 0 0,-1-1 1 0 0,1 1 0 0 0,0-1 0 0 0,2-1-8 0 0,43-68-1 0 0,-45 70-10 0 0,0 0 0 0 0,1 0 0 0 0,-1 0 0 0 0,1 1 0 0 0,0 0 0 0 0,0-1 0 0 0,0 1 0 0 0,0 0 0 0 0,0 0 0 0 0,0 0 0 0 0,1 1 11 0 0,7-6-32 0 0,-9 6 19 0 0,0-1 0 0 0,1 0 1 0 0,-1 1-1 0 0,1-1 1 0 0,-1 1-1 0 0,1 0 0 0 0,0-1 1 0 0,0 1-1 0 0,-1 1 1 0 0,1-1-1 0 0,0 0 0 0 0,0 1 1 0 0,0-1-1 0 0,0 1 1 0 0,0 0-1 0 0,0 0 0 0 0,0 0 1 0 0,0 1 12 0 0,1-1-5 0 0,0 0-1 0 0,0-1 1 0 0,0 1 0 0 0,0-1-1 0 0,2 0 6 0 0,3-2-19 0 0,-8 3 16 0 0,0-1 1 0 0,0 1 0 0 0,0-1 0 0 0,-1 1 0 0 0,1 0-1 0 0,0 0 1 0 0,0 0 0 0 0,0-1 0 0 0,0 1-1 0 0,0 0 1 0 0,0 0 0 0 0,0 0 0 0 0,0 0-1 0 0,0 0 1 0 0,0 1 0 0 0,0-1 0 0 0,0 0 0 0 0,0 0-1 0 0,-1 1 1 0 0,1-1 0 0 0,0 0 0 0 0,0 1-1 0 0,0-1 1 0 0,0 1 0 0 0,-1-1 0 0 0,1 1 0 0 0,0 0 2 0 0,0-1-1 0 0,14 2-48 0 0,-14-2 46 0 0,0 0 1 0 0,0 0 0 0 0,0 0-1 0 0,-1 0 1 0 0,1 0 0 0 0,0 0 0 0 0,0 1-1 0 0,0-1 1 0 0,0 0 0 0 0,-1 0-1 0 0,1 1 1 0 0,0-1 0 0 0,0 0-1 0 0,0 1 1 0 0,0-1 2 0 0,4 13-80 0 0,-2-8 67 0 0,0-1 0 0 0,0 0 0 0 0,0 0-1 0 0,1 0 1 0 0,-1-1 0 0 0,1 1 0 0 0,2 0 13 0 0,-2-1-7 0 0,0 0-1 0 0,-1 1 1 0 0,1 0 0 0 0,-1 0 0 0 0,1-1 0 0 0,-1 2 0 0 0,1 1 7 0 0,8 28 0 0 0,-9-24 0 0 0,-2-7 0 0 0,0 1 0 0 0,0-1 0 0 0,0 0 0 0 0,-1 0 0 0 0,0 1 0 0 0,0-1 0 0 0,0 0 0 0 0,0 1 0 0 0,2 14 0 0 0,4-6 0 0 0,-5-10 0 0 0,0-1 0 0 0,0 0 0 0 0,-1 1 0 0 0,1 0 0 0 0,0-1 0 0 0,-1 1 0 0 0,1-1 0 0 0,-1 1 0 0 0,0 0 0 0 0,1-1 0 0 0,-1 1 0 0 0,0 0 0 0 0,0-1 0 0 0,0 1 0 0 0,0 59 0 0 0,0-60 0 0 0,0 0 0 0 0,0 0 0 0 0,0 0 0 0 0,0 1 0 0 0,0-1 0 0 0,0 0 0 0 0,0 0 0 0 0,1 0 0 0 0,-1 0 0 0 0,1 0 0 0 0,-1 0 0 0 0,0 0 0 0 0,1 0 0 0 0,0 0 0 0 0,-1 0 0 0 0,1 0 0 0 0,0 1 0 0 0,5 10 0 0 0,-4-7 0 0 0,-2-1 0 0 0,1 1 0 0 0,-1 0 0 0 0,1 0 0 0 0,-1 2 0 0 0,0-7-20 0 0,0 1-37 0 0,-1 0-37 0 0,1 0-37 0 0,0 1-141 0 0,0-1-83 0 0,0 1-80 0 0,0 0-78 0 0,0 0-75 0 0,0 0-73 0 0,0-1-69 0 0,1 0-69 0 0,-1-1-1015 0 0,0 0-1029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3:24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0 8288 0 0,'0'0'190'0'0,"0"0"28"0"0,0 0 7 0 0,-3 3-33 0 0,1-1-188 0 0,1 0 1 0 0,-1 1-1 0 0,1-1 0 0 0,0 0 1 0 0,0 1-1 0 0,0-1 0 0 0,0 1 1 0 0,0 0-1 0 0,0 1-4 0 0,-2 12 67 0 0,2-7 14 0 0,2 0 41 0 0,1-1 53 0 0,0 0 60 0 0,4 5-1 0 0,-4-10-177 0 0,-1 0-1 0 0,0 1 1 0 0,0-1 0 0 0,0 1 0 0 0,-1-1-1 0 0,1 1 1 0 0,-1-1 0 0 0,0 1-57 0 0,1 15 270 0 0,-1-2-8 0 0,0-1-56 0 0,0-1-49 0 0,0-2-43 0 0,0-3 34 0 0,1-2-40 0 0,1-1-17 0 0,2 2 3 0 0,1-1 4 0 0,-3 0 0 0 0,-1 0 17 0 0,-1 2 44 0 0,0-7-113 0 0,1 0 1 0 0,-1 0-1 0 0,0 1 1 0 0,1-1-1 0 0,0 0 1 0 0,0 0 0 0 0,0 2-47 0 0,8 13 264 0 0,-6-11-131 0 0,-2 0-34 0 0,-3 10 81 0 0,0 1-11 0 0,7-4 44 0 0,0-6-132 0 0,-4-7-69 0 0,0 1 0 0 0,-1-1 0 0 0,1 0-1 0 0,0 1 1 0 0,0 0 0 0 0,-1-1 0 0 0,1 1 0 0 0,-1-1-1 0 0,1 1 1 0 0,-1-1 0 0 0,1 1 0 0 0,-1 0-1 0 0,0-1 1 0 0,0 1-12 0 0,0 64 391 0 0,0-55-370 0 0,0-9 33 0 0,0-2-22 0 0,0 0-123 0 0,0 0 23 0 0,0 0-61 0 0,0 0-76 0 0,0 0 60 0 0,0 0-33 0 0,0 0-37 0 0,0 0-35 0 0,0 0-340 0 0,0 0 79 0 0,0 0-48 0 0,0 0-659 0 0,0 0-523 0 0,0 0-991 0 0</inkml:trace>
  <inkml:trace contextRef="#ctx0" brushRef="#br0" timeOffset="368.7">350 158 6296 0 0,'0'0'184'0'0,"0"3"-6"0"0,-1 3-139 0 0,-4-1-33 0 0,-2-1-13 0 0,4 2 13 0 0,0-1 37 0 0,-2-2 62 0 0,0-1 41 0 0,0 9 170 0 0,-6-6 4 0 0,6 2-93 0 0,0 7 34 0 0,-1 0 9 0 0,1-7-28 0 0,-5-2 102 0 0,3 6-27 0 0,7-10-298 0 0,-1 0 0 0 0,1 1 0 0 0,-1-1 0 0 0,1 0 0 0 0,-1 0 0 0 0,1 0 0 0 0,-1-1 0 0 0,0 1 0 0 0,1 0 0 0 0,-1 0 0 0 0,0 0 0 0 0,0 0 0 0 0,0-1 0 0 0,0 1 0 0 0,1 0 0 0 0,-2 0-19 0 0,-3 1 72 0 0,5-2-54 0 0,-1 0 0 0 0,0 1-1 0 0,1-1 1 0 0,-1 0-1 0 0,0 1 1 0 0,1-1 0 0 0,-1 0-1 0 0,1 1 1 0 0,-1-1-1 0 0,1 1 1 0 0,-1-1 0 0 0,1 1-1 0 0,-1-1 1 0 0,1 1-1 0 0,-1-1 1 0 0,1 1 0 0 0,0-1-1 0 0,-1 1 1 0 0,1 0 0 0 0,0-1-1 0 0,0 1 1 0 0,-1 0-18 0 0,-1 4 71 0 0,0-1-16 0 0,-1 0 46 0 0,-8 7 339 0 0,7-7-271 0 0,1 0-42 0 0,1-2-78 0 0,1 0-38 0 0,-2 3 81 0 0,3-4-69 0 0,0 0 0 0 0,-1-1 0 0 0,1 1 0 0 0,0 0 0 0 0,-1-1-1 0 0,1 1 1 0 0,0-1 0 0 0,-1 1 0 0 0,1 0 0 0 0,-1-1-1 0 0,1 1 1 0 0,-1-1 0 0 0,1 0 0 0 0,-1 1 0 0 0,1-1-1 0 0,-1 1 1 0 0,1-1 0 0 0,-1 0 0 0 0,0 1 0 0 0,1-1 0 0 0,-1 0-1 0 0,0 0-22 0 0,-4 3 76 0 0,-8 7 103 0 0,9-4-41 0 0,3 1-90 0 0,1-1-11 0 0,-11 7 73 0 0,9-10 29 0 0,2-1 12 0 0,0 9 1 0 0,0-9 12 0 0,0-2 49 0 0,0 0 19 0 0,0 0 7 0 0,0 3-39 0 0,2 5-189 0 0,3-4 38 0 0,13-3 120 0 0,-12-1-118 0 0,-5 0-48 0 0,-1 0 0 0 0,1 0 1 0 0,-1 0-1 0 0,1 0 1 0 0,-1 0-1 0 0,1 0 1 0 0,-1 0-1 0 0,1 0 1 0 0,-1 0-1 0 0,1 0 1 0 0,-1 0-1 0 0,1 0 0 0 0,-1 1 1 0 0,1-1-1 0 0,-1 0 1 0 0,1 0-1 0 0,-1 0 1 0 0,0 1-1 0 0,1-1 1 0 0,-1 0-1 0 0,1 1 1 0 0,-1-1-1 0 0,0 0 0 0 0,1 1 1 0 0,-1-1-1 0 0,0 1 1 0 0,1-1-1 0 0,-1 0 1 0 0,0 1-4 0 0,8 6 24 0 0,-5-6-16 0 0,0 0 0 0 0,1-1 1 0 0,-1 1-1 0 0,0-1 0 0 0,0 0 1 0 0,0 0-1 0 0,1 0-8 0 0,33 0 59 0 0,50 0-52 0 0,-85 0-7 0 0,0 0 0 0 0,0 0 0 0 0,0 0 0 0 0,0 1 0 0 0,0-1 0 0 0,0 1 0 0 0,-1-1 0 0 0,1 1 0 0 0,0 0 0 0 0,0-1 0 0 0,0 1 0 0 0,-1 0 0 0 0,2 1 0 0 0,-1-1 0 0 0,-1 0 0 0 0,0 0 0 0 0,1 0 0 0 0,-1-1 0 0 0,1 1 0 0 0,-1 0 0 0 0,1-1 0 0 0,0 1 0 0 0,-1-1 0 0 0,1 0 0 0 0,-1 0 0 0 0,1 1 0 0 0,1-1 0 0 0,60 0 0 0 0,-49 2-25 0 0,-3 4-60 0 0,-10-5 64 0 0,1 0-1 0 0,-1 0 1 0 0,1 0-1 0 0,-1-1 1 0 0,1 1 0 0 0,-1 0-1 0 0,1-1 1 0 0,-1 0-1 0 0,1 1 1 0 0,-1-1-1 0 0,1 0 1 0 0,0 0 21 0 0,0 0-169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3:23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395 16 5904 0 0,'0'0'132'0'0,"0"0"17"0"0,0 0 11 0 0,0 0 24 0 0,0 0 73 0 0,0 0 30 0 0,0 0 8 0 0,0 0-11 0 0,0-3-52 0 0,0-1-219 0 0,-2 1 49 0 0,-3-1 170 0 0,-15 2 394 0 0,13 2-483 0 0,-4 0 5 0 0,11 0-146 0 0,0 0 0 0 0,0 0 1 0 0,0 0-1 0 0,0 0 0 0 0,0 0 1 0 0,0 0-1 0 0,0 0 0 0 0,0 0 1 0 0,0 0-1 0 0,0 0 0 0 0,-1 0 1 0 0,1 0-1 0 0,0 0 0 0 0,0 0 0 0 0,0 0 1 0 0,0 0-1 0 0,0 0 0 0 0,0 0 1 0 0,0 0-1 0 0,0 0 0 0 0,0 0 1 0 0,0 0-1 0 0,0 0 0 0 0,-1 0 1 0 0,1 0-1 0 0,0 0 0 0 0,0 1 1 0 0,0-1-1 0 0,0 0 0 0 0,0 0 0 0 0,0 0 1 0 0,0 0-1 0 0,0 0 0 0 0,0 0 1 0 0,0 0-1 0 0,0 0 0 0 0,0 0 1 0 0,0 0-1 0 0,0 0 0 0 0,0 0 1 0 0,0 1-1 0 0,0-1 0 0 0,0 0 1 0 0,0 0-1 0 0,0 0 0 0 0,0 0 1 0 0,0 0-1 0 0,0 0 0 0 0,0 0 0 0 0,0 0 1 0 0,0 0-1 0 0,0 0 0 0 0,0 1 1 0 0,0-1-1 0 0,0 0 0 0 0,0 0 1 0 0,0 0-3 0 0,0 0 5 0 0,0 1 0 0 0,0-1 1 0 0,0 1-1 0 0,0-1 1 0 0,0 0-1 0 0,0 1 0 0 0,0-1 1 0 0,0 1-1 0 0,0-1 1 0 0,0 1-1 0 0,-1-1 0 0 0,1 0 1 0 0,0 1-1 0 0,0-1 0 0 0,0 0 1 0 0,0 1-1 0 0,-1-1 1 0 0,1 1-1 0 0,0-1 0 0 0,0 0 1 0 0,-1 1-1 0 0,1-1 0 0 0,0 0 1 0 0,-1 0-1 0 0,1 1 1 0 0,0-1-1 0 0,-1 0 0 0 0,1 0 1 0 0,0 1-1 0 0,-1-1 1 0 0,1 0-6 0 0,-7 5 89 0 0,2 1-6 0 0,5-5-77 0 0,0-1-1 0 0,0 1 0 0 0,-1-1 1 0 0,1 0-1 0 0,0 1 1 0 0,-1-1-1 0 0,1 1 0 0 0,0-1 1 0 0,-1 0-1 0 0,1 1 0 0 0,0-1 1 0 0,-1 0-1 0 0,1 1 1 0 0,-1-1-1 0 0,1 0 0 0 0,0 0 1 0 0,-1 0-1 0 0,1 1 1 0 0,-1-1-1 0 0,1 0 0 0 0,-1 0 1 0 0,1 0-1 0 0,-1 0 1 0 0,1 0-1 0 0,-1 0 0 0 0,1 0 1 0 0,-1 0-1 0 0,1 0 1 0 0,-1 0-1 0 0,1 0 0 0 0,-1 0 1 0 0,0 0-6 0 0,-7 1 91 0 0,7 0-80 0 0,0 0 0 0 0,0-1 0 0 0,0 1 0 0 0,0 0 0 0 0,0-1 0 0 0,1 1 1 0 0,-1 0-1 0 0,0 0 0 0 0,0 0 0 0 0,1 0 0 0 0,-1 0 0 0 0,1 0 0 0 0,-1 0 0 0 0,0 0-11 0 0,-4 9 101 0 0,-4 0 54 0 0,-1 1-41 0 0,6-6 20 0 0,3 2-89 0 0,0-1-19 0 0,-9 10-7 0 0,7 0-19 0 0,3 14 31 0 0,0-3 50 0 0,0 43 329 0 0,0-43-270 0 0,0-11-98 0 0,4 1 82 0 0,10 3 18 0 0,-12-18-120 0 0,0 1 0 0 0,0-1 1 0 0,0 1-1 0 0,-1-1 0 0 0,1 1 1 0 0,0 2-23 0 0,-1-4 9 0 0,-1 0 0 0 0,1 0 1 0 0,-1 1-1 0 0,0-1 0 0 0,0 0 1 0 0,0 1-1 0 0,0-1 0 0 0,0 0 1 0 0,0 1-1 0 0,0-1 0 0 0,0 0 1 0 0,-1 0-1 0 0,1 1 0 0 0,0-1 1 0 0,-1 0-1 0 0,1 0 0 0 0,-1 1 1 0 0,0 0-10 0 0,-4 6 49 0 0,4-7-45 0 0,0 1 1 0 0,0-1 0 0 0,1 1-1 0 0,-1-1 1 0 0,0 1 0 0 0,0-1 0 0 0,1 1-1 0 0,-1-1 1 0 0,1 1 0 0 0,0 0-1 0 0,-1-1 1 0 0,1 1 0 0 0,0 0-1 0 0,0-1-4 0 0,0 5 14 0 0,0 1 8 0 0,0 15 61 0 0,0-12-12 0 0,0-8-71 0 0,0-1-77 0 0,0-1-73 0 0,0 0-106 0 0,0 0-125 0 0,0 0-113 0 0,0 0 64 0 0,0 0-42 0 0,0 0-563 0 0,0 0-446 0 0,0 0-847 0 0</inkml:trace>
  <inkml:trace contextRef="#ctx0" brushRef="#br0" timeOffset="438.29">1 174 6592 0 0,'0'0'149'0'0,"0"2"23"0"0,0 9 11 0 0,0-11-181 0 0,0 0 1 0 0,0 0 0 0 0,0 0 0 0 0,0 0-1 0 0,0 0 1 0 0,0 1 0 0 0,0-1-1 0 0,0 0 1 0 0,0 0 0 0 0,0 0-1 0 0,0 0 1 0 0,0 0 0 0 0,0 0-1 0 0,0 0 1 0 0,0 0 0 0 0,0 0 0 0 0,0 0-1 0 0,0 1 1 0 0,0-1 0 0 0,0 0-1 0 0,0 0 1 0 0,0 0 0 0 0,0 0-1 0 0,0 0 1 0 0,0 0 0 0 0,0 0-1 0 0,0 0 1 0 0,0 0 0 0 0,0 0-1 0 0,0 0 1 0 0,0 0 0 0 0,0 0 0 0 0,0 1-1 0 0,0-1 1 0 0,1 0 0 0 0,-1 0-1 0 0,0 0 1 0 0,0 0 0 0 0,0 0-1 0 0,0 0 1 0 0,0 0 0 0 0,0 0-1 0 0,0 0 1 0 0,0 0 0 0 0,0 0 0 0 0,0 0-1 0 0,0 0 1 0 0,1 0 0 0 0,-1 0-1 0 0,0 0 1 0 0,0 0 0 0 0,0 0-1 0 0,0 0 1 0 0,0 0 0 0 0,0 0-1 0 0,0 0 1 0 0,0 0-3 0 0,14-1 33 0 0,3 0-38 0 0,-5 1 29 0 0,-2 2 41 0 0,0 0 58 0 0,-3 1-64 0 0,13 2 97 0 0,-7-9-22 0 0,-5 0-52 0 0,-3 3-36 0 0,0 0 0 0 0,0 0 0 0 0,0 1 0 0 0,0 0 0 0 0,2 0-46 0 0,19 0 101 0 0,-8 1-75 0 0,108-1 81 0 0,-120 0-107 0 0,0 1 0 0 0,0 0 0 0 0,0 0 0 0 0,0 0 0 0 0,-1 1 0 0 0,1 0 0 0 0,-1 0 0 0 0,0-1 0 0 0,0 0 0 0 0,0 1 0 0 0,1-2 0 0 0,4 1 0 0 0,71-1 0 0 0,-65 3 12 0 0,-3 8 46 0 0,-10-9 26 0 0,-3-2 76 0 0,0 0 31 0 0,2 0 8 0 0,9 0 9 0 0,-9 0 33 0 0,-2 0 14 0 0,0 0 1 0 0,0 0-15 0 0,0 0-60 0 0,0 0-21 0 0,0 3-6 0 0,0 0-102 0 0,1-1-24 0 0,-1 0 1 0 0,0 0-1 0 0,0 0 0 0 0,0-1 0 0 0,0 1 0 0 0,0 0 1 0 0,-1 0-1 0 0,1 0 0 0 0,-1-1 0 0 0,1 1 0 0 0,-1 1-28 0 0,-6 2 144 0 0,7-5-135 0 0,-1 0 1 0 0,1 0-1 0 0,-1 0 1 0 0,1 1-1 0 0,0-1 0 0 0,-1 0 1 0 0,1 1-1 0 0,-1-1 1 0 0,1 0-1 0 0,0 1 1 0 0,-1-1-1 0 0,1 1 0 0 0,0-1 1 0 0,0 0-1 0 0,-1 1 1 0 0,1-1-1 0 0,0 1 1 0 0,0-1-1 0 0,0 1 0 0 0,-1-1 1 0 0,1 1-1 0 0,0-1 1 0 0,0 1-1 0 0,0-1 1 0 0,0 1-1 0 0,0-1 0 0 0,0 1 1 0 0,0-1-1 0 0,0 1 1 0 0,0-1-1 0 0,0 1 1 0 0,1-1-10 0 0,-1 14 142 0 0,0-3-69 0 0,0 3-49 0 0,0 42-55 0 0,0-40-33 0 0,-1-15 63 0 0,1 0 1 0 0,0 0 0 0 0,0-1-1 0 0,0 1 1 0 0,0 0 0 0 0,1 0 0 0 0,-1 0-1 0 0,0 0 1 0 0,0-1 0 0 0,0 1-1 0 0,1 0 1 0 0,-1 0 0 0 0,0 0 0 0 0,1 0 0 0 0,0-1 4 0 0,-1 1-1 0 0,1-1 1 0 0,0 0 0 0 0,-1 1 0 0 0,1-1 0 0 0,0 0 0 0 0,-1 0 0 0 0,1 0 0 0 0,0 1 0 0 0,-1-1 0 0 0,1 0 0 0 0,0 0-1 0 0,-1 0 1 0 0,1 0 0 0 0,0 0-4 0 0,1 0 67 0 0,-2 0 5 0 0,0 0 16 0 0,3 0 41 0 0,1 0-81 0 0,13-1 304 0 0,-14 0-312 0 0,-1 0-38 0 0,4-9 87 0 0,0 5-45 0 0,-5 5-41 0 0,-1 0 0 0 0,0-1-1 0 0,1 1 1 0 0,-1 0 0 0 0,1 0-1 0 0,-1-1 1 0 0,0 1 0 0 0,1 0 0 0 0,-1-1-1 0 0,0 1 1 0 0,1 0 0 0 0,-1-1-1 0 0,0 1 1 0 0,1-1 0 0 0,-1 1-1 0 0,0-1 1 0 0,0 1 0 0 0,0-1 0 0 0,1 1-1 0 0,-1 0 1 0 0,0-1 0 0 0,0 1-1 0 0,0-1 1 0 0,0 1 0 0 0,0-1-1 0 0,0 1 1 0 0,0-1 0 0 0,0 1 0 0 0,0-1-1 0 0,0 1 1 0 0,0-1 0 0 0,0 0-3 0 0,0-18 82 0 0,0-24 241 0 0,0 26-280 0 0,0 16-43 0 0,0-1 0 0 0,0 1 0 0 0,0-1 0 0 0,0 1 0 0 0,0-1 0 0 0,-1 1 0 0 0,1-1 0 0 0,0 1 0 0 0,-1-1 0 0 0,1 1 0 0 0,-1 0 0 0 0,1-1 0 0 0,-1 1 0 0 0,0 0 0 0 0,0-1 0 0 0,0 1 0 0 0,-11-22 0 0 0,9 17-28 0 0,0 3-71 0 0,1 1-75 0 0,0 0-112 0 0,0 1-133 0 0,2 0-118 0 0,-1 0 70 0 0,0 1-45 0 0,0 0-608 0 0,-4 0-484 0 0,-4 0-918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3:26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6992 0 0,'0'0'157'0'0,"0"0"23"0"0,0 0 12 0 0,0 0 11 0 0,0 0 17 0 0,0 0 4 0 0,0 0 0 0 0,0 0 8 0 0,0 0 34 0 0,3 0 20 0 0,-2 0-260 0 0,1 0 1 0 0,-1 0 0 0 0,0 1-1 0 0,0-1 1 0 0,0 0-1 0 0,1 1 1 0 0,-1-1 0 0 0,0 1-1 0 0,0-1 1 0 0,0 1-1 0 0,0 0 1 0 0,0-1 0 0 0,0 1-1 0 0,1 0-26 0 0,8 8 193 0 0,-2-2-103 0 0,1-1-79 0 0,7-2 27 0 0,12-4 86 0 0,-24 0-97 0 0,0-1 1 0 0,1 1-1 0 0,-1 0 0 0 0,0 1 0 0 0,0-1 1 0 0,3 1-28 0 0,30 15 250 0 0,-29-13-208 0 0,1 0 0 0 0,0-1 0 0 0,0 0 1 0 0,6 0-43 0 0,14-1 117 0 0,-21 0-82 0 0,0 0 0 0 0,0 0 1 0 0,0 1-1 0 0,0 0 0 0 0,7 4-35 0 0,-12-6 9 0 0,33 6 198 0 0,-30-4-184 0 0,24 6 53 0 0,-5-5-83 0 0,-20-4-16 0 0,-3 2 3 0 0,22 12 3 0 0,-11-10 38 0 0,-10-3 82 0 0,-3 0 3 0 0,0 0-8 0 0,0 2 8 0 0,0 2-57 0 0,0-3-24 0 0,1 1 0 0 0,-1 0 0 0 0,0 0 0 0 0,0 0 1 0 0,0 0-1 0 0,-1-1 0 0 0,1 1 0 0 0,0 0 0 0 0,-1 0 0 0 0,1 0 1 0 0,-2 0-26 0 0,-8 4 176 0 0,5 4-14 0 0,-6-5-56 0 0,6 6-30 0 0,3-9-63 0 0,0-1 0 0 0,0 0 0 0 0,-1 1 1 0 0,1-1-1 0 0,0 0 0 0 0,-1 0 0 0 0,1 0 0 0 0,-1 0-13 0 0,0-1 7 0 0,1 1 0 0 0,0 0 0 0 0,-1 0 0 0 0,1 0-1 0 0,0 0 1 0 0,-1 1 0 0 0,1-1 0 0 0,0 1-7 0 0,-3 5 42 0 0,5-7-40 0 0,0 0 0 0 0,0 1-1 0 0,0-1 1 0 0,-1 1 0 0 0,1-1-1 0 0,0 1 1 0 0,-1-1 0 0 0,1 0-1 0 0,0 1 1 0 0,-1-1 0 0 0,1 0-1 0 0,-1 1 1 0 0,1-1 0 0 0,0 0-1 0 0,-1 0 1 0 0,1 1 0 0 0,-1-1-1 0 0,1 0 1 0 0,-1 0 0 0 0,1 0-1 0 0,-1 0 1 0 0,1 1 0 0 0,-1-1-1 0 0,1 0 1 0 0,-1 0 0 0 0,1 0-1 0 0,-1 0 1 0 0,1 0 0 0 0,-1 0-1 0 0,1 0 1 0 0,-1-1 0 0 0,0 1-2 0 0,0 0 5 0 0,-1 0 1 0 0,0 1 0 0 0,1-1-1 0 0,-1 0 1 0 0,1 1 0 0 0,-1-1-1 0 0,0 1 1 0 0,1-1 0 0 0,-1 1-1 0 0,1 0 1 0 0,-1-1 0 0 0,1 1-1 0 0,0 0 1 0 0,-1 0-6 0 0,-6 4 1 0 0,-24 11 9 0 0,1-11 54 0 0,2 11 0 0 0,24-9-41 0 0,2-3-45 0 0,-8-2-61 0 0,11-2 75 0 0,0 0 1 0 0,-1 0 0 0 0,1 0 0 0 0,-1 0-1 0 0,1 0 1 0 0,-1 0 0 0 0,1 0 0 0 0,-1 0-1 0 0,1 0 1 0 0,-1 0 0 0 0,1 0-1 0 0,-1 0 1 0 0,1 0 0 0 0,-1 1 0 0 0,1-1-1 0 0,-1 0 1 0 0,1 0 0 0 0,-1 0 0 0 0,1 1-1 0 0,-1-1 1 0 0,1 0 0 0 0,0 1 0 0 0,-1-1-1 0 0,1 0 1 0 0,0 1 0 0 0,-1-1 0 0 0,1 0-1 0 0,0 1 1 0 0,-1-1 0 0 0,1 1-1 0 0,0-1 1 0 0,0 1 7 0 0,-5 5-119 0 0,4-5 105 0 0,1-1 1 0 0,-1 1 0 0 0,0-1 0 0 0,0 0 0 0 0,0 1 0 0 0,1-1 0 0 0,-1 0-1 0 0,0 0 1 0 0,0 0 0 0 0,0 0 0 0 0,0 0 0 0 0,0 0 0 0 0,1 0 0 0 0,-2 0 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3:26.4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7568 0 0,'0'0'166'0'0,"0"0"29"0"0,2 0 14 0 0,12-2-25 0 0,-6-3-143 0 0,-7 4-42 0 0,0 0 1 0 0,1 0 0 0 0,-1 0 0 0 0,1 0 0 0 0,-1 1-1 0 0,1-1 1 0 0,-1 0 0 0 0,1 1 0 0 0,0 0 0 0 0,-1-1-1 0 0,1 1 1 0 0,0 0 0 0 0,-1 0 0 0 0,1-1 0 0 0,11 1 51 0 0,-1-2 84 0 0,-2 0 33 0 0,10-5 282 0 0,-14 5-316 0 0,3 0 97 0 0,-2 1-48 0 0,7 1 82 0 0,3-2 31 0 0,-2-4-53 0 0,-2 2-65 0 0,9 1 30 0 0,-14 3-127 0 0,0-1 1 0 0,-1 0-1 0 0,1-1 0 0 0,0 0 0 0 0,0 0-81 0 0,15-3 157 0 0,2 2-50 0 0,-17 3-65 0 0,0-1 0 0 0,0 0 0 0 0,1-1 0 0 0,7-2-42 0 0,9-2 80 0 0,-7 4-60 0 0,0 2-84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3:26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8808 0 0,'0'0'197'0'0,"0"0"24"0"0,0 0 19 0 0,0 2-29 0 0,0-1-207 0 0,0 0 0 0 0,0 0-1 0 0,0-1 1 0 0,0 1 0 0 0,0 0-1 0 0,0-1 1 0 0,0 1 0 0 0,1 0 0 0 0,-1-1-1 0 0,0 1 1 0 0,0 0 0 0 0,1-1 0 0 0,-1 1-1 0 0,0-1 1 0 0,1 1-4 0 0,5 3 36 0 0,-5-3-35 0 0,-1-1 0 0 0,1 0 1 0 0,-1 0-1 0 0,0 1 0 0 0,1-1 1 0 0,-1 0-1 0 0,1 1 0 0 0,-1-1 0 0 0,0 0 1 0 0,1 1-1 0 0,-1-1 0 0 0,0 0 1 0 0,1 1-1 0 0,-1-1 0 0 0,0 1 1 0 0,0-1-1 0 0,0 1 0 0 0,1-1 0 0 0,-1 1 1 0 0,0-1-1 0 0,0 1 0 0 0,0-1 1 0 0,0 1-1 0 0,0-1 0 0 0,0 1 1 0 0,0-1-1 0 0,0 1 0 0 0,0-1 0 0 0,0 1 1 0 0,0-1-1 0 0,0 1 0 0 0,0-1-1 0 0,2 19 64 0 0,1-12-40 0 0,4 17 101 0 0,-3 8 76 0 0,-3-18-144 0 0,3 1 35 0 0,-1-8-26 0 0,-1 0 0 0 0,0 0 1 0 0,-1 0-1 0 0,0 0 0 0 0,0 3-66 0 0,1 13 262 0 0,1-7-126 0 0,1-2-34 0 0,-2-7-48 0 0,0-1-1 0 0,-1 1 1 0 0,0-1-1 0 0,0 1 1 0 0,-1 1-54 0 0,2 6 135 0 0,4-1 17 0 0,-5-12-133 0 0,0 1 0 0 0,0-1 0 0 0,0 1 0 0 0,0-1 0 0 0,-1 1 0 0 0,1 0 0 0 0,-1 0-1 0 0,1-1 1 0 0,-1 1 0 0 0,1 0 0 0 0,-1 0 0 0 0,0-1 0 0 0,0 1 0 0 0,0 1-19 0 0,-1 5 61 0 0,1 14 67 0 0,4-8 19 0 0,1-6-61 0 0,-1-1-29 0 0,-2-1 16 0 0,-1 0 31 0 0,0 2 56 0 0,-1 11 50 0 0,0-14-133 0 0,0 0 36 0 0,2-3-19 0 0,9 9-4 0 0,-8-9-4 0 0,-3-2-4 0 0,0 0-2 0 0,0 0 0 0 0,-1 5-28 0 0,1 1-74 0 0,1-3 2 0 0,-1-1-72 0 0,0-2 14 0 0,0 0 9 0 0,0 0-37 0 0,0 0-17 0 0,0 0-38 0 0,0 0-42 0 0,0 0-49 0 0,0 0-51 0 0,0 0-48 0 0,0 0-42 0 0,0 0-38 0 0,0 0-128 0 0,0 0-37 0 0,0 0-1321 0 0</inkml:trace>
  <inkml:trace contextRef="#ctx0" brushRef="#br0" timeOffset="647.59">348 126 8480 0 0,'0'0'248'0'0,"0"0"-6"0"0,0-1-178 0 0,3-1-37 0 0,3-5-4 0 0,-2 1 23 0 0,-1-1 57 0 0,1 1 116 0 0,-4 6-199 0 0,0-1-1 0 0,1 1 1 0 0,-1 0-1 0 0,0-1 1 0 0,1 1-1 0 0,-1 0 1 0 0,1 0-1 0 0,-1 0 1 0 0,1-1-1 0 0,-1 1 1 0 0,1 0-1 0 0,-1 0 1 0 0,0 0-1 0 0,1 0 1 0 0,-1 0-1 0 0,1 0 1 0 0,-1 0-1 0 0,1 0 1 0 0,-1 0-1 0 0,1 0-19 0 0,-1 0 8 0 0,0 0-1 0 0,0 0 1 0 0,0 0-1 0 0,0 0 1 0 0,1 0 0 0 0,-1 0-1 0 0,0 0 1 0 0,0 0-1 0 0,0 0 1 0 0,0 0-1 0 0,0 0 1 0 0,0 0-1 0 0,0 0 1 0 0,0 0-1 0 0,0 0 1 0 0,0 0-1 0 0,1 0 1 0 0,-1 0-1 0 0,0 0 1 0 0,0 0 0 0 0,0 0-1 0 0,0 0 1 0 0,0 0-1 0 0,0 0 1 0 0,0 0-1 0 0,0 0 1 0 0,0 0-1 0 0,0 0 1 0 0,0 0-1 0 0,0 0 1 0 0,1-1-1 0 0,-1 1 1 0 0,0 0-1 0 0,0 0 1 0 0,0 0 0 0 0,0 0-1 0 0,0 0 1 0 0,0 0-1 0 0,0 0 1 0 0,0 0-1 0 0,0 0 1 0 0,0 0-1 0 0,0 0 1 0 0,0-1-1 0 0,0 1 1 0 0,0 0-1 0 0,0 0 1 0 0,0 0-1 0 0,0 0 1 0 0,0 0-1 0 0,0 0 1 0 0,0 0 0 0 0,0 0-1 0 0,0 0 1 0 0,0 0-1 0 0,0-1 1 0 0,0 1-8 0 0,0-4 196 0 0,2 0-48 0 0,2 1-15 0 0,3-2 22 0 0,5-2 58 0 0,-3-1 6 0 0,5-1-47 0 0,5 0-86 0 0,6-2-56 0 0,-23 9-21 0 0,0 0 1 0 0,1 1 0 0 0,-1-1-1 0 0,1 1 1 0 0,-1-1 0 0 0,1 1-1 0 0,0 0 1 0 0,0 0-1 0 0,-1 0 1 0 0,1 1 0 0 0,2-1-10 0 0,14 0 114 0 0,-4 1-45 0 0,29 0 145 0 0,-29-3-155 0 0,-4-3-9 0 0,-10 6-46 0 0,-1-1 0 0 0,1 1 0 0 0,0-1 1 0 0,0 0-1 0 0,-1 1 0 0 0,1 0 0 0 0,0-1 0 0 0,0 1 0 0 0,0-1 0 0 0,0 1 1 0 0,-1 0-1 0 0,1 0 0 0 0,0 0 0 0 0,0-1 0 0 0,0 1 0 0 0,0 0 0 0 0,0 0 1 0 0,0 0-1 0 0,0 0 0 0 0,-1 0 0 0 0,1 0 0 0 0,0 1 0 0 0,0-1 0 0 0,0 0 0 0 0,0 0 1 0 0,0 1-5 0 0,7 4 34 0 0,-6-4-27 0 0,-1 0 0 0 0,0 0 0 0 0,1-1 0 0 0,-1 1 0 0 0,1 0 0 0 0,-1 0 0 0 0,1-1 0 0 0,0 1 0 0 0,-1-1 0 0 0,1 0 0 0 0,-1 1 0 0 0,1-1 0 0 0,0 0 0 0 0,0 0-7 0 0,-1 0 3 0 0,1 0 0 0 0,0 0 0 0 0,-1 1 0 0 0,1-1 0 0 0,0 0 1 0 0,-1 1-1 0 0,1 0 0 0 0,-1-1 0 0 0,1 1 0 0 0,-1 0 0 0 0,1-1 0 0 0,-1 1 1 0 0,1 0-1 0 0,-1 0-3 0 0,7 4 21 0 0,8 0 0 0 0,-15-4-17 0 0,0 0-1 0 0,1 0 1 0 0,-1-1 0 0 0,0 1-1 0 0,0 0 1 0 0,0 0-1 0 0,0 0 1 0 0,0 0-1 0 0,-1 0 1 0 0,1 1-1 0 0,0-1 1 0 0,0 1-4 0 0,15 29 11 0 0,-14-25-32 0 0,-1 2 43 0 0,-1 15 163 0 0,0-12-107 0 0,0 5 23 0 0,1-12-61 0 0,-1 0 1 0 0,1 1-1 0 0,-1-1 0 0 0,0 0 0 0 0,-1 1 1 0 0,1-1-1 0 0,-1 0 0 0 0,0 1 1 0 0,-1 3-41 0 0,-9 10 117 0 0,8-5-78 0 0,2-9-28 0 0,0 0 0 0 0,0 0 0 0 0,-1 0 0 0 0,0-1 1 0 0,1 1-1 0 0,-1 0 0 0 0,0-1 0 0 0,-1 1-11 0 0,-9 20 22 0 0,8-3 47 0 0,4-18-63 0 0,-1 1 1 0 0,0-1 0 0 0,0 1 0 0 0,0-1 0 0 0,0 0-1 0 0,0 0 1 0 0,-1 0 0 0 0,1 0 0 0 0,-1 0 0 0 0,0 0-1 0 0,0 0 1 0 0,0 0-7 0 0,-10 17 17 0 0,11-17-10 0 0,-6 15 33 0 0,-3-5-33 0 0,-3 2 5 0 0,10-10 2 0 0,3-4-12 0 0,0 0 1 0 0,0-1-1 0 0,-1 1 0 0 0,1 0 1 0 0,0-1-1 0 0,-1 1 0 0 0,1-1 1 0 0,0 1-1 0 0,-1 0 0 0 0,1-1 1 0 0,-1 1-1 0 0,1-1 1 0 0,-1 0-1 0 0,1 1 0 0 0,-1-1 1 0 0,0 1-1 0 0,1-1 0 0 0,-1 0 1 0 0,1 1-1 0 0,-1-1 1 0 0,0 0-1 0 0,0 0-2 0 0,-4 3 4 0 0,-10 10 50 0 0,-1 3-1 0 0,0-3-32 0 0,3-8 22 0 0,8 6-32 0 0,-6-6-1 0 0,11-4-6 0 0,-1-1-1 0 0,1 1 1 0 0,0-1-1 0 0,-1 1 1 0 0,1 0 0 0 0,0-1-1 0 0,0 1 1 0 0,0 0-1 0 0,0-1 1 0 0,-1 1-1 0 0,1 0 1 0 0,0-1-1 0 0,0 1 1 0 0,0 0 0 0 0,0 0-4 0 0,0-1 0 0 0,0 2 64 0 0,0-2 2 0 0,0 0 10 0 0,0 0-4 0 0,0 0-2 0 0,0 0 10 0 0,0 0-7 0 0,0 0 12 0 0,0 0-15 0 0,0 0-5 0 0,3 0-6 0 0,1 1-50 0 0,-4-1-10 0 0,7-5 15 0 0,11-4 29 0 0,-14 7-33 0 0,2 1-7 0 0,16 1-5 0 0,56 0 2 0 0,-75 0 0 0 0,0 0 0 0 0,-1 0 0 0 0,1 0 0 0 0,-1-1 0 0 0,1 1 0 0 0,-1-1 0 0 0,1 1 0 0 0,-1-1 0 0 0,1 0 0 0 0,-1 0 0 0 0,2-2 0 0 0,-2 2 0 0 0,1 0 0 0 0,-1 0 0 0 0,0 0 0 0 0,1 0 0 0 0,-1 1 0 0 0,1-1 0 0 0,-1 0 0 0 0,1 1 0 0 0,-1 0 0 0 0,1 0 0 0 0,2 0 0 0 0,152 0 64 0 0,-112 0-54 0 0,-42 0 44 0 0,-3 0 15 0 0,0 0 22 0 0,0 0 1 0 0,2 0-28 0 0,9 0-66 0 0,-6-3-51 0 0,6-8-14 0 0,-9 9-19 0 0,-2 2-97 0 0,0 0-150 0 0,0 0-3 0 0,0 0 124 0 0,0 0 42 0 0,0 0-38 0 0,0 0-154 0 0,0 0-289 0 0,0 0-18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9:25.707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  <inkml:brush xml:id="br2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21646 190 9672 0 0,'0'0'216'0'0,"2"0"32"0"0,5 0-55 0 0,-5 0 58 0 0,-4 0 49 0 0,-7 0 44 0 0,9 0-72 0 0,-3 3-14 0 0,0 1-186 0 0,0 0 0 0 0,0 0 0 0 0,0 0 0 0 0,1 1 0 0 0,0-1 0 0 0,-2 5-72 0 0,2-4 72 0 0,0 1-1 0 0,-1-1 1 0 0,0 1 0 0 0,0-1-1 0 0,-1 0 1 0 0,1 0 0 0 0,-2 0-72 0 0,-12 17 255 0 0,15-19-223 0 0,0 0 0 0 0,0 1 1 0 0,1-1-1 0 0,-1 0 0 0 0,1 1 0 0 0,0 0 1 0 0,0-1-1 0 0,1 1 0 0 0,-1 2-32 0 0,0 14 157 0 0,1-13-66 0 0,-1 0 1 0 0,0 1-1 0 0,0-1 0 0 0,-1 0 0 0 0,-1 3-91 0 0,1-3 103 0 0,0 1 0 0 0,1 0-1 0 0,0 0 1 0 0,0 0 0 0 0,0 4-103 0 0,1 18 230 0 0,0 48 364 0 0,0-71-538 0 0,1-1 1 0 0,0 1 0 0 0,0 0 0 0 0,1-1 0 0 0,0 1 0 0 0,0-1-57 0 0,2 11 84 0 0,0 1-52 0 0,-3-13-41 0 0,0 0 0 0 0,0 0 0 0 0,0-1-1 0 0,1 1 1 0 0,0 0 0 0 0,0-1 0 0 0,0 0 0 0 0,1 1 9 0 0,2 4-77 0 0,-1 0 40 0 0,1 0 36 0 0,-1 0 35 0 0,4 8 125 0 0,2 0 109 0 0,1-3 92 0 0,5-3 77 0 0,-7-7-150 0 0,0 0-110 0 0,-1-2-83 0 0,9 3 39 0 0,-13-4-93 0 0,2 0 21 0 0,0 0-1 0 0,0-1 1 0 0,0 1 0 0 0,0-1-1 0 0,0 0 1 0 0,0-1 0 0 0,0 0-1 0 0,-1 0 1 0 0,4 0-61 0 0,21-8 235 0 0,-2-1-78 0 0,-9 3-114 0 0,6-5 82 0 0,-2-6-37 0 0,2-8-19 0 0,-22 22-60 0 0,1-1 1 0 0,-1 0-1 0 0,0 0 1 0 0,0-1 0 0 0,0 1-1 0 0,0-3-9 0 0,1-5 30 0 0,-1 5-25 0 0,0 1 1 0 0,-1-1-1 0 0,0 0 0 0 0,0 1 0 0 0,-1-1 1 0 0,0 0-1 0 0,0-7-5 0 0,-1 0 27 0 0,0 7-16 0 0,0 1-1 0 0,0-1 1 0 0,-1 0-1 0 0,0 0 1 0 0,0-1-11 0 0,-10-22 53 0 0,6 2-40 0 0,-5 8-13 0 0,4-1 1 0 0,4 15-5 0 0,0 0 1 0 0,0-1-1 0 0,-1 1 1 0 0,-1-3 3 0 0,-4-6-33 0 0,-6-12-83 0 0,-2 0-69 0 0,-3 4-62 0 0,17 21 197 0 0,-1 1 0 0 0,1 0 0 0 0,-1-1 0 0 0,0 1 0 0 0,0 0 0 0 0,-3-1 50 0 0,-7-8-230 0 0,3-5 39 0 0,2 4 10 0 0,-5 2-117 0 0,-8 1-57 0 0,-3 7-34 0 0,24 2 373 0 0,-1 0 0 0 0,1 0 0 0 0,0 0 0 0 0,-1 0 0 0 0,1 0 0 0 0,0 0 0 0 0,-1 0 0 0 0,1 0 0 0 0,0 0 0 0 0,-1 0 0 0 0,1 0 0 0 0,0 0 1 0 0,-1 0-1 0 0,1-1 0 0 0,0 1 0 0 0,0 0 0 0 0,-1 0 0 0 0,1 0 0 0 0,0 0 0 0 0,-1-1 0 0 0,1 1 0 0 0,0 0 0 0 0,0 0 0 0 0,-1 0 0 0 0,1-1 0 0 0,0 1 16 0 0,-3-3-126 0 0,1 1 3 0 0,0 0-58 0 0,0 0-80 0 0,0 1-104 0 0,2 0 114 0 0,-1 0-35 0 0,0 0-378 0 0,1 1 97 0 0,-1 0-48 0 0,-1 0-718 0 0,-2 0-559 0 0,-5 0-1066 0 0</inkml:trace>
  <inkml:trace contextRef="#ctx0" brushRef="#br0" timeOffset="289.31">22293 647 8696 0 0,'0'0'197'0'0,"0"3"24"0"0,0 8 18 0 0,0-9-80 0 0,0-2-19 0 0,0 0 44 0 0,0 0 150 0 0,0 0 282 0 0,0 3 22 0 0,0 3-264 0 0,0-2-154 0 0,0-2-37 0 0,0-1 40 0 0,0-1 102 0 0,2 0-18 0 0,6-2-69 0 0,-3 0-106 0 0,0 0-60 0 0,-1-1-48 0 0,-1 1-63 0 0,1 0-79 0 0,12-1-119 0 0</inkml:trace>
  <inkml:trace contextRef="#ctx0" brushRef="#br0" timeOffset="2649.2">25669 490 9328 0 0,'0'0'208'0'0,"0"2"33"0"0,0 0-216 0 0,0 0 1 0 0,0-1-1 0 0,1 1 0 0 0,-1-1 1 0 0,1 1-1 0 0,-1-1 0 0 0,1 1 1 0 0,0-1-1 0 0,-1 1 0 0 0,1-1 1 0 0,0 1-1 0 0,0-1-25 0 0,6 12 173 0 0,-5-1-131 0 0,-2-10-42 0 0,0-1 0 0 0,0 1 0 0 0,0-1 0 0 0,0 1 0 0 0,1-1 0 0 0,-1 1 0 0 0,1-1 0 0 0,-1 1 0 0 0,1-1 0 0 0,0 1 0 0 0,0-1 0 0 0,-1 1 0 0 0,1-1 0 0 0,6 12 0 0 0,-5 1 29 0 0,-2 1 62 0 0,1 1 57 0 0,1 0 62 0 0,2-2 22 0 0,3 8 212 0 0,2 4 117 0 0,-4-8-229 0 0,-2-3-117 0 0,-2 0-81 0 0,1 7 98 0 0,1-8 56 0 0,0-1 0 0 0,1 1-1 0 0,4 8-287 0 0,1-2 290 0 0,-7-9 17 0 0,-2-4-207 0 0,0 4 46 0 0,0 5 74 0 0,0 5 159 0 0,0-18-152 0 0,0-3-3 0 0,0 0 5 0 0,0 0 22 0 0,0 0 5 0 0,0 0-1 0 0,0 0 5 0 0,0 0 18 0 0,0 0 8 0 0,0-3 2 0 0,1 2-247 0 0,-1-1-1 0 0,0 1 1 0 0,0-1-1 0 0,1 1 1 0 0,-1-1-1 0 0,0 1 1 0 0,1 0-1 0 0,-1-1 1 0 0,1 1-1 0 0,0 0 1 0 0,0 0-1 0 0,0-1-40 0 0,2-3 97 0 0,1 2-89 0 0,-4 2-3 0 0,0 1 1 0 0,0 0-1 0 0,1 0 0 0 0,-1 0 1 0 0,0-1-1 0 0,0 1 0 0 0,0 0 0 0 0,0 0 1 0 0,1-1-1 0 0,-1 1 0 0 0,0 0 0 0 0,0-1 1 0 0,0 1-1 0 0,0 0 0 0 0,0-1 1 0 0,0 1-1 0 0,0 0 0 0 0,0-1 0 0 0,0 1 1 0 0,0 0-1 0 0,0-1 0 0 0,0 1 1 0 0,0 0-1 0 0,0 0 0 0 0,0-1 0 0 0,0 1-5 0 0,0-3 17 0 0,0 0 0 0 0,0 0-1 0 0,1 1 1 0 0,-1-1-1 0 0,1 0 1 0 0,-1 0-1 0 0,2-1-16 0 0,-1 1 3 0 0,0 1-1 0 0,0 0 1 0 0,0 0-1 0 0,0 1 1 0 0,1-1-1 0 0,-1 0 1 0 0,1 0-1 0 0,0 0-2 0 0,0-1 0 0 0,0 0 0 0 0,0 0 0 0 0,0 0 0 0 0,0 0 0 0 0,0 0 0 0 0,-1 0 0 0 0,1 0 0 0 0,-1-1 0 0 0,0 1 0 0 0,0 0 0 0 0,0-1 0 0 0,0-1 0 0 0,-1 1 0 0 0,1-1 0 0 0,0 1 0 0 0,1 0 0 0 0,-1 0 0 0 0,1 1 0 0 0,0-1 0 0 0,1-2 0 0 0,12-17 0 0 0,-1-1 0 0 0,4-10 0 0 0,-4 13-10 0 0,2 5-50 0 0,-1 3-18 0 0,6-13-54 0 0,23-8-113 0 0,-30 22 191 0 0,-10 9 48 0 0,0 0 0 0 0,0 0 0 0 0,0 1 0 0 0,0 0-1 0 0,1 0 1 0 0,1 0 6 0 0,18-7-74 0 0,-21 7 66 0 0,1 0 0 0 0,0 1 0 0 0,0 0-1 0 0,0 0 1 0 0,1 0 0 0 0,-1 0 0 0 0,0 1-1 0 0,3-1 9 0 0,-5 1 0 0 0,-1 0-1 0 0,1 0 0 0 0,0 0 0 0 0,0 1 0 0 0,-1-1 0 0 0,1 0 0 0 0,-1 1 0 0 0,1-1 0 0 0,0 1 0 0 0,-1 0 1 0 0,1-1-1 0 0,-1 1 0 0 0,1 0 0 0 0,-1 0 0 0 0,1 0 1 0 0,6 4-11 0 0,3 0-22 0 0,-9-4 30 0 0,0 0 0 0 0,1 0 0 0 0,-1 0 0 0 0,0 1 0 0 0,0-1 0 0 0,0 1 0 0 0,0-1 0 0 0,0 1 0 0 0,0 0 3 0 0,5 5 1 0 0,-4-6-7 0 0,-1 2 0 0 0,0-1 0 0 0,0 0 0 0 0,0 0 0 0 0,0 1 0 0 0,0-1-1 0 0,0 1 1 0 0,-1-1 0 0 0,1 1 0 0 0,0 1 6 0 0,1 9-10 0 0,-3-11 10 0 0,1 1 0 0 0,-1-1 0 0 0,1 0 0 0 0,0 0 0 0 0,-1 1-1 0 0,1-1 1 0 0,0 0 0 0 0,0 0 0 0 0,1 0 0 0 0,-1 0 0 0 0,0 0 0 0 0,1 0 0 0 0,-1 0-1 0 0,1 0 1 0 0,2 1-6 0 0,-1 1-1 0 0,1 0 0 0 0,-1 1 1 0 0,0-1-1 0 0,0 0 0 0 0,-1 1 1 0 0,0 0-1 0 0,1-1 0 0 0,-1 2 7 0 0,7 17-12 0 0,-1 0 6 0 0,-7-3-41 0 0,-1-8 36 0 0,-1 6 21 0 0,5-1 51 0 0,-2-13-26 0 0,1 1-28 0 0,1 1-11 0 0,-1 0 53 0 0,-2-1 58 0 0,-1 1 86 0 0,-2-3-59 0 0,-9 7-2 0 0,8-7-17 0 0,3-3-10 0 0,0 0-1 0 0,1-7 19 0 0,-1-4 4 0 0,-3 0-49 0 0,-4 7-35 0 0,3 0-18 0 0,2-9-21 0 0,1 4-3 0 0,0-12 16 0 0,5 6 25 0 0,-2 12-40 0 0,0-1-1 0 0,0 1 0 0 0,-1-1 0 0 0,1 0 0 0 0,-1 1 0 0 0,0-1 0 0 0,0 0 0 0 0,-1 0 0 0 0,1 0 0 0 0,-1 1 0 0 0,0-4-1 0 0,1-1 0 0 0,0 0 0 0 0,0 0 0 0 0,1 1 0 0 0,0-1 0 0 0,0 1 0 0 0,1-2 0 0 0,4-15 0 0 0,-3 14 0 0 0,0 1 0 0 0,0 0 0 0 0,1 0 0 0 0,1 0 0 0 0,0 1 0 0 0,1-2 0 0 0,2-2 0 0 0,3-6-17 0 0,4 2-58 0 0,-14 14 58 0 0,-1 1 0 0 0,1-1-1 0 0,0 1 1 0 0,0-1 0 0 0,0 1-1 0 0,0 0 1 0 0,1 0 0 0 0,-1 0-1 0 0,0 0 1 0 0,0 0 0 0 0,1 0-1 0 0,-1 1 1 0 0,0-1 0 0 0,1 1-1 0 0,0 0 18 0 0,15-3-93 0 0,-1-3 57 0 0,7-1 15 0 0,-23 7 17 0 0,0 0 0 0 0,0 0 0 0 0,0 0 0 0 0,1 0 1 0 0,-1 0-1 0 0,0 0 0 0 0,0 1 0 0 0,0-1 0 0 0,0 0 0 0 0,0 1 0 0 0,1-1 4 0 0,9 11-28 0 0,-1-8 3 0 0,-9-3 23 0 0,0 0-1 0 0,0 1 1 0 0,0-1 0 0 0,0 0 0 0 0,0 0 0 0 0,0 1 0 0 0,-1-1 0 0 0,1 1 0 0 0,0-1 0 0 0,0 1 0 0 0,0-1-1 0 0,-1 1 1 0 0,1-1 0 0 0,0 1 0 0 0,0 0 0 0 0,-1-1 0 0 0,1 1 0 0 0,-1 0 0 0 0,1-1 0 0 0,-1 1 0 0 0,1 0 0 0 0,-1 0-1 0 0,1 0 1 0 0,-1 0 0 0 0,0-1 0 0 0,1 1 2 0 0,2 4-13 0 0,0-1-1 0 0,0 0 1 0 0,0 0-1 0 0,1 0 1 0 0,-1 0-1 0 0,1-1 1 0 0,2 3 13 0 0,0-2-13 0 0,0 2 0 0 0,-1-1 0 0 0,0 1-1 0 0,4 5 14 0 0,-6-6 0 0 0,-1 1 0 0 0,1 0 0 0 0,-1-1 0 0 0,-1 1 0 0 0,1 0 0 0 0,-1 0 0 0 0,0-1 0 0 0,0 1 0 0 0,-1 0 0 0 0,0 0 0 0 0,0 5 0 0 0,0-9 0 0 0,0 1 0 0 0,0 0 0 0 0,0-1 0 0 0,1 1 0 0 0,-1-1 0 0 0,1 1 0 0 0,-1 0 0 0 0,1-1 0 0 0,0 1 0 0 0,0-1 0 0 0,0 0 0 0 0,1 2 0 0 0,-1-2 0 0 0,0 1 0 0 0,0-1 0 0 0,0 0 0 0 0,0 1 0 0 0,0 0 0 0 0,0-1 0 0 0,-1 1 0 0 0,0-1 0 0 0,1 1 0 0 0,-1-1 0 0 0,0 1 0 0 0,0 1 0 0 0,0-1 0 0 0,0 0 0 0 0,0 0 0 0 0,0 0 0 0 0,1 0 0 0 0,-1 1 0 0 0,1-1 0 0 0,0-1 0 0 0,0 1 0 0 0,0 0 0 0 0,0 0 0 0 0,1 0 0 0 0,-1 0 0 0 0,1-1 0 0 0,0 1 0 0 0,1 0 0 0 0,-1 0 0 0 0,-1 0 0 0 0,1 0 0 0 0,0-1 0 0 0,-1 1 0 0 0,0 0 0 0 0,1 0 0 0 0,-1 0 0 0 0,0 0 0 0 0,-1 1 0 0 0,1-1 0 0 0,0 0 0 0 0,-1 0 0 0 0,0 3 0 0 0,0-4 1 0 0,1 0-1 0 0,-1 0 0 0 0,0 0 0 0 0,1 0 1 0 0,-1-1-1 0 0,1 1 0 0 0,0 0 1 0 0,0 0-1 0 0,-1 0 0 0 0,1-1 0 0 0,0 1 1 0 0,0-1-1 0 0,1 1 0 0 0,-1-1 0 0 0,0 1 1 0 0,0-1-1 0 0,2 2 0 0 0,8 10-18 0 0,-10-12 11 0 0,-1 1 0 0 0,1-1 0 0 0,0 1 0 0 0,-1-1 0 0 0,1 0 0 0 0,-1 1 0 0 0,0-1 0 0 0,1 1 0 0 0,-1-1 0 0 0,0 1 0 0 0,0 0 7 0 0,0 2-42 0 0,0-1-33 0 0,2 3-171 0 0,1-1-120 0 0,0 0-109 0 0,1-1-101 0 0,1-1-90 0 0,1-2-81 0 0,0 0-71 0 0,-5-1 432 0 0,-1 0-46 0 0,1 0-40 0 0,-1 0-36 0 0,0 0-140 0 0,0 0-34 0 0,0 0-1488 0 0</inkml:trace>
  <inkml:trace contextRef="#ctx0" brushRef="#br0" timeOffset="4119.36">29313 427 11000 0 0,'0'0'248'0'0,"-3"-3"34"0"0,2 2-221 0 0,-1-1-22 0 0,0-1 4 0 0,0 1 39 0 0,-1 0 51 0 0,0-1 81 0 0,2 2-144 0 0,-2 1-36 0 0,-6 0-38 0 0,7 1 10 0 0,-7-1 12 0 0,4 0 49 0 0,3 0 72 0 0,2 0 165 0 0,-3 0 292 0 0,-5-1-174 0 0,-5 1 95 0 0,3 0-219 0 0,3 1-101 0 0,0 1-62 0 0,-9 7 128 0 0,-3 3 50 0 0,4-6-150 0 0,3-3-66 0 0,8-2-62 0 0,0 0 0 0 0,0 1-1 0 0,0-1 1 0 0,0 1 0 0 0,0-1 0 0 0,1 1 0 0 0,-1 1 0 0 0,0-1-35 0 0,-7 4 73 0 0,-6 5 45 0 0,14-9-92 0 0,1 0 0 0 0,0 0 0 0 0,0 0-1 0 0,0 0 1 0 0,0 1 0 0 0,-2 1-26 0 0,-14 23 148 0 0,6-17-82 0 0,0 1 27 0 0,4 2 21 0 0,-20 21 158 0 0,20-18-201 0 0,1 12 125 0 0,6 2 24 0 0,1-9-108 0 0,0-8-71 0 0,2 0 12 0 0,4-3-34 0 0,-1-2-19 0 0,0 3 5 0 0,-5-10-2 0 0,0 0 0 0 0,1 1 0 0 0,-1-1 0 0 0,1 0 0 0 0,-1 0 0 0 0,1 0 0 0 0,-1 0 1 0 0,1 0-1 0 0,0 0 0 0 0,-1 0 0 0 0,1 0 0 0 0,0 0 0 0 0,0-1 0 0 0,0 1 0 0 0,0 0 0 0 0,0 0 0 0 0,0-1 0 0 0,0 1-3 0 0,47 20 12 0 0,-22-10-12 0 0,-8-9-37 0 0,0 0-130 0 0,-5 2 33 0 0,-11-3 110 0 0,0 0-1 0 0,0 0 0 0 0,0-1 0 0 0,0 1 0 0 0,0-1 0 0 0,1 1 0 0 0,-1-1 0 0 0,0 0 25 0 0,5-1-18 0 0,-3 1-36 0 0,-1-1-33 0 0,1 1-35 0 0,0-1-37 0 0,-1 0-39 0 0,1 0-41 0 0,0 0-72 0 0,0 0-54 0 0,1 0-58 0 0,-1 0-58 0 0,0 0-64 0 0,1 1-64 0 0,-1 0-67 0 0,0-1-71 0 0,9 1-1310 0 0,6 0-1162 0 0</inkml:trace>
  <inkml:trace contextRef="#ctx0" brushRef="#br0" timeOffset="4550.86">29834 569 6896 0 0,'35'-8'76'0'0,"-13"4"-37"0"0,-6 1 19 0 0,-2 2 28 0 0,1 1 47 0 0,-42 0-163 0 0,12 0 59 0 0,-2 0 97 0 0,9 0-12 0 0,-1 0 42 0 0,1 0 12 0 0,1 0 37 0 0,0 0 41 0 0,0 0 44 0 0,0 0 49 0 0,0 0 52 0 0,1 0 55 0 0,0 0 59 0 0,1 2-76 0 0,3 0-327 0 0,-6 5 116 0 0,2-5-82 0 0,3-1-21 0 0,-2 0 38 0 0,0-1 48 0 0,-1 1 56 0 0,3-2-207 0 0,0 2 1 0 0,0-1-1 0 0,0 0 1 0 0,0 1-1 0 0,0-1 1 0 0,0 1 0 0 0,0 0-51 0 0,1-1 19 0 0,1 1 0 0 0,0-1 0 0 0,0 1 0 0 0,0-1 0 0 0,0 1 0 0 0,1 0 0 0 0,-1-1 1 0 0,0 1-1 0 0,0 0 0 0 0,0-1 0 0 0,0 1 0 0 0,1 0 0 0 0,-1 0 0 0 0,0 0 0 0 0,1 0 1 0 0,-1 0-20 0 0,-7 10 259 0 0,-3-6-40 0 0,1-2-81 0 0,-1 10 148 0 0,8-10-211 0 0,-5 2-11 0 0,3-2 14 0 0,-1 0 56 0 0,-3 1 83 0 0,8-3-200 0 0,-1 0 17 0 0,0 0-1 0 0,0 0 0 0 0,0 0 1 0 0,0 0-1 0 0,0 1 1 0 0,1-1-1 0 0,-1 0 1 0 0,0 1-34 0 0,-3 5 146 0 0,-1 3 73 0 0,-20 22 445 0 0,20-19-371 0 0,0-9-113 0 0,5-3-169 0 0,1-1 1 0 0,0 0-1 0 0,-1 0 1 0 0,1 1-1 0 0,-1-1 0 0 0,1 0 1 0 0,0 0-1 0 0,-1 1 1 0 0,1-1-1 0 0,-1 1 1 0 0,1-1-1 0 0,0 0 1 0 0,0 1-1 0 0,-1-1 1 0 0,1 1-1 0 0,0-1 1 0 0,0 1-1 0 0,-1-1 0 0 0,1 0 1 0 0,0 1-1 0 0,0-1 1 0 0,0 1-1 0 0,0-1 1 0 0,0 1-1 0 0,0-1 1 0 0,0 1-1 0 0,0-1 1 0 0,0 1-1 0 0,0-1 1 0 0,0 1-1 0 0,0-1 0 0 0,0 1-10 0 0,0 2 9 0 0,0-1 36 0 0,0 4 85 0 0,0 6 237 0 0,0-8-299 0 0,0-2-46 0 0,0 1 97 0 0,3-1 32 0 0,7 9 10 0 0,-7-8 4 0 0,0-3-4 0 0,41 0 201 0 0,-28 0-279 0 0,0 0-46 0 0,-15 0-33 0 0,1 0-1 0 0,-1 0 1 0 0,1 0-1 0 0,-1 0 1 0 0,1 0 0 0 0,-1-1-1 0 0,1 1 1 0 0,-1 0-1 0 0,1-1 1 0 0,-1 1 0 0 0,1-1-1 0 0,-1 0 1 0 0,0 1-1 0 0,1-1 1 0 0,-1 0 0 0 0,1 0-5 0 0,20-11 66 0 0,-15 9-59 0 0,23-14 67 0 0,-22 8-70 0 0,-6 4-4 0 0,-1 5 0 0 0,-1-1 0 0 0,0 0 0 0 0,0 1 0 0 0,1-1 0 0 0,-1 1 0 0 0,0-1 0 0 0,1 0 0 0 0,-1 1 0 0 0,1-1 0 0 0,-1 1 0 0 0,1-1 0 0 0,-1 1 0 0 0,1-1 0 0 0,-1 1 0 0 0,1-1 0 0 0,-1 1 0 0 0,1 0 0 0 0,0-1 0 0 0,-1 1 0 0 0,1 0 0 0 0,-1 0 0 0 0,1-1 0 0 0,4-1 0 0 0,-4 1 0 0 0,0 1 0 0 0,0-1 0 0 0,0 0 0 0 0,0 0 0 0 0,0 1 0 0 0,0-1 0 0 0,-1 0 0 0 0,1 0 0 0 0,0 0 0 0 0,-1 0 0 0 0,1 0 0 0 0,-1 0 0 0 0,1 0 0 0 0,-1 0 0 0 0,1 0 0 0 0,-1 0 0 0 0,7-10 0 0 0,3 5 0 0 0,-4-4 0 0 0,-6 9 0 0 0,1 1-1 0 0,-1 0 0 0 0,1-1 1 0 0,0 1-1 0 0,-1 0 0 0 0,1 0 0 0 0,0 0 1 0 0,-1-1-1 0 0,1 1 0 0 0,0 0 1 0 0,-1 0-1 0 0,1 0 0 0 0,0 0 0 0 0,-1 0 1 0 0,1 0 0 0 0,-1 0 0 0 0,3 0-60 0 0,-3 0-31 0 0,-1 6 40 0 0,1 7-18 0 0,3 0 38 0 0,0-9 28 0 0,-1 0 9 0 0,9 19-69 0 0,2-7 51 0 0,19 16 12 0 0,-29-29-7 0 0,1-1-1 0 0,0 1 0 0 0,-1 0 0 0 0,1-1 1 0 0,4 2 7 0 0,11 8-78 0 0,-16-10-124 0 0,0-1 85 0 0,1-1 52 0 0,1 0 20 0 0,-2-1-34 0 0,13 1-191 0 0,0 0-115 0 0,-8 0 142 0 0,-1 0-38 0 0,0 0-40 0 0,-1 0-45 0 0,-4 0 76 0 0,-1 0 151 0 0,-1 0-37 0 0,1-1-5 0 0,-1 1-36 0 0,1-1-43 0 0,0 1-48 0 0,0-2-121 0 0,0 1-66 0 0,0 0-56 0 0,1-1-48 0 0,1-1-555 0 0,2-2-700 0 0</inkml:trace>
  <inkml:trace contextRef="#ctx0" brushRef="#br0" timeOffset="5091.45">30307 537 7072 0 0,'-39'13'202'0'0,"32"-10"-88"0"0,8-1-25 0 0,3 2-58 0 0,-1-2-30 0 0,0 1 0 0 0,-1-1 1 0 0,0 0-1 0 0,0 1 0 0 0,0-1 1 0 0,0 1-1 0 0,0 0 0 0 0,0 0 1 0 0,1 2-2 0 0,2 21 0 0 0,-2-18 0 0 0,0-3 29 0 0,0-1 46 0 0,-1 1 63 0 0,-1 2 81 0 0,0 1 97 0 0,-1-3-163 0 0,-1 2 51 0 0,1 4 202 0 0,-1 2 106 0 0,2 0 97 0 0,3 1 90 0 0,-2-8-554 0 0,2 6 172 0 0,-1 0 90 0 0,0 3 110 0 0,-2-8-211 0 0,-1 2 34 0 0,0-3-96 0 0,1-1-40 0 0,2 0-1 0 0,1 2 48 0 0,2 6 146 0 0,-4-2-50 0 0,-2 18 600 0 0,0-27-543 0 0,0-2-27 0 0,0 0-8 0 0,0 0-15 0 0,0 0-64 0 0,0 0-30 0 0,0 0-4 0 0,0 0-8 0 0,0 0-34 0 0,0 0-20 0 0,0 0-2 0 0,0 0-14 0 0,0 0-62 0 0,0 0-27 0 0,0-2-8 0 0,0-27 11 0 0,2 4-34 0 0,7-5-58 0 0,-7 24 2 0 0,13-30-2 0 0,-9 14 1 0 0,-4 15-5 0 0,0 0 1 0 0,0-1-1 0 0,1 1 1 0 0,1-3 3 0 0,9-24-82 0 0,-10 26 47 0 0,0-1 0 0 0,1 1 0 0 0,-1 0-1 0 0,2-1 36 0 0,12-14-140 0 0,5 3 23 0 0,-11 10 43 0 0,3-3-47 0 0,2 0-33 0 0,1 4 52 0 0,-10 7 74 0 0,0 0 0 0 0,0 0 0 0 0,0 1 0 0 0,0 0 0 0 0,0 0 0 0 0,0 1 0 0 0,5 0 28 0 0,25 0-81 0 0,-11 0-7 0 0,-24 0 84 0 0,0 0 0 0 0,0 0 0 0 0,0 1 0 0 0,1-1 0 0 0,-1 0 0 0 0,-1 1 0 0 0,1 0 0 0 0,0 0 0 0 0,0-1 0 0 0,0 1 0 0 0,0 0 0 0 0,0 1 0 0 0,-1-1 0 0 0,1 0 0 0 0,-1 0 0 0 0,1 1 0 0 0,-1-1 0 0 0,1 1 4 0 0,3 4-11 0 0,0 0 0 0 0,0 1 0 0 0,-1-1 0 0 0,1 3 11 0 0,-2-4-12 0 0,1 1 1 0 0,0 0-1 0 0,0-1 0 0 0,1 2 12 0 0,0-2 1 0 0,0 0-1 0 0,-1 1 1 0 0,0 0-1 0 0,3 5 0 0 0,0 0 9 0 0,1 4 35 0 0,2 7 66 0 0,3 4 13 0 0,0-2 35 0 0,-12-20-117 0 0,0-1 0 0 0,-1 1 0 0 0,1 0-1 0 0,-1-1 1 0 0,0 1 0 0 0,0 0-41 0 0,2 7 122 0 0,4 2 17 0 0,0-1 1 0 0,-4 0-16 0 0,-2 1 52 0 0,0-11 0 0 0,0 1 0 0 0,0 23 168 0 0,0-23-176 0 0,0-3 0 0 0,0 0-6 0 0,0 0-30 0 0,0 0-18 0 0,0 0-2 0 0,0 0-5 0 0,0 0-23 0 0,-5 0-4 0 0,-2 0-32 0 0,-10 0 29 0 0,14 0-146 0 0,3-3-52 0 0,0-7-21 0 0,0 7 29 0 0,0 3-43 0 0,0 0-106 0 0,0 0-271 0 0,0 0-488 0 0,0 0 782 0 0,0 0 49 0 0,0 0-3 0 0,0 0-43 0 0,0-1 0 0 0,0 1-43 0 0,0-1-49 0 0,0 1-55 0 0,0-1-59 0 0,0 0-55 0 0,0 0-48 0 0,0-1-44 0 0,0 1-164 0 0,0-1-43 0 0,0 0-201 0 0,0-2-542 0 0</inkml:trace>
  <inkml:trace contextRef="#ctx0" brushRef="#br0" timeOffset="3002.59">27199 490 6832 0 0,'-66'0'200'0'0,"55"-1"-92"0"0,12-1-24 0 0,2-1 35 0 0,-1 0-36 0 0,0-1 5 0 0,-2 4-87 0 0,0 0 0 0 0,0 0 1 0 0,1 0-1 0 0,-1-1 0 0 0,0 1 0 0 0,0 0 1 0 0,0 0-1 0 0,0 0 0 0 0,0 0 0 0 0,0 0 1 0 0,0 0-1 0 0,0 0 0 0 0,0-1 0 0 0,0 1 1 0 0,0 0-1 0 0,0 0 0 0 0,0 0 0 0 0,0 0 1 0 0,0 0-1 0 0,0 0 0 0 0,0 0 0 0 0,-1-1 1 0 0,1 1-1 0 0,0 0 0 0 0,0 0 0 0 0,0 0 1 0 0,0 0-1 0 0,0 0 0 0 0,0 0 0 0 0,0 0 1 0 0,0 0-1 0 0,0 0 0 0 0,0-1 0 0 0,0 1 1 0 0,-1 0-1 0 0,1 0 0 0 0,0 0 0 0 0,0 0 1 0 0,0 0-1 0 0,0 0-1 0 0,-3 0 96 0 0,1 0 8 0 0,0 1 54 0 0,-1 0 154 0 0,2 0-103 0 0,1-1 38 0 0,-5 5 52 0 0,-9 9 443 0 0,4-6-289 0 0,4-6-251 0 0,1 1-32 0 0,-3 1 103 0 0,-5 5 47 0 0,-1 6 66 0 0,2 1-44 0 0,1-1-63 0 0,1 0-78 0 0,-1-2 76 0 0,1-1-59 0 0,7-9-148 0 0,0 1 1 0 0,0-1 0 0 0,0 1 0 0 0,1 0 0 0 0,-1-1 0 0 0,1 1 0 0 0,0 1-71 0 0,-2 8 204 0 0,2 3 52 0 0,2-13-200 0 0,0 0 0 0 0,0 0 0 0 0,-1 0 0 0 0,1 0 0 0 0,-1 0 0 0 0,0 0 0 0 0,-1 3-56 0 0,-6 12 344 0 0,5-2 35 0 0,3 3-93 0 0,1-7-113 0 0,0-5-105 0 0,1 0 34 0 0,0-3-15 0 0,0-1 0 0 0,0 0 0 0 0,0 0 0 0 0,0 0 0 0 0,1 0 0 0 0,0-1 0 0 0,2 3-87 0 0,0 0 103 0 0,-3-3 120 0 0,-2-2 3 0 0,3 0 6 0 0,14 0 11 0 0,26 0 195 0 0,-27 0-227 0 0,-1-3-59 0 0,1-10 17 0 0,0 0-20 0 0,-5 9-77 0 0,-10 3-66 0 0,1 1-1 0 0,-1 0 0 0 0,0-1 0 0 0,0 1 0 0 0,0-1 0 0 0,0 1 0 0 0,0-1 0 0 0,0 0 0 0 0,0 1 1 0 0,0-1-1 0 0,0 0 0 0 0,0 0 0 0 0,-1 0 0 0 0,1 0 0 0 0,0 1 0 0 0,0-1 0 0 0,-1 0 0 0 0,1-1-5 0 0,8-15 78 0 0,-1 0-40 0 0,7-12-14 0 0,-15 27-19 0 0,1 1 0 0 0,-1 0 0 0 0,1-1-1 0 0,-1 1 1 0 0,0 0 0 0 0,1-1-1 0 0,-1 1 1 0 0,0-1 0 0 0,0 1 0 0 0,0-1-5 0 0,2-16 12 0 0,2 9-5 0 0,5-16-59 0 0,-9 24 41 0 0,0-1 0 0 0,1 0 0 0 0,-1 1 0 0 0,0-1 0 0 0,0 0 0 0 0,0 0 0 0 0,0 0 0 0 0,0 1 0 0 0,0-1 0 0 0,-1 0 1 0 0,1 0-1 0 0,-1 1 0 0 0,1-1 0 0 0,-1-1 11 0 0,-12-17-165 0 0,4 8 0 0 0,5 2-31 0 0,2 1-49 0 0,1-3-94 0 0,1 9 283 0 0,-1 1-47 0 0,1-1-44 0 0,0 1-42 0 0,-1 0-40 0 0,0 0-38 0 0,0 0-35 0 0,0 0-34 0 0,-1-1-426 0 0,0-1-108 0 0,-2 1-88 0 0,1-1-72 0 0,-3-2-1006 0 0,-4-3-1146 0 0</inkml:trace>
  <inkml:trace contextRef="#ctx0" brushRef="#br0" timeOffset="3302.96">27373 647 9184 0 0,'18'12'131'0'0,"-3"-2"-1"0"0,2-3 58 0 0,-6-4-82 0 0,0 0 48 0 0,-2 10 54 0 0,-7-8-166 0 0,1-2-31 0 0,21 20-21 0 0,-15-14 32 0 0,-2-5 61 0 0,-4-2 50 0 0,1 0-2 0 0,1-1 44 0 0,-3 2 25 0 0,-1-1-3 0 0,-1 1 77 0 0,0 0 94 0 0,1 2 113 0 0,-1 6 224 0 0,0-8-94 0 0,0-3-41 0 0,0 0-8 0 0,0 0-26 0 0,0 0-102 0 0,0 0-46 0 0,0 0-10 0 0,-8 0 58 0 0,-3 0 349 0 0,5-2-343 0 0,3 0-239 0 0,1-1-78 0 0,0-1-96 0 0,2-1-115 0 0,0-17 301 0 0,0 0-88 0 0,0-45 59 0 0,0 64-166 0 0,0-1-1 0 0,1 1 1 0 0,-1-1-1 0 0,1 1 1 0 0,0-1 0 0 0,0 1-1 0 0,0-1 1 0 0,0 1 0 0 0,1 0-20 0 0,3-13 96 0 0,0-10 48 0 0,2 10-41 0 0,2-5-62 0 0,5-3-41 0 0,-1 4 0 0 0,-9 9-4 0 0,-3 9-5 0 0,0 0-1 0 0,0-1 1 0 0,1 1 0 0 0,-1 0 0 0 0,0 0-1 0 0,1 0 1 0 0,-1 0 0 0 0,1 0-1 0 0,0 0 10 0 0,4-4-38 0 0,-3 3 3 0 0,0 0-1 0 0,0 0 1 0 0,1 0-1 0 0,-1 0 1 0 0,3 0 35 0 0,16-7-159 0 0,-12 7 120 0 0,25-10-76 0 0,-25 8 67 0 0,11-2 7 0 0,-13 7-7 0 0,4-1-56 0 0,2 1-76 0 0,-7 0 118 0 0,2 0-41 0 0,10 0-202 0 0,-1 0-49 0 0,19 0-567 0 0,-36 0 839 0 0,1 0 0 0 0,0 0 0 0 0,0 0 0 0 0,-1 0 1 0 0,1 0-1 0 0,0 1 0 0 0,-1-1 0 0 0,1 0 0 0 0,-1 1 0 0 0,1 0 82 0 0,14 12-838 0 0</inkml:trace>
  <inkml:trace contextRef="#ctx0" brushRef="#br0" timeOffset="3619">27925 600 5584 0 0,'-30'0'100'0'0,"42"0"16"0"0,26 0-7 0 0,-14 0-82 0 0,17 0 5 0 0,-1 0 68 0 0,0 0 74 0 0,2 0 77 0 0,-37 0-150 0 0,1 1 34 0 0,6 0 160 0 0,2-1 81 0 0,-1-1 69 0 0,-2-3 62 0 0,7-6-33 0 0,6 5-52 0 0,-18-2-161 0 0,-4 3-108 0 0,11-1 238 0 0,-2-2-209 0 0,-3 0-23 0 0,3-4 122 0 0,3-10 204 0 0,-11 9-223 0 0,0 7-36 0 0,6-8-40 0 0,-9 12-167 0 0,0 0 0 0 0,1 0 0 0 0,-1 0 1 0 0,0 0-1 0 0,0-1 0 0 0,0 1 0 0 0,0 0 0 0 0,0 0 0 0 0,0 0 1 0 0,0 0-1 0 0,0-1 0 0 0,-1 1 0 0 0,1 0 0 0 0,0 0 1 0 0,-1 0-1 0 0,1 0 0 0 0,-1 0 0 0 0,1 0 0 0 0,-1 0 0 0 0,1 0 1 0 0,-1 0-1 0 0,0 0 0 0 0,1 0 0 0 0,-1 0 0 0 0,0 0 0 0 0,0 1 1 0 0,0-1-20 0 0,-1-1 144 0 0,1 0-39 0 0,0-2 16 0 0,2-4-17 0 0,-1 8-66 0 0,0-3 215 0 0,-2 3-10 0 0,1 0-227 0 0,0 0 0 0 0,1 0 0 0 0,-1 0 0 0 0,0 0 0 0 0,1 0 0 0 0,-1 0 0 0 0,0 0 0 0 0,1 0 0 0 0,-1 0 0 0 0,0-1 0 0 0,1 1 0 0 0,-1 0 0 0 0,0-1 0 0 0,1 1 0 0 0,-1 0-16 0 0,-2-4 105 0 0,2 4-100 0 0,1-1 0 0 0,0 1 0 0 0,0 0 0 0 0,0 0 1 0 0,0 0-1 0 0,0 0 0 0 0,0 0 0 0 0,0 0 0 0 0,0-1 0 0 0,0 1 0 0 0,0 0 0 0 0,-1 0 0 0 0,1 0 0 0 0,0 0 0 0 0,0 0 1 0 0,0 0-1 0 0,0 0 0 0 0,0 0 0 0 0,0 0 0 0 0,-1-1 0 0 0,1 1 0 0 0,0 0 0 0 0,0 0 0 0 0,0 0 0 0 0,0 0 1 0 0,0 0-1 0 0,-1 0 0 0 0,1 0 0 0 0,0 0 0 0 0,0 0 0 0 0,0 0 0 0 0,0 0 0 0 0,0 0 0 0 0,-1 0 0 0 0,1 0 1 0 0,0 0-1 0 0,0 0 0 0 0,0 0 0 0 0,0 1 0 0 0,0-1 0 0 0,0 0 0 0 0,-1 0 0 0 0,1 0 0 0 0,0 0 0 0 0,0 0 0 0 0,0 0 1 0 0,0 0-1 0 0,0 0 0 0 0,0 0 0 0 0,0 1 0 0 0,-1-1-5 0 0,-7 5 99 0 0,-5 0 58 0 0,7 5-28 0 0,-7-4-7 0 0,9-3-88 0 0,0 0-1 0 0,0 1 1 0 0,0-1 0 0 0,0 1 0 0 0,1 0 0 0 0,-1 0 0 0 0,1 0 0 0 0,0 1 0 0 0,0-1 0 0 0,-1 4-34 0 0,-3 4 61 0 0,-4 3 47 0 0,-2 4-1 0 0,0-1 16 0 0,3-2 12 0 0,0 5 11 0 0,7-10-55 0 0,-3 2 55 0 0,0 1 6 0 0,4-10-115 0 0,0 0 0 0 0,1 0 0 0 0,0 0 1 0 0,0 0-1 0 0,0 0 0 0 0,1 1 1 0 0,-1-1-1 0 0,1 2-37 0 0,1 7 127 0 0,3 2 40 0 0,-1-5-96 0 0,9 25 136 0 0,-1-19-119 0 0,-10-14-73 0 0,1 1 0 0 0,-1-1 0 0 0,1 0 0 0 0,0 0-1 0 0,-1 1 1 0 0,1-1 0 0 0,2 1-15 0 0,1 1 22 0 0,1 0 0 0 0,-1 0 0 0 0,1-1 0 0 0,2 1-22 0 0,-2-1 25 0 0,0 0 0 0 0,-1 1-1 0 0,0-1 1 0 0,0 1 0 0 0,5 4-25 0 0,-6-4-76 0 0,2-1 64 0 0,-1 0 43 0 0,19 3 189 0 0,-18-5-214 0 0,0-1-40 0 0,1 0-49 0 0,-1 0-60 0 0,0 0-72 0 0,0 0-82 0 0,0 0-93 0 0,0-1-104 0 0,0 1-121 0 0,-3 0 260 0 0,-1 0-33 0 0,1 0-35 0 0,0 0-36 0 0,-1 0-38 0 0,1-1-39 0 0,10 1-1539 0 0,6 0-1180 0 0</inkml:trace>
  <inkml:trace contextRef="#ctx0" brushRef="#br0" timeOffset="1447.72">24659 537 7792 0 0,'-3'0'17'0'0,"-1"0"45"0"0,-2-1 169 0 0,0 1 94 0 0,-6-4 529 0 0,8 3-637 0 0,1-1-53 0 0,0 0-62 0 0,1 0-98 0 0,0 1-36 0 0,0-1 295 0 0,0 1-70 0 0,0 0-60 0 0,0 1-47 0 0,-1 1-17 0 0,-2 1-39 0 0,4-2 10 0 0,0 1 39 0 0,-11 9 203 0 0,-1 9 16 0 0,-1 3 39 0 0,4-15-98 0 0,-4-5 88 0 0,1 0-25 0 0,-2 5 40 0 0,3-1-99 0 0,2-2-40 0 0,2-1-109 0 0,0 0 1 0 0,0 1-1 0 0,0 0 0 0 0,1 0 0 0 0,-1 1 1 0 0,0 1-95 0 0,-3 12 264 0 0,3-7-176 0 0,-3 2 73 0 0,3-4 17 0 0,0 1 0 0 0,1-1 0 0 0,0 1 0 0 0,-2 4-178 0 0,7-9 71 0 0,-1 0 0 0 0,1 1 0 0 0,0-1 1 0 0,1 0-1 0 0,-1 1 0 0 0,1-1 0 0 0,0 1 0 0 0,0 0 1 0 0,1-1-1 0 0,0 4-71 0 0,0-4 65 0 0,0-1 1 0 0,-1 0-1 0 0,1 1 0 0 0,-1-1 1 0 0,0 3-66 0 0,-2 1 86 0 0,3-7-65 0 0,-1-1 0 0 0,1 1 0 0 0,0 0 0 0 0,-1 0 0 0 0,1 0 0 0 0,0 0 0 0 0,0 0 0 0 0,0 0 0 0 0,0 0 0 0 0,-1 0 0 0 0,1 0 0 0 0,1 0 0 0 0,-1 0 0 0 0,0 0 0 0 0,0 0 0 0 0,0 0 0 0 0,0 0 0 0 0,1 0 0 0 0,-1 0 0 0 0,0 0 0 0 0,1-1 0 0 0,-1 2-21 0 0,3 5 83 0 0,-2-4-45 0 0,3 10 118 0 0,6 3 12 0 0,-9-14-153 0 0,0-1-1 0 0,0 0 1 0 0,0-1 0 0 0,0 1-1 0 0,0 0 1 0 0,0 0 0 0 0,1 0 0 0 0,-1-1-1 0 0,0 1 1 0 0,0 0 0 0 0,1-1 0 0 0,0 1-15 0 0,14 1 172 0 0,-11 0 13 0 0,-1 3-114 0 0,-2-3-36 0 0,1 1 0 0 0,-1-1 0 0 0,0 0 0 0 0,1 1 0 0 0,0-1 0 0 0,-1 0 0 0 0,1-1 0 0 0,0 1 0 0 0,2 1-35 0 0,12-2 126 0 0,-1-1 14 0 0,-4 4 8 0 0,-9-2-120 0 0,6 1 105 0 0,-5-4 1 0 0,14-8 51 0 0,8-2-57 0 0,-24 11-118 0 0,-1 0-3 0 0,0 0-1 0 0,-1-1 1 0 0,1 1-1 0 0,0 0 1 0 0,0 0-1 0 0,-1 0 0 0 0,1 0 1 0 0,0-1-1 0 0,-1 1 1 0 0,1 0-1 0 0,0 0 1 0 0,-1-1-1 0 0,1 1 1 0 0,-1-1-1 0 0,1 1 1 0 0,-1-1-1 0 0,1 1 0 0 0,0-1 1 0 0,-1 1-1 0 0,0-1 1 0 0,1 1-1 0 0,-1-1 1 0 0,1 1-1 0 0,-1-1 1 0 0,0 0-1 0 0,1 1 1 0 0,-1-1-7 0 0,3-6 37 0 0,-1 3-19 0 0,1 1 1 0 0,-1 0-1 0 0,1 0 0 0 0,-1 0 1 0 0,1 0-1 0 0,0 0 0 0 0,1 0-18 0 0,0-1 26 0 0,1 0-1 0 0,-1-1 0 0 0,0 1 0 0 0,2-4-25 0 0,-3 3 1 0 0,-1-1 1 0 0,0 1-1 0 0,0-1 0 0 0,0 0 0 0 0,0 0 0 0 0,-1 0 1 0 0,0 1-1 0 0,-1-1 0 0 0,1 0 0 0 0,-1 0 0 0 0,0-5-1 0 0,0 8 4 0 0,0 0-1 0 0,0-1 0 0 0,1 1 1 0 0,-1 0-1 0 0,1 0 0 0 0,0 0 1 0 0,0-1-1 0 0,1-1-3 0 0,2-11 27 0 0,-4 15-26 0 0,0 0-1 0 0,0 1 1 0 0,0-1 0 0 0,0 0 0 0 0,-1 1 0 0 0,1-1 0 0 0,0 0-1 0 0,0 1 1 0 0,-1-1 0 0 0,1 0 0 0 0,0 1 0 0 0,-1-1 0 0 0,1 0-1 0 0,-1 1 1 0 0,1-1 0 0 0,-1 1 0 0 0,1-1 0 0 0,-1 1 0 0 0,1-1-1 0 0,-1 1 1 0 0,0 0 0 0 0,1-1 0 0 0,-1 1 0 0 0,0 0 0 0 0,1-1-1 0 0,-1 1 1 0 0,0 0 0 0 0,1 0 0 0 0,-1-1 0 0 0,0 1 0 0 0,0 0-1 0 0,0 0 0 0 0,-35-5 75 0 0,35 5-73 0 0,0 0 0 0 0,0-1 0 0 0,0 1 0 0 0,0 0 0 0 0,1-1 0 0 0,-1 1 1 0 0,0 0-1 0 0,0-1 0 0 0,0 1 0 0 0,1-1 0 0 0,-1 1 0 0 0,0-1 0 0 0,1 0 0 0 0,-1 1 0 0 0,0-1 0 0 0,0 0-2 0 0,-1-10-12 0 0,3-3-31 0 0,2-3-50 0 0,2-11-120 0 0,-4 22 153 0 0,-1 1 0 0 0,1-1 1 0 0,-1 1-1 0 0,-1 0 0 0 0,1-1 0 0 0,-1 1 0 0 0,0-3 60 0 0,-4-8-160 0 0,-1-6-145 0 0,4 11 104 0 0,2 0-38 0 0,0-5-310 0 0,1-5-300 0 0,-3 14 528 0 0,0 1-34 0 0,-2 0-108 0 0,0 0 38 0 0,0 0-76 0 0,3 0-83 0 0,3 1-91 0 0,-1 5 570 0 0,0-1 1 0 0,0 1 0 0 0,0-1-1 0 0,-1 1 1 0 0,1 0 0 0 0,0 0 0 0 0,0-1-1 0 0,0 1 1 0 0,0 0 0 0 0,-1 0-1 0 0,1 0 1 0 0,0 0 0 0 0,0 0 0 0 0,1 0 104 0 0</inkml:trace>
  <inkml:trace contextRef="#ctx0" brushRef="#br0" timeOffset="1732.01">24580 616 9792 0 0,'34'4'71'0'0,"-6"0"92"0"0,15 3-163 0 0,-19 0 100 0 0,2 2 40 0 0,-5-1 18 0 0,-7-4-21 0 0,1 3 64 0 0,-4 2-152 0 0,-4 5-42 0 0,-5-11-8 0 0,-1 0-1 0 0,1 0 0 0 0,0 0 0 0 0,0 0 0 0 0,0 0 1 0 0,1 1 1 0 0,0-1 19 0 0,1 1 34 0 0,2 1 81 0 0,-1 0 51 0 0,-4-3-106 0 0,1-1 1 0 0,-1 1-1 0 0,0-1 0 0 0,1 1 0 0 0,-1 0 1 0 0,0 0-1 0 0,0-1 0 0 0,0 1 0 0 0,-1 0 0 0 0,1 0 1 0 0,0 0-80 0 0,-1 4 197 0 0,0-6-184 0 0,0 0 1 0 0,0 0 0 0 0,0 1 0 0 0,0-1 0 0 0,0 0 0 0 0,0 0-1 0 0,0 0 1 0 0,0 0 0 0 0,0 0 0 0 0,0 0 0 0 0,0 0 0 0 0,0 0-1 0 0,0 0 1 0 0,0 0 0 0 0,0 1 0 0 0,0-1 0 0 0,0 0-1 0 0,0 0 1 0 0,0 0 0 0 0,0 0 0 0 0,0 0 0 0 0,0 0 0 0 0,0 0-1 0 0,0 0 1 0 0,1 0 0 0 0,-1 0 0 0 0,0 0 0 0 0,0 0 0 0 0,0 1-1 0 0,0-1 1 0 0,0 0 0 0 0,0 0 0 0 0,0 0 0 0 0,0 0-1 0 0,0 0 1 0 0,0 0 0 0 0,0 0 0 0 0,0 0 0 0 0,0 0 0 0 0,1 0-1 0 0,-1 0 1 0 0,0 0 0 0 0,0 0 0 0 0,0 0 0 0 0,0 0 0 0 0,0 0-1 0 0,0 0 1 0 0,0 0 0 0 0,0 0 0 0 0,0 0 0 0 0,0 0-1 0 0,1 0 1 0 0,-1 0 0 0 0,0 0 0 0 0,0 0 0 0 0,0 0 0 0 0,0 0-14 0 0,4 0 134 0 0,-1 1 47 0 0,-1 1 82 0 0,1 3 189 0 0,-2 4 310 0 0,-1-5-545 0 0,0-1-36 0 0,0 2-19 0 0,0-3 308 0 0,0-2-106 0 0,0 0-48 0 0,0 0-11 0 0,0 0-9 0 0,0 0-34 0 0,0 0-20 0 0,0 0-2 0 0,0 0-1 0 0,0 0-6 0 0,0-1-38 0 0,-1-1-84 0 0,2-1-54 0 0,-1-4-8 0 0,0 7 3 0 0,-2-5 163 0 0,0 3-195 0 0,0 0-1 0 0,1 0 1 0 0,-1-1-1 0 0,1 1 0 0 0,0 0 1 0 0,0-1-1 0 0,0 1 1 0 0,0-1-1 0 0,0 1 1 0 0,1-1-1 0 0,-1 1 1 0 0,1-1-1 0 0,-1 1 1 0 0,1-1-1 0 0,0 0 1 0 0,0 1-1 0 0,0-1 1 0 0,1 0-1 0 0,-1 1 1 0 0,0-1-1 0 0,1 1 1 0 0,0-1-1 0 0,0 0-19 0 0,4-5 15 0 0,-4 6-15 0 0,0 1 0 0 0,0-1 0 0 0,0 1 0 0 0,-1-1 1 0 0,1 1-1 0 0,0-1 0 0 0,-1 1 0 0 0,1-1 0 0 0,-1 1 1 0 0,1-1-1 0 0,-1 0 0 0 0,0 0 0 0 0,0 1 0 0 0,0-1 0 0 0,0-1 0 0 0,1-6 4 0 0,1 1 0 0 0,0-1-1 0 0,1 0 1 0 0,-1 1 0 0 0,2 0-1 0 0,1-5-3 0 0,5-12 74 0 0,-1 1 60 0 0,0 3-80 0 0,5-13-50 0 0,-14 33-4 0 0,0 0 0 0 0,0 0 0 0 0,0 0 0 0 0,1 0 0 0 0,-1 0 0 0 0,0 1 0 0 0,1-1 0 0 0,-1 0 0 0 0,0 0 0 0 0,1 0 0 0 0,0 0 0 0 0,-1 1 0 0 0,1-1 0 0 0,-1 0 0 0 0,1 0 0 0 0,0 1 0 0 0,-1-1 0 0 0,1 1 0 0 0,0-1 0 0 0,5-4 0 0 0,0-8-10 0 0,-4 10 4 0 0,0 0 0 0 0,0 0 0 0 0,1 0 0 0 0,-1 0 0 0 0,1 0 0 0 0,0 1 0 0 0,0-1 0 0 0,0 1 0 0 0,3-2 6 0 0,7-1-12 0 0,-9-2-18 0 0,0 2 5 0 0,9 4 20 0 0,-4 1 4 0 0,12 1-16 0 0,-4-5-41 0 0,-12 2 43 0 0,2 0-15 0 0,0-1 0 0 0,0 2 0 0 0,0-1 0 0 0,0 1-1 0 0,0 0 1 0 0,7 0 30 0 0,-10 1 43 0 0,-1 0-48 0 0,1 0-46 0 0,0 0-49 0 0,0 0-49 0 0,0 0-50 0 0,0 0-52 0 0,0 0-52 0 0,0 0-52 0 0,0 0-56 0 0,0 0-54 0 0,0 0-56 0 0,0 0-57 0 0,0 0-59 0 0,0 0-58 0 0,0 0-61 0 0,8 0-1581 0 0,7 0-1332 0 0</inkml:trace>
  <inkml:trace contextRef="#ctx0" brushRef="#br0" timeOffset="630.92">22797 16 10480 0 0,'7'0'99'0'0,"11"1"500"0"0,-15 0-524 0 0,-2 0-55 0 0,5 9 236 0 0,0-7-187 0 0,1 0-46 0 0,-6-3-19 0 0,0 1 1 0 0,0 0-1 0 0,0 0 1 0 0,0 0-1 0 0,1 0 1 0 0,-1 0-1 0 0,-1 0 1 0 0,1 0-1 0 0,0 0 0 0 0,0 0 1 0 0,0 0-1 0 0,0 1-4 0 0,1 6 93 0 0,-1 0 36 0 0,1 7 168 0 0,2-7-154 0 0,3 5 118 0 0,-2 1-30 0 0,-1-4-83 0 0,1 0-10 0 0,-3-2-8 0 0,0 1 19 0 0,-2 1 51 0 0,-1 22 242 0 0,0-17-200 0 0,0-1 1 0 0,2 1-1 0 0,-1-1 1 0 0,2 1 0 0 0,1 4-243 0 0,1-3 217 0 0,-2-10-113 0 0,0 1 1 0 0,0 0 0 0 0,-1-1-1 0 0,0 1 1 0 0,0 0 0 0 0,-1 0-105 0 0,0 172 1613 0 0,0-120-1110 0 0,0 2-41 0 0,2-51-397 0 0,4-4-17 0 0,-6-5-45 0 0,1-1-1 0 0,-1 0 1 0 0,1 1 0 0 0,0-1 0 0 0,-1 1 0 0 0,1-1-1 0 0,-1 1 1 0 0,0-1 0 0 0,1 1 0 0 0,-1-1 0 0 0,1 1-1 0 0,-1-1 1 0 0,0 1 0 0 0,1 0 0 0 0,-1-1 0 0 0,0 1 0 0 0,0 0-1 0 0,0-1 1 0 0,1 1 0 0 0,-1 0 0 0 0,0-1 0 0 0,0 1-1 0 0,0 0 1 0 0,0-1 0 0 0,0 1 0 0 0,0 0-3 0 0,0 12 28 0 0,0-10 36 0 0,0-3-36 0 0,0 0-48 0 0,0 0-50 0 0,0 0-103 0 0,0 0-184 0 0,0 0 186 0 0,0-1-47 0 0,1 0-78 0 0,0 1 96 0 0,-1-1-39 0 0,0 1 239 0 0,1-1-283 0 0,0 0-41 0 0,0 0-37 0 0,0 0-34 0 0,1-1-254 0 0,0 0-56 0 0,1-3-825 0 0,-1-1-647 0 0,-2-4-1232 0 0</inkml:trace>
  <inkml:trace contextRef="#ctx0" brushRef="#br0" timeOffset="1015.57">23145 237 8408 0 0,'0'0'190'0'0,"2"-2"28"0"0,17-10 44 0 0,-3 3-100 0 0,-6 1-122 0 0,-8 6-43 0 0,0 0 1 0 0,0 1 0 0 0,0-1 0 0 0,0 1 0 0 0,0 0-1 0 0,0-1 1 0 0,1 1 0 0 0,-1 0 0 0 0,0 0-1 0 0,1 1 1 0 0,-1-1 0 0 0,1 0 0 0 0,-1 1 2 0 0,14-5 28 0 0,0-6 89 0 0,-9 4 110 0 0,3-3 193 0 0,-9 8-330 0 0,1 1 0 0 0,-1-1 0 0 0,1 1 0 0 0,0 0 0 0 0,0 0 0 0 0,-1 0-1 0 0,1 0 1 0 0,2-1-90 0 0,9-1 376 0 0,2-2 170 0 0,4-5 99 0 0,-12 6-483 0 0,8-2 153 0 0,-4 3-57 0 0,-5 0-81 0 0,0 0 44 0 0,13-7 293 0 0,7 5-29 0 0,-11-1-216 0 0,-2 1-75 0 0,6 2 42 0 0,-13 3-133 0 0,11 1 181 0 0,-15-1-251 0 0,0 1-1 0 0,0-1 0 0 0,0 1 0 0 0,-1-1 0 0 0,1 1 0 0 0,0 0 1 0 0,0 0-1 0 0,0 0 0 0 0,-1 0 0 0 0,1 0 0 0 0,0 1 0 0 0,-1-1 1 0 0,1 0-1 0 0,-1 1 0 0 0,1-1 0 0 0,0 2-32 0 0,11 7 114 0 0,-6-7-65 0 0,-7-2-47 0 0,1-1 0 0 0,-1 0 0 0 0,1 0 0 0 0,-1 0 0 0 0,1 0 0 0 0,-1 1 0 0 0,1-1 0 0 0,-1 0 0 0 0,1 0 0 0 0,-1 1 0 0 0,0-1 0 0 0,1 0 0 0 0,-1 1 0 0 0,0-1 0 0 0,1 1 1 0 0,-1-1-1 0 0,0 0 0 0 0,1 1 0 0 0,-1-1 0 0 0,0 1 0 0 0,0-1 0 0 0,1 1 0 0 0,-1-1 0 0 0,0 1 0 0 0,0-1 0 0 0,0 1 0 0 0,0-1 0 0 0,0 1 0 0 0,0-1 0 0 0,0 1 0 0 0,0-1 0 0 0,0 1 0 0 0,0-1 0 0 0,0 1 0 0 0,0-1 0 0 0,0 1 0 0 0,0-1 0 0 0,0 1-2 0 0,0 0 6 0 0,0 1-1 0 0,0 0 1 0 0,0-1-1 0 0,1 1 1 0 0,-1 0-1 0 0,0-1 1 0 0,1 1-1 0 0,-1-1 1 0 0,1 1-1 0 0,0-1 1 0 0,0 1-1 0 0,-1-1 1 0 0,2 1-6 0 0,-1 0 5 0 0,0 0 0 0 0,0-1 1 0 0,0 1-1 0 0,0 0 0 0 0,0 0 0 0 0,-1 0 1 0 0,1-1-1 0 0,-1 1 0 0 0,1 0 0 0 0,-1 0 1 0 0,0 0-1 0 0,0 0 0 0 0,0 2-5 0 0,1 8 7 0 0,0-7 5 0 0,-1 1 1 0 0,0-1-1 0 0,0 1 1 0 0,0 0-1 0 0,-1-1 1 0 0,1 1-1 0 0,-2-1 1 0 0,1 2-13 0 0,-2 0 10 0 0,-4 17 67 0 0,4 8 63 0 0,2-27-119 0 0,1 0 0 0 0,-1 0 0 0 0,0 0 0 0 0,0 0 1 0 0,-2 3-22 0 0,1-2 38 0 0,0 0 1 0 0,0 0-1 0 0,1 1 1 0 0,0-1-1 0 0,0 4-38 0 0,1-8 23 0 0,0 0 0 0 0,-1 1 0 0 0,1-1 0 0 0,-1 1 1 0 0,1-1-1 0 0,-1 0 0 0 0,0 1 0 0 0,0-1 0 0 0,0 1-23 0 0,-11 17 134 0 0,1-1-24 0 0,3 6 60 0 0,1 5-29 0 0,1-4-19 0 0,3-19-76 0 0,1 0-1 0 0,-2 0 1 0 0,1-1-1 0 0,-1 1 1 0 0,0-1-1 0 0,-2 3-45 0 0,-13 21 159 0 0,14-17-103 0 0,-3 8 68 0 0,-2 7 44 0 0,2-14-100 0 0,5-10-43 0 0,1-1-1 0 0,0 1 1 0 0,1 0-1 0 0,-1 0 1 0 0,0-1-1 0 0,1 1 0 0 0,0 0 1 0 0,0 1-25 0 0,-3 8 60 0 0,-2 0 23 0 0,5-12-72 0 0,0 1 0 0 0,0-1 0 0 0,1 0-1 0 0,-1 1 1 0 0,0-1 0 0 0,1 1 0 0 0,-1-1 0 0 0,1 1 0 0 0,0-1 0 0 0,0 1 0 0 0,-1 0 0 0 0,1-1-1 0 0,0 1-10 0 0,0 0 11 0 0,0-1 0 0 0,0 1 0 0 0,-1 0 0 0 0,1 0-1 0 0,0-1 1 0 0,-1 1 0 0 0,0 0 0 0 0,1 0 0 0 0,-1-1-1 0 0,0 1 1 0 0,0-1 0 0 0,0 1 0 0 0,0 0-11 0 0,0-1 9 0 0,0 1 1 0 0,0-1 0 0 0,1 1 0 0 0,-1-1 0 0 0,0 1 0 0 0,1 0-1 0 0,-1-1 1 0 0,1 1 0 0 0,-1 0 0 0 0,1 0 0 0 0,0-1 0 0 0,-1 1-1 0 0,1 0-9 0 0,0 11 68 0 0,0-10-4 0 0,0 0 0 0 0,0 7 6 0 0,0-2 16 0 0,0-3-79 0 0,0-2 6 0 0,0-1 67 0 0,22-2 76 0 0,1 0-83 0 0,43 0-38 0 0,-64 1-32 0 0,1-1 0 0 0,-1-1-1 0 0,1 1 1 0 0,-1 0 0 0 0,0-1-1 0 0,1 1 1 0 0,-1-1-1 0 0,0 0 1 0 0,1 0 0 0 0,-1 0-1 0 0,0 0 1 0 0,1 0-3 0 0,-1 0 2 0 0,0-1 0 0 0,1 1-1 0 0,0 0 1 0 0,-1 0 0 0 0,1 1 0 0 0,-1-1 0 0 0,1 1-1 0 0,0-1 1 0 0,0 1 0 0 0,-1 0 0 0 0,1 0 0 0 0,1 0-2 0 0,1-1-10 0 0,0 1 0 0 0,0-1 0 0 0,0 0 0 0 0,0-1 0 0 0,5-1 10 0 0,14-3-54 0 0,-7 4-29 0 0,8-1-143 0 0,-1-2-34 0 0,-17 3 121 0 0,0 0 0 0 0,1 0-1 0 0,-1 1 1 0 0,7 0 139 0 0,0 1-282 0 0,-3 1 79 0 0,-2-1 50 0 0,7-1-140 0 0,-6-1 43 0 0,14-9-605 0 0,-19 10 656 0 0,-1 0 38 0 0,0 1-6 0 0,-1 0-39 0 0,1-1-2 0 0,-1 1-41 0 0,0 0-45 0 0,0 0-51 0 0,0 0-55 0 0,0 0-50 0 0,0 0-47 0 0,1 0-39 0 0,-1 0-151 0 0,1 0-40 0 0,1 0-183 0 0,1 0-497 0 0</inkml:trace>
  <inkml:trace contextRef="#ctx0" brushRef="#br0" timeOffset="-755.58">21094 221 7424 0 0,'0'0'166'0'0,"0"0"29"0"0,2 0 12 0 0,11 0-34 0 0,3-2-138 0 0,-7-5-23 0 0,-5 3 32 0 0,-2 2 47 0 0,-1 2 102 0 0,-1 0 164 0 0,0 0 10 0 0,3-3-17 0 0,7-11-54 0 0,-7 2-64 0 0,-3 12-227 0 0,0 0-1 0 0,0 0 0 0 0,0-1 0 0 0,0 1 1 0 0,0 0-1 0 0,0 0 0 0 0,0 0 0 0 0,0 0 0 0 0,0 0 1 0 0,0 0-1 0 0,0 0 0 0 0,0 0 0 0 0,0 0 1 0 0,0 0-1 0 0,0-1 0 0 0,0 1 0 0 0,0 0 1 0 0,0 0-1 0 0,0 0 0 0 0,0 0 0 0 0,0 0 1 0 0,0 0-1 0 0,0 0 0 0 0,0 0 0 0 0,0 0 0 0 0,0 0 1 0 0,-1 0-1 0 0,1-1 0 0 0,0 1 0 0 0,0 0 1 0 0,0 0-1 0 0,0 0 0 0 0,0 0 0 0 0,0 0 1 0 0,0 0-1 0 0,0 0 0 0 0,0 0 0 0 0,0 0 0 0 0,0 0 1 0 0,0 0-1 0 0,-1 0 0 0 0,1 0 0 0 0,0 0 1 0 0,0 0-1 0 0,0 0 0 0 0,0 0 0 0 0,0 0 1 0 0,0 0-1 0 0,0 0 0 0 0,0 0 0 0 0,0 0 1 0 0,0 0-1 0 0,-1 0 0 0 0,1 0 0 0 0,0 0 0 0 0,0 0 1 0 0,0 0-5 0 0,-10 0 242 0 0,7 0 12 0 0,0 0 2 0 0,-12-4 33 0 0,4-5-78 0 0,11 9-204 0 0,0-1 1 0 0,-1 1-1 0 0,1 0 0 0 0,0 0 1 0 0,0 0-1 0 0,-1-1 1 0 0,1 1-1 0 0,0 0 1 0 0,0 0-1 0 0,-1 0 0 0 0,1 0 1 0 0,0 0-1 0 0,-1-1 1 0 0,1 1-1 0 0,0 0 1 0 0,-1 0-1 0 0,1 0 0 0 0,0 0 1 0 0,-1 0-1 0 0,1 0 1 0 0,0 0-1 0 0,-1 0 1 0 0,1 0-1 0 0,0 0 1 0 0,-1 0-1 0 0,1 0-7 0 0,-15 0 105 0 0,-39 0 347 0 0,34 3-342 0 0,4 1-38 0 0,-6 2 88 0 0,-6-3 97 0 0,12-2-151 0 0,3 2 42 0 0,-3 3 38 0 0,-5 5 34 0 0,-5 2-20 0 0,13-2-287 0 0,10-6 21 0 0,3 6 64 0 0,-2-6 45 0 0,1-4-38 0 0,-1 0-4 0 0,1 0-1 0 0,0 0 1 0 0,0 0-1 0 0,1 0 1 0 0,-1 0-1 0 0,0 1 1 0 0,0-1-1 0 0,0 0 1 0 0,1 0-1 0 0,-1 1 1 0 0,1-1-1 0 0,-1 2 0 0 0,-1 10 53 0 0,5 1-26 0 0,1-9 1 0 0,-1 0 0 0 0,2 0 0 0 0,-1 0 0 0 0,0 0 0 0 0,1-1 0 0 0,0 0 0 0 0,0 0 0 0 0,5 3-28 0 0,4 2 65 0 0,-3 6-11 0 0,-10-12-44 0 0,1-1 0 0 0,0 1-1 0 0,0 0 1 0 0,0-1-1 0 0,1 1 1 0 0,-1-1 0 0 0,0 0-1 0 0,1 0 1 0 0,-1 0 0 0 0,2 0-10 0 0,28 22 85 0 0,-3 1 30 0 0,12 15-115 0 0,-33-32 24 0 0,18 13 3 0 0,6 6 62 0 0,-11-1 28 0 0,5-5 10 0 0,-10 0-27 0 0,2 3 61 0 0,-14-20-118 0 0,-2-1 1 0 0,1 1-1 0 0,0 0 1 0 0,-1 1 0 0 0,0-1-1 0 0,0 0 1 0 0,0 1-1 0 0,0 1-43 0 0,4 10 109 0 0,-5-11-83 0 0,0-2 10 0 0,0 0 1 0 0,0 0-1 0 0,-1 0 1 0 0,0 0-1 0 0,0 0 1 0 0,1 0-1 0 0,-2 0 1 0 0,1 0-37 0 0,0 2 85 0 0,-3 0 130 0 0,-4 9-3 0 0,6-11-189 0 0,0-1 0 0 0,0 0 0 0 0,0 0 1 0 0,0 0-1 0 0,0 1 0 0 0,0-1 0 0 0,-1 0 0 0 0,1-1 1 0 0,-1 1-1 0 0,1 0 0 0 0,-1 0 0 0 0,0 0 0 0 0,0-1 1 0 0,0 1-1 0 0,0-1 0 0 0,0 0 0 0 0,0 0-23 0 0,-40 15 133 0 0,38-14-126 0 0,0 0 0 0 0,0 0-1 0 0,-1 0 1 0 0,1-1 0 0 0,0 1-1 0 0,-1-1 1 0 0,1 0 0 0 0,-1-1-1 0 0,1 1 1 0 0,-1-1 0 0 0,0 0-1 0 0,1 0 1 0 0,-5-1-7 0 0,5 2 8 0 0,0-1-1 0 0,0 1 1 0 0,0 0-1 0 0,0 0 1 0 0,0 0-1 0 0,-2 1-7 0 0,3 0 0 0 0,0-1-1 0 0,-1 0 1 0 0,1 0-1 0 0,0 0 1 0 0,-1-1 0 0 0,1 1-1 0 0,-1-1 1 0 0,1 1-1 0 0,-1-1 1 0 0,1-1 0 0 0,-1 1-1 0 0,-1 0 1 0 0,-26-11-53 0 0,17 8 42 0 0,4 1-16 0 0,0-1-33 0 0,-4-7-104 0 0,11 7 103 0 0,0 1 0 0 0,0-1-1 0 0,0 1 1 0 0,0 0 0 0 0,-1 0-1 0 0,0 0 62 0 0,0 0-71 0 0,1 0 1 0 0,-1 0-1 0 0,1 0 0 0 0,0 0 0 0 0,0-1 0 0 0,-1 0 71 0 0,-10-14-448 0 0,3 1 54 0 0,4 4 131 0 0,4 7 147 0 0,0 0-73 0 0,1 1-69 0 0,0-1-64 0 0,1 1-59 0 0,0 0-54 0 0,0 1-48 0 0,0-1-44 0 0,-1-2-381 0 0,0-1-76 0 0,-2-1-741 0 0,-5-2-968 0 0</inkml:trace>
  <inkml:trace contextRef="#ctx0" brushRef="#br0" timeOffset="-432.47">20983 32 7024 0 0,'0'0'157'0'0,"0"0"23"0"0,0 0 12 0 0,0 3-27 0 0,-2 10-131 0 0,-3-5-32 0 0,-2 4 0 0 0,5-1 75 0 0,2 0 363 0 0,0-1-44 0 0,0 0-42 0 0,-1 1-38 0 0,1 1 18 0 0,-1 1-46 0 0,1 0-44 0 0,0 0-37 0 0,1 13 116 0 0,3 0-90 0 0,0-7-87 0 0,0-4-10 0 0,-1 2 36 0 0,-1 8 152 0 0,-2-9-104 0 0,-1-9-81 0 0,1 1 1 0 0,1 0 0 0 0,-1 0-1 0 0,1-1 1 0 0,1 2-140 0 0,2 8 233 0 0,-2-11-120 0 0,0 1 0 0 0,0-1 0 0 0,-1 1 0 0 0,0 0-1 0 0,0 0 1 0 0,-1 0-113 0 0,0 8 216 0 0,-1-6-50 0 0,1 0 1 0 0,1 0-1 0 0,0 1 1 0 0,1 3-167 0 0,0-2 110 0 0,2 7 130 0 0,-1 0 0 0 0,-1 0 0 0 0,0 7-240 0 0,-2 1 280 0 0,0 33 268 0 0,0-29-229 0 0,0-22-203 0 0,0 1 0 0 0,0-1 0 0 0,2 7-116 0 0,9 8 330 0 0,-7 5 4 0 0,-4 21 97 0 0,-2-18-124 0 0,2-19-178 0 0,0-2-43 0 0,0 15 87 0 0,0-9-53 0 0,1-14-108 0 0,-1 0 0 0 0,0-1-1 0 0,0 1 1 0 0,0 0-1 0 0,1-1 1 0 0,-1 1-1 0 0,1-1 1 0 0,0 1 0 0 0,-1 0-1 0 0,1-1 1 0 0,0 1-1 0 0,0-1 1 0 0,0 0-1 0 0,0 1-11 0 0,4 6 50 0 0,-3 5 49 0 0,-2-10-23 0 0,0-3-5 0 0,0 0 19 0 0,0 0 6 0 0,0 0 0 0 0,0 0-55 0 0,0 0-66 0 0,0 0-66 0 0,0 0-136 0 0,0 0-233 0 0,0-2-134 0 0,0 1 74 0 0,0 0 66 0 0,0 0 55 0 0,0 0-33 0 0,1-1 55 0 0,-1-2-1139 0 0,1 2 953 0 0,-1 1 235 0 0,1 0-41 0 0,3-5-1836 0 0,5-4-1243 0 0,-9 10 3448 0 0</inkml:trace>
  <inkml:trace contextRef="#ctx0" brushRef="#br0" timeOffset="-1804.44">19406 600 7248 0 0,'0'0'209'0'0,"0"-3"-5"0"0,-3-10-161 0 0,-10-11 98 0 0,12 22-79 0 0,2-3 23 0 0,-1 4-73 0 0,0 1 1 0 0,0-1-1 0 0,0 1 1 0 0,0-1-1 0 0,0 1 1 0 0,0-1-1 0 0,0 1 1 0 0,0-1-1 0 0,0 1 1 0 0,0-1-1 0 0,0 1 1 0 0,0-1 0 0 0,0 1-1 0 0,0-1 1 0 0,0 1-1 0 0,-1-1 1 0 0,1 1-1 0 0,0-1 1 0 0,0 1-1 0 0,0-1 1 0 0,-1 1-1 0 0,1-1 1 0 0,0 1-1 0 0,-1 0 1 0 0,1-1-1 0 0,-1 1 1 0 0,1 0-1 0 0,0-1 1 0 0,-1 1-1 0 0,1 0 1 0 0,-1-1-1 0 0,1 1 1 0 0,-1 0-1 0 0,1 0 1 0 0,0 0 0 0 0,-1-1-1 0 0,1 1 1 0 0,-1 0-1 0 0,0 0 1 0 0,1 0-1 0 0,-1 0 1 0 0,1 0-1 0 0,-1 0 1 0 0,1 0-1 0 0,-1 0 1 0 0,1 0-13 0 0,-3 0 304 0 0,0 0 69 0 0,3 0-346 0 0,-1 0 0 0 0,0 0 0 0 0,1 0 0 0 0,-1 0 0 0 0,0-1 0 0 0,1 1 0 0 0,-1 0 0 0 0,1 0 0 0 0,-1-1-1 0 0,0 1 1 0 0,1 0 0 0 0,-1 0 0 0 0,1-1 0 0 0,-1 1 0 0 0,1-1 0 0 0,-1 1 0 0 0,1-1 0 0 0,-1 1 0 0 0,1-1 0 0 0,-1 1 0 0 0,1-1 0 0 0,0 1 0 0 0,-1-1-27 0 0,1 1 26 0 0,0-1 0 0 0,-1 0 1 0 0,1 1-1 0 0,-1-1 0 0 0,1 1 1 0 0,-1-1-1 0 0,1 1 0 0 0,-1 0 1 0 0,1-1-1 0 0,-1 1 0 0 0,1-1 1 0 0,-1 1-1 0 0,1 0 0 0 0,-1-1 1 0 0,0 1-1 0 0,1 0 0 0 0,-1 0 1 0 0,1 0-1 0 0,-1-1 0 0 0,0 1 1 0 0,1 0-1 0 0,-1 0 0 0 0,0 0-26 0 0,-4 3 326 0 0,-9 7-15 0 0,-1-7-42 0 0,7-2-127 0 0,1 1-34 0 0,0 2-13 0 0,0 5 4 0 0,5-4-61 0 0,1-5-29 0 0,1 1 0 0 0,0 0 0 0 0,0-1 0 0 0,-1 1 0 0 0,1 0 0 0 0,0-1-1 0 0,-1 1 1 0 0,1-1 0 0 0,-1 1 0 0 0,1-1 0 0 0,-1 1 0 0 0,1-1 0 0 0,-1 1-1 0 0,1-1 1 0 0,-1 1 0 0 0,1-1 0 0 0,-1 0 0 0 0,0 1 0 0 0,1-1-1 0 0,-1 0 1 0 0,0 0 0 0 0,0 1-9 0 0,-3 1 35 0 0,-14 11 93 0 0,1 6-38 0 0,4-6-36 0 0,12-11-47 0 0,-1-1 0 0 0,1 1 0 0 0,-1 0 0 0 0,1 0 0 0 0,0 0 0 0 0,0 0 0 0 0,0 0 0 0 0,0 1 0 0 0,0-1 0 0 0,0 0 0 0 0,0 0 0 0 0,1 1 0 0 0,-1-1 1 0 0,1 1-8 0 0,-3 10 41 0 0,-2-2 20 0 0,-3 4 78 0 0,-6 11 89 0 0,13-16-166 0 0,0-1 0 0 0,0 1 1 0 0,1 0-1 0 0,0-1 1 0 0,1 2-63 0 0,-1 4 56 0 0,-1 4 64 0 0,1-4-66 0 0,1 4-18 0 0,0-17-32 0 0,-1 0 1 0 0,1 1-1 0 0,0-1 1 0 0,0 0-1 0 0,0 0 1 0 0,0 0-1 0 0,0 0 0 0 0,0 0 1 0 0,0 0-1 0 0,1 0 1 0 0,-1-1-1 0 0,0 1 1 0 0,2 0-5 0 0,-1 1 6 0 0,0-1 0 0 0,0 1 0 0 0,0 0 0 0 0,-1 0 0 0 0,1 0 0 0 0,0 0 0 0 0,-1 0 0 0 0,0 0 0 0 0,0 0 0 0 0,1 3-6 0 0,7 17 116 0 0,-8-21-101 0 0,0 0 1 0 0,0-1 0 0 0,1 1-1 0 0,-1-1 1 0 0,0 1 0 0 0,1-1-1 0 0,-1 1 1 0 0,1-1 0 0 0,0 0-1 0 0,0 0 1 0 0,-1 0 0 0 0,2 1-16 0 0,7 0 80 0 0,17-1 276 0 0,-17-2-256 0 0,2 2-14 0 0,10-1 75 0 0,-8-3-22 0 0,27-22 317 0 0,-37 23-405 0 0,0-1 0 0 0,0 0 1 0 0,-1 0-1 0 0,0 0 0 0 0,1-1 1 0 0,-1 1-1 0 0,0-1 0 0 0,-1 0 1 0 0,3-3-52 0 0,0-3 134 0 0,0-1 8 0 0,3 0-52 0 0,4-4-54 0 0,2-11-81 0 0,-11 20 28 0 0,-2 5 14 0 0,-1 0 1 0 0,0 0 0 0 0,0 0 0 0 0,1 0 0 0 0,-1 0-1 0 0,0 0 1 0 0,0-1 0 0 0,0 1 0 0 0,0 0 0 0 0,0 0 0 0 0,-1 0-1 0 0,1 0 1 0 0,0 0 0 0 0,0 0 0 0 0,-1 0 0 0 0,1 0-1 0 0,0 0 1 0 0,-1 0 0 0 0,1 0 0 0 0,-1 0 0 0 0,0 0 0 0 0,1 0-1 0 0,-1 0 1 0 0,0 0 2 0 0,0-1-2 0 0,0 1 0 0 0,0-1 0 0 0,0 1 0 0 0,1-1-1 0 0,-1 1 1 0 0,0-1 0 0 0,1 0 0 0 0,-1 0 0 0 0,1 1 0 0 0,-1-1 0 0 0,1-1 2 0 0,-2-10 6 0 0,-5-1-33 0 0,-9-11-123 0 0,10 16 33 0 0,-7-12-204 0 0,11 17 220 0 0,0 0 0 0 0,-1 0 0 0 0,1 0 0 0 0,-1 0 0 0 0,0 0 0 0 0,-1-1 101 0 0,-5-4-354 0 0,0-4-8 0 0,1 2 41 0 0,2 5 32 0 0,-1 0-41 0 0,-1 1-111 0 0,-8-8-319 0 0</inkml:trace>
  <inkml:trace contextRef="#ctx0" brushRef="#br0" timeOffset="-1457">19926 174 9184 0 0,'0'0'208'0'0,"0"0"33"0"0,-2-3 14 0 0,-12-10-42 0 0,-5-6-34 0 0,13 13-32 0 0,2 2-9 0 0,3 3 79 0 0,-1 0-49 0 0,0 0-44 0 0,1 1-35 0 0,-3-1 19 0 0,-1 2-52 0 0,3 0-11 0 0,1-1 40 0 0,-9-3 268 0 0,3-3-79 0 0,6 5-256 0 0,1 0 0 0 0,-1 1 0 0 0,0-1 0 0 0,1 1 0 0 0,-1-1 0 0 0,0 0-1 0 0,0 1 1 0 0,1-1 0 0 0,-1 1 0 0 0,0-1 0 0 0,0 1 0 0 0,0 0 0 0 0,0-1 0 0 0,0 1 0 0 0,1 0-1 0 0,-1 0 1 0 0,0 0 0 0 0,0-1 0 0 0,0 1 0 0 0,0 0 0 0 0,0 0 0 0 0,0 0 0 0 0,0 0-1 0 0,0 1 1 0 0,0-1 0 0 0,0 0 0 0 0,0 0 0 0 0,1 1 0 0 0,-1-1 0 0 0,0 0 0 0 0,0 1 0 0 0,0-1-1 0 0,0 1 1 0 0,0-1 0 0 0,1 1-18 0 0,-8 4 120 0 0,6-4-97 0 0,1-1-1 0 0,-1 1 1 0 0,1 0 0 0 0,0 0 0 0 0,-1 0 0 0 0,0-1-1 0 0,1 1 1 0 0,-1-1 0 0 0,1 1 0 0 0,-1-1 0 0 0,0 0-1 0 0,1 1 1 0 0,-1-1 0 0 0,0 0-23 0 0,0 0 19 0 0,1 0 1 0 0,-1 0-1 0 0,0 0 0 0 0,1 1 0 0 0,-1-1 1 0 0,1 1-1 0 0,-1-1 0 0 0,0 1 0 0 0,1 0 1 0 0,-1-1-1 0 0,1 1 0 0 0,0 0 1 0 0,-1 0-1 0 0,1 0-19 0 0,-7 4 85 0 0,3-3-38 0 0,4-1-35 0 0,0-1 0 0 0,1 0 0 0 0,-1 0 1 0 0,0 1-1 0 0,1-1 0 0 0,-1 0 0 0 0,1 1 1 0 0,-1-1-1 0 0,1 1 0 0 0,-1-1 0 0 0,1 1 0 0 0,-1-1 1 0 0,1 1-1 0 0,-1-1 0 0 0,1 1 0 0 0,-1-1 1 0 0,1 1-1 0 0,0-1 0 0 0,-1 1 0 0 0,1 0 1 0 0,0-1-1 0 0,0 1-12 0 0,-3 4 52 0 0,2-3-34 0 0,0-1 1 0 0,0 0 0 0 0,0 0 0 0 0,0 1 0 0 0,0-1-1 0 0,0 0 1 0 0,0 0 0 0 0,0 0 0 0 0,-1 0 0 0 0,1-1-1 0 0,0 1 1 0 0,-1 0 0 0 0,1 0 0 0 0,-1-1 0 0 0,0 1-19 0 0,0 0 24 0 0,0 0 0 0 0,0 0 1 0 0,0 0-1 0 0,0 0 0 0 0,0 0 1 0 0,0 1-1 0 0,0-1 1 0 0,1 1-1 0 0,-1-1 0 0 0,0 1 1 0 0,1 0-1 0 0,-2 1-24 0 0,-3 9 74 0 0,0 2 47 0 0,2-6-1 0 0,0 1-1 0 0,0-1 1 0 0,-3 4-120 0 0,5-9 27 0 0,0 1 1 0 0,0-1-1 0 0,0 1 1 0 0,1 0-1 0 0,0 0 1 0 0,0-1 0 0 0,0 1-1 0 0,0 0 1 0 0,0 0-1 0 0,1 1-27 0 0,-1 41 362 0 0,2-35-263 0 0,-1-1 1 0 0,0 0-1 0 0,-1 1 0 0 0,0-1 0 0 0,-1 5-99 0 0,-1-5 45 0 0,-2 11 10 0 0,13 13-24 0 0,-6-12 22 0 0,-1 0 0 0 0,0 0 1 0 0,-2 13-54 0 0,0 4 110 0 0,1-35-99 0 0,0 0 0 0 0,0 0 0 0 0,1 0 0 0 0,-1 0-1 0 0,1 0 1 0 0,0 0 0 0 0,0 0 0 0 0,0 0 0 0 0,1 0 0 0 0,0 2-11 0 0,16 22 36 0 0,-13-21-36 0 0,5 16 10 0 0,-8-19-1 0 0,-1 1 1 0 0,1-1-1 0 0,0 0 0 0 0,1 0 1 0 0,-1 0-1 0 0,1 0 0 0 0,-1 0 0 0 0,2 1-9 0 0,4 2 25 0 0,-5-4-16 0 0,1 0-1 0 0,-1 1 1 0 0,0-1-1 0 0,0 1 1 0 0,-1-1-1 0 0,1 1-8 0 0,2 7 47 0 0,-5-10-45 0 0,0 1 1 0 0,1-1-1 0 0,-1 0 1 0 0,1 0 0 0 0,-1 0-1 0 0,1 0 1 0 0,-1 0-1 0 0,1 0 1 0 0,0 0-1 0 0,0 0 1 0 0,-1 0-1 0 0,1 0 1 0 0,0-1-1 0 0,0 1 1 0 0,0 0-1 0 0,0 0 1 0 0,0-1-1 0 0,1 1-2 0 0,11 5 48 0 0,-13-6-46 0 0,0 1 0 0 0,1-1-1 0 0,-1 1 1 0 0,0 0-1 0 0,1-1 1 0 0,-1 1 0 0 0,0 0-1 0 0,0-1 1 0 0,0 1-1 0 0,0 0 1 0 0,0-1 0 0 0,0 1-1 0 0,0 0 1 0 0,0-1-1 0 0,0 1-1 0 0,0 2 17 0 0,0-3-43 0 0,0 0-58 0 0,0 0-120 0 0,0 0-210 0 0,0 0 309 0 0,0 0 5 0 0,0 0-17 0 0,0 0-40 0 0,0 0-14 0 0,0 0-40 0 0,0 0-49 0 0,0 0-53 0 0,0 0-57 0 0,0 0-54 0 0,0 0-47 0 0,0 0-42 0 0,0 0-148 0 0,0 0-42 0 0,0 0-180 0 0,0 0-486 0 0</inkml:trace>
  <inkml:trace contextRef="#ctx0" brushRef="#br0" timeOffset="-1102.67">19469 584 7520 0 0,'6'0'53'0'0,"4"0"-9"0"0,-6 0 4 0 0,2 0 55 0 0,2 0 77 0 0,5-2-76 0 0,-5-3 18 0 0,2-1 118 0 0,4 4 82 0 0,-4 0-28 0 0,1-2-67 0 0,-1-2-54 0 0,-1 0-41 0 0,11-5 86 0 0,1 2 92 0 0,-5 2-104 0 0,19-2-24 0 0,-15 5-127 0 0,-2-2-36 0 0,-6 2-19 0 0,-1 1 0 0 0,1-1 0 0 0,11 0 0 0 0,-11 1 0 0 0,0 1 0 0 0,0-1 0 0 0,10-5 0 0 0,8-4 0 0 0,1 1 0 0 0,0 1 0 0 0,16-2 0 0 0,-34 11 0 0 0,-1 0 0 0 0,11 1 0 0 0</inkml:trace>
  <inkml:trace contextRef="#ctx0" brushRef="#br0" timeOffset="27598.41">23302 1484 9848 0 0,'38'0'131'0'0,"-21"0"-45"0"0,2 0 103 0 0,-10 0-42 0 0,0 0 45 0 0,-6-1-35 0 0,0-1-82 0 0,7-11 44 0 0,-8 7-5 0 0,-2 1 102 0 0,-1 0 134 0 0,-5-2 245 0 0,3 4-315 0 0,-1 1-42 0 0,1 1-115 0 0,0 0-35 0 0,0 0-48 0 0,0 1-33 0 0,1-1-37 0 0,-1 1-42 0 0,-6-1 162 0 0,-3-6 0 0 0,-3 1 24 0 0,1 7 12 0 0,4 4-20 0 0,0-1 5 0 0,1-2 1 0 0,1 0 21 0 0,-2-2 46 0 0,4 1-83 0 0,-1-1 0 0 0,1 1 0 0 0,0 1-1 0 0,0-1 1 0 0,-1 1-96 0 0,-18 4 220 0 0,9-3-135 0 0,10-2-48 0 0,0 0-1 0 0,1 0 1 0 0,-1 1 0 0 0,0 0-1 0 0,1 0 1 0 0,-6 2-37 0 0,-1 2 81 0 0,-5-1-12 0 0,-4 3-4 0 0,-18 5 67 0 0,35-12-98 0 0,0 0 0 0 0,0 0 0 0 0,0 0 0 0 0,1 1 0 0 0,-1 0 1 0 0,-1 1-35 0 0,-11 11 147 0 0,7-5-92 0 0,-6 4-31 0 0,14-13-24 0 0,0 0 0 0 0,0 1 0 0 0,0-1 1 0 0,0 0-1 0 0,0 1 0 0 0,0-1 1 0 0,1 1-1 0 0,-1-1 0 0 0,0 1 0 0 0,0-1 1 0 0,0 1-1 0 0,1 0 0 0 0,-1-1 1 0 0,0 1-1 0 0,1 0 0 0 0,-1-1 1 0 0,1 1-1 0 0,-1 0 0 0 0,1 0 0 0 0,-1 0 1 0 0,1 0-1 0 0,0-1 0 0 0,-1 1 1 0 0,1 0-1 0 0,0 0 0 0 0,0 0 1 0 0,-1 0-1 0 0,1 0 0 0 0,0 0 0 0 0,0 0 1 0 0,0 0-1 0 0,0 0 0 0 0,0 0 1 0 0,0 0-1 0 0,0-1 0 0 0,1 1 0 0 0,-1 0 1 0 0,0 0-1 0 0,1 0 0 0 0,-1 0 1 0 0,0 0-1 0 0,1 0 0 0 0,-1-1 1 0 0,1 1-1 0 0,-1 0 0 0 0,1 0 3 0 0,0 0 1 0 0,-1 0 0 0 0,1 0-1 0 0,0 0 1 0 0,0 0-1 0 0,0 0 1 0 0,0 0 0 0 0,0 0-1 0 0,0 0 1 0 0,0-1-1 0 0,0 1 1 0 0,0 0-1 0 0,0-1 1 0 0,0 1 0 0 0,1-1-4 0 0,-2 1 2 0 0,1-1 0 0 0,0 0 0 0 0,0 0 1 0 0,-1 1-1 0 0,1-1 0 0 0,0 1 1 0 0,-1-1-1 0 0,1 1 0 0 0,0-1 0 0 0,-1 1 1 0 0,1-1-1 0 0,-1 1 0 0 0,1-1 1 0 0,0 1-1 0 0,-1 0 0 0 0,0-1 0 0 0,1 1 1 0 0,-1 0-1 0 0,1-1 0 0 0,-1 1 1 0 0,0 0-1 0 0,0 0 0 0 0,1-1 0 0 0,-1 1 1 0 0,0 0-1 0 0,0 0 0 0 0,0 0 1 0 0,0-1-1 0 0,0 2-2 0 0,0-2 1 0 0,0 1 1 0 0,0 0 0 0 0,0-1-1 0 0,0 1 1 0 0,1 0-1 0 0,-1-1 1 0 0,0 1-1 0 0,0 0 1 0 0,0-1 0 0 0,0 1-1 0 0,1 0 1 0 0,-1-1-1 0 0,0 1 1 0 0,1-1-1 0 0,-1 1 1 0 0,0-1 0 0 0,1 1-1 0 0,-1-1 1 0 0,1 1-1 0 0,-1-1 1 0 0,1 1-1 0 0,-1-1 1 0 0,1 0 0 0 0,-1 1-1 0 0,1-1 1 0 0,0 1-1 0 0,-1-1 1 0 0,1 0-1 0 0,-1 0 1 0 0,1 0 0 0 0,0 1-1 0 0,-1-1 1 0 0,1 0-1 0 0,0 0 1 0 0,-1 0-1 0 0,1 0 1 0 0,0 0 0 0 0,-1 0-1 0 0,2 0-1 0 0,7 2 34 0 0,-9-2-32 0 0,1 1 1 0 0,-1-1-1 0 0,0 0 1 0 0,1 1-1 0 0,-1-1 1 0 0,1 1-1 0 0,-1-1 1 0 0,0 0-1 0 0,1 1 1 0 0,-1-1-1 0 0,0 1 1 0 0,0-1-1 0 0,1 1 1 0 0,-1-1-1 0 0,0 1 1 0 0,0-1-1 0 0,0 1 1 0 0,1 0-3 0 0,0 3 12 0 0,13 14 67 0 0,5-4-105 0 0,-2-6-49 0 0,10 3-91 0 0,4 1-61 0 0,-13-2 125 0 0,-7-3 82 0 0,-1 0 68 0 0,-1 1 82 0 0,5 5 132 0 0,1-3-51 0 0,-6-5-82 0 0,0 0 0 0 0,-1-1 0 0 0,2 0 0 0 0,1 0-129 0 0,-8-3 34 0 0,12 4 140 0 0,1 7-19 0 0,-12-9-106 0 0,-1 0-1 0 0,1 0 1 0 0,0-1-1 0 0,0 0 0 0 0,3 2-48 0 0,12 8 233 0 0,-17-9-43 0 0,-2-3 2 0 0,0 0-13 0 0,0 0-56 0 0,-2 2-25 0 0,-4 3-98 0 0,-1-2 42 0 0,-4 1 81 0 0,-3-2 51 0 0,-16-1 221 0 0,11-2-180 0 0,8 1-134 0 0,1-1-55 0 0,0 2-23 0 0,-2-1-64 0 0,-4 0-70 0 0,-25-1-363 0 0,28-1 329 0 0,-3-4-261 0 0,-2 0-161 0 0,7 5 231 0 0,7 1 49 0 0,3-1 17 0 0,1 0-47 0 0,0 1 126 0 0,0-1-33 0 0,0 0-36 0 0,0 0-34 0 0,0-1-404 0 0,0 0 113 0 0,-1 0-47 0 0,-1-1-751 0 0,-2 1-581 0 0,-5 2-1109 0 0</inkml:trace>
  <inkml:trace contextRef="#ctx0" brushRef="#br0" timeOffset="27876.94">23681 1689 11496 0 0,'4'0'78'0'0,"0"-1"-50"0"0,3 1-9 0 0,-3 1 75 0 0,-3-1-11 0 0,-1 1 35 0 0,1-1 41 0 0,-1 1 48 0 0,4 6-170 0 0,0-3 52 0 0,-2-2 93 0 0,-2-2 214 0 0,0 0 374 0 0,0 0 35 0 0,0 0-17 0 0,0 0-111 0 0,0 0-49 0 0,3 3-11 0 0,8 8-38 0 0,-9-9-393 0 0,-2-2 51 0 0,0 0 119 0 0,0 0-18 0 0,3 0-44 0 0,1 0-122 0 0,-7 0-75 0 0,-11 0 7 0 0,11 0-36 0 0,0 0 77 0 0,3 0-84 0 0,-2 0-95 0 0,-2 0-103 0 0,-2 0-68 0 0,-2 0-101 0 0,0 0-197 0 0,5 0-222 0 0,3 0-10 0 0</inkml:trace>
  <inkml:trace contextRef="#ctx0" brushRef="#br0" timeOffset="25342.1">19500 1531 5064 0 0,'3'0'108'0'0,"-3"0"-63"0"0,1-1-26 0 0,4 1-68 0 0,-3 0 71 0 0,0 0 37 0 0,0 1 52 0 0,0 0 65 0 0,0 1 77 0 0,8 8-204 0 0,-7-7 122 0 0,-3-3 49 0 0,0 0 4 0 0,0 0-79 0 0,0 0-18 0 0,0 0 41 0 0,0 0 137 0 0,0 0 255 0 0,0 0 16 0 0,0 0-16 0 0,0 0-95 0 0,0 0-45 0 0,0 0-10 0 0,0 0-32 0 0,2 0-122 0 0,9 0-52 0 0,-8 0-10 0 0,-3 0-20 0 0,0 0-72 0 0,0 0-29 0 0,0 0 15 0 0,0 0-7 0 0,0 0-7 0 0,0 0-2 0 0,0 0 0 0 0,0-3 9 0 0,0-5-3 0 0,0 6-17 0 0,0-1 45 0 0,0 3 16 0 0,0 0-12 0 0,-3-3-32 0 0,-8-7 7 0 0,3 2 24 0 0,4 3-81 0 0,1 2-6 0 0,-3-1 33 0 0,1 4-40 0 0,0-1 0 0 0,1-6 47 0 0,0 2 9 0 0,-1 4-3 0 0,-3 1 38 0 0,7 0-99 0 0,-24 0 98 0 0,22 1-101 0 0,1-1 1 0 0,0 0 0 0 0,0 0 0 0 0,0 1-1 0 0,-1 0 1 0 0,1-1 0 0 0,0 1 0 0 0,0 0-1 0 0,0 0 1 0 0,0 0 0 0 0,0 0 0 0 0,1 0 0 0 0,-1 0-1 0 0,-1 2-4 0 0,-4 0 75 0 0,-2-3-55 0 0,7-1-8 0 0,0 1-7 0 0,0 1-1 0 0,0-1 1 0 0,0 0 0 0 0,1 0-1 0 0,-1 1 1 0 0,0-1 0 0 0,0 1 0 0 0,1 0-1 0 0,-1-1 1 0 0,1 1 0 0 0,-1 0-1 0 0,0 0 1 0 0,1 0-5 0 0,-1 0 8 0 0,1 0-1 0 0,-1 0 1 0 0,1 0-1 0 0,-1 0 1 0 0,0-1 0 0 0,1 1-1 0 0,-1 0 1 0 0,0-1 0 0 0,0 0-1 0 0,1 1 1 0 0,-1-1-1 0 0,0 0 1 0 0,0 0-8 0 0,1 0 1 0 0,-1 0 0 0 0,0 0 0 0 0,1 1-1 0 0,-1-1 1 0 0,0 1 0 0 0,1-1 0 0 0,-1 1 0 0 0,1-1 0 0 0,-1 1 0 0 0,1 0 0 0 0,-1-1-1 0 0,1 1 1 0 0,-1 0 0 0 0,1 0-1 0 0,-7 4-1 0 0,-8 1 1 0 0,0 7 0 0 0,3 0 0 0 0,7-8 0 0 0,0 1 0 0 0,1 0 0 0 0,0 0 0 0 0,0 0 0 0 0,0 1 0 0 0,1-1 0 0 0,0 1 0 0 0,1 0 0 0 0,-1 3 0 0 0,1 5 0 0 0,6 1 0 0 0,-2-14 0 0 0,0-1 0 0 0,0 1 0 0 0,1 0 0 0 0,-1-1 0 0 0,1 0 0 0 0,-1 1 0 0 0,1-1 0 0 0,0 0 0 0 0,0 0 0 0 0,-1 0 0 0 0,1 0 0 0 0,0 0 0 0 0,1 0 0 0 0,0 1 0 0 0,0-1 0 0 0,0 1 0 0 0,0 0 0 0 0,0 0 0 0 0,0 0 0 0 0,0 1 0 0 0,3 2 2 0 0,-3-2 3 0 0,-1 0 0 0 0,1 0 0 0 0,0-1 1 0 0,0 1-1 0 0,0-1 0 0 0,0 0 0 0 0,1 0 0 0 0,-1 0 0 0 0,1 0 0 0 0,-1-1 0 0 0,1 1 1 0 0,2 0-6 0 0,11 6-9 0 0,29 25 49 0 0,-19-14-93 0 0,-23-16 17 0 0,0 1 1 0 0,0-1-1 0 0,0 1 0 0 0,2 3 36 0 0,11 10-113 0 0,-4-10 96 0 0,0-4 109 0 0,3 2 133 0 0,0 5 107 0 0,-3 4 83 0 0,-11-12-203 0 0,-1 0-59 0 0,0 0-52 0 0,-1-1-40 0 0,0 2-27 0 0,-1 1-28 0 0,1-3 25 0 0,0-1 12 0 0,0 3 152 0 0,0-3-16 0 0,-1 5-23 0 0,1-1-63 0 0,-2-1-46 0 0,-4 1 7 0 0,2-4-4 0 0,4 0-49 0 0,-1 0 1 0 0,1 0 0 0 0,0 0 0 0 0,0 0 0 0 0,0 0-1 0 0,0 0 1 0 0,0 0 0 0 0,0 0 0 0 0,0 0 0 0 0,0 0 0 0 0,0 0-1 0 0,0 0 1 0 0,-1 0 0 0 0,1 0 0 0 0,0 0 0 0 0,0 0 0 0 0,0 0-1 0 0,0 0 1 0 0,0 0 0 0 0,0 0 0 0 0,0 0 0 0 0,0 0-1 0 0,0 0 1 0 0,0 0 0 0 0,0 0 0 0 0,-1 0 0 0 0,1 0 0 0 0,0 0-1 0 0,0 0 1 0 0,0 0 0 0 0,0 0 0 0 0,0 0 0 0 0,0 0 0 0 0,0 0-1 0 0,0 1 1 0 0,0-1 0 0 0,0 0 0 0 0,0 0 0 0 0,0 0-1 0 0,0 0 1 0 0,0 0 0 0 0,0 0 0 0 0,0 0 0 0 0,0 0 0 0 0,0 0-1 0 0,0 0 1 0 0,0 0 0 0 0,0 1 0 0 0,0-1 0 0 0,0 0 0 0 0,0 0-1 0 0,0 0 1 0 0,0 0 0 0 0,0 0 0 0 0,0 0 0 0 0,0 0-1 0 0,0 0 0 0 0,0 1 3 0 0,0-1 0 0 0,0 1 1 0 0,0-1-1 0 0,0 1 1 0 0,0-1-1 0 0,0 1 1 0 0,0-1-1 0 0,0 1 1 0 0,0-1-1 0 0,-1 1 1 0 0,1-1-1 0 0,0 1 0 0 0,0-1 1 0 0,0 1-1 0 0,-1-1 1 0 0,1 0-1 0 0,0 1 1 0 0,-1-1-1 0 0,1 1 1 0 0,0-1-1 0 0,-1 0 1 0 0,1 1-1 0 0,0-1 0 0 0,-1 0 1 0 0,1 1-1 0 0,-1-1 1 0 0,1 0-1 0 0,-1 0 1 0 0,1 1-1 0 0,0-1 1 0 0,-1 0-1 0 0,1 0 1 0 0,-1 0-5 0 0,-20 0 137 0 0,18 0-122 0 0,0 0 0 0 0,1-1 0 0 0,-1 1 0 0 0,0 0 0 0 0,0 1 0 0 0,0-1 0 0 0,0 0 0 0 0,1 1 0 0 0,-1 0 0 0 0,-2 0-15 0 0,-3 4-15 0 0,-6 2-74 0 0,13-7 79 0 0,0 1-1 0 0,-1-1 0 0 0,1 0 1 0 0,0 1-1 0 0,0-1 0 0 0,-1 0 1 0 0,1 0-1 0 0,0 0 0 0 0,-1 0 1 0 0,1 0-1 0 0,0 0 0 0 0,-1 0 1 0 0,1-1-1 0 0,0 1 0 0 0,-1 0 1 0 0,1-1-1 0 0,0 1 0 0 0,0-1 1 0 0,0 1 10 0 0,-8-5-67 0 0,5 2-3 0 0,-2 0-39 0 0,0 1-53 0 0,-1 2-68 0 0,-9 0-334 0 0,0 0-18 0 0</inkml:trace>
  <inkml:trace contextRef="#ctx0" brushRef="#br0" timeOffset="25659.21">20021 1326 9272 0 0,'0'0'208'0'0,"0"0"33"0"0,0 0 14 0 0,2 2-42 0 0,4 4-183 0 0,10 10 90 0 0,-11-5-20 0 0,-3 1 37 0 0,-1 0-31 0 0,-1 0 46 0 0,0 32 459 0 0,-1-31-448 0 0,-1-2-59 0 0,-4 5 93 0 0,5-13-146 0 0,-1 0-1 0 0,1 0 0 0 0,0 1 0 0 0,0-1 1 0 0,1 1-1 0 0,-1-1 0 0 0,1 0 1 0 0,0 2-51 0 0,-1 13 257 0 0,0-4-67 0 0,-7 22 192 0 0,4-22-230 0 0,1 8 140 0 0,3 38 553 0 0,1-45-668 0 0,-1-2-52 0 0,0 0-13 0 0,-1 3 40 0 0,0 29 277 0 0,1-27-270 0 0,2 0-36 0 0,0-4-84 0 0,5-1 8 0 0,-6-11-40 0 0,0-1 0 0 0,-1 0-1 0 0,1 1 1 0 0,0-1-1 0 0,-1 1 1 0 0,1-1 0 0 0,-1 1-1 0 0,1-1 1 0 0,-1 1 0 0 0,0-1-1 0 0,0 1 1 0 0,1 0 0 0 0,-1-1-7 0 0,0 9 38 0 0,0 3-13 0 0,0 12 72 0 0,0-24-265 0 0,0 0 53 0 0,0 0 48 0 0,0 0 41 0 0,0 0 43 0 0,0 0 41 0 0,0 1 54 0 0,0 0 107 0 0,0 1 45 0 0,0-1-126 0 0,0-1-71 0 0,-1 1-59 0 0,1-1-60 0 0,0 0-61 0 0,0 0-71 0 0,0 0-82 0 0,1 1-23 0 0,-1-1-68 0 0,0 0-73 0 0,0 0-78 0 0,0 0-84 0 0,0 0-90 0 0,0 0-94 0 0,0 0-100 0 0,0-1-1035 0 0,0 0-1088 0 0</inkml:trace>
  <inkml:trace contextRef="#ctx0" brushRef="#br0" timeOffset="26196.8">19784 1626 6768 0 0,'17'0'209'0'0,"-1"0"-45"0"0,0 0-39 0 0,0 0-33 0 0,21 0 23 0 0,19 0-79 0 0,-48-1 37 0 0,-1 0 1 0 0,1 0-1 0 0,0 0 0 0 0,0-1 1 0 0,0 0-74 0 0,0 0 87 0 0,-1 0 0 0 0,1 0 0 0 0,0 1 1 0 0,0 0-1 0 0,1 1-87 0 0,6-1 135 0 0,-1-1-37 0 0,11-3 21 0 0,12-2-8 0 0,-15 6-40 0 0,-5 0 6 0 0,1-1 0 0 0,13-3-77 0 0,-12 2 63 0 0,0 1 0 0 0,16-1-63 0 0,-16 3-82 0 0,1 0 55 0 0,9 0 66 0 0,0 0 63 0 0,29 0 141 0 0,-20 0-167 0 0,-22 0-90 0 0,0 0-35 0 0,0 0-41 0 0,-1 0-49 0 0,-1 0-18 0 0,-1 0-40 0 0,0 0-46 0 0,0 0-48 0 0,0 0-52 0 0,0 0-55 0 0,-1 0-59 0 0,1 0-64 0 0,-10 0 71 0 0,-3 0 2 0 0,0 0 199 0 0,0 0 143 0 0,0 0 78 0 0,0 0 78 0 0,0 0 75 0 0,0 0-38 0 0,0 0 3 0 0,0 6 278 0 0,-1-3-109 0 0,-1 0-54 0 0,-2-1-6 0 0,1 0-30 0 0,0 1-2 0 0,-3 10 345 0 0,5-11-442 0 0,0 0 0 0 0,0 0 0 0 0,-1 0 0 0 0,1 0 1 0 0,-1-1-1 0 0,1 1 0 0 0,-1 0 0 0 0,0-1 0 0 0,0 1 1 0 0,0-1-1 0 0,0 1 0 0 0,0-1 0 0 0,-1 1-70 0 0,-3 1 228 0 0,-1 1 33 0 0,0-1 18 0 0,5-2-211 0 0,0 0 1 0 0,1 1-1 0 0,-1-1 1 0 0,1 1-1 0 0,0-1 1 0 0,-1 1-1 0 0,1-1 1 0 0,0 1-1 0 0,0 0 1 0 0,0 0-1 0 0,0 0 1 0 0,0-1-1 0 0,0 2-68 0 0,-5 9 321 0 0,-2-2-70 0 0,-5 2 107 0 0,8-8-204 0 0,0 0 0 0 0,1 1 0 0 0,-1 0 0 0 0,1 0 0 0 0,0 0 0 0 0,-1 2-154 0 0,-7 21 752 0 0,4-9-343 0 0,2-4-155 0 0,1-1-104 0 0,3-7-53 0 0,1 2 53 0 0,1 25 587 0 0,0-28-575 0 0,2-1-48 0 0,-1-3-37 0 0,12 4 133 0 0,0 4-5 0 0,-9-7-37 0 0,-1-2-75 0 0,1-1-46 0 0,1-1-24 0 0,-2 1 33 0 0,7 0 112 0 0,13 0 231 0 0,-15-1-317 0 0,-2-1-59 0 0,-1 0 20 0 0,4-3 48 0 0,-1 1 1 0 0,1-1-1 0 0,2-3-91 0 0,0-1 56 0 0,-4-3-32 0 0,-1-1 2 0 0,4 8 62 0 0,-7 0-30 0 0,0 0 0 0 0,0 0-1 0 0,0 0 1 0 0,-1-1-1 0 0,0 0-57 0 0,1-10 146 0 0,-2-5-90 0 0,-1-3-72 0 0,-1 2-57 0 0,1 0-73 0 0,0 13 95 0 0,0-3-53 0 0,0-15-194 0 0,0 12 163 0 0,0 13 36 0 0,0 2 4 0 0,0 0-1 0 0,0 0 2 0 0,0 0 13 0 0,0 0 8 0 0,2 2 1 0 0,9 12-11 0 0,-8-8 39 0 0,0 0 1 0 0,-1 0-1 0 0,1 0 1 0 0,-1 0-1 0 0,0 0 1 0 0,0 3 43 0 0,-1 6-56 0 0,1 3-30 0 0,5 1 65 0 0,-3-9 29 0 0,-3-7 0 0 0,0 0 1 0 0,0-1 1 0 0,-1 1-1 0 0,1-1 0 0 0,0 0 1 0 0,0 1-1 0 0,0-1 1 0 0,1 0-1 0 0,-1 0 1 0 0,1 0-1 0 0,-1 0 1 0 0,1 0-1 0 0,0 0 1 0 0,0 0-10 0 0,-1 0 9 0 0,1 0 1 0 0,0 0 0 0 0,-1 0 0 0 0,1 0 0 0 0,-1 1 0 0 0,0-1 0 0 0,0 0 0 0 0,0 0-1 0 0,0 1 1 0 0,0-1 0 0 0,-1 1 0 0 0,1-1 0 0 0,0 1-10 0 0,-1-1 15 0 0,1 1 0 0 0,-1-1-1 0 0,1 1 1 0 0,0-1 0 0 0,0 0 0 0 0,0 1 0 0 0,0-1 0 0 0,0 0-1 0 0,1 0 1 0 0,-1 0 0 0 0,1 0 0 0 0,-1 0 0 0 0,1 0-15 0 0,6 6 63 0 0,6 6 59 0 0,-7-4-79 0 0,-2 1-90 0 0,-5-10 36 0 0,0 0 0 0 0,1 0 0 0 0,-1 0 0 0 0,1 0-1 0 0,-1 1 1 0 0,1-1 0 0 0,0 0 0 0 0,-1 0 0 0 0,1 0-1 0 0,0-1 1 0 0,-1 1 0 0 0,1 0 0 0 0,0 0 0 0 0,0 0-1 0 0,0 0 1 0 0,0-1 0 0 0,0 1 0 0 0,1 0 11 0 0,6 3-140 0 0,0 0 51 0 0,0 0 46 0 0,0 0 41 0 0,0 0 39 0 0,0 0 33 0 0,7 3 157 0 0,-13-6-183 0 0,0 0 0 0 0,0 0 0 0 0,0-1 0 0 0,1 0 0 0 0,-1 1 0 0 0,0-1 0 0 0,0 0 0 0 0,3 0-44 0 0,2 0 76 0 0,1-1-57 0 0,-4 1-51 0 0,-1 0-47 0 0,0 0-166 0 0,-3 0 116 0 0,1 0-49 0 0,-1-1-72 0 0,1 0 79 0 0,0 0-35 0 0,0 1-38 0 0,0-1-37 0 0,1-2-377 0 0,0 2 93 0 0,-1-1-50 0 0,2-1-722 0 0,-1 1-568 0 0,-1 1-1080 0 0</inkml:trace>
  <inkml:trace contextRef="#ctx0" brushRef="#br0" timeOffset="26796.94">21157 1704 10480 0 0,'2'3'233'0'0,"9"8"39"0"0,-9-9-60 0 0,0 1-78 0 0,-2 0-49 0 0,0 1-48 0 0,0 0-15 0 0,1-2 32 0 0,12 18 37 0 0,0 5-79 0 0,-8-10 1 0 0,0 0 42 0 0,0-4 47 0 0,3 1 50 0 0,4 0 52 0 0,-3 0 237 0 0,7 20 755 0 0,-12-23-888 0 0,1 2-67 0 0,-4-9-193 0 0,10 17 354 0 0,-4-12-160 0 0,0-4 38 0 0,-5-3-100 0 0,-1 3 132 0 0,-1 7 249 0 0,0-7 13 0 0,0-3-239 0 0,0 0-147 0 0,0 0-44 0 0,0 0 11 0 0,0 0 45 0 0,0 0-22 0 0,0 0-4 0 0,0 0-13 0 0,0-3-8 0 0,0-7-1 0 0,0 7-4 0 0,0 0-17 0 0,0-18 55 0 0,0 0-60 0 0,0-2-83 0 0,0 0-108 0 0,0 1-94 0 0,0 18 138 0 0,0 0-1 0 0,1-1 1 0 0,0 1 0 0 0,0 0 0 0 0,0 0 0 0 0,0 0-1 0 0,0 0 1 0 0,2-3 21 0 0,6-16-136 0 0,5-1 38 0 0,-2 3-21 0 0,-7 10 14 0 0,-5 10 93 0 0,1 0 0 0 0,-1 0-1 0 0,0 0 1 0 0,1 0 0 0 0,-1 0-1 0 0,1 0 1 0 0,0 0 0 0 0,-1 0-1 0 0,1 0 1 0 0,0 0 0 0 0,0 0-1 0 0,-1 0 1 0 0,1 0 0 0 0,0 0-1 0 0,0 1 1 0 0,0-1 0 0 0,0 0-1 0 0,1 0 13 0 0,13-6-166 0 0,-4 4 44 0 0,-10 3 110 0 0,1 0 0 0 0,-1 0 0 0 0,1 0 0 0 0,-1 0 0 0 0,1 0 0 0 0,-1 1 0 0 0,1-1 0 0 0,-1 0 0 0 0,1 1 0 0 0,-1-1 0 0 0,0 1 0 0 0,1 0 0 0 0,0 0 12 0 0,30 4-148 0 0,9 20 58 0 0,-37-23 84 0 0,0 1 0 0 0,0 0 0 0 0,-1 0 0 0 0,0 0 0 0 0,1 1 0 0 0,-1-1 0 0 0,0 1 0 0 0,-1-1 0 0 0,3 5 6 0 0,3 7 61 0 0,1 1-1 0 0,9 12-60 0 0,-4-10 92 0 0,3-1 66 0 0,-10-9-67 0 0,-3-5-41 0 0,-1 0-1 0 0,0 0 1 0 0,0 1 0 0 0,0-1 0 0 0,0 1-1 0 0,0 0-49 0 0,-1 2 90 0 0,0-1-34 0 0,5 7 84 0 0,-3-7-48 0 0,2 1 49 0 0,4 5 12 0 0,-7-9-10 0 0,-3 1-59 0 0,0 0-38 0 0,0 4 9 0 0,0-4 25 0 0,0 0-13 0 0,0-2-19 0 0,-1-3 58 0 0,1-14 182 0 0,0 2-100 0 0,1 5-111 0 0,0 3-60 0 0,0 2-56 0 0,4-4 39 0 0,6-18 0 0 0,-9 20 7 0 0,8-22-51 0 0,-8 24 21 0 0,-1 1-1 0 0,1-1 0 0 0,0 1 1 0 0,0 0-1 0 0,1 0 0 0 0,-1 0 1 0 0,1-1 23 0 0,5-3-68 0 0,-5 4 31 0 0,0 0 1 0 0,1-1-1 0 0,-1 1 0 0 0,0-1 0 0 0,-1 1 1 0 0,1-1 36 0 0,3-7-102 0 0,-1 5 35 0 0,-4 5 59 0 0,-1 0-1 0 0,1 0 0 0 0,0 0 0 0 0,1 1 0 0 0,-1-1 1 0 0,0 0-1 0 0,0 1 0 0 0,0-1 0 0 0,0 1 1 0 0,1-1-1 0 0,-1 1 0 0 0,0 0 0 0 0,1-1 9 0 0,8-2-71 0 0,3-3-53 0 0,-5 1 51 0 0,-7 4 63 0 0,1 0 0 0 0,-1 1 0 0 0,0-1 1 0 0,1 0-1 0 0,0 0 0 0 0,-1 1 0 0 0,1-1 1 0 0,-1 1-1 0 0,1-1 0 0 0,0 1 0 0 0,-1 0 1 0 0,1-1-1 0 0,0 1 0 0 0,-1 0 0 0 0,2 0 10 0 0,8 0-1 0 0,-7-1-15 0 0,1 0-1 0 0,0 1 0 0 0,0 0 1 0 0,-1 0-1 0 0,1 1 1 0 0,0-1-1 0 0,0 1 0 0 0,-1 0 1 0 0,4 1 16 0 0,10 11 107 0 0,10 16 157 0 0,-11-11-107 0 0,29 29-127 0 0,-26-27 12 0 0,2 2 69 0 0,0 0 100 0 0,-6-9-77 0 0,-11-11-107 0 0,-4-1-22 0 0,-1-1 0 0 0,1 0 0 0 0,-1 0 0 0 0,1 1 0 0 0,0-1 0 0 0,-1 0 0 0 0,1 1 0 0 0,-1-1 0 0 0,1 1 0 0 0,-1-1 0 0 0,1 0 0 0 0,-1 1 0 0 0,1 0 0 0 0,-1-1 0 0 0,1 1 0 0 0,-1-1 0 0 0,0 1 0 0 0,1-1 0 0 0,-1 1 0 0 0,0 0 0 0 0,1-1 0 0 0,-1 1-5 0 0,2 4 17 0 0,9 8 47 0 0,-8-10 0 0 0,-1 0 0 0 0,9 7-29 0 0,-9-7-114 0 0,1-3-11 0 0,5-2 18 0 0,-5-2-110 0 0,-1 0 35 0 0,1 1-36 0 0,7-3-380 0 0,-5-4-21 0 0,2 5 181 0 0,-2 2-133 0 0,-4-1 220 0 0,0-2-34 0 0,1-10-725 0 0,11 0-19 0 0</inkml:trace>
  <inkml:trace contextRef="#ctx0" brushRef="#br0" timeOffset="27175.58">22324 1610 9440 0 0,'-4'2'40'0'0,"-16"9"91"0"0,14-2-20 0 0,6-9-103 0 0,0 1 0 0 0,0-1 0 0 0,0 1 1 0 0,0-1-1 0 0,0 1 0 0 0,0-1 0 0 0,0 0 1 0 0,0 1-1 0 0,0-1 0 0 0,1 1 1 0 0,-1-1-1 0 0,0 1 0 0 0,0-1 0 0 0,0 0 1 0 0,1 1-1 0 0,-1-1 0 0 0,0 1 1 0 0,0-1-1 0 0,1 0 0 0 0,-1 1 0 0 0,0-1 1 0 0,1 0-9 0 0,2 3 48 0 0,1-1 0 0 0,-1 1 0 0 0,1-1 0 0 0,0 0 0 0 0,2 1-48 0 0,-1-1 47 0 0,-1 0 0 0 0,1 1 0 0 0,-1 0 1 0 0,1 0-1 0 0,3 3-47 0 0,3 11 44 0 0,1 14-35 0 0,-1-2-18 0 0,-7-22 42 0 0,1 1 61 0 0,0-1 50 0 0,0 0 41 0 0,4 6 213 0 0,-6-9-194 0 0,0 1 0 0 0,-1 0-1 0 0,1 0 1 0 0,-1 0 0 0 0,1 3-204 0 0,0 3 260 0 0,-2 1-57 0 0,-1-9-85 0 0,0 0 1 0 0,0 0 0 0 0,1 1 0 0 0,-1-1-1 0 0,1 0 1 0 0,0 0 0 0 0,1 2-119 0 0,6 13 585 0 0,-6-13-365 0 0,-1 1-41 0 0,0 3 31 0 0,-1-1-49 0 0,1 8 173 0 0,5 0 41 0 0,-2-4-79 0 0,-1 8 63 0 0,-2-11-109 0 0,2-2-70 0 0,1-1-30 0 0,5-1 1 0 0,-2-1-8 0 0,-2 1-4 0 0,-3 1 25 0 0,-1 2 59 0 0,-1-2-96 0 0,1 12 286 0 0,-1-17-400 0 0,0-1-1 0 0,1 1 1 0 0,-1-1-1 0 0,0 0 0 0 0,0 1 1 0 0,1-1-1 0 0,-1 1 1 0 0,0-1-1 0 0,1 0 1 0 0,-1 1-1 0 0,0-1 0 0 0,1 0 1 0 0,-1 0-1 0 0,0 1 1 0 0,1-1-1 0 0,-1 0 1 0 0,1 0-1 0 0,-1 1 1 0 0,1-1-1 0 0,-1 0 0 0 0,0 0 1 0 0,1 0-1 0 0,-1 0 1 0 0,1 0-1 0 0,-1 0 1 0 0,1 0-1 0 0,-1 0 1 0 0,1 0-1 0 0,-1 0 0 0 0,1 0-12 0 0,1 0 260 0 0,-2 0-85 0 0,0 0-42 0 0,0 0-5 0 0,0 0-4 0 0,0 0-17 0 0,-2 0-10 0 0,-9 0-1 0 0,11 0-94 0 0,0 0 0 0 0,0 0-1 0 0,0 0 1 0 0,0 0-1 0 0,0 0 1 0 0,0 0 0 0 0,0 0-1 0 0,0 1 1 0 0,0-1-1 0 0,-1 0 1 0 0,1 0-1 0 0,0 0 1 0 0,0 0 0 0 0,0-1-1 0 0,0 1 1 0 0,0 0-1 0 0,0 0 1 0 0,0 0 0 0 0,0 0-1 0 0,0 0 1 0 0,0 0-1 0 0,-1 0 1 0 0,1 0 0 0 0,0 0-1 0 0,0 0 1 0 0,0 0-1 0 0,0 0 1 0 0,0 0 0 0 0,0 0-1 0 0,0 0 1 0 0,0 0-1 0 0,0 0 1 0 0,0 0-1 0 0,0 0 1 0 0,0 0 0 0 0,0-1-1 0 0,0 1 1 0 0,0 0-1 0 0,0 0 1 0 0,0 0 0 0 0,0 0-1 0 0,-1 0 1 0 0,1 0-1 0 0,0 0 1 0 0,0 0 0 0 0,0 0-1 0 0,0 0 1 0 0,0-1-1 0 0,0 1 1 0 0,0 0-1 0 0,0 0 1 0 0,1 0 0 0 0,-1 0-1 0 0,0 0 1 0 0,0 0-1 0 0,0 0 1 0 0,0 0-2 0 0,-1-2 6 0 0,1 1 0 0 0,-1 0 0 0 0,0-1 0 0 0,1 1 0 0 0,-1 0 0 0 0,0-1 1 0 0,0 1-1 0 0,0 0 0 0 0,0 0 0 0 0,0 0 0 0 0,0 0 0 0 0,0 0 0 0 0,0 0 0 0 0,-1 0 0 0 0,1 0 0 0 0,0 1 0 0 0,0-1 0 0 0,-2 0-6 0 0,1-1 6 0 0,-1 0 0 0 0,0 1 0 0 0,1-1 0 0 0,0 0 0 0 0,-1 0 0 0 0,1-1 0 0 0,0 1 0 0 0,0-1 0 0 0,0 1 0 0 0,0-1-6 0 0,-7-17 55 0 0,-6-11-30 0 0,5 19 15 0 0,7 9-39 0 0,0 0 0 0 0,0 0 0 0 0,1 0 0 0 0,-1 0 0 0 0,1-1-1 0 0,0 1 1 0 0,0-1 0 0 0,0 0 0 0 0,0 1 0 0 0,0-1 0 0 0,1 0 0 0 0,0 0-1 0 0,0-2 0 0 0,-4-9 1 0 0,-2-2 3 0 0,-4-14-28 0 0,9 27 10 0 0,1 0-1 0 0,0 0 0 0 0,0-1 1 0 0,1 1-1 0 0,-1-3 15 0 0,1 5-6 0 0,0 0-1 0 0,1-1 0 0 0,-1 1 1 0 0,0 0-1 0 0,1 0 1 0 0,0 0-1 0 0,-1 0 1 0 0,1-1 6 0 0,4-12-51 0 0,-4 0-13 0 0,1 1 3 0 0,4-12-126 0 0,-5 23 165 0 0,0 1 0 0 0,0-1 0 0 0,0 1 0 0 0,1-1 0 0 0,-1 1 0 0 0,1-1 0 0 0,-1 1 0 0 0,1 0 0 0 0,0 0-1 0 0,0 0 1 0 0,0 0 0 0 0,0 0 0 0 0,0 0 0 0 0,0 1 0 0 0,1-1 0 0 0,-1 1 22 0 0,28-13-86 0 0,-8 4 18 0 0,0-1-45 0 0,-19 10 100 0 0,1-1-1 0 0,-1 0 0 0 0,1 1 0 0 0,0-1 0 0 0,-1 1 1 0 0,1 0-1 0 0,0 0 0 0 0,0 0 0 0 0,-1 1 0 0 0,1 0 0 0 0,3-1 14 0 0,54 1-144 0 0,-48 2 98 0 0,0 5 19 0 0,-5-3 18 0 0,23 12-55 0 0,-15-13 23 0 0,-15-3 41 0 0,0-1-1 0 0,0 1 0 0 0,-1 0 0 0 0,1 0 0 0 0,0 1 0 0 0,0-1 0 0 0,0 0 1 0 0,0 0-1 0 0,-1 0 0 0 0,1 1 0 0 0,0-1 0 0 0,0 0 0 0 0,0 1 0 0 0,-1-1 0 0 0,1 0 1 0 0,7 14 14 0 0,13 1 39 0 0,-13-1-40 0 0,3-9-13 0 0,-11-5 0 0 0,0 1-1 0 0,1 0 0 0 0,-1-1 0 0 0,0 1 0 0 0,1 0 0 0 0,-1-1 0 0 0,0 1 0 0 0,0 0 0 0 0,0-1 1 0 0,0 1-1 0 0,0 0 0 0 0,0-1 0 0 0,0 1 0 0 0,0 0 0 0 0,0-1 1 0 0,-1 14-23 0 0,-4-11 80 0 0,-2 1 4 0 0,2 7 41 0 0,-6-4-8 0 0,-3 0-42 0 0,10-5-40 0 0,-28 3 72 0 0,24 0-72 0 0,7-4-12 0 0,0 0 1 0 0,-1 0-1 0 0,1-1 0 0 0,-1 1 0 0 0,1 0 0 0 0,-1 0 0 0 0,1-1 1 0 0,-1 1-1 0 0,0-1 0 0 0,1 0 0 0 0,-1 1 0 0 0,0-1 0 0 0,1 0 0 0 0,-1 0 0 0 0,-35 0-181 0 0,27 0 76 0 0,0 0-51 0 0,1 0-66 0 0,-1 0-83 0 0,8 0 106 0 0,1 0-34 0 0,1 0-71 0 0,0 0 102 0 0,0 0-39 0 0,0 0-41 0 0,0 0-39 0 0,0 0-427 0 0,0 0 109 0 0,-1-1-55 0 0,-1-1-808 0 0,-2-2-710 0 0,-5-5-1049 0 0</inkml:trace>
  <inkml:trace contextRef="#ctx0" brushRef="#br1" timeOffset="70017.31">19406 2951 6536 0 0,'-14'0'141'0'0,"12"0"23"0"0,2 0 13 0 0,2 2-19 0 0,4 4-125 0 0,2 2 67 0 0,-1-1 82 0 0,-1-1 99 0 0,-5-5-32 0 0,0 1-46 0 0,0-1-40 0 0,-1 0-36 0 0,1 1-16 0 0,-1-1-35 0 0,0 1-21 0 0,0 0-13 0 0,0 2 36 0 0,1-2 70 0 0,3 4 101 0 0,1 0-37 0 0,7 6 118 0 0,-2-3-130 0 0,1 5 46 0 0,-7-6-108 0 0,-2-1-42 0 0,3 10 53 0 0,-3-8-56 0 0,0-1 13 0 0,0-2 28 0 0,2 3 54 0 0,1-2 2 0 0,1 3 92 0 0,-4 7 73 0 0,-2-9-206 0 0,-1 14 126 0 0,5-8-57 0 0,1-6-117 0 0,-4-6-80 0 0,0-1 0 0 0,0 1 0 0 0,-1-1 1 0 0,1 1-1 0 0,0-1 0 0 0,-1 1 0 0 0,1-1 0 0 0,-1 1 1 0 0,1-1-1 0 0,-1 1 0 0 0,1 0 0 0 0,-1-1 0 0 0,0 1 1 0 0,0 0-22 0 0,0 17 245 0 0,0 7 190 0 0,3-21-187 0 0,7 5 1 0 0,-8-8-104 0 0,-1 0-39 0 0,0 2 16 0 0,-2 4-15 0 0,1-8-68 0 0,0 3 225 0 0,0-3-2 0 0,0 0-4 0 0,0 0-2 0 0,0 0 0 0 0,0 0-16 0 0,0-3-70 0 0,0 3-164 0 0,0-1 1 0 0,0 1-1 0 0,0-1 0 0 0,0 1 0 0 0,0-1 0 0 0,0 1 1 0 0,0-1-1 0 0,0 1 0 0 0,0-1 0 0 0,0 1 1 0 0,0-1-1 0 0,0 1 0 0 0,1-1 0 0 0,-1 1 1 0 0,0 0-1 0 0,0-1 0 0 0,1 1 0 0 0,-1-1 0 0 0,0 1 1 0 0,1 0-1 0 0,-1-1 0 0 0,0 1 0 0 0,1 0 1 0 0,-1-1-1 0 0,0 1 0 0 0,1 0 0 0 0,-1-1 0 0 0,1 1 1 0 0,-1 0-1 0 0,1 0 0 0 0,-1 0 0 0 0,1-1 1 0 0,-1 1-1 0 0,1 0 0 0 0,-1 0 0 0 0,1 0 0 0 0,-1 0 1 0 0,0 0-1 0 0,1 0 0 0 0,-1 0 0 0 0,1 0 1 0 0,0 0-8 0 0,2 0 121 0 0,-2-7-1 0 0,-2-7-65 0 0,1 1-11 0 0,0 13-43 0 0,0-3 8 0 0,0 0 0 0 0,0 0-1 0 0,-1 1 1 0 0,1-1 0 0 0,0 0-1 0 0,-1 0 1 0 0,0-1-8 0 0,-10-6 10 0 0,10 7-10 0 0,1 1 0 0 0,-1-1 0 0 0,1 0 0 0 0,-1 1 0 0 0,1-1 0 0 0,0 0 0 0 0,0 1 0 0 0,0-1 0 0 0,0 0 0 0 0,0 0 0 0 0,1 1 0 0 0,-1-1 0 0 0,1 0 0 0 0,0-1 0 0 0,10-15 0 0 0,-8 6 0 0 0,-3 11 0 0 0,1 0 0 0 0,-1-1 0 0 0,1 1 0 0 0,0 0 0 0 0,0 0 0 0 0,-1-1 0 0 0,1 1 0 0 0,1 0 0 0 0,-1 0 0 0 0,0 0 0 0 0,0 0 0 0 0,1 0 0 0 0,-1 0 0 0 0,1 1 0 0 0,11-15 0 0 0,-11 13 0 0 0,-1 1 0 0 0,0-1 0 0 0,1 1 0 0 0,-1 0 0 0 0,1 0 0 0 0,0 0 0 0 0,0 0 0 0 0,0 0 0 0 0,0 0 0 0 0,1-1 0 0 0,-1 1 0 0 0,0 0 0 0 0,0 0 0 0 0,0 0 0 0 0,0 0 0 0 0,-1 0 0 0 0,1 0 0 0 0,-1-1 0 0 0,0 1 0 0 0,1-2 0 0 0,1 0 0 0 0,0 0 0 0 0,1 0 0 0 0,-1 1 0 0 0,1-1 0 0 0,0 0 0 0 0,0 1 0 0 0,0 0 0 0 0,0 0 0 0 0,0 0 0 0 0,1 1 0 0 0,-1 0 0 0 0,1-1 0 0 0,2 1 0 0 0,17-7 0 0 0,-21 7-1 0 0,1 1-1 0 0,0-1 0 0 0,0 1 0 0 0,1 0 0 0 0,-1 0 0 0 0,0 0 1 0 0,0 1-1 0 0,3-1 2 0 0,3 1-33 0 0,-8 0 24 0 0,0 0-1 0 0,0 0 1 0 0,0 0-1 0 0,0 0 1 0 0,0 0-1 0 0,0 0 1 0 0,0 0-1 0 0,0 1 1 0 0,0-1-1 0 0,0 1 0 0 0,0 0 10 0 0,30 18-110 0 0,-1 7 80 0 0,-15-11-16 0 0,6 8 31 0 0,4 2 16 0 0,-25-24-1 0 0,1 1 0 0 0,-1 0 0 0 0,1 0 0 0 0,-1 0 0 0 0,0 0 0 0 0,0 0 0 0 0,0 0 0 0 0,0 0 0 0 0,0 1 0 0 0,0-1 0 0 0,-1 0 0 0 0,1 1 0 0 0,-1-1 0 0 0,1 1 0 0 0,2 9 0 0 0,13 25 0 0 0,-13-27 0 0 0,10 25 0 0 0,-9-27 0 0 0,-3-7 0 0 0,0 1 0 0 0,0-1 0 0 0,0 1 0 0 0,0-1 0 0 0,0 1 0 0 0,-1-1 0 0 0,1 1 0 0 0,-1-1 0 0 0,1 1 0 0 0,-1 0 0 0 0,0-1 0 0 0,0 1 0 0 0,1 0 0 0 0,-1 0 0 0 0,-1 5 0 0 0,1-5 0 0 0,0 0 0 0 0,0 0 0 0 0,0 0 0 0 0,0 0 0 0 0,0 1 0 0 0,1-1 0 0 0,-1 0 0 0 0,1 0 0 0 0,-1 0 0 0 0,1 1 0 0 0,10 13 11 0 0,-9-3 46 0 0,-2-10 23 0 0,0-3-6 0 0,0 0-20 0 0,0 0-144 0 0,0 0-66 0 0,0 0 61 0 0,0 0-67 0 0,0 0-84 0 0,0 0 74 0 0,0 0-38 0 0,0 0-42 0 0,0 0-40 0 0,1 0-395 0 0,-1 0 94 0 0,0 0-54 0 0,2 0-762 0 0,2 0-603 0 0,5 0-1144 0 0</inkml:trace>
  <inkml:trace contextRef="#ctx0" brushRef="#br1" timeOffset="72103.15">23365 2919 9360 0 0,'0'0'208'0'0,"0"0"33"0"0,0 0 15 0 0,-2-2 21 0 0,-2-2-253 0 0,-1 1 68 0 0,-2 0 145 0 0,-1 1 80 0 0,-11 1 385 0 0,11 0-495 0 0,0 1-36 0 0,4 0-103 0 0,-25 0 229 0 0,10 0-172 0 0,-10 0 21 0 0,15 4-85 0 0,-3 9 96 0 0,1-1-31 0 0,0-9-53 0 0,15-3-72 0 0,1 0 0 0 0,-1 0 0 0 0,0 0 0 0 0,0 0 0 0 0,0 0 0 0 0,0 0 0 0 0,0 0 0 0 0,1 0 0 0 0,-1 1 0 0 0,0-1 0 0 0,0 0 1 0 0,0 0-1 0 0,1 1 0 0 0,-2 0-1 0 0,2-1 0 0 0,-1 1 0 0 0,1 0 0 0 0,0 0 0 0 0,-1 0 0 0 0,1-1 0 0 0,0 1 0 0 0,0 0 0 0 0,0 0 0 0 0,-1 0 0 0 0,1 0 0 0 0,0-1 0 0 0,0 1 0 0 0,0 0 0 0 0,1 1 0 0 0,-1-1 0 0 0,0-1 0 0 0,0 1 0 0 0,0 0 0 0 0,0 0 0 0 0,0 0 0 0 0,0 0 0 0 0,-1 0 0 0 0,1-1 0 0 0,0 1 0 0 0,0 0 0 0 0,-1 0 0 0 0,1 0 0 0 0,0-1 0 0 0,-1 2 0 0 0,1-2 0 0 0,-1 0 0 0 0,1 0 0 0 0,0 1 0 0 0,-1-1 0 0 0,1 0 0 0 0,0 0 0 0 0,-1 1 0 0 0,1-1 0 0 0,0 0 0 0 0,0 0 0 0 0,-1 1 0 0 0,1-1 0 0 0,0 0 0 0 0,0 1 0 0 0,0-1 0 0 0,0 0 0 0 0,-1 1 0 0 0,1-1 0 0 0,0 0 0 0 0,0 1 0 0 0,0-1 0 0 0,0 0 0 0 0,0 1 0 0 0,0-1 0 0 0,0 0 0 0 0,0 1 0 0 0,0-1 0 0 0,0 1 0 0 0,0-1 0 0 0,0 0 0 0 0,0 1 0 0 0,0-1 0 0 0,0 0 0 0 0,0 1 0 0 0,1-1 0 0 0,-1 0 0 0 0,0 1 0 0 0,0-1 0 0 0,0 0 0 0 0,14 6 0 0 0,-6-3 0 0 0,-7-3 1 0 0,0 1 0 0 0,0-1 0 0 0,0 1 1 0 0,-1 0-1 0 0,1-1 0 0 0,0 1 0 0 0,-1 0 1 0 0,1-1-1 0 0,0 1 0 0 0,-1 0 0 0 0,1 0 1 0 0,-1 0-1 0 0,1-1 0 0 0,-1 1 1 0 0,1 0-1 0 0,-1 0 0 0 0,0 0-1 0 0,10 15 32 0 0,32 15-21 0 0,-4 4 43 0 0,1-6 69 0 0,-36-27-100 0 0,0 0 0 0 0,-1 0-1 0 0,1 0 1 0 0,0 1 0 0 0,-1-1 0 0 0,2 3-23 0 0,-2-2 27 0 0,1 1 0 0 0,-1 0 0 0 0,-1-1 0 0 0,1 1 0 0 0,0 0 0 0 0,0 3-27 0 0,0-1 44 0 0,0-1 1 0 0,0 1-1 0 0,1-1 1 0 0,-1 0-1 0 0,3 2-44 0 0,4 15 132 0 0,-5-12-48 0 0,1 3 50 0 0,0-5-51 0 0,1 2 67 0 0,-4 6 93 0 0,-2-12-180 0 0,0 0 0 0 0,0 0 1 0 0,1-1-1 0 0,-1 1 1 0 0,2 3-64 0 0,-1-4 54 0 0,0-1 1 0 0,-1 0-1 0 0,1 1 1 0 0,0-1-1 0 0,-1 1 1 0 0,0-1-1 0 0,1 1 1 0 0,-1 1-55 0 0,-3 7 234 0 0,-4 4 61 0 0,0-7-135 0 0,-7 0 138 0 0,-1 0-4 0 0,8 0-142 0 0,5-3-80 0 0,2-5-56 0 0,0 1 0 0 0,-1 0 1 0 0,1-1-1 0 0,0 1 0 0 0,-1-1 0 0 0,1 1 0 0 0,0 0 0 0 0,-1-1 0 0 0,1 1 0 0 0,-1-1 1 0 0,1 1-1 0 0,-1-1 0 0 0,1 1 0 0 0,-1-1 0 0 0,1 1 0 0 0,-1-1 0 0 0,1 0 0 0 0,-1 1 1 0 0,0-1-1 0 0,1 0 0 0 0,-1 0 0 0 0,0 1-16 0 0,-4 1 62 0 0,-13 9 170 0 0,-9-6-24 0 0,14 1-131 0 0,12-5-73 0 0,-1 0 0 0 0,1 0 0 0 0,0 0 0 0 0,-1-1 0 0 0,1 1 0 0 0,-1-1 0 0 0,1 1 0 0 0,-1-1 0 0 0,1 0 0 0 0,-1 1 0 0 0,0-1-1 0 0,1 0 1 0 0,-1 0-4 0 0,-1 0 12 0 0,1 0-40 0 0,-1 0-38 0 0,1 0-36 0 0,-3 0-200 0 0,0 0-117 0 0,0 0-214 0 0,0 0-112 0 0,-1 0-255 0 0,-3 0-608 0 0,1 0-581 0 0,-2 0-1250 0 0</inkml:trace>
  <inkml:trace contextRef="#ctx0" brushRef="#br1" timeOffset="72657.06">24186 3045 9016 0 0,'-13'-13'265'0'0,"10"11"-4"0"0,3 1-194 0 0,0-1-39 0 0,-1-4-1 0 0,-1 1 37 0 0,1 5-93 0 0,0-1 70 0 0,-1 1 59 0 0,-1-1 51 0 0,-3 1 253 0 0,-9 0 739 0 0,11 0-844 0 0,0 0-70 0 0,2 1-137 0 0,0-1-39 0 0,1 1-46 0 0,0-1-51 0 0,-4 11 299 0 0,-5-6-20 0 0,4 6-22 0 0,-5-5-83 0 0,10-5-124 0 0,0-1 1 0 0,0 0-1 0 0,0 1 1 0 0,0-1-1 0 0,0 1 1 0 0,0 0-1 0 0,0-1 1 0 0,0 1-1 0 0,0 0 1 0 0,0 0-1 0 0,1-1 0 0 0,-1 1 1 0 0,0 0-1 0 0,0 0 1 0 0,1 0-1 0 0,-1 0-6 0 0,-4 10 61 0 0,4-9-47 0 0,0 0-1 0 0,0 0 1 0 0,0 1 0 0 0,0-1 0 0 0,-1 0-1 0 0,1 0 1 0 0,-1 0 0 0 0,0 0-1 0 0,1 0-13 0 0,-12 9 93 0 0,10-8-64 0 0,-1 0 1 0 0,1 0-1 0 0,0 0 0 0 0,-1 0 0 0 0,2 1 1 0 0,-1-1-1 0 0,0 1 0 0 0,1 0 0 0 0,-1 0 1 0 0,1 1-30 0 0,-2 7 63 0 0,3-8-43 0 0,0 0 0 0 0,0 0-1 0 0,0 0 1 0 0,-1 0 0 0 0,0 0 0 0 0,0 0-1 0 0,0-1 1 0 0,-1 1-20 0 0,-6 18 58 0 0,0 1 31 0 0,1-10-38 0 0,6-10-42 0 0,0 1 0 0 0,0-1 0 0 0,0 1 1 0 0,0 0-1 0 0,0 0 0 0 0,1 0 1 0 0,0 0-1 0 0,-1 0-9 0 0,3 0 8 0 0,1 0 0 0 0,-1 0-1 0 0,1 0 1 0 0,-1 0 0 0 0,1-1 0 0 0,1 1 0 0 0,-1 0 0 0 0,0-1-8 0 0,6 10 12 0 0,-5-3-12 0 0,1-7 0 0 0,26 16 0 0 0,-10-10-65 0 0,3-4-102 0 0,28-3-297 0 0,-35-2 333 0 0,13 0-354 0 0</inkml:trace>
  <inkml:trace contextRef="#ctx0" brushRef="#br1" timeOffset="74959.5">28398 2840 9152 0 0,'-13'-13'208'0'0,"11"10"-30"0"0,0 1-64 0 0,1-1-40 0 0,1-1-35 0 0,0 0-7 0 0,0 2 27 0 0,-11-14 154 0 0,6 3-170 0 0,-2 8-58 0 0,2 1 28 0 0,4-3 63 0 0,1 5 45 0 0,-3-1 137 0 0,-7-8 219 0 0,8 10-198 0 0,0-1-76 0 0,0 2-62 0 0,0-1-50 0 0,0 1-32 0 0,-3 1-4 0 0,4 0 3 0 0,1-1 6 0 0,-2-1 69 0 0,1-1 23 0 0,1 2-146 0 0,0-1-1 0 0,0 1 1 0 0,0-1 0 0 0,0 1-1 0 0,0-1 1 0 0,0 1-1 0 0,0-1 1 0 0,0 1 0 0 0,0-1-1 0 0,0 1 1 0 0,-1-1 0 0 0,1 1-1 0 0,0 0 1 0 0,0-1 0 0 0,0 1-1 0 0,-1-1 1 0 0,1 1-1 0 0,0 0 1 0 0,-1-1 0 0 0,1 1-1 0 0,0 0 1 0 0,-1-1 0 0 0,1 1-1 0 0,0 0 1 0 0,-1-1 0 0 0,1 1-1 0 0,-1 0 1 0 0,1 0 0 0 0,-1-1-1 0 0,1 1-9 0 0,-17-1 259 0 0,12 1-199 0 0,0 3 64 0 0,-6 7-27 0 0,6-7-7 0 0,-8-1-17 0 0,5 3-60 0 0,7-4-12 0 0,-1 0 0 0 0,1 0-1 0 0,-1 0 1 0 0,1 0 0 0 0,-1-1 0 0 0,1 1 0 0 0,-1-1 0 0 0,1 1 0 0 0,-1-1 0 0 0,0 1 0 0 0,1-1-1 0 0,-1 0 1 0 0,0 0 0 0 0,1 0-1 0 0,0 0 5 0 0,0 0 1 0 0,0 1-1 0 0,0-1 0 0 0,1 0 0 0 0,-1 0 1 0 0,0 0-1 0 0,0 0 0 0 0,0 1 0 0 0,1-1 0 0 0,-1 0 1 0 0,0 1-1 0 0,1-1 0 0 0,-1 0 0 0 0,0 1 0 0 0,1-1 1 0 0,-1 1-1 0 0,0-1 0 0 0,1 1 0 0 0,-1 0 1 0 0,1-1-1 0 0,-1 1 0 0 0,1-1 0 0 0,-1 1 0 0 0,1 0 1 0 0,-1-1-1 0 0,1 1 0 0 0,0 0 0 0 0,0 0 0 0 0,-1 0-5 0 0,1 0 9 0 0,-1 0 0 0 0,1 1 0 0 0,-1-1 0 0 0,0 0 0 0 0,1 0 0 0 0,-1 0 0 0 0,0 0 0 0 0,0 0 0 0 0,0 0 0 0 0,0 0 0 0 0,0-1 0 0 0,0 1 0 0 0,0 0 0 0 0,0 0 0 0 0,0-1-9 0 0,-6 4 58 0 0,3-3-23 0 0,0 1 0 0 0,1 0 0 0 0,-1 1 0 0 0,0-1-1 0 0,1 0 1 0 0,-1 1 0 0 0,1 0-35 0 0,-6 10 148 0 0,4-3 2 0 0,5-8-117 0 0,-1 1 1 0 0,-1-1 0 0 0,1 0 0 0 0,0 0-1 0 0,0 0 1 0 0,-1 0 0 0 0,0 0 0 0 0,1 0 0 0 0,-1 0-34 0 0,-9 13 173 0 0,10-14-155 0 0,1 1 0 0 0,-1 0 0 0 0,1-1 0 0 0,0 1 1 0 0,-1 0-1 0 0,1 0 0 0 0,0 0 0 0 0,0-1 0 0 0,0 3-18 0 0,-1 13 131 0 0,-3-2 2 0 0,0-5-61 0 0,-3 9 51 0 0,5-1 28 0 0,2-12-112 0 0,-1 0 0 0 0,0 0 0 0 0,0 0-1 0 0,-1-1 1 0 0,-1 5-39 0 0,1-3 44 0 0,0 1 0 0 0,0-1 0 0 0,1 0 0 0 0,-1 5-44 0 0,2-8 27 0 0,0-1-1 0 0,0 1 0 0 0,1-1 1 0 0,-1 1-1 0 0,1-1 0 0 0,-1 1 1 0 0,2 2-27 0 0,0-1 23 0 0,0 1 12 0 0,1 1 0 0 0,-2 0 1 0 0,1 1-1 0 0,-1-1 0 0 0,0 0 1 0 0,0 6-36 0 0,0-8 24 0 0,-1 0 0 0 0,1 0 1 0 0,0 0-1 0 0,0 0 1 0 0,0 0-1 0 0,1 1-24 0 0,4 15 71 0 0,-3 1-50 0 0,-3-18-13 0 0,0-1 0 0 0,1 1-1 0 0,-1-1 1 0 0,1 1 0 0 0,0-1 0 0 0,0 1-1 0 0,0-1 1 0 0,0 0 0 0 0,1 1-8 0 0,3 11 17 0 0,0 11 36 0 0,1-10-35 0 0,-4-13-11 0 0,-1 0 1 0 0,0 1 0 0 0,0-1 0 0 0,0 0 0 0 0,-1 1 0 0 0,1-1-1 0 0,-1 1 1 0 0,1 1-8 0 0,-2 1 12 0 0,2-2-14 0 0,3 3 25 0 0,5 10 35 0 0,-4-6-13 0 0,6 7-13 0 0,-9-16-16 0 0,-2-2-64 0 0,0 0-36 0 0,0 0-124 0 0,0 0 96 0 0,0 0-58 0 0,0 0-80 0 0,0 0 77 0 0,0 0-36 0 0,0 0-42 0 0,0 0-37 0 0,0 0-390 0 0,0 0 94 0 0,0 0-53 0 0,0 0-748 0 0,0 0-589 0 0,0 0-1121 0 0</inkml:trace>
  <inkml:trace contextRef="#ctx0" brushRef="#br1" timeOffset="75380.34">27893 3093 8288 0 0,'13'0'77'0'0,"1"0"45"0"0,39 1 384 0 0,-37-2-391 0 0,-1-2-71 0 0,1-1-48 0 0,11-3 5 0 0,-7 5 28 0 0,18 3 142 0 0,26-1 104 0 0,-27-4-137 0 0,-13-2-10 0 0,-18 5-69 0 0,0-1-1 0 0,0 1 1 0 0,1 0 0 0 0,-1 0 0 0 0,5 0-59 0 0,24 3 230 0 0,2-1-58 0 0,-30-2-148 0 0,1 1 1 0 0,0-1 0 0 0,-1-1 0 0 0,1 1-25 0 0,7-3 13 0 0,-9 1-8 0 0,1 2 1 0 0,-1-1 0 0 0,1 1-1 0 0,-1 0 1 0 0,0 0 0 0 0,1 1-1 0 0,0-1 1 0 0,-1 2-1 0 0,1-1 1 0 0,-1 1 0 0 0,3 0-6 0 0,8 4 0 0 0,-11-3 0 0 0,1 0 0 0 0,0-1 0 0 0,0 0 0 0 0,0 0 0 0 0,2 0 0 0 0,-5-1 6 0 0,0 0 0 0 0,0 1 1 0 0,0-1-1 0 0,0 1 0 0 0,-1-1 0 0 0,1 1 1 0 0,0 0-1 0 0,-1 1 0 0 0,3 0-6 0 0,-4-1 8 0 0,0 0-1 0 0,-1 0 0 0 0,1 0 0 0 0,0 1 0 0 0,0-1 0 0 0,0 1 1 0 0,-1-1-1 0 0,1 1 0 0 0,-1 0 0 0 0,0-1 0 0 0,1 1 1 0 0,-1 0-1 0 0,0 0 0 0 0,1 1-7 0 0,-2-2 9 0 0,1 1-1 0 0,-1-1 1 0 0,1 1-1 0 0,-1 0 1 0 0,0-1 0 0 0,0 1-1 0 0,1 0 1 0 0,-1-1-1 0 0,0 1 1 0 0,-1 0 0 0 0,1-1-1 0 0,0 1 1 0 0,0-1 0 0 0,-1 1-1 0 0,1 0 1 0 0,-1-1-1 0 0,1 1 1 0 0,-1-1 0 0 0,0 1-1 0 0,1-1 1 0 0,-1 1-1 0 0,0-1 1 0 0,0 0 0 0 0,-1 1-9 0 0,-2 6 36 0 0,0 2 44 0 0,0-2 48 0 0,-4 17 408 0 0,3-7-180 0 0,-6 3 208 0 0,9-9-308 0 0,-1 2-4 0 0,-3-2-69 0 0,5-10-167 0 0,0-1-1 0 0,0 1 1 0 0,1-1 0 0 0,-1 1-1 0 0,0-1 1 0 0,1 1 0 0 0,-1 0-1 0 0,1-1 1 0 0,0 1 0 0 0,-1 0-1 0 0,1-1 1 0 0,0 1 0 0 0,0 0-1 0 0,0 0-15 0 0,-1 9 56 0 0,1-5-22 0 0,-1 0 0 0 0,1-1 0 0 0,0 1 0 0 0,1 0 0 0 0,-1-1 0 0 0,1 1 0 0 0,0-1 0 0 0,1 2-34 0 0,0-1 17 0 0,8 23 70 0 0,-9-27-77 0 0,-1 0 0 0 0,1 0 0 0 0,0-1 1 0 0,0 1-1 0 0,0 0 0 0 0,0-1 0 0 0,0 1 0 0 0,1 0 1 0 0,-1-1-1 0 0,1 0 0 0 0,-1 1 0 0 0,1-1 0 0 0,0 1-10 0 0,8 2 108 0 0,-8-3-79 0 0,1 0 0 0 0,-1 0-1 0 0,0 1 1 0 0,0-1 0 0 0,0 0 0 0 0,0 1-1 0 0,0-1 1 0 0,0 1 0 0 0,0 0-29 0 0,14 10 205 0 0,10 2 188 0 0,-21-11-302 0 0,10 1 157 0 0,7-5-28 0 0,-14 1-114 0 0,2-1 37 0 0,-1 0-41 0 0,-1-2-20 0 0,2-1-6 0 0,1-1 7 0 0,-8 4-55 0 0,12-4 136 0 0,1-7 21 0 0,-1-1-18 0 0,-10 10-136 0 0,-4 3-26 0 0,0 0 0 0 0,-1 0 0 0 0,1 0 0 0 0,0-1 0 0 0,-1 1-1 0 0,1-1 1 0 0,-1 1 0 0 0,1 0 0 0 0,-1-1 0 0 0,1 1 0 0 0,0-1 0 0 0,-1 1 0 0 0,0-1 0 0 0,1 1 0 0 0,-1-1-1 0 0,1 1 1 0 0,-1-1 0 0 0,0 0 0 0 0,1 1 0 0 0,-1-1 0 0 0,0 0 0 0 0,0 0-5 0 0,3-4 12 0 0,10-10 16 0 0,-12 14-21 0 0,0-1 0 0 0,1 1 0 0 0,-1 0 0 0 0,0 0 0 0 0,0-1 1 0 0,0 1-1 0 0,0-1 0 0 0,0 1 0 0 0,0-1 0 0 0,0 0 0 0 0,0 1 0 0 0,-1-1 1 0 0,1 0-1 0 0,-1 0 0 0 0,1 1 0 0 0,-1-1 0 0 0,0 0 0 0 0,1 0 0 0 0,-1 0 0 0 0,0 0-7 0 0,0-3 9 0 0,-1 1 0 0 0,1 0 0 0 0,-1 0-1 0 0,0 0 1 0 0,0 0 0 0 0,0 0 0 0 0,-1 0-1 0 0,-1-3-8 0 0,-6-17 74 0 0,-2 1-72 0 0,-14-16-123 0 0,17 28 88 0 0,-6-7-66 0 0,-20-15-250 0 0,21 21 228 0 0,-3-6-124 0 0,-4-2-127 0 0,6 10 57 0 0,10 8 125 0 0,0 1 76 0 0,-7-4-65 0 0,7 3 17 0 0,1 1-6 0 0,0 0-75 0 0,0-1-91 0 0,1 1-106 0 0,0 1 175 0 0,1-1-33 0 0,-1 0-36 0 0,1 1-36 0 0,-1-1-39 0 0,0 0-41 0 0,1 0-43 0 0,-1 0-46 0 0,-4-3-1272 0 0,-4-5-1024 0 0,10 9 2835 0 0</inkml:trace>
  <inkml:trace contextRef="#ctx0" brushRef="#br1" timeOffset="75692">29061 3140 7968 0 0,'2'3'233'0'0,"3"2"-124"0"0,-2 1-33 0 0,1 7 1 0 0,-3 20-69 0 0,-1-30-7 0 0,1 3-24 0 0,-1 0 97 0 0,0 1 108 0 0,1 1 83 0 0,-2 1 127 0 0,-2 3 264 0 0,2-11-617 0 0,1-1 17 0 0,-1 1-1 0 0,1 0 0 0 0,-1 0 1 0 0,1 0-1 0 0,-1-1 1 0 0,1 1-1 0 0,-1 0 0 0 0,1 0 1 0 0,0 0-1 0 0,0 0 1 0 0,-1 0-1 0 0,1 0 0 0 0,0 0 1 0 0,0 0-1 0 0,0 0 1 0 0,0 0-1 0 0,0 0 1 0 0,0 0-1 0 0,0 0 0 0 0,1 0-55 0 0,3 9 446 0 0,-3-9-411 0 0,1 4 196 0 0,-1 1 41 0 0,0 24 1167 0 0,-2-21-1033 0 0,1-3-200 0 0,-1-1-113 0 0,1-2 586 0 0,0 0-69 0 0,0 0-66 0 0,1-1-61 0 0,-1-1-58 0 0,0 0-56 0 0,0 0-51 0 0,0-1-48 0 0,0 0-45 0 0,0-1-42 0 0,0 0-37 0 0,0 0-35 0 0,0-2 22 0 0,0-1-97 0 0,0-1-81 0 0,-1-8-182 0 0,1 9 188 0 0,-1 1 43 0 0,1 1 34 0 0,0 0 37 0 0,-1 1 41 0 0,1 0 48 0 0,-7-3-64 0 0,3 0 7 0 0,2-9-27 0 0,1-4-51 0 0,0 10-11 0 0,1 0 1 0 0,-1 0-1 0 0,2-1 1 0 0,-1 1 0 0 0,1 0-1 0 0,0 0 1 0 0,1-5-19 0 0,3 2 8 0 0,-4 7-8 0 0,1 0 1 0 0,-1 0-1 0 0,0 0 0 0 0,0 0 0 0 0,0 0 1 0 0,-1-1-1 0 0,1 1 0 0 0,-1 0 0 0 0,0 0 0 0 0,0-3 0 0 0,1 2 0 0 0,-1 0 0 0 0,1 0 0 0 0,-1 0 0 0 0,1 0 0 0 0,0 0 0 0 0,1 1 0 0 0,-1-1 0 0 0,0 0 0 0 0,1 0 0 0 0,2-2 0 0 0,-2-7 0 0 0,-2 12 0 0 0,0 0 0 0 0,0 0 0 0 0,0 0 0 0 0,0 0 0 0 0,0 0 0 0 0,0 0 0 0 0,0 0 0 0 0,0 0 0 0 0,1 0 0 0 0,-1 0 0 0 0,0 0 0 0 0,1 0 0 0 0,-1 0 0 0 0,1 1 0 0 0,-1-1 0 0 0,1 0 0 0 0,-1 0 0 0 0,1 0 0 0 0,9-7 0 0 0,-8 7-2 0 0,0-1 1 0 0,0 0-1 0 0,-1 1 1 0 0,1-1-1 0 0,0 0 1 0 0,-1 0-1 0 0,1 0 1 0 0,-1 0-1 0 0,1 0 1 0 0,-1-1-1 0 0,0 0 2 0 0,1 1-12 0 0,-1 0-1 0 0,1-1 1 0 0,0 1-1 0 0,0 0 1 0 0,-1 0 0 0 0,1 0-1 0 0,1 0 1 0 0,-1 1-1 0 0,0-1 1 0 0,0 1 0 0 0,1-1-1 0 0,-1 1 1 0 0,0 0 0 0 0,1 0-1 0 0,0 0 1 0 0,-1 0-1 0 0,1 0 1 0 0,-1 0 0 0 0,4 0 12 0 0,5-2-36 0 0,10-8-80 0 0,6 6-117 0 0,-14-1 49 0 0,-4 1 10 0 0,3 3-40 0 0,-4 2 40 0 0,0 0 44 0 0,10 0-180 0 0,-10 0 136 0 0,1 0-92 0 0,-4 0 85 0 0,2 0-39 0 0,-3 0 113 0 0,-1 1-86 0 0,0 0-81 0 0,0 0-75 0 0,0 0-67 0 0,0 0-64 0 0,-1 1-56 0 0,0-1-50 0 0,2 2-451 0 0,0-1-92 0 0,3 0-822 0 0,2-1-1094 0 0</inkml:trace>
  <inkml:trace contextRef="#ctx0" brushRef="#br1" timeOffset="76207.85">29597 3203 8536 0 0,'-66'13'249'0'0,"66"-13"-246"0"0,0 0-1 0 0,0 0 1 0 0,0 0-1 0 0,0 0 0 0 0,0 0 1 0 0,0 0-1 0 0,0 0 1 0 0,0 0-1 0 0,-1 0 1 0 0,1 0-1 0 0,0 0 1 0 0,0 0-1 0 0,0 1 1 0 0,0-1-1 0 0,0 0 1 0 0,0 0-1 0 0,0 0 1 0 0,0 0-1 0 0,0 0 1 0 0,0 0-1 0 0,0 0 1 0 0,0 0-1 0 0,0 0 1 0 0,-1 0-1 0 0,1 0 1 0 0,0 0-1 0 0,0 0 1 0 0,0 0-1 0 0,0 1 1 0 0,0-1-1 0 0,0 0 1 0 0,0 0-1 0 0,0 0 1 0 0,0 0-1 0 0,0 0 1 0 0,0 0-1 0 0,0 0 1 0 0,0 0-1 0 0,0 0 1 0 0,0 0-1 0 0,0 1 0 0 0,0-1 1 0 0,0 0-1 0 0,0 0 1 0 0,0 0-1 0 0,0 0 1 0 0,0 0-1 0 0,0 0 1 0 0,0 0-1 0 0,0 0 1 0 0,0 0-1 0 0,0 0 1 0 0,1 0-1 0 0,-1 1 1 0 0,0-1-1 0 0,0 0 1 0 0,0 0-1 0 0,0 0 1 0 0,0 0-1 0 0,0 0 1 0 0,0 0-1 0 0,0 0 1 0 0,0 0-1 0 0,0 0 1 0 0,0 0-1 0 0,0 0 1 0 0,1 0-3 0 0,7 7 128 0 0,3 1-72 0 0,1 4-26 0 0,-3-3 52 0 0,0 0 119 0 0,-5-5 62 0 0,6 6 443 0 0,-7-7 5 0 0,-3 0-22 0 0,0 13-14 0 0,0 10 246 0 0,0-24-425 0 0,0-2-41 0 0,0 0-20 0 0,0 0-3 0 0,0 0-11 0 0,0 0-45 0 0,0 0-22 0 0,0 0-2 0 0,0 0-17 0 0,3-2-74 0 0,-1 0-234 0 0,2-3 84 0 0,10-9 259 0 0,-11 10-286 0 0,0 0-40 0 0,-2 2-34 0 0,-1 1 0 0 0,1-1 0 0 0,-1 0-1 0 0,0 1 1 0 0,1-1 0 0 0,-1 0 0 0 0,0 1-1 0 0,0-1 1 0 0,0 0 0 0 0,0 0-10 0 0,0-26 65 0 0,0 24-59 0 0,0 0 0 0 0,0 0 0 0 0,1 0 0 0 0,0 0 0 0 0,-1 0 0 0 0,2 1 1 0 0,-1-1-1 0 0,0 0 0 0 0,1 1 0 0 0,-1-1 0 0 0,3-2-6 0 0,-3 4 1 0 0,-1 0 0 0 0,1-1 0 0 0,0 1 0 0 0,-1 0 0 0 0,1-1 0 0 0,-1 1 1 0 0,0 0-1 0 0,0-1 0 0 0,0 1 0 0 0,0-3-1 0 0,1-12-1 0 0,1 11 1 0 0,1 0 0 0 0,0 0 0 0 0,1 0 0 0 0,-1 0 0 0 0,1 0 0 0 0,0 0 0 0 0,3-2 0 0 0,13-14-88 0 0,-9 12 0 0 0,-1 0-37 0 0,-1 1-31 0 0,0 0-43 0 0,-5 7 100 0 0,-1 0 45 0 0,6 3 21 0 0,-6-1 3 0 0,3 0-10 0 0,-4 0 29 0 0,0 0-1 0 0,-1 0 1 0 0,1 0 0 0 0,0 0-1 0 0,-1 0 1 0 0,1 0 0 0 0,-1 0 0 0 0,1 1-1 0 0,0-1 1 0 0,-1 0 0 0 0,1 1-1 0 0,1 0 12 0 0,2 10-28 0 0,6-6-20 0 0,-6 8 26 0 0,21 19-32 0 0,-1 9 38 0 0,-3-4-17 0 0,-8-10 146 0 0,7 7-17 0 0,-13-19-17 0 0,4 8 83 0 0,2 4 55 0 0,-4-13-115 0 0,-7-12-6 0 0,0 1 0 0 0,-2-2-83 0 0,0 1 0 0 0,0-1 0 0 0,0 0-1 0 0,1 1 1 0 0,-1-1 0 0 0,-1 1-1 0 0,1 0 1 0 0,0-1 0 0 0,0 1 0 0 0,-1 0-1 0 0,1-1 1 0 0,0 1 0 0 0,-1 0-1 0 0,0 0 1 0 0,1 0-13 0 0,-1 1 89 0 0,0-3-1 0 0,0 0 12 0 0,0 0 52 0 0,0 0 28 0 0,0-3 4 0 0,-3-9-26 0 0,-7-2-48 0 0,6 7-19 0 0,4-2-68 0 0,1 7-5 0 0,1-10 24 0 0,4 0-21 0 0,-5 10-20 0 0,0 1 0 0 0,0-1 0 0 0,0 1 0 0 0,-1-1 0 0 0,1 1 0 0 0,0-1 0 0 0,-1 0 0 0 0,1 0 0 0 0,-1 1 0 0 0,0-1 0 0 0,0 0 0 0 0,1 0 0 0 0,-1 0-1 0 0,0 1 5 0 0,0-1-1 0 0,0 0 0 0 0,0 1 0 0 0,1-1 1 0 0,-1 0-1 0 0,1 1 0 0 0,-1-1 0 0 0,1 1 1 0 0,-1-1-1 0 0,1 1 0 0 0,0-1 0 0 0,0 1 1 0 0,0-1-1 0 0,0 1-4 0 0,4-7 0 0 0,12-20 0 0 0,-14 25 0 0 0,0-1 0 0 0,-1 0 0 0 0,0 0 0 0 0,0 0 0 0 0,0 0 0 0 0,0 0 0 0 0,0 0 0 0 0,0-3 0 0 0,-2 5-1 0 0,1-1-1 0 0,0 1 1 0 0,1 0-1 0 0,-1 0 1 0 0,0 0-1 0 0,0 0 1 0 0,1 0-1 0 0,0 0 1 0 0,0-1 1 0 0,18-14-66 0 0,7-4-103 0 0,-21 16 112 0 0,-1 1 0 0 0,1 0 0 0 0,0 0-1 0 0,0 1 1 0 0,0 0 0 0 0,1-1 57 0 0,-2 2-41 0 0,0 0 2 0 0,-1 1 0 0 0,0 0-1 0 0,1 1 1 0 0,-1-1-1 0 0,0 1 1 0 0,1 0-1 0 0,-1 0 1 0 0,0 0-1 0 0,4 1 40 0 0,9 0-43 0 0,-16-1 39 0 0,0 0 1 0 0,0 0-1 0 0,-1 0 1 0 0,1 1-1 0 0,0-1 1 0 0,0 0-1 0 0,0 1 1 0 0,0-1 0 0 0,0 0-1 0 0,0 1 1 0 0,0-1-1 0 0,0 1 1 0 0,-1 0-1 0 0,1-1 1 0 0,0 1-1 0 0,0 0 1 0 0,-1-1-1 0 0,1 1 1 0 0,0 0-1 0 0,-1 0 1 0 0,1-1-1 0 0,-1 1 1 0 0,1 0 0 0 0,-1 0-1 0 0,0 0 1 0 0,1 0-1 0 0,-1 0 4 0 0,11 15-46 0 0,2-4 33 0 0,-8-8 13 0 0,0 0 0 0 0,0 1 0 0 0,-1 0 0 0 0,0 0 0 0 0,0 0-1 0 0,1 2 1 0 0,13 27 0 0 0,-7-11 9 0 0,-10-19-2 0 0,1 0 0 0 0,0 1 0 0 0,0-1 0 0 0,0 0 0 0 0,1 0 0 0 0,-1 0 0 0 0,1 0-1 0 0,1 1-6 0 0,-2-3 0 0 0,1 1 0 0 0,-1 1 0 0 0,0-1 0 0 0,0 0 0 0 0,0 0 0 0 0,0 2 0 0 0,0-1 2 0 0,0-1-1 0 0,0 0 1 0 0,0 1 0 0 0,0-1 0 0 0,1 0 0 0 0,0 1-2 0 0,0-2 9 0 0,-1 1 0 0 0,0 0-1 0 0,0-1 1 0 0,0 1 0 0 0,-1 0-1 0 0,2 3-8 0 0,-1-2 7 0 0,0-1-1 0 0,0 1 0 0 0,0-1 0 0 0,1 1 1 0 0,-1-1-1 0 0,1 0 0 0 0,1 1-6 0 0,6 6-52 0 0,-7-7-60 0 0,-3-3-15 0 0,0 0 18 0 0,0 0-59 0 0,0 0-126 0 0,0 0 7 0 0,0 0-36 0 0,2 0-854 0 0,11 0-56 0 0</inkml:trace>
  <inkml:trace contextRef="#ctx0" brushRef="#br1" timeOffset="76593.08">30638 3187 7640 0 0,'-29'0'135'0'0,"22"0"-39"0"0,8 0-11 0 0,5 0 35 0 0,18 1-73 0 0,29 0-53 0 0,-37-2 34 0 0,-3-2 37 0 0,2-3 221 0 0,4 0 191 0 0,-3 5-192 0 0,28 1 562 0 0,-28 0-511 0 0,-2-2-13 0 0,-2-5 16 0 0,-4 2-156 0 0,-1 2 16 0 0,7-4 112 0 0,-1 2-75 0 0,11-1 22 0 0,-13-4-46 0 0,10 5-10 0 0,-13-3-37 0 0,-8 8-159 0 0,0-1-1 0 0,0 1 0 0 0,1-1 0 0 0,-1 1 0 0 0,0 0 0 0 0,0 0 0 0 0,1-1 0 0 0,-1 1 1 0 0,0 0-1 0 0,1-1 0 0 0,-1 1 0 0 0,0 0 0 0 0,1 0 0 0 0,-1-1 0 0 0,0 1 0 0 0,1 0 1 0 0,-1 0-1 0 0,1 0 0 0 0,-1 0 0 0 0,0 0 0 0 0,1 0 0 0 0,-1-1 0 0 0,1 1 0 0 0,-1 0 1 0 0,1 0-1 0 0,-1 0 0 0 0,0 0 0 0 0,1 1-5 0 0,-1-1 2 0 0,0 0-1 0 0,0 0 1 0 0,0 0 0 0 0,0 0-1 0 0,0 0 1 0 0,1 0 0 0 0,-1 0 0 0 0,0 0-1 0 0,0 0 1 0 0,0 0 0 0 0,0 0-1 0 0,0 0 1 0 0,0 0 0 0 0,0 0 0 0 0,0 0-1 0 0,0 0 1 0 0,0 0 0 0 0,1 0-1 0 0,-1 0 1 0 0,0 0 0 0 0,0 0 0 0 0,0 0-1 0 0,0-1 1 0 0,0 1 0 0 0,0 0-1 0 0,0 0 1 0 0,0 0 0 0 0,0 0-1 0 0,0 0 1 0 0,0 0 0 0 0,0 0 0 0 0,0 0-1 0 0,1 0 1 0 0,-1 0 0 0 0,0 0-1 0 0,0 0 1 0 0,0 0 0 0 0,0 0 0 0 0,0-1-1 0 0,0 1 1 0 0,0 0 0 0 0,0 0-1 0 0,0 0 1 0 0,0 0 0 0 0,0 0 0 0 0,0 0-1 0 0,0 0 1 0 0,0 0 0 0 0,0 0-1 0 0,0 0 1 0 0,0-1 0 0 0,0 1-1 0 0,0 0 1 0 0,0 0 0 0 0,0 0 0 0 0,0 0-1 0 0,0 0-1 0 0,0-1 5 0 0,-1 1-1 0 0,1-1 1 0 0,0 1-1 0 0,0-1 1 0 0,0 1-1 0 0,1-1 1 0 0,-1 1-1 0 0,0-1 1 0 0,0 1-1 0 0,0-1 1 0 0,0 1-1 0 0,0 0 0 0 0,1-1 1 0 0,-1 1-1 0 0,0-1 1 0 0,0 1-1 0 0,1-1 1 0 0,-1 1-1 0 0,0 0 1 0 0,0-1-1 0 0,1 1 1 0 0,-1 0-1 0 0,1-1 1 0 0,-1 1-1 0 0,0 0 1 0 0,1-1-1 0 0,-1 1 1 0 0,1 0-1 0 0,-1 0 1 0 0,1-1-1 0 0,-1 1 1 0 0,0 0-1 0 0,1 0 0 0 0,-1 0 1 0 0,1 0-1 0 0,-1 0 1 0 0,1 0-1 0 0,-1 0 1 0 0,1 0-1 0 0,-1 0 1 0 0,1 0-1 0 0,0 0-4 0 0,-1 0 3 0 0,0 0-1 0 0,0 0 1 0 0,0 0-1 0 0,0 0 1 0 0,0 0-1 0 0,0 0 1 0 0,0 0-1 0 0,0 0 1 0 0,1 0-1 0 0,-1 0 1 0 0,0 0-1 0 0,0 0 1 0 0,0 0-1 0 0,0 0 1 0 0,0 0-1 0 0,0 0 1 0 0,0 0-1 0 0,0 0 1 0 0,0 0-1 0 0,0 0 1 0 0,1 0-1 0 0,-1 0 1 0 0,0 0-1 0 0,0 0 1 0 0,0 0-1 0 0,0 0 1 0 0,0 0-1 0 0,0-1 1 0 0,0 1-1 0 0,0 0 1 0 0,0 0-1 0 0,0 0 1 0 0,0 0-1 0 0,0 0 1 0 0,0 0-1 0 0,0 0 1 0 0,0 0-1 0 0,0 0 1 0 0,1 0-1 0 0,-1 0 1 0 0,0 0-1 0 0,0-1 1 0 0,0 1-1 0 0,0 0 1 0 0,0 0-1 0 0,0 0 1 0 0,0 0-1 0 0,0 0 1 0 0,0 0-1 0 0,0 0 1 0 0,0 0-1 0 0,0 0 1 0 0,0 0-1 0 0,0-1 1 0 0,-1 1-1 0 0,1 0 1 0 0,0 0-3 0 0,0-26 327 0 0,-2 21-155 0 0,-3 0-74 0 0,-11-11 284 0 0,13 12-308 0 0,0 2-56 0 0,0 0 108 0 0,0 1-65 0 0,-1 0-46 0 0,-1 2-38 0 0,2 0 36 0 0,-9-2-12 0 0,-6 1-12 0 0,1 3-33 0 0,9 2 35 0 0,-18 6 8 0 0,18-7 2 0 0,0 0 1 0 0,1 0 0 0 0,-1 1 0 0 0,0 0-2 0 0,-11 7 33 0 0,3-4 33 0 0,11-6-33 0 0,-5 1 38 0 0,0 1 0 0 0,0 0-1 0 0,-4 2-70 0 0,11-4 24 0 0,0 0 0 0 0,1 0 0 0 0,-1 0-1 0 0,0 0 1 0 0,1 0 0 0 0,-2 2-24 0 0,-6 11 155 0 0,8-9-62 0 0,1 15 324 0 0,1-11-276 0 0,0-5-94 0 0,0 0-53 0 0,0-3 15 0 0,1 0 1 0 0,-1-1-1 0 0,0 1 1 0 0,0 0-1 0 0,1-1 0 0 0,-1 1 1 0 0,1 0-1 0 0,-1-1 1 0 0,1 1-1 0 0,0-1 1 0 0,0 1-1 0 0,0-1 0 0 0,0 0 1 0 0,0 1-10 0 0,4 6 39 0 0,-1 2 10 0 0,-4-8-46 0 0,1-1-1 0 0,0 1 1 0 0,-1-1 0 0 0,1 1 0 0 0,0-1-1 0 0,0 0 1 0 0,0 1 0 0 0,0-1 0 0 0,0 0-1 0 0,0 0 1 0 0,0 0 0 0 0,0 0 0 0 0,0 0-1 0 0,0 0 1 0 0,1 0 0 0 0,0 1-3 0 0,24 13 67 0 0,-10-4-11 0 0,18 7 21 0 0,-32-17-74 0 0,0 0 1 0 0,1 0-1 0 0,-1-1 1 0 0,0 1 0 0 0,1-1-1 0 0,-1 0 1 0 0,0 1-1 0 0,1-1 1 0 0,-1 0-1 0 0,3-1-3 0 0,12 2-8 0 0,-5 6-88 0 0,-2-2-56 0 0,4-3-58 0 0,-3-2 168 0 0,2 0-95 0 0,5 1-123 0 0,0-1-88 0 0,2 0-152 0 0,6-4-335 0 0,-25 3 752 0 0,1 0 0 0 0,0 0 0 0 0,0 0 0 0 0,0 0 1 0 0,-1 0-1 0 0,1 0 0 0 0,-1-1 0 0 0,1 1 0 0 0,-1 0 1 0 0,1-1 82 0 0</inkml:trace>
  <inkml:trace contextRef="#ctx0" brushRef="#br1" timeOffset="77009.09">31364 2998 7920 0 0,'16'0'64'0'0,"20"0"3"0"0,-25 0-21 0 0,1 0 34 0 0,6 0 116 0 0,-8 0-51 0 0,0 0 35 0 0,1 4-133 0 0,-11-4-47 0 0,0 0 0 0 0,0 0-1 0 0,0 0 1 0 0,1 0 0 0 0,-1 0 0 0 0,0 1 0 0 0,0-1-1 0 0,0 0 1 0 0,0 0 0 0 0,0 0 0 0 0,1 1 0 0 0,-1-1-1 0 0,0 0 1 0 0,0 0 0 0 0,0 1 0 0 0,0-1 0 0 0,0 0-1 0 0,0 0 1 0 0,0 0 0 0 0,0 1 0 0 0,0-1 0 0 0,0 0-1 0 0,0 0 1 0 0,0 1 0 0 0,0-1 0 0 0,0 0 0 0 0,0 0-1 0 0,0 1 1 0 0,0-1 0 0 0,0 0 0 0 0,0 0 0 0 0,0 1-1 0 0,0-1 1 0 0,0 0 0 0 0,0 0 0 0 0,-1 0 0 0 0,1 1-1 0 0,0-1 1 0 0,0 0 0 0 0,0 0 0 0 0,0 0 0 0 0,-1 1-1 0 0,1-1 1 0 0,0 0 0 0 0,0 0 0 0 0,0 0 0 0 0,-11 5 0 0 0,6 2 52 0 0,2-2 95 0 0,-5-3 100 0 0,3 0 227 0 0,-3 5-165 0 0,-20 8 555 0 0,20-11-636 0 0,7-3-224 0 0,-10 4 299 0 0,1-2-106 0 0,8-3-166 0 0,0 1 1 0 0,0-1 0 0 0,0 1 0 0 0,1 0 0 0 0,-1-1 0 0 0,0 1 0 0 0,1 0 0 0 0,-1 0 0 0 0,1 0 0 0 0,-1 0 0 0 0,0 1-32 0 0,-8 14 414 0 0,1-9-243 0 0,2-1-38 0 0,2-1-14 0 0,1 1 13 0 0,0 1 43 0 0,2-4-98 0 0,0 1 0 0 0,-1-1 1 0 0,1 0-1 0 0,-1-1 0 0 0,1 1 1 0 0,-1 0-1 0 0,0-1 0 0 0,0 0 1 0 0,-3 2-78 0 0,1-1 86 0 0,4-3-66 0 0,1 0 0 0 0,-1 0-1 0 0,0 1 1 0 0,1-1 0 0 0,-1 0 0 0 0,1 1 0 0 0,-1-1 0 0 0,0 0-1 0 0,1 1 1 0 0,-1-1 0 0 0,1 1 0 0 0,-1-1 0 0 0,1 1-1 0 0,0-1 1 0 0,-1 1 0 0 0,1 0 0 0 0,-1-1 0 0 0,1 1 0 0 0,0-1-1 0 0,-1 1 1 0 0,1 0 0 0 0,0 0-20 0 0,-2 4 78 0 0,-3 3 60 0 0,4-7-108 0 0,0 0 0 0 0,0 1 0 0 0,0-1 0 0 0,0 1 0 0 0,1-1 0 0 0,-1 1 1 0 0,0-1-1 0 0,1 1 0 0 0,-1 0 0 0 0,1-1 0 0 0,0 1 0 0 0,0 0 0 0 0,-1-1 1 0 0,1 1-31 0 0,0 5 163 0 0,0 0-33 0 0,0 4 27 0 0,1 2-9 0 0,-1-13-141 0 0,0 1-1 0 0,0-1 1 0 0,0 1 0 0 0,0-1 0 0 0,1 1 0 0 0,-1-1-1 0 0,0 1 1 0 0,0-1 0 0 0,1 0 0 0 0,-1 1 0 0 0,0-1-1 0 0,1 1 1 0 0,-1-1 0 0 0,0 0 0 0 0,1 1 0 0 0,-1-1-1 0 0,1 0 1 0 0,-1 1 0 0 0,0-1 0 0 0,1 0 0 0 0,-1 0-1 0 0,1 1 1 0 0,-1-1 0 0 0,1 0 0 0 0,-1 0 0 0 0,1 0-1 0 0,-1 0 1 0 0,1 0 0 0 0,-1 1 0 0 0,1-1 0 0 0,-1 0-1 0 0,1 0 1 0 0,0 0-7 0 0,4 2 130 0 0,3 5-81 0 0,8-2 152 0 0,4-4 41 0 0,-6-1-122 0 0,-12 0-109 0 0,20 0 115 0 0,3 0-46 0 0,-9 0-14 0 0,3-2 6 0 0,10-9 2 0 0,-8 9-25 0 0,2-1-8 0 0,-22 3-38 0 0,0-1 0 0 0,0 1 0 0 0,0-1 0 0 0,0 1 0 0 0,0-1 0 0 0,0 1 1 0 0,0-1-1 0 0,0 1 0 0 0,0-1 0 0 0,-1 0 0 0 0,1 1 0 0 0,0-1 0 0 0,0 0 0 0 0,-1 0 0 0 0,1 0 0 0 0,0 0 0 0 0,-1 0 0 0 0,1 0-3 0 0,4-10 13 0 0,-4 9-13 0 0,0 0 0 0 0,0-1 0 0 0,0 1 0 0 0,1 0 0 0 0,-1 0 0 0 0,0 0 0 0 0,1 0 0 0 0,0 0 0 0 0,0 0 0 0 0,-1 0 5 0 0,1 1-1 0 0,-1-1 0 0 0,1 0 0 0 0,-1 0 0 0 0,1-1 0 0 0,-1 1 0 0 0,1-2-4 0 0,3-16-25 0 0,-4 10-28 0 0,-1-1 0 0 0,0 1 0 0 0,-2-5 53 0 0,2 7-46 0 0,-1 0-1 0 0,1 0 0 0 0,0-1 1 0 0,1 1-1 0 0,0 0 1 0 0,0-1 46 0 0,4-7-87 0 0,-4 13 65 0 0,1 0 0 0 0,-1 0 0 0 0,-1-1 0 0 0,1 1-1 0 0,0 0 1 0 0,-1-1 0 0 0,1 1 0 0 0,-1-1 0 0 0,0 1 0 0 0,0 0-1 0 0,0-1 1 0 0,-1 1 0 0 0,0-1 22 0 0,-3-12-98 0 0,2 9 48 0 0,0 1 0 0 0,1-1 0 0 0,-1 1 1 0 0,1-1-1 0 0,1 1 0 0 0,-1-5 50 0 0,1-47-248 0 0,0-89-400 0 0,1 137 600 0 0,0-1-1 0 0,0 1 1 0 0,1-1 0 0 0,0 1 0 0 0,1 0 0 0 0,0-1 48 0 0,-1-3-101 0 0,-9-2 52 0 0,6 15 44 0 0,0 0 1 0 0,0 0-1 0 0,1-1 0 0 0,-1 1 1 0 0,0-1-1 0 0,1 1 0 0 0,-1 0 0 0 0,1-1 1 0 0,-1 1-1 0 0,1-1 0 0 0,0 0 1 0 0,0 1-1 0 0,-1-1 5 0 0,1-9-18 0 0,0-7 76 0 0,0 60 12 0 0,0 1 88 0 0,0 10 110 0 0,0 27 207 0 0,2-55-305 0 0,4 6 2 0 0,1-1 3 0 0,-6-6 1 0 0,-1 53 475 0 0,0-59-467 0 0,0 0 42 0 0,0-12-168 0 0,-1 0-1 0 0,0-1 1 0 0,0 1 0 0 0,-1-1-1 0 0,-1 4-57 0 0,1-3 51 0 0,1-1-1 0 0,-1 1 1 0 0,1-1 0 0 0,0 1-1 0 0,0 3-50 0 0,2 8 141 0 0,-1 2-23 0 0,-2-2-39 0 0,2-15-71 0 0,-1 0-1 0 0,1 0 1 0 0,-1 1 0 0 0,0-1-1 0 0,1 0 1 0 0,-1 0 0 0 0,-1 0-1 0 0,1 0 1 0 0,0 0 0 0 0,0 0-1 0 0,-1-1 1 0 0,1 1 0 0 0,-1 1-8 0 0,-2 0-79 0 0,1 1 76 0 0,-7 11 183 0 0,7-8-185 0 0,1-4-54 0 0,0 0-52 0 0,1 0-62 0 0,-1 0-71 0 0,1 0-70 0 0,0 0-86 0 0,0-1-1 0 0,0-1-66 0 0,1 1-58 0 0,0-1-51 0 0,-1 1-173 0 0,1 0-51 0 0,0 0-208 0 0,0 2-559 0 0</inkml:trace>
  <inkml:trace contextRef="#ctx0" brushRef="#br1" timeOffset="74020.27">26205 2761 10280 0 0,'0'0'230'0'0,"0"0"30"0"0,0 0 20 0 0,0 0-25 0 0,0 0-191 0 0,3 0-36 0 0,-1 0-48 0 0,0 0 59 0 0,0 0 57 0 0,1 0 41 0 0,6 1 419 0 0,-5-1-360 0 0,0 1-82 0 0,-3-1-104 0 0,1 1-38 0 0,11 10 396 0 0,-13-11-358 0 0,0 0 1 0 0,1 0-1 0 0,-1 0 1 0 0,0 1 0 0 0,0-1-1 0 0,0 0 1 0 0,1 0-1 0 0,-1 1 1 0 0,0-1-1 0 0,0 0 1 0 0,0 1-1 0 0,0-1 1 0 0,0 0-1 0 0,0 1 1 0 0,1-1-1 0 0,-1 0 1 0 0,0 1-1 0 0,0-1 1 0 0,0 0-1 0 0,0 0 1 0 0,0 1-1 0 0,0-1 1 0 0,0 0-1 0 0,0 1 1 0 0,0-1-1 0 0,-1 0-10 0 0,1 6 75 0 0,-1 15 100 0 0,5-5 21 0 0,-2-13-148 0 0,0 0 0 0 0,0 1 0 0 0,-1-1 1 0 0,0 1-1 0 0,1 0 0 0 0,-1 0 0 0 0,-1-1 1 0 0,1 1-1 0 0,0 0 0 0 0,-1 0 0 0 0,0 3-48 0 0,0 7 124 0 0,0 1 38 0 0,0 36 467 0 0,0-30-389 0 0,0 1-45 0 0,0 30 370 0 0,0-2-80 0 0,0 0-62 0 0,0 62 503 0 0,0-44-294 0 0,0-66-538 0 0,0-2-13 0 0,0 0-8 0 0,3 0-1 0 0,7 0 3 0 0,-7 0 10 0 0,-3 0 3 0 0,0 0 0 0 0,3-2-14 0 0,7-9-46 0 0,-6 6 30 0 0,-3-2-46 0 0,-1 1-2 0 0,11-13 43 0 0,-8 6-41 0 0,-3 11-12 0 0,1 0 0 0 0,-1 0 0 0 0,1-1 0 0 0,0 1 0 0 0,0 0 0 0 0,0 0 0 0 0,0-1 1 0 0,0 1-1 0 0,0 0 0 0 0,0 0 0 0 0,1 0 0 0 0,-1 1 0 0 0,1-1 0 0 0,-1 0 0 0 0,17-17 6 0 0,4-4-108 0 0,4 2-96 0 0,19-8-38 0 0,-42 28 229 0 0,-1 0 0 0 0,1 0-1 0 0,0 1 1 0 0,0-1 0 0 0,0 1 0 0 0,0-1 0 0 0,0 1 0 0 0,0 0 0 0 0,0 1 0 0 0,0-1 0 0 0,1 0 7 0 0,4 1-24 0 0,11-1-10 0 0,-12-1 13 0 0,-1 1 0 0 0,0 0 0 0 0,1 1 0 0 0,-1-1 0 0 0,0 1 0 0 0,1 1 21 0 0,-1 0-21 0 0,-1 0-1 0 0,1 1 1 0 0,0 0-1 0 0,-1 0 0 0 0,0 1 1 0 0,0 0-1 0 0,0 0 1 0 0,1 0 21 0 0,23 24-25 0 0,-26-25 30 0 0,-1-1-5 0 0,-1-1 0 0 0,1 0 0 0 0,-1 1 0 0 0,0 0 0 0 0,0-1 0 0 0,0 1 0 0 0,1 0 0 0 0,-2 0 0 0 0,1 0 0 0 0,0 0 0 0 0,1 6 0 0 0,-1 0 0 0 0,0 0 0 0 0,-1 1 0 0 0,0-1 0 0 0,-1 7 0 0 0,1 5 0 0 0,0-20 0 0 0,0 1 0 0 0,0-1 0 0 0,0 1 0 0 0,0-1 0 0 0,0 1 0 0 0,0-1 0 0 0,0 1 0 0 0,0-1 0 0 0,0 1 0 0 0,0-1 0 0 0,0 1 0 0 0,0-1 0 0 0,0 1 0 0 0,0-1 0 0 0,-1 1 0 0 0,1-1 0 0 0,0 1 0 0 0,0-1 0 0 0,0 0 0 0 0,-1 1 0 0 0,1-1 0 0 0,0 1 0 0 0,-1-1 0 0 0,1 0 0 0 0,0 1 0 0 0,-1-1 0 0 0,1 0 0 0 0,-1 1 0 0 0,1-1 0 0 0,0 0 0 0 0,-1 0 0 0 0,0 1 0 0 0,-5 3 0 0 0,0 9 0 0 0,5-10 4 0 0,0-1-1 0 0,-1 0 0 0 0,0 0 0 0 0,1 1 0 0 0,-1-1 0 0 0,0 0 0 0 0,0-1 0 0 0,0 1 0 0 0,-1 0-3 0 0,-5 4 35 0 0,-1-1 1 0 0,1 0-1 0 0,-4 1-35 0 0,7-4 18 0 0,4-1-14 0 0,-1-1-1 0 0,1 1 0 0 0,0-1 1 0 0,-1 0-1 0 0,1 1 0 0 0,-1-1 0 0 0,1 0 1 0 0,0 0-1 0 0,-1 0 0 0 0,0 0-3 0 0,-16 2 50 0 0,7 3-39 0 0,8-4-5 0 0,0 1-1 0 0,0-1 1 0 0,0 0 0 0 0,0 0-1 0 0,0 0 1 0 0,0-1-1 0 0,0 1 1 0 0,-1-1-1 0 0,1 0 1 0 0,-3 0-6 0 0,-3 0 24 0 0,-2 0-41 0 0,0 0-38 0 0,-2 0-34 0 0,-11 0-178 0 0,0 0-96 0 0,21 0 187 0 0,1 0 67 0 0,-3 0 33 0 0,0-2 63 0 0,2 1-20 0 0,1-1-58 0 0,0 0-85 0 0,-1 0-77 0 0,1 0-110 0 0,1 0 134 0 0,-1 1-35 0 0,1-1-38 0 0,-1 1-40 0 0,1 0 175 0 0,0 0-221 0 0,0 0-54 0 0,0 0-49 0 0,0 0-41 0 0,-1-1-154 0 0,1 1-42 0 0,-1-2-186 0 0,-2 0-501 0 0</inkml:trace>
  <inkml:trace contextRef="#ctx0" brushRef="#br1" timeOffset="74336.36">26552 3298 8984 0 0,'71'0'200'0'0,"-64"0"-149"0"0,-1 0 0 0 0,1 0-1 0 0,-1 1 1 0 0,0 0 0 0 0,1 0 0 0 0,-1 1 0 0 0,0 0 0 0 0,3 1-51 0 0,0 0 74 0 0,12 1 79 0 0,-5-5-68 0 0,-6 1-68 0 0,13 0 23 0 0,-4 0 82 0 0,0 0 89 0 0,4 0 93 0 0,-15-1-126 0 0,2-1 99 0 0,3-2 222 0 0,11-5 416 0 0,-15 5-554 0 0,-2 2-132 0 0,0-1-40 0 0,-1 1-49 0 0,-1 0-57 0 0,5-1 205 0 0,-2 0-70 0 0,2 0 23 0 0,10-7 176 0 0,-11 5-153 0 0,-1 0-35 0 0,10-4 142 0 0,2 0-53 0 0,-16 6-245 0 0,0 1-1 0 0,0-1 1 0 0,0 1-1 0 0,0-1 1 0 0,2-3-73 0 0,7-10 148 0 0,-10 11-114 0 0,-3 5-27 0 0,0-1 1 0 0,1 0 0 0 0,-1 1 0 0 0,0-1-1 0 0,0 0 1 0 0,1 1 0 0 0,-1-1 0 0 0,1 1-1 0 0,-1-1 1 0 0,1 1 0 0 0,-1-1 0 0 0,1 1 0 0 0,-1-1-1 0 0,1 1 1 0 0,-1-1 0 0 0,1 1 0 0 0,-1 0-1 0 0,1-1 1 0 0,0 1 0 0 0,-1 0 0 0 0,1 0-1 0 0,0-1-7 0 0,4-1 30 0 0,-5 2-25 0 0,1-1 0 0 0,0 1-1 0 0,-1 0 1 0 0,1-1-1 0 0,-1 1 1 0 0,1 0-1 0 0,-1-1 1 0 0,1 1-1 0 0,-1-1 1 0 0,1 1 0 0 0,-1 0-1 0 0,0-1 1 0 0,1 1-1 0 0,-1-1 1 0 0,1 0-1 0 0,-1 1 1 0 0,0-1-1 0 0,0 1 1 0 0,1-1-1 0 0,-1 1 1 0 0,0-1 0 0 0,0 0-1 0 0,0 1 1 0 0,0-1-1 0 0,1 0 1 0 0,-1 1-1 0 0,0-1 1 0 0,0 1-1 0 0,0-1 1 0 0,0 0 0 0 0,-1 1-1 0 0,1-1 1 0 0,0 0-1 0 0,0 1 1 0 0,0-1-1 0 0,0 1 1 0 0,-1-1-1 0 0,1 0 1 0 0,0 1-1 0 0,-1-1 1 0 0,1 1 0 0 0,0-1-1 0 0,-1 1 1 0 0,1-1-1 0 0,-1 1 1 0 0,1-1-1 0 0,0 1 1 0 0,-1 0-1 0 0,1-1 1 0 0,-1 1-1 0 0,0-1-4 0 0,1 1 3 0 0,0 0-1 0 0,0 0 0 0 0,0 0 0 0 0,0 0 0 0 0,0 0 0 0 0,0 0 0 0 0,0 0 0 0 0,0 0 0 0 0,-1 0 1 0 0,1 0-1 0 0,0 0 0 0 0,0 0 0 0 0,0 0 0 0 0,0-1 0 0 0,0 1 0 0 0,0 0 0 0 0,0 0 0 0 0,0 0 0 0 0,0 0 1 0 0,0 0-1 0 0,0 0 0 0 0,0 0 0 0 0,0 0 0 0 0,0-1 0 0 0,0 1 0 0 0,0 0 0 0 0,0 0 0 0 0,0 0 1 0 0,0 0-1 0 0,0 0 0 0 0,0 0 0 0 0,0-1 0 0 0,0 1 0 0 0,0 0 0 0 0,0 0 0 0 0,0 0 0 0 0,0 0 0 0 0,0 0 1 0 0,0 0-1 0 0,0 0 0 0 0,0-1 0 0 0,0 1 0 0 0,0 0 0 0 0,0 0 0 0 0,0 0 0 0 0,0 0 0 0 0,0 0 1 0 0,0 0-1 0 0,1 0 0 0 0,-1 0 0 0 0,0 0 0 0 0,0 0 0 0 0,0-1 0 0 0,0 1 0 0 0,0 0 0 0 0,0 0 0 0 0,0 0-2 0 0,1-1 10 0 0,0 1 0 0 0,0-1-1 0 0,0 0 1 0 0,0 0-1 0 0,0 0 1 0 0,-1 0-1 0 0,1 0 1 0 0,0 0 0 0 0,-1 0-1 0 0,1 0 1 0 0,-1-1-1 0 0,1 1 1 0 0,-1 0-1 0 0,1 0 1 0 0,-1 0 0 0 0,0-1-1 0 0,0 1 1 0 0,0 0-10 0 0,0-1 12 0 0,0 0 0 0 0,-1 0 1 0 0,0 0-1 0 0,1 1 0 0 0,-1-1 1 0 0,0 0-1 0 0,0 1 0 0 0,0-1 1 0 0,0 0-1 0 0,0 1 0 0 0,0-1 1 0 0,0 1-1 0 0,-1-1 0 0 0,1 1 1 0 0,-2-1-13 0 0,-7-9 26 0 0,3 8 51 0 0,-2 3-78 0 0,6 1 5 0 0,1-1-5 0 0,-23 2 26 0 0,15 2 47 0 0,3 6 59 0 0,-2 3 75 0 0,-2-3-36 0 0,2-2-61 0 0,-2 8 111 0 0,0-9-156 0 0,9-6-60 0 0,0 0 0 0 0,0 0 0 0 0,0 1-1 0 0,0-1 1 0 0,0 0 0 0 0,0 1 0 0 0,0-1 0 0 0,0 1 0 0 0,1 0 0 0 0,-1-1-1 0 0,1 1 1 0 0,-1 0 0 0 0,1 0 0 0 0,0 0 0 0 0,-1 2-4 0 0,-2 9 27 0 0,3-9-18 0 0,0 0 1 0 0,0 0-1 0 0,-1 0 1 0 0,1-1 0 0 0,-1 1-1 0 0,0 0 1 0 0,0-1 0 0 0,-1 1-10 0 0,-5 11 95 0 0,4 1 45 0 0,2-4 32 0 0,1-1 1 0 0,0 1 0 0 0,2 6-173 0 0,-1-10 68 0 0,1 2-40 0 0,4 1-74 0 0,2 3-40 0 0,-4-3 32 0 0,-2-7 26 0 0,0 0 1 0 0,1 1-1 0 0,-1-2 1 0 0,1 1-1 0 0,0 0 1 0 0,2 3 27 0 0,-3-6-4 0 0,0 1 1 0 0,0 0 0 0 0,1-1 0 0 0,-1 1 0 0 0,1-1 0 0 0,0 0 0 0 0,-1 1 0 0 0,1-1 0 0 0,0 0-1 0 0,1 0 4 0 0,2 2-1 0 0,-5-3 3 0 0,1 0 0 0 0,0 1 0 0 0,-1-1 1 0 0,1 0-1 0 0,0 0 0 0 0,-1 1 0 0 0,1-1 0 0 0,-1 1 0 0 0,1-1 1 0 0,-1 1-1 0 0,1-1 0 0 0,-1 1 0 0 0,1-1 0 0 0,-1 1 1 0 0,1-1-1 0 0,-1 1 0 0 0,0-1 0 0 0,1 1 0 0 0,-1 0 0 0 0,0-1 1 0 0,1 1-1 0 0,-1 0-2 0 0,2 4 13 0 0,-1-4-10 0 0,0 0-1 0 0,0 1 0 0 0,0-1 1 0 0,0 0-1 0 0,0 0 0 0 0,0 0 1 0 0,1 0-1 0 0,-1 0 1 0 0,0 0-1 0 0,1 0 0 0 0,-1-1 1 0 0,0 1-1 0 0,1 0 0 0 0,-1-1 1 0 0,1 1-1 0 0,-1-1 0 0 0,1 1 1 0 0,-1-1-1 0 0,1 0 0 0 0,-1 0 1 0 0,2 0-3 0 0,7 1 16 0 0,0-1 1 0 0,0 0 0 0 0,3-1-17 0 0,6 1 38 0 0,-10 0-133 0 0,-1 0 62 0 0,18 0 84 0 0,-15 0-86 0 0,-1 0-99 0 0,-5 0 15 0 0,0 0-41 0 0,1 0-46 0 0,-1 0-54 0 0,0 0-57 0 0,0 0-65 0 0,-2 0-38 0 0,0 0-67 0 0,0 0-58 0 0,1 0-51 0 0,-1 0-177 0 0,1 0-50 0 0,1 0-214 0 0,2 0-573 0 0</inkml:trace>
  <inkml:trace contextRef="#ctx0" brushRef="#br1" timeOffset="73103.98">24675 3077 8352 0 0,'0'0'190'0'0,"-3"0"28"0"0,3 0-207 0 0,-1 0 0 0 0,0 0 0 0 0,1 0 0 0 0,-1 0 0 0 0,1 0 0 0 0,-1 0 1 0 0,1 1-1 0 0,-1-1 0 0 0,0 0 0 0 0,1 0 0 0 0,-1 0 0 0 0,1 1 0 0 0,-1-1 0 0 0,1 0 1 0 0,-1 1-1 0 0,1-1 0 0 0,0 1 0 0 0,-1-1 0 0 0,1 0 0 0 0,-1 1 0 0 0,1-1 0 0 0,0 1 1 0 0,-1-1-1 0 0,1 1-11 0 0,-7 6 152 0 0,-3-5-115 0 0,9-2-38 0 0,-1 0 0 0 0,0 0 0 0 0,0 1 0 0 0,0-1 0 0 0,1 0 1 0 0,-1 1-1 0 0,0 0 0 0 0,1-1 0 0 0,-1 1 0 0 0,1 0 0 0 0,-1 0 0 0 0,1 0 1 0 0,-1 0-1 0 0,1 0 0 0 0,-1 0 0 0 0,1 0 0 0 0,0 1 0 0 0,0-1 1 0 0,-1 1 0 0 0,-5 5 29 0 0,-2-1 40 0 0,-1-2 188 0 0,-3 3 182 0 0,4 3-175 0 0,7-7-185 0 0,0 1-1 0 0,0-1 1 0 0,0 0 0 0 0,-1 1-1 0 0,0-1 1 0 0,0 0-1 0 0,0 0 1 0 0,0-1-1 0 0,0 1 1 0 0,0-1 0 0 0,-1 0-1 0 0,1 1 1 0 0,-1-1-1 0 0,0 0-78 0 0,-4 1 240 0 0,0 0-37 0 0,-1 1 4 0 0,-2 4 59 0 0,10-7-221 0 0,0 0-1 0 0,-1 1 1 0 0,1-1 0 0 0,0 0-1 0 0,0 1 1 0 0,0-1-1 0 0,0 1 1 0 0,0 0 0 0 0,0-1-1 0 0,0 2-44 0 0,-1 12 397 0 0,0-4-157 0 0,-4 1 12 0 0,0 1-17 0 0,4-2-23 0 0,2-2-82 0 0,0-1 48 0 0,0 12 291 0 0,0-16-357 0 0,0 0-33 0 0,0-2 130 0 0,0-2-28 0 0,5 1-23 0 0,0 0-51 0 0,0 1-28 0 0,2 2-19 0 0,0-1 46 0 0,-2-11 82 0 0,-3 7-160 0 0,0 1 1 0 0,-1-1 0 0 0,1 1 0 0 0,0-1 0 0 0,0 1 0 0 0,0 0-1 0 0,-1 0 1 0 0,1 0 0 0 0,0 0 0 0 0,0 0 0 0 0,1 0-29 0 0,0 0 66 0 0,3-2 108 0 0,7-6-90 0 0,2 4-40 0 0,-1 0-20 0 0,0-2-8 0 0,6-5 55 0 0,-4 2-52 0 0,-6 4-15 0 0,-8 4 1 0 0,1 0 1 0 0,-1 0-1 0 0,0 0 1 0 0,0-1 0 0 0,0 1-1 0 0,0-1 1 0 0,0 1-1 0 0,0-1 1 0 0,0 0-6 0 0,14-11 10 0 0,-11 11-10 0 0,-4 2 0 0 0,-1-1 0 0 0,1 1 0 0 0,0 0 0 0 0,-1-1 0 0 0,1 1 0 0 0,-1 0 0 0 0,1-1 0 0 0,0 1 0 0 0,-1-1 0 0 0,1 1 0 0 0,-1 0 0 0 0,1-1 0 0 0,-1 0 0 0 0,0 1 0 0 0,1-1 0 0 0,-1 1 0 0 0,1-1 0 0 0,-1 1 0 0 0,0-1 0 0 0,0 0 0 0 0,1 1 0 0 0,-1-1 0 0 0,2-4 0 0 0,25-43-21 0 0,-26 45-6 0 0,0 0 0 0 0,-1-1 0 0 0,1 0 0 0 0,-1 1 0 0 0,1-1 0 0 0,-1 1 0 0 0,0-1 0 0 0,-1 1 0 0 0,1-2 27 0 0,-1-3-64 0 0,1 5-32 0 0,0 3 1 0 0,0-3-1 0 0,0 3 89 0 0,0-1 1 0 0,0 0 0 0 0,0 1 0 0 0,0-1 0 0 0,0 0 0 0 0,1 1 0 0 0,-1-1 0 0 0,0 0 0 0 0,0 1 0 0 0,0-1 0 0 0,1 0 0 0 0,-1 1 0 0 0,0-1 0 0 0,1 1 0 0 0,-1-1 6 0 0,1 1-5 0 0,-1-1 0 0 0,1 1 0 0 0,-1 0 0 0 0,1-1 0 0 0,0 1-1 0 0,-1 0 1 0 0,1 0 0 0 0,0 0 0 0 0,-1-1 0 0 0,1 1 0 0 0,0 0 0 0 0,-1 0 0 0 0,1 0 0 0 0,0 0 0 0 0,0 0 5 0 0,1 0-91 0 0,-2 0 19 0 0,0 3 2 0 0,-5 12-63 0 0,1-5 62 0 0,3-4 71 0 0,5 11-11 0 0,-3-14 9 0 0,0 0 0 0 0,0 0 1 0 0,0 0-1 0 0,0 0 0 0 0,-1 0 1 0 0,1 0-1 0 0,-1 1 1 0 0,0-1 1 0 0,-1 13-50 0 0,1-11 49 0 0,-1-1 0 0 0,1 0 0 0 0,0 1 0 0 0,0-1-1 0 0,0 0 1 0 0,1 1 0 0 0,0-1 0 0 0,0 0 0 0 0,1 4 1 0 0,1-2 0 0 0,-1 0 0 0 0,2 0 0 0 0,-1 0 0 0 0,1 0 0 0 0,0 0 0 0 0,0 0 0 0 0,1 0 0 0 0,8 9 0 0 0,-11-10 0 0 0,-2-4 0 0 0,1 0 0 0 0,-1-1 0 0 0,0 1 0 0 0,1 0 0 0 0,-1-1 0 0 0,0 1 0 0 0,1-1 0 0 0,-1 1 0 0 0,1-1 0 0 0,-1 1 0 0 0,0-1 0 0 0,1 1 0 0 0,0-1 0 0 0,-1 1 0 0 0,1-1 0 0 0,-1 1 0 0 0,1-1 0 0 0,-1 0 0 0 0,1 1 0 0 0,0-1 0 0 0,-1 0 0 0 0,1 0 0 0 0,4 3 0 0 0,43 23 0 0 0,-33-23 0 0 0,-6-3-17 0 0,14 0 47 0 0,-10 0-85 0 0,-5 0-74 0 0,0 0-108 0 0,-8 0 228 0 0,0 0 1 0 0,0 0-1 0 0,0 0 1 0 0,0 0 0 0 0,0 0-1 0 0,0 0 1 0 0,0 0 0 0 0,1 0-1 0 0,-1 0 1 0 0,0 0 0 0 0,0 0-1 0 0,0 0 1 0 0,0 0 0 0 0,0 0-1 0 0,0 0 1 0 0,0 0 0 0 0,0 0-1 0 0,0 0 1 0 0,0 0 0 0 0,1 0-1 0 0,-1 0 1 0 0,0 0-1 0 0,0 0 1 0 0,0 0 0 0 0,0 0-1 0 0,0 0 1 0 0,0-1 0 0 0,0 1-1 0 0,0 0 1 0 0,0 0 0 0 0,0 0-1 0 0,0 0 1 0 0,0 0 0 0 0,0 0-1 0 0,0 0 1 0 0,1 0 0 0 0,-1 0-1 0 0,0 0 1 0 0,0 0 0 0 0,0 0-1 0 0,0-1 1 0 0,0 1-1 0 0,0 0 1 0 0,0 0 0 0 0,0 0-1 0 0,0 0 1 0 0,0 0 0 0 0,0 0-1 0 0,0 0 1 0 0,0 0 0 0 0,0 0-1 0 0,0 0 1 0 0,0-1 0 0 0,0 1-1 0 0,0 0 1 0 0,0 0 0 0 0,-1 0 8 0 0,1-13-508 0 0</inkml:trace>
  <inkml:trace contextRef="#ctx0" brushRef="#br1" timeOffset="73489.12">24990 3156 9728 0 0,'0'0'222'0'0,"3"2"30"0"0,-2 0-221 0 0,1-1-1 0 0,-1 1 1 0 0,0-1-1 0 0,0 1 1 0 0,0 0-1 0 0,0-1 1 0 0,0 1-1 0 0,-1 0 1 0 0,1-1-1 0 0,0 1 1 0 0,-1 0-1 0 0,0 0 1 0 0,1 0-1 0 0,-1 0 1 0 0,0 0-31 0 0,1 6 61 0 0,-1 1-38 0 0,0-7-25 0 0,0-1 1 0 0,0 1-1 0 0,1-1 1 0 0,-1 1-1 0 0,0 0 1 0 0,1-1-1 0 0,-1 1 1 0 0,1-1 0 0 0,0 0-1 0 0,-1 1 1 0 0,1-1-1 0 0,0 1 1 0 0,0-1-1 0 0,0 0 1 0 0,0 0-1 0 0,0 1 1 0 0,0-1-1 0 0,0 0 1 0 0,1 1 1 0 0,6 7 37 0 0,-1 3 71 0 0,-5-6 1 0 0,-1 1 34 0 0,1 6 208 0 0,1-5-106 0 0,0-1 59 0 0,9 12 745 0 0,-8-10-620 0 0,1-2-98 0 0,-2 1-33 0 0,1-2-66 0 0,-1 2-13 0 0,2 2 63 0 0,-4-8-445 0 0,0 0 105 0 0,-1 0 94 0 0,1 0 81 0 0,-1 1 116 0 0,0 0 82 0 0,1 1 143 0 0,-1 1 322 0 0,0-2-119 0 0,0-2-249 0 0,-1-1-104 0 0,1 0-44 0 0,0-1-13 0 0,0-1-109 0 0,0 0-119 0 0,0 1-36 0 0,0-2-37 0 0,0 1-42 0 0,0-5 100 0 0,0 4 0 0 0,-1 1 1 0 0,1 0-1 0 0,0 0 0 0 0,1 0 0 0 0,-1 0 1 0 0,0 0-1 0 0,0-1 0 0 0,1 1 0 0 0,0 0 0 0 0,0-1-8 0 0,4-5 15 0 0,-4 7-11 0 0,-1-1-1 0 0,1 1 1 0 0,0 0 0 0 0,0-1 0 0 0,0 0 0 0 0,-1 1 0 0 0,1-1 0 0 0,-1 1 0 0 0,1-1 0 0 0,-1 1 0 0 0,0-1 0 0 0,1 0 0 0 0,-1 1 0 0 0,0-1-4 0 0,0-2 1 0 0,1 1 0 0 0,0-1-1 0 0,0 1 1 0 0,0 0 0 0 0,0 0 0 0 0,0-1 0 0 0,1 1 0 0 0,-1 0 0 0 0,1 0 0 0 0,0 0 0 0 0,0 1 0 0 0,0-1-1 0 0,10-17-1 0 0,-10 2-12 0 0,1-1-47 0 0,-1 15 44 0 0,0-1 0 0 0,0 0 0 0 0,0 1 0 0 0,0 0 0 0 0,1-1 16 0 0,-2 4-9 0 0,1-1 1 0 0,-1 0-1 0 0,0 1 0 0 0,0 0 1 0 0,1-1-1 0 0,-1 1 0 0 0,1 0 1 0 0,-1 0-1 0 0,1-1 0 0 0,0 1 9 0 0,22-9-191 0 0,-1-1-26 0 0,-5 3 92 0 0,-15 7 112 0 0,0 0-1 0 0,0 0 0 0 0,0 0 0 0 0,0 1 1 0 0,0 0-1 0 0,1-1 0 0 0,1 1 14 0 0,-3 0-7 0 0,-1 0 1 0 0,1 0-1 0 0,0 0 0 0 0,-1 1 1 0 0,1-1-1 0 0,0 0 0 0 0,-1 1 0 0 0,1-1 1 0 0,0 1-1 0 0,-1-1 0 0 0,1 1 1 0 0,-1 0-1 0 0,1 0 0 0 0,-1 0 1 0 0,1 0 6 0 0,6 4-31 0 0,2 0-8 0 0,-7-4 36 0 0,-1 0 0 0 0,0 0 1 0 0,1 0-1 0 0,-1 1 0 0 0,0-1 1 0 0,0 0-1 0 0,0 1 0 0 0,0 0 0 0 0,0 0 3 0 0,15 14-76 0 0,19 14 76 0 0,-13-13 4 0 0,-20-15-4 0 0,0 0 0 0 0,0 1 0 0 0,0-1 0 0 0,-1 1 0 0 0,1 0 0 0 0,-1 0 0 0 0,1 0 0 0 0,-1 0 0 0 0,0 0 0 0 0,0 1 0 0 0,0 0 0 0 0,0 0 0 0 0,1 1 0 0 0,0-1 0 0 0,0 0 0 0 0,0 0 0 0 0,3 3 0 0 0,-5-5 0 0 0,1-1 0 0 0,-1 1 0 0 0,1 0 0 0 0,-1 0 0 0 0,0 0 0 0 0,0 0 0 0 0,0 0 0 0 0,0 0 0 0 0,0 1 0 0 0,0-1 0 0 0,-1 0 0 0 0,1 0 0 0 0,6 17 0 0 0,5-7 0 0 0,-10-10 0 0 0,0 0 0 0 0,0 0 0 0 0,-1 0 0 0 0,1 0 0 0 0,0 0 0 0 0,-1 0 0 0 0,1 0 0 0 0,-1 1 0 0 0,1 0 0 0 0,24 28 0 0 0,-23-26-2 0 0,-3-4 2 0 0,0 0-1 0 0,0-1 0 0 0,1 1 1 0 0,-1-1-1 0 0,0 1 0 0 0,1 0 1 0 0,-1-1-1 0 0,0 1 0 0 0,1-1 1 0 0,-1 1-1 0 0,1-1 0 0 0,-1 1 1 0 0,1-1-1 0 0,-1 1 0 0 0,1-1 0 0 0,-1 0 1 0 0,1 1-1 0 0,0-1 0 0 0,-1 0 1 0 0,1 1-1 0 0,0-1 0 0 0,0 0 1 0 0,4 3-21 0 0,0 1-82 0 0,3 7 16 0 0,-5-5-34 0 0,-1-3 1 0 0,1-1-57 0 0,-1-1 22 0 0,0 0-35 0 0,1-1-37 0 0,0 1-41 0 0,-1-1 9 0 0,-1 0-40 0 0,2 0-400 0 0,-1 0 98 0 0,0 0-53 0 0,1 0-769 0 0,-1 0-603 0 0,-1 0-1150 0 0</inkml:trace>
  <inkml:trace contextRef="#ctx0" brushRef="#br1" timeOffset="70213.63">20273 3219 9384 0 0,'0'0'208'0'0,"0"0"33"0"0,0 0 16 0 0,1 0-106 0 0,1 0-78 0 0,1 0-43 0 0,2 0-17 0 0,16 0 76 0 0,-14 0 132 0 0,2 1 43 0 0,25-1 911 0 0,-21-4-716 0 0,-5-1-282 0 0,-7 4-151 0 0,1 1 1 0 0,-1-1-1 0 0,1 0 0 0 0,-1 0 0 0 0,1 0 0 0 0,-1 1 1 0 0,1-1-1 0 0,-1 1 0 0 0,1-1 0 0 0,0 1 0 0 0,-1 0 1 0 0,1-1-1 0 0,0 1 0 0 0,-1 0-26 0 0,13-2 172 0 0,-4-4-43 0 0,0 1-50 0 0,4 2-56 0 0,-9 3-40 0 0,6 0 78 0 0,-7 0-93 0 0,0 0-83 0 0,-2 0 16 0 0,0 0-34 0 0,1 0-60 0 0,-1 0-52 0 0,0 0-58 0 0,1 0-65 0 0,-1 0-69 0 0,0 0-77 0 0,1 0-82 0 0,-1 0-87 0 0,4 0-959 0 0,4 0-938 0 0</inkml:trace>
  <inkml:trace contextRef="#ctx0" brushRef="#br1" timeOffset="70533.53">20936 2967 7856 0 0,'0'0'174'0'0,"0"0"29"0"0,-3 0 13 0 0,-4-2-95 0 0,3-3-47 0 0,-1-2-46 0 0,5 7-28 0 0,-1 0 0 0 0,0-1 0 0 0,0 1 0 0 0,1 0 0 0 0,-1-1 0 0 0,0 1 0 0 0,0 0 0 0 0,0 0 0 0 0,0 0 0 0 0,0 0 0 0 0,1 0 0 0 0,-1 0 0 0 0,0 0 0 0 0,-1 0 0 0 0,-7 0 44 0 0,1 1 74 0 0,-1 0 133 0 0,7 0-189 0 0,0 0-1 0 0,1-1 0 0 0,-1 1 0 0 0,0 0 1 0 0,1-1-1 0 0,-1 1 0 0 0,1 0 1 0 0,0 0-1 0 0,-1 0 0 0 0,1 1 1 0 0,0-1-62 0 0,-1 0 233 0 0,1 0-43 0 0,-1 0-38 0 0,1 0-35 0 0,0-1-13 0 0,-1 0-36 0 0,-2 0 14 0 0,0 0-23 0 0,2 1 66 0 0,-3 2 9 0 0,-3 1 168 0 0,-1 0-1 0 0,0 2 1 0 0,-2 1-302 0 0,0 3 258 0 0,4 1-43 0 0,4-6-132 0 0,3-5-65 0 0,0 1 0 0 0,0 0 0 0 0,-1-1 0 0 0,1 1 1 0 0,0 0-1 0 0,-1-1 0 0 0,1 1 0 0 0,-1-1 0 0 0,1 1 0 0 0,0-1 0 0 0,-1 1 0 0 0,1-1 0 0 0,-1 1 0 0 0,1-1 0 0 0,-1 1 0 0 0,0-1 0 0 0,1 0 0 0 0,-1 1 0 0 0,1-1 0 0 0,-1 0 0 0 0,0 1 1 0 0,0-1-19 0 0,-4 2 69 0 0,-6 10 173 0 0,-3 14 204 0 0,10-19-317 0 0,-2 5 131 0 0,1-1-50 0 0,1-2-57 0 0,0 4 110 0 0,4 9 27 0 0,1-10-149 0 0,2 1 9 0 0,2-3-33 0 0,0-2-46 0 0,0 3-1 0 0,-5-10-65 0 0,0 1-1 0 0,1-1 0 0 0,-1 0 1 0 0,1 0-1 0 0,-1 0 0 0 0,1 0 1 0 0,-1 0-1 0 0,1 0 0 0 0,0 0 1 0 0,0 0-1 0 0,-1 0 1 0 0,1 0-1 0 0,0-1 0 0 0,0 1 1 0 0,0 0-1 0 0,0 0 0 0 0,0-1 1 0 0,1 1-5 0 0,11 5 27 0 0,-8 4 47 0 0,20 4 36 0 0,-21-12-97 0 0,5 1-1 0 0,16-3 71 0 0,-9 0-71 0 0,-6 0 41 0 0,3 0-51 0 0,2 0-49 0 0,0 0-46 0 0,1 0-44 0 0,-2 0-41 0 0,-1 0-38 0 0,-4 0-35 0 0,9 0-242 0 0</inkml:trace>
  <inkml:trace contextRef="#ctx0" brushRef="#br1" timeOffset="70871.57">21157 3172 7424 0 0,'0'0'166'0'0,"0"0"29"0"0,2 0 12 0 0,11 0-34 0 0,3-3-138 0 0,-8-2-29 0 0,-3 2 38 0 0,0 0 50 0 0,1 2 68 0 0,2 0 86 0 0,3-1 171 0 0,1-4 70 0 0,1 0-3 0 0,-2 4-72 0 0,0 0-78 0 0,2-4 21 0 0,-5 1-156 0 0,8-3 252 0 0,0 0-62 0 0,0 0-52 0 0,-1 0-42 0 0,16 3 319 0 0,-18-5-422 0 0,-10 6-51 0 0,-2 0-75 0 0,-2-4-14 0 0,1 8-33 0 0,0 0-19 0 0,0 0 0 0 0,0 0 0 0 0,0 0 0 0 0,0-1 0 0 0,0 1 0 0 0,0 0-1 0 0,0 0 1 0 0,0 0 0 0 0,0 0 0 0 0,0 0 0 0 0,0 0 0 0 0,0 0 0 0 0,0 0 0 0 0,0 0 0 0 0,0 0 0 0 0,0-1 0 0 0,0 1 0 0 0,0 0 0 0 0,0 0 0 0 0,0 0 0 0 0,0 0 0 0 0,0 0 0 0 0,0 0 0 0 0,0 0 0 0 0,0 0 0 0 0,0 0 0 0 0,0 0 0 0 0,0 0 0 0 0,0-1 0 0 0,1 1 0 0 0,-1 0 0 0 0,0 0 0 0 0,0 0 0 0 0,0 0 0 0 0,0 0 0 0 0,0 0 0 0 0,0 0 0 0 0,0 0 0 0 0,0 0 0 0 0,0 0 0 0 0,0 0 0 0 0,0 0 0 0 0,1 0 0 0 0,-1 0 0 0 0,0 0 0 0 0,0 0 0 0 0,0 0 0 0 0,0 0 0 0 0,0 0 0 0 0,0 0 0 0 0,0 0 0 0 0,0 0 0 0 0,0 0 0 0 0,0 0 0 0 0,1 0 0 0 0,-1 0 0 0 0,0 0-2 0 0,13-2 33 0 0,-12 1-28 0 0,0 0 0 0 0,0 0 0 0 0,1 1 0 0 0,-1-1 0 0 0,0 0 0 0 0,0 0 0 0 0,0 0 0 0 0,-1 0 0 0 0,1 0 0 0 0,0 0 0 0 0,0-1 0 0 0,0 0-5 0 0,-1 2 5 0 0,1-1-1 0 0,-1 0 1 0 0,0 1 0 0 0,0-1-1 0 0,1 0 1 0 0,-1 0 0 0 0,0 1-1 0 0,0-1 1 0 0,0 0-1 0 0,0 0 1 0 0,0 0 0 0 0,0 1-1 0 0,0-1 1 0 0,0 0 0 0 0,-1 0-1 0 0,1 1 1 0 0,0-1-1 0 0,0 0 1 0 0,-1 1 0 0 0,1-1-1 0 0,-1 0-4 0 0,-8-11 64 0 0,9 11-57 0 0,-6-3 68 0 0,1 4-46 0 0,0-1-14 0 0,-1-9-4 0 0,6 9-11 0 0,0 1 0 0 0,-1 0 1 0 0,1 0-1 0 0,-1 0 1 0 0,1-1-1 0 0,-1 1 0 0 0,1 0 1 0 0,-1 0-1 0 0,1 0 1 0 0,-1 0-1 0 0,1 0 0 0 0,-1 0 1 0 0,1 0-1 0 0,-1 0 1 0 0,1 0-1 0 0,-1 0 1 0 0,1 0-1 0 0,-1 0 0 0 0,1 0 1 0 0,-1 0-1 0 0,1 0 1 0 0,-1 1-1 0 0,1-1 0 0 0,-1 0 1 0 0,1 0-1 0 0,-1 1 0 0 0,-28 12 56 0 0,28-13-57 0 0,0 1 1 0 0,0-1 0 0 0,0 0-1 0 0,0 1 1 0 0,1-1 0 0 0,-1 1-1 0 0,0-1 1 0 0,0 1 0 0 0,1-1-1 0 0,-1 1 1 0 0,0 0 0 0 0,1-1-1 0 0,-1 1 1 0 0,0 1 0 0 0,-21 20 3 0 0,18-17-3 0 0,-1 0 0 0 0,1 0 0 0 0,0 1 0 0 0,1-1 0 0 0,-1 1 0 0 0,1 0 0 0 0,0-1 0 0 0,-1 1 0 0 0,0-1 0 0 0,-1 0 0 0 0,1 0 0 0 0,2-4 0 0 0,1 1 0 0 0,-1 0 0 0 0,1 0 0 0 0,0 0 0 0 0,-1 0 0 0 0,1 0 0 0 0,0 0 0 0 0,0 0 0 0 0,0 0 0 0 0,1 1 0 0 0,-1-1 0 0 0,1 0 0 0 0,-1 1 0 0 0,1-1 0 0 0,-3 11 0 0 0,-4 0 0 0 0,6-12 0 0 0,0 1 0 0 0,1-1 0 0 0,-1 1 0 0 0,0-1 0 0 0,1 1 0 0 0,-1-1 0 0 0,1 1 0 0 0,-1 0 0 0 0,1-1 0 0 0,0 1 0 0 0,-1 0 0 0 0,1-1 0 0 0,0 1 0 0 0,0 0 0 0 0,0 59 0 0 0,0-60 0 0 0,1 1 0 0 0,-1 0 0 0 0,0-1 0 0 0,0 1 0 0 0,1-1 0 0 0,-1 1 0 0 0,1 0 0 0 0,-1-1 0 0 0,1 1 0 0 0,0-1 0 0 0,0 1 0 0 0,0-1 0 0 0,-1 0 0 0 0,2 1 0 0 0,3 6 0 0 0,-3-3 0 0 0,-2-4 1 0 0,0-1-1 0 0,1 1 0 0 0,-1 0 1 0 0,0-1-1 0 0,1 1 0 0 0,-1-1 0 0 0,0 1 1 0 0,1 0-1 0 0,-1-1 0 0 0,1 1 1 0 0,-1-1-1 0 0,1 1 0 0 0,-1-1 0 0 0,1 0 1 0 0,-1 1-1 0 0,1-1 0 0 0,-1 1 1 0 0,1-1-1 0 0,0 0 0 0 0,-1 0 0 0 0,1 1 1 0 0,0-1-1 0 0,4 2 9 0 0,3 3 22 0 0,-7-4-24 0 0,1 0 1 0 0,-1 0-1 0 0,0 0 1 0 0,1 0-1 0 0,-1 0 1 0 0,1-1-1 0 0,0 1 1 0 0,-1-1-1 0 0,1 1 1 0 0,0-1-1 0 0,-1 0 1 0 0,1 0 0 0 0,0 1-1 0 0,-1-1 1 0 0,2 0-8 0 0,6 0 22 0 0,-6 1-13 0 0,0-1 0 0 0,0 0-1 0 0,0 0 1 0 0,0 0-1 0 0,0 0 1 0 0,0 0-1 0 0,0-1 1 0 0,-1 1 0 0 0,1-1-1 0 0,0 0 1 0 0,1 0-9 0 0,14-10 11 0 0,8 6 1 0 0,-4-5 36 0 0,-10 6-40 0 0,4-1-40 0 0,3-5-79 0 0,-11 6 24 0 0,14-3 10 0 0,-15 5-6 0 0,1 0-69 0 0,0 0-96 0 0,-5 0 81 0 0,1 0-34 0 0,1-1-163 0 0,0 0-78 0 0,0-1-68 0 0,-1 1-56 0 0,2-1-163 0 0,-2 0-44 0 0,5 0-971 0 0,1 3-990 0 0</inkml:trace>
  <inkml:trace contextRef="#ctx0" brushRef="#br1" timeOffset="71287.53">21788 3030 6448 0 0,'-3'0'190'0'0,"2"0"-178"0"0,1 0 0 0 0,-1 0 0 0 0,0 0 0 0 0,1 0 0 0 0,-1 0 0 0 0,0 0 0 0 0,1 0 0 0 0,-1 0 0 0 0,0 0 0 0 0,1 1 0 0 0,-1-1 0 0 0,0 0 0 0 0,1 1 0 0 0,-1-1 0 0 0,1 0-12 0 0,-1 1 3 0 0,1 0 0 0 0,-1 0-1 0 0,1-1 1 0 0,0 1 0 0 0,0 0-1 0 0,-1 0 1 0 0,1 0 0 0 0,0-1-1 0 0,0 1 1 0 0,0 0 0 0 0,0 0-1 0 0,0 0 1 0 0,0 0 0 0 0,0 0-3 0 0,1 7 42 0 0,0-2 74 0 0,2-1 57 0 0,0 0 41 0 0,4 10 467 0 0,-6-6-417 0 0,-2 2 362 0 0,1 3 14 0 0,0-5-241 0 0,1-2-98 0 0,1-1-36 0 0,3 2 18 0 0,1 2 107 0 0,-3 4 94 0 0,-1-4-62 0 0,3-5-38 0 0,-4-4-357 0 0,0-1 0 0 0,-1 1 0 0 0,1-1-1 0 0,-1 0 1 0 0,1 1 0 0 0,-1-1 0 0 0,1 1 0 0 0,-1-1 0 0 0,0 1 0 0 0,1 0 0 0 0,-1-1 0 0 0,1 1 0 0 0,-1-1 0 0 0,0 1 0 0 0,0 0-1 0 0,1-1 1 0 0,-1 1 0 0 0,0 0 0 0 0,0-1 0 0 0,0 1 0 0 0,0 0 0 0 0,0-1 0 0 0,0 1 0 0 0,0 0 0 0 0,0-1 0 0 0,0 1-27 0 0,2 19 563 0 0,0-9-227 0 0,2-4-98 0 0,1 0-50 0 0,-2-4 215 0 0,-3-2-215 0 0,0 1-42 0 0,0 0 46 0 0,0 0-105 0 0,0 2-11 0 0,0-2 20 0 0,3 3 227 0 0,7 5-31 0 0,-7-7-5 0 0,-3-3-4 0 0,0 0-24 0 0,0 0-17 0 0,0 0-2 0 0,0 0-8 0 0,0 0-32 0 0,0 0-9 0 0,0 0-6 0 0,-3-3-19 0 0,-4-5-103 0 0,6 7-59 0 0,1-1 0 0 0,-1 1 0 0 0,0 0 0 0 0,1-1 0 0 0,-1 1 0 0 0,1 0 0 0 0,-1-1 0 0 0,1 1-1 0 0,0-1 1 0 0,-1 1 0 0 0,1-2-4 0 0,3-2 64 0 0,9-14-14 0 0,-10 15-39 0 0,0 0 1 0 0,0 0-1 0 0,1 0 1 0 0,-1 1-1 0 0,4-4-11 0 0,15-17 50 0 0,5-12-47 0 0,-20 28-4 0 0,1 0 0 0 0,-1 1 0 0 0,1 0-1 0 0,1 1 1 0 0,-1-1 0 0 0,1 1-1 0 0,0 1 1 0 0,4-2 1 0 0,-5 2-11 0 0,-1 1-33 0 0,1 0-1 0 0,-1 0 1 0 0,1 0-1 0 0,0 1 0 0 0,0 0 1 0 0,0 0-1 0 0,1 1 45 0 0,12-2-61 0 0,3 3 38 0 0,-16 1-10 0 0,-5 0 22 0 0,0 0 0 0 0,0 0 1 0 0,0 0-1 0 0,0 0 0 0 0,1 0 1 0 0,-1 0-1 0 0,0 1 0 0 0,0-1 1 0 0,0 1-1 0 0,1 0 11 0 0,39 23-51 0 0,-19-3 14 0 0,-12-5 42 0 0,-6-6-5 0 0,-4-8 0 0 0,0 1 0 0 0,0-1 0 0 0,0 0 0 0 0,1 0 0 0 0,-1 0 0 0 0,1 0 0 0 0,-1 0 0 0 0,1 0 0 0 0,0 0 0 0 0,-1-1 0 0 0,1 1 0 0 0,-1-1 0 0 0,0 1 0 0 0,1-1 0 0 0,-1 1 0 0 0,0 0 0 0 0,0 0 0 0 0,0-1 0 0 0,0 1 0 0 0,-1 0 0 0 0,1 1 0 0 0,1 26 0 0 0,-2-26 0 0 0,0 0 0 0 0,0 0 0 0 0,1-1 0 0 0,-1 1 0 0 0,0 0 0 0 0,1 0 0 0 0,0 1 0 0 0,3 0 1 0 0,0 2 9 0 0,-9 21 33 0 0,5-25-41 0 0,0 0 0 0 0,1 1 0 0 0,-1-1 0 0 0,1 0-1 0 0,0 1 1 0 0,-1-1 0 0 0,1 0 0 0 0,0 0 0 0 0,0 0 0 0 0,1 1 0 0 0,0 0-2 0 0,11 16 53 0 0,-12-17-45 0 0,0 0-1 0 0,-1 1 1 0 0,1-1-1 0 0,-1 0 1 0 0,0 1-1 0 0,1-1 1 0 0,-1 0-1 0 0,0 1 1 0 0,-1 1-8 0 0,1 0 7 0 0,0-2 25 0 0,0-2-80 0 0,-6 0-76 0 0,-1 0 53 0 0,4 0-63 0 0,3 0-130 0 0,0 0-59 0 0,0 0-12 0 0,0 0 122 0 0,0 0 34 0 0,0 0-46 0 0,3 0-176 0 0,1 0 163 0 0,2-3-212 0 0,-5 2 282 0 0,0-1-41 0 0,-1 1 26 0 0,1-1-33 0 0,-1 0-40 0 0,0 0-44 0 0,0 1-242 0 0,0 0-111 0 0,0 0 104 0 0,1 1-42 0 0,1-2-681 0 0,2-2-579 0 0,5-5-892 0 0</inkml:trace>
  <inkml:trace contextRef="#ctx0" brushRef="#br1" timeOffset="71587.18">22561 2777 8232 0 0,'0'0'182'0'0,"0"0"29"0"0,0 0 14 0 0,0 3-27 0 0,0 1-194 0 0,2 0 51 0 0,0-2 44 0 0,1 0 36 0 0,2 2 178 0 0,-5-3-275 0 0,1 0 0 0 0,-1-1-1 0 0,1 1 1 0 0,-1 0-1 0 0,0-1 1 0 0,0 1 0 0 0,1 0-1 0 0,-1 0 1 0 0,0-1-1 0 0,0 1 1 0 0,0 0 0 0 0,1 0-1 0 0,-1-1 1 0 0,0 1-1 0 0,0 1-37 0 0,-1-2 25 0 0,1 1 0 0 0,0-1-1 0 0,0 1 1 0 0,0-1-1 0 0,0 1 1 0 0,0-1 0 0 0,0 1-1 0 0,0-1 1 0 0,0 1-1 0 0,1-1 1 0 0,-1 1 0 0 0,0-1-1 0 0,0 1 1 0 0,0-1-1 0 0,0 1 1 0 0,1-1 0 0 0,-1 1-1 0 0,0-1 1 0 0,0 1-1 0 0,1-1 1 0 0,-1 0 0 0 0,0 1-1 0 0,1-1 1 0 0,-1 0-1 0 0,1 1 1 0 0,-1-1 0 0 0,0 0-1 0 0,1 1 1 0 0,-1-1-25 0 0,8 8 476 0 0,-6-2-355 0 0,-2 1 35 0 0,0 11 237 0 0,-1 0 31 0 0,1-15-308 0 0,0 1 1 0 0,1 0-1 0 0,-1 0 1 0 0,1-1-1 0 0,0 1 1 0 0,0 1-117 0 0,9 24 439 0 0,-4 0 1 0 0,-1-14-143 0 0,0-2-41 0 0,-2 9 67 0 0,-3 7 115 0 0,0 44 694 0 0,0-46-799 0 0,0-22-264 0 0,1 0 0 0 0,0 1-1 0 0,0-1 1 0 0,0 0-1 0 0,2 4-68 0 0,4 14 233 0 0,-5-8-123 0 0,-1-1-23 0 0,6 0-14 0 0,-6-13-66 0 0,0 0 0 0 0,0 1 1 0 0,-1-1-1 0 0,1 1 0 0 0,0-1 0 0 0,-1 1 1 0 0,1-1-1 0 0,-1 1 0 0 0,1 0 1 0 0,-1-1-1 0 0,0 1 0 0 0,0-1 0 0 0,0 2-7 0 0,1-1 5 0 0,-1 0 0 0 0,0-1-1 0 0,0 1 1 0 0,0 0 0 0 0,1-1-1 0 0,-1 1 1 0 0,1-1 0 0 0,0 1-1 0 0,-1-1 1 0 0,1 1 0 0 0,0-1-1 0 0,0 1 1 0 0,0-1 0 0 0,0 1-5 0 0,4 6 12 0 0,-3 5 54 0 0,-2-5 10 0 0,0-3-80 0 0,0-2 0 0 0,0-1-61 0 0,0-2-6 0 0,0 0-21 0 0,0 0-53 0 0,0 0-147 0 0,0 0-264 0 0,0 0-18 0 0</inkml:trace>
  <inkml:trace contextRef="#ctx0" brushRef="#br1" timeOffset="71756.1">22435 3124 10000 0 0,'-3'0'65'0'0,"-2"0"-7"0"0,2 0 14 0 0,2 0 69 0 0,-1 0 107 0 0,7 0-186 0 0,1-2-23 0 0,-4-2-27 0 0,4-3 60 0 0,-3 6 11 0 0,4-1-48 0 0,-4 2 19 0 0,1 0 57 0 0,2 0 118 0 0,-2 1-65 0 0,0-1 40 0 0,2 0-41 0 0,6 1 61 0 0,-3-1-38 0 0,-1-1 10 0 0,-1-2 51 0 0,3-2-52 0 0,-2 2-42 0 0,-5 2-106 0 0,0 0 0 0 0,0 0 0 0 0,1 0 0 0 0,-1 1 0 0 0,0-1 0 0 0,0 1 0 0 0,2 0-47 0 0,12-2 247 0 0,-9 0-151 0 0,2-2 6 0 0,5-1 24 0 0,11-2 29 0 0,4 0-23 0 0,-4 0 12 0 0,3-4-44 0 0,-1 6-68 0 0,-6-6 16 0 0,-15 9-59 0 0,-1 2-53 0 0,-3-1-12 0 0,1 1-38 0 0,-1-1-43 0 0,0 0-51 0 0,-1 0-39 0 0,1 0-46 0 0,-1 0-42 0 0,1-1-38 0 0,-1 1-102 0 0,1-1-38 0 0,3-1-593 0 0,4 1-653 0 0,9 2-1010 0 0</inkml:trace>
  <inkml:trace contextRef="#ctx0" brushRef="#br1" timeOffset="101919.38">18964 4039 9616 0 0,'0'0'216'0'0,"0"3"32"0"0,0 7 12 0 0,0-7-106 0 0,2-3-79 0 0,8 2-29 0 0,-10-1-46 0 0,0-1 1 0 0,1 1 0 0 0,-1-1-1 0 0,0 1 1 0 0,0-1 0 0 0,1 1-1 0 0,-1 0 1 0 0,0-1 0 0 0,0 1-1 0 0,0-1 1 0 0,0 1 0 0 0,0 0-1 0 0,0-1 1 0 0,1 1 0 0 0,-1-1-1 0 0,-1 1 1 0 0,1 0-1 0 0,0 1-1 0 0,0 0 0 0 0,1-1 0 0 0,-1 1-1 0 0,0 0 1 0 0,0 0 0 0 0,1-1 0 0 0,-1 1 0 0 0,1 0 0 0 0,0 1 1 0 0,4 5 27 0 0,0 0 48 0 0,5 7 181 0 0,10 17 411 0 0,-12-14-460 0 0,2 1 122 0 0,5 1 50 0 0,9 13 253 0 0,-22-31-572 0 0,-1 1 0 0 0,0 0 1 0 0,1 0-1 0 0,-1 0 0 0 0,0 0 0 0 0,0 0 0 0 0,-1 0 1 0 0,1 0-1 0 0,-1 0 0 0 0,1 0 0 0 0,-1 1-60 0 0,3 11 378 0 0,7-1 58 0 0,-8-12-237 0 0,-1-1-45 0 0,-1 1-39 0 0,1 0-34 0 0,-1 2 17 0 0,-1 1-51 0 0,1-4-8 0 0,0 0 37 0 0,-1 5 89 0 0,0 2 56 0 0,1-3-54 0 0,0-1 53 0 0,1 1 176 0 0,-1-3-146 0 0,1 0 39 0 0,-3 1-93 0 0,0 0-82 0 0,-1-1-51 0 0,-1 1-36 0 0,2-1 47 0 0,-1 1 152 0 0,3-3-30 0 0,0 0-18 0 0,-3 0-2 0 0,-10-3-29 0 0,12 2-144 0 0,0 1 0 0 0,0-1 0 0 0,0 0 1 0 0,0 1-1 0 0,0-1 0 0 0,0 0 0 0 0,1 0 0 0 0,-1 0 0 0 0,0 0 0 0 0,0 0 0 0 0,1 0 0 0 0,-1 0 0 0 0,0 0 1 0 0,1 0-1 0 0,-1 0 0 0 0,1 0 0 0 0,0 0 0 0 0,-1-1 0 0 0,1 1 0 0 0,0-1-3 0 0,-2-27 36 0 0,2 19-41 0 0,0 8 5 0 0,1 0 0 0 0,-1 1 0 0 0,0-1 0 0 0,0 0 0 0 0,1 1 0 0 0,-1-1 0 0 0,1 0 0 0 0,-1 1 0 0 0,1-1 0 0 0,0 1 0 0 0,0-1 0 0 0,0 1 0 0 0,0 0 0 0 0,0-1 0 0 0,4-6 0 0 0,-1-2 0 0 0,3-3-5 0 0,0 4-31 0 0,-3 6-18 0 0,-1-1 0 0 0,0 0-1 0 0,1 0 1 0 0,-1-1 0 0 0,-1 1 0 0 0,1-1 0 0 0,-1 1-1 0 0,1-1 1 0 0,-1-1 54 0 0,1-3-139 0 0,1 2 33 0 0,8-4-90 0 0,0 1 69 0 0,1-7-37 0 0,-4 2 20 0 0,4 5-43 0 0,7 0-136 0 0,3 0 98 0 0,-6-2 111 0 0,-14 10 40 0 0,-1 4 15 0 0,7 7 42 0 0,-4-3-1 0 0,0-1 1 0 0,0 0-1 0 0,0 0 0 0 0,1 0 0 0 0,4 2 18 0 0,1 2-51 0 0,-3 8 27 0 0,-6-13 15 0 0,-1 0 0 0 0,1 0 0 0 0,-1 0 0 0 0,1 0 0 0 0,3 3 9 0 0,-1 0-1 0 0,1 0-13 0 0,1 1-1 0 0,-2 0 0 0 0,1 0 0 0 0,-2 1 1 0 0,4 7 14 0 0,7 8 10 0 0,-2-3 33 0 0,-7-11-27 0 0,-4-8-5 0 0,0 1 1 0 0,0-1 0 0 0,0 0-1 0 0,0 0 1 0 0,1 0-1 0 0,-1 0 1 0 0,1 0-1 0 0,0 0 1 0 0,0 0-12 0 0,-1 0 13 0 0,1-1 0 0 0,-1 1 0 0 0,0 0 0 0 0,0 0 0 0 0,1-1 0 0 0,-1 1-1 0 0,0 0 1 0 0,0 0 0 0 0,0 2-13 0 0,0 1 37 0 0,0-1 1 0 0,0 1-1 0 0,-1-1 0 0 0,1 1 0 0 0,-1 0 0 0 0,-1 2-37 0 0,1 1 47 0 0,0-7-42 0 0,0-1-1 0 0,0 1 0 0 0,0-1 0 0 0,0 1 0 0 0,0-1 1 0 0,0 1-1 0 0,0-1 0 0 0,0 1 0 0 0,0 0 0 0 0,0-1 0 0 0,0 1 1 0 0,0-1-1 0 0,0 1 0 0 0,0-1 0 0 0,0 1 0 0 0,1-1 0 0 0,-1 1 1 0 0,0-1-1 0 0,0 0 0 0 0,1 1 0 0 0,-1-1 0 0 0,0 1 0 0 0,0-1 1 0 0,1 1-1 0 0,-1-1 0 0 0,1 0 0 0 0,-1 1 0 0 0,0-1 1 0 0,1 0-1 0 0,-1 1 0 0 0,1-1 0 0 0,-1 0 0 0 0,1 0 0 0 0,-1 0 1 0 0,1 1-1 0 0,-1-1 0 0 0,1 0 0 0 0,-1 0 0 0 0,1 0 0 0 0,-1 0 1 0 0,1 0-1 0 0,-1 0 0 0 0,1 0 0 0 0,-1 0 0 0 0,1 0 0 0 0,-1 0-4 0 0,3 0 92 0 0,-3 0-17 0 0,0 0-10 0 0,0 0-1 0 0,0 3-10 0 0,0 3-68 0 0,0-2-70 0 0,0-1-148 0 0,0-3-101 0 0,0 0-445 0 0,3-3-44 0 0,10-10-8 0 0</inkml:trace>
  <inkml:trace contextRef="#ctx0" brushRef="#br1" timeOffset="102736.33">20778 3818 10880 0 0,'19'0'302'0'0,"7"0"228"0"0,-24 0-266 0 0,-1 0-199 0 0,1 0-37 0 0,6 0-19 0 0,10 0 49 0 0,-16 1 33 0 0,-1 1 107 0 0,0 10 174 0 0,-1 19 363 0 0,-4-13-285 0 0,2-13-364 0 0,1-5-64 0 0,1 1 0 0 0,-1 0 1 0 0,1-1-1 0 0,0 1 0 0 0,-1 0 0 0 0,1 0 0 0 0,0 0 0 0 0,-1-1 1 0 0,1 1-1 0 0,0 0 0 0 0,0 0 0 0 0,0 0 0 0 0,0 0 0 0 0,0 0-22 0 0,9 16 310 0 0,-2-5-152 0 0,-2 1 51 0 0,7 20 345 0 0,-9-23-416 0 0,-1-2-37 0 0,1 12 141 0 0,-4 14 253 0 0,1 1 37 0 0,3-16-258 0 0,3-4-23 0 0,-1 1 0 0 0,-3 0-58 0 0,-3 4 65 0 0,1-16-211 0 0,-1 0 1 0 0,1 0 0 0 0,0 0-1 0 0,0 0 1 0 0,0 0-1 0 0,1 0 1 0 0,-1 0-1 0 0,1 0 1 0 0,0 0-1 0 0,1 2-47 0 0,3 2 57 0 0,-4-7-49 0 0,0 1 1 0 0,0-1 0 0 0,-1 1 0 0 0,1-1 0 0 0,0 1 0 0 0,0-1 0 0 0,-1 1-1 0 0,1-1 1 0 0,-1 1 0 0 0,0 0 0 0 0,1-1 0 0 0,-1 1 0 0 0,0 0-1 0 0,0-1-8 0 0,0 10 47 0 0,0 2 11 0 0,0 13 41 0 0,0-3-105 0 0,0-19-33 0 0,0-2-54 0 0,0-2-113 0 0,0 0-202 0 0,0 0 219 0 0,0 0-41 0 0,0 0-76 0 0,0 0 102 0 0,0 0-40 0 0,0 0-43 0 0,0 0-40 0 0,0 0-38 0 0,0 0-33 0 0,0 0-254 0 0,0 0-56 0 0,0 0-828 0 0,0 0-647 0 0,0 0-1231 0 0</inkml:trace>
  <inkml:trace contextRef="#ctx0" brushRef="#br1" timeOffset="103653.03">21204 3897 7464 0 0,'0'0'8'0'0,"0"-1"0"0"0,0 1 0 0 0,-1-1 0 0 0,1 1 0 0 0,0-1 0 0 0,0 1 0 0 0,0-1 0 0 0,0 1 1 0 0,0-1-1 0 0,0 1 0 0 0,0 0 0 0 0,1-1 0 0 0,-1 1 0 0 0,0-1 0 0 0,0 1 0 0 0,0-1 0 0 0,0 1 0 0 0,1-1 0 0 0,-1 1 1 0 0,0-1-1 0 0,0 1 0 0 0,1 0 0 0 0,-1-1 0 0 0,0 1 0 0 0,1-1 0 0 0,-1 1 0 0 0,0 0 0 0 0,1-1 0 0 0,-1 1 0 0 0,0 0 1 0 0,1 0-1 0 0,-1-1 0 0 0,1 1 0 0 0,-1 0 0 0 0,1 0 0 0 0,-1 0 0 0 0,1-1 0 0 0,-1 1 0 0 0,1 0 0 0 0,-1 0 0 0 0,1 0 0 0 0,-1 0 1 0 0,1 0-1 0 0,-1 0 0 0 0,1 0 0 0 0,-1 0 0 0 0,0 0 0 0 0,1 0 0 0 0,0 0-8 0 0,7 0 67 0 0,2-3-66 0 0,-1-2-77 0 0,1 0 62 0 0,-1-1 56 0 0,0 1 53 0 0,0 0 38 0 0,0 0 38 0 0,9-5 272 0 0,1 1 111 0 0,2 1 80 0 0,5 3-170 0 0,-13-2-168 0 0,-4 3-25 0 0,3 2 60 0 0,-6 1-155 0 0,0 0-36 0 0,1-2 19 0 0,-1-1-42 0 0,5-2 57 0 0,-2 5-30 0 0,-7 1 58 0 0,1 0-20 0 0,8 0-74 0 0,-9 0-38 0 0,-2 0-6 0 0,0 0 0 0 0,3 3 5 0 0,7 7 16 0 0,-7-7 1 0 0,-3-1 62 0 0,1 7-23 0 0,5 1-8 0 0,-2-2-27 0 0,-1-2 0 0 0,-2 1 14 0 0,0 1 35 0 0,-1 18 72 0 0,2-21-114 0 0,9 6-26 0 0,-8-5-12 0 0,-3 3-46 0 0,0-9-5 0 0,0 10 61 0 0,0 8-57 0 0,0 4 51 0 0,0-5-18 0 0,1 12 38 0 0,-5-11-59 0 0,-1-10-24 0 0,4-7 0 0 0,0 0 0 0 0,0 1 0 0 0,0-1 0 0 0,1 1 0 0 0,-1-1 0 0 0,0 1 0 0 0,1-1 0 0 0,-1 1 0 0 0,1 0 0 0 0,-1-1 0 0 0,1 1 0 0 0,0 0 0 0 0,0-1 0 0 0,0 1 0 0 0,0 10 0 0 0,1-9 0 0 0,-1 0 0 0 0,0 0 0 0 0,0 1 0 0 0,0-1 0 0 0,0 0 0 0 0,-1 0 0 0 0,1 1 0 0 0,-1-1 0 0 0,0 0 0 0 0,0 0 0 0 0,-1 2 4 0 0,0-1 0 0 0,0 1 0 0 0,0-1 0 0 0,1 1 0 0 0,-1 1-4 0 0,0 29 57 0 0,0-24-13 0 0,-4 1-20 0 0,0 1 7 0 0,4-2 27 0 0,1-2-8 0 0,-7 6 134 0 0,4-8-148 0 0,-1 5 39 0 0,-6 5 55 0 0,8-11-25 0 0,2 1-68 0 0,0-1-8 0 0,-9 7 51 0 0,7-10 5 0 0,0-1 23 0 0,-7 9 11 0 0,7-9 1 0 0,0 1-4 0 0,-7 7-16 0 0,7-7-4 0 0,3-3-1 0 0,0 3-3 0 0,0-3-87 0 0,0 1 0 0 0,0 0 0 0 0,0-1 0 0 0,0 1 0 0 0,0 0 0 0 0,0 0 0 0 0,0-1 0 0 0,0 1 0 0 0,0 0 0 0 0,-1-1 0 0 0,1 1 0 0 0,0-1 0 0 0,-1 1 0 0 0,1 0 0 0 0,0-1-5 0 0,-1 1 5 0 0,1-1-1 0 0,-1 0 0 0 0,0 1 1 0 0,1-1-1 0 0,-1 0 0 0 0,0 0 1 0 0,1 0-1 0 0,-1 1 0 0 0,0-1 1 0 0,1 0-1 0 0,-1 0 0 0 0,0 0 1 0 0,1 0-1 0 0,-1 0 0 0 0,0 0-4 0 0,1 0 0 0 0,-2 0 64 0 0,2 0 6 0 0,0 0 20 0 0,0 0 1 0 0,0 0-22 0 0,0 0-5 0 0,0 0 0 0 0,0 0 0 0 0,0 0 6 0 0,0 0 20 0 0,0 0 6 0 0,0 0 0 0 0,0 0 0 0 0,2 0 0 0 0,-1 0-92 0 0,-1 0 0 0 0,1 0 0 0 0,-1 0 0 0 0,1 0-1 0 0,-1 0 1 0 0,1 0 0 0 0,-1 0 0 0 0,1 0 0 0 0,-1 0 0 0 0,1 0-1 0 0,-1 0 1 0 0,1 1 0 0 0,-1-1 0 0 0,0 0 0 0 0,1 0-1 0 0,-1 0 1 0 0,1 1 0 0 0,-1-1 0 0 0,0 0 0 0 0,1 1-1 0 0,-1-1 1 0 0,1 0 0 0 0,-1 1 0 0 0,0-1 0 0 0,0 1-1 0 0,1-1 1 0 0,-1 0 0 0 0,0 1 0 0 0,0-1 0 0 0,1 1 0 0 0,-1-1-1 0 0,0 1 1 0 0,0-1 0 0 0,0 1 0 0 0,0-1 0 0 0,0 1-1 0 0,0-1 1 0 0,0 1 0 0 0,1-1 0 0 0,-2 1 0 0 0,1-1-1 0 0,0 1-3 0 0,0 2 64 0 0,0-3 0 0 0,3 0-10 0 0,26 0-44 0 0,-13-3-10 0 0,-3-8 11 0 0,-8 9 42 0 0,-3 2-47 0 0,29-1 57 0 0,-31 1-64 0 0,1 0 1 0 0,-1 0 0 0 0,1 0-1 0 0,-1 0 1 0 0,1-1-1 0 0,-1 1 1 0 0,1 0-1 0 0,-1 0 1 0 0,1-1-1 0 0,-1 1 1 0 0,0 0 0 0 0,1 0-1 0 0,-1-1 1 0 0,1 1-1 0 0,-1 0 1 0 0,0-1-1 0 0,1 1 1 0 0,-1-1 0 0 0,0 1-1 0 0,1-1 1 0 0,4-5 4 0 0,-3 5-4 0 0,-1 1 0 0 0,0-1 0 0 0,0 1 0 0 0,0-1 0 0 0,1 1 0 0 0,-1 0 0 0 0,0-1 0 0 0,0 1 0 0 0,1 0 0 0 0,-1 0 0 0 0,0 0 0 0 0,1 0 0 0 0,-1 0 0 0 0,0 0 0 0 0,0 0 0 0 0,1 1 0 0 0,0-1 0 0 0,0 0 0 0 0,0 0 0 0 0,0 0 0 0 0,0 0 0 0 0,0 0 0 0 0,1 0 0 0 0,-1-1 0 0 0,0 1 0 0 0,0-1 0 0 0,0 0 0 0 0,17-9 0 0 0,7 5 0 0 0,-13-2 0 0 0,-12 6 0 0 0,1 1 0 0 0,-1-1 0 0 0,1 0 0 0 0,-1 0 0 0 0,0 1 0 0 0,1-1 0 0 0,-1 1 0 0 0,1-1 0 0 0,0 1 0 0 0,-1 0 0 0 0,1 0 0 0 0,-1 0 0 0 0,1 0 0 0 0,0-1 0 0 0,-1 1 0 0 0,1 0 1 0 0,-1 0-1 0 0,1 0 0 0 0,-1-1 0 0 0,1 1 0 0 0,-1-1 0 0 0,1 1 0 0 0,-1-1 0 0 0,1 0 0 0 0,-1 1 0 0 0,1-1 0 0 0,-1 0 0 0 0,12-6 10 0 0,-9 7 1 0 0,0-1 0 0 0,0 0 0 0 0,0 1 0 0 0,-1 0 0 0 0,4 0-11 0 0,7 0 49 0 0,-11 1-43 0 0,-1-1 0 0 0,1 0 1 0 0,-1 0-1 0 0,1 0 0 0 0,0 0 0 0 0,-1 0 1 0 0,1 0-1 0 0,-1-1 0 0 0,0 1 0 0 0,1-1 1 0 0,-1 0-1 0 0,2 0-6 0 0,1-9 24 0 0,-4 9-20 0 0,-1 1 0 0 0,1 0 1 0 0,-1-1-1 0 0,1 1 0 0 0,0 0 0 0 0,-1 0 1 0 0,1-1-1 0 0,0 1 0 0 0,-1 0 0 0 0,1 0 1 0 0,0 0-1 0 0,-1 0 0 0 0,1 0 1 0 0,0 0-1 0 0,0 0-4 0 0,-1 0 0 0 0,5 0 56 0 0,5 0-34 0 0,-7 0 37 0 0,-3 0 6 0 0,3 0-7 0 0,3 0-56 0 0,-5 0 10 0 0,-3 0 23 0 0,-3 0 34 0 0,2 0-149 0 0,3 0-29 0 0,0 0-50 0 0,-2 1-1 0 0,0-1 95 0 0,1 0 62 0 0,-2-1 64 0 0,1 0-88 0 0,1 1-47 0 0,0 0-58 0 0,0 0 5 0 0,0 0-37 0 0,0 1-39 0 0,0-1-44 0 0,1 0 49 0 0,0-1 54 0 0,0 1 46 0 0,0-1 39 0 0,0-1 24 0 0,0-3 82 0 0,0 3-82 0 0,0 1-62 0 0,0-1-87 0 0,0 1-108 0 0,0 1 99 0 0,0 0-37 0 0,0-1-37 0 0,0 1-42 0 0,0 0-395 0 0</inkml:trace>
  <inkml:trace contextRef="#ctx0" brushRef="#br0" timeOffset="-19874.51">1294 584 7920 0 0,'0'0'174'0'0,"0"0"29"0"0,0 0 13 0 0,-2 0-31 0 0,-9 0-79 0 0,9 0 4 0 0,1-2 125 0 0,1-2-53 0 0,-3-3 83 0 0,0 6-105 0 0,-1 0 116 0 0,2 1-83 0 0,-1 0 44 0 0,0 2 121 0 0,-23 24 286 0 0,23-23-463 0 0,0-2-70 0 0,1 0-47 0 0,-1-1-56 0 0,0-1-29 0 0,1 3 51 0 0,1 0-29 0 0,0-1 0 0 0,1 1 0 0 0,-1 0 0 0 0,0 0 0 0 0,1 0-1 0 0,0 0 1 0 0,-1 0 0 0 0,1 0 0 0 0,0 0 0 0 0,0 0 0 0 0,0 0 0 0 0,1 2-1 0 0,-2 11 0 0 0,0-13 0 0 0,0 0 0 0 0,0 0 0 0 0,0-1 0 0 0,0 1 0 0 0,0 0 0 0 0,0 0 0 0 0,-1-1 0 0 0,1 1 0 0 0,-1 0 0 0 0,1-1 0 0 0,-1 1 0 0 0,1-1 0 0 0,0 0 0 0 0,0 0 0 0 0,-1 0 0 0 0,1 0 0 0 0,0 1 0 0 0,0-1 0 0 0,0 0 0 0 0,1 1 0 0 0,-1-1 0 0 0,0 1 0 0 0,0-1 0 0 0,1 1 0 0 0,-1-1 0 0 0,1 1 0 0 0,0 0 0 0 0,-1-1 0 0 0,1 1 0 0 0,0 0 0 0 0,0-1 0 0 0,0 2 0 0 0,0 29-3 0 0,0 5 40 0 0,0 31 118 0 0,0-66-147 0 0,0-1 1 0 0,0 1-1 0 0,0 0 0 0 0,0 0 1 0 0,1-1-1 0 0,-1 1 0 0 0,0-1 1 0 0,1 1-1 0 0,-1 0 0 0 0,1-1 1 0 0,0 1-1 0 0,0-1 0 0 0,-1 1 1 0 0,1-1-1 0 0,1 1-8 0 0,3 6 38 0 0,0 3 16 0 0,-4-9-44 0 0,0 0 0 0 0,0 1 1 0 0,0-1-1 0 0,0 0 0 0 0,1 0 0 0 0,-1 0 1 0 0,1 0-1 0 0,-1 0 0 0 0,1 0-10 0 0,11 14 24 0 0,-10-11-11 0 0,-3-5-11 0 0,0 1 0 0 0,1 0 0 0 0,-1-1 0 0 0,0 1 1 0 0,1-1-1 0 0,-1 1 0 0 0,0 0 0 0 0,1-1 0 0 0,-1 1 0 0 0,1-1 0 0 0,-1 1 0 0 0,1-1 1 0 0,-1 1-1 0 0,1-1 0 0 0,-1 0 0 0 0,1 1 0 0 0,-1-1 0 0 0,1 0 0 0 0,0 1 1 0 0,-1-1-1 0 0,1 0 0 0 0,0 1-2 0 0,4 1 4 0 0,4 3 20 0 0,6 3 55 0 0,8 5 64 0 0,-20-12-122 0 0,0 0 1 0 0,1 0 0 0 0,-1-1 0 0 0,0 1 0 0 0,0-1 0 0 0,0 0 0 0 0,1 0-1 0 0,-1 0 1 0 0,0 0 0 0 0,1-1-22 0 0,8 1 87 0 0,-11 0-74 0 0,1 0 0 0 0,0 0 0 0 0,-1-1 0 0 0,1 1 0 0 0,-1 0 0 0 0,1-1-1 0 0,0 1 1 0 0,-1-1 0 0 0,1 0 0 0 0,-1 0 0 0 0,1 1 0 0 0,-1-1 0 0 0,0 0 0 0 0,1 0-13 0 0,6-4 58 0 0,3 0 33 0 0,1-1 11 0 0,-7 2-21 0 0,1-2 45 0 0,-1 2-70 0 0,-2 0-11 0 0,1 1 1 0 0,0-1-1 0 0,-1 0 0 0 0,0 0 0 0 0,2-2-45 0 0,8-20 191 0 0,5-11 46 0 0,-17 33-205 0 0,0-1-1 0 0,0 1 0 0 0,0 0 0 0 0,-1-1 1 0 0,1 1-1 0 0,-1 0 0 0 0,0-1 1 0 0,0 1-1 0 0,-1-4-31 0 0,0-8 88 0 0,1-47-72 0 0,0 61-16 0 0,0 0 0 0 0,-1 1 0 0 0,1-1 0 0 0,0 0 0 0 0,-1 1 0 0 0,1-1 0 0 0,-1 0 0 0 0,1 1 0 0 0,-1-1 0 0 0,0 1 0 0 0,0-1 0 0 0,1 1 0 0 0,-1 0 0 0 0,-1-1 0 0 0,-2-6 0 0 0,-1-2 0 0 0,4 7 0 0 0,0 1 0 0 0,0 0 0 0 0,0-1 0 0 0,-1 1 0 0 0,1 0 0 0 0,-1 0 0 0 0,1 0 0 0 0,-1 0 0 0 0,0 0 0 0 0,-5-5-6 0 0,-6-5-32 0 0,4 0-50 0 0,5 1-37 0 0,3 10 111 0 0,1 0 0 0 0,0 0 0 0 0,-1-1-1 0 0,1 1 1 0 0,-1 0 0 0 0,1 0-1 0 0,-1 0 1 0 0,0 0 0 0 0,1 0 0 0 0,-1 0-1 0 0,0 0 1 0 0,0 1 0 0 0,0-1-1 0 0,0 0 1 0 0,1 0 0 0 0,-1 1 0 0 0,0-1-1 0 0,-1 0 15 0 0,-11-4-234 0 0,7-6-120 0 0,4 9 218 0 0,-2-1-3 0 0,0 1-45 0 0,2 0-28 0 0,2-1-59 0 0,-1-1-113 0 0,1 3-62 0 0,0 0-102 0 0,0 1 81 0 0,-1 0-38 0 0,0 0-588 0 0,-4 0-458 0 0,-3 0-875 0 0</inkml:trace>
  <inkml:trace contextRef="#ctx0" brushRef="#br0" timeOffset="-19457.2">1641 505 5520 0 0,'0'0'158'0'0,"0"3"-4"0"0,0-2-152 0 0,0-1 0 0 0,1 1 1 0 0,-1 0-1 0 0,0-1 0 0 0,0 1 0 0 0,0 0 0 0 0,1-1 1 0 0,-1 1-1 0 0,0-1 0 0 0,0 1 0 0 0,1 0 1 0 0,-1-1-1 0 0,1 1 0 0 0,-1-1 0 0 0,0 1 1 0 0,1-1-1 0 0,-1 1 0 0 0,1-1 0 0 0,-1 0 1 0 0,1 1-1 0 0,0-1-2 0 0,3 3 53 0 0,1 0 34 0 0,2 1 101 0 0,-2 0 99 0 0,-2-1 404 0 0,-1 0 21 0 0,12 7-19 0 0,-8-7-435 0 0,-5-3-234 0 0,-1 0 0 0 0,1 0 0 0 0,-1 1 0 0 0,1-1 1 0 0,-1 0-1 0 0,0 0 0 0 0,1 0 0 0 0,-1 1 0 0 0,1-1 0 0 0,-1 0 1 0 0,0 0-1 0 0,1 1 0 0 0,-1-1 0 0 0,0 0 0 0 0,1 1 1 0 0,-1-1-1 0 0,0 0 0 0 0,1 1 0 0 0,-1-1 0 0 0,0 1 1 0 0,0-1-1 0 0,1 0 0 0 0,-1 1 0 0 0,0-1 0 0 0,0 1 0 0 0,0-1 1 0 0,0 1-1 0 0,0-1 0 0 0,1 1 0 0 0,-1-1 0 0 0,0 0 1 0 0,0 1-1 0 0,0-1 0 0 0,0 1 0 0 0,-1-1 0 0 0,1 1-24 0 0,3 4 530 0 0,13 5 45 0 0,2 0-22 0 0,-10-1-267 0 0,-3 1 8 0 0,-1-1-43 0 0,6 4 72 0 0,-5-8-172 0 0,-1-2-26 0 0,-1 1 0 0 0,0-1 0 0 0,0 1 1 0 0,0-1-1 0 0,0 2-125 0 0,2 5 254 0 0,0 3 57 0 0,8 11 105 0 0,-6-14-225 0 0,-1 0 34 0 0,5 14 359 0 0,-6-12-332 0 0,0-1-38 0 0,1 5-2 0 0,-1-2-102 0 0,-1-2 54 0 0,-3-9-131 0 0,0-1 0 0 0,1 1-1 0 0,-1-1 1 0 0,1 1 0 0 0,-1-1 0 0 0,1 0-1 0 0,0 0 1 0 0,0 1-33 0 0,8 7 186 0 0,-2-2 28 0 0,5 13 63 0 0,1 0-5 0 0,-12-18-108 0 0,-2-3-4 0 0,3 2 0 0 0,7 9-5 0 0,-6-8-26 0 0,0-2-67 0 0,4-2-12 0 0,-8 1-31 0 0,3 0 102 0 0,-3 0-9 0 0,2 2-33 0 0,1 1-54 0 0,2 2-7 0 0,-3-3 35 0 0,2 1 47 0 0,-5-7 2 0 0,4-5-60 0 0,1 8-32 0 0,-1-1-6 0 0,1-3 26 0 0,1-5 35 0 0,0 2-20 0 0,-4 6-41 0 0,0 1 0 0 0,0 0-1 0 0,0-1 1 0 0,-1 1 0 0 0,1-1-1 0 0,0 1 1 0 0,-1-1 0 0 0,1 0-1 0 0,-1 1 1 0 0,0-1-1 0 0,1 1 1 0 0,-1-1 0 0 0,0 0-1 0 0,0 0-3 0 0,0 0 3 0 0,0 1 0 0 0,1-1 0 0 0,-1 0-1 0 0,0 0 1 0 0,1 1 0 0 0,-1-1 0 0 0,1 0 0 0 0,0 1-1 0 0,-1-1 1 0 0,1 0 0 0 0,0 1 0 0 0,0-1-1 0 0,0 1-2 0 0,0-1 3 0 0,0 1 0 0 0,0-1 0 0 0,0 0-1 0 0,-1 1 1 0 0,1-1 0 0 0,0 0 0 0 0,-1 1 0 0 0,1-1-1 0 0,-1 0 1 0 0,0 0 0 0 0,1 1 0 0 0,-1-1-1 0 0,0 0-2 0 0,0-43 54 0 0,0 43-53 0 0,0-1 0 0 0,0 0 0 0 0,0 1 0 0 0,0-1 0 0 0,1 1 0 0 0,-1-1 0 0 0,1 0-1 0 0,0 1 1 0 0,0-1 0 0 0,0 1 0 0 0,0 0 0 0 0,1-2-1 0 0,-1 2 0 0 0,0-1 0 0 0,0 1 0 0 0,0 0 0 0 0,0-1 0 0 0,0 1 0 0 0,-1-1 0 0 0,1 0 0 0 0,-1 1 0 0 0,1-1 0 0 0,-1 1-1 0 0,0-1 1 0 0,0-1 0 0 0,0 0 0 0 0,0 1 0 0 0,1-1 0 0 0,-1 1 0 0 0,1 0 0 0 0,0-1 0 0 0,0 1 0 0 0,0 0 0 0 0,1-2 0 0 0,4-10 0 0 0,-1-12 0 0 0,2 14-4 0 0,-3 4-24 0 0,-2-3-33 0 0,-2 10 52 0 0,0 1 0 0 0,1-1 0 0 0,-1 0 0 0 0,0 1 0 0 0,1-1-1 0 0,-1 1 1 0 0,1-1 0 0 0,-1 0 0 0 0,1 1 0 0 0,0-1 0 0 0,0 1 0 0 0,-1 0 0 0 0,1-1 0 0 0,1 1 9 0 0,2-7-60 0 0,-1 2-16 0 0,-1 0 6 0 0,1-1-15 0 0,0 3-18 0 0,1-1-43 0 0,2-2-78 0 0,5-3-68 0 0,-8 7-150 0 0,-3 3-66 0 0,0 0-18 0 0</inkml:trace>
  <inkml:trace contextRef="#ctx0" brushRef="#br0" timeOffset="-18910.27">2462 805 7312 0 0,'0'0'209'0'0,"2"0"-5"0"0,4 0-169 0 0,-1-6-25 0 0,-3 3 17 0 0,1-1 40 0 0,0 2 34 0 0,1 1 35 0 0,2-1 117 0 0,-3 0-160 0 0,0 0 56 0 0,2-2 190 0 0,6-7 571 0 0,-8 8-691 0 0,-1 1-67 0 0,-1 0-95 0 0,0 1-65 0 0,1-1 195 0 0,0 0-34 0 0,1 0 68 0 0,0-1-68 0 0,-1 1-101 0 0,0-2-5 0 0,-1 3-4 0 0,0-1 34 0 0,4-11 349 0 0,6 8-30 0 0,-6-8-118 0 0,-1 5-169 0 0,5-1 129 0 0,-1-1-3 0 0,-3 4-108 0 0,-3 0-57 0 0,-1 0-45 0 0,2 1 103 0 0,7-6-6 0 0,-7 8-27 0 0,-2-1-44 0 0,-2-5-24 0 0,1 7-2 0 0,0-9 26 0 0,-2-19 136 0 0,-2 19-127 0 0,-6 2-60 0 0,5 7 17 0 0,4 2-12 0 0,1-1 0 0 0,-1 1 0 0 0,0 0 0 0 0,1-1 0 0 0,-1 1 0 0 0,1 0 0 0 0,-1-1 0 0 0,0 1 0 0 0,1-1 1 0 0,-1 1-1 0 0,1 0 0 0 0,-1-1 0 0 0,1 1 0 0 0,-1-1 0 0 0,1 0 0 0 0,0 1 0 0 0,-1-1 0 0 0,1 1 0 0 0,0-1 0 0 0,-1 0 0 0 0,1 1 0 0 0,0-1-5 0 0,-3-4 17 0 0,3 4-12 0 0,-1 0-1 0 0,1 0 1 0 0,-1 0-1 0 0,0 0 1 0 0,0 0 0 0 0,0 1-1 0 0,1-1 1 0 0,-1 0 0 0 0,0 0-1 0 0,0 1 1 0 0,0-1 0 0 0,0 1-1 0 0,0-1 1 0 0,0 1 0 0 0,0-1-1 0 0,-1 1-4 0 0,-9-7 69 0 0,6-3 3 0 0,-24-6 64 0 0,13 14-74 0 0,16 2-58 0 0,-1 0 0 0 0,0 0 1 0 0,0 0-1 0 0,0 0 1 0 0,0 0-1 0 0,0 0 0 0 0,1-1 1 0 0,-1 1-1 0 0,0 0 1 0 0,0 0-1 0 0,0-1 0 0 0,1 1 1 0 0,-1 0-1 0 0,0-1 1 0 0,0 1-5 0 0,-2-7 39 0 0,3 7-39 0 0,0-1 1 0 0,0 1-1 0 0,0 0 0 0 0,0 0 1 0 0,0 0-1 0 0,0-1 1 0 0,0 1-1 0 0,0 0 1 0 0,0 0-1 0 0,0 0 1 0 0,-1 0-1 0 0,1-1 1 0 0,0 1-1 0 0,0 0 0 0 0,0 0 1 0 0,0 0-1 0 0,0 0 1 0 0,0-1-1 0 0,0 1 1 0 0,-1 0-1 0 0,1 0 1 0 0,0 0-1 0 0,0 0 1 0 0,0 0-1 0 0,0 0 0 0 0,0 0 1 0 0,-1-1-1 0 0,1 1 1 0 0,0 0-1 0 0,0 0 1 0 0,0 0-1 0 0,-1 0 1 0 0,1 0-1 0 0,0 0 1 0 0,0 0-1 0 0,0 0 0 0 0,-9-1 34 0 0,-9 1 37 0 0,2 2 9 0 0,0 11-64 0 0,3 3-27 0 0,8-3-32 0 0,-8-5 33 0 0,11-6 10 0 0,0 0 0 0 0,1 0 0 0 0,-1 0 0 0 0,1 1 0 0 0,0-1 0 0 0,0 0 0 0 0,0 1 0 0 0,0-1 0 0 0,0 1 0 0 0,0-1 0 0 0,0 1 0 0 0,1-1 0 0 0,0 1 0 0 0,-1-1 0 0 0,1 1 0 0 0,0 1 0 0 0,0-2 0 0 0,0 0 0 0 0,0-1 0 0 0,-1 1 0 0 0,1-1 0 0 0,0 1 0 0 0,-1 0 0 0 0,1-1 0 0 0,-1 1 0 0 0,1-1 0 0 0,-1 1 0 0 0,0-1 0 0 0,0 1 0 0 0,0 0 0 0 0,0 0 0 0 0,-1-1 0 0 0,2 1 0 0 0,-1 0 0 0 0,0-1 0 0 0,0 1 0 0 0,0 0 0 0 0,1 0 0 0 0,-1 0 0 0 0,1 0 0 0 0,0 0 0 0 0,-1 0 0 0 0,1 0 0 0 0,0 1 0 0 0,1 7 0 0 0,-1-6 0 0 0,1-1 0 0 0,-1 1 0 0 0,0-1 0 0 0,-1 1 0 0 0,1 0 0 0 0,0-1 0 0 0,-1 1 0 0 0,0 0 0 0 0,0 1 0 0 0,-2 2 0 0 0,-2 12 0 0 0,9-6 0 0 0,0-5 0 0 0,-2 5-5 0 0,-2 11 72 0 0,0-19-38 0 0,0 1 0 0 0,0-1 0 0 0,1 1-1 0 0,-1 0 1 0 0,2 3-29 0 0,8 12 90 0 0,-6-9-49 0 0,-3-8-23 0 0,0 0 0 0 0,0 0 0 0 0,1 0 0 0 0,-1 0 0 0 0,1 0 0 0 0,0-1 0 0 0,0 1 0 0 0,1 0-18 0 0,25 34 175 0 0,7 0 90 0 0,-23-25-154 0 0,-8-8-59 0 0,1 0-1 0 0,-1 0 1 0 0,1-1-1 0 0,0 0 0 0 0,0 0 1 0 0,2 1-52 0 0,6 1 182 0 0,0-1-35 0 0,-9-3-100 0 0,0-1 0 0 0,0 0 0 0 0,0 0 0 0 0,0 0 0 0 0,0 0 0 0 0,0-1 0 0 0,3 0-47 0 0,3 1 122 0 0,-2 0-35 0 0,9 5 58 0 0,-2 0-3 0 0,0-4 58 0 0,0-2 26 0 0,-2 0-74 0 0,0 0-37 0 0,-2-1-37 0 0,-2-1-37 0 0,4-4 47 0 0,-12 5-74 0 0,1 0-1 0 0,-1 0 0 0 0,1 1 0 0 0,-1-1 1 0 0,1 1-1 0 0,-1-1 0 0 0,1 1 0 0 0,-1-1 0 0 0,1 1 1 0 0,-1 0-1 0 0,1-1 0 0 0,-1 1 0 0 0,1 0-13 0 0,17-2 122 0 0,0-7-56 0 0,-15 7-48 0 0,7-1 48 0 0,-9 4-56 0 0,1-1-1 0 0,-1-1 0 0 0,1 1 0 0 0,-1 0 0 0 0,1-1 0 0 0,-1 1 0 0 0,2-1-9 0 0,6-10 54 0 0,11 6-44 0 0,-15-2-10 0 0,-4 4 0 0 0,9-3 0 0 0,-6-4 0 0 0,5 5 11 0 0,-4-6 32 0 0,4 6-22 0 0,-9 4-19 0 0,-1 1 0 0 0,0-1 0 0 0,1 0 0 0 0,-1 1-1 0 0,0-1 1 0 0,0 0 0 0 0,0 1 0 0 0,1-1 0 0 0,-1 0 0 0 0,0 1 0 0 0,0-1 0 0 0,0 0-1 0 0,0 1 1 0 0,0-1 0 0 0,0 0-2 0 0,0-1-35 0 0,0 2-101 0 0,0 0-75 0 0,0 0-227 0 0,0 0-409 0 0,-3 0-38 0 0,-10 0-9 0 0</inkml:trace>
  <inkml:trace contextRef="#ctx0" brushRef="#br0" timeOffset="-21327.69">16 269 6768 0 0,'0'0'149'0'0,"0"0"23"0"0,0 0 12 0 0,0 0 43 0 0,0 0 151 0 0,0 0 64 0 0,0 0 7 0 0,0 0-28 0 0,0 0-137 0 0,0 0-57 0 0,0 0-16 0 0,0 2-7 0 0,0 25 160 0 0,3-22-188 0 0,7 5-3 0 0,-7-6-32 0 0,-2-1-64 0 0,-1 6-19 0 0,-1-6-11 0 0,0 13 124 0 0,1-12-116 0 0,-1 1 1 0 0,1-1 0 0 0,0 0-1 0 0,0 1 1 0 0,0-1 0 0 0,1 1-1 0 0,0-1 1 0 0,0 0 0 0 0,1 4-56 0 0,3 0 84 0 0,-4-7-65 0 0,0 1 0 0 0,-1-1 0 0 0,1 1 0 0 0,0-1 0 0 0,0 1 0 0 0,-1-1 0 0 0,1 1 0 0 0,-1-1 0 0 0,1 1 0 0 0,-1 0 0 0 0,0-1 0 0 0,1 1 0 0 0,-1 0 0 0 0,0 0-19 0 0,1 13 147 0 0,5 0-44 0 0,1 2 1 0 0,-5 1 48 0 0,-3-8-86 0 0,1 10 77 0 0,3-2 58 0 0,10 26 178 0 0,1 1-15 0 0,-11-31-262 0 0,-3 2-27 0 0,2 4-15 0 0,4 0-2 0 0,6 13 80 0 0,-4-10-26 0 0,-7-20-85 0 0,0-1-1 0 0,-1 1 1 0 0,1 0-1 0 0,-1-1 1 0 0,0 1-1 0 0,0 0 0 0 0,0-1 1 0 0,0 4-27 0 0,0-4 29 0 0,-1 1 1 0 0,1 0-1 0 0,0-1 0 0 0,1 1 1 0 0,-1 0-1 0 0,0-1 1 0 0,1 1-1 0 0,0 2-29 0 0,2 5 86 0 0,1 1 1 0 0,-1-2-1 0 0,0-2 15 0 0,0 0 35 0 0,2 2-7 0 0,-4-8-102 0 0,0 0 1 0 0,0 1-1 0 0,0-1 1 0 0,-1 1-1 0 0,1-1 0 0 0,0 1 1 0 0,-1-1-1 0 0,1 1 1 0 0,-1 0-1 0 0,1-1 1 0 0,-1 1-1 0 0,0-1 1 0 0,0 1-1 0 0,0 0-27 0 0,-1 10 81 0 0,1 5 10 0 0,14 17 12 0 0,-11-21-82 0 0,-3-7 34 0 0,0 4 14 0 0,0-7-2 0 0,-3-3-24 0 0,-2 0-74 0 0,0 0-65 0 0,2 0-92 0 0,1 0 40 0 0,-1 0-52 0 0,0 0 85 0 0,1 0 48 0 0,1 0 18 0 0,-1 0-47 0 0,0 0-103 0 0,2 0-16 0 0,0 0-57 0 0,0 0-112 0 0,0 0-135 0 0,0 0-119 0 0,0 0 95 0 0,0 0-45 0 0,0 0-684 0 0,0 0-535 0 0,0 0-1018 0 0</inkml:trace>
  <inkml:trace contextRef="#ctx0" brushRef="#br0" timeOffset="-20742.75">1 237 5960 0 0,'0'0'132'0'0,"0"0"17"0"0,0 0 12 0 0,0 0 35 0 0,0 0 98 0 0,0 0 39 0 0,0 0 10 0 0,0 0 15 0 0,0 0 62 0 0,2 0 27 0 0,9 0 8 0 0,-11 0-448 0 0,0 0 0 0 0,0 0 1 0 0,0 0-1 0 0,0 0 0 0 0,0 0 1 0 0,0 0-1 0 0,0 0 0 0 0,0 0 1 0 0,0 0-1 0 0,1 0 0 0 0,-1 0 1 0 0,0 0-1 0 0,0 0 0 0 0,0 0 1 0 0,0 0-1 0 0,0 0 0 0 0,0 0 0 0 0,0 0 1 0 0,0 0-1 0 0,0 0 0 0 0,0 0 1 0 0,1 0-1 0 0,-1 0 0 0 0,0 0 1 0 0,0 0-1 0 0,0 0 0 0 0,0 0 1 0 0,0 0-1 0 0,0 0 0 0 0,0 0 1 0 0,0 0-1 0 0,0 0 0 0 0,0 0 1 0 0,0 0-1 0 0,0-1 0 0 0,0 1 1 0 0,0 0-1 0 0,0 0 0 0 0,0 0 1 0 0,0 0-1 0 0,1 0 0 0 0,-1 0 1 0 0,0 0-1 0 0,0 0 0 0 0,0 0 0 0 0,0 0 1 0 0,0-1-1 0 0,0 1 0 0 0,0 0 1 0 0,0 0-1 0 0,0 0 0 0 0,0 0 1 0 0,-1 0-1 0 0,1 0 0 0 0,0 0 1 0 0,0 0-1 0 0,0 0-7 0 0,3-10 167 0 0,-3 10-147 0 0,1 0 0 0 0,-1-1 0 0 0,1 1 0 0 0,0 0 0 0 0,-1-1 0 0 0,1 1 0 0 0,0 0 0 0 0,-1 0 0 0 0,1 0 0 0 0,0 0 0 0 0,-1 0 0 0 0,1-1 0 0 0,0 1 0 0 0,-1 0 0 0 0,1 0 0 0 0,0 1-20 0 0,7-2 154 0 0,2-2-42 0 0,3-8 62 0 0,-10 9-22 0 0,1 1-67 0 0,0 0-43 0 0,1 2-20 0 0,-3 0 29 0 0,10-3 71 0 0,0-4 7 0 0,-10 5-112 0 0,-1 0 0 0 0,1 0 0 0 0,-1 0 0 0 0,1 0 0 0 0,0 1 0 0 0,-1-1 0 0 0,1 0 0 0 0,0 1 0 0 0,-1 0 0 0 0,1-1 0 0 0,0 1 0 0 0,0 0 0 0 0,0 0-17 0 0,29 0 270 0 0,-15 0-178 0 0,0 0-41 0 0,-14 0-47 0 0,-1 0 1 0 0,1 0-1 0 0,0 1 1 0 0,0-1-1 0 0,0 0 1 0 0,-1 1-1 0 0,1 0 1 0 0,0-1-1 0 0,-1 1 1 0 0,1 0-1 0 0,-1 0 1 0 0,1 0-1 0 0,0 0-4 0 0,-1 0 5 0 0,1 0 0 0 0,-1 0 0 0 0,1-1 0 0 0,-1 1 0 0 0,1 0-1 0 0,0 0 1 0 0,-1-1 0 0 0,1 1 0 0 0,0-1 0 0 0,0 0 0 0 0,-1 0-1 0 0,1 1 1 0 0,0-1-5 0 0,0 0 6 0 0,-1 0-1 0 0,1 0 0 0 0,0 0 1 0 0,-1 1-1 0 0,1-1 0 0 0,-1 0 1 0 0,1 1-1 0 0,-1 0 0 0 0,1-1 1 0 0,-1 1-1 0 0,0 0 0 0 0,1-1 1 0 0,-1 1-6 0 0,12 6 17 0 0,14-2 36 0 0,-22-3-51 0 0,1 0 0 0 0,-1 1-1 0 0,0-1 1 0 0,1 1 0 0 0,-1 0-1 0 0,0 0 1 0 0,-1 1 0 0 0,5 3-2 0 0,6 6 0 0 0,-10-10-1 0 0,-4-3 1 0 0,0 0 1 0 0,-1 0-1 0 0,1 1 0 0 0,0-1 0 0 0,-1 0 0 0 0,1 1 0 0 0,-1-1 1 0 0,1 0-1 0 0,-1 1 0 0 0,1-1 0 0 0,-1 1 0 0 0,1-1 1 0 0,-1 1-1 0 0,1-1 0 0 0,-1 1 0 0 0,1-1 0 0 0,-1 1 1 0 0,0 0-1 0 0,1-1 0 0 0,-1 1 0 0 0,0 0 0 0 0,0 0 0 0 0,3 4 7 0 0,10 10 36 0 0,0 1-32 0 0,-4 5 24 0 0,-6-16-9 0 0,-1 1 0 0 0,0-1 0 0 0,1 0 0 0 0,0 0 1 0 0,0 0-1 0 0,4 4-26 0 0,-4-1 91 0 0,-6 1-74 0 0,3-8-8 0 0,-5 7 2 0 0,4-7-11 0 0,0 1 0 0 0,0-1 0 0 0,0 1 0 0 0,0-1 0 0 0,1 1 0 0 0,-1-1 0 0 0,0 1 0 0 0,1-1 0 0 0,0 1 0 0 0,-1 0 0 0 0,1-1 0 0 0,0 1 0 0 0,0 0 0 0 0,0 0 0 0 0,0 4 0 0 0,0-5 0 0 0,0 0 0 0 0,0 0 0 0 0,0 0 0 0 0,0 0 0 0 0,0 0 0 0 0,1 0 0 0 0,-2 0 0 0 0,1 0 0 0 0,0 0 0 0 0,0 0 0 0 0,0-1 0 0 0,0 1 0 0 0,-1 0 0 0 0,1 0 0 0 0,0 0 0 0 0,-1 0 0 0 0,1 0 0 0 0,-1 0 0 0 0,1-1 0 0 0,-1 1 0 0 0,1 0 0 0 0,-1 0 0 0 0,1-1 0 0 0,-1 1 0 0 0,0 0 0 0 0,1-1 0 0 0,-1 1 0 0 0,0-1 0 0 0,0 1 0 0 0,0-1 0 0 0,1 1 0 0 0,-1-1 0 0 0,0 1 0 0 0,0-1 0 0 0,0 0 0 0 0,0 1 0 0 0,-2 1 0 0 0,0 1 0 0 0,0 0 0 0 0,1 0 0 0 0,-1 0 0 0 0,1 0 0 0 0,0 1 0 0 0,0-1 0 0 0,0 0 0 0 0,1 1 0 0 0,-2 3 0 0 0,0-1 0 0 0,-2 5 0 0 0,4-9 0 0 0,0 0 0 0 0,0 1 0 0 0,0-1 0 0 0,-1 0 0 0 0,1 0 0 0 0,0 0 0 0 0,-1 0 0 0 0,0 0 0 0 0,0 0 0 0 0,-5 5-2 0 0,3-4 4 0 0,1 0 0 0 0,0 1 0 0 0,0-1 0 0 0,0 1 0 0 0,0-1 0 0 0,0 2-2 0 0,1-1 12 0 0,2-3-8 0 0,0 0 0 0 0,-1-1 0 0 0,1 1 0 0 0,0 0 0 0 0,-1-1 0 0 0,1 1 0 0 0,0-1 0 0 0,-1 1 0 0 0,1 0 0 0 0,-1-1 0 0 0,1 1 0 0 0,-1-1 0 0 0,1 0 0 0 0,-1 1 1 0 0,1-1-1 0 0,-1 1 0 0 0,1-1 0 0 0,-1 0 0 0 0,0 1 0 0 0,1-1 0 0 0,-1 0 0 0 0,0 1-4 0 0,-4 1 17 0 0,-26 24 100 0 0,-17-5-121 0 0,30-10-55 0 0,-9-6 45 0 0,9 6 14 0 0,2-9 0 0 0,8-2 7 0 0,-13 0-174 0 0,19 0 71 0 0,2 0 36 0 0,0 0-53 0 0,0 0-64 0 0,0 0-103 0 0,0 0-119 0 0,0 0-109 0 0,0 0 70 0 0,0 0-41 0 0,0 0-566 0 0,0 0-446 0 0,0 0-847 0 0</inkml:trace>
  <inkml:trace contextRef="#ctx0" brushRef="#br0" timeOffset="-20295.91">553 600 6160 0 0,'0'0'133'0'0,"0"0"23"0"0,0 0 13 0 0,2 3-18 0 0,9 10-120 0 0,-9-8-35 0 0,3 3-13 0 0,1-5 69 0 0,-1-1 7 0 0,-4-1-24 0 0,0-1 0 0 0,0 1 0 0 0,0 0-1 0 0,0 0 1 0 0,0 0 0 0 0,0-1 0 0 0,0 1-1 0 0,0 0 1 0 0,0 0 0 0 0,-1 0-1 0 0,1 0 1 0 0,0 0-35 0 0,4 10 356 0 0,-2-5-91 0 0,1 0 72 0 0,1 1 86 0 0,0 0 105 0 0,4 1-181 0 0,-3-3-159 0 0,-1 0 0 0 0,1 0 0 0 0,-1 1 1 0 0,-1-1-1 0 0,4 5-188 0 0,2 11 501 0 0,0-1-51 0 0,1 2 9 0 0,5 10 179 0 0,-15-30-634 0 0,-1 1 43 0 0,1 1 83 0 0,-1 1 46 0 0,1 5 250 0 0,0-6-322 0 0,0-1-42 0 0,1 1 11 0 0,1 0-5 0 0,1 3 21 0 0,-1-1 23 0 0,-2 0 50 0 0,-1 2 89 0 0,0-5-275 0 0,0 2 92 0 0,0 0 43 0 0,0 1 37 0 0,0 13 442 0 0,0-11-364 0 0,0-1-61 0 0,0-2-104 0 0,0-3 31 0 0,0-2-17 0 0,-3 0 19 0 0,-7 0-46 0 0,2 0 16 0 0,3 0-59 0 0,2 0 8 0 0,1 0 61 0 0,-1-2-15 0 0,-7-9-36 0 0,1 3 34 0 0,7 5-56 0 0,-2-6 16 0 0,-2-5 32 0 0,1 6-19 0 0,4 6-28 0 0,0 1 0 0 0,0 0 1 0 0,0-1-1 0 0,0 1 1 0 0,1-1-1 0 0,-1 1 1 0 0,0-1-1 0 0,1 0 0 0 0,-1 1 1 0 0,1-1-1 0 0,0 1 1 0 0,0-1-1 0 0,-1 0 0 0 0,1 0-1 0 0,0-61-1 0 0,3 47 0 0 0,2 8 0 0 0,-4 7 0 0 0,0 0 0 0 0,0-1 0 0 0,0 1 0 0 0,-1-1 0 0 0,1 1 0 0 0,0-1 0 0 0,-1 1 0 0 0,1-1 0 0 0,-1 0 0 0 0,0 1 0 0 0,1-1 0 0 0,-1 0 0 0 0,0 1 0 0 0,0-1-1 0 0,0 0-1 0 0,0 0 0 0 0,1 1 0 0 0,-1-1-1 0 0,0 1 1 0 0,1-1 0 0 0,-1 0-1 0 0,1 1 1 0 0,-1-1 0 0 0,1 1-1 0 0,0-1 1 0 0,-1 1 0 0 0,1-1-1 0 0,0 1 1 0 0,0-1 2 0 0,4-6-21 0 0,0-2 8 0 0,-4 8 7 0 0,0-1 1 0 0,0 1-1 0 0,0 0 0 0 0,1 0 1 0 0,-1 0-1 0 0,1 0 0 0 0,-1 0 1 0 0,1 0-1 0 0,0 0 6 0 0,0-1-2 0 0,0 0 0 0 0,0 1 0 0 0,0-1 0 0 0,0 0 1 0 0,-1 0-1 0 0,1-2 2 0 0,-1 3 0 0 0,0 1 0 0 0,0-1 0 0 0,0 0 0 0 0,0 0 0 0 0,0 0 0 0 0,0 1 0 0 0,0-1 0 0 0,1 0 0 0 0,-1 1 0 0 0,1 0 0 0 0,-1-1 0 0 0,1 1 1 0 0,0-1-1 0 0,3 0 0 0 0,-4 1 0 0 0,0 1 0 0 0,-1 0 0 0 0,1 0 0 0 0,-1-1 0 0 0,1 1 0 0 0,0 0 0 0 0,-1-1 0 0 0,1 1 0 0 0,-1-1 0 0 0,1 1 0 0 0,-1-1 0 0 0,1 1 0 0 0,-1-1 0 0 0,1 1 0 0 0,-1-1 0 0 0,0 1 0 0 0,1-1 0 0 0,-1 0 0 0 0,0 1 0 0 0,1-1 0 0 0,-1 1 0 0 0,0-1 0 0 0,3-4 0 0 0,-3 4 0 0 0,1 0 0 0 0,0 0 0 0 0,-1 0 0 0 0,1 0 0 0 0,0 0 0 0 0,0 0 0 0 0,0 1 0 0 0,-1-1 0 0 0,1 0 0 0 0,0 1 0 0 0,0-1 0 0 0,0 1 0 0 0,0-1 0 0 0,0 1 0 0 0,0-1 0 0 0,1 1 0 0 0,9-7 0 0 0,-7 1-5 0 0,-3 5 3 0 0,-1 1 0 0 0,0-1 0 0 0,0 1 0 0 0,1-1 0 0 0,-1 1-1 0 0,0 0 1 0 0,1-1 0 0 0,-1 1 0 0 0,0 0 0 0 0,1-1 0 0 0,-1 1-1 0 0,0 0 1 0 0,1-1 0 0 0,-1 1 0 0 0,1 0 0 0 0,-1 0 0 0 0,1-1-1 0 0,-1 1 1 0 0,1 0 0 0 0,-1 0 0 0 0,0 0 0 0 0,1 0 0 0 0,-1 0-1 0 0,1 0 1 0 0,-1 0 0 0 0,1 0 0 0 0,-1 0 0 0 0,1 0 0 0 0,-1 0 0 0 0,1 0-1 0 0,-1 0 1 0 0,1 0 2 0 0,0 0-2 0 0,0 0-1 0 0,-1 0 0 0 0,1 0 1 0 0,0 0-1 0 0,-1 0 1 0 0,1 0-1 0 0,0 0 1 0 0,0 0-1 0 0,-1-1 0 0 0,1 1 1 0 0,-1 0-1 0 0,1 0 1 0 0,0-1-1 0 0,-1 1 0 0 0,1 0 1 0 0,-1-1-1 0 0,1 1 1 0 0,0 0-1 0 0,-1-1 1 0 0,1 1-1 0 0,-1-1 0 0 0,0 1 1 0 0,1-1-1 0 0,-1 0 1 0 0,1 1-1 0 0,-1-1 3 0 0,0 1-6 0 0,1-1 0 0 0,-1 0 0 0 0,1 1 1 0 0,-1-1-1 0 0,1 1 0 0 0,-1-1 0 0 0,1 1 0 0 0,-1 0 0 0 0,1-1 0 0 0,-1 1 0 0 0,1-1 1 0 0,-1 1-1 0 0,1 0 0 0 0,0-1 0 0 0,-1 1 0 0 0,1 0 0 0 0,0 0 0 0 0,-1 0 0 0 0,1-1 0 0 0,0 1 1 0 0,-1 0-1 0 0,1 0 0 0 0,0 0 0 0 0,-1 0 0 0 0,1 0 0 0 0,0 0 6 0 0,8 0-178 0 0,-5 0 89 0 0,-1 0-37 0 0,0 0-15 0 0,1 0-41 0 0,-1 0-48 0 0,0 0-56 0 0,-1 0 0 0 0,0 0-48 0 0,1 0-52 0 0,-1 0-56 0 0,0 0-60 0 0,0 0-65 0 0,-1 0-69 0 0,1 0-73 0 0,0 0-1108 0 0,-2 0-1026 0 0</inkml:trace>
  <inkml:trace contextRef="#ctx0" brushRef="#br0" timeOffset="-15390.21">5002 553 6648 0 0,'-27'13'149'0'0,"22"-11"-6"0"0,2 0-67 0 0,-4-2-15 0 0,4-1 3 0 0,1 1 4 0 0,-1 0 35 0 0,-8 0-29 0 0,9 0-27 0 0,1 0-1 0 0,-1 0 0 0 0,0 0 0 0 0,0 0 0 0 0,1 1 1 0 0,-1-1-1 0 0,0 1 0 0 0,1-1 0 0 0,-1 1 0 0 0,1 0 1 0 0,-2 0-47 0 0,-10 10 410 0 0,-3 1-69 0 0,11-9-278 0 0,5-3-47 0 0,-1 0-1 0 0,0 1 1 0 0,1-1-1 0 0,-1 0 1 0 0,0 0-1 0 0,1 1 1 0 0,-1-1-1 0 0,1 1 1 0 0,-1-1-1 0 0,1 1 0 0 0,-1-1 1 0 0,1 1-1 0 0,-1-1 1 0 0,1 1-1 0 0,-1-1 1 0 0,1 1-1 0 0,0-1 1 0 0,-1 1-1 0 0,1 0 0 0 0,0-1 1 0 0,0 1-1 0 0,-1 0-15 0 0,-1 4 63 0 0,-11 11 173 0 0,0 0 14 0 0,10-1-24 0 0,1 1-16 0 0,-4 0-60 0 0,0-1-9 0 0,4 1 52 0 0,2 29 429 0 0,3-40-436 0 0,7 9 3 0 0,-7-1-24 0 0,-3-11 8 0 0,0-2-12 0 0,0 0-7 0 0,7 1-9 0 0,-1 0-39 0 0,4 3 23 0 0,-9-4-124 0 0,-1 1 1 0 0,1-1 0 0 0,-1 0 0 0 0,1 1 0 0 0,0-1-1 0 0,-1 0 1 0 0,1 0 0 0 0,0 1 0 0 0,-1-1-1 0 0,1 0 1 0 0,0 0 0 0 0,-1 0 0 0 0,1 0 0 0 0,0 0-1 0 0,-1 0 1 0 0,1 0 0 0 0,0 0 0 0 0,0 0-1 0 0,-1 0 1 0 0,1-1-6 0 0,7-4 81 0 0,-5 2 36 0 0,0 2-51 0 0,6 2-19 0 0,-6-1-11 0 0,-1 0-16 0 0,0 0-1 0 0,-1 0 0 0 0,1-1 1 0 0,0 1-1 0 0,-1 0 1 0 0,1-1-1 0 0,0 1 0 0 0,-1-1 1 0 0,1 0-1 0 0,-1 0 1 0 0,1 0-1 0 0,-1 1 0 0 0,1-1 1 0 0,-1-1-20 0 0,7-2 30 0 0,5-1 50 0 0,-8-6-50 0 0,5 6 29 0 0,-4-8-31 0 0,7-3 25 0 0,-9 11-45 0 0,1-1 0 0 0,-1 0 0 0 0,-1 1 0 0 0,1-2 0 0 0,-1 1 0 0 0,0-1-8 0 0,0 2 19 0 0,2-27-8 0 0,1 24 0 0 0,-1-1 21 0 0,-3-19-1 0 0,1 23 12 0 0,7-5-47 0 0,-7 7-68 0 0,-3 3-9 0 0,0 3 14 0 0,-3 10 43 0 0,0-8 10 0 0,-2 6-25 0 0,10 0-5 0 0,-4-9 42 0 0,0 0 0 0 0,-1-1 0 0 0,1 1 0 0 0,0 0 0 0 0,-1-1 0 0 0,1 1 0 0 0,-1 0 0 0 0,0-1 0 0 0,1 1 0 0 0,-1 1 2 0 0,-1 9-6 0 0,1-9 1 0 0,0 0 0 0 0,0 1 1 0 0,0-1-1 0 0,0 0 0 0 0,0 0 0 0 0,0 0 1 0 0,1 1-1 0 0,0-1 0 0 0,-1 0 0 0 0,2 1 5 0 0,11 11-10 0 0,-12-14 10 0 0,0 0 1 0 0,1 1 0 0 0,-1-1 0 0 0,0 0 0 0 0,0 1-1 0 0,0-1 1 0 0,0 0 0 0 0,0 1 0 0 0,0-1 0 0 0,0 1-1 0 0,-1-1 1 0 0,1 1 0 0 0,0 0 0 0 0,-1-1 0 0 0,1 1-1 0 0,-1 0 1 0 0,0-1 0 0 0,0 1 0 0 0,0 0 0 0 0,1 0-1 0 0,1 9 63 0 0,-2-11-57 0 0,0 1 0 0 0,0-1-1 0 0,1 1 1 0 0,-1-1 0 0 0,1 0 0 0 0,-1 0 0 0 0,0 1-1 0 0,1-1 1 0 0,-1 0 0 0 0,1 1 0 0 0,-1-1-1 0 0,0 0 1 0 0,1 0 0 0 0,-1 0 0 0 0,1 0 0 0 0,-1 1-1 0 0,1-1 1 0 0,-1 0 0 0 0,1 0 0 0 0,-1 0-1 0 0,1 0 1 0 0,-1 0 0 0 0,1 0 0 0 0,-1 0 0 0 0,1 0-6 0 0,-1 0 2 0 0,0 0 0 0 0,0 0 0 0 0,0-1 1 0 0,0 1-1 0 0,0 0 0 0 0,0 0 0 0 0,0 0 1 0 0,0 0-1 0 0,0 0 0 0 0,1 0 1 0 0,-1 0-1 0 0,0 0 0 0 0,0 0 0 0 0,0 0 1 0 0,0 0-1 0 0,0 0 0 0 0,0 0 0 0 0,0 0 1 0 0,0 1-1 0 0,0-1 0 0 0,0 0 0 0 0,1 0 1 0 0,-1 0-1 0 0,0 0 0 0 0,0 0 1 0 0,0 0-1 0 0,0 0 0 0 0,0 0 0 0 0,0 0 1 0 0,0 0-1 0 0,0 0 0 0 0,0 0 0 0 0,0 0 1 0 0,0 0-1 0 0,0 0 0 0 0,0 0 1 0 0,0 1-1 0 0,0-1 0 0 0,0 0 0 0 0,0 0 1 0 0,1 0-1 0 0,-1 0 0 0 0,0 0 0 0 0,0 0 1 0 0,0 0-1 0 0,0 0 0 0 0,0 0 0 0 0,0 0 1 0 0,0 1-1 0 0,0-1 0 0 0,0 0 1 0 0,0 0-1 0 0,-1 0 0 0 0,1 0 0 0 0,0 0 1 0 0,0 0-1 0 0,0 0-2 0 0,0 11 93 0 0,1-2-191 0 0,1-2 26 0 0,-1-7 66 0 0,-1 0 0 0 0,1 1 0 0 0,-1-1 0 0 0,1 0 0 0 0,-1 0-1 0 0,1 1 1 0 0,-1-1 0 0 0,1 0 0 0 0,-1 0 0 0 0,1 0 0 0 0,-1 0 0 0 0,1 0 0 0 0,0 0 0 0 0,-1 0 0 0 0,1 0-1 0 0,-1 0 1 0 0,1 0 0 0 0,-1 0 6 0 0,1 0-4 0 0,-1 0 1 0 0,0 0-1 0 0,0 0 0 0 0,0 0 0 0 0,0 0 0 0 0,0 0 0 0 0,0 0 0 0 0,0 0 1 0 0,0 0-1 0 0,0 0 0 0 0,0 0 0 0 0,1 0 0 0 0,-1 0 0 0 0,0 0 0 0 0,0 0 1 0 0,0 0-1 0 0,0 0 0 0 0,0 0 0 0 0,0 0 0 0 0,0 0 0 0 0,0 0 0 0 0,0 0 0 0 0,0 0 1 0 0,0 0-1 0 0,1 0 0 0 0,-1 0 0 0 0,0 0 0 0 0,0 0 0 0 0,0 1 0 0 0,0-1 1 0 0,0 0-1 0 0,0 0 0 0 0,0 0 0 0 0,0 0 0 0 0,0 0 0 0 0,0 0 0 0 0,0 0 1 0 0,0 0-1 0 0,0 0 0 0 0,0 0 0 0 0,0 0 0 0 0,0 0 0 0 0,0 1 0 0 0,0-1 1 0 0,0 0-1 0 0,0 0 0 0 0,0 0 0 0 0,0 0 0 0 0,0 0 0 0 0,0 0 0 0 0,0 0 1 0 0,0 0-1 0 0,0 0 0 0 0,0 0 0 0 0,0 1 0 0 0,0-1 0 0 0,0 0 4 0 0,0 10-268 0 0,0-8 144 0 0,0-1-32 0 0,0-1-55 0 0,0 0-102 0 0,0 0-118 0 0,0 0-105 0 0,1 0 76 0 0,-1 0-40 0 0,2 0-585 0 0,2 0-458 0 0,5 0-872 0 0</inkml:trace>
  <inkml:trace contextRef="#ctx0" brushRef="#br0" timeOffset="-15089.81">5396 64 7584 0 0,'0'0'222'0'0,"3"2"-15"0"0,7 9-115 0 0,-7-8 96 0 0,-2-1-65 0 0,0 1-41 0 0,-1 1-32 0 0,0 0-9 0 0,0-2 26 0 0,11 11 192 0 0,-9-11-220 0 0,0 0 0 0 0,0 0 0 0 0,-1-1 1 0 0,1 1-1 0 0,-1 0 0 0 0,1 0 0 0 0,-1 0 0 0 0,0 0 1 0 0,1 2-40 0 0,1 9 152 0 0,2 3 72 0 0,5 3 60 0 0,-6-13-191 0 0,-1 1 0 0 0,0 0 0 0 0,0 0 0 0 0,-1 0 0 0 0,0 0 1 0 0,0 2-94 0 0,4 15 208 0 0,-2-6-85 0 0,1 13 75 0 0,6 4-6 0 0,-6 7 12 0 0,0-19-51 0 0,-2-13-58 0 0,-1 1-1 0 0,-1 0 1 0 0,1 0 0 0 0,-2 1-95 0 0,1-3 86 0 0,-1-1-1 0 0,1 0 1 0 0,1 0 0 0 0,-1 0 0 0 0,2 3-86 0 0,0-4 74 0 0,-2 0 0 0 0,1 0 0 0 0,-1 1-1 0 0,0-1 1 0 0,-1 3-74 0 0,0 63 532 0 0,0-21-218 0 0,0 1-82 0 0,0 3-93 0 0,0 7-106 0 0,0-61-167 0 0,0-2-78 0 0,0 0 90 0 0,0 0 39 0 0,0 0-35 0 0,0 0-15 0 0,0 0-35 0 0,0 0-42 0 0,0 0-46 0 0,0 0-51 0 0,0 0-45 0 0,0 0-42 0 0,0 0-36 0 0,0 0-126 0 0,0 0-36 0 0,0 0-1309 0 0</inkml:trace>
  <inkml:trace contextRef="#ctx0" brushRef="#br0" timeOffset="-14911.4">5349 490 8208 0 0,'0'0'234'0'0,"0"0"6"0"0,0 0-176 0 0,2 0-37 0 0,1 0-30 0 0,2 0 45 0 0,6 1 107 0 0,17-2 328 0 0,-20 0-368 0 0,-2-1-47 0 0,2-3 42 0 0,2-1 48 0 0,6 4 39 0 0,-12 2-149 0 0,0-1 0 0 0,0 1 0 0 0,0-1 0 0 0,0 0 0 0 0,0 0 0 0 0,0 0 1 0 0,-1-1-1 0 0,1 1 0 0 0,0-1 0 0 0,2-1-42 0 0,5-1 65 0 0,6 4-40 0 0,2-2-14 0 0,-2-2 8 0 0,-11 2-13 0 0,1 0 0 0 0,-1 0-1 0 0,1 1 1 0 0,0 0 0 0 0,-1 1 0 0 0,1-1-6 0 0,25 1 0 0 0</inkml:trace>
  <inkml:trace contextRef="#ctx0" brushRef="#br0" timeOffset="-16491.29">3629 158 3800 0 0,'0'0'83'0'0,"0"0"11"0"0,0 0 10 0 0,0 0-24 0 0,0 0 16 0 0,0 0 55 0 0,0 0 149 0 0,0 0 268 0 0,0 0 28 0 0,0 0-28 0 0,0 0-135 0 0,0 0-60 0 0,0 0-11 0 0,0 3-1 0 0,0 2-19 0 0,0 0-34 0 0,0 5 214 0 0,0 0-112 0 0,0 1-94 0 0,0 0-52 0 0,0 1-73 0 0,0 27 221 0 0,0-21-185 0 0,0-8-37 0 0,0 1 59 0 0,2 6-25 0 0,4 1-58 0 0,-1 2-50 0 0,-2 1-64 0 0,-3-14-32 0 0,1-1 0 0 0,0 0-1 0 0,0 0 1 0 0,0 1-1 0 0,2 3-19 0 0,3 14 57 0 0,-4 8 30 0 0,-2-25-43 0 0,0 1 0 0 0,0-1 0 0 0,1 1 0 0 0,1 6-44 0 0,9 18 144 0 0,-7-15-65 0 0,-3-9-47 0 0,1 0 0 0 0,0-1 0 0 0,1 1 1 0 0,0-1-1 0 0,0 1-32 0 0,0 0 28 0 0,0 0 1 0 0,0 0 0 0 0,-1 0 0 0 0,0 0 0 0 0,-1 0-1 0 0,1 0 1 0 0,-2 1 0 0 0,1-1 0 0 0,-1 1 0 0 0,-1 4-29 0 0,1-6 55 0 0,1 0 1 0 0,0 0-1 0 0,1 0 1 0 0,-1 1 0 0 0,1-1-1 0 0,2 5-55 0 0,-2-7 36 0 0,1 6 115 0 0,-3-1-39 0 0,-1 10 14 0 0,0-3-91 0 0,1-15-36 0 0,0 0 0 0 0,0 0 0 0 0,0 1 0 0 0,0-1 0 0 0,1 0 0 0 0,-1 0 0 0 0,1 0 0 0 0,0 0 0 0 0,-1 0 1 0 0,1 0 0 0 0,3 4 0 0 0,0 4 0 0 0,-6 1 0 0 0,1-9 0 0 0,6 3 0 0 0,-4-4 0 0 0,4 9 0 0 0,6-5 0 0 0,-6 6-32 0 0,-4-10-75 0 0,0-1 90 0 0,2 1 181 0 0,-2-1-162 0 0,0 1-38 0 0,0-1-51 0 0,0 0-64 0 0,0 0-74 0 0,0 0-89 0 0,0 0 28 0 0,0 0-56 0 0,-1 0 42 0 0,0 0-47 0 0,0 0-41 0 0,0 0-35 0 0,0 0-125 0 0,0 0-36 0 0,0 0-1291 0 0</inkml:trace>
  <inkml:trace contextRef="#ctx0" brushRef="#br0" timeOffset="-15852.75">3440 474 4384 0 0,'0'0'127'0'0,"2"0"-1"0"0,13-5-54 0 0,-3-3 60 0 0,-9 5 27 0 0,1 2-71 0 0,0 1-44 0 0,1 1-21 0 0,-3-1 30 0 0,7-1 61 0 0,-8 1-82 0 0,1 0 1 0 0,-1-1 0 0 0,0 1 0 0 0,1-1 0 0 0,-1 0 0 0 0,0 1 0 0 0,0-1 0 0 0,1 0 0 0 0,-1 1 0 0 0,1-2-33 0 0,2-2 55 0 0,0 0-49 0 0,-4 4-6 0 0,3-2 38 0 0,0-1 0 0 0,0 1 0 0 0,0-1 1 0 0,0 1-1 0 0,1 0 0 0 0,-1 0 0 0 0,4 0-38 0 0,9-4 87 0 0,0 1-41 0 0,-1 0-52 0 0,-13 4 10 0 0,0 0 0 0 0,0 0 0 0 0,0 0 0 0 0,0 0 0 0 0,0-1 0 0 0,0 1 0 0 0,0-1 0 0 0,0 1 0 0 0,-1-1 0 0 0,1 0-4 0 0,14-12 14 0 0,-10 11-8 0 0,0 0 0 0 0,0 1 0 0 0,0-1 0 0 0,0 1 0 0 0,0 0 0 0 0,6 0-6 0 0,-3 0 7 0 0,-1-1 0 0 0,1 1 0 0 0,0-1 0 0 0,0-1-7 0 0,13-9 10 0 0,-15 9 1 0 0,0-1 0 0 0,1 2-1 0 0,-1-1 1 0 0,8-2-11 0 0,95-25 11 0 0,-104 29-16 0 0,24-7 7 0 0,-18 7-31 0 0,0 2-37 0 0,-3 0-9 0 0,16 0-178 0 0,-19 0 205 0 0,-1 0 35 0 0,-2 0-60 0 0,-3 0 1 0 0,1 9 0 0 0,-1-8 71 0 0,0-1 1 0 0,0 0 0 0 0,1 1-1 0 0,-1-1 1 0 0,0 0 0 0 0,0 1-1 0 0,1-1 1 0 0,-1 1 0 0 0,0-1-1 0 0,1 0 1 0 0,-1 0 0 0 0,0 1-1 0 0,1-1 1 0 0,-1 0 0 0 0,0 0-1 0 0,1 1 1 0 0,-1-1 0 0 0,1 0-1 0 0,-1 0 1 0 0,0 0 0 0 0,1 0-1 0 0,-1 1 1 0 0,1-1 0 0 0,-1 0-1 0 0,1 0 1 0 0,-1 0 0 0 0,1 0-1 0 0,-1 0 1 0 0,0 0 0 0 0,1 0-1 0 0,-1 0 1 0 0,1 0 0 0 0,-1 0 0 0 0,0-1-1 0 0,0 1 1 0 0,0 0-1 0 0,0 0 1 0 0,0 0-1 0 0,0 0 1 0 0,1 0-1 0 0,-1 0 1 0 0,0 0-1 0 0,0 0 1 0 0,0 0 0 0 0,0 0-1 0 0,0 0 1 0 0,0 0-1 0 0,0 0 1 0 0,0 0-1 0 0,0 0 1 0 0,0 0-1 0 0,1 0 1 0 0,-1 0-1 0 0,0 1 1 0 0,0-1-1 0 0,0 0 1 0 0,0 0-1 0 0,0 0 1 0 0,0 0 0 0 0,0 0-1 0 0,0 0 1 0 0,0 0-1 0 0,0 0 1 0 0,0 0-1 0 0,0 0 1 0 0,0 0-1 0 0,0 0 1 0 0,1 0-1 0 0,-1 0 1 0 0,0 0-1 0 0,0 1 1 0 0,0-1-1 0 0,0 0 1 0 0,0 0 0 0 0,0 0-1 0 0,0 0 1 0 0,0 0-1 0 0,0 0 1 0 0,0 0-1 0 0,0 0 1 0 0,0 0-1 0 0,0 0 1 0 0,0 1-1 0 0,0-1 1 0 0,0 0-1 0 0,0 0 1 0 0,0 0-1 0 0,0 0 1 0 0,0 0 0 0 0,0 0-1 0 0,0 3 20 0 0,-1-1-1 0 0,1 1 0 0 0,0-1 0 0 0,1 0 0 0 0,-1 1 0 0 0,0-1 0 0 0,1 0 0 0 0,-1 1 0 0 0,1-1 0 0 0,0 0 0 0 0,-1 1-18 0 0,6 5 125 0 0,3 3 74 0 0,-2-2-8 0 0,-6-6-112 0 0,0 0 1 0 0,0 1-1 0 0,0-1 1 0 0,-1 0-1 0 0,1 0 1 0 0,-1 1-1 0 0,1 2-79 0 0,-1 3 139 0 0,0 0-42 0 0,0-8-84 0 0,2 14 254 0 0,3-5-69 0 0,1 2-18 0 0,-1 17 100 0 0,1-11-120 0 0,11 28 365 0 0,-11-31-410 0 0,3 3 30 0 0,7 28 342 0 0,-12-31-372 0 0,-3-13-103 0 0,7 26 254 0 0,-1-11-33 0 0,-3-9-103 0 0,-2-1-35 0 0,3 10 64 0 0,-1-1-6 0 0,-2-9-63 0 0,2 1 35 0 0,1 0-10 0 0,1 2 47 0 0,-4 4 41 0 0,-2-1 29 0 0,0-10-35 0 0,0-3-18 0 0,0 2-3 0 0,0-1-105 0 0,0 0-39 0 0,0 0-41 0 0,0 2-79 0 0,0-2 111 0 0,0 0 53 0 0,0 0 50 0 0,0 0 67 0 0,0 1 81 0 0,0-1 92 0 0,3-1-262 0 0,-2 0-93 0 0,0 0 1 0 0,-1 0-1 0 0,1 0 0 0 0,0-1 1 0 0,0 1-1 0 0,0 0 1 0 0,-1-1-1 0 0,1 1 1 0 0,0-1-1 0 0,-1 1 1 0 0,1 0-1 0 0,0-1 1 0 0,-1 0-1 0 0,1 1 0 0 0,0-1 1 0 0,-1 1-1 0 0,1-1 1 0 0,-1 0-1 0 0,1 1 1 0 0,-1-1-12 0 0,11-19 206 0 0,-10 18-185 0 0,1-6 54 0 0,-1 0-38 0 0,-1 1-41 0 0,2 1-50 0 0,10-1-81 0 0,-11 7 124 0 0,0 0 1 0 0,0-1-1 0 0,0 1 1 0 0,0-1-1 0 0,0 1 1 0 0,0-1-1 0 0,0 0 1 0 0,0 1 0 0 0,-1-1-1 0 0,1 0 1 0 0,0 0-1 0 0,0 1 1 0 0,0-1-1 0 0,-1 0 1 0 0,1 0 0 0 0,0 0 10 0 0,1-15-129 0 0,-2 15 124 0 0,0-1 1 0 0,0 1-1 0 0,0-1 1 0 0,1 1-1 0 0,-1-1 1 0 0,0 1 0 0 0,1-1-1 0 0,-1 1 1 0 0,0-1-1 0 0,1 1 5 0 0,0 0-5 0 0,-1 0 0 0 0,1-1-1 0 0,0 1 1 0 0,0 0 0 0 0,0 0-1 0 0,0 0 1 0 0,0 0 0 0 0,0 0-1 0 0,0 1 1 0 0,0-1 0 0 0,0 0-1 0 0,1 0 6 0 0,12-6-52 0 0,-2 1 38 0 0,-6 3 14 0 0,-6 3-1 0 0,1-1 1 0 0,0 1-1 0 0,-1 0 1 0 0,1 0-1 0 0,0-1 1 0 0,0 1-1 0 0,-1 0 1 0 0,1 0-1 0 0,0 0 1 0 0,-1 0-1 0 0,1 0 1 0 0,0 0-1 0 0,0 0 0 0 0,-1 0 1 0 0,1 0-1 0 0,0 1 1 0 0,-1-1-1 0 0,1 0 1 0 0,0 0-1 0 0,0 1 1 0 0,0-1 0 0 0,14 8-39 0 0,33 16 14 0 0,-43-21 18 0 0,0 1 1 0 0,0 0-1 0 0,0 0 0 0 0,0 1 1 0 0,-1-1-1 0 0,0 1 0 0 0,0 0 1 0 0,3 5 6 0 0,14 38 0 0 0,-8-32 0 0 0,-11-15 0 0 0,-1 0 0 0 0,0 0 0 0 0,1 1 0 0 0,-1-1 0 0 0,0 0 0 0 0,0 1 0 0 0,0-1 0 0 0,0 1 0 0 0,0-1 0 0 0,-1 1 0 0 0,1 0 0 0 0,0-1 0 0 0,-1 1 0 0 0,1 0 0 0 0,-1 0 0 0 0,1-1 0 0 0,-1 1 0 0 0,0 0 0 0 0,0 0 0 0 0,0 6 0 0 0,2 9 0 0 0,-2-16 0 0 0,0-1 0 0 0,1 1 0 0 0,-1-1 0 0 0,0 0 0 0 0,1 1 0 0 0,-1-1 0 0 0,1 1 0 0 0,-1-1 0 0 0,1 0 0 0 0,-1 1 0 0 0,1-1 0 0 0,-1 0 0 0 0,1 1 0 0 0,-1-1 0 0 0,1 0 0 0 0,0 0 0 0 0,-1 0 0 0 0,1 0 0 0 0,-1 1 0 0 0,1-1 0 0 0,0 0 0 0 0,-1 0 0 0 0,1 0 0 0 0,-1 0 0 0 0,1 0 0 0 0,0-1 0 0 0,15 4-11 0 0,-3 8-42 0 0,-8-8-54 0 0,3-2 45 0 0,-3 0 3 0 0,-2 0 4 0 0,0 1 13 0 0,8 2-21 0 0,-8-5-28 0 0,0 0-86 0 0,-2 0 47 0 0,1 0-33 0 0,0 0-37 0 0,-1-1-39 0 0,0 1-42 0 0,0 1-42 0 0,-1-1-38 0 0,0 1-34 0 0,1 0-117 0 0,-1-1-32 0 0,0 1-1204 0 0</inkml:trace>
  <inkml:trace contextRef="#ctx0" brushRef="#br0" timeOffset="10577.23">127 1783 4232 0 0,'0'0'91'0'0,"0"0"11"0"0,0 0 12 0 0,0 3-10 0 0,2 10-83 0 0,0-9-10 0 0,5 10 107 0 0,-3-7-9 0 0,-1-3 36 0 0,4 0 120 0 0,-7-3-247 0 0,1-1 0 0 0,-1 0 0 0 0,0 0 0 0 0,1 1 0 0 0,-1-1 0 0 0,1 0 0 0 0,-1 1 0 0 0,0-1 0 0 0,1 0 0 0 0,-1 1 0 0 0,0-1 0 0 0,1 0 0 0 0,-1 1 0 0 0,0-1 0 0 0,1 1 0 0 0,-1-1 0 0 0,0 1 0 0 0,0-1 0 0 0,0 1 0 0 0,0-1 0 0 0,1 1 0 0 0,-1-1 0 0 0,0 1 0 0 0,0-1 0 0 0,0 1 0 0 0,0-1 0 0 0,0 1 0 0 0,0-1 0 0 0,0 1 0 0 0,0-1 0 0 0,0 1 0 0 0,-1-1-18 0 0,2 16 453 0 0,2-1-50 0 0,1-3-65 0 0,-1 0-82 0 0,-1-6-154 0 0,4 31 1031 0 0,-2-27-928 0 0,1 0-32 0 0,-3-1-21 0 0,-1-1 20 0 0,0 2 55 0 0,-1 2-29 0 0,-1-4-31 0 0,1 0 0 0 0,0 0 0 0 0,1 1 0 0 0,1 7-167 0 0,4-1 183 0 0,0 2 46 0 0,-5-9-112 0 0,0 1 34 0 0,-2 3-8 0 0,1-3-23 0 0,0-1-1 0 0,0 0 1 0 0,1 0 0 0 0,1 8-120 0 0,3 0 124 0 0,-3-9-74 0 0,0-1 0 0 0,-1 1 0 0 0,1 0 0 0 0,-2-1 0 0 0,1 1 0 0 0,-1 0-50 0 0,0 9 95 0 0,0 24 202 0 0,0-20-194 0 0,0-18-89 0 0,0 0-1 0 0,1 0 1 0 0,-1 0-1 0 0,0 0 1 0 0,1 0 0 0 0,-1 0-1 0 0,1 0 1 0 0,-1-1 0 0 0,1 1-1 0 0,0 0 1 0 0,0 0-1 0 0,0-1 1 0 0,1 3-14 0 0,-1-3 12 0 0,0 0 0 0 0,-1 1 0 0 0,1-1 0 0 0,0 1 0 0 0,0-1 0 0 0,-1 1 0 0 0,1-1 0 0 0,-1 1 0 0 0,0-1 0 0 0,1 1 0 0 0,-1 0 0 0 0,0-1 0 0 0,0 2-12 0 0,0 7 61 0 0,0 23 90 0 0,0-25-60 0 0,0 2 54 0 0,0-10-142 0 0,0 0 0 0 0,0 0 0 0 0,0 0-1 0 0,0 0 1 0 0,0 0 0 0 0,0 0 0 0 0,0 0-1 0 0,0 0 1 0 0,0 1 0 0 0,0-1 0 0 0,0 0-1 0 0,0 0 1 0 0,0 0 0 0 0,0 0 0 0 0,0 0-1 0 0,0 0 1 0 0,0 0 0 0 0,0 0 0 0 0,0 0-1 0 0,0 0 1 0 0,0 1 0 0 0,0-1 0 0 0,0 0-1 0 0,0 0 1 0 0,0 0 0 0 0,0 0 0 0 0,0 0 0 0 0,0 0-1 0 0,0 0 1 0 0,0 0 0 0 0,0 0 0 0 0,0 0-1 0 0,0 0 1 0 0,-1 0 0 0 0,1 0 0 0 0,0 0-1 0 0,0 0 1 0 0,0 0 0 0 0,0 0 0 0 0,0 1-1 0 0,0-1 1 0 0,0 0 0 0 0,0 0 0 0 0,0 0-1 0 0,0 0 1 0 0,0 0 0 0 0,-1 0 0 0 0,1 0-1 0 0,0 0 1 0 0,0 0 0 0 0,0 0 0 0 0,0 0 0 0 0,0 0-1 0 0,0-1 1 0 0,0 1 0 0 0,0 0 0 0 0,0 0-3 0 0,-11 0 160 0 0,11 0-158 0 0,0 0 1 0 0,0 0-1 0 0,0 0 1 0 0,0 0-1 0 0,0 0 1 0 0,-1 0 0 0 0,1 0-1 0 0,0 0 1 0 0,0 0-1 0 0,0 0 1 0 0,0 0-1 0 0,0 0 1 0 0,0 0 0 0 0,0 0-1 0 0,0 0 1 0 0,0 0-1 0 0,0 0 1 0 0,-1 0-1 0 0,1 0 1 0 0,0 0 0 0 0,0 0-1 0 0,0 0 1 0 0,0 0-1 0 0,0 0 1 0 0,0 0-1 0 0,0 1 1 0 0,0-1 0 0 0,0 0-1 0 0,0 0 1 0 0,0 0-1 0 0,0 0 1 0 0,0 0-1 0 0,0 0 1 0 0,-1 0 0 0 0,1 0-1 0 0,0 0 1 0 0,0 0-1 0 0,0 0 1 0 0,0 0 0 0 0,0 1-1 0 0,0-1 1 0 0,0 0-1 0 0,0 0 1 0 0,0 0-1 0 0,0 0 1 0 0,0 0 0 0 0,0 0-1 0 0,0 0 1 0 0,0 0-1 0 0,0 0 1 0 0,0 0-1 0 0,0 1 1 0 0,0-1 0 0 0,0 0-1 0 0,0 0 1 0 0,0 0-1 0 0,0 0-2 0 0,0 11 91 0 0,0-9-24 0 0,0-2-3 0 0,0 0 1 0 0,0 0 6 0 0,-2 0 1 0 0,1 0-68 0 0,0 0 1 0 0,1 0 0 0 0,-1 0 0 0 0,0 0 0 0 0,1 0-1 0 0,-1 0 1 0 0,0 0 0 0 0,1 0 0 0 0,-1-1 0 0 0,0 1-1 0 0,1 0 1 0 0,-1 0 0 0 0,0-1 0 0 0,1 1 0 0 0,-1 0-5 0 0,1-1 4 0 0,-1 0 0 0 0,1 0 0 0 0,0 0 1 0 0,-1 1-1 0 0,1-1 0 0 0,0 0 1 0 0,0 0-1 0 0,0 0 0 0 0,0 0 0 0 0,-1 1 1 0 0,1-1-1 0 0,0 0 0 0 0,0 0 1 0 0,1-1-5 0 0,0-34 32 0 0,4 22 0 0 0,2-1-20 0 0,-6 10-12 0 0,0 1 0 0 0,-1-1 0 0 0,1 1 0 0 0,-1-1 0 0 0,0 1 0 0 0,0-3 0 0 0,-1-4 0 0 0,2 9 0 0 0,-1-1 0 0 0,1 1 0 0 0,-1-1 0 0 0,1 1 0 0 0,0 0 0 0 0,0 0 0 0 0,0-1 0 0 0,0 1 0 0 0,0 0 0 0 0,0 0 0 0 0,1 0 0 0 0,-1 0 0 0 0,1 0 0 0 0,0 1 0 0 0,-1-1 0 0 0,1 0 0 0 0,0 1 0 0 0,0-1 0 0 0,0 1 0 0 0,1-2 0 0 0,0 1 0 0 0,-1-1 0 0 0,1 1 0 0 0,-1-1 0 0 0,0 0 0 0 0,0 0 0 0 0,1-1 0 0 0,6-19-11 0 0,-9 21 9 0 0,1 1 0 0 0,-1-1 0 0 0,1 1 0 0 0,-1-1 0 0 0,1 1 0 0 0,0 0 0 0 0,-1-1 0 0 0,1 1 0 0 0,0 0 0 0 0,0 0 0 0 0,0-1-1 0 0,0 1 1 0 0,0 0 0 0 0,0 0 0 0 0,0 0 0 0 0,1 0 0 0 0,-1 0 0 0 0,0 1 0 0 0,1-1 0 0 0,-1 0 0 0 0,0 1 0 0 0,1-1 0 0 0,-1 1 0 0 0,1-1 2 0 0,15-12-13 0 0,-16 11 13 0 0,0 1-1 0 0,0 0 0 0 0,0 0 1 0 0,1-1-1 0 0,-1 1 1 0 0,1 0-1 0 0,-1 0 1 0 0,1 0-1 0 0,-1 0 1 0 0,1 1-1 0 0,-1-1 1 0 0,1 0-1 0 0,0 1 1 0 0,-1-1-1 0 0,1 1 1 0 0,0 0-1 0 0,0-1 0 0 0,-1 1 1 0 0,2 0 0 0 0,22 0-50 0 0,-3 0 36 0 0,-6 3-29 0 0,0 7 33 0 0,-1-1 10 0 0,-13-5 0 0 0,-1 1 0 0 0,4 3 0 0 0,-4-6 0 0 0,0-1 0 0 0,0 1 0 0 0,-1-1 0 0 0,1 1 0 0 0,0-1 0 0 0,0 1 0 0 0,-1-1 0 0 0,1 1 0 0 0,-1-1 0 0 0,0 1 0 0 0,1 0 0 0 0,-1 0 0 0 0,0-1 0 0 0,0 1 0 0 0,0 1 0 0 0,0-3 0 0 0,0 4 0 0 0,0-1 0 0 0,0 1 0 0 0,-1 0 0 0 0,1 0 0 0 0,-2 3 0 0 0,1-1 0 0 0,-2-1 0 0 0,1 0 0 0 0,-1 1 0 0 0,0-1 0 0 0,0 0 0 0 0,0 0 0 0 0,0 0 0 0 0,-4 3 0 0 0,4-5 3 0 0,1 0 0 0 0,-1 0 0 0 0,1 0 0 0 0,0 0 0 0 0,0 1 0 0 0,0 0-3 0 0,0 0 6 0 0,0-1 0 0 0,0 1-1 0 0,0-1 1 0 0,0 0 0 0 0,-1 0 0 0 0,0 1-6 0 0,-4 4 9 0 0,4-5 3 0 0,-1 1 1 0 0,1-1-1 0 0,0 0 1 0 0,-1 0-1 0 0,1-1 1 0 0,-2 1-13 0 0,-17 9 15 0 0,-16 10-15 0 0,-12 7 0 0 0,42-26-26 0 0,-1-1-44 0 0,-20-3-278 0 0,9 0 120 0 0,18 1 192 0 0,-1 0-125 0 0,1 0 33 0 0,0 0-33 0 0,0 0-33 0 0,0 0-35 0 0,0 0-35 0 0,0 0-35 0 0,0 0-36 0 0,1 0-37 0 0,-1 0-37 0 0,0 0-39 0 0,1 0-38 0 0,0 0-39 0 0,-1 0-1103 0 0,1 0-921 0 0</inkml:trace>
  <inkml:trace contextRef="#ctx0" brushRef="#br0" timeOffset="10976.4">584 2257 6504 0 0,'0'0'190'0'0,"3"0"-10"0"0,0 0-123 0 0,-2 0-127 0 0,3 0 111 0 0,0 0 22 0 0,0 0 37 0 0,3 0 43 0 0,1 0 50 0 0,-1-1-37 0 0,-1-2 78 0 0,0-1 118 0 0,3-4 228 0 0,-4 3-290 0 0,0 1-40 0 0,-1 2-118 0 0,-1 0-34 0 0,4-2 130 0 0,7-3 175 0 0,-12 6-346 0 0,0 0 0 0 0,0 0 0 0 0,0-1 0 0 0,0 1 0 0 0,0-1 0 0 0,-1 1 1 0 0,1-1-1 0 0,0 0 0 0 0,-1 0 0 0 0,1 0 0 0 0,-1 1 0 0 0,0-2 0 0 0,1 0-57 0 0,1-4 184 0 0,1 1-35 0 0,5-12 186 0 0,-4 5-29 0 0,1 8-116 0 0,-1 2-38 0 0,-3-8-52 0 0,-2 10-87 0 0,0-1-1 0 0,0 0 0 0 0,1 1 0 0 0,-1-1 0 0 0,0 0 1 0 0,1 1-1 0 0,-1-1 0 0 0,1 1 0 0 0,0-1 1 0 0,0 1-1 0 0,-1-1 0 0 0,1 1 0 0 0,0-1 0 0 0,0 1-12 0 0,4-7 51 0 0,-2-8 35 0 0,-3 5-66 0 0,0-9 31 0 0,0 6-30 0 0,0 14-20 0 0,0 0 0 0 0,0 0 0 0 0,0 0 0 0 0,0 0 0 0 0,0 0 0 0 0,0 0 0 0 0,0 0 0 0 0,0 0 0 0 0,0 0 0 0 0,0-1 0 0 0,0 1 0 0 0,0 0 0 0 0,0 0 0 0 0,0 0 0 0 0,0 0 0 0 0,0 0 0 0 0,0 0 0 0 0,0 0 0 0 0,0 0-1 0 0,0 0 1 0 0,0 0 0 0 0,0-1 0 0 0,0 1 0 0 0,0 0 0 0 0,0 0 0 0 0,0 0 0 0 0,0 0 0 0 0,0 0 0 0 0,-1 0 0 0 0,1 0 0 0 0,0 0 0 0 0,0 0 0 0 0,0 0 0 0 0,0 0 0 0 0,0 0 0 0 0,0 0 0 0 0,0 0 0 0 0,0 0 0 0 0,0 0 0 0 0,0 0 0 0 0,0 0 0 0 0,-1 0 0 0 0,1 0-1 0 0,0-1 1 0 0,0 1 0 0 0,0 0 0 0 0,0 0 0 0 0,0 0 0 0 0,0 0 0 0 0,0 1 0 0 0,0-1 0 0 0,0 0 0 0 0,0 0 0 0 0,-1 0 0 0 0,1 0 0 0 0,0 0 0 0 0,0 0-1 0 0,-2 0 5 0 0,0-1 0 0 0,-1 1 0 0 0,1 0 0 0 0,0 1 0 0 0,0-1 0 0 0,0 0 0 0 0,-1 1 0 0 0,1-1 0 0 0,0 1 0 0 0,0 0 0 0 0,0 0-5 0 0,1-1 2 0 0,1 0 1 0 0,0 1-1 0 0,-1-1 0 0 0,1 0 0 0 0,0 1 0 0 0,0-1 1 0 0,-1 1-1 0 0,1-1 0 0 0,0 0 0 0 0,0 1 0 0 0,0-1 1 0 0,0 1-1 0 0,-1-1 0 0 0,1 1 0 0 0,0-1 0 0 0,0 1 1 0 0,0-1-1 0 0,0 1 0 0 0,0-1 0 0 0,0 0 0 0 0,0 1 0 0 0,0-1 1 0 0,1 1-1 0 0,-1-1 0 0 0,0 1-2 0 0,0 0 2 0 0,0 0 0 0 0,0 0 0 0 0,0 1 0 0 0,0-1 0 0 0,0 0 0 0 0,0 0 0 0 0,0 1 0 0 0,0-1 0 0 0,-1 0 1 0 0,1 0-1 0 0,-1 0 0 0 0,1 1-2 0 0,-5 6-2 0 0,4-6 3 0 0,0-1 0 0 0,0 0 0 0 0,0 1-1 0 0,0-1 1 0 0,1 1 0 0 0,-1 0 0 0 0,0-1 0 0 0,1 1 0 0 0,0-1 0 0 0,-1 1 0 0 0,1 0 0 0 0,0-1-1 0 0,0 1 1 0 0,-1 0-1 0 0,1 0 6 0 0,0 0-1 0 0,0 1 1 0 0,0-1-1 0 0,-1 0 1 0 0,0 1-1 0 0,1-1 1 0 0,-1 0-1 0 0,0 0 1 0 0,0 0-1 0 0,0 0 1 0 0,-1 2-6 0 0,-8 18 83 0 0,7-15-68 0 0,-4 17 81 0 0,5-10-6 0 0,1 4 36 0 0,2-9-77 0 0,-1 12 54 0 0,-4-6 18 0 0,-2 2 16 0 0,6-14-121 0 0,1-1 1 0 0,-1 1-1 0 0,0-1 0 0 0,0 0 1 0 0,1 1-1 0 0,0-1 1 0 0,-1 0-1 0 0,1 0 0 0 0,0 1-16 0 0,0 0 18 0 0,0 0 9 0 0,0 0 1 0 0,-1-1-1 0 0,1 1 1 0 0,-1 0 0 0 0,0 0-1 0 0,0-1 1 0 0,0 1 0 0 0,0 1-28 0 0,-1-2 16 0 0,1 0 0 0 0,0 0 0 0 0,0 0 1 0 0,0 0-1 0 0,0 0 0 0 0,0 0 0 0 0,1-1 1 0 0,-1 1-1 0 0,1 0 0 0 0,-1 0 1 0 0,2 1-17 0 0,5 8 49 0 0,19 15 153 0 0,-15-15-168 0 0,-7-8-23 0 0,0-1 0 0 0,0 1 0 0 0,-1 0 1 0 0,2-1-1 0 0,-1 0 0 0 0,0 0 0 0 0,0 0 1 0 0,2 0-12 0 0,17 8 43 0 0,-15-4-33 0 0,3 1-28 0 0,7-4-54 0 0,-15-3 103 0 0,0 0-35 0 0,1 0-35 0 0,-1 0-37 0 0,1 0-38 0 0,0 0-37 0 0,-1 0-39 0 0,1 0-39 0 0,0 0-40 0 0,0 0-41 0 0,0 0-42 0 0,0 0-42 0 0,0 0-44 0 0,0 0-43 0 0,0 0-45 0 0,0 0-45 0 0,9 0-1195 0 0,6 0-1005 0 0</inkml:trace>
  <inkml:trace contextRef="#ctx0" brushRef="#br0" timeOffset="15983.31">5475 1783 7344 0 0,'0'0'165'0'0,"0"0"22"0"0,0 0 9 0 0,0 3-20 0 0,-1 27-142 0 0,0-18 19 0 0,2-5 52 0 0,0-2 47 0 0,2 1 78 0 0,7 13 354 0 0,-5 7 22 0 0,6-5-16 0 0,-6 8-72 0 0,6 3-34 0 0,-6-1-4 0 0,5 1-6 0 0,-7-20-309 0 0,3 9 229 0 0,4-4-67 0 0,-3-6-40 0 0,-1 1 1 0 0,0 0-1 0 0,4 11-287 0 0,-5-11 296 0 0,-1-2-56 0 0,-1-6-121 0 0,0-1 0 0 0,-1 1-1 0 0,1-1 1 0 0,1 1 0 0 0,0 0-119 0 0,2 1 144 0 0,3 5 100 0 0,-5-4-108 0 0,-3-4-111 0 0,2 5 73 0 0,0-2-40 0 0,-2-4-51 0 0,0 0 0 0 0,0 0 0 0 0,-1 0-1 0 0,1 0 1 0 0,0 0 0 0 0,0-1 0 0 0,0 1-1 0 0,0 0 1 0 0,0 0 0 0 0,0-1-1 0 0,0 1 1 0 0,1 0-7 0 0,8 4 66 0 0,0-1 18 0 0,11 7 30 0 0,-11-8 78 0 0,-7-3-141 0 0,4 0-7 0 0,-2 0 12 0 0,2 0 54 0 0,3 0 82 0 0,-8 0-158 0 0,1 0-1 0 0,-1 0 0 0 0,1-1 1 0 0,-1 1-1 0 0,1 0 0 0 0,-1-1 1 0 0,2 0-34 0 0,6-10 238 0 0,1 8-123 0 0,0-1 58 0 0,-4-7 19 0 0,6-5 25 0 0,3 3-86 0 0,-9 10-88 0 0,0-1 24 0 0,-5-10-5 0 0,-2 8-48 0 0,1 1-1 0 0,0-1 0 0 0,0 0 1 0 0,1 1-1 0 0,-1-1 0 0 0,1 1 1 0 0,0-1-1 0 0,1 1 0 0 0,-1 0 1 0 0,1 0-14 0 0,-1 1 6 0 0,0 1-1 0 0,0-1 1 0 0,-1 1 0 0 0,1-1 0 0 0,-1 0 0 0 0,0 1-1 0 0,0-1 1 0 0,-1 0 0 0 0,1 0 0 0 0,-1 0 0 0 0,0-3-6 0 0,0-54 25 0 0,0 45-42 0 0,0-1-41 0 0,0 1-59 0 0,0 8-53 0 0,0-1 56 0 0,0-20-120 0 0,0 22 152 0 0,0 0-24 0 0,0 1-41 0 0,0 1-13 0 0,0-1-42 0 0,0 1-46 0 0,0-1-54 0 0,0 1-58 0 0,0-1-65 0 0,0 0-70 0 0,0 0-77 0 0,0 5 190 0 0,0-1-51 0 0,0 1-45 0 0,0-1-40 0 0,0 0-149 0 0,0 0-38 0 0,0 0-180 0 0,0-1-484 0 0</inkml:trace>
  <inkml:trace contextRef="#ctx0" brushRef="#br0" timeOffset="14576.2">2998 2115 8496 0 0,'0'0'190'0'0,"0"2"28"0"0,0 18 103 0 0,0-11-212 0 0,3 7-67 0 0,2-8-55 0 0,1 4 20 0 0,-4-1 81 0 0,-2-4 61 0 0,-1 1 70 0 0,1-7-177 0 0,0 0 0 0 0,0 0 1 0 0,0 0-1 0 0,0 0 0 0 0,0 0 1 0 0,1 0-1 0 0,-1 0 0 0 0,0 0 1 0 0,0 0-1 0 0,1 0 0 0 0,-1 0 1 0 0,0 0-1 0 0,1-1 0 0 0,-1 1-42 0 0,3 2 180 0 0,1-1 4 0 0,-1-1-4 0 0,-1 1-13 0 0,-1 0-26 0 0,-1 1 40 0 0,1 1 48 0 0,-1 0 55 0 0,0-3-328 0 0,0 1 50 0 0,0-1 43 0 0,0 1 38 0 0,0 2 133 0 0,0 0 70 0 0,0 11 852 0 0,0-9-710 0 0,0-4-258 0 0,0 1-42 0 0,0-2-52 0 0,0 1-60 0 0,0 0 429 0 0,0-2-62 0 0,0 0-31 0 0,0 0-4 0 0,0 0 2 0 0,0 0 11 0 0,0 0 3 0 0,0 0 0 0 0,0 0-160 0 0,0-2-109 0 0,0 2-99 0 0,-1-5 48 0 0,-1-4-35 0 0,-9-6-13 0 0,9-1 0 0 0,2 14 3 0 0,0 1-1 0 0,0-1 1 0 0,0 0-1 0 0,1 1 0 0 0,-1-1 1 0 0,1 1-1 0 0,-1-1 0 0 0,1 1 1 0 0,-1-1-1 0 0,1 1 1 0 0,0 0-1 0 0,0-1 0 0 0,0 1-2 0 0,5-12 36 0 0,-5 6-22 0 0,0 0 0 0 0,0 1-1 0 0,-1-1 1 0 0,0 0 0 0 0,0-4-14 0 0,0-18 34 0 0,2 13-44 0 0,4 1 10 0 0,-5 12 0 0 0,1 0 0 0 0,-1-1 0 0 0,0 1 0 0 0,0-1 0 0 0,-1 1 0 0 0,1-1 0 0 0,-1 1 0 0 0,0-1 0 0 0,0 0 0 0 0,3-22-24 0 0,7 2-109 0 0,-5 16 53 0 0,0 0-1 0 0,0 1 0 0 0,1 0 0 0 0,0 0 0 0 0,4-3 81 0 0,-9 9-3 0 0,0 0 0 0 0,0 0 0 0 0,-1 1 1 0 0,1-1-1 0 0,0 0 0 0 0,0 0 0 0 0,-1 1 1 0 0,1-1-1 0 0,0 0 0 0 0,0 1 0 0 0,0-1 0 0 0,0 1 1 0 0,0-1-1 0 0,0 1 0 0 0,0 0 0 0 0,0-1 0 0 0,0 1 1 0 0,0 0-1 0 0,0 0 0 0 0,0-1 0 0 0,0 1 0 0 0,0 0 1 0 0,0 0-1 0 0,0 0 0 0 0,0 0 0 0 0,1 1 0 0 0,-1-1 1 0 0,0 0-1 0 0,0 0 3 0 0,28 16-14 0 0,-24-5 14 0 0,6-5-13 0 0,-10-5 7 0 0,1-1 0 0 0,-1 1 0 0 0,1 0 0 0 0,-1 0 0 0 0,1 0 0 0 0,-1 0 1 0 0,0 0-1 0 0,1 0 0 0 0,-1 0 0 0 0,0 0 0 0 0,0 1 0 0 0,0-1 0 0 0,0 1 6 0 0,9 12-62 0 0,0 0-1 0 0,0-1 1 0 0,8 6 62 0 0,-13-13-2 0 0,-1-1-1 0 0,1 1 0 0 0,-1 0 1 0 0,2 5 2 0 0,1 0-1 0 0,-4-7 1 0 0,-1 0 0 0 0,0 0 0 0 0,0 0 0 0 0,-1 0 0 0 0,1 0 0 0 0,0 4 0 0 0,-1-5 0 0 0,0 0 0 0 0,-1 0 0 0 0,1-1 0 0 0,1 1 0 0 0,-1 0 0 0 0,0-1 0 0 0,1 1 0 0 0,-1-1 0 0 0,1 1 0 0 0,0-1 0 0 0,-1 0 0 0 0,2 1 0 0 0,6 8 5 0 0,8 19 64 0 0,-14-24-64 0 0,2 26 132 0 0,0-24-106 0 0,-4-7-23 0 0,0 0-1 0 0,0 1 0 0 0,0-1 1 0 0,-1 1-1 0 0,1-1 0 0 0,0 1 1 0 0,-1-1-1 0 0,1 1 0 0 0,-1 0 1 0 0,0-1-1 0 0,1 1 0 0 0,-1 0 0 0 0,0-1 1 0 0,0 1-8 0 0,0 6 41 0 0,0 8 150 0 0,0-11-141 0 0,0-2 49 0 0,0-3 12 0 0,0 0 7 0 0,0 0 2 0 0,0 0 2 0 0,0 0 6 0 0,0 0 6 0 0,0 0 2 0 0,1-2-44 0 0,-1 0-50 0 0,-3-7-49 0 0,3 9 16 0 0,-7-5-9 0 0,7 5 1 0 0,-1 0-1 0 0,1-1 1 0 0,-1 1-1 0 0,1 0 1 0 0,-1 0-1 0 0,1-1 0 0 0,0 1 1 0 0,-1 0-1 0 0,1-1 1 0 0,0 1-1 0 0,-1 0 0 0 0,1-1 1 0 0,0 1-1 0 0,-1-1 1 0 0,1 1-1 0 0,0-1 1 0 0,0 1-1 0 0,0-1 0 0 0,-1 1 1 0 0,1 0-1 0 0,0-1 1 0 0,0 1-1 0 0,0-1 0 0 0,0 1 1 0 0,0-1-1 0 0,0 1 1 0 0,0-1-1 0 0,0 1 1 0 0,0-1-1 0 0,0 1 0 0 0,0-1 1 0 0,0 0-1 0 0,0-19 59 0 0,0-20 2 0 0,0 36-57 0 0,0 1 1 0 0,0 0 0 0 0,-1 0 0 0 0,1-1-1 0 0,-1 1 1 0 0,0 0 0 0 0,0 0 0 0 0,-1-3-5 0 0,-2-10 26 0 0,8 3-14 0 0,0 5-3 0 0,-3-9 16 0 0,-1 4-36 0 0,4-4-76 0 0,-2 12 67 0 0,3-12-82 0 0,-3 13 58 0 0,-1-1 1 0 0,1 1-1 0 0,1 0 0 0 0,-1 0 1 0 0,0-1-1 0 0,1 1 1 0 0,0 1-1 0 0,1-2 44 0 0,-3 3-12 0 0,1 1-1 0 0,-1 0 1 0 0,0-1 0 0 0,0 1 0 0 0,1 0-1 0 0,-1-1 1 0 0,0 1 0 0 0,0-1-1 0 0,-1 0 1 0 0,1 1 0 0 0,0-1-1 0 0,0 0 1 0 0,-1 0 0 0 0,1 1-1 0 0,-1-1 1 0 0,0 0 0 0 0,1 0 12 0 0,1-4-90 0 0,0 5 84 0 0,-1 0-1 0 0,0 0 0 0 0,1-1 0 0 0,-1 1 1 0 0,1 0-1 0 0,-1 0 0 0 0,1 1 0 0 0,0-1 1 0 0,-1 0-1 0 0,1 0 0 0 0,0 1 0 0 0,-1-1 1 0 0,1 1-1 0 0,0 0 0 0 0,1-1 7 0 0,2 4-67 0 0,40 42-106 0 0,-43-43 163 0 0,1 1 0 0 0,-1 1-1 0 0,0-1 1 0 0,0 0 0 0 0,0 1 0 0 0,0 0 10 0 0,0 0-1 0 0,0-1 0 0 0,0 0 0 0 0,0 1 0 0 0,0-1 0 0 0,1 0 0 0 0,0 1 1 0 0,5 4 0 0 0,-6-7 0 0 0,0 0 0 0 0,0 1 0 0 0,0-1 0 0 0,-1 1 0 0 0,1 0 0 0 0,-1 0 0 0 0,1-1 0 0 0,-1 1 0 0 0,0 0 0 0 0,0 0 0 0 0,0 0 0 0 0,0 0 0 0 0,0 1 0 0 0,0-1 0 0 0,0 0 0 0 0,-1 0 0 0 0,1 0 0 0 0,-1 1 0 0 0,1 0 0 0 0,-1-1 0 0 0,0 0 0 0 0,0 0 0 0 0,0-1 0 0 0,1 1 0 0 0,-1 0 0 0 0,1 0 0 0 0,-1-1-1 0 0,1 1 1 0 0,0 0 0 0 0,0-1 0 0 0,0 1 0 0 0,-1-1 0 0 0,2 1 0 0 0,-1-1 1 0 0,0 1 1 0 0,-1-1 0 0 0,1 1-1 0 0,0 0 1 0 0,0-1-1 0 0,-1 1 1 0 0,1 0-1 0 0,-1-1 1 0 0,1 1-1 0 0,-1 0 1 0 0,0 0 0 0 0,0 0-1 0 0,0-1-1 0 0,0 11 68 0 0,-1-9-46 0 0,1 1 0 0 0,0-1-1 0 0,0 0 1 0 0,0 0 0 0 0,0 1 0 0 0,1-1-1 0 0,-1 0 1 0 0,1 0 0 0 0,0 0-1 0 0,0 1-21 0 0,10 12 80 0 0,-9-1-64 0 0,-1 5-18 0 0,2-9-64 0 0,1-4-51 0 0,1 0-74 0 0,-3-4-120 0 0,0-1 93 0 0,-2 6-253 0 0,0-6 341 0 0,-1-1-35 0 0,1 0-123 0 0,0 0-106 0 0,0 1-2 0 0,0 0-57 0 0,0-1-50 0 0,0 1-45 0 0,0 0-160 0 0,0 0-43 0 0,0 0-193 0 0,0 1-519 0 0</inkml:trace>
  <inkml:trace contextRef="#ctx0" brushRef="#br0" timeOffset="14929.78">3787 2225 7072 0 0,'0'0'202'0'0,"3"0"1"0"0,25 0-160 0 0,-20 0-55 0 0,-1 0 116 0 0,0 0 102 0 0,0 1 81 0 0,2-2 134 0 0,3 0 295 0 0,-1-2-10 0 0,-4 0-300 0 0,-1-1-137 0 0,-1-1-87 0 0,-2 3-42 0 0,-1 0-1 0 0,1 0 1 0 0,0 0-1 0 0,-1 0 1 0 0,1 1-1 0 0,3-2-139 0 0,10-4 474 0 0,-4 2-184 0 0,-1 0-112 0 0,-4-1 39 0 0,1-3-5 0 0,-2 2-36 0 0,-1 3-9 0 0,1 0 25 0 0,1 0 65 0 0,-6 3-241 0 0,1 0 17 0 0,0 0 0 0 0,0 0 0 0 0,0 0 0 0 0,0 0 0 0 0,0-1 0 0 0,0 1 0 0 0,-1-1 0 0 0,1 0-33 0 0,4-5 125 0 0,-1-2 46 0 0,2 1-94 0 0,1 4-38 0 0,3-3-11 0 0,-5-6 25 0 0,7-3-24 0 0,-12 15-26 0 0,0-1 1 0 0,1 1-1 0 0,-1 0 1 0 0,0 0-1 0 0,0-1 1 0 0,0 1 0 0 0,0-1-1 0 0,0 1 1 0 0,0-1-1 0 0,0 1 1 0 0,0-1-1 0 0,-1 0 1 0 0,1 1-1 0 0,-1-1 1 0 0,1 0 0 0 0,-1 0-1 0 0,0 1 1 0 0,1-1-1 0 0,-1 0-3 0 0,-1-5 19 0 0,1 6-16 0 0,0-1 0 0 0,0 0 0 0 0,0 1 0 0 0,0-1 0 0 0,0 0-1 0 0,0 1 1 0 0,0-1 0 0 0,1 0 0 0 0,-1 1 0 0 0,1-1 0 0 0,-1 1 0 0 0,1-2-3 0 0,7-1 2 0 0,-8 4-1 0 0,0 0-1 0 0,0 0 1 0 0,0 0-1 0 0,0 0 1 0 0,0 0-1 0 0,1 0 1 0 0,-1 0-1 0 0,0 0 1 0 0,0 0-1 0 0,0 0 0 0 0,0 0 1 0 0,1 0-1 0 0,-1 0 1 0 0,0 0-1 0 0,0 0 1 0 0,0 0-1 0 0,0 0 1 0 0,0 0-1 0 0,0 0 1 0 0,1 0-1 0 0,-1-1 1 0 0,0 1-1 0 0,0 0 1 0 0,0 0-1 0 0,0 0 1 0 0,0 0-1 0 0,0 0 1 0 0,0 0-1 0 0,0-1 1 0 0,0 1-1 0 0,1 0 1 0 0,-1 0-1 0 0,0 0 1 0 0,0 0-1 0 0,0 0 1 0 0,0-1-1 0 0,0 1 1 0 0,0 0-1 0 0,0 0 0 0 0,-12-14 53 0 0,7 1 1 0 0,4 11-50 0 0,0 1 0 0 0,0 0 1 0 0,0-1-1 0 0,0 1 1 0 0,-1 0-1 0 0,1 0 1 0 0,0 0-1 0 0,-1 0 1 0 0,1 0-1 0 0,0 0 1 0 0,-1 1-1 0 0,1-1 1 0 0,-2 0-5 0 0,2 0 0 0 0,1 1 0 0 0,-1 0 0 0 0,0-1 1 0 0,0 1-1 0 0,0 0 0 0 0,0 0 0 0 0,0-1 1 0 0,0 1-1 0 0,0 0 0 0 0,0 0 0 0 0,1 0 0 0 0,-1 0 1 0 0,0 0-1 0 0,0 0 0 0 0,0 1 0 0 0,0-1 1 0 0,0 0-1 0 0,0 0 0 0 0,0 1 0 0 0,0-1 1 0 0,1 0-1 0 0,-1 1 0 0 0,0-1 0 0 0,0 1 1 0 0,0-1-1 0 0,-4 11 0 0 0,-6-6 0 0 0,5 6 0 0 0,5-10-1 0 0,1 0 0 0 0,-1 1 0 0 0,1-1 0 0 0,-1 0 1 0 0,1 0-1 0 0,-1 0 0 0 0,1-1 0 0 0,-1 1 0 0 0,0 0 0 0 0,0 0 0 0 0,1 0 1 0 0,-1 0-1 0 0,0-1 0 0 0,0 1 0 0 0,0 0 0 0 0,0 0 1 0 0,-9 3-35 0 0,9-3 32 0 0,-1-1 0 0 0,1 1 0 0 0,-1 0 0 0 0,1-1 0 0 0,0 1 0 0 0,-1 0 0 0 0,1 0 0 0 0,0 0 0 0 0,0 0 0 0 0,0 0 3 0 0,-9 22-13 0 0,-4 2-31 0 0,1-5 28 0 0,10-14 16 0 0,1 1 0 0 0,-1-1 0 0 0,1 1 0 0 0,0 0 0 0 0,0-1 0 0 0,0 7 0 0 0,0 44 0 0 0,2-56 0 0 0,0 1 0 0 0,0 0 0 0 0,0 0 0 0 0,1 0 0 0 0,-1-1 0 0 0,0 1 0 0 0,1 0 0 0 0,0 0 0 0 0,-1-1 0 0 0,1 1 0 0 0,0-1 0 0 0,0 1 0 0 0,0 0 0 0 0,0-1 0 0 0,0 1 0 0 0,0-1 0 0 0,0 1 0 0 0,-1-1 0 0 0,1 1 0 0 0,0 0 0 0 0,0-1 0 0 0,-1 1 0 0 0,1 0 0 0 0,-1 0 0 0 0,0-1 0 0 0,0 1 0 0 0,1 0 0 0 0,-1 0 0 0 0,0-1 0 0 0,-1-1 0 0 0,1 1 0 0 0,0 0 0 0 0,1 0 0 0 0,-1-1 0 0 0,0 1 0 0 0,0 0 0 0 0,0 0 0 0 0,0-1 0 0 0,0 1 0 0 0,1 0 0 0 0,-1 0 0 0 0,0-1 0 0 0,1 1 0 0 0,-1 0 0 0 0,1-1 0 0 0,-1 1 0 0 0,1 0 0 0 0,14 7 0 0 0,13 4 0 0 0,-24-10-2 0 0,0 0 1 0 0,1 0 0 0 0,-1 0 0 0 0,0-1-1 0 0,1 0 1 0 0,-1 0 0 0 0,1 0 0 0 0,-1 0-1 0 0,1-1 1 0 0,0 1 0 0 0,-1-1 0 0 0,1 0 0 0 0,0-1 1 0 0,10 1-84 0 0,15 0-87 0 0,-14-2 98 0 0,-4-5-20 0 0,-2 2-83 0 0,-4 4 30 0 0,2 0-51 0 0,-1 1 18 0 0,8-3-44 0 0,-10 1 104 0 0,-1 1-68 0 0,0-1-3 0 0,-1 1-57 0 0,0-1-68 0 0,1 0-76 0 0,-2 2 84 0 0,-1-1-42 0 0,2 0-455 0 0,1 1-302 0 0,2 0-713 0 0</inkml:trace>
  <inkml:trace contextRef="#ctx0" brushRef="#br0" timeOffset="15383.01">4528 2036 6392 0 0,'0'0'141'0'0,"0"-3"23"0"0,0-10 12 0 0,-2-3-24 0 0,0 14-136 0 0,-8-18 6 0 0,6 16 14 0 0,1 1 37 0 0,-1 1 50 0 0,0 2 60 0 0,4 0-175 0 0,0 0 0 0 0,0 0 0 0 0,0 0 0 0 0,0 0 0 0 0,0 0 0 0 0,0 0 0 0 0,0 0 0 0 0,0 0 0 0 0,0 0 0 0 0,0 0 0 0 0,-1 0 0 0 0,1 0 0 0 0,0 0-1 0 0,0 0 1 0 0,0 0 0 0 0,0 0 0 0 0,0 0 0 0 0,0 0 0 0 0,0 0 0 0 0,0 0 0 0 0,0 0 0 0 0,0 0 0 0 0,0 0 0 0 0,-1 0 0 0 0,1-1 0 0 0,0 1 0 0 0,0 0-1 0 0,0 0 1 0 0,0 0 0 0 0,0 0 0 0 0,0 0 0 0 0,0 0 0 0 0,0 0 0 0 0,0 0 0 0 0,0 0 0 0 0,0 0 0 0 0,0 0 0 0 0,0 0 0 0 0,0 0 0 0 0,0-1 0 0 0,0 1-1 0 0,0 0 1 0 0,0 0 0 0 0,0 0 0 0 0,0 0 0 0 0,0 0 0 0 0,0 0 0 0 0,0 0 0 0 0,0 0 0 0 0,0 0 0 0 0,0 0 0 0 0,0-1 0 0 0,0 1 0 0 0,0 0 0 0 0,0 0-1 0 0,0 0 1 0 0,0 0-8 0 0,0-2 41 0 0,-1 0 38 0 0,-2-3 171 0 0,2 5-194 0 0,0-1 0 0 0,1 1-1 0 0,-1-1 1 0 0,0 1 0 0 0,1-1 0 0 0,-1 1-1 0 0,0-1 1 0 0,0 1 0 0 0,1 0-1 0 0,-1-1 1 0 0,0 1 0 0 0,0 0 0 0 0,0 0-1 0 0,0-1 1 0 0,1 1 0 0 0,-1 0 0 0 0,0 0-1 0 0,0 0 1 0 0,0 0 0 0 0,0 0-56 0 0,-3 2 185 0 0,0 0-57 0 0,-1 9 296 0 0,-6-6-24 0 0,8-1-242 0 0,0 3-34 0 0,-7 14 144 0 0,9-4-120 0 0,1-1 16 0 0,-4-4 18 0 0,-6 6 119 0 0,4 8 19 0 0,1-10-93 0 0,0-4-39 0 0,2 8 50 0 0,3-11-80 0 0,0-1-42 0 0,0 2 15 0 0,0 10 106 0 0,0-12-113 0 0,0 2 56 0 0,1-1 6 0 0,2-1-42 0 0,3 5 8 0 0,2-2-52 0 0,3 9 54 0 0,-9-2 36 0 0,-2-17-177 0 0,0-1 1 0 0,0 1 0 0 0,0 0-1 0 0,0 0 1 0 0,0 0-1 0 0,0 0 1 0 0,1-1 0 0 0,-1 1-1 0 0,0 0 1 0 0,0 0 0 0 0,0 0-1 0 0,1-1 1 0 0,-1 1 0 0 0,1 0-1 0 0,-1 0-13 0 0,11 5 172 0 0,-6 0-59 0 0,-5-5-106 0 0,0-1-1 0 0,0 1 1 0 0,0-1 0 0 0,1 0 0 0 0,-1 1-1 0 0,0-1 1 0 0,0 0 0 0 0,1 1 0 0 0,-1-1-1 0 0,0 0 1 0 0,0 1 0 0 0,1-1-1 0 0,-1 0 1 0 0,1 0 0 0 0,-1 1 0 0 0,0-1-1 0 0,1 0 1 0 0,-1 0 0 0 0,0 0 0 0 0,1 0-1 0 0,-1 1 1 0 0,1-1 0 0 0,-1 0-1 0 0,0 0 1 0 0,1 0 0 0 0,-1 0 0 0 0,1 0-1 0 0,-1 0 1 0 0,1 0 0 0 0,-1 0 0 0 0,1 0-7 0 0,4 2 157 0 0,-3 0-133 0 0,0-1 1 0 0,-1 1-1 0 0,1-1 1 0 0,0 0-1 0 0,0 0 1 0 0,1 0 0 0 0,-1 0-1 0 0,1 0-24 0 0,-1 0 22 0 0,1 0 1 0 0,-1-1-1 0 0,0 1 0 0 0,0-1 1 0 0,1 1-1 0 0,-1-1 0 0 0,1 0 1 0 0,-1 0-1 0 0,0 0 0 0 0,1 0 1 0 0,-1 0-1 0 0,0-1 0 0 0,1 1 1 0 0,-1-1-1 0 0,0 0 0 0 0,2 0-22 0 0,59-31 505 0 0,-59 30-488 0 0,0 0 0 0 0,-1-1-1 0 0,1 0 1 0 0,-1 0 0 0 0,0 0-1 0 0,0 0 1 0 0,0 0 0 0 0,0 0-1 0 0,0-1 1 0 0,-1 0 0 0 0,1 1-1 0 0,-1-1-16 0 0,10-22 70 0 0,-3 3-49 0 0,-8 19-12 0 0,0-1 0 0 0,0 1 0 0 0,0-1 0 0 0,-1 1 0 0 0,1 0 0 0 0,-1-1 0 0 0,0 1 0 0 0,0-1 0 0 0,-1 1 1 0 0,0-4-10 0 0,-1 0 5 0 0,0 1 0 0 0,0 0 1 0 0,-1 0-1 0 0,0 0 0 0 0,-1-2-5 0 0,1 2 0 0 0,1 1 0 0 0,-1-1 0 0 0,1 0 0 0 0,1 0 0 0 0,-1-4 0 0 0,-6-21 0 0 0,5 28 1 0 0,1-1-1 0 0,-1 1 0 0 0,0 0 0 0 0,0-1 0 0 0,0 1 0 0 0,-1 1 0 0 0,0-1 0 0 0,0 0 0 0 0,-2-1-4 0 0,2-1 0 0 0,-1 1 0 0 0,0-1-1 0 0,-1-3 5 0 0,0-2-36 0 0,0-1 0 0 0,2 0-1 0 0,-4-12 37 0 0,-3-6-65 0 0,-12-28-114 0 0,12 31 62 0 0,-2-4-46 0 0,10 22 95 0 0,-1 0 0 0 0,2-1 0 0 0,-2-5 68 0 0,1-18-186 0 0,4 30 171 0 0,-1 1 0 0 0,0-1 0 0 0,0 1 0 0 0,0-1 1 0 0,-1 1-1 0 0,1 0 0 0 0,0-1 0 0 0,-1 1 0 0 0,0-1 1 0 0,1 1-1 0 0,-1 0 0 0 0,0 0 0 0 0,0-1 0 0 0,0 1 1 0 0,-1 0-1 0 0,1 0 0 0 0,0 0 0 0 0,-1 0 0 0 0,0 0 1 0 0,0 0 14 0 0,1 1-13 0 0,0 0 1 0 0,0 0-1 0 0,-1 0 1 0 0,1-1-1 0 0,0 1 1 0 0,0 0-1 0 0,0-1 1 0 0,0 1-1 0 0,0-1 1 0 0,1 1-1 0 0,-1-1 1 0 0,0 1-1 0 0,1-1 1 0 0,-1 0 0 0 0,1 1-1 0 0,-1-1 1 0 0,1 0-1 0 0,0 1 1 0 0,0-1-1 0 0,0 0 13 0 0,-3-14-36 0 0,-7 3-28 0 0,8 14-28 0 0,1 14 51 0 0,1-11 33 0 0,1 0 0 0 0,-1 0 1 0 0,1 1-1 0 0,0-1 0 0 0,1 0 0 0 0,-1 0 1 0 0,1 0-1 0 0,0 1 8 0 0,20 36-56 0 0,-7-13 79 0 0,-10-19 8 0 0,1 0 0 0 0,0 0 0 0 0,3 3-31 0 0,10 15 69 0 0,0 14 28 0 0,-4-6 47 0 0,3 4 247 0 0,4 17-391 0 0,0 1 267 0 0,-5-19-7 0 0,-9-23-154 0 0,-3-6-27 0 0,-1-1 1 0 0,0 1-1 0 0,0 1 0 0 0,0 2-79 0 0,2 14 145 0 0,1 4 11 0 0,1-5 24 0 0,-6-19-149 0 0,7 24 115 0 0,-7-5-91 0 0,-2-20-87 0 0,0 1 46 0 0,0 12 166 0 0,0-10-132 0 0,0-4-54 0 0,0 0-36 0 0,0 0-54 0 0,0 0-62 0 0,0 0-74 0 0,0-1-84 0 0,0-2 58 0 0,0 0-43 0 0,0-1-40 0 0,0 1-36 0 0,1-1-248 0 0,-1 1-59 0 0,1 0-48 0 0,0 0-35 0 0,3 2-1214 0 0,5 7-1568 0 0</inkml:trace>
  <inkml:trace contextRef="#ctx0" brushRef="#br0" timeOffset="12379.44">1468 1957 3968 0 0,'0'0'91'0'0,"0"0"11"0"0,0 0 9 0 0,0 0 13 0 0,0 0 49 0 0,0 0 19 0 0,0 0 7 0 0,0 0-4 0 0,0 0-23 0 0,0 0-11 0 0,0 0-1 0 0,0 0-11 0 0,0 0-46 0 0,0 0-27 0 0,0 0-4 0 0,0 0 2 0 0,0 0 12 0 0,0 0 2 0 0,0 0 0 0 0,0 0 1 0 0,0 0 6 0 0,0 0-5 0 0,0 0-16 0 0,0 0 10 0 0,0 0 4 0 0,0 0 0 0 0,0 0-4 0 0,0 0-15 0 0,0 0 12 0 0,0 0 43 0 0,0 0 6 0 0,0 0-2 0 0,0 0-38 0 0,0 0-147 0 0,0 0-31 0 0,0 0 31 0 0,0 0 106 0 0,0 0 59 0 0,0 0-1 0 0,0 0-3 0 0,0 0-6 0 0,0 0-22 0 0,0 0-9 0 0,0 0 4 0 0,0 0 1 0 0,0 0 0 0 0,0 0 1 0 0,0 0 6 0 0,0 0 1 0 0,0 0 0 0 0,0 0 2 0 0,0 0 12 0 0,0 0-4 0 0,0 0-15 0 0,0 0 10 0 0,0 0-15 0 0,0 0-6 0 0,0 0 0 0 0,0 0 0 0 0,0 0 0 0 0,0 0-23 0 0,0 0-94 0 0,0 0-7 0 0,0 0-65 0 0,0 0-72 0 0,0 0-117 0 0,0 0-135 0 0,0 0-117 0 0,0 0-224 0 0,0 0-521 0 0</inkml:trace>
  <inkml:trace contextRef="#ctx0" brushRef="#br0" timeOffset="12958.01">1941 1673 6992 0 0,'0'0'157'0'0,"0"0"23"0"0,-3-3 12 0 0,-7-10-27 0 0,10 13-163 0 0,-4-9 136 0 0,0 2-62 0 0,-4-5-11 0 0,5 10 2 0 0,1 1 6 0 0,0 1 37 0 0,0-1 110 0 0,-2 1 103 0 0,2 1-64 0 0,-1-1 52 0 0,0-3 77 0 0,-1-1-346 0 0,-1 1 67 0 0,-1 1 90 0 0,-3-1 183 0 0,-3 2 26 0 0,4 1-164 0 0,1 0-80 0 0,0 0-50 0 0,5 0-94 0 0,-11 0 210 0 0,2 0-63 0 0,-27 0 214 0 0,21 0-159 0 0,15 0-214 0 0,0 0 0 0 0,0 0 1 0 0,1 0-1 0 0,-1 1 1 0 0,0-1-1 0 0,0 1 0 0 0,1-1 1 0 0,-1 1-1 0 0,0 0 0 0 0,1 0 1 0 0,-1 0-1 0 0,1 0 1 0 0,-1 0-9 0 0,1 0 7 0 0,-1 0 0 0 0,1 0 1 0 0,-1-1-1 0 0,0 1 0 0 0,1 0 0 0 0,-1-1 1 0 0,0 1-1 0 0,0-1 0 0 0,1 1 1 0 0,-1-1-1 0 0,0 0 0 0 0,0 0 1 0 0,0 1-8 0 0,-3-2 7 0 0,3 1-3 0 0,-22 14-3 0 0,13-9 5 0 0,-1 1 23 0 0,1 4 64 0 0,7-7-71 0 0,-1 2 5 0 0,-15 16 64 0 0,18-20-87 0 0,1 0 0 0 0,0 0 0 0 0,-1 1 0 0 0,1-1 0 0 0,0 1 1 0 0,0-1-1 0 0,0 1 0 0 0,0-1 0 0 0,0 1 0 0 0,0 0 0 0 0,1-1 0 0 0,-1 1 1 0 0,1 0-1 0 0,-1-1 0 0 0,1 1 0 0 0,-1 0 0 0 0,1 1-4 0 0,-3 2 54 0 0,-7 8-1 0 0,7 3-42 0 0,2-8-7 0 0,1-6 0 0 0,0-1 0 0 0,-1 1 0 0 0,1 0 1 0 0,0 0-1 0 0,0 0 0 0 0,0-1 1 0 0,0 1-1 0 0,1 0 0 0 0,-1 0 0 0 0,0 0 1 0 0,1-1-1 0 0,0 1 0 0 0,-1 0 0 0 0,1 0 1 0 0,0 0-5 0 0,1 1 17 0 0,6 17 50 0 0,-5-1 29 0 0,-3-18-87 0 0,0 1 1 0 0,0-1 0 0 0,1 1 0 0 0,-1 0 0 0 0,0-1 0 0 0,1 1 0 0 0,-1-1 0 0 0,1 1 0 0 0,-1-1-1 0 0,1 0 1 0 0,0 1 0 0 0,0-1 0 0 0,0 1-10 0 0,5 11 48 0 0,-4 4-33 0 0,-3-13-15 0 0,1-1 0 0 0,1 0 0 0 0,-1 0 0 0 0,0 1 0 0 0,1-1 0 0 0,-1 0 1 0 0,1 1-1 0 0,0-1 0 0 0,11 30 8 0 0,1-1 1 0 0,7 11-9 0 0,-16-34 31 0 0,0 0-1 0 0,-1 1 1 0 0,-1-1 0 0 0,1 1-31 0 0,-1 0 30 0 0,1-1 0 0 0,0 1 1 0 0,1-1-1 0 0,0 1-30 0 0,4 5 47 0 0,-4-7-6 0 0,1 1 0 0 0,-1 0 0 0 0,-1 1 0 0 0,2 2-41 0 0,10 48 221 0 0,-11-43-138 0 0,-5 0-23 0 0,0 0-4 0 0,5 1 20 0 0,0-8-39 0 0,3 8 40 0 0,-5 1 61 0 0,-3-10-74 0 0,1 12 75 0 0,3-6 22 0 0,2-7-73 0 0,-4-7-70 0 0,0 0 0 0 0,0 1 1 0 0,0-1-1 0 0,0 1 0 0 0,-1-1 0 0 0,1 1 1 0 0,0-1-1 0 0,-1 1 0 0 0,0 0 0 0 0,1-1 1 0 0,-1 1-1 0 0,0 0 0 0 0,0-1 1 0 0,1 1-19 0 0,-1 2 51 0 0,0-2-48 0 0,0-1 5 0 0,0 3 62 0 0,0 3 63 0 0,0 4 92 0 0,0-8-170 0 0,0-3 16 0 0,0 0 1 0 0,-3 0-12 0 0,2 0-60 0 0,0 0 1 0 0,1 0 0 0 0,-1 0 0 0 0,0 0 0 0 0,1 0-1 0 0,-1-1 1 0 0,0 1 0 0 0,1 0 0 0 0,-1 0 0 0 0,0 0-1 0 0,1-1 1 0 0,-1 1 0 0 0,1 0 0 0 0,-1-1 0 0 0,0 1-1 0 0,-2-6-13 0 0,1-1-48 0 0,-2 1-58 0 0,-2-1-140 0 0,4 5 53 0 0,1 1 38 0 0,0-2-83 0 0,0 1 94 0 0,1-3-137 0 0,0 4 160 0 0,0-1-43 0 0,0 1-60 0 0,-1-1-77 0 0,0 1-36 0 0,0-1-49 0 0,0 1-43 0 0,0-1-38 0 0,-1 0-138 0 0,1 0-38 0 0,-5-3-1441 0 0</inkml:trace>
  <inkml:trace contextRef="#ctx0" brushRef="#br0" timeOffset="13243.3">1468 1941 5840 0 0,'0'0'132'0'0,"0"0"17"0"0,0 0 11 0 0,0 0-49 0 0,0 0-5 0 0,0 0 44 0 0,0 0 131 0 0,0 0 240 0 0,0 0 21 0 0,0 0-13 0 0,0 0-60 0 0,0 0-21 0 0,2 0-6 0 0,2 0-322 0 0,-1-1 39 0 0,8-4 446 0 0,-7 2-392 0 0,0 1-88 0 0,-3 1-103 0 0,1 0-34 0 0,30-4 786 0 0,-24 0-604 0 0,4-2 103 0 0,-1 6-50 0 0,2-1 39 0 0,2-5 27 0 0,7-3-12 0 0,-11 6-205 0 0,7-3 44 0 0,1 5 28 0 0,-14 2-106 0 0,0-1 1 0 0,0 0-1 0 0,0 0 0 0 0,0 0 1 0 0,5-2-39 0 0,-5 1 20 0 0,1 0 0 0 0,0 0 0 0 0,0 1 0 0 0,0 0 0 0 0,-1 1 0 0 0,2-1-20 0 0,0 1-125 0 0,0 0 54 0 0,-1 0 45 0 0,1 0 38 0 0,6 0 89 0 0,18 0 242 0 0,-22 0-296 0 0,1 0-64 0 0,-5 0-34 0 0,1 0-34 0 0,-1 0-41 0 0,0 0-44 0 0,1 0-66 0 0,0 0-63 0 0,0 0-67 0 0,0 0-73 0 0,-1 0-79 0 0,1 0-85 0 0,0 0-89 0 0,0 0-97 0 0,6 0-872 0 0,7 0-944 0 0</inkml:trace>
  <inkml:trace contextRef="#ctx0" brushRef="#br0" timeOffset="13675.25">2178 1973 6648 0 0,'0'0'149'0'0,"0"0"23"0"0,-3 0 12 0 0,-11-1-40 0 0,4 1-89 0 0,-4 1-61 0 0,10 1 66 0 0,1 4 99 0 0,1-1 2 0 0,-9 0 249 0 0,6 6 7 0 0,0-8-204 0 0,-1 0-36 0 0,-1 0-6 0 0,-1 6 41 0 0,2 4 132 0 0,3-11-218 0 0,-4 4 86 0 0,2 15 117 0 0,-6-10-28 0 0,6 12-11 0 0,0-12-138 0 0,-3 4 124 0 0,-1 1-21 0 0,5-5-142 0 0,-1 17 82 0 0,6 23 199 0 0,0-22-205 0 0,-1-26-164 0 0,0 1 0 0 0,1-1 0 0 0,-1 1 0 0 0,1-1 0 0 0,0 1-1 0 0,0-1 1 0 0,0 1 0 0 0,0-1 0 0 0,0 0-25 0 0,5 13 114 0 0,-2-4-36 0 0,-3-8-53 0 0,0 0 0 0 0,0 0 0 0 0,0 0 0 0 0,1 0 0 0 0,0 0-1 0 0,0-1 1 0 0,0 1 0 0 0,0 0-25 0 0,1 0 20 0 0,-1 1 0 0 0,1-1-1 0 0,-2 1 1 0 0,1 0 0 0 0,0 0 0 0 0,0 2-20 0 0,8 23 119 0 0,-8-27-103 0 0,0 0 0 0 0,0-1-1 0 0,-1 1 1 0 0,2-1 0 0 0,-1 1-1 0 0,0-1 1 0 0,0 0-1 0 0,1 0 1 0 0,-1 0 0 0 0,2 1-16 0 0,14 8 66 0 0,2 1 36 0 0,19 10 195 0 0,-25-19-159 0 0,8-3-16 0 0,-14-1-63 0 0,3 2 23 0 0,-9-1-59 0 0,0 0 1 0 0,0 0-1 0 0,0 0 0 0 0,0 0 0 0 0,0 0 0 0 0,0-1 0 0 0,0 1 0 0 0,-1 0 1 0 0,1-1-1 0 0,0 0 0 0 0,1 1-23 0 0,6-5 139 0 0,0 0-1 0 0,-1 0 1 0 0,1-1-1 0 0,3-3-138 0 0,8-12 320 0 0,-18 17-239 0 0,1 0 0 0 0,-1 0 0 0 0,0 0 0 0 0,0 0 0 0 0,1-4-81 0 0,0-2 94 0 0,10-25 126 0 0,-11 31-212 0 0,0 0 0 0 0,0 0 0 0 0,0-1 0 0 0,-1 1 0 0 0,0 0 0 0 0,0-1 0 0 0,0 1 0 0 0,0-1 0 0 0,-1 1 0 0 0,1-1 0 0 0,-1 0 0 0 0,0 1 0 0 0,-1-5-8 0 0,2 0 16 0 0,-1 5-12 0 0,0 0 0 0 0,0 1 0 0 0,0-1 1 0 0,0 0-1 0 0,0 1 0 0 0,-1-1 0 0 0,1 1 0 0 0,-1-1 0 0 0,-1-1-4 0 0,-3-12 0 0 0,1 8 18 0 0,0 0 0 0 0,-1 0 0 0 0,1 0 0 0 0,-3-1-18 0 0,3 3 2 0 0,-12-17-30 0 0,2-8-75 0 0,9 21 24 0 0,-2-2-68 0 0,-22-26-465 0 0,18 24 405 0 0,3 3 71 0 0,4 7 4 0 0,-1-1 42 0 0,-10-8-83 0 0,8 7 25 0 0,3 3 30 0 0,1 1-40 0 0,-1-2-130 0 0,1-1-108 0 0,2 4 29 0 0,0-1-77 0 0,1 1-65 0 0,-1-1-55 0 0,0 1-157 0 0,0-1-42 0 0,-3-4-962 0 0,-5-2-976 0 0</inkml:trace>
  <inkml:trace contextRef="#ctx0" brushRef="#br0" timeOffset="13997.93">2572 2130 9384 0 0,'3'0'208'0'0,"6"2"-117"0"0,2 6 114 0 0,3 13 150 0 0,-9-11-270 0 0,0-1-53 0 0,9 18-32 0 0,-14-25-1 0 0,6 11-20 0 0,-1-10 53 0 0,2 0 44 0 0,0 2 45 0 0,-3 0 65 0 0,-1 4 103 0 0,-3 4 234 0 0,1 4 117 0 0,2-6-245 0 0,8 2 106 0 0,-8-10-28 0 0,-3 0-7 0 0,-1-2-435 0 0,1 1 56 0 0,0 0 48 0 0,0-1 41 0 0,-1 3 256 0 0,-3 2 737 0 0,3-4-852 0 0,-1 0-57 0 0,1 0-75 0 0,0-1-104 0 0,0 0-87 0 0,1 0-34 0 0,-1-1-37 0 0,0 1-40 0 0,-1 1 587 0 0,2-2 2 0 0,0-2-253 0 0,-1-1-49 0 0,1 1-42 0 0,0 0-35 0 0,-2-1 5 0 0,-4 0-27 0 0,2 3 28 0 0,-2-3 71 0 0,5 2-155 0 0,0 0 1 0 0,0 0-1 0 0,0-1 0 0 0,0 1 0 0 0,0 0 0 0 0,0-1 0 0 0,0 1 0 0 0,0-1 0 0 0,0 1 0 0 0,1-1 0 0 0,-1 1 0 0 0,1-1 0 0 0,-1 0 0 0 0,1 1 0 0 0,0-1 0 0 0,-1 0 0 0 0,1 1 0 0 0,0-2-15 0 0,0 1 10 0 0,0 1 1 0 0,0-1-1 0 0,0 0 0 0 0,-1 1 0 0 0,1-1 0 0 0,-1 1 1 0 0,1-1-1 0 0,-1 0 0 0 0,0 1 0 0 0,1-1 0 0 0,-1 1 1 0 0,0 0-1 0 0,0-1 0 0 0,0 1-10 0 0,-4-7 42 0 0,-3-9 30 0 0,6 13-69 0 0,1-1 0 0 0,-1 1 0 0 0,1-1 1 0 0,0 0-1 0 0,0 0 0 0 0,0 1 0 0 0,0-5-3 0 0,1-15 54 0 0,0-50-42 0 0,0 72-12 0 0,0-1 0 0 0,0 0 0 0 0,0 0 0 0 0,0 1 0 0 0,1-1 0 0 0,-1 0 0 0 0,1 1 0 0 0,0-1 0 0 0,0 0 0 0 0,0 1 0 0 0,0-1 0 0 0,1 0 0 0 0,-1 1 0 0 0,0 0 0 0 0,0 0 0 0 0,0 0 0 0 0,0-1 0 0 0,0 1 0 0 0,-1 0 0 0 0,1-1 0 0 0,-1 1 0 0 0,0 0 0 0 0,0-1 0 0 0,0 1 0 0 0,0-1 0 0 0,3-16 0 0 0,10-7-34 0 0,3 8-131 0 0,-3 2-52 0 0,-8 6 72 0 0,1-2-11 0 0,0 6-9 0 0,1 3-74 0 0,-2 3 69 0 0,0-1-41 0 0,-1 1 25 0 0,-1 0 36 0 0,6-3-238 0 0,-5 1 195 0 0,-1 0-122 0 0,-1 0 90 0 0,-1 1-50 0 0,1-1-60 0 0,-1 1-66 0 0,0 0 5 0 0,0 1-53 0 0,-1-1-46 0 0,0 1-41 0 0,1 0-153 0 0,-1 0-40 0 0,0 0-184 0 0,0 0-501 0 0</inkml:trace>
  <inkml:trace contextRef="#ctx0" brushRef="#br1" timeOffset="43419.67">1231 3298 6392 0 0,'0'0'141'0'0,"-3"0"23"0"0,1 0-118 0 0,0 0-22 0 0,-1 0 24 0 0,-4 0 59 0 0,-5 0 87 0 0,10 0-97 0 0,2 2 112 0 0,0-1-192 0 0,0-1 0 0 0,0 1 0 0 0,0-1-1 0 0,0 1 1 0 0,0-1 0 0 0,0 0-1 0 0,0 1 1 0 0,0-1 0 0 0,-1 1-1 0 0,1-1 1 0 0,0 0 0 0 0,0 1-1 0 0,0-1 1 0 0,0 1 0 0 0,-1-1 0 0 0,1 0-1 0 0,0 1 1 0 0,0-1 0 0 0,0 0-1 0 0,-1 1 1 0 0,1-1 0 0 0,0 0-1 0 0,-1 1 1 0 0,1-1 0 0 0,0 0-1 0 0,-1 0 1 0 0,1 1 0 0 0,0-1 0 0 0,-1 0-1 0 0,1 0 1 0 0,-1 0-17 0 0,-6 5 284 0 0,2 6 110 0 0,-6-5-69 0 0,10-5-304 0 0,0-1 0 0 0,0 0 0 0 0,0 1 0 0 0,0-1 0 0 0,0 1 0 0 0,0 0 0 0 0,0-1 0 0 0,0 1 0 0 0,0 0 0 0 0,0-1 0 0 0,1 1 0 0 0,-1 0-1 0 0,0 0 1 0 0,0 0 0 0 0,1 0 0 0 0,-1 0-21 0 0,0 1 73 0 0,1 2-35 0 0,0 0 10 0 0,-1-1 44 0 0,0 0 51 0 0,-1 0 81 0 0,-4 2-95 0 0,1 1-35 0 0,-8 16 120 0 0,9-10-95 0 0,3 3 109 0 0,0-6-102 0 0,0-2-33 0 0,-5 8 63 0 0,0 1-5 0 0,4-8-60 0 0,2 3 36 0 0,-1-3-38 0 0,0 0 1 0 0,0 0 0 0 0,-1 0-1 0 0,0 0 1 0 0,-3 7-90 0 0,4-12 18 0 0,-3 13 128 0 0,4 5-40 0 0,1-8-48 0 0,-2 12 54 0 0,1 17 77 0 0,4-15-33 0 0,6 5 35 0 0,-4-6-29 0 0,2 4 23 0 0,-1-5 12 0 0,6 8-23 0 0,-2-8-34 0 0,-3-4-1 0 0,2 1-125 0 0,-1-10-52 0 0,3-1-37 0 0,23 9-89 0 0,-9-6 110 0 0,-13-3 54 0 0,-11-9 0 0 0,-1 0 0 0 0,1-1 0 0 0,0 1 0 0 0,0-1 0 0 0,0 1 0 0 0,0-1 0 0 0,0 0 0 0 0,0 1 0 0 0,2-1 0 0 0,22 5 20 0 0,-13 0 31 0 0,-1-1 33 0 0,3-3 49 0 0,-2-2-102 0 0,-5 0-58 0 0,-4 0-65 0 0,0-3-131 0 0,7-6-167 0 0,-3 6 144 0 0,2 2-49 0 0,5 1-191 0 0</inkml:trace>
  <inkml:trace contextRef="#ctx0" brushRef="#br1" timeOffset="43897.31">1484 3534 4176 0 0,'0'0'91'0'0,"0"0"11"0"0,0 0 12 0 0,0 3-10 0 0,0 1-187 0 0,1 0 50 0 0,0 0 45 0 0,1-1 39 0 0,3 4 149 0 0,1-1 99 0 0,7 11 630 0 0,-12-15-827 0 0,0-1-1 0 0,-1 1 0 0 0,1 0 0 0 0,-1 0 0 0 0,0 0 0 0 0,1 0 0 0 0,-1 0 0 0 0,0 0 0 0 0,0 0 0 0 0,-1-1 0 0 0,1 2-101 0 0,0 9 517 0 0,3 0-74 0 0,8 1 32 0 0,-9-11-405 0 0,-1 0 0 0 0,1-1-1 0 0,0 1 1 0 0,-1 0-1 0 0,0 0 1 0 0,1 0 0 0 0,-1 0-1 0 0,0 0 1 0 0,1 2-70 0 0,-1 13 332 0 0,-1-9-173 0 0,1 1 42 0 0,0-4-33 0 0,1 1 34 0 0,9 7 236 0 0,-9-11-373 0 0,0 0 1 0 0,-1-1-1 0 0,1 1 0 0 0,0 0 1 0 0,-1 0-1 0 0,0 0 0 0 0,1 0 0 0 0,-1 0 1 0 0,1 2-66 0 0,3 23 478 0 0,1-14-243 0 0,-5-12-206 0 0,0 0 0 0 0,0 1-1 0 0,-1-1 1 0 0,1 1 0 0 0,0-1-1 0 0,-1 1 1 0 0,1-1 0 0 0,-1 1-1 0 0,0-1 1 0 0,1 1 0 0 0,-1-1 0 0 0,0 1-1 0 0,0 0-28 0 0,2 9 179 0 0,4 1 34 0 0,-1-4-82 0 0,4 9 214 0 0,-2-2-67 0 0,-5-9-113 0 0,-1 1 35 0 0,-1 3 74 0 0,0 5 179 0 0,0-6-89 0 0,-3-6-231 0 0,-8 7 22 0 0,9-7 6 0 0,2-3 6 0 0,0-3-6 0 0,0-1-110 0 0,-1-14 242 0 0,-1 11-254 0 0,-7-11 49 0 0,5 7-54 0 0,3 3-42 0 0,2 1 14 0 0,-2-14-32 0 0,0-8-32 0 0,6 13 62 0 0,-1 8-4 0 0,-3 6 0 0 0,0 1 0 0 0,0 0 0 0 0,0-1 0 0 0,0 1 0 0 0,0-1 0 0 0,-1 1 0 0 0,1-1 0 0 0,-1 0 0 0 0,1 1 0 0 0,-1-1 0 0 0,0 1 0 0 0,1-1 0 0 0,-1 0 0 0 0,0 0 0 0 0,0 1 0 0 0,0-1 0 0 0,0 0 0 0 0,1 0 0 0 0,-1 1 0 0 0,0-1 0 0 0,1 0 0 0 0,0 0 0 0 0,-1 1 0 0 0,1-1 0 0 0,0 1 0 0 0,0-1 0 0 0,0 1 0 0 0,0-1 0 0 0,0 1 0 0 0,0-1 0 0 0,0 1 0 0 0,1 0 0 0 0,-1 0 0 0 0,1-1 0 0 0,11-14 0 0 0,-11 11-1 0 0,-2 4 0 0 0,1 1 1 0 0,-1-1 0 0 0,0 0-1 0 0,0 1 1 0 0,1-1 0 0 0,-1 1-1 0 0,0-1 1 0 0,1 1 0 0 0,-1-1 0 0 0,1 0-1 0 0,-1 1 1 0 0,1 0 0 0 0,-1-1-1 0 0,1 1 1 0 0,-1-1 0 0 0,1 1-1 0 0,0-1 1 0 0,-1 1 0 0 0,1 0-1 0 0,-1 0 1 0 0,1-1 0 0 0,0 1 0 0 0,4-2-10 0 0,3-3-24 0 0,-7 4 26 0 0,1 0 1 0 0,-1 0-1 0 0,1 0 1 0 0,-1 0-1 0 0,1 1 1 0 0,-1-1-1 0 0,1 0 0 0 0,-1 1 1 0 0,1 0-1 0 0,0-1 1 0 0,-1 1-1 0 0,1 0 1 0 0,0 0-1 0 0,0-1 8 0 0,42 1-84 0 0,-25 0 86 0 0,-18 1-5 0 0,1-1 0 0 0,0 0 1 0 0,-1 0-1 0 0,1 0 0 0 0,0 1 1 0 0,-1-1-1 0 0,1 1 1 0 0,-1 0-1 0 0,1-1 0 0 0,-1 1 1 0 0,1 0-1 0 0,-1 0 1 0 0,1 0-1 0 0,-1 0 3 0 0,7 4-23 0 0,3-1 11 0 0,-10-3 11 0 0,0-1 1 0 0,1 0-1 0 0,-1 1 0 0 0,0-1 1 0 0,0 1-1 0 0,0-1 0 0 0,0 1 0 0 0,0 0 1 0 0,0-1-1 0 0,0 1 0 0 0,0 0 1 0 0,0 0-1 0 0,-1 0 0 0 0,1-1 1 0 0,0 1-1 0 0,0 0 0 0 0,-1 0 1 0 0,1 1 0 0 0,4 8-34 0 0,-4-7 31 0 0,0-1 0 0 0,0 0 0 0 0,0 0 0 0 0,1 1 0 0 0,-1-1 0 0 0,0 0 0 0 0,1 0 0 0 0,0 0 1 0 0,0 0 2 0 0,5 4-1 0 0,-5-4 0 0 0,1 0 0 0 0,-1 0 0 0 0,0 1 0 0 0,0-1 0 0 0,0 0 0 0 0,0 1 0 0 0,-1-1 0 0 0,1 1 0 0 0,0 0 0 0 0,0 1 1 0 0,3 22-43 0 0,8 1 32 0 0,-11-25 11 0 0,0 1 0 0 0,0 0 0 0 0,0 0 0 0 0,-1 0 0 0 0,0 0 0 0 0,1 0 0 0 0,-1 0 0 0 0,0 0 0 0 0,-1 1 0 0 0,1-1 1 0 0,0 3-1 0 0,-2 1-1 0 0,1-5 7 0 0,0 0-1 0 0,0 0 0 0 0,0 1 1 0 0,0-1-1 0 0,0 0 0 0 0,1 0 1 0 0,-1 0-1 0 0,1 0 1 0 0,-1 0-1 0 0,1 1-5 0 0,4 5 10 0 0,-4-6-5 0 0,0-1 0 0 0,0 1 1 0 0,0-1-1 0 0,0 0 0 0 0,-1 1 0 0 0,1 0 1 0 0,0-1-1 0 0,-1 1 0 0 0,0-1 1 0 0,1 1-1 0 0,-1 0 0 0 0,0-1 1 0 0,0 1-1 0 0,0 0-5 0 0,0 26 21 0 0,0-18-39 0 0,0-1-33 0 0,3-9 68 0 0,-3 0-81 0 0,1 0 52 0 0,3-1 145 0 0,-2 1-122 0 0,-1 0-32 0 0,0 0-37 0 0,1 0-57 0 0,-1 0-65 0 0,0 1-78 0 0,-1-1-90 0 0,0 0 116 0 0,0 0-38 0 0,0 0-369 0 0,0 1 85 0 0,0-1-50 0 0,0 2-714 0 0,0 2-564 0 0,0 5-1069 0 0</inkml:trace>
  <inkml:trace contextRef="#ctx0" brushRef="#br1" timeOffset="44297.9">2067 3203 6704 0 0,'0'0'149'0'0,"0"0"23"0"0,0 0 12 0 0,3 3-25 0 0,10 7-75 0 0,-8-7-30 0 0,1 0 106 0 0,-1 5 129 0 0,-3-3-203 0 0,1 0 18 0 0,4 8 168 0 0,-5-8-121 0 0,1-1 0 0 0,-1 1 0 0 0,1-1 0 0 0,1 0 0 0 0,1 3-151 0 0,6 6 361 0 0,-4 7 52 0 0,-1-1-53 0 0,2-5-49 0 0,14 23 290 0 0,9 24 235 0 0,1 4 68 0 0,-7-23-214 0 0,-15-26-456 0 0,-3 1-42 0 0,10 39 249 0 0,-16-53-422 0 0,5 13 86 0 0,8 7 103 0 0,-10-18-152 0 0,-1 0 1 0 0,0 0-1 0 0,0 0 0 0 0,0 0 1 0 0,-1 0-1 0 0,2 5-56 0 0,1 19 239 0 0,1-14-72 0 0,-1 1 0 0 0,-3 0-36 0 0,-2 17 151 0 0,0 37 186 0 0,0-44-212 0 0,0-24-239 0 0,0 0-1 0 0,-1 0 0 0 0,1-1 0 0 0,-1 1 1 0 0,1 0-1 0 0,-1 0 0 0 0,0 0 0 0 0,1-1 1 0 0,-1 1-1 0 0,0 0 0 0 0,0-1 0 0 0,0 1 0 0 0,0-1 1 0 0,-1 1-1 0 0,1-1 0 0 0,0 0 0 0 0,-1 1 1 0 0,1-1-17 0 0,-12 15 115 0 0,8-5-63 0 0,5-10-51 0 0,0 0 1 0 0,-1 1 0 0 0,1-1-1 0 0,0 0 1 0 0,-1 0-1 0 0,0 0 1 0 0,1 0 0 0 0,-1 0-1 0 0,0 0 1 0 0,1 0-1 0 0,-1 0 1 0 0,0-1 0 0 0,0 1-1 0 0,0 0 1 0 0,0 0-1 0 0,0-1 1 0 0,0 1-1 0 0,0 0-1 0 0,-12 4 12 0 0,7 6 36 0 0,1-8-42 0 0,0-1-37 0 0,3 0-71 0 0,1-1 48 0 0,1 1 39 0 0,-1 0 51 0 0,0 0 14 0 0,0-1-49 0 0,0 0-39 0 0,0 0-51 0 0,-1-1-112 0 0,1 1 54 0 0,-1-1-34 0 0,0 0-38 0 0,0 0-42 0 0,0 0-44 0 0,0 0-48 0 0,1 0-28 0 0,0 0-57 0 0,0 0-51 0 0,-1 0-44 0 0,1 0-157 0 0,-1 0-44 0 0,0 0-189 0 0,-1 0-509 0 0</inkml:trace>
  <inkml:trace contextRef="#ctx0" brushRef="#br1" timeOffset="42718.86">363 3282 7080 0 0,'0'0'157'0'0,"0"0"23"0"0,0 0 13 0 0,0 0 35 0 0,0 0 98 0 0,0 0 39 0 0,0 0 10 0 0,3 0-19 0 0,-3 0-346 0 0,1 0 0 0 0,-1 0 0 0 0,1 0 0 0 0,-1 0 0 0 0,1 0 0 0 0,-1 0 0 0 0,1 0 0 0 0,-1 0 0 0 0,0 0 0 0 0,1 0 0 0 0,-1 0 0 0 0,1 0 0 0 0,-1 0 0 0 0,0 1 0 0 0,1-1 0 0 0,-1 0 0 0 0,1 0 0 0 0,-1 0 0 0 0,0 1 0 0 0,1-1 0 0 0,-1 0 0 0 0,0 1 0 0 0,1-1 0 0 0,-1 0 0 0 0,0 1 0 0 0,1-1 0 0 0,-1 0 0 0 0,0 1 0 0 0,0-1 0 0 0,0 0 0 0 0,1 1 0 0 0,-1-1 0 0 0,0 1 0 0 0,0-1 0 0 0,0 0 0 0 0,0 1 0 0 0,0-1 0 0 0,0 1 0 0 0,0-1 0 0 0,0 1 0 0 0,0-1-1 0 0,0 1 1 0 0,0-1 0 0 0,0 0 0 0 0,0 1 0 0 0,0-1 0 0 0,0 1-10 0 0,0 1 31 0 0,0 0 0 0 0,0-1 0 0 0,0 1 0 0 0,1 0 0 0 0,-1 0 0 0 0,1-1 0 0 0,-1 1 0 0 0,1 0 0 0 0,0 1-31 0 0,3 5 107 0 0,1 2 84 0 0,-2-3-59 0 0,1 2 34 0 0,-2-2-82 0 0,2 4 86 0 0,-1 2 62 0 0,0 1 66 0 0,-2 4 66 0 0,-1-9-246 0 0,2 0 1 0 0,-1 0 0 0 0,1-1 0 0 0,0 1-1 0 0,1 0 1 0 0,2 5-119 0 0,8 28 444 0 0,-10-12-176 0 0,-2-22-183 0 0,-1 0 0 0 0,1-1 1 0 0,1 1-1 0 0,0-1 1 0 0,0 2-86 0 0,0-1 85 0 0,0-1 0 0 0,0 1 0 0 0,-1 0 1 0 0,0 0-1 0 0,-1 1-85 0 0,0-3 59 0 0,1 0-1 0 0,0 0 1 0 0,0-1 0 0 0,1 1 0 0 0,-1 0-1 0 0,1 0-58 0 0,0-1 60 0 0,0 0 0 0 0,-1 0-1 0 0,0 0 1 0 0,0 0 0 0 0,0 5-60 0 0,0 9 182 0 0,6-4-56 0 0,-1 1-3 0 0,-4 3 54 0 0,-3-9-99 0 0,0 10 86 0 0,1-17-129 0 0,0 0 0 0 0,0 0 0 0 0,0 0 0 0 0,0 0 0 0 0,1 0 0 0 0,-1 0 0 0 0,1 0 0 0 0,0 0 0 0 0,0 0-35 0 0,4 5 70 0 0,-4-7-56 0 0,0 1 1 0 0,0-1 0 0 0,0 1-1 0 0,0-1 1 0 0,-1 1 0 0 0,1-1 0 0 0,0 1-1 0 0,-1-1 1 0 0,0 1 0 0 0,1 0 0 0 0,-1-1-1 0 0,0 1 1 0 0,0 0 0 0 0,0-1 0 0 0,0 2-15 0 0,0 38 194 0 0,0-6-29 0 0,0-24-145 0 0,0-6 63 0 0,-2-5-4 0 0,-9 0-7 0 0,9 0 13 0 0,2 0-48 0 0,0 0-127 0 0,-3-11-100 0 0,-3 6-47 0 0,1 0-22 0 0,3-3-55 0 0,-1 3-131 0 0,-5-9-14 0 0,5 3 41 0 0,2 4 81 0 0,0-1-76 0 0,1 0-88 0 0,0-1-103 0 0,0 6 370 0 0,0-1-241 0 0,0 1-96 0 0,0 1 92 0 0,0 0-35 0 0,0-3-591 0 0,0-2-453 0 0,0-2-870 0 0</inkml:trace>
  <inkml:trace contextRef="#ctx0" brushRef="#br1" timeOffset="43050.62">348 3361 5616 0 0,'0'0'124'0'0,"2"-3"17"0"0,9-7 11 0 0,-8 7-67 0 0,-1 2-34 0 0,1 0-23 0 0,0 2-30 0 0,2-2-1 0 0,1-11 1 0 0,0 2 19 0 0,0 5 34 0 0,4 0 160 0 0,-7 5-148 0 0,-1-1 1 0 0,0-1-1 0 0,0 1 1 0 0,1 0-1 0 0,-1-1 0 0 0,0 1 1 0 0,0-1-1 0 0,0 1 1 0 0,0-1-64 0 0,1-1 120 0 0,0 0 1 0 0,1 1 0 0 0,-1-1 0 0 0,1 1-1 0 0,0 0 1 0 0,0 0 0 0 0,3-1-121 0 0,5-1 220 0 0,-1 1-75 0 0,-6 1-105 0 0,5-1 122 0 0,-2 0-41 0 0,0 0-15 0 0,1 0 9 0 0,3-1 27 0 0,-3 2 10 0 0,0 0-40 0 0,-1 2-17 0 0,4 1 1 0 0,-2 0-13 0 0,8-1 128 0 0,-2 0-58 0 0,31 0 166 0 0,-31 1-239 0 0,2 6-23 0 0,-7-2-23 0 0,2-2 18 0 0,-4 0-36 0 0,10 16 51 0 0,-10-10-26 0 0,3 7 35 0 0,2 10-20 0 0,-11-21-39 0 0,0 8 2 0 0,-3 10 50 0 0,-1-12-18 0 0,1-9-44 0 0,0 0 0 0 0,0 0 0 0 0,0 0 1 0 0,-1-1-1 0 0,1 1 0 0 0,-1 0 1 0 0,1 0-1 0 0,-1-1 0 0 0,0 1 0 0 0,0-1 1 0 0,1 1-1 0 0,-1 0 0 0 0,-1-1-7 0 0,1 1 9 0 0,0-1 0 0 0,1 1 0 0 0,-1-1 0 0 0,0 1-1 0 0,0 0 1 0 0,1-1 0 0 0,-1 1 0 0 0,1 0 0 0 0,-1 0-1 0 0,1-1 1 0 0,0 1 0 0 0,0 0 0 0 0,0 0-9 0 0,-1 0 18 0 0,1-1 0 0 0,0 1 0 0 0,0 0 0 0 0,-1 0-1 0 0,1-1 1 0 0,-1 1 0 0 0,1 0 0 0 0,-1-1 0 0 0,0 1 0 0 0,0 0 0 0 0,0-1 0 0 0,0 1 0 0 0,0-1-1 0 0,0 0 1 0 0,0 1 0 0 0,0-1 0 0 0,0 0 0 0 0,-1 0 0 0 0,1 1-18 0 0,-12 14 195 0 0,9-8-106 0 0,0-3-34 0 0,-8 6-9 0 0,3-3-34 0 0,-2 7 31 0 0,-31 17-22 0 0,35-24 1 0 0,4-5-15 0 0,0 0 0 0 0,-1 1 0 0 0,1-1 0 0 0,-1-1 0 0 0,1 1 0 0 0,-1 0-7 0 0,-91 44 107 0 0,82-44-160 0 0,10-3-11 0 0,3 0 13 0 0,0 0-18 0 0,0 0-48 0 0,0 0-121 0 0,0-3-218 0 0,0-10-21 0 0</inkml:trace>
  <inkml:trace contextRef="#ctx0" brushRef="#br1" timeOffset="46771.18">3377 3314 7368 0 0,'0'0'165'0'0,"0"-3"22"0"0,0-11 76 0 0,0 2-125 0 0,0 3-68 0 0,0 2-55 0 0,0 5 100 0 0,0 1 132 0 0,0 1 218 0 0,0 0 14 0 0,0 0-205 0 0,0 0-132 0 0,0 0-40 0 0,5 0-60 0 0,21 0-26 0 0</inkml:trace>
  <inkml:trace contextRef="#ctx0" brushRef="#br1" timeOffset="48156.7">5554 3629 7312 0 0,'0'0'165'0'0,"2"0"22"0"0,0 0-155 0 0,-1 0 0 0 0,0 0 1 0 0,1 0-1 0 0,-1-1 0 0 0,0 1 1 0 0,1 0-1 0 0,-1-1 0 0 0,0 1 1 0 0,0-1-1 0 0,2 0-32 0 0,2-3 106 0 0,-2 0-84 0 0,0 0-65 0 0,2-9 43 0 0,2 9 0 0 0,-2-1 8 0 0,-4-4 53 0 0,-1 0 132 0 0,0-1 48 0 0,0-16 584 0 0,3 21-369 0 0,-3 5-449 0 0,9-12 357 0 0,-6 5-155 0 0,-5 0 35 0 0,-1 4-75 0 0,0 1-67 0 0,0 1-50 0 0,2 0 11 0 0,0 0 24 0 0,0-1 46 0 0,1 1 20 0 0,-1-1 48 0 0,1-1 52 0 0,0 0 62 0 0,-2 3 45 0 0,-2 1-207 0 0,0 1-35 0 0,-3 5 38 0 0,3 0-88 0 0,-2 5-15 0 0,4-9-43 0 0,-3 10 56 0 0,-8-5 4 0 0,0 13 29 0 0,10-11 12 0 0,3-7-94 0 0,0 0 0 0 0,-1 0 0 0 0,1 0 0 0 0,-1 0 0 0 0,0 0 0 0 0,0 0 0 0 0,0 0-17 0 0,-7 15 107 0 0,4-3 2 0 0,5 6-11 0 0,-1-12-51 0 0,0 25 199 0 0,0-2-68 0 0,0-32-176 0 0,0 1 0 0 0,0-1 1 0 0,0 0-1 0 0,0 1 1 0 0,0-1-1 0 0,-1 0 1 0 0,1 1-1 0 0,0-1 1 0 0,0 1-1 0 0,0-1 1 0 0,0 0-1 0 0,0 1 1 0 0,1-1-1 0 0,-1 1 1 0 0,0-1-1 0 0,0 0 1 0 0,0 1-1 0 0,0-1 0 0 0,0 0 1 0 0,0 1-1 0 0,1-1 1 0 0,-1 0-1 0 0,0 1 1 0 0,0-1-1 0 0,0 0 1 0 0,1 1-1 0 0,-1-1 1 0 0,0 0-1 0 0,1 1 1 0 0,-1-1-1 0 0,0 0-2 0 0,2 1 6 0 0,-1 0 0 0 0,0 0 0 0 0,0 0 0 0 0,1 0 0 0 0,-1 1 0 0 0,0-1 0 0 0,0 0 0 0 0,0 0 0 0 0,0 1 0 0 0,0-1 0 0 0,-1 1 0 0 0,1-1 0 0 0,0 1 0 0 0,0 0-6 0 0,3 4-69 0 0,1-2 55 0 0,-3-3 30 0 0,0 0-1 0 0,1 0 0 0 0,-1 0 1 0 0,0 0-1 0 0,1-1 0 0 0,-1 1 0 0 0,1-1 1 0 0,0 1-16 0 0,13 0 51 0 0,-5-1-87 0 0,-2-1-60 0 0,-1 1-80 0 0,0-1-130 0 0,-5 1 102 0 0,0 0-37 0 0,-1 0-78 0 0,1 0-52 0 0,-1 0-46 0 0,-1 0-41 0 0,2 0-137 0 0,-1 0-40 0 0,0 0-166 0 0,1 0-443 0 0</inkml:trace>
  <inkml:trace contextRef="#ctx0" brushRef="#br1" timeOffset="47324.75">4576 3124 6056 0 0,'-1'0'122'0'0,"0"0"-37"0"0,0 0-9 0 0,0 0-89 0 0,1 0-51 0 0,-3 0-260 0 0,2 0 249 0 0,0 0 78 0 0,1 0 37 0 0,-1 0 44 0 0,1 0 51 0 0,-1 0 34 0 0,0 0 51 0 0,1 0 57 0 0,-1 0 61 0 0,0 0 66 0 0,1 0 71 0 0,-1 0 76 0 0,0 0 82 0 0,1 0-443 0 0,0 3 22 0 0,0 39 543 0 0,0-24-374 0 0,0-16-348 0 0,0-1 1 0 0,0 1-1 0 0,0-1 0 0 0,0 0 0 0 0,1 1 0 0 0,-1-1 0 0 0,1 0 0 0 0,-1 1 0 0 0,1-1 0 0 0,-1 0 0 0 0,1 1-33 0 0,9 10 281 0 0,-8-11-243 0 0,-1 1 1 0 0,1 0 0 0 0,-1-1 0 0 0,1 1-1 0 0,-1 0 1 0 0,0 0 0 0 0,0 0 0 0 0,1 0 0 0 0,-1 0-1 0 0,0 1-38 0 0,0 1 49 0 0,0 1 0 0 0,-1-1 0 0 0,1 0 0 0 0,-1 0 0 0 0,0 5-49 0 0,2 22 193 0 0,12 8 19 0 0,-2-2-23 0 0,-5-7 53 0 0,8 32 386 0 0,-5-25-290 0 0,-9-32-297 0 0,0 1-1 0 0,-1 0 1 0 0,1-1 0 0 0,-1 5-41 0 0,2 21 106 0 0,2-16-57 0 0,4 20 60 0 0,-7-21-27 0 0,-1 4 50 0 0,0-3-22 0 0,0 30 256 0 0,0-32-300 0 0,0-11-64 0 0,0 0 1 0 0,0 0 0 0 0,0 0-1 0 0,0 0 1 0 0,-1 0-1 0 0,1 0 1 0 0,-1 0 0 0 0,0-1-1 0 0,1 1 1 0 0,-1 0 0 0 0,0 0-1 0 0,0-1 1 0 0,-1 2-3 0 0,1-1 0 0 0,0-1 0 0 0,0 1-1 0 0,1-1 1 0 0,-1 1 0 0 0,0-1 0 0 0,1 1 0 0 0,-1-1 0 0 0,1 1-1 0 0,-1-1 1 0 0,1 1 0 0 0,0 0 0 0 0,0-1 0 0 0,0 2 0 0 0,0 13 16 0 0,0-3 52 0 0,0-10 0 0 0,0-1-4 0 0,0 5-40 0 0,0-3-47 0 0,0-2-53 0 0,0-2-105 0 0,-3-2-174 0 0,-8-9-18 0 0,9 9-3 0 0</inkml:trace>
  <inkml:trace contextRef="#ctx0" brushRef="#br1" timeOffset="47856.5">4371 3424 6160 0 0,'0'0'133'0'0,"0"0"23"0"0,0 0 13 0 0,2-3-18 0 0,11-7-120 0 0,6 2 12 0 0,-3 3 92 0 0,-6 2 28 0 0,27-2 576 0 0,-13-6-445 0 0,-6 2-151 0 0,0 3-50 0 0,0 2-16 0 0,-10 2-44 0 0,-1 0 1 0 0,1 0 0 0 0,-1 0 0 0 0,0-1 0 0 0,1-1-34 0 0,32-16 102 0 0,20-10-34 0 0,-2 1-1 0 0,-49 26-64 0 0,-1 0 0 0 0,1 0-1 0 0,-1 0 1 0 0,2 1-3 0 0,-3 1 2 0 0,-1-1-1 0 0,0 0 1 0 0,1 0 0 0 0,-1 0 0 0 0,0-1-1 0 0,4-2-1 0 0,-6 2 6 0 0,-1 1 0 0 0,1 0 0 0 0,0 1 0 0 0,-1-1 0 0 0,1 0-1 0 0,0 1 1 0 0,0 0 0 0 0,1 0-6 0 0,8-3 7 0 0,0-2 6 0 0,-12 5-9 0 0,0 0-1 0 0,1 0 1 0 0,-1 1-1 0 0,1-1 1 0 0,-1 0 0 0 0,1 1-1 0 0,-1-1 1 0 0,1 1-1 0 0,-1 0 1 0 0,1 0 0 0 0,0-1-1 0 0,-1 1 1 0 0,1 0-4 0 0,29 0 12 0 0,-24 0-12 0 0,-6 0 0 0 0,0 0 0 0 0,0-1 0 0 0,0 1 0 0 0,0 0 0 0 0,0 0 0 0 0,0 0 0 0 0,0 0 0 0 0,-1 0 0 0 0,1 0 0 0 0,0 1 0 0 0,0-1 0 0 0,0 0 0 0 0,0 0 0 0 0,0 1 0 0 0,0-1 0 0 0,0 0 0 0 0,0 1 0 0 0,-1-1 0 0 0,1 1 0 0 0,0-1 0 0 0,0 1 0 0 0,-1-1 0 0 0,1 1 0 0 0,0 0 0 0 0,0-1 0 0 0,-1 1 0 0 0,1 0 0 0 0,-1 0 0 0 0,1-1 0 0 0,-1 1 0 0 0,1 0 0 0 0,-1 0 0 0 0,1 0 0 0 0,-1 0 0 0 0,0 0 0 0 0,1 0 0 0 0,3 7 0 0 0,-3-7 0 0 0,0 1 0 0 0,0-1 0 0 0,0 0 0 0 0,0 1 0 0 0,0 0 0 0 0,-1-1 0 0 0,1 1 0 0 0,-1-1 0 0 0,1 1 0 0 0,-1 0 0 0 0,0-1 0 0 0,1 1 0 0 0,-1 0 0 0 0,0-1 0 0 0,0 2 0 0 0,0 2 4 0 0,1 1 0 0 0,0-1 0 0 0,0 0 0 0 0,0 0 0 0 0,2 4-4 0 0,-1-3 11 0 0,0 0 0 0 0,-1-1 0 0 0,0 1 0 0 0,0 0 0 0 0,0 0 0 0 0,-1 0-11 0 0,0 26 59 0 0,0-1 100 0 0,0-7 14 0 0,0 0 38 0 0,0 23 293 0 0,4-17-195 0 0,4-4-53 0 0,-6-21-208 0 0,1 11 177 0 0,-3 5-29 0 0,-1-8-86 0 0,0 2 17 0 0,0 9 142 0 0,6 2 103 0 0,-3-20-327 0 0,2 6 64 0 0,-1 1 39 0 0,0 1 49 0 0,-2 2 56 0 0,-1-13-116 0 0,0 1-42 0 0,0 9 100 0 0,0-7-78 0 0,0-2-14 0 0,0-1 34 0 0,0 1 59 0 0,0-1 59 0 0,0-1 70 0 0,0 1 80 0 0,-1-32-267 0 0,0-8 26 0 0,1 13-105 0 0,2 7-72 0 0,1 3-79 0 0,-1 8 51 0 0,0 1 1 0 0,0-1-1 0 0,1 1 1 0 0,0 0-1 0 0,0 0 41 0 0,8 0-158 0 0,-6-6-30 0 0,6 6-4 0 0,-10 1 126 0 0,1 1 13 0 0,3 0-6 0 0,5-3-39 0 0,-4 3 56 0 0,14-7-53 0 0,-19 10 91 0 0,-1-1 0 0 0,1 1 1 0 0,0 0-1 0 0,0 0 0 0 0,-1 0 1 0 0,1-1-1 0 0,0 1 0 0 0,0 0 1 0 0,-1 0-1 0 0,1 0 1 0 0,0 0-1 0 0,0 1 0 0 0,0-1 1 0 0,-1 0-1 0 0,1 0 0 0 0,0 0 1 0 0,0 0-1 0 0,-1 1 0 0 0,1-1 1 0 0,0 0-1 0 0,-1 1 0 0 0,1-1 1 0 0,0 1-1 0 0,-1-1 1 0 0,1 1 3 0 0,4 9-64 0 0,6-5 0 0 0,-6 6 10 0 0,1-7 48 0 0,-5-3 9 0 0,-1-1-1 0 0,1 0 1 0 0,-1 0-1 0 0,1 1 1 0 0,-1-1-1 0 0,0 0 0 0 0,1 1 1 0 0,-1-1-1 0 0,0 0 1 0 0,1 1-1 0 0,-1-1 1 0 0,0 0-1 0 0,1 1 1 0 0,-1-1-1 0 0,0 1 1 0 0,0-1-1 0 0,1 1 1 0 0,-1-1-1 0 0,0 1 1 0 0,0-1-1 0 0,0 0 1 0 0,0 1-1 0 0,0-1 1 0 0,0 1-1 0 0,0-1 1 0 0,0 1-1 0 0,0-1 1 0 0,0 1-1 0 0,0-1 1 0 0,0 1-1 0 0,0-1 1 0 0,0 1-3 0 0,0 0 3 0 0,0 0 1 0 0,0-1-1 0 0,0 1 1 0 0,0 0 0 0 0,0-1-1 0 0,0 1 1 0 0,0 0 0 0 0,0 0-1 0 0,1-1 1 0 0,-1 1 0 0 0,0-1-1 0 0,0 1 1 0 0,1 0-1 0 0,-1-1 1 0 0,0 1 0 0 0,1-1-1 0 0,-1 1 1 0 0,1 0 0 0 0,-1-1-1 0 0,0 1 1 0 0,1-1-1 0 0,-1 0 1 0 0,1 1 0 0 0,0-1-1 0 0,-1 1 1 0 0,1-1-4 0 0,4 5-4 0 0,-2 6-81 0 0,-3-11 78 0 0,0 1 1 0 0,-1-1-1 0 0,1 1 1 0 0,0-1-1 0 0,0 1 1 0 0,0-1-1 0 0,0 1 1 0 0,0-1-1 0 0,0 1 1 0 0,0-1-1 0 0,1 1 1 0 0,-1-1-1 0 0,0 1 0 0 0,0-1 1 0 0,0 1-1 0 0,0-1 1 0 0,1 1-1 0 0,-1-1 1 0 0,0 1-1 0 0,0-1 1 0 0,1 0-1 0 0,-1 1 1 0 0,0-1-1 0 0,1 0 1 0 0,-1 1-1 0 0,0-1 1 0 0,1 0-1 0 0,-1 1 0 0 0,1-1 1 0 0,-1 0-1 0 0,1 1 1 0 0,-1-1 6 0 0,7 4-106 0 0,-2 9-75 0 0,6 1-64 0 0,-9-11 2 0 0,-1 0 109 0 0,-1 3-111 0 0,0-3 9 0 0,-1-1 28 0 0,1-1-73 0 0,0 1-7 0 0,0-1-43 0 0,0 1-38 0 0,0-1-33 0 0,0 1-117 0 0,0 0-34 0 0,0 4-1218 0 0</inkml:trace>
  <inkml:trace contextRef="#ctx0" brushRef="#br1" timeOffset="46201.13">3345 3582 3792 0 0,'0'0'108'0'0,"0"0"-24"0"0,0 0 7 0 0,0 0 42 0 0,0 0 124 0 0,0 2 225 0 0,0 2-405 0 0,0-1 44 0 0,0 6 222 0 0,0-3-65 0 0,0 11 581 0 0,0-9-514 0 0,0-1-80 0 0,0 0-60 0 0,1 1 40 0 0,1-1-48 0 0,2-1-11 0 0,2 2 30 0 0,-4-6-55 0 0,-1-1-37 0 0,0 3 34 0 0,-1 0-80 0 0,-1 1-41 0 0,1-3 57 0 0,2 9 129 0 0,4 2 17 0 0,0-1-11 0 0,-4 0-27 0 0,-3-2 0 0 0,1 14 144 0 0,3-14-226 0 0,1-7-139 0 0,0-3 81 0 0,-1 1 27 0 0,-2 3-83 0 0,0-1-45 0 0,-1 3-44 0 0,0 1-55 0 0,0 3-65 0 0,0-10-33 0 0,0 0-40 0 0,0 0-380 0 0,0 0-270 0 0,0 0-617 0 0</inkml:trace>
  <inkml:trace contextRef="#ctx0" brushRef="#br1" timeOffset="46586.23">3661 3471 6624 0 0,'0'0'192'0'0,"-3"0"-7"0"0,2 0-213 0 0,-1 0 47 0 0,-2-1 51 0 0,-1 1 56 0 0,-1 0 61 0 0,1 0 67 0 0,0 2 70 0 0,1 0 76 0 0,3-1-346 0 0,-2 2 70 0 0,-6 3 109 0 0,5-4-117 0 0,-3-1 57 0 0,0-1 70 0 0,-4 3-58 0 0,2 2-42 0 0,0 0-51 0 0,4-2-55 0 0,4-3-31 0 0,1 0-1 0 0,-1 0 1 0 0,0 1 0 0 0,1-1-1 0 0,-1 0 1 0 0,1 1 0 0 0,-1-1-1 0 0,1 1 1 0 0,-1-1 0 0 0,0 0-1 0 0,1 1 1 0 0,0-1 0 0 0,-1 1 0 0 0,1-1-1 0 0,-1 1 1 0 0,1 0 0 0 0,-1-1-1 0 0,1 1 1 0 0,0-1 0 0 0,0 1-1 0 0,-1 0 1 0 0,1 0-6 0 0,-2 4 18 0 0,-4 3 12 0 0,4-5-7 0 0,-1 0 0 0 0,0-1 0 0 0,0 1 1 0 0,0 0-1 0 0,0-1 0 0 0,0 0 0 0 0,0 1-23 0 0,-4 0 26 0 0,7-3-23 0 0,-1 0 0 0 0,1 0 0 0 0,-1 0 0 0 0,1 0 0 0 0,-1 0-1 0 0,1 1 1 0 0,-1-1 0 0 0,1 0 0 0 0,0 0 0 0 0,-1 1-1 0 0,1-1 1 0 0,0 0 0 0 0,-1 0 0 0 0,1 1 0 0 0,0-1-1 0 0,-1 0 1 0 0,1 1 0 0 0,0-1 0 0 0,-1 1 0 0 0,1-1 0 0 0,0 0-1 0 0,0 1 1 0 0,0-1 0 0 0,-1 1 0 0 0,1-1 0 0 0,0 1-1 0 0,0-1 1 0 0,0 1 0 0 0,0-1 0 0 0,0 0 0 0 0,0 1-1 0 0,0-1 1 0 0,0 1 0 0 0,0-1 0 0 0,0 1 0 0 0,0-1-3 0 0,-3 6 53 0 0,-7 7-32 0 0,9-13-18 0 0,1 1-1 0 0,0 0 1 0 0,0 0 0 0 0,-1-1-1 0 0,1 1 1 0 0,0 0-1 0 0,0-1 1 0 0,0 1-1 0 0,0 0 1 0 0,0 0-1 0 0,0-1 1 0 0,0 1-1 0 0,0 0 1 0 0,0-1-1 0 0,0 1 1 0 0,0 0 0 0 0,1 0-1 0 0,-1-1 1 0 0,0 1-1 0 0,0 0 1 0 0,1 0-3 0 0,15 28 64 0 0,-6-24-64 0 0,-5 8 10 0 0,-1-8-3 0 0,0 0 0 0 0,0 0-1 0 0,0 0 1 0 0,1 0 0 0 0,-1-1-1 0 0,1 1 1 0 0,0-1 0 0 0,5 3-7 0 0,0-3 6 0 0,-7-3-1 0 0,-1 0 1 0 0,0 0-1 0 0,0 1 0 0 0,1-1 0 0 0,-1 0 0 0 0,0 1 1 0 0,0-1-1 0 0,0 1 0 0 0,0 0-5 0 0,1 2 1 0 0,1-1 0 0 0,0 1 1 0 0,0-1-1 0 0,1 0 0 0 0,-1-1 0 0 0,1 1 0 0 0,-1-1 0 0 0,1 1 1 0 0,1-1-2 0 0,17 8 30 0 0,-2 8 75 0 0,-17-14-88 0 0,3 1 71 0 0,7 0-41 0 0,9 5 67 0 0,-4 1 98 0 0,-16-9-51 0 0,-1 0-58 0 0,1-1-37 0 0,1-1-32 0 0,0 0-7 0 0,-2 0 25 0 0,11 11 150 0 0,-10-9-90 0 0,-3-2-42 0 0,0 3-6 0 0,0-1-60 0 0,0-1 0 0 0,0 1 1 0 0,0-1-1 0 0,0 1 1 0 0,0 0-1 0 0,0-1 0 0 0,0 1 1 0 0,-1-1-1 0 0,1 1 1 0 0,0-1-1 0 0,-1 1 0 0 0,0-1 1 0 0,1 1-1 0 0,-1-1 1 0 0,0 1-1 0 0,0-1 0 0 0,0 1-4 0 0,-6 1-47 0 0,3-4-23 0 0,0 1-41 0 0,0-1-27 0 0,1 1-42 0 0,-1 0-203 0 0,0 0-108 0 0,1 0 65 0 0,0 0-41 0 0,-1 0-556 0 0,-3 0-440 0 0,-2 0-836 0 0</inkml:trace>
  <inkml:trace contextRef="#ctx0" brushRef="#br0" timeOffset="-8627.76">14278 474 7920 0 0,'0'0'174'0'0,"0"0"29"0"0,0 0 13 0 0,0 2-31 0 0,2 7-147 0 0,3 2-42 0 0,2 3 19 0 0,-5-3 72 0 0,0 14 747 0 0,2-10-354 0 0,0-3-167 0 0,2-1-109 0 0,3 13 275 0 0,-3-1-39 0 0,1 1-41 0 0,2 0-56 0 0,5 2 48 0 0,-7-14-142 0 0,-1 0-1 0 0,0 0 1 0 0,-1 1 0 0 0,2 7-249 0 0,-3-2 264 0 0,-3-13-183 0 0,0 0 0 0 0,0-1 0 0 0,0 1 0 0 0,1 0 0 0 0,0-1 0 0 0,0 1 0 0 0,0-1 0 0 0,0 1-81 0 0,5 7 269 0 0,-1 0-55 0 0,-1 2-13 0 0,0 6 37 0 0,1 1 24 0 0,-3-12-93 0 0,-2-1-36 0 0,-1 1-10 0 0,0 3 20 0 0,-1-3-8 0 0,1 34 762 0 0,0-30-636 0 0,0 1-35 0 0,0-4-71 0 0,0 1-37 0 0,0-1-43 0 0,0 0-47 0 0,-3-5 63 0 0,-7 6-18 0 0,7-9 14 0 0,3-2 9 0 0,0 0-20 0 0,-10-3 33 0 0,3-4-43 0 0,-3-14 10 0 0,3 5-6 0 0,2 8-40 0 0,4 7-28 0 0,0-1 0 0 0,0 1 1 0 0,0-1-1 0 0,1 1 0 0 0,-1-1 1 0 0,0 1-1 0 0,1-1 0 0 0,-1 0 1 0 0,1 1-1 0 0,-1-1 0 0 0,1 0 0 0 0,0 1 1 0 0,0-1-1 0 0,0 0 0 0 0,0 0-2 0 0,0-10 1 0 0,0 4 1 0 0,1-1 1 0 0,-2 1 0 0 0,1 0-1 0 0,-3-8-2 0 0,-1 0 20 0 0,-2-6-34 0 0,3-3-83 0 0,3-12-95 0 0,0-47-179 0 0,0 57 211 0 0,0-1-51 0 0,2-14-78 0 0,11-63-501 0 0,-10 84 635 0 0,0 7-4 0 0,0 0 0 0 0,1 1 0 0 0,2-4 159 0 0,5-20-354 0 0,-6 16 115 0 0,1 6 35 0 0,11-10-118 0 0,-14 20 283 0 0,10-13-137 0 0,-6 7 26 0 0,0 1 0 0 0,1 1 0 0 0,0-2 150 0 0,10-3-189 0 0,-16 13 179 0 0,0 0-1 0 0,-1 1 0 0 0,1-1 0 0 0,0 0 1 0 0,0 1-1 0 0,-1-1 0 0 0,1 1 1 0 0,0 0-1 0 0,0-1 0 0 0,1 1 11 0 0,0 0-14 0 0,12 0-25 0 0,-11 1 34 0 0,-1-1 0 0 0,0 0 0 0 0,1 1 0 0 0,-1-1 1 0 0,0 1-1 0 0,1 0 0 0 0,1 1 5 0 0,14 8-70 0 0,-8-3 39 0 0,-8-6 26 0 0,0 1 0 0 0,0 0 0 0 0,0 0-1 0 0,0 0 1 0 0,0 0 0 0 0,0 1 0 0 0,0-1 0 0 0,-1 1 0 0 0,1-1 0 0 0,-1 1 0 0 0,0 0 5 0 0,5 6-26 0 0,-3-3 14 0 0,0-1 0 0 0,-1 0 0 0 0,0 1 0 0 0,0 0 0 0 0,2 5 12 0 0,0 18 0 0 0,1-14 0 0 0,-5-12 0 0 0,1 0 0 0 0,-1 0 0 0 0,0 0 0 0 0,0 0 0 0 0,-1 0 0 0 0,1 1 0 0 0,-1-1 0 0 0,0 0 0 0 0,1 3 0 0 0,-1 16 6 0 0,1-10 21 0 0,-1-1 1 0 0,0 1-1 0 0,-1-1 1 0 0,0 0 0 0 0,-1 3-28 0 0,-12 29 61 0 0,8-27-60 0 0,-1-1 0 0 0,0-1 0 0 0,-4 5-1 0 0,1 0-1 0 0,9-16 7 0 0,0-1 0 0 0,0 1 0 0 0,-1-1 0 0 0,1 0 1 0 0,0 0-1 0 0,-1 0 0 0 0,0 1 0 0 0,1-1 0 0 0,-1-1 1 0 0,0 1-1 0 0,0 0 0 0 0,-1 1-6 0 0,-29 12 88 0 0,28-12-76 0 0,-2-3-9 0 0,-15 0 77 0 0,18 0-124 0 0,2 0 38 0 0,-3 0 134 0 0,1 0-180 0 0,0 0-30 0 0,-2 0-49 0 0,-1 0-58 0 0,-1 0-67 0 0,5 0 42 0 0,1 0-35 0 0,-2 0-343 0 0,0 0 77 0 0,1 0-48 0 0,-3 0-664 0 0,-1 0-522 0 0,-3 0-990 0 0</inkml:trace>
  <inkml:trace contextRef="#ctx0" brushRef="#br0" timeOffset="-5741.17">17875 569 6240 0 0,'0'0'182'0'0,"3"0"-8"0"0,4 0-111 0 0,-4 0-9 0 0,0-1 78 0 0,0-1 152 0 0,4-4 1 0 0,1 0-46 0 0,3-1 6 0 0,5 0 81 0 0,-13 6-246 0 0,5-2 169 0 0,-1 0-45 0 0,-1 0-5 0 0,4-6 39 0 0,6-4 150 0 0,-3 8-10 0 0,-8-6-22 0 0,6 5-97 0 0,-10 5-244 0 0,0 1 0 0 0,0 0 0 0 0,0-1 0 0 0,0 1 0 0 0,0-1 0 0 0,0 0 0 0 0,0 1 0 0 0,0-1 0 0 0,0 0 0 0 0,0 1 0 0 0,0-1 1 0 0,-1 0-1 0 0,1 0 0 0 0,0 0 0 0 0,0 0 0 0 0,-1 0-15 0 0,3-4 61 0 0,-3 4-46 0 0,0 1 0 0 0,0-1 0 0 0,1 0 1 0 0,-1 1-1 0 0,0-1 0 0 0,1 1 0 0 0,-1-1 1 0 0,1 0-1 0 0,-1 1 0 0 0,0-1 0 0 0,1 1 0 0 0,-1-1 1 0 0,1 1-1 0 0,0-1 0 0 0,-1 1 0 0 0,1 0 1 0 0,-1-1-1 0 0,1 1 0 0 0,0 0 0 0 0,-1-1 1 0 0,1 1-1 0 0,0 0-15 0 0,4-3 70 0 0,2-3 81 0 0,-2-3 35 0 0,1-2 148 0 0,-3 9-221 0 0,1 0 8 0 0,1-2 104 0 0,-4 0-30 0 0,-1-5 106 0 0,0 2-213 0 0,0-1 59 0 0,0-23 472 0 0,0 19-421 0 0,-2 7 10 0 0,-8-9 12 0 0,7 2-32 0 0,0 6 12 0 0,-8-2-26 0 0,-4 3 45 0 0,15 5-216 0 0,-1 0 0 0 0,1 0-1 0 0,0 0 1 0 0,0 0 0 0 0,0 1 0 0 0,0-1 0 0 0,0 0 0 0 0,0 0 0 0 0,0 0 0 0 0,0 0 0 0 0,0 0-1 0 0,0 0 1 0 0,-1 0 0 0 0,1 0 0 0 0,0 0 0 0 0,0 0 0 0 0,0-1 0 0 0,0 1 0 0 0,0 0-1 0 0,0 0 1 0 0,0 0 0 0 0,0 0 0 0 0,0 0 0 0 0,0 0 0 0 0,0 0 0 0 0,-1 0 0 0 0,1 0-1 0 0,0 0 1 0 0,0 0 0 0 0,0 0 0 0 0,0 0 0 0 0,0 0 0 0 0,0 0 0 0 0,0 0 0 0 0,0 0-1 0 0,0-1 1 0 0,0 1 0 0 0,0 0 0 0 0,0 0 0 0 0,0 0 0 0 0,0 0 0 0 0,0 0 0 0 0,0 0-1 0 0,0 0 1 0 0,0 0 0 0 0,0 0 0 0 0,0 0 0 0 0,0-1 0 0 0,0 1 0 0 0,0 0 0 0 0,0 0-1 0 0,0 0 1 0 0,0 0 0 0 0,0 0 0 0 0,0 0 0 0 0,0 0 0 0 0,0 0-3 0 0,0-1 9 0 0,0 0-1 0 0,0 1 1 0 0,-1-1 0 0 0,1 0-1 0 0,0 1 1 0 0,0-1 0 0 0,-1 1-1 0 0,1-1 1 0 0,0 0-1 0 0,-1 1 1 0 0,1-1 0 0 0,0 1-1 0 0,-1-1 1 0 0,1 1 0 0 0,-1-1-1 0 0,1 1 1 0 0,-1-1 0 0 0,1 1-1 0 0,-1 0 1 0 0,1-1 0 0 0,-1 1-1 0 0,1 0 1 0 0,-1-1 0 0 0,0 1-1 0 0,1 0 1 0 0,-1 0 0 0 0,0 0-1 0 0,1-1 1 0 0,-1 1 0 0 0,0 0-1 0 0,1 0 1 0 0,-1 0 0 0 0,0 0-1 0 0,1 0-8 0 0,-32 0 235 0 0,19 1-169 0 0,8 1 6 0 0,-3 4-38 0 0,-1 0 0 0 0,0-1 1 0 0,0 0-1 0 0,0-1-34 0 0,9-4 1 0 0,-14 6 26 0 0,9 4 26 0 0,-6-3-26 0 0,10-7-24 0 0,0 0 1 0 0,0 1-1 0 0,0-1 0 0 0,0 1 1 0 0,0 0-1 0 0,0-1 0 0 0,0 1 1 0 0,0-1-1 0 0,0 1 0 0 0,0 0 1 0 0,0 0-1 0 0,1 0 0 0 0,-1-1 1 0 0,0 1-1 0 0,1 0 0 0 0,-1 1-3 0 0,-2 3 6 0 0,3-5-3 0 0,0 1 0 0 0,0 0 0 0 0,-1-1 0 0 0,1 1 0 0 0,0-1 0 0 0,-1 1 0 0 0,1 0-1 0 0,0-1 1 0 0,-1 1 0 0 0,1-1 0 0 0,-1 1 0 0 0,1-1 0 0 0,-1 1 0 0 0,1-1 0 0 0,-1 0-1 0 0,0 1 1 0 0,1-1 0 0 0,-1 1 0 0 0,1-1 0 0 0,-1 0 0 0 0,0 0 0 0 0,0 1-3 0 0,-4 1 22 0 0,4-1-17 0 0,1-1-1 0 0,-1 1 1 0 0,0-1 0 0 0,0 1-1 0 0,0-1 1 0 0,0 1 0 0 0,1 0-1 0 0,-1 0 1 0 0,0-1 0 0 0,1 1-1 0 0,-1 0 1 0 0,0 0 0 0 0,1 0-1 0 0,-1 0 1 0 0,1 0 0 0 0,0 0-1 0 0,-1 0 1 0 0,1 0-1 0 0,0 0 1 0 0,-1 0 0 0 0,1 0-1 0 0,0 0 1 0 0,0 0 0 0 0,0 0-1 0 0,0 0 1 0 0,0 1-5 0 0,0 0 12 0 0,0 1 0 0 0,-1-1 0 0 0,1 0 0 0 0,-1 1 0 0 0,1-1 0 0 0,-1 0 0 0 0,0 0 0 0 0,0 1-12 0 0,-1 0 20 0 0,0 1 0 0 0,1 0 0 0 0,-1 0 0 0 0,1-1 0 0 0,0 1-1 0 0,0 0 1 0 0,0 0 0 0 0,0 0 0 0 0,0 2-20 0 0,1 17 151 0 0,0-5-20 0 0,0 12 31 0 0,0-12-41 0 0,0-12-75 0 0,1 0-1 0 0,0-1 1 0 0,1 1-1 0 0,-1 0 1 0 0,2 3-46 0 0,-1-4 39 0 0,0 0 1 0 0,-1 1 0 0 0,0-1 0 0 0,0 0 0 0 0,0 4-40 0 0,-1-7 11 0 0,0 0 0 0 0,0-1-1 0 0,0 1 1 0 0,0-1 0 0 0,0 1-1 0 0,0 0 1 0 0,1-1 0 0 0,-1 1-1 0 0,1-1 1 0 0,-1 1 0 0 0,1-1-1 0 0,0 1 1 0 0,0-1 0 0 0,0 1 0 0 0,-1-1-1 0 0,1 0 1 0 0,1 2-11 0 0,4 5 39 0 0,8 11 35 0 0,1 0 34 0 0,20 19 182 0 0,-33-35-256 0 0,1-1 0 0 0,1 1 0 0 0,-1-1 0 0 0,0 0 0 0 0,1 0 0 0 0,0 0-34 0 0,0 0 34 0 0,-1 0 0 0 0,0 0 0 0 0,1 0 0 0 0,-1 0 0 0 0,0 0 0 0 0,1 2-34 0 0,-2-2 21 0 0,-1-1 0 0 0,1 1 0 0 0,0 0-1 0 0,0-1 1 0 0,0 1 0 0 0,0-1-1 0 0,2 1-20 0 0,10 1 127 0 0,-12-3-110 0 0,0 0-1 0 0,-1 0 1 0 0,1 0-1 0 0,0 1 1 0 0,-1-1-1 0 0,1 1 1 0 0,-1-1-1 0 0,1 1 1 0 0,-1 0-1 0 0,2 0-16 0 0,-2 0 13 0 0,0 0 0 0 0,1-1 1 0 0,-1 1-1 0 0,0-1 0 0 0,1 1 0 0 0,-1-1 0 0 0,1 0 0 0 0,-1 1 0 0 0,0-1 0 0 0,2 0-13 0 0,-1 0 20 0 0,1-1 0 0 0,0 1 0 0 0,-1-1 0 0 0,1 0 0 0 0,-1 0 0 0 0,1 0 0 0 0,-1 0 0 0 0,1-1-20 0 0,-3 2 0 0 0,7-3 156 0 0,0 2-59 0 0,-1 1-33 0 0,3 1-22 0 0,-1 0 22 0 0,-1-1-19 0 0,-5 0-30 0 0,0 0 0 0 0,1 0 0 0 0,-1 0 0 0 0,0 0-1 0 0,0 0 1 0 0,0 0 0 0 0,0-1 0 0 0,1 1 0 0 0,-1-1-1 0 0,1 0-14 0 0,12-12 95 0 0,1 0-20 0 0,-9 10-64 0 0,-6 3-9 0 0,-1-1-1 0 0,1 1 1 0 0,-1 0 0 0 0,1 0 0 0 0,-1 0 0 0 0,0-1 0 0 0,1 1 0 0 0,-1 0-1 0 0,1 0 1 0 0,-1-1 0 0 0,1 1 0 0 0,-1 0 0 0 0,0-1 0 0 0,1 1 0 0 0,-1-1-1 0 0,0 1 1 0 0,1 0 0 0 0,-1-1 0 0 0,0 1 0 0 0,0-1 0 0 0,1 1-1 0 0,-1-1 1 0 0,0 1 0 0 0,0-1 0 0 0,0 1 0 0 0,0-1 0 0 0,0 1 0 0 0,1-1-1 0 0,-1 1 1 0 0,0-1 0 0 0,0 1 0 0 0,0-1 0 0 0,0 1 0 0 0,-1-1 0 0 0,1 1-1 0 0,0-1 1 0 0,0 1 0 0 0,0-1-2 0 0,3-14 13 0 0,1 6-16 0 0,3-3 0 0 0,-6 7-38 0 0,0-1-38 0 0,-1 4-91 0 0,0 0 58 0 0,0-2 10 0 0,0-1 58 0 0,0 2-16 0 0,0 0-93 0 0,0 2 29 0 0,0-1-38 0 0,0 1-8 0 0,0 0-33 0 0,0-1-38 0 0,0 1-40 0 0,0-1-44 0 0,0 0-47 0 0,0 1-51 0 0,0-1-53 0 0,0 1 37 0 0,0 0-58 0 0,0 0-51 0 0,0 0-45 0 0,0-1-170 0 0,0 0-44 0 0,0 0-204 0 0,0-1-554 0 0</inkml:trace>
  <inkml:trace contextRef="#ctx0" brushRef="#br0" timeOffset="-9774.43">13000 379 7368 0 0,'0'0'165'0'0,"0"0"22"0"0,0 0 10 0 0,0 0-59 0 0,0 0-17 0 0,0 0 34 0 0,0 0 122 0 0,-2 3 229 0 0,-9 7 20 0 0,10-8-332 0 0,-1-1-37 0 0,0 0 60 0 0,-1 0-89 0 0,-1-1-90 0 0,0 0-18 0 0,2 1 68 0 0,-4 1 6 0 0,-24 15 454 0 0,18-7-376 0 0,-3 3-24 0 0,-1-3-38 0 0,2 7-33 0 0,5-4-13 0 0,0-3 13 0 0,-3 3 112 0 0,-9 18 162 0 0,14-21-221 0 0,0 1 36 0 0,2-3-68 0 0,-10 15 110 0 0,1 1-69 0 0,12-20-122 0 0,0 1 1 0 0,0 0-1 0 0,0-1 0 0 0,1 1 0 0 0,0 0 0 0 0,0 0 0 0 0,0 0 0 0 0,0 0 1 0 0,1 3-18 0 0,0 39 309 0 0,2-29-86 0 0,4 1-39 0 0,-1-9-76 0 0,2 6 120 0 0,2-1-68 0 0,3 0-28 0 0,9 5 19 0 0,-4-4-13 0 0,-15-14-120 0 0,0-1-1 0 0,0 1 1 0 0,0-1-1 0 0,1 1 1 0 0,-1-1 0 0 0,1 1-1 0 0,-1-1 1 0 0,1 0 0 0 0,-1 0-1 0 0,1-1 1 0 0,0 1 0 0 0,-1 0-1 0 0,1-1 1 0 0,1 0-18 0 0,8 1 135 0 0,0-1-1 0 0,11-1-134 0 0,2 0 221 0 0,-13 2-81 0 0,2-1-9 0 0,-12 0-112 0 0,0 0-1 0 0,0-1 1 0 0,1 1 0 0 0,-1 0 0 0 0,0-1 0 0 0,0 1-1 0 0,0-1 1 0 0,0 0 0 0 0,-1 1 0 0 0,1-1 0 0 0,0 0-1 0 0,1-1-18 0 0,7-6 118 0 0,-6 5-75 0 0,-1 0 1 0 0,1 0 0 0 0,0 1 0 0 0,0-1 0 0 0,1 1-1 0 0,-1 0 1 0 0,0 1 0 0 0,2-1-44 0 0,6-3 81 0 0,-1-1-33 0 0,-8 4-24 0 0,0 0 0 0 0,0 0 0 0 0,0-1 0 0 0,-1 1 0 0 0,1-1 0 0 0,0 1 0 0 0,0-3-24 0 0,0 1 12 0 0,-1 0 0 0 0,0 0 0 0 0,0 0 0 0 0,0 0 0 0 0,0-5-12 0 0,9-10 36 0 0,-9 17-30 0 0,0-1 0 0 0,0 0 0 0 0,0 0 0 0 0,0 0 0 0 0,-1 0 0 0 0,1 0 0 0 0,-1 0 0 0 0,0 0 0 0 0,0 0 0 0 0,0-1 0 0 0,-1 1 0 0 0,1 0 0 0 0,-1-2-6 0 0,1-4 8 0 0,-1 6-6 0 0,1 1-1 0 0,-1-1 0 0 0,0 0 0 0 0,0 0 1 0 0,0 0-1 0 0,-1 0 0 0 0,1 0 1 0 0,-1 0-1 0 0,1 0 0 0 0,-1 0 0 0 0,0-1-1 0 0,-10-14 48 0 0,6-8-50 0 0,-11-11-136 0 0,9 21 91 0 0,0 5-36 0 0,0 2-54 0 0,-1 0-87 0 0,1 0-21 0 0,-1-5-225 0 0,-1-1-37 0 0,2 6 215 0 0,-2 0-77 0 0,-11-11-634 0 0,17 17 277 0 0</inkml:trace>
  <inkml:trace contextRef="#ctx0" brushRef="#br0" timeOffset="-9545.44">13710 221 8408 0 0,'0'-4'44'0'0,"0"0"34"0"0,0-9 270 0 0,0 8-232 0 0,0 0-68 0 0,-2-11 150 0 0,0 12-166 0 0,-12-21-24 0 0,8 23 2 0 0,1-1 58 0 0,3-2 101 0 0,-1-1 62 0 0,-7 1 277 0 0,7 2-349 0 0,1 0 23 0 0,1-1 1 0 0,-1 3-31 0 0,-3-1 109 0 0,1 2-88 0 0,0 0 35 0 0,-9-1 8 0 0,-5 0 27 0 0,6 2-120 0 0,2 0-64 0 0,2 2-52 0 0,-8 4-41 0 0,-13 8 114 0 0,18-10-5 0 0,1 0 1 0 0,0 1-1 0 0,1 1 1 0 0,0 0 0 0 0,-2 1-76 0 0,10-7 8 0 0,0 0 1 0 0,1 0 0 0 0,-1-1 0 0 0,1 1-1 0 0,-1 0 1 0 0,1 0 0 0 0,-1 0 0 0 0,1 0 0 0 0,-1 0-1 0 0,1 0 1 0 0,0 0 0 0 0,0 1-9 0 0,-2 4 45 0 0,-6 10 86 0 0,-21 30 312 0 0,21-35-335 0 0,-4 13 148 0 0,1 10-13 0 0,5-13-94 0 0,3-4 19 0 0,3 3-18 0 0,1-7-62 0 0,-3 22 155 0 0,2 9 8 0 0,4-13-15 0 0,7 1 2 0 0,-6 0-36 0 0,6-1-12 0 0,-6 1-4 0 0,5-1-13 0 0,-7-19-122 0 0,-2-8-31 0 0,0 0 0 0 0,0 0 1 0 0,0-1-1 0 0,0 1 1 0 0,1 0-1 0 0,0-1 1 0 0,-1 1-1 0 0,1-1 0 0 0,2 2-20 0 0,8 19 94 0 0,-8-3 3 0 0,-4-19-93 0 0,0 1 0 0 0,0-1 0 0 0,0 1 1 0 0,0-1-1 0 0,1 0 0 0 0,-1 1 0 0 0,1-1 0 0 0,0 0 0 0 0,0 1 0 0 0,0-1 0 0 0,0 0 0 0 0,0 1-4 0 0,6 13 38 0 0,-6 3 18 0 0,-1 7-35 0 0,0-24 2 0 0,0-2-119 0 0,-2 3-58 0 0,-2 1 64 0 0,1-1-69 0 0,1-1-83 0 0,1-1 72 0 0,0 0-38 0 0,1-1-41 0 0,-1 1-40 0 0,0 0-392 0 0,1-1 93 0 0,0 0-54 0 0,0 0-755 0 0,0 0-596 0 0,0 0-1130 0 0</inkml:trace>
  <inkml:trace contextRef="#ctx0" brushRef="#br0" timeOffset="-9013.16">13237 521 4632 0 0,'12'1'39'0'0,"9"-1"40"0"0,-7-3 27 0 0,8-7 39 0 0,1 6-55 0 0,-20 4-88 0 0,1 0 1 0 0,-1 0 0 0 0,0 0 0 0 0,0-1 0 0 0,0 0-1 0 0,1 0 1 0 0,-1 0 0 0 0,0 0 0 0 0,3-1-3 0 0,9-4-4 0 0,16 1 4 0 0,1-8 0 0 0</inkml:trace>
  <inkml:trace contextRef="#ctx0" brushRef="#br0" timeOffset="24558.03">18096 1215 9280 0 0,'-26'-13'268'0'0,"21"11"4"0"0,10-2-196 0 0,-1 0-47 0 0,2-2-26 0 0,-5 6-3 0 0,9-5 63 0 0,-5 2 91 0 0,-5 3-140 0 0,0 0-1 0 0,1 0 1 0 0,-1-1-1 0 0,0 1 0 0 0,0 0 1 0 0,0 0-1 0 0,0 0 1 0 0,0 0-1 0 0,0 0 1 0 0,0 0-1 0 0,0-1 0 0 0,1 1 1 0 0,-1 0-1 0 0,0 0 1 0 0,0 0-1 0 0,0 0 0 0 0,0 0 1 0 0,0-1-1 0 0,0 1 1 0 0,0 0-1 0 0,0 0 0 0 0,0 0 1 0 0,0 0-1 0 0,0 0 1 0 0,0-1-1 0 0,0 1 0 0 0,0 0 1 0 0,0 0-1 0 0,0 0 1 0 0,0 0-1 0 0,0-1 0 0 0,0 1 1 0 0,-1 0-1 0 0,1 0-13 0 0,-1-8 347 0 0,1 4-150 0 0,0-1 113 0 0,-1-7 517 0 0,-1 9-568 0 0,0 1-54 0 0,-2 0-77 0 0,0 1-100 0 0,4 2-21 0 0,0-1 0 0 0,0 0 0 0 0,0 0 0 0 0,0 0 0 0 0,-1 0 0 0 0,1 0 0 0 0,0 0-1 0 0,0 0 1 0 0,0 0 0 0 0,0 0 0 0 0,0 0 0 0 0,0 0 0 0 0,0 0 0 0 0,0 0 0 0 0,0 0 0 0 0,0 0 0 0 0,-1 0-1 0 0,1 0 1 0 0,0 0 0 0 0,0 0 0 0 0,0 0 0 0 0,0-1 0 0 0,0 1 0 0 0,0 0 0 0 0,0 0 0 0 0,0 0 0 0 0,0 0-1 0 0,0 0 1 0 0,0 0 0 0 0,0 0 0 0 0,-1 0 0 0 0,1 0 0 0 0,0 0 0 0 0,0 0 0 0 0,0 0 0 0 0,0 0 0 0 0,0 0-1 0 0,0-1 1 0 0,0 1 0 0 0,0 0 0 0 0,0 0 0 0 0,0 0 0 0 0,0 0 0 0 0,0 0 0 0 0,0 0 0 0 0,0 0 0 0 0,0 0-1 0 0,0 0 1 0 0,0 0 0 0 0,0-1 0 0 0,0 1 0 0 0,0 0 0 0 0,0 0 0 0 0,0 0 0 0 0,0 0 0 0 0,0 0 0 0 0,0 0-7 0 0,0-1 18 0 0,0 1 1 0 0,0-1 0 0 0,0 1-1 0 0,0-1 1 0 0,0 1 0 0 0,0-1-1 0 0,0 1 1 0 0,0-1 0 0 0,0 1-1 0 0,0-1 1 0 0,0 1 0 0 0,-1-1-1 0 0,1 1 1 0 0,0-1 0 0 0,0 1-1 0 0,-1-1 1 0 0,1 1-1 0 0,0-1 1 0 0,-1 1-19 0 0,-4-3 126 0 0,-5 3-38 0 0,-5 0 27 0 0,-1 0 37 0 0,-61 0 711 0 0,53 0-661 0 0,1 0-86 0 0,8 3-47 0 0,1 7-37 0 0,8-6 23 0 0,1-6-43 0 0,0 1-1 0 0,0 5 44 0 0,-6 9-41 0 0,3 3-14 0 0,4-15 0 0 0,1 1 0 0 0,2-2 0 0 0,1 1 0 0 0,-1 0 0 0 0,1 0 0 0 0,0 0 0 0 0,-1-1 0 0 0,1 1 0 0 0,0 0 0 0 0,0 0 0 0 0,0 0 0 0 0,0 0 0 0 0,0-1 0 0 0,0 1 0 0 0,0 0 0 0 0,0 1 0 0 0,0 45 0 0 0,0 16 0 0 0,0-61 0 0 0,0-1 0 0 0,0 1 0 0 0,0 0 0 0 0,1-1 0 0 0,-1 1 0 0 0,1-1 0 0 0,-1 1 0 0 0,1-1 0 0 0,-1 1 0 0 0,1-1 0 0 0,0 0 0 0 0,0 1 0 0 0,0-1 0 0 0,5 12 0 0 0,-4-3 0 0 0,-1 0 0 0 0,-1-1 0 0 0,1 1 0 0 0,-1-1 0 0 0,-1 2 0 0 0,1 4 0 0 0,0 12-14 0 0,0-1 36 0 0,0 50 122 0 0,2-58-70 0 0,7 2-18 0 0,-7-16-42 0 0,1 5 40 0 0,-2-3-40 0 0,0 0-6 0 0,3 0 16 0 0,5 9 6 0 0,-8-15-25 0 0,-1 1 0 0 0,0 0 0 0 0,0-1-1 0 0,0 1 1 0 0,0-1 0 0 0,0 1 0 0 0,0-1 0 0 0,0 1 0 0 0,0 0 0 0 0,0-1 0 0 0,0 1-1 0 0,0-1 1 0 0,0 1 0 0 0,0 0 0 0 0,0-1 0 0 0,0 1 0 0 0,-1 0-5 0 0,9 7 116 0 0,-7-7-106 0 0,1 0 0 0 0,-1 0 0 0 0,1 0 0 0 0,-1-1 0 0 0,1 1-1 0 0,-1-1 1 0 0,1 1 0 0 0,0-1 0 0 0,0 1 0 0 0,-1-1 0 0 0,1 0 0 0 0,0 0-10 0 0,1 0 105 0 0,-3 0 13 0 0,2-2 2 0 0,0 0-108 0 0,-1 1-1 0 0,0 0 1 0 0,0 0-1 0 0,1 0 1 0 0,-1 0-1 0 0,0 0 1 0 0,1 0-1 0 0,-1 1 1 0 0,1-1-1 0 0,-1 0 1 0 0,1 1-1 0 0,0-1 1 0 0,-1 1-1 0 0,1-1 1 0 0,-1 1-1 0 0,1 0 1 0 0,0 0-1 0 0,0 0-11 0 0,0-1 9 0 0,0 1-1 0 0,0 0 1 0 0,-1 0-1 0 0,1-1 1 0 0,0 1-1 0 0,0-1 1 0 0,-1 1-1 0 0,1-1 1 0 0,-1 0-1 0 0,1 0 1 0 0,0 0-1 0 0,-1 0 1 0 0,0 0-1 0 0,1 0 1 0 0,-1 0-1 0 0,1 0 0 0 0,-1 0 1 0 0,0-1-1 0 0,0 1-8 0 0,16-12 67 0 0,-7 8-51 0 0,-8 4-10 0 0,1 0-1 0 0,-1 0 1 0 0,0 0 0 0 0,0-1-1 0 0,0 1 1 0 0,0-1 0 0 0,0 1-1 0 0,0-1 1 0 0,0 0-6 0 0,2-1 7 0 0,0-1 0 0 0,0 1 0 0 0,0 0 0 0 0,0 0 0 0 0,1 0 0 0 0,-1 0 1 0 0,1 1-1 0 0,0 0 0 0 0,1-1-7 0 0,1 1 3 0 0,-1-1-1 0 0,1 0 1 0 0,-1-1 0 0 0,3-1-3 0 0,-5 2 2 0 0,0 1-1 0 0,0 0 1 0 0,1 0 0 0 0,-1 0-1 0 0,0 0 1 0 0,2 1-2 0 0,23-5 43 0 0,-8-4-33 0 0,5 5-10 0 0,-11-1 0 0 0,-12 5 0 0 0,1-1 0 0 0,-1 1 0 0 0,0 0 0 0 0,1 0 0 0 0,-1 1 0 0 0,1-1 0 0 0,-1 1 0 0 0,1 0 0 0 0,0 0 0 0 0,21 3-6 0 0,0 6 43 0 0,-9-2 24 0 0,0 1 37 0 0,-4-1 11 0 0,-6-4-54 0 0,-1 1 0 0 0,0 0-1 0 0,0 1 1 0 0,-1-1 0 0 0,1 1 0 0 0,1 1-55 0 0,6 7 140 0 0,-4-3-22 0 0,-3 0 46 0 0,-4-5-60 0 0,-1-1 0 0 0,1 1 1 0 0,0 0-1 0 0,-1-1 0 0 0,0 1 0 0 0,0 2-104 0 0,0 2 132 0 0,-3 4 92 0 0,-3-3-46 0 0,1-2-51 0 0,1 2 52 0 0,-2 1 8 0 0,-2 0-39 0 0,0-4-50 0 0,3-2-36 0 0,1-1 1 0 0,0 1 0 0 0,-1 0 0 0 0,-1 3-63 0 0,3-3 34 0 0,2-3-19 0 0,-1 1 0 0 0,1-1 0 0 0,0 0 0 0 0,-1 0 0 0 0,0 0-1 0 0,0 0 1 0 0,1-1 0 0 0,-2 1-15 0 0,-15 6 105 0 0,16-8-93 0 0,-1 1 0 0 0,1 0 0 0 0,0-1 0 0 0,0 1-1 0 0,0 0 1 0 0,0 0 0 0 0,0 0 0 0 0,0 1 0 0 0,0-1 0 0 0,0 0 0 0 0,0 1 0 0 0,0 0-12 0 0,-17 15 112 0 0,0-3-34 0 0,10-8-51 0 0,-1-1 1 0 0,1 0-1 0 0,-3 1-27 0 0,-13 3 33 0 0,0-2-1 0 0,-14 4-32 0 0,33-10 7 0 0,-9 5-8 0 0,-3 0-15 0 0,1-5-31 0 0,12 0 31 0 0,1-1 0 0 0,-1 1 0 0 0,1 0 0 0 0,0 0 0 0 0,-5 2 16 0 0,-13 4-139 0 0,11-6 27 0 0,1-3-37 0 0,7 1 56 0 0,0 0 34 0 0,-4-3-19 0 0,3 2 16 0 0,2 0-22 0 0,-1 1-25 0 0,1 1-47 0 0,0-1-16 0 0,-1 1-45 0 0,1-1-49 0 0,-1 1-55 0 0,2 0 9 0 0,-1 0-46 0 0,0 0-42 0 0,1 0-37 0 0,-2 0-281 0 0,1-1-62 0 0,0 1-50 0 0,-1-1-35 0 0,-3-4-1546 0 0,-3-4-1364 0 0</inkml:trace>
  <inkml:trace contextRef="#ctx0" brushRef="#br0" timeOffset="-8248.08">15162 285 7112 0 0,'-3'2'157'0'0,"2"-1"-132"0"0,0 0-7 0 0,0 0 0 0 0,0 0 0 0 0,0 0 0 0 0,-1 0 0 0 0,1 0 0 0 0,0 0 0 0 0,0 0 0 0 0,-1 0 0 0 0,0 0-18 0 0,-6 1 127 0 0,-2-2 103 0 0,-3 3-195 0 0,-2 10-35 0 0,7-5 25 0 0,-4 4 115 0 0,5-6-20 0 0,-1 0 35 0 0,3-3-55 0 0,3-2-54 0 0,0 1 1 0 0,-1-1-1 0 0,1 1 1 0 0,0-1-1 0 0,0 1 1 0 0,1 0-1 0 0,-1 0 1 0 0,0 0-47 0 0,-9 24 481 0 0,-10-5-4 0 0,13-1-130 0 0,3-7-113 0 0,-3 2 43 0 0,-4 11 113 0 0,-1 22 247 0 0,9-30-375 0 0,2-7-57 0 0,1 0 1 0 0,0 1-1 0 0,1-1 0 0 0,0 1 1 0 0,1 1-206 0 0,0 9 341 0 0,1-7-71 0 0,3-6-75 0 0,1 4-7 0 0,-3 0-45 0 0,1 2 58 0 0,7 1 37 0 0,2 0-6 0 0,-5-5-62 0 0,-7-10-158 0 0,-1-1-1 0 0,1 1 1 0 0,0-1-1 0 0,0 1 0 0 0,0-1 1 0 0,0 0-1 0 0,-1 1 1 0 0,1-1-1 0 0,0 0 0 0 0,0 0 1 0 0,0 1-1 0 0,0-1 1 0 0,0 0-12 0 0,11 2 85 0 0,17 12 210 0 0,-24-12-233 0 0,0 1 1 0 0,1-1-1 0 0,-1 0 0 0 0,1 0 0 0 0,-1 0 1 0 0,1-1-63 0 0,-3 0 18 0 0,0-1 1 0 0,0 0 0 0 0,1 0 0 0 0,-1 0 0 0 0,0 0 0 0 0,0-1 0 0 0,0 1 0 0 0,2-1-19 0 0,-1 0 19 0 0,21-6 87 0 0,-7-1 29 0 0,1-3-7 0 0,-6 8-68 0 0,-11 3-50 0 0,0 0 0 0 0,1-1 0 0 0,-1 0 0 0 0,0 1 0 0 0,1-1-1 0 0,-1 0 1 0 0,0 0 0 0 0,0 0 0 0 0,0 0 0 0 0,0-1 0 0 0,0 1-1 0 0,0-1 1 0 0,0 1 0 0 0,0-1-10 0 0,22-17 60 0 0,-4 4-39 0 0,-14 9-3 0 0,-1-1 0 0 0,-1 1 0 0 0,1-1 0 0 0,-1 0 0 0 0,0-1 0 0 0,1-3-18 0 0,-1 2 26 0 0,-2 6-24 0 0,0-1-1 0 0,0 0 1 0 0,-1 1 0 0 0,1-1 0 0 0,-1 0-1 0 0,0 0 1 0 0,0-3-2 0 0,0-7-24 0 0,-1-4-36 0 0,0 6-25 0 0,0-19-46 0 0,0 19 54 0 0,0 3-19 0 0,0-1-39 0 0,0 1-50 0 0,0 0-58 0 0,0 2 2 0 0,-4-4-146 0 0,2 8 229 0 0,0 0-59 0 0,1 1 27 0 0,-1 0-42 0 0,1 0-50 0 0,0 0-56 0 0,0 1-12 0 0,1-1-47 0 0,-1 0-42 0 0,1 1-37 0 0,0-1-137 0 0,0 0-37 0 0,-1-4-1425 0 0</inkml:trace>
  <inkml:trace contextRef="#ctx0" brushRef="#br0" timeOffset="-7864.72">15793 269 5696 0 0,'0'0'132'0'0,"-3"0"17"0"0,-8 0 68 0 0,-1 0 56 0 0,0 0 50 0 0,0 0 41 0 0,-11 0 440 0 0,-33 0 1233 0 0,38 0-1456 0 0,0 0-57 0 0,8 0-249 0 0,-1 0-33 0 0,0 0-38 0 0,0 0-41 0 0,3 1 109 0 0,-4 5 0 0 0,-1 1-27 0 0,1-5-36 0 0,5-2-75 0 0,-6 5 264 0 0,10-3-291 0 0,0 1-51 0 0,0 0-83 0 0,1-1 127 0 0,2 1-10 0 0,1 6-35 0 0,6 2-22 0 0,-2-2-23 0 0,0 1 20 0 0,-4-7-26 0 0,0-1 0 0 0,0 0 0 0 0,0 0-1 0 0,0 0 1 0 0,1 1 0 0 0,-1-1 0 0 0,1 0-1 0 0,-1-1 1 0 0,1 1-4 0 0,17 16 42 0 0,-10-10-11 0 0,-1 0 0 0 0,0 0 0 0 0,0 1 0 0 0,3 6-31 0 0,8 11 81 0 0,7-5 23 0 0,21 37 119 0 0,-32-43-138 0 0,-1-1-8 0 0,5 5 40 0 0,-1-1 52 0 0,-8-5-46 0 0,-4 6 17 0 0,-6-17-123 0 0,1 1-1 0 0,0-1 1 0 0,-1 0-1 0 0,1 1 0 0 0,0-1 1 0 0,0 1-1 0 0,1-1 1 0 0,-1 0-1 0 0,0 0 1 0 0,1 0-1 0 0,-1 0 0 0 0,1 0 1 0 0,0 0-17 0 0,11 11 115 0 0,-11-9-18 0 0,0-1-44 0 0,-3 6-13 0 0,0-6-9 0 0,2 8 6 0 0,0-1 56 0 0,-3 4 90 0 0,2-13-174 0 0,0 0 0 0 0,0-1 0 0 0,0 1 0 0 0,-1-1 0 0 0,1 1-1 0 0,0 0 1 0 0,-1-1 0 0 0,1 1 0 0 0,0-1 0 0 0,-1 1 0 0 0,1-1 0 0 0,-1 1 0 0 0,1-1 0 0 0,-1 1 0 0 0,1-1 0 0 0,-1 0 0 0 0,1 1-9 0 0,-9 1 39 0 0,6-2-33 0 0,1 1 0 0 0,0-1 0 0 0,0 0 0 0 0,0 1 0 0 0,0 0 0 0 0,-1 0 0 0 0,1-1 0 0 0,0 1 0 0 0,0 0 0 0 0,-1 2-6 0 0,1-2 4 0 0,1 0 1 0 0,0-1-1 0 0,-1 1 0 0 0,1 0 1 0 0,0 0-1 0 0,-1-1 1 0 0,1 1-1 0 0,-1-1 1 0 0,1 1-1 0 0,-1-1 1 0 0,0 0-1 0 0,1 0 1 0 0,-1 1-1 0 0,1-1 0 0 0,-1 0 1 0 0,1 0-1 0 0,-1-1 1 0 0,0 1-1 0 0,1 0 1 0 0,-1 0-1 0 0,1-1 1 0 0,-1 1-1 0 0,1-1 1 0 0,-1 0-5 0 0,-6-4 9 0 0,-5-1 14 0 0,2 4-37 0 0,5 2-133 0 0,1-1 53 0 0,-4 0 22 0 0,-8-7 17 0 0,12 5-18 0 0,1 0-64 0 0,-1-1-57 0 0,1 1-84 0 0,0-1-100 0 0,0 0-114 0 0,3 2 185 0 0,-1 1-41 0 0,0-2-453 0 0,0 1 263 0 0,0 1-35 0 0,0-2-338 0 0,-1 1-41 0 0,1 0 96 0 0</inkml:trace>
  <inkml:trace contextRef="#ctx0" brushRef="#br0" timeOffset="-7559.34">15982 1 8464 0 0,'0'0'190'0'0,"0"0"28"0"0,0 0 10 0 0,3 2-26 0 0,1 3-167 0 0,11 9-24 0 0,-8-7 53 0 0,-6-5 111 0 0,0 0-38 0 0,1 1 42 0 0,-2 1-78 0 0,-1 1-33 0 0,1-2 53 0 0,2 9 209 0 0,2-3-60 0 0,3 4 1 0 0,-5 2-77 0 0,-1 29 341 0 0,-2-29-384 0 0,3 2 84 0 0,4 0-10 0 0,0-1-43 0 0,-4-3 40 0 0,-1 1-1 0 0,0 0 0 0 0,0 0 1 0 0,-1 0-1 0 0,-2 7-221 0 0,1 15 484 0 0,1 7 38 0 0,0 25 221 0 0,0-37-396 0 0,1-23-230 0 0,-1 1 1 0 0,2-1-1 0 0,-1 0 1 0 0,3 8-118 0 0,-2-9 102 0 0,0 0 0 0 0,0 1 0 0 0,-1-1 0 0 0,0 7-102 0 0,1 4 171 0 0,4-1-64 0 0,0-2-21 0 0,-4 1 42 0 0,-2 7 22 0 0,1-19-137 0 0,-1 0 0 0 0,1 0 1 0 0,0 0-1 0 0,0 0 0 0 0,0 0 1 0 0,1 0-1 0 0,0-1 0 0 0,-1 1 1 0 0,2 1-14 0 0,-1 1 0 0 0,-1 13 109 0 0,-2-15-97 0 0,1-2 60 0 0,0-2-27 0 0,0 0-139 0 0,0 0 17 0 0,0 0-78 0 0,0 0-91 0 0,0 0 70 0 0,0 0-41 0 0,0 0-44 0 0,0 0-42 0 0,0 0-38 0 0,0 0-36 0 0,0 0-244 0 0,0 0-58 0 0,0 0-45 0 0,0 0-34 0 0,0 0-1358 0 0,0 0-1206 0 0</inkml:trace>
  <inkml:trace contextRef="#ctx0" brushRef="#br0" timeOffset="-7226.57">15824 332 9616 0 0,'0'0'281'0'0,"0"0"-6"0"0,1 0-206 0 0,1 0-41 0 0,0 0-27 0 0,-1 0 0 0 0,1 1 0 0 0,-1-1 0 0 0,1 0 0 0 0,-1 1 0 0 0,1-1 0 0 0,-1 1 0 0 0,1 0 0 0 0,-1-1 0 0 0,1 1 0 0 0,-1 0 0 0 0,1 0-1 0 0,11 6 33 0 0,-1-5 38 0 0,18-6 126 0 0,-6-3-73 0 0,-18 5-96 0 0,11-2 126 0 0,3 4 5 0 0,-4 1-62 0 0,1-1-6 0 0,-8 1-27 0 0,0-1 0 0 0,0 0 0 0 0,0-1-1 0 0,0 1 1 0 0,5-3-64 0 0,-10 2 8 0 0,8-2 13 0 0,1 0-1 0 0,0 1 1 0 0,0 0 0 0 0,8 0-21 0 0,1 2 9 0 0,-10 1-13 0 0,0-1-1 0 0,0-1 1 0 0,9-2 4 0 0,2-2-44 0 0,-12 3 0 0 0,0 0 0 0 0,-1 0 0 0 0,1 1 0 0 0,2 0 44 0 0,21 1-157 0 0</inkml:trace>
  <inkml:trace contextRef="#ctx0" brushRef="#br0" timeOffset="-6879">16660 269 8520 0 0,'0'0'190'0'0,"0"0"28"0"0,0 0 11 0 0,-2 2-21 0 0,-1 1-209 0 0,0 1 72 0 0,-3 1 87 0 0,-2 4 170 0 0,-2 0 44 0 0,5-3-160 0 0,1-2-81 0 0,1-2-63 0 0,-3 4 238 0 0,2-3-106 0 0,-1 0-65 0 0,0-1-64 0 0,0 0-27 0 0,1 1 62 0 0,-2 7 168 0 0,4-4-138 0 0,0-4-59 0 0,0 1 0 0 0,0 0 0 0 0,0-1 0 0 0,0 1 0 0 0,-1-1 0 0 0,1 0 0 0 0,-2 1-77 0 0,2-1 69 0 0,-1 0 1 0 0,1 0-1 0 0,0 1 0 0 0,0-1 0 0 0,0 1 1 0 0,0-1-1 0 0,0 1 0 0 0,0-1 0 0 0,0 1 1 0 0,0 3-70 0 0,-3 20 416 0 0,-2-10-80 0 0,-2 5 134 0 0,-2 8-184 0 0,6 0-44 0 0,-1-14-79 0 0,5-12-126 0 0,0 1-1 0 0,0-1 1 0 0,0 0-1 0 0,0 1 0 0 0,0-1 1 0 0,1 0-1 0 0,-1 1 1 0 0,1 1-37 0 0,-1 10 153 0 0,1-12-119 0 0,-1 0-1 0 0,1 0 1 0 0,0 0 0 0 0,0 0 0 0 0,1 0-1 0 0,-1 0 1 0 0,0 0 0 0 0,1 0 0 0 0,0-1 0 0 0,1 4-34 0 0,11 17 191 0 0,0 1-70 0 0,-8-11-49 0 0,-4-12-67 0 0,0-1 0 0 0,-1 1 1 0 0,1-1-1 0 0,0 0 1 0 0,0 0-1 0 0,0 1 1 0 0,-1-1-1 0 0,1 0 0 0 0,0 0 1 0 0,0 0-1 0 0,0 0 1 0 0,0 0-1 0 0,0 0 1 0 0,0 0-6 0 0,62 0 251 0 0,-62 0-248 0 0,-1 0 0 0 0,1 0 0 0 0,-1 0-1 0 0,1 0 1 0 0,-1 0 0 0 0,1 0-1 0 0,-1 0 1 0 0,1 0 0 0 0,-1 0-1 0 0,1 0 1 0 0,-1 0 0 0 0,1 0 0 0 0,-1 0-1 0 0,1 0 1 0 0,-1 0 0 0 0,1-1-1 0 0,-1 1 1 0 0,0 0 0 0 0,1 0-1 0 0,-1-1 1 0 0,1 1 0 0 0,-1 0-1 0 0,1-1 1 0 0,-1 1 0 0 0,0 0 0 0 0,1-1-1 0 0,-1 1 1 0 0,0-1 0 0 0,0 1-1 0 0,1 0 1 0 0,-1-1 0 0 0,0 0-3 0 0,5-5 41 0 0,5-1 11 0 0,4 0-39 0 0,-9 5-14 0 0,6-3 1 0 0,-10 5 0 0 0,0 0 0 0 0,0-1 0 0 0,0 1 0 0 0,0-1 0 0 0,0 1 0 0 0,0-1 0 0 0,0 1 0 0 0,0-1 0 0 0,0 0 0 0 0,0 1 0 0 0,0-1 0 0 0,0 0 0 0 0,0 0 0 0 0,-1 0 0 0 0,1 0 0 0 0,0 0 0 0 0,0 0 0 0 0,0 0 0 0 0,2-5 7 0 0,-1 1-1 0 0,1-1 0 0 0,-1 0 0 0 0,0 0 1 0 0,0 0-1 0 0,-1 0 0 0 0,0 0 0 0 0,0 0 0 0 0,0 0 1 0 0,-1 0-1 0 0,0-1 0 0 0,0 0-6 0 0,0 4 5 0 0,0 1-1 0 0,0-1 1 0 0,0 1-1 0 0,1 0 1 0 0,-1-1-1 0 0,1 1 1 0 0,-1 0-1 0 0,1-1 0 0 0,0 1 1 0 0,0 0-1 0 0,0 0 1 0 0,1-1-5 0 0,-1 1 0 0 0,0-1 0 0 0,0 1 0 0 0,0-1 0 0 0,0 0 0 0 0,0 1 0 0 0,-1-1 0 0 0,1 0 0 0 0,-1 1 0 0 0,1-1 0 0 0,-1 0 0 0 0,0 0-1 0 0,0 0 1 0 0,0-60-7 0 0,0 40-24 0 0,0 1-35 0 0,0 22 62 0 0,0-1-1 0 0,0 0 0 0 0,0 0 1 0 0,0 1-1 0 0,0-1 0 0 0,0 0 1 0 0,0 1-1 0 0,0-1 0 0 0,0 0 0 0 0,1 1 1 0 0,-1-1-1 0 0,0 0 0 0 0,0 1 1 0 0,1-1-1 0 0,-1 1 0 0 0,0-1 0 0 0,1 1 1 0 0,-1-1-1 0 0,1 1 0 0 0,-1-1 1 0 0,1 1-1 0 0,-1-1 0 0 0,1 1 0 0 0,-1-1 1 0 0,1 1-1 0 0,0-1 5 0 0,-1 1-5 0 0,1 0 0 0 0,-1-1 0 0 0,1 1 0 0 0,-1-1-1 0 0,1 1 1 0 0,-1-1 0 0 0,1 1 0 0 0,-1-1 0 0 0,1 1 0 0 0,-1-1 0 0 0,0 1-1 0 0,1-1 1 0 0,-1 1 0 0 0,0-1 0 0 0,1 0 0 0 0,-1 1 0 0 0,0-1 0 0 0,0 0-1 0 0,0 1 1 0 0,1-1 0 0 0,-1 0 0 0 0,0 1 0 0 0,0-1 0 0 0,0 0 0 0 0,0 0-1 0 0,0 1 6 0 0,-1-8-60 0 0,0 4-176 0 0,2 6 101 0 0,-1 1 81 0 0,2 0 43 0 0,-1 1 42 0 0,4 4-67 0 0,-4-7 34 0 0,0 0-1 0 0,0 1 1 0 0,0-1-1 0 0,-1 1 1 0 0,1-1-1 0 0,0 1 1 0 0,-1-1-1 0 0,1 1 1 0 0,-1 0-1 0 0,1-1 1 0 0,-1 1 0 0 0,0 0-1 0 0,0-1 1 0 0,0 1 2 0 0,0 5 0 0 0,0-5 0 0 0,0 1 0 0 0,0-1 0 0 0,0 0 0 0 0,0 0 0 0 0,0 0 0 0 0,0 0 0 0 0,1 1 0 0 0,-1-1 0 0 0,1 0 0 0 0,0 1 0 0 0,1 0 0 0 0,0 1 0 0 0,-1-1 0 0 0,1 1 0 0 0,-1 0 0 0 0,1 0 0 0 0,-1 0 0 0 0,-1 0 0 0 0,1-1 0 0 0,0 1 0 0 0,-1 3 0 0 0,0-5 0 0 0,0 0 0 0 0,0 0 0 0 0,0 0 0 0 0,1 0 0 0 0,-1-1 0 0 0,0 1 0 0 0,1 0 0 0 0,0 0 0 0 0,-1-1 0 0 0,1 1 0 0 0,0 0 0 0 0,0-1 0 0 0,0 1 0 0 0,0 0 0 0 0,0-1 0 0 0,0 1 0 0 0,0-1 0 0 0,0 1 0 0 0,-1 0 0 0 0,1-1 0 0 0,0 1 0 0 0,-1 0 0 0 0,1 0 0 0 0,-1-1 0 0 0,0 1 0 0 0,1 0 0 0 0,-1 0 0 0 0,0 0 0 0 0,0 0 0 0 0,0 4-1 0 0,1-1 1 0 0,0 1 0 0 0,0 0 0 0 0,0-1-1 0 0,1 1 1 0 0,0-1 0 0 0,2 5 0 0 0,20 39 21 0 0,-10-23 34 0 0,-1-11-12 0 0,-8-10-42 0 0,1-1 1 0 0,0 0 0 0 0,0 0-1 0 0,0-1 1 0 0,0 0 0 0 0,1 1-2 0 0,-2-2 1 0 0,-1 0 33 0 0,0-1-78 0 0,1 0-69 0 0,1-1-60 0 0,0 0-99 0 0,1 0-57 0 0,0-1-118 0 0,2-2-269 0 0,6-10-400 0 0</inkml:trace>
  <inkml:trace contextRef="#ctx0" brushRef="#br0" timeOffset="-6394.67">17323 316 7376 0 0,'0'0'216'0'0,"-3"0"-11"0"0,-1 1-203 0 0,0 0 64 0 0,2 2 56 0 0,0-1 48 0 0,-2 3 225 0 0,3-4-347 0 0,1-1 0 0 0,-1 0-1 0 0,0 1 1 0 0,1-1-1 0 0,-1 0 1 0 0,0 1 0 0 0,0-1-1 0 0,1 0 1 0 0,-1 0-1 0 0,0 1 1 0 0,0-1 0 0 0,1 0-1 0 0,-1 0 1 0 0,0 0-1 0 0,-1 0-47 0 0,-4 0 327 0 0,4-1-228 0 0,1 1 0 0 0,-1 0-1 0 0,0 0 1 0 0,1 0 0 0 0,-1 0 0 0 0,0 0 0 0 0,1 1 0 0 0,-1-1 0 0 0,1 0 0 0 0,-1 1 0 0 0,0-1 0 0 0,0 2-99 0 0,-4 8 629 0 0,-7-5-56 0 0,-18 22 523 0 0,20-23-801 0 0,2 0-62 0 0,8-3-202 0 0,0 0 0 0 0,-1 0 0 0 0,1 0 0 0 0,0 0 1 0 0,0 0-1 0 0,0 0 0 0 0,0 1 0 0 0,0-1 0 0 0,-1 2-31 0 0,-5 8 161 0 0,-6 9 140 0 0,1-7-31 0 0,0 5 98 0 0,2 10 73 0 0,4-8-158 0 0,0-7-65 0 0,3-7-135 0 0,-4 9 98 0 0,7-14-168 0 0,-1 1 1 0 0,1-1-1 0 0,0 1 0 0 0,-1-1 0 0 0,1 1 0 0 0,0-1 1 0 0,0 1-1 0 0,0-1 0 0 0,0 1 0 0 0,0-1 0 0 0,0 1 1 0 0,1-1-1 0 0,-1 1 0 0 0,0-1 0 0 0,1 1-13 0 0,2 5 136 0 0,0 0 0 0 0,0 0-1 0 0,5 6-135 0 0,1 3 160 0 0,-7-11-122 0 0,-1-5-29 0 0,-1 1 0 0 0,0 0 0 0 0,0-1 0 0 0,1 1 0 0 0,-1 0 0 0 0,0-1 0 0 0,1 1 1 0 0,-1-1-1 0 0,1 1 0 0 0,-1-1 0 0 0,1 1 0 0 0,-1-1 0 0 0,1 1 0 0 0,-1-1 0 0 0,1 1 0 0 0,-1-1 0 0 0,1 0 0 0 0,0 1 1 0 0,-1-1-1 0 0,1 0 0 0 0,0 1 0 0 0,0-1-9 0 0,3 2 36 0 0,12 11 148 0 0,1 0 28 0 0,-2-10-128 0 0,-1-3-1 0 0,-8 1-65 0 0,0-1-1 0 0,0 0 0 0 0,0 0 0 0 0,0-1 0 0 0,0 0 0 0 0,2 0-17 0 0,-3-6 17 0 0,-2 3-6 0 0,21-10 57 0 0,-20 12-70 0 0,7-3 3 0 0,-9 5 0 0 0,0-1 0 0 0,1-1 0 0 0,-1 1 0 0 0,0 0 0 0 0,0-1 1 0 0,0 1-1 0 0,0-1 0 0 0,0 1 0 0 0,0-1-1 0 0,6-6 22 0 0,-5 5-15 0 0,0 0 0 0 0,1 0 0 0 0,-1 0 0 0 0,-1-1 0 0 0,1 0 0 0 0,0 0-7 0 0,2-9 43 0 0,-1 11-35 0 0,3-4 5 0 0,-2-17 30 0 0,1 9-33 0 0,-5 13-10 0 0,0 0 0 0 0,0-1 0 0 0,0 1 0 0 0,-1-1 0 0 0,1 1 0 0 0,-1-1 0 0 0,1 1 0 0 0,-1-1 0 0 0,1 1 0 0 0,-1-1 0 0 0,0 1 0 0 0,0-1 0 0 0,0 0 0 0 0,0-63 0 0 0,0 61-4 0 0,0 0 0 0 0,0 0 0 0 0,1 0 0 0 0,-1 0 0 0 0,2-3 4 0 0,5-7-65 0 0,-7 13 53 0 0,1 0-1 0 0,0-1 1 0 0,0 1-1 0 0,-1 0 0 0 0,1-1 1 0 0,-1 1-1 0 0,1-1 0 0 0,-1 1 1 0 0,0-1-1 0 0,1 1 0 0 0,-1-1 13 0 0,0-1-104 0 0,0 3 3 0 0,0 0 12 0 0,0 0 7 0 0,0 0 2 0 0,0 0 0 0 0,0 0 0 0 0,-3 3 14 0 0,2-1 60 0 0,-1 0 0 0 0,1 0-1 0 0,0 0 1 0 0,-1 0 0 0 0,1 1 0 0 0,0-1 0 0 0,0 0 0 0 0,1 1 0 0 0,-1-1 0 0 0,0 1 0 0 0,1-1 0 0 0,-1 1-1 0 0,1-1 1 0 0,0 1 0 0 0,0 1 6 0 0,3 15-15 0 0,2-4-22 0 0,-3-12 34 0 0,-1 0-1 0 0,0 1 1 0 0,0-1 0 0 0,0 1 0 0 0,0-1-1 0 0,-1 1 1 0 0,1-1 0 0 0,-1 1-1 0 0,0 0 4 0 0,-1 22 2 0 0,1-14-16 0 0,-1 1 0 0 0,2 0 1 0 0,0-1-1 0 0,2 9 14 0 0,1-3-8 0 0,-2-8 10 0 0,0 0 0 0 0,0-1 0 0 0,-1 1 1 0 0,0 0-1 0 0,0 2-2 0 0,0 1 22 0 0,0 0 0 0 0,1 0 0 0 0,0 0 0 0 0,4 7-22 0 0,-5-16 5 0 0,0 5 38 0 0,1 0 0 0 0,-2 0-1 0 0,1 0 1 0 0,-1 0 0 0 0,-1 5-43 0 0,0 3 55 0 0,1 19 75 0 0,0 7 16 0 0,0-34-95 0 0,-1-1 0 0 0,0 1 0 0 0,0-1 0 0 0,-1 1-1 0 0,-1 1-50 0 0,1-3 48 0 0,0 0 0 0 0,1 0-1 0 0,0 0 1 0 0,0-1-1 0 0,1 2-47 0 0,0 7 127 0 0,0-11-87 0 0,0 0-1 0 0,0 0 0 0 0,0 0 1 0 0,0 0-1 0 0,-1 0 1 0 0,0 0-1 0 0,0 0-39 0 0,-9 17 245 0 0,6-8-127 0 0,-1 2 50 0 0,-5 5 37 0 0,4-11-118 0 0,-9 12 93 0 0,7-4-18 0 0,6-5-66 0 0,2-10-81 0 0,-1-1-1 0 0,1 1 1 0 0,0-1-1 0 0,0 1 0 0 0,-1-1 1 0 0,1 1-1 0 0,0-1 1 0 0,-1 1-1 0 0,0-1 1 0 0,1 1-1 0 0,-1-1 0 0 0,0 0 1 0 0,0 1-1 0 0,0-1 1 0 0,0 0-1 0 0,0 0 0 0 0,0 0 1 0 0,0 0-1 0 0,0 0 1 0 0,0 0-1 0 0,-1 1-14 0 0,-9 3 86 0 0,9-4-73 0 0,0 0 1 0 0,0 0 0 0 0,-1 0-1 0 0,1 0 1 0 0,0 1-1 0 0,0-1 1 0 0,0 1-1 0 0,0-1 1 0 0,0 1-14 0 0,1 0 9 0 0,-1-1 0 0 0,0 1 0 0 0,1-1 0 0 0,-1 0 1 0 0,0 0-1 0 0,0 1 0 0 0,0-1 0 0 0,0 0 0 0 0,0-1 0 0 0,0 1 0 0 0,0 0 0 0 0,0-1 0 0 0,0 1 1 0 0,0-1-1 0 0,0 0-9 0 0,-22 1 33 0 0,15-1-42 0 0,7 0 9 0 0,1 0-1 0 0,-1 0 0 0 0,0-1 0 0 0,1 1 1 0 0,-1 0-1 0 0,1-1 0 0 0,-1 1 0 0 0,0-1 1 0 0,1 0-1 0 0,-1 1 0 0 0,1-1 0 0 0,0 0 0 0 0,-1 0 1 0 0,1 0 0 0 0,-7-4-64 0 0,-3 0-182 0 0,-1-1-136 0 0,6-1 155 0 0,4 4 181 0 0,1 0-68 0 0,0 1-65 0 0,0-1-62 0 0,0 0-156 0 0,-1 1-89 0 0,1-1-81 0 0,0 1-74 0 0,-1-1-64 0 0,0 1-57 0 0,0-1-50 0 0,-1 0-40 0 0,-3-3-1464 0 0,-4-4-1308 0 0</inkml:trace>
  <inkml:trace contextRef="#ctx0" brushRef="#br0" timeOffset="22370.72">15525 1436 6016 0 0,'0'-13'133'0'0,"0"10"23"0"0,-3 1 11 0 0,-10-9-27 0 0,-3 9-112 0 0,14 2-28 0 0,0-1 0 0 0,1 1 1 0 0,-1 0-1 0 0,0 0 0 0 0,0-1 1 0 0,1 1-1 0 0,-1-1 0 0 0,0 0 1 0 0,1 1-1 0 0,-1-1 0 0 0,0 0 0 0 0,1 0 1 0 0,-1 0-1 0 0,-3-2 37 0 0,0 0 46 0 0,-1 2 62 0 0,-1 0 76 0 0,-5 1 278 0 0,-1 0-80 0 0,0 0-73 0 0,0 0-64 0 0,-3 0-16 0 0,0 0-68 0 0,-2 0-29 0 0,-5 0-6 0 0,21 0-144 0 0,1 0 1 0 0,-1 0-1 0 0,0 0 1 0 0,1 0-1 0 0,-1 1 1 0 0,0-1-1 0 0,1 1 0 0 0,-1-1 1 0 0,0 1-1 0 0,1-1 1 0 0,-1 1-1 0 0,1 0 1 0 0,-1 0-1 0 0,1 0-19 0 0,-12 5 120 0 0,-9-3 41 0 0,11-3-64 0 0,0 0 29 0 0,9 0-101 0 0,0 0 1 0 0,1 0 0 0 0,-1 0 0 0 0,0 1-1 0 0,1-1 1 0 0,-1 1 0 0 0,0-1-1 0 0,1 1 1 0 0,-1-1 0 0 0,1 1 0 0 0,-1 0-1 0 0,1 0 1 0 0,0 0 0 0 0,-1 0-26 0 0,-6 4 154 0 0,-4 1 126 0 0,1-1-50 0 0,2 0-62 0 0,4-5-46 0 0,-2 1-1 0 0,1 3 33 0 0,-4 9-143 0 0,9-13-11 0 0,1 1 0 0 0,0-1 0 0 0,0 1 0 0 0,-1-1 0 0 0,1 1 0 0 0,0-1 0 0 0,0 1 0 0 0,0-1 0 0 0,0 1 0 0 0,0-1 0 0 0,0 1 0 0 0,0-1 0 0 0,0 1 0 0 0,0-1 0 0 0,0 1 0 0 0,0-1 0 0 0,0 1 0 0 0,0-1 0 0 0,0 1 0 0 0,0-1 0 0 0,0 1 0 0 0,0-1 0 0 0,1 1 0 0 0,-1-1 0 0 0,0 1 0 0 0,1-1 0 0 0,9 5 0 0 0,-5 9 0 0 0,22 17 0 0 0,-15-12 0 0 0,2-7 20 0 0,-4 4 93 0 0,5 8 68 0 0,-11-19-139 0 0,1 0 0 0 0,-1 0-1 0 0,1 0 1 0 0,0 0 0 0 0,1-1-42 0 0,8 7 115 0 0,-11-10-72 0 0,-1 1 0 0 0,0 0 0 0 0,1 0 0 0 0,-1 0 0 0 0,0 0 0 0 0,2 3-43 0 0,6 12 216 0 0,-4-6-79 0 0,3 2 68 0 0,1 2 4 0 0,10 17 186 0 0,-15-22-246 0 0,1 2 36 0 0,21 19 252 0 0,-22-20-310 0 0,2 3-1 0 0,-4-7-72 0 0,-2-4-21 0 0,0 1 0 0 0,0-1 0 0 0,0 1 0 0 0,-1-1 1 0 0,0 1-1 0 0,0-1 0 0 0,0 1 0 0 0,0 0 1 0 0,-1 1-34 0 0,1 3 58 0 0,-3-3 17 0 0,-1 0-41 0 0,-14 12 165 0 0,14-13-142 0 0,-7 6 170 0 0,0-3-91 0 0,1-1-85 0 0,0-1-78 0 0,2-1-52 0 0,5-3 32 0 0,1-1 1 0 0,-1 1-1 0 0,0 0 0 0 0,0-1 1 0 0,0 1-1 0 0,0-1 0 0 0,0 0 0 0 0,0 0 1 0 0,0 0-1 0 0,-2-1 47 0 0,-11 0-267 0 0,13 1 149 0 0,-1 0 62 0 0,-2 0 0 0 0,4 0-12 0 0,-1 0-50 0 0,0 0-27 0 0,0 0-52 0 0,0 0-60 0 0,-1 0-68 0 0,-9 0-439 0 0</inkml:trace>
  <inkml:trace contextRef="#ctx0" brushRef="#br0" timeOffset="22693.31">15241 1200 6624 0 0,'0'0'192'0'0,"0"0"57"0"0,0 2 115 0 0,-1 6-89 0 0,1-4-165 0 0,-1-1-1 0 0,1 1 1 0 0,0-1 0 0 0,1 1-1 0 0,-1-1 1 0 0,0 1-1 0 0,1 0 1 0 0,0-1-1 0 0,0 2-109 0 0,4 3 210 0 0,1 2 86 0 0,-4 3 76 0 0,-2 3 60 0 0,0-4-131 0 0,0 1-56 0 0,1-1-55 0 0,1-1-54 0 0,3 5 82 0 0,-3-9-92 0 0,0 0 0 0 0,-1 0 0 0 0,0 0 0 0 0,0-1 0 0 0,0 4-126 0 0,0 3 229 0 0,0-2-58 0 0,1 1-25 0 0,2 3-5 0 0,2 10 54 0 0,-5-15-94 0 0,0 1 34 0 0,-1 5 31 0 0,-1-7-36 0 0,1 0 0 0 0,1 0 1 0 0,0 0-1 0 0,1 5-130 0 0,2 5 170 0 0,2 8 104 0 0,-4-13-99 0 0,-1 2 34 0 0,0 13 155 0 0,2-10-156 0 0,1-1-36 0 0,-2-6-2 0 0,1 0-1 0 0,-2 1 1 0 0,0 8-170 0 0,0-13 123 0 0,0 1-1 0 0,0 0 0 0 0,0-1 1 0 0,1 0-1 0 0,1 3-122 0 0,-1-4 103 0 0,0-1 1 0 0,-1 1-1 0 0,0 0 1 0 0,0 0-1 0 0,-1 1-103 0 0,1 7 191 0 0,-1-1-57 0 0,3 2-11 0 0,6 17 101 0 0,-5-15-56 0 0,-4 2-38 0 0,-1-10-68 0 0,0 5 73 0 0,1-12-105 0 0,0 0 1 0 0,-1 0-1 0 0,1 0 1 0 0,0 0-1 0 0,1 0 0 0 0,-1 0 1 0 0,1 0-1 0 0,-1-1 1 0 0,1 1-1 0 0,1 3-30 0 0,8 10 25 0 0,-7-3-37 0 0,-3-11-51 0 0,0-2-78 0 0,0 0-122 0 0,0 0 1 0 0,0 0-34 0 0,2-2-792 0 0,12-11-52 0 0,1-3-10 0 0</inkml:trace>
  <inkml:trace contextRef="#ctx0" brushRef="#br0" timeOffset="23040.32">15966 1357 8808 0 0,'-16'13'257'0'0,"12"-10"-178"0"0,-3 1 93 0 0,2 3-82 0 0,3-2-83 0 0,-11 11 4 0 0,6-9 4 0 0,-6 5 89 0 0,4 3 107 0 0,5-2-38 0 0,0 2 86 0 0,-6 4 68 0 0,8-16-264 0 0,0 1 0 0 0,0-1-1 0 0,0 1 1 0 0,1-1 0 0 0,0 1 0 0 0,-1 3-63 0 0,0-2 108 0 0,1 1-1 0 0,1 0 1 0 0,-1 0 0 0 0,1 4-108 0 0,-1-3 125 0 0,1 1 1 0 0,-1 0-1 0 0,-1-1 1 0 0,0 1-1 0 0,0 0-125 0 0,0 0 127 0 0,0 0-1 0 0,1-1 1 0 0,-1 1-1 0 0,2 0 1 0 0,-1 1-127 0 0,1 3 148 0 0,0 30 335 0 0,0-28-296 0 0,0 2 62 0 0,1 0-150 0 0,1 2 75 0 0,2 1 46 0 0,10 25 350 0 0,-3-22-281 0 0,-4-8-74 0 0,0 4 13 0 0,0 2 6 0 0,3-6-31 0 0,-2-7-76 0 0,-5-3-61 0 0,0-1 0 0 0,0 0 0 0 0,0 0 0 0 0,1 0 0 0 0,0 0 0 0 0,0-1-66 0 0,7 4 191 0 0,4 2 24 0 0,-10-6-145 0 0,10 2 133 0 0,6-5-27 0 0,-12 1-95 0 0,1 0 30 0 0,-8 0-84 0 0,0 1 1 0 0,0-1-1 0 0,0 0 1 0 0,0 0-1 0 0,0-1 0 0 0,0 1 1 0 0,0 0-1 0 0,0-1 1 0 0,0 1-1 0 0,0-1 0 0 0,0 0-27 0 0,6-3 92 0 0,18-8 204 0 0,-20 11-270 0 0,0-1 18 0 0,0 0-1 0 0,0 0 0 0 0,0-1 0 0 0,-1 1 1 0 0,1-1-1 0 0,0 0 0 0 0,-1-1 0 0 0,4-2-43 0 0,-5 2 27 0 0,0 1-1 0 0,0-1 0 0 0,1 1 1 0 0,-1 1-1 0 0,3-2-26 0 0,-4 3 7 0 0,-1-1 1 0 0,1 1-1 0 0,0-1 1 0 0,-1 1 0 0 0,1-1-1 0 0,-1 0 1 0 0,0 0-1 0 0,1 0 1 0 0,-1-1-1 0 0,0 1 1 0 0,0 0-1 0 0,-1-1 1 0 0,1 0-8 0 0,17-31 90 0 0,-17 31-83 0 0,0-1 0 0 0,-1 1 0 0 0,1-1 0 0 0,0 1 0 0 0,-1-1 0 0 0,0 0-1 0 0,0 0 1 0 0,0 0 0 0 0,0-2-7 0 0,0-39 89 0 0,-1 34-69 0 0,1-5-8 0 0,-1-1 24 0 0,-1 0 1 0 0,-1-14-37 0 0,1 25 1 0 0,-1 0 0 0 0,1 0 0 0 0,-1 0 0 0 0,0 0 0 0 0,-1 0 0 0 0,1 0-1 0 0,-18-37-258 0 0,8 15 55 0 0,-3-7-109 0 0,-1-1-86 0 0,2 10-26 0 0,7 14 108 0 0,1 0-1 0 0,0 0 0 0 0,1-1 1 0 0,-2-7 316 0 0,5 12-148 0 0,-2-8-187 0 0,-2 2-36 0 0,5 12 315 0 0,0 0 0 0 0,0 0-1 0 0,0 1 1 0 0,0-1 0 0 0,-1 0 0 0 0,1 1 0 0 0,-1-1 0 0 0,1 1-1 0 0,-1-1 1 0 0,0 1 0 0 0,1 0 0 0 0,-1 0 0 0 0,0 0 0 0 0,0 0 56 0 0,-11-5-512 0 0,10 4 323 0 0,1-2 32 0 0,1 1 0 0 0,-1 1-31 0 0,0 1 8 0 0,-1 1-65 0 0,-1-1-76 0 0,0 1-92 0 0,-10 0-273 0 0</inkml:trace>
  <inkml:trace contextRef="#ctx0" brushRef="#br0" timeOffset="23340.32">16708 1815 9272 0 0,'0'0'208'0'0,"0"0"33"0"0,0 0 14 0 0,0 0-82 0 0,0 0 0 0 0,0 0 77 0 0,0 0 228 0 0,0 0 418 0 0,0 0 31 0 0,0 0-32 0 0,0 0-514 0 0,0 0-36 0 0,0 0 305 0 0,0 0-12 0 0,0 0-40 0 0,0 0-152 0 0,0 0-59 0 0,0 0-17 0 0,0 0-158 0 0,0 0-100 0 0,0 0-36 0 0,0 0-6 0 0,0-3 6 0 0,0 0-71 0 0,0-12 1 0 0,2 7-91 0 0,4 5-104 0 0,-1 1-79 0 0,0-9-349 0 0,-4 11 571 0 0,0-1 0 0 0,-1 1 0 0 0,1 0-1 0 0,0-1 1 0 0,0 1 0 0 0,0 0 0 0 0,0 0 0 0 0,-1 0 0 0 0,1-1 0 0 0,0 1 0 0 0,0 0 0 0 0,0 0 0 0 0,0 0-1 0 0,0 1 48 0 0</inkml:trace>
  <inkml:trace contextRef="#ctx0" brushRef="#br0" timeOffset="23910.55">17291 1247 10944 0 0,'0'0'248'0'0,"0"0"34"0"0,0 0 20 0 0,0 0-38 0 0,0 0-199 0 0,0-3-37 0 0,1 1-50 0 0,-1-1 68 0 0,0-1 70 0 0,0-1 50 0 0,0-12 512 0 0,-1 11-433 0 0,0 3-143 0 0,0 1-45 0 0,-6-3 276 0 0,2 2-71 0 0,4-5-57 0 0,1 8-200 0 0,0 0 0 0 0,0 0-1 0 0,0 0 1 0 0,0 0 0 0 0,0 0 0 0 0,0 0 0 0 0,0 0 0 0 0,0 0 0 0 0,0 0 0 0 0,0 0-1 0 0,0-1 1 0 0,0 1 0 0 0,0 0 0 0 0,0 0 0 0 0,0 0 0 0 0,0 0 0 0 0,0 0-1 0 0,0 0 1 0 0,0 0 0 0 0,0 0 0 0 0,0 0 0 0 0,0 0 0 0 0,0-1 0 0 0,0 1 0 0 0,0 0-1 0 0,0 0 1 0 0,-1 0 0 0 0,1 0 0 0 0,0 0 0 0 0,0 0 0 0 0,0 0 0 0 0,0 0-1 0 0,0 0 1 0 0,0 0 0 0 0,0 0 0 0 0,0 0 0 0 0,0 0 0 0 0,0 0 0 0 0,0 0 0 0 0,0 0-1 0 0,-1 0 1 0 0,1 0 0 0 0,0 0 0 0 0,0 0 0 0 0,0 0 0 0 0,0 0 0 0 0,0 0-1 0 0,0 0 1 0 0,0 0 0 0 0,0 0 0 0 0,0 0 0 0 0,0 0 0 0 0,-1 0 0 0 0,1 0-1 0 0,0 0 1 0 0,0 0 0 0 0,0 0-5 0 0,-7-1 168 0 0,-3-4 214 0 0,7 3-244 0 0,-1-1-50 0 0,2 1-80 0 0,0 0 133 0 0,0 1-39 0 0,-2 0 16 0 0,-4 2-18 0 0,8-1-63 0 0,-7 0 170 0 0,2 0-88 0 0,0 0-66 0 0,-6 0-13 0 0,7 0 12 0 0,2 0 45 0 0,-1 0-7 0 0,-7 0-17 0 0,5 0-15 0 0,0 0-28 0 0,-1 3-34 0 0,6-3 5 0 0,-1 1 0 0 0,1-1 0 0 0,0 1-1 0 0,-1 0 1 0 0,1-1 0 0 0,0 1-1 0 0,0 0 1 0 0,0-1 0 0 0,-1 1 0 0 0,1 0-1 0 0,0-1 1 0 0,0 1 0 0 0,0 0-1 0 0,0-1 1 0 0,0 1-1 0 0,0-1 0 0 0,0 0 1 0 0,0 0 0 0 0,0 0-1 0 0,0 0 1 0 0,0 1 0 0 0,0-1 0 0 0,0 0-1 0 0,0 0 1 0 0,0 0 0 0 0,1 0 0 0 0,-1 0-1 0 0,0 0 1 0 0,0 0 0 0 0,-1 0 0 0 0,1 0-1 0 0,0 0 1 0 0,0 1 0 0 0,0-1 0 0 0,0 0-1 0 0,0 0 1 0 0,0 0 0 0 0,0 0 0 0 0,0 0-1 0 0,0 0 1 0 0,0 0 0 0 0,0 0 0 0 0,0 0-1 0 0,0 0 1 0 0,0 0 0 0 0,0 1 0 0 0,0-1-1 0 0,0 0 1 0 0,0 0 0 0 0,0 0 0 0 0,0 0-1 0 0,0 0 1 0 0,-1 0 0 0 0,1 0 0 0 0,0 0-1 0 0,0 0 1 0 0,0 0 0 0 0,0 0 0 0 0,0 0-1 0 0,0 0 1 0 0,0 0 0 0 0,0 0 0 0 0,0 0-1 0 0,0 0 1 0 0,-1 0 0 0 0,1 0 0 0 0,0 0-1 0 0,0 0 1 0 0,0 0 0 0 0,0 0 0 0 0,0 0-1 0 0,0 0 1 0 0,0 0 0 0 0,0 0-1 0 0,-3-1 6 0 0,-1 2-3 0 0,-5 15 9 0 0,-4-1 31 0 0,-3-1-33 0 0,11-12-10 0 0,4-2 0 0 0,1 0 0 0 0,-1 1 0 0 0,0-1 0 0 0,1 0 0 0 0,-1 1 0 0 0,1-1 0 0 0,-1 0 0 0 0,0 1 0 0 0,1-1 0 0 0,-1 1 0 0 0,1-1 0 0 0,-1 1 0 0 0,1-1 0 0 0,0 1 0 0 0,-1-1 0 0 0,1 1 0 0 0,-1-1 0 0 0,1 1 0 0 0,0 0 0 0 0,0-1 0 0 0,-1 1 0 0 0,1 0 0 0 0,-2 4 0 0 0,-12 11 0 0 0,13-15 0 0 0,-1 0 0 0 0,1 1 0 0 0,0-1 0 0 0,0 1 0 0 0,-1 0 0 0 0,1-1 0 0 0,0 1 0 0 0,0 0 0 0 0,1 0 0 0 0,-1 0 0 0 0,0 1 0 0 0,-1 26 0 0 0,1-24 0 0 0,1 0 0 0 0,-1 0 0 0 0,0 0 0 0 0,0-1 0 0 0,-2 4 0 0 0,1-2 0 0 0,0 1 0 0 0,0-1 0 0 0,1 0 0 0 0,0 1 0 0 0,0 2 0 0 0,0 27 0 0 0,0-24 0 0 0,0-1 0 0 0,2 0 0 0 0,-1 1 0 0 0,1-1 0 0 0,2 9 0 0 0,2-3 1 0 0,-3-11 1 0 0,0 1 0 0 0,-1-1 0 0 0,1 1 0 0 0,-1 0 1 0 0,-1 0-1 0 0,1-1-2 0 0,-1-2 10 0 0,0 0 0 0 0,0-1 1 0 0,1 1-1 0 0,-1-1 0 0 0,1 1 1 0 0,0-1-1 0 0,0 0 0 0 0,1 1 1 0 0,-1-1-12 0 0,5 12 55 0 0,-3-2-16 0 0,-2-9-22 0 0,0 0-1 0 0,1 0 0 0 0,-1 0 0 0 0,1 0 1 0 0,0 0-1 0 0,-1-1 0 0 0,2 1 0 0 0,-1 0-15 0 0,13 23 87 0 0,-1-2 20 0 0,4-1 83 0 0,13 13 144 0 0,-14-14-162 0 0,-16-21-158 0 0,0-1 0 0 0,0 1 0 0 0,0-1 0 0 0,0 0 0 0 0,1 0 0 0 0,-1 1 0 0 0,0-1 0 0 0,1 0 0 0 0,-1 0 0 0 0,1 0 0 0 0,-1-1 0 0 0,1 1 0 0 0,-1 0 0 0 0,1 0 0 0 0,0-1 0 0 0,-1 1 0 0 0,1-1 1 0 0,0 0-1 0 0,-1 1 0 0 0,1-1 0 0 0,0 0-14 0 0,11 2 87 0 0,2 4 47 0 0,-12-4-104 0 0,1-1 0 0 0,-1 0 1 0 0,0 0-1 0 0,1 0 0 0 0,-1-1 1 0 0,0 1-1 0 0,1-1 0 0 0,1 1-30 0 0,9-1 157 0 0,-1 0-37 0 0,24 0 164 0 0,-20 0-133 0 0,-14 0-129 0 0,0-1 0 0 0,0 1-1 0 0,-1 0 1 0 0,1-1-1 0 0,0 1 1 0 0,-1-1 0 0 0,1 0-1 0 0,0 0 1 0 0,-1 0-1 0 0,1 0 1 0 0,-1-1-1 0 0,2 0-21 0 0,22-21 201 0 0,-22 19-176 0 0,0 0 1 0 0,0 0 0 0 0,0 1-1 0 0,1-1 1 0 0,-1 1 0 0 0,4-2-26 0 0,2 1 15 0 0,-8 3-10 0 0,-1 1 0 0 0,1-1 1 0 0,-1 0-1 0 0,1 1 1 0 0,-1-1-1 0 0,0 0 0 0 0,1 0 1 0 0,-1 0-1 0 0,0 0 1 0 0,0 0-1 0 0,0 0 0 0 0,0 0 1 0 0,1 0-1 0 0,-2-1 1 0 0,1 1-1 0 0,1-1-5 0 0,10-24 58 0 0,-8 17-30 0 0,0 1 0 0 0,0-1 1 0 0,3-2-29 0 0,-4 7 7 0 0,-2 2-4 0 0,1 0 0 0 0,0-1 0 0 0,-1 1 0 0 0,0-1 0 0 0,0 1 0 0 0,1-1 0 0 0,-1-2-3 0 0,0 3 5 0 0,-1 1 0 0 0,0-1 0 0 0,0 0 0 0 0,0 1 0 0 0,0-1 0 0 0,0 0 0 0 0,0 1 0 0 0,0-1 0 0 0,0 0 0 0 0,-1 1 0 0 0,1-1 0 0 0,-1 1-5 0 0,0-2 2 0 0,-1-4 14 0 0,-1-1-1 0 0,1 0 1 0 0,0 0 0 0 0,1 0 0 0 0,-1-8-16 0 0,2 13 5 0 0,0-1 0 0 0,0 1 0 0 0,-1 0 0 0 0,1 0 0 0 0,-1-1 0 0 0,0 1 0 0 0,0 0 0 0 0,0 0 1 0 0,-1-3-6 0 0,-4-9 21 0 0,2-3-12 0 0,2 11-6 0 0,1-1 0 0 0,-2 0-1 0 0,1 1 1 0 0,-1 0-1 0 0,0-1-2 0 0,-15-28 52 0 0,-1 1-78 0 0,-3-6-79 0 0,-14-18-134 0 0,31 53 179 0 0,0 0 0 0 0,0 0 1 0 0,0 1-1 0 0,-1-1 0 0 0,0 1 1 0 0,-5-3 59 0 0,-15-14-248 0 0,13 4 8 0 0,5 10 101 0 0,-5-1-63 0 0,0 3-81 0 0,5 3-97 0 0,8 3 357 0 0,0 0-1 0 0,0 1 0 0 0,-1-1 0 0 0,1 0 0 0 0,0 0 0 0 0,0 1 0 0 0,0-1 0 0 0,-1 0 0 0 0,1 1 0 0 0,0-1 1 0 0,0 0-1 0 0,0 0 0 0 0,0 1 0 0 0,0-1 0 0 0,0 0 0 0 0,0 1 0 0 0,-1-1 0 0 0,1 0 0 0 0,0 1 1 0 0,0-1-1 0 0,0 0 0 0 0,0 1 0 0 0,0-1 0 0 0,1 0 0 0 0,-1 1 0 0 0,0-1 24 0 0,0 2-261 0 0,0-2-6 0 0,0 1-60 0 0,0-1 118 0 0,0 0-38 0 0,0 0-38 0 0,0 0-37 0 0,0 0-421 0 0,0 0 112 0 0,0 0-50 0 0,0 0-791 0 0,0 0-614 0 0,0 0-1173 0 0</inkml:trace>
  <inkml:trace contextRef="#ctx0" brushRef="#br0" timeOffset="20907.18">13000 1626 6176 0 0,'-3'0'23'0'0,"-2"0"41"0"0,-11 0 247 0 0,11 0-228 0 0,3-1 62 0 0,-1-1 167 0 0,-7-9 279 0 0,8 10-293 0 0,0 0-68 0 0,0 0-59 0 0,1 1-49 0 0,-1-1-28 0 0,0 1-41 0 0,-3 1 18 0 0,3 0-12 0 0,1-1 54 0 0,-4 0 244 0 0,-1 0-33 0 0,-5 0 232 0 0,0 0-106 0 0,0 0-87 0 0,1 0-94 0 0,0 0-40 0 0,-22 0 410 0 0,18 0-329 0 0,0 2-77 0 0,4 4-59 0 0,2-1-52 0 0,-9 3 161 0 0,3 0-75 0 0,9-6-148 0 0,4-2-47 0 0,0 1 1 0 0,1-1 0 0 0,-1 0-1 0 0,0 0 1 0 0,1 1 0 0 0,-1-1-1 0 0,1 0 1 0 0,-1 1 0 0 0,1-1-1 0 0,-1 1 1 0 0,1-1 0 0 0,-1 1 0 0 0,1-1-1 0 0,-1 1 1 0 0,1-1 0 0 0,-1 1-1 0 0,1 0 1 0 0,0-1 0 0 0,-1 1-1 0 0,1 0 1 0 0,0-1 0 0 0,0 1-14 0 0,-3 4 54 0 0,-23 27 339 0 0,19-17-243 0 0,1 4-38 0 0,3-9-49 0 0,-3 8 73 0 0,0 1-31 0 0,2-8-44 0 0,2 7 68 0 0,2-17-116 0 0,0 1 0 0 0,0-1 0 0 0,0 1 0 0 0,0-1 0 0 0,0 0 0 0 0,-1 1 0 0 0,1-1 0 0 0,-1 0 0 0 0,1 1 1 0 0,-1 0-14 0 0,-4 6 60 0 0,4-7-47 0 0,0 0 0 0 0,0 1 0 0 0,1-1 0 0 0,-1 1 0 0 0,0-1 0 0 0,0 1 1 0 0,1 0-1 0 0,-1-1 0 0 0,1 1 0 0 0,0 0 0 0 0,-1-1 0 0 0,1 1 1 0 0,0 0-1 0 0,0-1 0 0 0,0 2-13 0 0,0 0 19 0 0,0 0 0 0 0,0 0 1 0 0,0-1-1 0 0,1 1 0 0 0,-1 0 0 0 0,1 0 1 0 0,0 1-20 0 0,6 4 120 0 0,-6-8-115 0 0,-1 0 1 0 0,0 1-1 0 0,1-1 1 0 0,-1 0-1 0 0,0 0 0 0 0,1 1 1 0 0,-1-1-1 0 0,0 0 1 0 0,1 0-1 0 0,-1 1 0 0 0,0-1 1 0 0,0 0-1 0 0,1 1 1 0 0,-1-1-1 0 0,0 1 1 0 0,0-1-1 0 0,0 0 0 0 0,0 1 1 0 0,1-1-1 0 0,-1 1 1 0 0,0-1-1 0 0,0 0 0 0 0,0 1 1 0 0,0-1-1 0 0,0 1 1 0 0,0-1-1 0 0,0 0 1 0 0,0 1-6 0 0,2 4 145 0 0,9 9 38 0 0,-8-8-99 0 0,-3-5-76 0 0,0-1 0 0 0,0 1 0 0 0,1-1 0 0 0,-1 1 0 0 0,0-1 0 0 0,0 1 0 0 0,0-1 0 0 0,1 1 1 0 0,-1-1-1 0 0,0 1 0 0 0,1-1 0 0 0,-1 0 0 0 0,0 1 0 0 0,1-1 0 0 0,-1 0 0 0 0,1 1 0 0 0,-1-1 0 0 0,0 0 1 0 0,1 0-1 0 0,-1 1 0 0 0,1-1 0 0 0,-1 0 0 0 0,1 0 0 0 0,-1 0 0 0 0,1 1 0 0 0,-1-1 0 0 0,1 0 0 0 0,-1 0 1 0 0,1 0-1 0 0,-1 0 0 0 0,1 0 0 0 0,-1 0 0 0 0,1 0 0 0 0,-1 0 0 0 0,1 0 0 0 0,-1 0 0 0 0,1-1 0 0 0,-1 1-8 0 0,29 0 412 0 0,-20 0-330 0 0,-5 0-72 0 0,7-2 134 0 0,-7 0-113 0 0,15-7 74 0 0,0 7-3 0 0,-17 1-89 0 0,1 1 0 0 0,-1 0 0 0 0,0 0 0 0 0,0-1 0 0 0,1 0 0 0 0,-1 1 0 0 0,0-1 0 0 0,0 0 1 0 0,0 0-1 0 0,0 0 0 0 0,2-1-13 0 0,18-8 85 0 0,-20 10-83 0 0,0-1 1 0 0,-1 0-1 0 0,1 1 0 0 0,0-1 0 0 0,0 0 1 0 0,-1 0-1 0 0,1 0 0 0 0,-1 0 0 0 0,1 0 1 0 0,-1-1-1 0 0,2 0-2 0 0,7-15 68 0 0,-8 15-60 0 0,0-1-1 0 0,0 1 0 0 0,0-1 0 0 0,0 1 1 0 0,0 0-1 0 0,0 0 0 0 0,0 0 0 0 0,1 0 0 0 0,-1 0 1 0 0,1 0-1 0 0,-1 1 0 0 0,1-1 0 0 0,0 1 0 0 0,0 0 1 0 0,0-1-8 0 0,4-1 3 0 0,-4 0-3 0 0,0 1 0 0 0,0-1 0 0 0,-1 0 0 0 0,0 0 0 0 0,1-1 0 0 0,-1 1 0 0 0,0 0 0 0 0,0-1 0 0 0,-1 1 0 0 0,2-4 0 0 0,0 0 0 0 0,13-24 0 0 0,-14 15 0 0 0,-2 15 0 0 0,0 0 0 0 0,0 1 0 0 0,0-1 0 0 0,0 0 0 0 0,0 0 0 0 0,0 0 0 0 0,0 0 0 0 0,1 1 0 0 0,-1-1 0 0 0,0 0 0 0 0,0 0 0 0 0,1 0 0 0 0,-1 1 0 0 0,1-1 0 0 0,-1 0 0 0 0,11-4 0 0 0,-11 4 0 0 0,0 0-1 0 0,1 1 0 0 0,-1-1 1 0 0,0 1-1 0 0,1-1 0 0 0,-1 0 0 0 0,0 1 1 0 0,0-1-1 0 0,0 0 0 0 0,0 1 1 0 0,0-1-1 0 0,0 0 0 0 0,0 0 1 0 0,0 1-1 0 0,0-1 1 0 0,0 1 0 0 0,3 11-84 0 0,3-1 39 0 0,-2-2 48 0 0,-3-7-4 0 0,0 0 0 0 0,-1 0 0 0 0,1 0-1 0 0,-1 0 1 0 0,0 0 0 0 0,1 0 0 0 0,-1 0-1 0 0,0 0 1 0 0,0 0 0 0 0,0 0 0 0 0,1 0-1 0 0,-1 1 1 0 0,0-1 0 0 0,-1 0 0 0 0,1 0-1 0 0,0 1 2 0 0,-1 26-44 0 0,1-16 44 0 0,-1-9 0 0 0,1 0 0 0 0,0 1 0 0 0,0-1 0 0 0,0 0 0 0 0,0 0 0 0 0,0 1 0 0 0,1-1 0 0 0,0 0 0 0 0,0 0 0 0 0,0 1 0 0 0,4 4 0 0 0,1 4-1 0 0,-4-1-27 0 0,-2-9 11 0 0,0 0 0 0 0,0-1 0 0 0,0 1 0 0 0,1 0 0 0 0,-1-1 0 0 0,1 1 0 0 0,-1-1 0 0 0,1 1 0 0 0,-1-1 1 0 0,1 1-1 0 0,0-1 0 0 0,0 1 0 0 0,0-1 0 0 0,0 1 0 0 0,0-1 0 0 0,0 0 0 0 0,0 0 0 0 0,1 1 17 0 0,0 1-121 0 0,0 0 45 0 0,-3 5-45 0 0,1-6 33 0 0,0-2 32 0 0,0 2-258 0 0,1-2 8 0 0,0 1-37 0 0,10-1-912 0 0,-9 0-58 0 0</inkml:trace>
  <inkml:trace contextRef="#ctx0" brushRef="#br0" timeOffset="21323.83">13174 1657 8864 0 0,'13'13'200'0'0,"-10"-10"33"0"0,-1-1 14 0 0,4 6-105 0 0,-1 2-59 0 0,0 1-60 0 0,8 5-23 0 0,-7-9 58 0 0,-2-1 98 0 0,0 3 175 0 0,-2 8 316 0 0,-2-8-398 0 0,1-2 106 0 0,0-1-51 0 0,5 4 202 0 0,1 5 116 0 0,-6-6-330 0 0,-1-8-265 0 0,0-1 1 0 0,0 1 0 0 0,0 0 0 0 0,0-1-1 0 0,0 1 1 0 0,0 0 0 0 0,0-1 0 0 0,0 1-1 0 0,0 0 1 0 0,1-1 0 0 0,-1 1 0 0 0,0 0-1 0 0,0-1 1 0 0,1 1 0 0 0,-1-1 0 0 0,0 1-1 0 0,1 0 1 0 0,-1-1 0 0 0,1 1 0 0 0,-1-1-1 0 0,1 1 1 0 0,-1-1 0 0 0,1 0 0 0 0,-1 1-1 0 0,1-1 1 0 0,0 1-28 0 0,-1-1 26 0 0,1 0 0 0 0,-1 1 0 0 0,1-1 0 0 0,-1 1 0 0 0,1-1 0 0 0,-1 1 0 0 0,1-1 0 0 0,-1 1 0 0 0,1-1 0 0 0,-1 1 0 0 0,0-1 0 0 0,1 1 0 0 0,-1 0 0 0 0,0-1 0 0 0,1 1 0 0 0,-1-1 0 0 0,0 1 0 0 0,0 0 0 0 0,0-1 0 0 0,0 1 0 0 0,1 0 0 0 0,-1 0 0 0 0,0-1 0 0 0,0 1 0 0 0,0 0 0 0 0,-1-1-26 0 0,1 14 368 0 0,1-14-362 0 0,-1 0 0 0 0,0 0 0 0 0,0 0 0 0 0,0 0-1 0 0,0 0 1 0 0,0 0 0 0 0,0 0 0 0 0,0 0 0 0 0,0 0 0 0 0,0 0 0 0 0,0 1 0 0 0,0-1 0 0 0,0 0 0 0 0,0 0 0 0 0,0 0 0 0 0,0 0-1 0 0,0 0 1 0 0,0 0 0 0 0,0 0 0 0 0,0 0 0 0 0,0 0 0 0 0,-1 0 0 0 0,1 0 0 0 0,0 1 0 0 0,0-1 0 0 0,0 0 0 0 0,0 0 0 0 0,0 0-1 0 0,0 0 1 0 0,0 0 0 0 0,0 0 0 0 0,0 0 0 0 0,0 0 0 0 0,0 0 0 0 0,0 0 0 0 0,0 0 0 0 0,0 0 0 0 0,0 0 0 0 0,-1 0 0 0 0,1 0 0 0 0,0 0-1 0 0,0 0 1 0 0,0 0 0 0 0,0 0 0 0 0,0 0 0 0 0,0 0 0 0 0,0 0 0 0 0,0 0 0 0 0,0 0 0 0 0,0 0 0 0 0,-1 0 0 0 0,1 0 0 0 0,0 0-1 0 0,0 0 1 0 0,0 0 0 0 0,0 0 0 0 0,0 0-6 0 0,-2 0 129 0 0,0 0-55 0 0,0 1-38 0 0,-1 0-61 0 0,1 0 41 0 0,2 1 51 0 0,-1 0 74 0 0,0-1 68 0 0,1 2 94 0 0,0-1 112 0 0,0-1-160 0 0,0 1 34 0 0,-3-2-158 0 0,-7 0-10 0 0,7 0-6 0 0,3-11-5 0 0,0 9-105 0 0,0 1 1 0 0,0-1 0 0 0,0 0 0 0 0,0 1 0 0 0,0-1-1 0 0,0 0 1 0 0,0 1 0 0 0,1-1 0 0 0,-1 0 0 0 0,1 1-1 0 0,0-2-5 0 0,4-5 1 0 0,-4 7 0 0 0,0-1 0 0 0,-1 1 0 0 0,1-1-1 0 0,0 1 1 0 0,0-1 0 0 0,-1 0 0 0 0,1 1 0 0 0,-1-1 0 0 0,1 1 0 0 0,-1-1 0 0 0,1-2-1 0 0,1-1 43 0 0,3 1-35 0 0,-1 1-19 0 0,-1-1-1 0 0,1 0 1 0 0,-1 0-1 0 0,0 0 0 0 0,2-2 12 0 0,-1-5-17 0 0,-3 10 11 0 0,-1 0 1 0 0,0 0 0 0 0,1 0 0 0 0,-1 0 0 0 0,1 0 0 0 0,-1 0 0 0 0,1 0-1 0 0,0 0 1 0 0,-1 0 0 0 0,1 0 0 0 0,0 0 0 0 0,0 0 0 0 0,0 0-1 0 0,-1 0 1 0 0,1 1 0 0 0,0-1 0 0 0,0 0 0 0 0,1 0 5 0 0,8-3-53 0 0,-7 3 43 0 0,-1 0 0 0 0,0 0 0 0 0,1-1 0 0 0,-1 1 1 0 0,0 0-1 0 0,0-1 0 0 0,0 1 0 0 0,0-1 0 0 0,0 0 10 0 0,0 0-9 0 0,0 0 1 0 0,0 1-1 0 0,0-1 0 0 0,1 0 0 0 0,-1 1 0 0 0,1 0 0 0 0,-1 0 0 0 0,1-1 0 0 0,-1 2 0 0 0,1-1 0 0 0,0 0 0 0 0,-1 0 0 0 0,2 1 9 0 0,-2-1-2 0 0,0 1 0 0 0,0 0 0 0 0,0 0 0 0 0,0 0 0 0 0,0 0 0 0 0,0 1 0 0 0,0-1 0 0 0,0 1 0 0 0,0-1 0 0 0,0 1 0 0 0,0-1 0 0 0,2 2 2 0 0,-3-1-4 0 0,0-1 0 0 0,0 1 0 0 0,0 0 0 0 0,0 0 0 0 0,0 0 0 0 0,0 0 0 0 0,0 0 0 0 0,0 0 0 0 0,0 0 0 0 0,0 0 0 0 0,0 0 0 0 0,0 1 4 0 0,-1-1 0 0 0,0 0 0 0 0,1 0-1 0 0,-1 0 1 0 0,1-1-1 0 0,-1 1 1 0 0,1 0-1 0 0,-1 0 1 0 0,1 0 0 0 0,-1-1-1 0 0,1 1 1 0 0,0 0-1 0 0,-1-1 1 0 0,1 1-1 0 0,0-1 1 0 0,0 1 0 0 0,-1 0-1 0 0,1-1 1 0 0,0 0-1 0 0,0 1 1 0 0,0-1-1 0 0,0 1 1 0 0,0-1 0 0 0,0 0-1 0 0,0 0 1 0 0,-1 0-1 0 0,1 1 1 0 0,1-1 0 0 0,9 2-1 0 0,-9-1-1 0 0,-1 0 0 0 0,0-1 0 0 0,1 1 0 0 0,-1 0-1 0 0,0 0 1 0 0,0 0 0 0 0,0 0 0 0 0,0 0 0 0 0,0 0-1 0 0,0 0 1 0 0,0 0 0 0 0,0 0 0 0 0,0 1-1 0 0,0-1 1 0 0,0 0 0 0 0,-1 1 0 0 0,1-1 0 0 0,-1 0-1 0 0,1 2 3 0 0,0-2-2 0 0,-1 1 0 0 0,1-1 0 0 0,-1 1 0 0 0,1-1 0 0 0,0 0 0 0 0,-1 1 0 0 0,1-1 0 0 0,0 0 0 0 0,0 0 0 0 0,0 0 0 0 0,0 0 0 0 0,0 0 0 0 0,0 0 0 0 0,1 0 0 0 0,0 0 2 0 0,8 4 0 0 0,-9-5 0 0 0,0 0 0 0 0,0 0 0 0 0,0 1 0 0 0,0-1 0 0 0,0 1 0 0 0,0-1 0 0 0,0 1 0 0 0,0-1 0 0 0,-1 1 0 0 0,1-1 0 0 0,0 1 0 0 0,0 0 0 0 0,0-1 0 0 0,-1 1 0 0 0,1 0 0 0 0,0 0 0 0 0,-1 0 0 0 0,1-1 0 0 0,-1 1 0 0 0,1 0 0 0 0,-1 0 0 0 0,1 0 0 0 0,-1 0 0 0 0,1 0 0 0 0,0 8 0 0 0,0-1 0 0 0,12 20 0 0 0,-7-15 0 0 0,0-8 0 0 0,-5-5 0 0 0,-1 0 0 0 0,0 0 0 0 0,1 1 0 0 0,-1-1 0 0 0,1 0 0 0 0,-1 1 0 0 0,0-1 0 0 0,1 0 0 0 0,-1 1 0 0 0,0-1 0 0 0,1 0 0 0 0,-1 1 0 0 0,0-1 0 0 0,1 1 0 0 0,-1-1 0 0 0,0 1 0 0 0,0-1 0 0 0,0 0 0 0 0,1 1 0 0 0,-1-1 0 0 0,0 1 0 0 0,0-1 0 0 0,0 1 0 0 0,0-1 0 0 0,0 1 0 0 0,0-1 0 0 0,0 1 0 0 0,0-1 0 0 0,0 1 0 0 0,0-1 0 0 0,0 1 0 0 0,0 0 0 0 0,0 0 0 0 0,0-1 0 0 0,-1 1 0 0 0,1 0 0 0 0,1 0 0 0 0,-1 0 0 0 0,0 0 0 0 0,0 0 0 0 0,0-1 0 0 0,0 1 0 0 0,1 0 0 0 0,-1 0 0 0 0,0 0 0 0 0,1-1 0 0 0,-1 2 0 0 0,1-2 0 0 0,0 1-1 0 0,0-1 0 0 0,-1 0 0 0 0,1 1 0 0 0,0-1 0 0 0,0 0 0 0 0,0 0 0 0 0,0 1 0 0 0,-1-1 0 0 0,1 0 0 0 0,0 0 0 0 0,0 0 0 0 0,0 0 0 0 0,0 0 1 0 0,6 0-12 0 0,-3 2-42 0 0,1 3-150 0 0,-1 0-25 0 0,-3-5 203 0 0,-1 1 0 0 0,1-1-1 0 0,0 0 1 0 0,-1 1 0 0 0,1-1 0 0 0,0 0 0 0 0,-1 1-1 0 0,1-1 1 0 0,0 0 0 0 0,0 0 0 0 0,-1 0 0 0 0,1 0 0 0 0,0 0-1 0 0,0 0 1 0 0,0 0 26 0 0,7 1-178 0 0,0-1-86 0 0,-2 1 31 0 0,1-1-46 0 0,-1 0-49 0 0,0 0-51 0 0,0 0-55 0 0,0-1-57 0 0,-1 0-59 0 0,0-1-63 0 0,0-1 183 0 0,-2 1 103 0 0,0 0 36 0 0,-1 1-43 0 0,1-1-51 0 0,-1 1-60 0 0,1 0-69 0 0,0 0-79 0 0,1 1-87 0 0,0 0-97 0 0,2 0-585 0 0,3 0-733 0 0</inkml:trace>
  <inkml:trace contextRef="#ctx0" brushRef="#br0" timeOffset="21708.69">13900 1799 6336 0 0,'2'0'141'0'0,"-1"0"-131"0"0,-1 0 0 0 0,1 0 0 0 0,0 0 0 0 0,-1 0 0 0 0,1 0-1 0 0,-1 0 1 0 0,1-1 0 0 0,-1 1 0 0 0,1 0 0 0 0,-1 0 0 0 0,1 0 0 0 0,-1-1 0 0 0,1 1 0 0 0,-1 0-1 0 0,1-1 1 0 0,-1 1 0 0 0,1 0 0 0 0,-1-1 0 0 0,1 1 0 0 0,-1-1 0 0 0,0 1 0 0 0,1-1-1 0 0,-1 1 1 0 0,1-1-10 0 0,-1 0 10 0 0,0 1 0 0 0,1-1 0 0 0,-1 0 0 0 0,1 1 0 0 0,-1-1 0 0 0,1 1 0 0 0,-1-1 0 0 0,1 1 0 0 0,0-1 0 0 0,-1 1 0 0 0,1 0-1 0 0,0-1 1 0 0,-1 1 0 0 0,1 0 0 0 0,0-1 0 0 0,-1 1 0 0 0,1 0 0 0 0,0 0 0 0 0,-1 0 0 0 0,1-1 0 0 0,0 1 0 0 0,0 0 0 0 0,-1 0 0 0 0,1 0-1 0 0,0 0-9 0 0,15-2 30 0 0,-7-5-11 0 0,-5 3 48 0 0,-2 2 74 0 0,-1 2 164 0 0,1-3 277 0 0,9-8 24 0 0,-11 11-596 0 0,0 0 1 0 0,0 0-1 0 0,0 0 1 0 0,0 0 0 0 0,0 0-1 0 0,1 0 1 0 0,-1 0-1 0 0,0 0 1 0 0,0 0-1 0 0,0 0 1 0 0,0 0 0 0 0,0 0-1 0 0,0-1 1 0 0,0 1-1 0 0,0 0 1 0 0,0 0-1 0 0,0 0 1 0 0,0 0 0 0 0,1 0-1 0 0,-1 0 1 0 0,0 0-1 0 0,0 0 1 0 0,0-1-1 0 0,0 1 1 0 0,0 0 0 0 0,0 0-1 0 0,0 0 1 0 0,0 0-1 0 0,0 0 1 0 0,0 0-1 0 0,0-1 1 0 0,0 1 0 0 0,0 0-1 0 0,0 0 1 0 0,0 0-1 0 0,0 0 1 0 0,0 0 0 0 0,0 0-1 0 0,-1 0 1 0 0,1-1-1 0 0,0 1 1 0 0,0 0-1 0 0,0 0 1 0 0,0 0 0 0 0,0 0-1 0 0,0 0 1 0 0,0 0-1 0 0,0 0 1 0 0,0 0-1 0 0,0 0 1 0 0,0-1 0 0 0,-1 1-1 0 0,1 0 1 0 0,0 0-1 0 0,0 0 1 0 0,0 0-1 0 0,0 0-10 0 0,-1-1 4 0 0,0 0 49 0 0,-1-1 42 0 0,0 0 34 0 0,-1 0 79 0 0,-6-8 468 0 0,6 7-412 0 0,0 0-78 0 0,1 1-67 0 0,-1-1 446 0 0,0 3-46 0 0,0 0-347 0 0,1 0-99 0 0,0 0 1 0 0,0 0-1 0 0,1 0 1 0 0,-1 0-1 0 0,0 0 1 0 0,0 0-1 0 0,0 0 0 0 0,0 1 1 0 0,1-1-1 0 0,-1 1 1 0 0,-1 0-74 0 0,-2 6 330 0 0,2-3-69 0 0,-5-2-50 0 0,3 1 83 0 0,1 1-182 0 0,0-1-25 0 0,0 1 0 0 0,0 0 0 0 0,1 0 1 0 0,0 0-1 0 0,-1 2-87 0 0,-1 4 128 0 0,-1 3-3 0 0,-4 11 82 0 0,8-21-175 0 0,0 1 0 0 0,0 0 0 0 0,1 0 0 0 0,-1-1 0 0 0,1 1 1 0 0,0 0-1 0 0,0 0 0 0 0,1 0 0 0 0,-1 2-32 0 0,1 4 93 0 0,-1 3 37 0 0,1 2 56 0 0,0 10 51 0 0,3-5-100 0 0,3-6-22 0 0,-5-13-97 0 0,0 0 0 0 0,0 1 1 0 0,0-1-1 0 0,-1 1 0 0 0,1-1 0 0 0,-1 1 0 0 0,1-1 1 0 0,-1 1-1 0 0,1-1 0 0 0,-1 1 0 0 0,0-1 0 0 0,0 1 0 0 0,0 0-18 0 0,0-1 14 0 0,0 0 0 0 0,0 0 0 0 0,0 1 0 0 0,1-1-1 0 0,-1 0 1 0 0,0 1 0 0 0,0-1 0 0 0,1 0 0 0 0,-1 0-1 0 0,1 0 1 0 0,-1 1 0 0 0,1-1 0 0 0,0 0 0 0 0,-1 0-1 0 0,1 0 1 0 0,0 0 0 0 0,0 0 0 0 0,0 0 0 0 0,-1 0-1 0 0,1 0 1 0 0,0-1 0 0 0,0 1 0 0 0,0 0 0 0 0,1 0-1 0 0,-1-1 1 0 0,0 1 0 0 0,0-1 0 0 0,0 1 0 0 0,0-1-1 0 0,1 1 1 0 0,-1-1-14 0 0,1 0 19 0 0,-1 1-1 0 0,1 0 1 0 0,-1-1-1 0 0,1 1 0 0 0,-1 0 1 0 0,1 0-1 0 0,-1 0 1 0 0,0 0-1 0 0,1 0 0 0 0,-1 0 1 0 0,0 0-1 0 0,0 1 1 0 0,0-1-1 0 0,0 0 0 0 0,1 2-18 0 0,6 10 178 0 0,-7-13-164 0 0,0 1 0 0 0,1-1 0 0 0,-1 1 1 0 0,0-1-1 0 0,0 0 0 0 0,0 1 0 0 0,0-1 0 0 0,1 0 0 0 0,-1 0 0 0 0,0 0 1 0 0,0 0-1 0 0,0 0 0 0 0,1 0 0 0 0,-1 0 0 0 0,0 0-14 0 0,6 0 41 0 0,-5 0-28 0 0,-1 0 0 0 0,1-1 0 0 0,0 1 0 0 0,-1 0 1 0 0,1-1-1 0 0,0 1 0 0 0,-1-1 0 0 0,1 1 0 0 0,-1-1 0 0 0,1 0 0 0 0,-1 0 0 0 0,1 1 0 0 0,-1-1 0 0 0,1-1-13 0 0,6-2 56 0 0,12-5 81 0 0,-13 6-76 0 0,0 0-1 0 0,0-1 0 0 0,-1 0 1 0 0,5-2-61 0 0,-9 4 10 0 0,0 0 0 0 0,0 1 1 0 0,0-1-1 0 0,0 0 0 0 0,-1 0 1 0 0,1 0-1 0 0,-1 0 0 0 0,1-1 1 0 0,0 0-11 0 0,3-8 14 0 0,-4 9-6 0 0,0 0 0 0 0,0-1 0 0 0,0 1-1 0 0,0 0 1 0 0,1 0 0 0 0,-1 0-1 0 0,1 0 1 0 0,-1 0 0 0 0,1 0-8 0 0,0 0 1 0 0,-1 1 0 0 0,1-1 0 0 0,-1 0 0 0 0,1 0 0 0 0,-1 0 0 0 0,0 0 0 0 0,0 0 0 0 0,0-1 0 0 0,0 1 0 0 0,0 0 0 0 0,-1 0 0 0 0,1-1 0 0 0,-1 1 0 0 0,1-1-1 0 0,2-10 0 0 0,3 1 0 0 0,-5 10 0 0 0,0 1 0 0 0,0-1 0 0 0,-1 1 0 0 0,1-1 0 0 0,0 1 0 0 0,-1-1 0 0 0,1 1 0 0 0,-1-1 0 0 0,0 0 0 0 0,1 1 0 0 0,-1-1 0 0 0,0 0 0 0 0,0 1 0 0 0,0-1 0 0 0,-1-6 0 0 0,1 1-1 0 0,-2-1 0 0 0,1 1 1 0 0,-3-6 0 0 0,-1-11-33 0 0,2-1-57 0 0,3 18 64 0 0,-1 1 0 0 0,0 0 0 0 0,0 0 0 0 0,0 0 0 0 0,-1 0 0 0 0,0 1 0 0 0,0-1 0 0 0,-1 0 1 0 0,0 0 25 0 0,-4-11-104 0 0,1-1-38 0 0,1-14-127 0 0,-6 1-10 0 0,6-1 2 0 0,1 16 142 0 0,1 9 69 0 0,2 1 0 0 0,-1-1 0 0 0,1 0 0 0 0,0 1 0 0 0,0-1 0 0 0,1 0 66 0 0,0 4-38 0 0,0-1-1 0 0,-1 0 1 0 0,1 1-1 0 0,-1-1 0 0 0,0 1 1 0 0,0 0-1 0 0,0-1 0 0 0,0 1 1 0 0,-1-1 38 0 0,-3-11-152 0 0,4 11 127 0 0,0 1 0 0 0,1-1 0 0 0,-1 0 0 0 0,1 0 1 0 0,0-3 24 0 0,0 2-65 0 0,0 5 52 0 0,0 8 97 0 0,3 20 222 0 0,1-17-224 0 0,3 7 58 0 0,-5 1 55 0 0,1 3 53 0 0,1-11-85 0 0,5 3 34 0 0,-6-8-109 0 0,0 0 0 0 0,-1 0 0 0 0,1 0 0 0 0,-1 0 0 0 0,0 1 0 0 0,0 4-88 0 0,4 12 216 0 0,2-2-36 0 0,0-6-52 0 0,-3-6-32 0 0,-1 0 1 0 0,0 0 0 0 0,0 0-1 0 0,0 3-96 0 0,1 20 214 0 0,2-12-174 0 0,-3-9-38 0 0,1 18-2 0 0,6-8-12 0 0,-6 8-36 0 0,6 3 48 0 0,-11-29-129 0 0,1 0 41 0 0,0 2 17 0 0,1 1 129 0 0,0 3 191 0 0,-1-3-46 0 0,0-1-111 0 0,0-2-64 0 0,0 1-61 0 0,-1-1-52 0 0,1 0-62 0 0,0 0-71 0 0,0 0-81 0 0,0 0-17 0 0,-1 0-67 0 0,1 0-72 0 0,0 0-78 0 0,0 0-82 0 0,0 0-88 0 0,0 1-92 0 0,1-1-99 0 0,-1 2-245 0 0,2 1-33 0 0,6 12-2458 0 0</inkml:trace>
  <inkml:trace contextRef="#ctx0" brushRef="#br0" timeOffset="-11900.37">9514 332 5072 0 0,'0'0'144'0'0,"-3"3"1"0"0,0-1-158 0 0,0 1 39 0 0,-6 2 121 0 0,0 0 60 0 0,-11 6 356 0 0,19-11-558 0 0,-4 2 122 0 0,5-2-96 0 0,-1 1 1 0 0,0-1-1 0 0,1 0 1 0 0,-1 1-1 0 0,1-1 1 0 0,-1 0-1 0 0,0 1 1 0 0,1-1-1 0 0,-1 0 0 0 0,1 1 1 0 0,-1-1-1 0 0,1 1 1 0 0,-1-1-1 0 0,1 1 1 0 0,0 0-1 0 0,-1-1 1 0 0,1 1-1 0 0,0-1 1 0 0,-1 1-1 0 0,1 0 1 0 0,0-1-1 0 0,-1 1-31 0 0,-1 4 110 0 0,-10 11 172 0 0,-5 0-68 0 0,13-13-159 0 0,0 0 1 0 0,0 1-1 0 0,1-1 1 0 0,-1 1-1 0 0,1 0 1 0 0,0 0-1 0 0,-1 2-55 0 0,-2 8 181 0 0,2-2-70 0 0,-4 10 48 0 0,-1-8-49 0 0,-1 2 37 0 0,6-10-59 0 0,0 0 0 0 0,0 0 0 0 0,0 1 0 0 0,1 0 0 0 0,0-1 0 0 0,-1 5-88 0 0,1 0 128 0 0,0 4 22 0 0,-1 2 27 0 0,1-4-27 0 0,-1-2 15 0 0,0 3 52 0 0,1-5-104 0 0,0 1 1 0 0,1-1 0 0 0,0 1 0 0 0,0 2-114 0 0,1 0 140 0 0,1 2 45 0 0,0 1 16 0 0,-1 3 19 0 0,3-1-37 0 0,-2-15-162 0 0,1 0 1 0 0,-1 0-1 0 0,1 1 1 0 0,0-1-1 0 0,0 0 1 0 0,0 0 0 0 0,0 0-1 0 0,0 0 1 0 0,0 0-1 0 0,0 0 1 0 0,1 0-1 0 0,-1 0 1 0 0,2 0-22 0 0,10 11 173 0 0,-11-10 10 0 0,1-3 1 0 0,9 1 6 0 0,8 0 121 0 0,-17-1-253 0 0,0 0 0 0 0,0 0 0 0 0,0-1 0 0 0,0 1 0 0 0,-1 0 0 0 0,1-1 1 0 0,0 0-1 0 0,0 0 0 0 0,0 0-58 0 0,2-1 101 0 0,17-10 172 0 0,-12 5-184 0 0,0-1-34 0 0,-7 6-32 0 0,0-1 0 0 0,0 1 1 0 0,0 0-1 0 0,0 0 0 0 0,1 0 0 0 0,0 0-23 0 0,9-5 52 0 0,-2-2-37 0 0,-6 4-3 0 0,-1 0-1 0 0,0 0 1 0 0,0 0 0 0 0,-1-1 0 0 0,1 0-12 0 0,-1 1 11 0 0,1-1 0 0 0,0 1-1 0 0,0 0 1 0 0,0 0 0 0 0,0 0-11 0 0,-2 4 0 0 0,-1 0 1 0 0,0-1-1 0 0,1 1 1 0 0,-1 0 0 0 0,0-1-1 0 0,0 1 1 0 0,0 0-1 0 0,0-1 1 0 0,0 1-1 0 0,-1-1 1 0 0,1 1-1 0 0,0-1 1 0 0,-1 0-1 0 0,1 1 1 0 0,-1-1-1 0 0,1 0 1 0 0,-1 1-1 0 0,0-1 1 0 0,0 0 0 0 0,0 0-1 0 0,0 1 2 0 0,0-1 0 0 0,1 0 1 0 0,-1 1-1 0 0,0-1 0 0 0,1 0 1 0 0,-1 1-1 0 0,1-1 1 0 0,-1 1-1 0 0,1-1 0 0 0,0 0 1 0 0,0 1-1 0 0,-1 0 1 0 0,1-1-1 0 0,1 1-2 0 0,2-7 20 0 0,0 1-22 0 0,-2 1 0 0 0,1-1-1 0 0,-1 0 1 0 0,1-3 2 0 0,-1 0-39 0 0,-1-1 0 0 0,0 0 0 0 0,0 0 0 0 0,-1-4 39 0 0,0 13-7 0 0,0 1 0 0 0,0-1 0 0 0,0 1 0 0 0,0-1 0 0 0,1 1 0 0 0,-1-1 1 0 0,1 1-1 0 0,-1-1 0 0 0,1 1 0 0 0,-1-1 0 0 0,1 1 0 0 0,0 0 0 0 0,0-1 1 0 0,0 1-1 0 0,0 0 7 0 0,4-5-9 0 0,-2 3-73 0 0,-3 3-14 0 0,0 0 26 0 0,0 0 6 0 0,-1 7-21 0 0,1-5 77 0 0,0-1 1 0 0,0 1-1 0 0,0-1 1 0 0,0 1 0 0 0,0 0-1 0 0,0-1 1 0 0,0 1-1 0 0,1-1 1 0 0,-1 1 0 0 0,0-1-1 0 0,1 1 1 0 0,-1-1-1 0 0,1 1 8 0 0,3 1-8 0 0,3 2-5 0 0,-6 10-14 0 0,-1-13 23 0 0,0 0 1 0 0,0 1 0 0 0,0-1-1 0 0,0 0 1 0 0,0 1 0 0 0,0-1-1 0 0,1 0 1 0 0,0 0 0 0 0,-1 0-1 0 0,1 1 1 0 0,0-1 3 0 0,9 21-45 0 0,-7-1 37 0 0,-3-19 8 0 0,0 1 0 0 0,1-1 0 0 0,-1 0 0 0 0,1 0 0 0 0,-1 0 0 0 0,1 1 0 0 0,0-1 0 0 0,0 0 0 0 0,0 0 0 0 0,2 2 0 0 0,1 5 0 0 0,28 69 0 0 0,-27-60 0 0 0,8-4 0 0 0,0 1 0 0 0,-4 0 0 0 0,-6-15 0 0 0,1 1 0 0 0,-2 1-29 0 0,-1 0-73 0 0,-1-1-76 0 0,0 0-116 0 0,0-1 96 0 0,0-1-34 0 0,0 1-320 0 0,0-1 73 0 0,1 1-46 0 0,0-1-624 0 0,4 0-493 0 0,4 0-938 0 0</inkml:trace>
  <inkml:trace contextRef="#ctx0" brushRef="#br0" timeOffset="-11299.8">9877 442 6384 0 0,'0'3'184'0'0,"0"5"-62"0"0,0 1-58 0 0,0 16-34 0 0,0-23-30 0 0,0 0-1 0 0,0 0 1 0 0,0-1 0 0 0,0 1 0 0 0,1 0 0 0 0,-1 0-1 0 0,1 0 1 0 0,-1-1 0 0 0,1 1 0 0 0,0 0 0 0 0,-1-1 0 0 0,1 1-1 0 0,0 0 1 0 0,0-1 0 0 0,0 1 0 0 0,1-1 0 0 0,-1 0-1 0 0,0 1 1 0 0,0-1 0 0 0,1 0 0 0 0,-1 1 0 0 0,7 5 35 0 0,-1 3 48 0 0,-2-2 54 0 0,-2 2 46 0 0,2 9 284 0 0,1 1 100 0 0,4 1 229 0 0,-6-8-419 0 0,0 3 125 0 0,6 3 53 0 0,-7-14-476 0 0,0 0 39 0 0,2 7 206 0 0,-4-7-166 0 0,1-1 1 0 0,0 1-1 0 0,0-1 1 0 0,0 0 0 0 0,1 0-1 0 0,-1 0 1 0 0,1 0 0 0 0,1 0-159 0 0,-2-2 72 0 0,0 0 0 0 0,-1-1 0 0 0,1 1 1 0 0,-1 0-1 0 0,1 0 0 0 0,-1 0 0 0 0,1 2-72 0 0,1 11 405 0 0,-1-2-46 0 0,4-3-72 0 0,-1-2-79 0 0,-2-1-24 0 0,-3-7-164 0 0,0 1 0 0 0,0-1 0 0 0,0 1 0 0 0,1-1 0 0 0,-1 1-1 0 0,0-1 1 0 0,0 1 0 0 0,0-1 0 0 0,1 0 0 0 0,-1 1 0 0 0,0-1 0 0 0,0 1-1 0 0,1-1 1 0 0,-1 0 0 0 0,0 1 0 0 0,1-1 0 0 0,-1 0 0 0 0,1 0 0 0 0,-1 1 0 0 0,0-1-1 0 0,1 0 1 0 0,-1 0 0 0 0,1 1 0 0 0,-1-1 0 0 0,0 0 0 0 0,1 0 0 0 0,-1 0 0 0 0,1 0-1 0 0,-1 0 1 0 0,1 0 0 0 0,-1 0 0 0 0,1 0 0 0 0,-1 0 0 0 0,1 0 0 0 0,-1 0 0 0 0,1 0-20 0 0,1 0 456 0 0,-2 0-34 0 0,0 0-140 0 0,0 0-68 0 0,0 0-13 0 0,0 0-7 0 0,0 0-28 0 0,0 0-7 0 0,-2 0-6 0 0,-2 0-100 0 0,2 1-29 0 0,1-1-1 0 0,-1 0 1 0 0,0 0 0 0 0,0 0-1 0 0,0 0 1 0 0,0-1-1 0 0,1 1 1 0 0,-1 0-1 0 0,0-1 1 0 0,0 1-1 0 0,-1-1-23 0 0,-2-7 126 0 0,-3-9 21 0 0,6 13-100 0 0,-2-8 60 0 0,5 0-105 0 0,-1 9-22 0 0,0 0 1 0 0,0 0-1 0 0,0 1 1 0 0,0-1-1 0 0,-1 0 0 0 0,1 0 1 0 0,-1 1-1 0 0,0-2 20 0 0,-3-5-47 0 0,3 7 34 0 0,0-1 0 0 0,-1 1-1 0 0,1 0 1 0 0,0-1 0 0 0,1 0 0 0 0,-1 1 0 0 0,0-1 13 0 0,1 1-13 0 0,0 0 0 0 0,0 1 0 0 0,0-1 0 0 0,0 0 0 0 0,0 1 0 0 0,0-1 0 0 0,1 0 0 0 0,-1 1 0 0 0,0-1 0 0 0,1 0 13 0 0,3-8-66 0 0,3-9-52 0 0,-5 4-37 0 0,0 3 3 0 0,6-4 3 0 0,6 2 15 0 0,-4 5 11 0 0,-2 1-5 0 0,0 1-41 0 0,0 1 66 0 0,3 1 52 0 0,-8 4 50 0 0,0 0 0 0 0,0 1 0 0 0,0-1 0 0 0,0 1-1 0 0,0 0 1 0 0,0 0 0 0 0,0 0 0 0 0,0 0 0 0 0,0 0 0 0 0,0 1 0 0 0,0-1 0 0 0,0 1 0 0 0,2 0 1 0 0,0 1-2 0 0,2 0 0 0 0,-1 0 0 0 0,0 0 0 0 0,-1 0-1 0 0,1 1 1 0 0,0 0 0 0 0,-1 0 0 0 0,1 1 0 0 0,3 2 2 0 0,21 21-137 0 0,0-6 98 0 0,-26-18 32 0 0,0 0 0 0 0,-1 0 0 0 0,1 1 1 0 0,-1-1-1 0 0,0 1 0 0 0,0 0 0 0 0,0 0 0 0 0,0 0 1 0 0,-1 1-1 0 0,0-1 0 0 0,0 0 0 0 0,1 3 7 0 0,8 15-3 0 0,5-2 40 0 0,-10-14-9 0 0,-4-3-7 0 0,1-1 0 0 0,0 1 0 0 0,-1 0 0 0 0,1 0 0 0 0,-1 0 1 0 0,0 0-1 0 0,0 1 0 0 0,0-1 0 0 0,0 1 0 0 0,-1-1 0 0 0,1 1 0 0 0,0 2-21 0 0,9 14 18 0 0,-9-17-18 0 0,0-1 0 0 0,0 1 0 0 0,0 0 0 0 0,0 0 0 0 0,-1 0 0 0 0,1 0 0 0 0,-1 1 0 0 0,0-1 0 0 0,0 0 0 0 0,0 1 0 0 0,-1-1 0 0 0,1 1 0 0 0,-1 9 13 0 0,0-13-12 0 0,0 0 0 0 0,0 0 0 0 0,0 0 1 0 0,0 0-1 0 0,0 0 0 0 0,0 0 0 0 0,0 1 1 0 0,0-1-1 0 0,0 0 0 0 0,0 0 0 0 0,0 0 0 0 0,0 0 1 0 0,0 0-1 0 0,0 0 0 0 0,0 0 0 0 0,0 0 1 0 0,0 0-1 0 0,0 0 0 0 0,0 1 0 0 0,0-1 0 0 0,0 0 1 0 0,0 0-1 0 0,0 0 0 0 0,0 0 0 0 0,0 0 0 0 0,0 0 1 0 0,0 0-1 0 0,0 0 0 0 0,0 0 0 0 0,0 0 1 0 0,0 0-1 0 0,0 0 0 0 0,0 0 0 0 0,1 0 0 0 0,-1 0 1 0 0,0 1-1 0 0,0-1 0 0 0,0 0 0 0 0,0 0 1 0 0,0 0-1 0 0,0 0 0 0 0,0 0 0 0 0,0 0 0 0 0,0 0 1 0 0,0 0-1 0 0,1 0 0 0 0,-1 0 0 0 0,0 0 0 0 0,0 0 1 0 0,0 0-1 0 0,0 0 0 0 0,0 0 0 0 0,0 0 1 0 0,0 0-1 0 0,0 0 0 0 0,0 0 0 0 0,0-1-1 0 0,8 3 50 0 0,-4 4 34 0 0,-2 2 42 0 0,-2 2 46 0 0,0-4-63 0 0,-3-6 11 0 0,-8 0-2 0 0,9 0-12 0 0,-1 0-2 0 0,0 0-67 0 0,-15-1 364 0 0,15 1-363 0 0,1-2-50 0 0,-3-11 140 0 0,-6 0-42 0 0,9 11-105 0 0,2-4-57 0 0,0-1 19 0 0,1-13-84 0 0,-5 3-28 0 0,0 8 96 0 0,-2-2-3 0 0,4 1-13 0 0,1 2-30 0 0,3-2-57 0 0,-1 8 145 0 0,7-25-303 0 0,-3-2-39 0 0,-5 19 182 0 0,1 2 48 0 0,2 0 19 0 0,1-2-11 0 0,1-1-16 0 0,-4 8 99 0 0,4-12-264 0 0,7-1-52 0 0,-10 13 301 0 0,0 0 0 0 0,0 1 0 0 0,0-1 1 0 0,0 0-1 0 0,0 0 0 0 0,0-1 67 0 0,5-10-184 0 0,4 4 74 0 0,2 5-27 0 0,-10-1 60 0 0,2 0 4 0 0,-5 6 71 0 0,1 0 0 0 0,-1-1 0 0 0,1 1 0 0 0,-1 0 0 0 0,1 0 1 0 0,-1 0-1 0 0,1 0 0 0 0,-1 0 0 0 0,1 0 0 0 0,-1 0 0 0 0,1 0 0 0 0,-1 0 0 0 0,0 1 0 0 0,1-1 1 0 0,-1 0-1 0 0,1 0 0 0 0,-1 0 0 0 0,1 0 0 0 0,-1 1 0 0 0,1-1 0 0 0,-1 0 2 0 0,10 5-37 0 0,-1 1-1 0 0,0 0 1 0 0,8 6 37 0 0,1 4 18 0 0,44 45 279 0 0,-29-27-110 0 0,-30-31-164 0 0,0 1 1 0 0,0 0 0 0 0,0 0-1 0 0,-1 0 1 0 0,1 1-24 0 0,6 12 45 0 0,-6-11-40 0 0,2 7 69 0 0,6-8-15 0 0,-6 9-48 0 0,-3-11-7 0 0,0 0 1 0 0,0-1 0 0 0,0 1-1 0 0,0 0 1 0 0,1-1 0 0 0,-1 1-1 0 0,2 0-4 0 0,8 9 21 0 0,2-2-25 0 0,-12-9 133 0 0,0 0-99 0 0,0-1-86 0 0,1 1-70 0 0,-1-1-36 0 0,1 0-34 0 0,8 0-862 0 0,-9 0 857 0 0,0 0 42 0 0,0 0-795 0 0</inkml:trace>
  <inkml:trace contextRef="#ctx0" brushRef="#br0" timeOffset="-10999.97">10997 505 6952 0 0,'0'0'201'0'0,"-3"0"-4"0"0,-6 4-170 0 0,4 2 36 0 0,-1 4 99 0 0,4-4-37 0 0,-1 0 36 0 0,0 2 131 0 0,0 0 90 0 0,-7 9 308 0 0,-4 10 280 0 0,6-6-402 0 0,-3-2-225 0 0,-1 1 62 0 0,8-8-147 0 0,2 1 48 0 0,0 2-97 0 0,-4 8 170 0 0,0-1-36 0 0,4-9-158 0 0,1 7 258 0 0,1-16-336 0 0,-1 0 0 0 0,1 0 0 0 0,0 0 0 0 0,0 0 0 0 0,0 0 0 0 0,1 0 0 0 0,-1 0 0 0 0,1 0 0 0 0,0 0 1 0 0,1 2-108 0 0,3 2 150 0 0,-4-6-115 0 0,0-1 0 0 0,0 1-1 0 0,0-1 1 0 0,-1 1-1 0 0,1-1 1 0 0,0 1-1 0 0,-1 0 1 0 0,1-1-1 0 0,-1 1 1 0 0,1 0-1 0 0,-1 1-34 0 0,0-1 242 0 0,3-2-14 0 0,9 4-60 0 0,2 6 2 0 0,-11-8-37 0 0,1-1-60 0 0,5-1-17 0 0,-7-1-11 0 0,13-2 104 0 0,-1-7 28 0 0,-11 8-60 0 0,0 0-40 0 0,-1 2-24 0 0,1 0-23 0 0,0 0-7 0 0,-1-1 23 0 0,3-12 168 0 0,8-4 15 0 0,-11 16-207 0 0,-1 0 0 0 0,0 0 1 0 0,1 0-1 0 0,-1-1 0 0 0,0 1 0 0 0,0-1 0 0 0,0 1 0 0 0,0-1 0 0 0,0 1 1 0 0,-1-1-1 0 0,1 1 0 0 0,0-1 0 0 0,-1 0 0 0 0,1 1 0 0 0,-1-1 0 0 0,1 0 1 0 0,-1 0-1 0 0,0 1 0 0 0,0-2-22 0 0,0 3 1 0 0,0-1 1 0 0,0 1-1 0 0,0-1 0 0 0,0 1 1 0 0,0-1-1 0 0,0 1 0 0 0,0-1 1 0 0,0 1-1 0 0,0-1 1 0 0,0 1-1 0 0,0-1 0 0 0,0 1 1 0 0,1-1-1 0 0,-1 1 0 0 0,0-1 1 0 0,0 1-1 0 0,1-1 0 0 0,-1 1 1 0 0,0 0-1 0 0,0-1 1 0 0,1 1-1 0 0,-1-1 0 0 0,0 1 1 0 0,1 0-1 0 0,-1-1 0 0 0,1 1 1 0 0,-1 0-1 0 0,1-1 1 0 0,-1 1-2 0 0,7-8-2 0 0,-6 6 2 0 0,0-1 0 0 0,0 1 0 0 0,-1-1 0 0 0,1 0 0 0 0,-1 1 0 0 0,0-1 0 0 0,0 0 0 0 0,0 0 0 0 0,0 1 0 0 0,0-1 0 0 0,-1 0 0 0 0,1 1 0 0 0,-1-1 0 0 0,-1-2 0 0 0,-2-3 0 0 0,3 7 0 0 0,0-1 0 0 0,0 1 0 0 0,0 0 0 0 0,0-1 0 0 0,0 1 0 0 0,1-1 0 0 0,-1 0 0 0 0,1 1 0 0 0,-1-1 0 0 0,1 1 0 0 0,0-1 0 0 0,-1 0 0 0 0,1 1 0 0 0,0-1 0 0 0,-1-29-2 0 0,-1 22-31 0 0,-2-2-82 0 0,1 5 14 0 0,0 0-36 0 0,0-2-101 0 0,0 1 55 0 0,0-2 17 0 0,-1-2-25 0 0,1 1-12 0 0,1 3-39 0 0,1 1 85 0 0,0-8-122 0 0,2 7 90 0 0,-1 3 4 0 0,0-1-74 0 0,1-1-94 0 0,-1 0-109 0 0,0-2 125 0 0,0 2 5 0 0,0 4 149 0 0,0-1-32 0 0,0 0-39 0 0,0 1-41 0 0,0 0-47 0 0,0 0-41 0 0,0 0-38 0 0,0 0-33 0 0,0-3-742 0 0,0 0-760 0 0</inkml:trace>
  <inkml:trace contextRef="#ctx0" brushRef="#br0" timeOffset="-10683.85">11186 553 8896 0 0,'3'2'200'0'0,"4"8"-63"0"0,8 20 316 0 0,-11-19-354 0 0,1-1-60 0 0,6 8-39 0 0,-6 9 0 0 0,1-12 58 0 0,-3-7 38 0 0,-1 0 49 0 0,0-1 51 0 0,-2 2 53 0 0,1-2 80 0 0,0-1-32 0 0,3 5 208 0 0,2 0-97 0 0,0-2-74 0 0,5 10 265 0 0,-10-16-494 0 0,2 6 230 0 0,0-3-51 0 0,0 0 8 0 0,5 4 98 0 0,-1-2-81 0 0,0 5 242 0 0,-2-2-140 0 0,-1-5-185 0 0,0-2-86 0 0,1-1-58 0 0,5 2 143 0 0,-1-1-42 0 0,4 5 43 0 0,-3 0-46 0 0,0-4 56 0 0,20-3 348 0 0,-21-2-467 0 0,3 0 51 0 0,3 0 87 0 0,9 0 197 0 0,-11-2-216 0 0,2-5 28 0 0,-3 2-83 0 0,-2 1-30 0 0,-6 2-111 0 0,1 0-1 0 0,-1 0 0 0 0,0 0 0 0 0,0 0 1 0 0,0-1-1 0 0,3-1-39 0 0,3-8 124 0 0,-5 1-16 0 0,0 1 5 0 0,3-1-40 0 0,0 4-51 0 0,-4 4-11 0 0,-1 0 0 0 0,0-1-1 0 0,0 1 1 0 0,0-1 0 0 0,0 1-1 0 0,-1-1-10 0 0,14-28 12 0 0,-12 18-29 0 0,-5-8-63 0 0,1 13 29 0 0,0-1-1 0 0,0 1-33 0 0,0-4-101 0 0,0 2-67 0 0,-1-1-67 0 0,-1 2-62 0 0,1 5 319 0 0,0 0-54 0 0,-1 1-52 0 0,0-1-53 0 0,1 0-50 0 0,-1 0-51 0 0,0-1-51 0 0,0 1-48 0 0,0 0-49 0 0,0 0-48 0 0,0 0-47 0 0,1 0-46 0 0,-1 0-46 0 0,0 0-46 0 0,1 0-43 0 0,0 1-45 0 0,-1-9-1231 0 0,1-6-1120 0 0</inkml:trace>
  <inkml:trace contextRef="#ctx0" brushRef="#br0" timeOffset="19020.12">9829 1515 8928 0 0,'0'0'200'0'0,"0"3"33"0"0,1 5-104 0 0,-1 14 156 0 0,-1-14-226 0 0,-1-2-37 0 0,-6 8-5 0 0,0 1 40 0 0,2 1 40 0 0,1 0 44 0 0,3 2 44 0 0,2 4 364 0 0,0 0-109 0 0,0-1-93 0 0,0 0-78 0 0,0 0-67 0 0,0 0-47 0 0,0 75 359 0 0,0-66-282 0 0,0 0 107 0 0,0-26-297 0 0,0-1 0 0 0,0 1 1 0 0,1-1-1 0 0,0 1 0 0 0,-1-1 1 0 0,1 1-1 0 0,0-1 0 0 0,1 1 0 0 0,-1-1-42 0 0,5 12 190 0 0,-3-2-62 0 0,3 6 85 0 0,3-6-36 0 0,6 3 100 0 0,16 16 127 0 0,-30-31-375 0 0,1 1 0 0 0,0-1 0 0 0,0 1 0 0 0,0-1 0 0 0,0 0 0 0 0,0 0 0 0 0,0 0 0 0 0,1 0 0 0 0,-1 0 0 0 0,0 0 0 0 0,1 0 0 0 0,-1-1 1 0 0,0 1-1 0 0,2-1-29 0 0,12 1 206 0 0,-11 0-131 0 0,-1-1 1 0 0,0 0 0 0 0,1 0 0 0 0,-1 0-1 0 0,0 0 1 0 0,1-1 0 0 0,-1 1 0 0 0,0-1 0 0 0,4-2-76 0 0,0-1 109 0 0,18-7 211 0 0,-7 2-211 0 0,6-13 136 0 0,-4-4-34 0 0,-9 9-162 0 0,-10 13-32 0 0,1-1 0 0 0,-1 1 0 0 0,1-1 0 0 0,-1 1 0 0 0,-1-1 0 0 0,1-2-17 0 0,0 2 14 0 0,0 0 0 0 0,-1 0 0 0 0,2 1 0 0 0,-1-1 0 0 0,0 1 0 0 0,2-2-14 0 0,-1 2 2 0 0,-1 0 0 0 0,0 0 0 0 0,-1-1 1 0 0,1 1-1 0 0,-1 0 0 0 0,0-1 0 0 0,0 1 1 0 0,0-1-1 0 0,0-4-2 0 0,0-45 51 0 0,-1 32-40 0 0,0 16-11 0 0,-1 0 0 0 0,0 0 0 0 0,0 0 0 0 0,-1 0 0 0 0,1 0 0 0 0,-1 0 0 0 0,0 1 0 0 0,-1-1 0 0 0,0 0 0 0 0,-10-30 0 0 0,11 27 0 0 0,2 6-1 0 0,0 1-1 0 0,-1 0 1 0 0,1 0-1 0 0,-1 0 1 0 0,0 0-1 0 0,1 0 1 0 0,-1 0-1 0 0,-1-1 2 0 0,-21-18-64 0 0,19 17 45 0 0,0-1-1 0 0,1 0 0 0 0,-1 0 1 0 0,2 0-1 0 0,-1-1 0 0 0,0 0 20 0 0,-9-15-78 0 0,11 18 66 0 0,-14-19-125 0 0,1 2-56 0 0,-1 2-63 0 0,-3-1-74 0 0,2 6 21 0 0,3 8-89 0 0,9-2 114 0 0,4 7 265 0 0,-1-1 1 0 0,1 1-1 0 0,0-1 0 0 0,0 1 0 0 0,-1 0 0 0 0,1-1 1 0 0,0 1-1 0 0,-1-1 0 0 0,1 1 0 0 0,0 0 1 0 0,-1-1-1 0 0,1 1 0 0 0,-1 0 0 0 0,1 0 1 0 0,0-1-1 0 0,-1 1 0 0 0,1 0 0 0 0,-1 0 1 0 0,1 0-1 0 0,-1-1 0 0 0,1 1 0 0 0,-1 0 0 0 0,1 0 1 0 0,-1 0-1 0 0,1 0 0 0 0,-1 0 0 0 0,1 0 1 0 0,-1 0-1 0 0,1 0 0 0 0,-1 0 0 0 0,1 0 1 0 0,-1 1 18 0 0,-1-1-144 0 0,1 0 50 0 0,-1 0 33 0 0,-2 0 35 0 0,-1 1 13 0 0,1-1-56 0 0,1 0-69 0 0,0 0-105 0 0,1 0-61 0 0,0 0-111 0 0,1-1 161 0 0,0 1-34 0 0,0 0-37 0 0,0 0-37 0 0,1 0-430 0 0</inkml:trace>
  <inkml:trace contextRef="#ctx0" brushRef="#br0" timeOffset="19367.43">10618 1941 10768 0 0,'0'0'241'0'0,"0"0"38"0"0,0 0 13 0 0,0 3-26 0 0,0 2-199 0 0,-3 0-39 0 0,-3-2-2 0 0,2-3 35 0 0,2 0 62 0 0,1 0 148 0 0,1 0 260 0 0,0 2 21 0 0,0 0-408 0 0,1 0-46 0 0,-1 0-24 0 0,-1 2 32 0 0,-1-3-36 0 0,-2 0 65 0 0,-1 0 97 0 0,1-1-69 0 0,0 0 37 0 0,0 1 42 0 0,-2-1 45 0 0,6 0-286 0 0,0 0 0 0 0,0 0 0 0 0,0 0 0 0 0,0 0 0 0 0,0 0 0 0 0,0 0 0 0 0,0 0 0 0 0,0 0 0 0 0,0 0 1 0 0,-1 0-1 0 0,1 0 0 0 0,0 0 0 0 0,0 0 0 0 0,0 0 0 0 0,0 0 0 0 0,0 0 0 0 0,0 0 0 0 0,0 0 0 0 0,0 0 1 0 0,0 0-1 0 0,0 0 0 0 0,0 0 0 0 0,-1 0 0 0 0,1 0 0 0 0,0-1 0 0 0,0 1 0 0 0,0 0 0 0 0,0 0 0 0 0,0 0 1 0 0,0 0-1 0 0,0 0 0 0 0,0 0 0 0 0,0 0 0 0 0,0 0 0 0 0,0 0 0 0 0,0 0 0 0 0,0 0 0 0 0,0 0 0 0 0,0 0 1 0 0,0-1-1 0 0,0 1 0 0 0,0 0 0 0 0,0 0 0 0 0,0 0 0 0 0,-1 0 0 0 0,1 0 0 0 0,0 0 0 0 0,0 0 0 0 0,1 0 1 0 0,-1 0-1 0 0,0 0 0 0 0,0-1 0 0 0,0 1 0 0 0,0 0 0 0 0,0 0 0 0 0,0 0 0 0 0,0 0-1 0 0,0-2-190 0 0,0 1 70 0 0,0-1 59 0 0,0 1 51 0 0,0-3 99 0 0,0-4 323 0 0,0 5-336 0 0,0 1-68 0 0,0 0-47 0 0,0 0-39 0 0,0 0-46 0 0,0 0-49 0 0,0 1-76 0 0,0-1-71 0 0,0-1-77 0 0,0 1-85 0 0,0 0-92 0 0,0 0-99 0 0,0 0-104 0 0,0 0-113 0 0,0-3-912 0 0,0-3-1022 0 0</inkml:trace>
  <inkml:trace contextRef="#ctx0" brushRef="#br0" timeOffset="19689.84">10934 1405 10016 0 0,'-9'0'170'0'0,"1"0"64"0"0,0 0 48 0 0,-2 0 33 0 0,-7 0-276 0 0,2 4-30 0 0,9 3 7 0 0,4-2 38 0 0,0 1 74 0 0,-3 1 102 0 0,-6-1 199 0 0,10-6-399 0 0,0 1 0 0 0,0-1 1 0 0,0 1-1 0 0,0-1 1 0 0,0 1-1 0 0,0-1 0 0 0,0 1 1 0 0,0 0-1 0 0,0 0 0 0 0,0-1 1 0 0,0 1-1 0 0,1 0 1 0 0,-1 0-1 0 0,0 0 0 0 0,1 0 1 0 0,-1 0-31 0 0,-2 7 227 0 0,3 0-41 0 0,0 0-44 0 0,-2 0-49 0 0,-3 0-21 0 0,-6 18 136 0 0,6-16-153 0 0,1 0-4 0 0,1-1 14 0 0,2-1 23 0 0,1 2 42 0 0,-1 19 142 0 0,2 36 338 0 0,-1-58-523 0 0,1 0 0 0 0,0 1 0 0 0,1-1 0 0 0,0 0 0 0 0,0 0 0 0 0,1 0 0 0 0,1 4-87 0 0,6 16 252 0 0,-5-1-48 0 0,-5-20-160 0 0,1-1 0 0 0,0 0 0 0 0,0 1 0 0 0,1-1 0 0 0,-1 0 0 0 0,1 1 0 0 0,1-1 0 0 0,-1 0 0 0 0,2 2-44 0 0,5 7 127 0 0,13 22 133 0 0,-7-15-128 0 0,1-5-35 0 0,-2-3-50 0 0,-1 4-5 0 0,-12-14-37 0 0,1 0-1 0 0,0 0 1 0 0,0-1 0 0 0,0 1 0 0 0,0 0-1 0 0,1-1 1 0 0,-1 0 0 0 0,1 1-1 0 0,2 1-4 0 0,6 3 28 0 0,-4-4-1 0 0,-1 1-1 0 0,-1 0 0 0 0,1 1 1 0 0,4 3-27 0 0,-8-6 4 0 0,-1 0 0 0 0,1-1-1 0 0,0 0 1 0 0,1 1 0 0 0,-1-1 0 0 0,0 0 0 0 0,0 0 0 0 0,1 0-1 0 0,-1 0 1 0 0,0 0 0 0 0,1 0 0 0 0,-1-1 0 0 0,1 1 0 0 0,-1-1-4 0 0,18 1 44 0 0,0-1 40 0 0,1-1 63 0 0,-19 1-136 0 0,0 0-1 0 0,-1 0 1 0 0,1-1-1 0 0,0 1 1 0 0,-1 0-1 0 0,1-1 1 0 0,-1 1-1 0 0,1-1 1 0 0,0 0 0 0 0,-1 0-1 0 0,1 1 1 0 0,-1-1-1 0 0,0 0 1 0 0,1 0-11 0 0,6-4 48 0 0,3 0 28 0 0,-10 5-68 0 0,0 0 1 0 0,0-1-1 0 0,0 1 0 0 0,0-1 0 0 0,0 1 0 0 0,1-1 0 0 0,-1 1 0 0 0,0-1 0 0 0,-1 0 0 0 0,1 0 0 0 0,0 1 0 0 0,0-1 0 0 0,0 0 0 0 0,0 0 0 0 0,-1 0 0 0 0,1 0 0 0 0,0 0 0 0 0,0-1-8 0 0,7-15 132 0 0,1 0-37 0 0,5-12-19 0 0,-10 15-24 0 0,-4-8-28 0 0,-1 14-15 0 0,2-9 34 0 0,-1 14-39 0 0,0-1 0 0 0,0 0-1 0 0,0 1 1 0 0,0-1 0 0 0,0 0-1 0 0,-1 1 1 0 0,0-1-1 0 0,-1-3-3 0 0,-6-16 42 0 0,-10-30-24 0 0,15 41-18 0 0,3 8-1 0 0,-1 0 0 0 0,0 0-1 0 0,0 1 1 0 0,-1-1 0 0 0,1 0 0 0 0,-1 1 0 0 0,0-1 0 0 0,0 1 0 0 0,-1-2 1 0 0,0 1-12 0 0,1 0-1 0 0,0-1 1 0 0,0 1 0 0 0,1 0 0 0 0,-1-1-1 0 0,1 1 1 0 0,0-2 12 0 0,-5-14-92 0 0,-6-3-41 0 0,7 16 102 0 0,-3-6-47 0 0,-26-43-324 0 0,6 12 97 0 0,21 34 236 0 0,1 0 1 0 0,-1-1-1 0 0,2 1 1 0 0,-1-1-1 0 0,-1-6 70 0 0,6 14-12 0 0,0 0 0 0 0,0 0 1 0 0,-1 1-1 0 0,1-1 1 0 0,-1 0-1 0 0,1 1 1 0 0,-1-1-1 0 0,0 1 11 0 0,1 1-5 0 0,1 1 0 0 0,-1-1 0 0 0,1 1 0 0 0,-1 0 0 0 0,0-1-1 0 0,1 1 1 0 0,-1-1 0 0 0,0 1 0 0 0,1 0 0 0 0,-1 0-1 0 0,0-1 1 0 0,1 1 0 0 0,-1 0 0 0 0,0 0 0 0 0,1 0 0 0 0,-1 0-1 0 0,0 0 1 0 0,0 0 5 0 0,1 0-1 0 0,0 0 0 0 0,0 0 0 0 0,-1 0 0 0 0,1 0 0 0 0,0 0 0 0 0,0 0 0 0 0,0 0 0 0 0,0 0 0 0 0,0 0 0 0 0,0 0 0 0 0,0 0 0 0 0,0 0-1 0 0,0 0 1 0 0,0 0 0 0 0,-1 0 0 0 0,1 0 0 0 0,0 0 0 0 0,0 0 0 0 0,0 0 0 0 0,0 0 0 0 0,0 0 0 0 0,0 0 0 0 0,0 0 0 0 0,0 0 0 0 0,0 0 0 0 0,0-1 0 0 0,0 1 0 0 0,0 0 0 0 0,-1 0 0 0 0,1 0 0 0 0,0 0-1 0 0,0 0 1 0 0,0 0 0 0 0,0 0 0 0 0,0 0 0 0 0,0 0 0 0 0,0 0 0 0 0,0 0 0 0 0,0 0 0 0 0,0 0 0 0 0,0-1 0 0 0,0 1 0 0 0,0 0 0 0 0,0 0 0 0 0,0 0 0 0 0,0 0 0 0 0,0 0 0 0 0,0 0 0 0 0,0 0 0 0 0,0 0-1 0 0,0 0 1 0 0,0 0 0 0 0,0-1 0 0 0,0 1 0 0 0,0 0 0 0 0,0 0 0 0 0,0 0 1 0 0,0-10-53 0 0,0 7-160 0 0,0 3-42 0 0,0 0 6 0 0,0 0 88 0 0,0 0 19 0 0,0 0-46 0 0,0 0-157 0 0,0 0-294 0 0,0 0-22 0 0,0 0-3 0 0</inkml:trace>
  <inkml:trace contextRef="#ctx0" brushRef="#br0" timeOffset="20345.76">11817 1641 8640 0 0,'0'0'197'0'0,"0"0"24"0"0,3 0 17 0 0,3 0-84 0 0,-2 0-20 0 0,-2 0 40 0 0,-1 0 141 0 0,-1 0 262 0 0,0 0 21 0 0,0-2-36 0 0,0-5-317 0 0,0 6-217 0 0,1 1-1 0 0,-1-1 1 0 0,0 0 0 0 0,0 1 0 0 0,0-1-1 0 0,0 0 1 0 0,0 1 0 0 0,0-1-1 0 0,0 0 1 0 0,0 0 0 0 0,0 1 0 0 0,0-1-1 0 0,0 0 1 0 0,0 1 0 0 0,0-1-1 0 0,-1 0 1 0 0,1 1 0 0 0,0-1 0 0 0,0 0-1 0 0,-1 1 1 0 0,1-1 0 0 0,-1 0-1 0 0,1 1 1 0 0,0-1 0 0 0,-1 1 0 0 0,1-1-1 0 0,-1 1 1 0 0,1-1 0 0 0,-1 1-1 0 0,0-1 1 0 0,1 1 0 0 0,-1 0 0 0 0,1-1-1 0 0,-1 1 1 0 0,0 0 0 0 0,1-1-1 0 0,-1 1 1 0 0,0 0 0 0 0,1 0 0 0 0,-1 0-1 0 0,0 0 1 0 0,0-1 0 0 0,1 1-1 0 0,-1 0 1 0 0,0 0 0 0 0,1 0-1 0 0,-1 1 1 0 0,0-1 0 0 0,0 0-28 0 0,-10 0 180 0 0,-14 0 90 0 0,4-3-111 0 0,7-3-32 0 0,13 5-108 0 0,0 0 1 0 0,-1 0-1 0 0,1 0 0 0 0,-1 1 0 0 0,1-1 1 0 0,-1 1-1 0 0,1-1 0 0 0,-1 1 1 0 0,1 0-1 0 0,-1-1 0 0 0,1 1 0 0 0,-1 0 1 0 0,0 0-20 0 0,-26 0 253 0 0,0 0-89 0 0,-60 0 117 0 0,82 0-269 0 0,1 1 0 0 0,-1 0 0 0 0,0 0 0 0 0,1 1 0 0 0,-4 1-12 0 0,4-1 14 0 0,-1-1-1 0 0,1 1 0 0 0,-1-1 0 0 0,0 0 0 0 0,-3 0-13 0 0,-7-1 55 0 0,-34 0-30 0 0,35 0-25 0 0,14 0 0 0 0,0 0 0 0 0,0 0 0 0 0,0 0 0 0 0,0 0 0 0 0,1 0 0 0 0,-1 0 0 0 0,0 0 0 0 0,0-1 0 0 0,0 1 0 0 0,0 0 0 0 0,1 0 0 0 0,-1-1 0 0 0,0 1 0 0 0,0-1 0 0 0,0 0 0 0 0,1 1 0 0 0,-1-1 0 0 0,1 0 0 0 0,0 0 0 0 0,-1 0 0 0 0,1 1 0 0 0,0-1 0 0 0,0 0 0 0 0,0 0 0 0 0,0 0 0 0 0,0 0 0 0 0,0 0 0 0 0,0 1 0 0 0,0-2 0 0 0,3-14 0 0 0,12-15 0 0 0,1-1 0 0 0,-3 16 0 0 0,0 4 0 0 0,-8 8 0 0 0,0-1 0 0 0,0 1 0 0 0,-1-1 0 0 0,0 0 0 0 0,0 0 0 0 0,1-2 0 0 0,-2 0 0 0 0,-2 4 0 0 0,1 0 0 0 0,-1 1 0 0 0,0-1 0 0 0,1 0 0 0 0,-1 1 0 0 0,1-1 0 0 0,0 1 0 0 0,0-1 0 0 0,0 1 0 0 0,0 0 0 0 0,0 0 0 0 0,1 0 0 0 0,-1 0 0 0 0,1 0 0 0 0,0 0 0 0 0,2 0 0 0 0,-4 2 0 0 0,-1-1 1 0 0,1 1-1 0 0,0 0 0 0 0,-1 0 0 0 0,1-1 0 0 0,-1 1 1 0 0,1-1-1 0 0,0 1 0 0 0,-1 0 0 0 0,1-1 0 0 0,-1 1 1 0 0,1-1-1 0 0,-1 1 0 0 0,0-1 0 0 0,1 1 1 0 0,-1-1-1 0 0,1 0 0 0 0,-1 1 0 0 0,0-1 0 0 0,1 0 1 0 0,-1 1-1 0 0,0-1 0 0 0,2-4 7 0 0,14-24 66 0 0,-5 24-20 0 0,-9 2-27 0 0,0-1-32 0 0,0 0 5 0 0,1 3 51 0 0,1 0 50 0 0,1 1 71 0 0,-5-3-116 0 0,0 2-54 0 0,0 1 0 0 0,0-1 0 0 0,0 1 0 0 0,0-1 0 0 0,0 0 0 0 0,0 1 0 0 0,0-1 0 0 0,1 1 0 0 0,-1-1 0 0 0,0 1 0 0 0,0-1 0 0 0,0 1 0 0 0,1-1 0 0 0,-1 1 0 0 0,0-1 0 0 0,1 1-1 0 0,-1-1 0 0 0,4-1 33 0 0,0 1 34 0 0,1 1 52 0 0,-5 2-53 0 0,0-1-61 0 0,0 0-1 0 0,0-1 1 0 0,0 1 0 0 0,0-1-1 0 0,0 1 1 0 0,0-1-1 0 0,1 1 1 0 0,-1 0-1 0 0,0-1 1 0 0,0 1 0 0 0,0-1-1 0 0,1 1 1 0 0,-1-1-1 0 0,0 1 1 0 0,1-1 0 0 0,-1 1-1 0 0,1-1 1 0 0,-1 0-1 0 0,0 1 1 0 0,1-1-1 0 0,-1 1 1 0 0,1-1 0 0 0,-1 0-1 0 0,1 1-4 0 0,0-1 5 0 0,-1 1 0 0 0,1-1 0 0 0,0 1 1 0 0,-1-1-1 0 0,1 1 0 0 0,-1-1 0 0 0,1 1 0 0 0,-1-1 0 0 0,1 1 0 0 0,-1-1 0 0 0,0 1 0 0 0,1 0 0 0 0,-1-1 1 0 0,0 1-1 0 0,1 0 0 0 0,-1 0 0 0 0,0-1 0 0 0,0 1 0 0 0,1 0 0 0 0,-1-1 0 0 0,0 1 0 0 0,0 0 0 0 0,0 0 0 0 0,0-1 1 0 0,0 1-6 0 0,0 6 37 0 0,-1-4-20 0 0,1-1 0 0 0,0 0 1 0 0,0 0-1 0 0,0 0 0 0 0,0 0 1 0 0,1 1-1 0 0,-1-1 0 0 0,1 0 1 0 0,-1 0-1 0 0,1 1-17 0 0,10 15 141 0 0,-6 9 3 0 0,2-12-23 0 0,2 6 97 0 0,-5-10-143 0 0,0 2 35 0 0,8 20 190 0 0,-6-13-157 0 0,-2-3-9 0 0,-2-9-62 0 0,0 0 1 0 0,0-1 0 0 0,0 0 0 0 0,1 1-1 0 0,1 0-72 0 0,1 6 145 0 0,1 0 0 0 0,-2 0-1 0 0,0 0 1 0 0,-1 1-1 0 0,0 1-144 0 0,6 23 341 0 0,1-7-61 0 0,-4-1-8 0 0,4 1-33 0 0,-5-3-14 0 0,6-8-1 0 0,-6 5-6 0 0,6-5-30 0 0,-6 5-18 0 0,1-13-59 0 0,-5-11-95 0 0,0-1 1 0 0,0 1-1 0 0,0-1 1 0 0,-1 0-1 0 0,1 1 1 0 0,-1-1 0 0 0,1 1-1 0 0,-1-1 1 0 0,0 1-1 0 0,1 0 1 0 0,-1-1-1 0 0,0 1 1 0 0,0-1-17 0 0,0 3-131 0 0,0-1 104 0 0,0 1 88 0 0,0 6 322 0 0,0-5-270 0 0,0-1-112 0 0,0-2-51 0 0,0 0-41 0 0,0-1-29 0 0,0 1-41 0 0,0 0-46 0 0,0 0-49 0 0,0-1-52 0 0,0 1-58 0 0,0 0-61 0 0,0 0-65 0 0,0-2 12 0 0,0 0-71 0 0,0 0-64 0 0,0 0-54 0 0,0 0-196 0 0,0 0-54 0 0,0 0-237 0 0,0 0-636 0 0</inkml:trace>
  <inkml:trace contextRef="#ctx0" brushRef="#br0" timeOffset="18334.27">9403 1436 7256 0 0,'0'0'165'0'0,"-2"0"22"0"0,-41 0 151 0 0,28 0-276 0 0,6-1-16 0 0,1-1 80 0 0,2 0 63 0 0,0-2 45 0 0,4 3-141 0 0,0 0 0 0 0,0 0 0 0 0,1 1 0 0 0,-1-1 0 0 0,0 0 1 0 0,0 1-1 0 0,0-1 0 0 0,0 1 0 0 0,-1-1-93 0 0,-6 1 240 0 0,-2 3-56 0 0,1 2 78 0 0,-8 1 132 0 0,-1-4-53 0 0,10-2-226 0 0,-12-1 112 0 0,6 5 23 0 0,-3 6 17 0 0,-8-4-62 0 0,19-3-84 0 0,0 0 0 0 0,0 0 0 0 0,-6 5-121 0 0,-3 1 156 0 0,4-4-103 0 0,10-4-47 0 0,0 0-1 0 0,1-1 1 0 0,-1 1 0 0 0,0 0 0 0 0,1 0-1 0 0,-1 0 1 0 0,1 0 0 0 0,0 0-1 0 0,-1 0 1 0 0,0 1-6 0 0,-2 3 20 0 0,1 1 0 0 0,-1-1 0 0 0,1 1 1 0 0,0 0-1 0 0,0 0-20 0 0,-1 0 29 0 0,-6 14 4 0 0,10-20-33 0 0,0 1 0 0 0,0 0 0 0 0,-1 0 0 0 0,1-1 0 0 0,0 1 0 0 0,0 0 0 0 0,0 0 0 0 0,0-1 0 0 0,0 1 0 0 0,0 0 0 0 0,0 0 1 0 0,0 0-1 0 0,0-1 0 0 0,0 1 0 0 0,1 0 0 0 0,-1 0 0 0 0,0-1 0 0 0,0 1 0 0 0,1 0 0 0 0,-1-1 0 0 0,0 1 0 0 0,1 0 0 0 0,-1-1 1 0 0,1 1-1 0 0,-1 0 0 0 0,11 4-14 0 0,-6 8-39 0 0,8 3 40 0 0,6 0 13 0 0,23 13 65 0 0,23 18 135 0 0,-36-26-49 0 0,-16-7-67 0 0,-10-10-54 0 0,1-1-1 0 0,-1 1 1 0 0,1-1 0 0 0,0 1-1 0 0,0-1 1 0 0,0 0-1 0 0,0-1 1 0 0,3 3-30 0 0,16 7 133 0 0,22 21 102 0 0,-23-16-82 0 0,1-1 79 0 0,-11-8-144 0 0,-1 1 37 0 0,27 23 373 0 0,-22-17-325 0 0,-13-12-121 0 0,-1 1 0 0 0,1-1 0 0 0,0 1 1 0 0,-1 0-1 0 0,2 4-52 0 0,8 10 198 0 0,-10-15-81 0 0,-5 12 69 0 0,-7-1-78 0 0,-14 11-18 0 0,14-16-59 0 0,8-7-26 0 0,0 0-1 0 0,-1-1 1 0 0,1 1 0 0 0,0-1-1 0 0,-1 0 1 0 0,1 1 0 0 0,0-1-1 0 0,-1 0 1 0 0,0 0 0 0 0,1 0-1 0 0,-1-1 1 0 0,0 1 0 0 0,1-1-1 0 0,-2 1-4 0 0,-19 0-37 0 0,11-2-29 0 0,0 1-43 0 0,-2-1-78 0 0,0 1-80 0 0,8 0 168 0 0,-6 0-70 0 0,8 0 75 0 0,-1-1-36 0 0,2 1-15 0 0,0-1-40 0 0,-1 1-45 0 0,1-1-54 0 0,0 0 4 0 0,1 0-46 0 0,-1-1-48 0 0,0 1-51 0 0,1-1-57 0 0,-1 0-58 0 0,1 0-64 0 0,-1 0-67 0 0,-1-2-547 0 0,-1-1-38 0 0,-1-2-740 0 0</inkml:trace>
  <inkml:trace contextRef="#ctx0" brushRef="#br0" timeOffset="18666.55">9151 1326 7688 0 0,'0'0'166'0'0,"0"0"29"0"0,0 0 14 0 0,0 0 34 0 0,2 2 90 0 0,5 7-118 0 0,-3 0 55 0 0,-1 21 359 0 0,-4-22-498 0 0,0 14 139 0 0,3-15-136 0 0,0 0 39 0 0,7 11 155 0 0,-8-14-274 0 0,0-1 0 0 0,-1 0 0 0 0,1 0 0 0 0,0 1-1 0 0,-1-1 1 0 0,0 1 0 0 0,0 2-54 0 0,2 9 169 0 0,3 6 145 0 0,2 4 73 0 0,-5-7-178 0 0,-1-12-120 0 0,-1 1 0 0 0,1 0 0 0 0,0 0 0 0 0,1-1 0 0 0,0 1 0 0 0,0-1-89 0 0,2 11 176 0 0,2 14 170 0 0,-5-24-277 0 0,6 22 209 0 0,-5-20-161 0 0,-1 0 0 0 0,0 0 0 0 0,0 7-117 0 0,0 3 143 0 0,1-1 35 0 0,10 36 467 0 0,-4-19-241 0 0,-3-11-177 0 0,-3-3-78 0 0,-1 0-51 0 0,-1-13-71 0 0,0 2 15 0 0,0-1 1 0 0,0 1-1 0 0,1-1 0 0 0,0 0 0 0 0,0 1 0 0 0,1-1 0 0 0,0 0 1 0 0,1 0-1 0 0,3 7-42 0 0,-3-11 31 0 0,-1 0 1 0 0,0 0-1 0 0,0 1 1 0 0,0-1-1 0 0,-1 0 1 0 0,0 1-1 0 0,0 0 1 0 0,0-1-1 0 0,0 1 0 0 0,-1 3-31 0 0,0-7 16 0 0,-1 1-1 0 0,1-1 1 0 0,0 1-1 0 0,0-1 1 0 0,1 1-1 0 0,-1-1 1 0 0,1 0-1 0 0,-1 1 1 0 0,1-1-1 0 0,-1 1 1 0 0,1-1-1 0 0,0 0 1 0 0,0 0-1 0 0,1 0 0 0 0,-1 0 1 0 0,0 1-1 0 0,1-1 1 0 0,-1-1-1 0 0,1 1 1 0 0,0 0-16 0 0,5 7 63 0 0,-1 4-14 0 0,-4 2 24 0 0,-2-2 32 0 0,2-4-49 0 0,5 3-23 0 0,-2-4-18 0 0,-3 5 65 0 0,-2-8-14 0 0,0 0-31 0 0,3 1-40 0 0,3-3-30 0 0,-2-3-94 0 0,-2 0 12 0 0,-2 0-33 0 0,1-1-122 0 0,-1-1-39 0 0,0 2 144 0 0,0 0 72 0 0,0-1 36 0 0,-1-4-89 0 0,1 3 3 0 0,0 0-76 0 0,0 1 68 0 0,1 0-36 0 0,-1 0-37 0 0,1 0-42 0 0,0 0-45 0 0,0 0-50 0 0,12-12-851 0 0</inkml:trace>
  <inkml:trace contextRef="#ctx0" brushRef="#br0" timeOffset="-14220.75">6327 711 5120 0 0,'0'0'116'0'0,"0"0"17"0"0,0 0 10 0 0,3-3-23 0 0,10-11 44 0 0,-7 7-46 0 0,-1 4 84 0 0,-1 1-64 0 0,10-4 524 0 0,-9-4 30 0 0,8 5-24 0 0,-9 2-584 0 0,1 0 67 0 0,4-5 212 0 0,10-13 633 0 0,-14 15-759 0 0,-2 2-79 0 0,1-7 49 0 0,1 3-65 0 0,4-5 17 0 0,-3 7-65 0 0,9-9 183 0 0,-10 8-184 0 0,-1-1-41 0 0,-2 0-80 0 0,0 2 103 0 0,9-4 42 0 0,-9 7-4 0 0,-2 3-7 0 0,-2-2-20 0 0,-9-12-79 0 0,8 8-27 0 0,3 5 19 0 0,0 1 0 0 0,0-1-1 0 0,0 1 1 0 0,0 0-1 0 0,-1-1 1 0 0,1 1 0 0 0,0-1-1 0 0,0 1 1 0 0,0-1-1 0 0,-1 1 1 0 0,1 0-1 0 0,0-1 1 0 0,-1 1 0 0 0,1 0-1 0 0,0-1 1 0 0,-1 1-1 0 0,1 0 1 0 0,0-1-1 0 0,-1 1 1 0 0,1 0 0 0 0,-1 0-1 0 0,1-1 1 0 0,0 1-1 0 0,-1 0 1 0 0,1 0 0 0 0,-1 0-1 0 0,1 0 1 0 0,-1 0-1 0 0,1 0 1 0 0,-1-1-1 0 0,1 1 1 0 0,-1 0 0 0 0,1 0-1 0 0,0 0 1 0 0,-1 1-1 0 0,0-1 2 0 0,-4-3-69 0 0,4 2 68 0 0,0 0 0 0 0,-1-1 0 0 0,1 1 1 0 0,-1 0-1 0 0,1 0 0 0 0,-1 1 0 0 0,1-1 0 0 0,-1 0 0 0 0,0 0 1 0 0,1 1-1 0 0,-1-1 0 0 0,0 1 0 0 0,-1-1 1 0 0,-18 0 74 0 0,20 1-74 0 0,1 0 1 0 0,-1 0-1 0 0,1 0 1 0 0,-1 0-1 0 0,1 0 1 0 0,-1 0-1 0 0,1 0 1 0 0,-1 0-1 0 0,1 0 1 0 0,-1 0-1 0 0,1 0 1 0 0,-1 0-1 0 0,1 0 1 0 0,-1 0-1 0 0,1-1 1 0 0,-1 1-1 0 0,1 0 1 0 0,-1 0-1 0 0,1 0 1 0 0,0-1-1 0 0,-1 1 1 0 0,1 0-1 0 0,-1-1 1 0 0,1 1-1 0 0,0 0 1 0 0,-1-1-1 0 0,1 1 1 0 0,0-1-1 0 0,-1 1 1 0 0,1 0-1 0 0,0-1 1 0 0,0 0-1 0 0,-5-5 0 0 0,5 6-1 0 0,0-1 1 0 0,0 1 0 0 0,0 0 0 0 0,-1 0-1 0 0,1 0 1 0 0,0-1 0 0 0,0 1 0 0 0,0 0 0 0 0,0 0-1 0 0,-1 0 1 0 0,1 0 0 0 0,0 0 0 0 0,0-1-1 0 0,-1 1 1 0 0,1 0 0 0 0,0 0 0 0 0,0 0-1 0 0,0 0 1 0 0,-1 0 0 0 0,1 0 0 0 0,0 0-1 0 0,0 0 1 0 0,-1 0 0 0 0,1 0 0 0 0,0 0 0 0 0,0 0-1 0 0,-1 0 1 0 0,1 0 0 0 0,0 0 0 0 0,0 0-1 0 0,-1 0 1 0 0,1 0 0 0 0,0 1 0 0 0,0-1-1 0 0,-1 0 1 0 0,-3 7-47 0 0,0-2-11 0 0,4-4 52 0 0,-1-1 0 0 0,0 0 0 0 0,0 1 0 0 0,0-1 0 0 0,1 0 0 0 0,-1 1 0 0 0,0-1-1 0 0,0 0 1 0 0,0 0 0 0 0,0 0 0 0 0,1 0 0 0 0,-1 0 0 0 0,0 0 0 0 0,-1 0 6 0 0,1 0-5 0 0,1 0-1 0 0,-1 0 1 0 0,0 0 0 0 0,0 0 0 0 0,0 0-1 0 0,0 0 1 0 0,0 0 0 0 0,1 0 0 0 0,-1 0 0 0 0,0 1-1 0 0,0-1 1 0 0,0 0 0 0 0,0 1 0 0 0,0-1 5 0 0,-4 11-72 0 0,-6-4 3 0 0,10-7 65 0 0,0 0 0 0 0,0 1 0 0 0,-1-1 0 0 0,1 1 0 0 0,0-1 0 0 0,1 1 0 0 0,-1 0 0 0 0,0-1 0 0 0,0 1 0 0 0,0 0 0 0 0,0 0 1 0 0,0-1-1 0 0,1 1 0 0 0,-1 0 0 0 0,0 0 0 0 0,1 0 4 0 0,-16 31-66 0 0,14-27 59 0 0,1-1-1 0 0,0 1 1 0 0,1 0-1 0 0,-1-1 1 0 0,1 1 0 0 0,0 0-1 0 0,0 0 1 0 0,0 0-1 0 0,1 2 8 0 0,0 3-7 0 0,-1-7 9 0 0,0 0 0 0 0,-1 0 1 0 0,1 0-1 0 0,-1 0 0 0 0,1 0 1 0 0,-1-1-1 0 0,0 1 0 0 0,0 0 0 0 0,0 0 1 0 0,-2 1-3 0 0,3-3 3 0 0,-1 0 0 0 0,0 1 1 0 0,0-1-1 0 0,1 1 0 0 0,-1-1 1 0 0,1 0-1 0 0,-1 1 1 0 0,1 0-1 0 0,0-1 0 0 0,-1 1 1 0 0,1-1-1 0 0,0 1 0 0 0,0-1 1 0 0,0 1-1 0 0,0-1 0 0 0,1 1 1 0 0,-1 0-1 0 0,0-1 0 0 0,1 2-3 0 0,5 12 73 0 0,-5-12-52 0 0,0 1 0 0 0,0-1 0 0 0,0 0 0 0 0,0 1 0 0 0,0-1 0 0 0,-1 0 1 0 0,1 1-1 0 0,-1 1-21 0 0,2 13 114 0 0,5 1-25 0 0,-3-9-36 0 0,17 43 331 0 0,-20-50-367 0 0,0 0 0 0 0,1 1 0 0 0,-1-1 0 0 0,1 0 0 0 0,-1 0 0 0 0,1 0 0 0 0,0 0 0 0 0,0-1 0 0 0,0 1 0 0 0,1 0 0 0 0,-1-1 0 0 0,1 0 0 0 0,-1 1 0 0 0,1-1-17 0 0,2 0 29 0 0,-4-2-22 0 0,-1 1 0 0 0,1-1 0 0 0,0 0 0 0 0,-1 1 0 0 0,1-1 0 0 0,0 0 0 0 0,-1 1-1 0 0,1-1 1 0 0,-1 1 0 0 0,1-1 0 0 0,-1 0 0 0 0,1 1 0 0 0,-1 0 0 0 0,1-1 0 0 0,-1 1 0 0 0,0-1 0 0 0,1 1 0 0 0,-1-1 0 0 0,0 1 0 0 0,1 0 0 0 0,-1-1 0 0 0,0 1-7 0 0,3 4 28 0 0,-1-2-7 0 0,1 0 1 0 0,0 0-1 0 0,0-1 0 0 0,0 1 1 0 0,0-1-1 0 0,1 0 1 0 0,-1 0-1 0 0,0 0 1 0 0,1-1-1 0 0,3 2-21 0 0,-1 0 26 0 0,26 2 103 0 0,-24 0-96 0 0,-7-4-25 0 0,1 0 0 0 0,-1 0 0 0 0,1 0 0 0 0,-1 0-1 0 0,1-1 1 0 0,-1 1 0 0 0,1 0 0 0 0,-1-1 0 0 0,1 1-1 0 0,0-1 1 0 0,-1 0 0 0 0,1 0 0 0 0,0 1 0 0 0,-1-1-8 0 0,6 0 32 0 0,-4 0-22 0 0,-1 0 0 0 0,0 0 0 0 0,0 0 0 0 0,0 0 0 0 0,0 0 0 0 0,1 0 0 0 0,-1-1 0 0 0,0 1 0 0 0,0-1 0 0 0,1 0-10 0 0,15-7-7 0 0,-15 7-8 0 0,0 0 1 0 0,0 0-1 0 0,0 0 0 0 0,0 1 0 0 0,0-1 0 0 0,0 1 0 0 0,3 0 15 0 0,-4 0-12 0 0,0 0 1 0 0,-1 0-1 0 0,1-1 0 0 0,0 1 1 0 0,0-1-1 0 0,0 1 0 0 0,0-1 1 0 0,0 1-1 0 0,-1-1 1 0 0,1 0-1 0 0,0 0 0 0 0,0 0 1 0 0,-1 0-1 0 0,1 0 0 0 0,0-1 12 0 0,12-12-153 0 0,-3 3 1 0 0,0 2-39 0 0,-8 8 171 0 0,0-1-45 0 0,-1 1-42 0 0,1 0-39 0 0,0 0-100 0 0,-1 0-57 0 0,1 0-53 0 0,-1-1-47 0 0,1 1-42 0 0,-1-1-37 0 0,4-3-573 0 0,1-2-477 0 0,2-2-706 0 0</inkml:trace>
  <inkml:trace contextRef="#ctx0" brushRef="#br0" timeOffset="-13889.05">6848 411 6704 0 0,'0'0'149'0'0,"2"2"23"0"0,2 2-94 0 0,-3-4-67 0 0,-1 0 1 0 0,1 1-1 0 0,-1-1 1 0 0,1 1-1 0 0,-1-1 1 0 0,1 1-1 0 0,-1-1 1 0 0,0 1 0 0 0,1-1-1 0 0,-1 1 1 0 0,0-1-1 0 0,1 1 1 0 0,-1-1-1 0 0,0 1 1 0 0,0-1-1 0 0,1 1 1 0 0,-1 0-12 0 0,2 11 72 0 0,-2 8-43 0 0,3-5 14 0 0,3-2 91 0 0,-1-3 8 0 0,0 2 44 0 0,-2-3-31 0 0,1 4 151 0 0,9 22 549 0 0,-9-26-647 0 0,1-1-65 0 0,1 2 89 0 0,-2-1-33 0 0,0 6 130 0 0,0-2-101 0 0,7 8 252 0 0,-8-8-253 0 0,2 2 99 0 0,5 4 79 0 0,2 5 12 0 0,-9-14-205 0 0,-2 1 105 0 0,-1-4-107 0 0,2 0-33 0 0,4 3 97 0 0,-1-2-98 0 0,1 4 123 0 0,0-1-65 0 0,-2-3-68 0 0,-1 4 82 0 0,-3 4 194 0 0,1-2 19 0 0,2-10-296 0 0,5-3-71 0 0,-5-1 142 0 0,-3 0-10 0 0,0 0-3 0 0,0 0-8 0 0,0 0-39 0 0,0 0-16 0 0,0 0-7 0 0,0 0 6 0 0,0 0 26 0 0,3 0 9 0 0,-3 1-187 0 0,0-1-1 0 0,1 0 1 0 0,-1 0 0 0 0,1 0-1 0 0,-1 0 1 0 0,0 0 0 0 0,1 0 0 0 0,-1 0-1 0 0,1 0 1 0 0,-1 0 0 0 0,0 0 0 0 0,1 0-1 0 0,-1 0 1 0 0,1 0 0 0 0,-1-1 0 0 0,0 1-1 0 0,1 0 1 0 0,-1 0 0 0 0,0 0-1 0 0,1 0 1 0 0,-1-1 0 0 0,0 1 0 0 0,1 0-1 0 0,-1 0 1 0 0,0-1 0 0 0,1 1 0 0 0,-1 0-1 0 0,0-1 1 0 0,0 1 0 0 0,1 0-1 0 0,-1-1 1 0 0,0 1 0 0 0,0 0 0 0 0,0-1-7 0 0,-4-12 150 0 0,1 6-120 0 0,1 1-41 0 0,7-6 11 0 0,-4 11 0 0 0,-1-1 0 0 0,1 0 0 0 0,0 1 0 0 0,-1-1 0 0 0,1 0 0 0 0,0 1 0 0 0,-1-1 0 0 0,0 0 0 0 0,1 0 0 0 0,-1-1 0 0 0,0-26 8 0 0,0-40 82 0 0,0 57-84 0 0,2-10-45 0 0,7-10-106 0 0,-2 7 41 0 0,-4 16 87 0 0,0-2-48 0 0,2-2-57 0 0,2-7-106 0 0,-1 5 43 0 0,-3 7 89 0 0,6-15-324 0 0,-7 17 288 0 0,1 1-1 0 0,0 0 1 0 0,1-1 0 0 0,-1 1-1 0 0,1 1 1 0 0,2-3 132 0 0,7-1-611 0 0,-8-5-18 0 0,0 5 388 0 0,2 1-86 0 0,3 0-151 0 0,5-2-335 0 0,-1 1 7 0 0,-7 3 327 0 0,-4 2-377 0 0</inkml:trace>
  <inkml:trace contextRef="#ctx0" brushRef="#br0" timeOffset="-13488.97">7447 663 6336 0 0,'0'13'141'0'0,"0"-10"23"0"0,0-3 11 0 0,0 3-29 0 0,0-3-144 0 0,0 1 0 0 0,0 0 0 0 0,0-1 0 0 0,0 1 0 0 0,0 0 0 0 0,0-1 0 0 0,0 1 0 0 0,1 0 0 0 0,-1-1 0 0 0,0 1 0 0 0,0 0 0 0 0,1-1 0 0 0,-1 1 0 0 0,0-1 0 0 0,1 1-2 0 0,5 4 47 0 0,-1-2 86 0 0,-3 5 95 0 0,-2-5 212 0 0,2-3 9 0 0,3 0-263 0 0,1 0 83 0 0,1 0 48 0 0,12 0 485 0 0,-8 0-377 0 0,-11 0-412 0 0,1 0 1 0 0,-1 0-1 0 0,0 0 1 0 0,1 0-1 0 0,-1 0 0 0 0,1 0 1 0 0,-1 0-1 0 0,1-1 1 0 0,-1 1-1 0 0,0 0 1 0 0,1 0-1 0 0,-1 0 1 0 0,1 0-1 0 0,-1 0 0 0 0,0-1 1 0 0,1 1-1 0 0,-1 0 1 0 0,0 0-1 0 0,1 0 1 0 0,-1-1-1 0 0,0 1 1 0 0,1 0-1 0 0,-1-1 1 0 0,0 1-1 0 0,0 0 0 0 0,1-1 1 0 0,-1 1-1 0 0,0 0 1 0 0,0-1-1 0 0,1 1 1 0 0,-1-1-14 0 0,5-6 223 0 0,6 1 79 0 0,-10 6-281 0 0,0-1 0 0 0,0 1-1 0 0,0-1 1 0 0,0 1-1 0 0,0-1 1 0 0,0 0-1 0 0,0 1 1 0 0,0-1 0 0 0,0 0-1 0 0,-1 1 1 0 0,1-1-1 0 0,0 0 1 0 0,0 0-1 0 0,-1 0 1 0 0,1 0 0 0 0,0 0-21 0 0,-1-1 73 0 0,1-2-36 0 0,-1 0 9 0 0,0 1 47 0 0,2 0 53 0 0,0 1 83 0 0,9-12 52 0 0,-6 1-129 0 0,1 9-89 0 0,-5 4-59 0 0,-1-1-1 0 0,1 1 1 0 0,-1 0-1 0 0,1 0 1 0 0,-1-1-1 0 0,0 1 1 0 0,1 0-1 0 0,-1-1 1 0 0,0 1-1 0 0,1 0 1 0 0,-1-1-1 0 0,0 1 1 0 0,1-1-1 0 0,-1 1 0 0 0,0 0 1 0 0,0-1-1 0 0,1 1 1 0 0,-1-1-1 0 0,0 1 1 0 0,0-1-1 0 0,0 1 1 0 0,0-1-1 0 0,0 1 1 0 0,0-1-1 0 0,0 1 1 0 0,0-1-1 0 0,0 1 1 0 0,0-1-1 0 0,0 1 1 0 0,0-1-1 0 0,0 1 1 0 0,0-1-4 0 0,-1-8 41 0 0,2-1-9 0 0,12-18-15 0 0,-10 12 26 0 0,-6 0-32 0 0,-2 8-11 0 0,4 7 0 0 0,0-1 0 0 0,0 1 0 0 0,1-1 0 0 0,-1 1 0 0 0,0-1 0 0 0,1 1 0 0 0,-1-1 0 0 0,0 1 0 0 0,1-1 0 0 0,0 0 0 0 0,-1 1 0 0 0,1-1 0 0 0,0 0 0 0 0,0 0 0 0 0,0 2 0 0 0,0-1 0 0 0,0 0 0 0 0,0 0 0 0 0,0 0 0 0 0,0 0 0 0 0,0 0 0 0 0,0 1 0 0 0,0-1 0 0 0,-1 0 0 0 0,1 0 0 0 0,0 0 0 0 0,0 0 0 0 0,-1 1 0 0 0,0-2 0 0 0,1 2 0 0 0,-1-1 0 0 0,0 1 0 0 0,0 0 0 0 0,0-1 0 0 0,1 1 0 0 0,-1 0 0 0 0,0 0 0 0 0,0 0 0 0 0,0 0 0 0 0,0-1 0 0 0,1 1 0 0 0,-1 0 0 0 0,0 0 0 0 0,-1 1 0 0 0,1-1 0 0 0,1 0 0 0 0,-1 0 0 0 0,0 0 0 0 0,0 0 0 0 0,0 0 0 0 0,0 0 0 0 0,0-1 0 0 0,1 1 0 0 0,-1 0 0 0 0,0 0 0 0 0,0-1 0 0 0,0 1 0 0 0,1 0 0 0 0,-2-1 0 0 0,-1-4 0 0 0,-2-2 0 0 0,5 6 0 0 0,0 1 0 0 0,-1 0 0 0 0,1 0 0 0 0,0 0 0 0 0,0 0 0 0 0,-1 0 0 0 0,1 0 0 0 0,0 0 0 0 0,0 0 0 0 0,0 0 0 0 0,-1 0 0 0 0,1 0 0 0 0,0 0 0 0 0,0 0 0 0 0,-1 0 0 0 0,1 0 0 0 0,0 0 0 0 0,0 0 0 0 0,-1 0 0 0 0,1 0 0 0 0,0 0 0 0 0,0 0 0 0 0,0 0 0 0 0,-1 0 0 0 0,1 1 0 0 0,0-1 0 0 0,0 0 0 0 0,0 0 0 0 0,-1 0 0 0 0,1 0 0 0 0,0 1 0 0 0,0-1 0 0 0,0 0 0 0 0,0 0 0 0 0,-1 0 0 0 0,-4 11-15 0 0,-8-6-54 0 0,8-1 36 0 0,-1 0 0 0 0,1 0 1 0 0,1 0-1 0 0,-1 0 1 0 0,1 1-1 0 0,-2 1 33 0 0,-6 11 0 0 0,2 4 1 0 0,1 2-13 0 0,5-15-8 0 0,-8 18-13 0 0,8-15 33 0 0,2-8 0 0 0,1 0 0 0 0,0 0 0 0 0,0 0 0 0 0,0 0 0 0 0,0 1 0 0 0,0-1 0 0 0,1 0 0 0 0,0 1 0 0 0,-1 1 0 0 0,1-1 7 0 0,-1-1 1 0 0,1 1 0 0 0,-1-1-1 0 0,0 1 1 0 0,0-1-1 0 0,0 1 1 0 0,-1-1 0 0 0,0 1-8 0 0,-5 19 106 0 0,6-21-95 0 0,1-1 1 0 0,0 1-1 0 0,0-1 1 0 0,0 1-1 0 0,0 0 1 0 0,0-1-1 0 0,0 1 1 0 0,1 0-1 0 0,-1-1 1 0 0,1 1-1 0 0,-1-1 1 0 0,1 1-1 0 0,-1-1 1 0 0,1 1-12 0 0,4 6 50 0 0,-4-7-38 0 0,0 1-1 0 0,0-1 1 0 0,0 1 0 0 0,-1-1 0 0 0,1 1 0 0 0,0-1 0 0 0,-1 1-1 0 0,1-1 1 0 0,-1 1 0 0 0,1 0 0 0 0,-1-1 0 0 0,0 1 0 0 0,0 0 0 0 0,0 0-12 0 0,0-1 12 0 0,0 1 0 0 0,1 0 0 0 0,-1-1 0 0 0,0 1 0 0 0,1 0 1 0 0,-1-1-1 0 0,1 1 0 0 0,-1-1 0 0 0,1 1 0 0 0,0-1 0 0 0,0 1 0 0 0,-1-1 1 0 0,1 1-1 0 0,1-1-12 0 0,2 7 54 0 0,2 5 52 0 0,4-7-22 0 0,-5 4-10 0 0,24 6 68 0 0,-15-13-101 0 0,9-3 80 0 0,-12-1-68 0 0,-5 2-42 0 0,1-1-1 0 0,-1-1 1 0 0,1 1 0 0 0,-1-1-1 0 0,0 0 1 0 0,1-1 0 0 0,-1 0 0 0 0,0 0-1 0 0,0 0 1 0 0,0-1-11 0 0,-2 1 3 0 0,0 0-1 0 0,0 0 1 0 0,-1-1-1 0 0,1 0 1 0 0,-1 0 0 0 0,0 0-3 0 0,1 0-73 0 0,-1 0 36 0 0,2 0 28 0 0,8-2 59 0 0,-9 4-72 0 0,-1 0-43 0 0,1 0-59 0 0,0 0-73 0 0,0 0-87 0 0,0-1-103 0 0,0 0-116 0 0,-2 1 203 0 0,0 0-35 0 0,-1 0-36 0 0,1-1-39 0 0,0 0-40 0 0,0 0-43 0 0,5-4-1194 0 0,2-3-960 0 0</inkml:trace>
  <inkml:trace contextRef="#ctx0" brushRef="#br0" timeOffset="-13150.27">7857 521 7688 0 0,'0'5'41'0'0,"1"-1"52"0"0,4 7 359 0 0,-2-6-296 0 0,-1-2-94 0 0,0 1-112 0 0,2 8 88 0 0,-5 6-42 0 0,0 2 18 0 0,5-7 60 0 0,0-5 87 0 0,-1-3-7 0 0,-1 0 34 0 0,4 11 283 0 0,-1-5-237 0 0,-1-1-26 0 0,-1-2-20 0 0,-2-1 23 0 0,0 2 67 0 0,-2-9-250 0 0,1 1 0 0 0,0 0-1 0 0,0-1 1 0 0,0 1 0 0 0,1 0 0 0 0,-1 0 0 0 0,0-1-1 0 0,0 1 1 0 0,0 0 0 0 0,0-1 0 0 0,1 1 0 0 0,-1-1 0 0 0,0 1-1 0 0,1 0 1 0 0,-1-1 0 0 0,0 1 0 0 0,1-1 0 0 0,-1 1-1 0 0,1-1 1 0 0,-1 1 0 0 0,1-1 0 0 0,-1 1 0 0 0,1-1-1 0 0,-1 1 1 0 0,1-1 0 0 0,-1 1-28 0 0,1-1 26 0 0,0 0 1 0 0,-1 1-1 0 0,1-1 0 0 0,-1 1 0 0 0,1-1 1 0 0,-1 0-1 0 0,1 1 0 0 0,-1 0 1 0 0,0-1-1 0 0,1 1 0 0 0,-1-1 1 0 0,1 1-1 0 0,-1-1 0 0 0,0 1 0 0 0,0 0 1 0 0,1-1-1 0 0,-1 1 0 0 0,0 0 1 0 0,0-1-1 0 0,0 1 0 0 0,0 0 0 0 0,0-1 1 0 0,0 1-1 0 0,0 0 0 0 0,0-1 1 0 0,0 1-27 0 0,0 6 158 0 0,2 11 453 0 0,-2-18-591 0 0,0 1 1 0 0,0-1-1 0 0,0 1 1 0 0,1-1-1 0 0,-1 0 1 0 0,0 1-1 0 0,1-1 1 0 0,-1 0-1 0 0,0 1 1 0 0,1-1-1 0 0,-1 0 1 0 0,0 1-1 0 0,1-1 1 0 0,-1 0-1 0 0,0 1 1 0 0,1-1-1 0 0,-1 0 1 0 0,1 0-1 0 0,-1 0 1 0 0,1 0-1 0 0,-1 1 1 0 0,0-1-1 0 0,1 0 1 0 0,-1 0-1 0 0,1 0 1 0 0,-1 0-1 0 0,1 0 1 0 0,-1 0-1 0 0,1 0 1 0 0,-1 0-21 0 0,3 0 464 0 0,-3 0-4 0 0,-3 2-18 0 0,-7 9-8 0 0,7-8-2 0 0,3-3-30 0 0,0 0-122 0 0,0 0-51 0 0,0 0-6 0 0,0 0-4 0 0,0 0 3 0 0,0 0 2 0 0,0 0 0 0 0,3 0-21 0 0,-3 0-199 0 0,0 0 0 0 0,1 0 0 0 0,-1 0 0 0 0,0 0 0 0 0,0 0 0 0 0,1 0 0 0 0,-1 0 0 0 0,0 0 0 0 0,0 0 1 0 0,1 0-1 0 0,-1 0 0 0 0,0 0 0 0 0,0 0 0 0 0,1 0 0 0 0,-1 0 0 0 0,0 0 0 0 0,0 0 0 0 0,1 0 0 0 0,-1 0 0 0 0,0 0 0 0 0,0 0 0 0 0,0 0 0 0 0,1 0 0 0 0,-1-1 0 0 0,0 1 0 0 0,0 0 0 0 0,1 0 0 0 0,-1 0 0 0 0,0 0 0 0 0,0-1 0 0 0,0 1 0 0 0,0 0 0 0 0,1 0 1 0 0,-1 0-1 0 0,0-1 0 0 0,0 1 0 0 0,0 0 0 0 0,0 0 0 0 0,0-1-4 0 0,-6-7 88 0 0,4 6-89 0 0,2 2 3 0 0,-1 0 1 0 0,1 0-1 0 0,0 0 0 0 0,0-1 0 0 0,0 1 0 0 0,-1 0 0 0 0,1 0 0 0 0,0-1 0 0 0,0 1 0 0 0,0 0 0 0 0,0-1 0 0 0,-1 1 0 0 0,1 0 0 0 0,0-1 0 0 0,0 1 0 0 0,0 0 0 0 0,0 0 0 0 0,0-1 0 0 0,0 1 0 0 0,0 0 1 0 0,0-1-1 0 0,0 1 0 0 0,0 0 0 0 0,0-1 0 0 0,0 1 0 0 0,0 0-2 0 0,1-5 1 0 0,-1 1 0 0 0,1 0 0 0 0,0 0 1 0 0,0 0-1 0 0,0 0 0 0 0,1 0 0 0 0,0 0 0 0 0,-1 0 0 0 0,2-1-1 0 0,-2 2 0 0 0,0 0 0 0 0,0 1 0 0 0,0-1 0 0 0,-1 0 0 0 0,1 1 0 0 0,-1-1 0 0 0,1 0 0 0 0,-1 0 0 0 0,0 0 0 0 0,-1 1 0 0 0,1-1 0 0 0,0 0 0 0 0,-1-1 0 0 0,0 0 0 0 0,1 0 0 0 0,-1 0 0 0 0,1 1 0 0 0,0-1 0 0 0,0 0 0 0 0,1 0 0 0 0,-1 1 0 0 0,1-1 0 0 0,0 0 0 0 0,0 0 0 0 0,10-15 0 0 0,-9 15 0 0 0,1 0 0 0 0,0-1 0 0 0,-1 1 0 0 0,0-1 0 0 0,1-1 0 0 0,-1-12-5 0 0,-2 5-31 0 0,3-4-71 0 0,-1 13 81 0 0,0-1-1 0 0,0 0 1 0 0,0 1-1 0 0,1 0 0 0 0,0-1 27 0 0,-2 4-12 0 0,0-1-1 0 0,0 0 1 0 0,0 1-1 0 0,1 0 1 0 0,-1-1-1 0 0,1 1 0 0 0,-1 0 1 0 0,1 0-1 0 0,-1-1 1 0 0,1 1 12 0 0,9-3-106 0 0,-10 3 94 0 0,0 1 0 0 0,1 0 1 0 0,-1-1-1 0 0,0 1 1 0 0,0-1-1 0 0,0 1 1 0 0,0-1-1 0 0,0 0 0 0 0,0 1 1 0 0,0-1-1 0 0,0 0 1 0 0,-1 0-1 0 0,1 0 0 0 0,0 0 1 0 0,0 1-1 0 0,-1-1 1 0 0,1 0-1 0 0,0-1 12 0 0,4-9-117 0 0,-5 10 104 0 0,0 0 0 0 0,1 0 0 0 0,-1-1 0 0 0,1 1 0 0 0,-1 0 0 0 0,1 0 0 0 0,-1 0 0 0 0,1 0 0 0 0,0 0 0 0 0,0 0 0 0 0,-1 0-1 0 0,1 1 1 0 0,0-1 0 0 0,0 0 0 0 0,0 0 0 0 0,0 1 0 0 0,0-1 0 0 0,1 0 13 0 0,9-4-183 0 0,6-6-178 0 0,-15 10 217 0 0,0 0 32 0 0,1-1-30 0 0,0 2 79 0 0,3 1 4 0 0,-3 0-42 0 0,10-1-255 0 0,3 0-249 0 0,-14 0 394 0 0,-2 0-9 0 0,0 0-51 0 0,0 0-110 0 0,0 0-129 0 0,0 0-114 0 0,0 0 93 0 0,0 0-43 0 0,0 0-667 0 0,0 0-519 0 0,0 0-989 0 0</inkml:trace>
  <inkml:trace contextRef="#ctx0" brushRef="#br0" timeOffset="-12648.69">8299 663 5960 0 0,'0'0'132'0'0,"0"3"17"0"0,0 0-109 0 0,-1-2-26 0 0,1-1-11 0 0,1 1 20 0 0,3 5 50 0 0,0 1 20 0 0,1 4 45 0 0,-3-5 13 0 0,-1 1 130 0 0,-1-4 240 0 0,0-3 21 0 0,3 0-251 0 0,0 0-60 0 0,0 1-52 0 0,-1-1-46 0 0,3 2 22 0 0,-2 0-88 0 0,3 3 32 0 0,-2-2 48 0 0,-3-2 30 0 0,1 0-41 0 0,1 0 38 0 0,1 0-86 0 0,1-2-42 0 0,-3 0-9 0 0,-1 1 33 0 0,28 0 732 0 0,-26 0-394 0 0,-1 0-42 0 0,2 0-282 0 0,6 1 26 0 0,-9-1-101 0 0,-1 0-1 0 0,1 0 1 0 0,0 0-1 0 0,0-1 1 0 0,0 1-1 0 0,0 0 1 0 0,0 0-1 0 0,0 0 1 0 0,0-1-1 0 0,0 1 0 0 0,0 0 1 0 0,-1-1-1 0 0,2 1-8 0 0,3-11 98 0 0,3 6-31 0 0,8-4-34 0 0,-11 7-25 0 0,6-3 28 0 0,1-1-11 0 0,-1-4 27 0 0,18-19-41 0 0,-28 28-11 0 0,1 0 1 0 0,-1 0 0 0 0,0-1-1 0 0,0 1 1 0 0,0-1-1 0 0,1 1 1 0 0,-1-1 0 0 0,-1 1-1 0 0,1-1 1 0 0,0 1 0 0 0,0-1-1 0 0,-1 0 1 0 0,1 0-1 0 0,0 1 1 0 0,-1-1 0 0 0,0 0-1 0 0,1-1 0 0 0,1-2 43 0 0,9-5-22 0 0,-8 3 55 0 0,-3-2-52 0 0,-1 6-6 0 0,1-19 70 0 0,0-3 5 0 0,0 9-97 0 0,0 0-55 0 0,0 3 34 0 0,0 16-48 0 0,0 7 39 0 0,3 6 24 0 0,10 8 28 0 0,0 0 49 0 0,-11-21-34 0 0,-1 1 0 0 0,0 0 1 0 0,-1 0-1 0 0,1 0 0 0 0,-1 0 1 0 0,1 0-1 0 0,-1 0 0 0 0,-1 0 0 0 0,1 1 1 0 0,0-1-34 0 0,-1 2 55 0 0,1-1 0 0 0,0 0 0 0 0,0 0 0 0 0,0 1 0 0 0,2 1-55 0 0,3 11 170 0 0,1 1 41 0 0,8 25 315 0 0,-11-14-262 0 0,-3-16-81 0 0,1-1 1 0 0,0 1-1 0 0,1 3-183 0 0,-1-11 68 0 0,1-1-1 0 0,-1 1 0 0 0,1 0 0 0 0,0-1 0 0 0,2 3-67 0 0,6 19 210 0 0,-7-16-92 0 0,-2 0 0 0 0,1-1 1 0 0,-1 4-119 0 0,0 18 588 0 0,-2 14-588 0 0,0-10 248 0 0,1-17-107 0 0,1-10-40 0 0,-1-1 0 0 0,-1 1 0 0 0,1 0-1 0 0,-3 6-100 0 0,-1 9 155 0 0,-2 5 47 0 0,0 1 457 0 0,-9 26-659 0 0,2-25 252 0 0,0 1-25 0 0,3-3-24 0 0,6-22-145 0 0,0 0-1 0 0,0 0 1 0 0,-1-1-1 0 0,0 1-57 0 0,-11 21 186 0 0,13-23-153 0 0,1 0 0 0 0,0-1 0 0 0,-1 1-1 0 0,0-1 1 0 0,0 0 0 0 0,-2 2-33 0 0,-21 15 161 0 0,8 1-15 0 0,0 2 5 0 0,1-10-128 0 0,6-7-23 0 0,5-3-3 0 0,0 0 1 0 0,0 0-1 0 0,0 0 1 0 0,-3 5 2 0 0,7-8-4 0 0,0 1 0 0 0,0-1 0 0 0,0 1 1 0 0,0-1-1 0 0,0 0 0 0 0,0 0 0 0 0,0 0 1 0 0,0 0-1 0 0,0 0 0 0 0,-1 0 0 0 0,1-1 0 0 0,0 1 1 0 0,-1-1-1 0 0,1 1 4 0 0,-11 2-1 0 0,0 3 1 0 0,12-5 1 0 0,-1 0 0 0 0,1 0 0 0 0,-1 0-1 0 0,1-1 1 0 0,-1 1 0 0 0,1-1 0 0 0,-1 1-1 0 0,0-1 1 0 0,1 1 0 0 0,-1-1 0 0 0,0 0 0 0 0,1 0-1 0 0,-1 0 1 0 0,0 0-1 0 0,-8 1 16 0 0,7-1-12 0 0,-1 1 0 0 0,1-1 0 0 0,-1 0 0 0 0,0-1 1 0 0,1 1-1 0 0,-1 0 0 0 0,0-1 0 0 0,1 0 0 0 0,-2 0-4 0 0,-1-1-14 0 0,-28-11 40 0 0,23 6-77 0 0,1 0-80 0 0,-11-10-848 0 0,7 7 271 0 0,7 2 276 0 0,1-9-409 0 0,4 8 380 0 0,2 7 332 0 0,-1 0 0 0 0,0 1 1 0 0,0-1-1 0 0,0 0 0 0 0,-1 1 1 0 0,1-1-1 0 0,0 0 1 0 0,0 1-1 0 0,-1 0 0 0 0,0-1 129 0 0,2 2-25 0 0</inkml:trace>
  <inkml:trace contextRef="#ctx0" brushRef="#br0" timeOffset="16379.92">6374 1673 7968 0 0,'0'0'233'0'0,"-2"0"-9"0"0,-26 0 756 0 0,4 0-118 0 0,2 0-118 0 0,2 0-122 0 0,1 0-123 0 0,1 0-126 0 0,0 0-129 0 0,8 0-170 0 0,0 0-33 0 0,5 2 203 0 0,-9 9 50 0 0,2-8-32 0 0,6-1 3 0 0,-7 9-62 0 0,6-7-143 0 0,6-3-44 0 0,0-1 1 0 0,1 0-1 0 0,-1 1 0 0 0,1-1 0 0 0,-1 1 0 0 0,1-1 1 0 0,-1 1-1 0 0,1-1 0 0 0,-1 1 0 0 0,1 0 1 0 0,0-1-1 0 0,-1 1 0 0 0,1-1 0 0 0,0 1 1 0 0,0 0-1 0 0,-1-1 0 0 0,1 1 0 0 0,0 0 0 0 0,0-1 1 0 0,0 1-1 0 0,0 0 0 0 0,0-1 0 0 0,0 1-16 0 0,0 9 83 0 0,0-4-91 0 0,-1 8 8 0 0,3 21 0 0 0,-2-32 0 0 0,0-1 0 0 0,1 0 0 0 0,0 0 0 0 0,0 0 0 0 0,-1 1 0 0 0,1-1 0 0 0,0 0 0 0 0,1 0 0 0 0,-1 0 0 0 0,0 0 0 0 0,0 0 0 0 0,1-1 0 0 0,0 2 0 0 0,1 0 4 0 0,0 1 0 0 0,0 0 0 0 0,-1 0 0 0 0,1 0 0 0 0,-1 0 0 0 0,0 1 0 0 0,-1-1 0 0 0,1 2-4 0 0,9 16 89 0 0,-6-15-35 0 0,0-1 1 0 0,0 0 0 0 0,1 0-1 0 0,0-1 1 0 0,0 1-55 0 0,0-1 77 0 0,-1 0 1 0 0,0 0 0 0 0,0 1 0 0 0,4 6-78 0 0,-2-1 82 0 0,6 9 75 0 0,-1-7-13 0 0,-5-3-44 0 0,1 4 118 0 0,-6-10-156 0 0,0-1-1 0 0,0 0 1 0 0,0 1-1 0 0,0-1 1 0 0,1 0 0 0 0,0 1-62 0 0,-1-3 39 0 0,0 1 0 0 0,-1 0 0 0 0,1 0 0 0 0,-1 0 0 0 0,1 0 0 0 0,-1 0 0 0 0,1 2-39 0 0,1 10 233 0 0,-3-13-220 0 0,0 0 0 0 0,0-1 1 0 0,0 1-1 0 0,0 0 0 0 0,0-1 0 0 0,0 1 0 0 0,0 0 0 0 0,0-1 0 0 0,0 1 1 0 0,1 0-1 0 0,-1-1 0 0 0,0 1 0 0 0,1 0 0 0 0,-1-1 0 0 0,0 1 0 0 0,1-1 1 0 0,-1 1-1 0 0,0-1 0 0 0,1 1 0 0 0,-1-1 0 0 0,1 1 0 0 0,-1-1 0 0 0,1 1 1 0 0,-1-1-1 0 0,1 1 0 0 0,0-1-13 0 0,-1 0 13 0 0,1 1 0 0 0,-1-1 0 0 0,1 1 0 0 0,0-1-1 0 0,-1 1 1 0 0,1-1 0 0 0,-1 1 0 0 0,0-1 0 0 0,1 1 0 0 0,-1-1 0 0 0,1 1 0 0 0,-1-1 0 0 0,0 1 0 0 0,1 0 0 0 0,-1-1-1 0 0,0 1 1 0 0,0 0 0 0 0,0-1 0 0 0,1 1 0 0 0,-1 0 0 0 0,0-1 0 0 0,0 1 0 0 0,0 0 0 0 0,0-1 0 0 0,0 1-1 0 0,0 0-12 0 0,0 0 29 0 0,0 1-1 0 0,-1-1 0 0 0,1 1 1 0 0,0 0-1 0 0,0-1 0 0 0,-1 1 0 0 0,1-1 1 0 0,-1 1-1 0 0,1-1 0 0 0,-1 0 1 0 0,0 1-1 0 0,0-1 0 0 0,0 1-28 0 0,-2 2 69 0 0,0 0-67 0 0,-1 1 101 0 0,3 1-60 0 0,0-1-10 0 0,-12 0 63 0 0,9-2-83 0 0,-4 4 80 0 0,-4 4 48 0 0,5-6-95 0 0,-9-2-29 0 0,4-3-18 0 0,-8 0-29 0 0,8-4-77 0 0,1-1-80 0 0,6 1 51 0 0,-1-2-35 0 0,-1 0 12 0 0,1 2 6 0 0,-2-1-150 0 0,3 1-57 0 0,5 3 277 0 0,-1 0 1 0 0,1 0 0 0 0,-1 0 0 0 0,1 0-1 0 0,0 0 1 0 0,-1 0 0 0 0,1-1 0 0 0,0 1-1 0 0,0 0 1 0 0,0 0 0 0 0,0-1-1 0 0,0 1 1 0 0,0 0 0 0 0,0 0 0 0 0,0-1 82 0 0,0-4-248 0 0,0-10-534 0 0</inkml:trace>
  <inkml:trace contextRef="#ctx0" brushRef="#br0" timeOffset="16680.82">6627 1720 10336 0 0,'8'1'147'0'0,"-6"-1"-103"0"0,-1 0 0 0 0,0 1 1 0 0,0-1-1 0 0,0 1 0 0 0,0-1 1 0 0,0 1-1 0 0,0-1 1 0 0,0 1-1 0 0,0-1 0 0 0,0 1 1 0 0,0 0-1 0 0,1 0-44 0 0,1 3 97 0 0,0 0-81 0 0,-1 5 146 0 0,-2-2-85 0 0,0-7-76 0 0,0 12 49 0 0,-1 10-54 0 0,3-15 35 0 0,0 2 40 0 0,1 1 91 0 0,0 1 39 0 0,0-3 11 0 0,0 0 39 0 0,1-1 88 0 0,0 1-26 0 0,2 2 148 0 0,-3 7 81 0 0,-4-9-345 0 0,1 14 162 0 0,1-15-195 0 0,1 0 45 0 0,3 1-17 0 0,0 3 94 0 0,1 4 56 0 0,-4-9-273 0 0,2 6 83 0 0,0 1 46 0 0,-2 1 53 0 0,-1 2 61 0 0,1-5-99 0 0,4 2-8 0 0,0-1-42 0 0,-4-1-25 0 0,-2-8-99 0 0,1-1 0 0 0,-1 0 0 0 0,1 0 0 0 0,-1 1 0 0 0,1-1 0 0 0,0 0-1 0 0,0 0 1 0 0,0 0 0 0 0,0 0 0 0 0,1 1-39 0 0,3 7 101 0 0,-4-5-89 0 0,0 0-34 0 0,-1-2 74 0 0,0-3-108 0 0,0 0-78 0 0,0 0-24 0 0,0 0 66 0 0,0 0-73 0 0,0 0-89 0 0,0 0 75 0 0,0 0-40 0 0,0 0-44 0 0,0 0-41 0 0,0 0-38 0 0,0 0-34 0 0,0 0-245 0 0,0 0-57 0 0,0 0-45 0 0,0 0-34 0 0,0 0-1359 0 0,0 0-1210 0 0</inkml:trace>
  <inkml:trace contextRef="#ctx0" brushRef="#br0" timeOffset="17032.16">6926 1799 9280 0 0,'0'7'116'0'0,"0"-5"-74"0"0,0 0 1 0 0,0 1-1 0 0,0-1 1 0 0,0 0-1 0 0,0 0 0 0 0,0 0 1 0 0,1 0-1 0 0,-1 1 0 0 0,1-1 1 0 0,0 1-43 0 0,4 4 77 0 0,0 1-48 0 0,-5-6-29 0 0,1 0 1 0 0,0-1-1 0 0,-1 1 0 0 0,0 0 0 0 0,1 0 0 0 0,-1-1 0 0 0,0 1 1 0 0,0 0-1 0 0,0 1 0 0 0,0 0-4 0 0,0 0 1 0 0,0 0-1 0 0,1 0 1 0 0,-1 0-1 0 0,1 0 0 0 0,-1 0 1 0 0,2 3 3 0 0,3 3 39 0 0,2 0 61 0 0,2 3 274 0 0,-3 7 250 0 0,-3-6-236 0 0,8 8 441 0 0,-6 0-233 0 0,0-2-136 0 0,3-1-93 0 0,1-4 41 0 0,1 8 263 0 0,-1-5-129 0 0,-3-5-249 0 0,0-3-113 0 0,2-1-76 0 0,-2-1-60 0 0,-2 1 95 0 0,-1-1 53 0 0,-1 15 472 0 0,-2-12-413 0 0,0-4-132 0 0,0-3 176 0 0,0-3-6 0 0,0 0-1 0 0,0 0 0 0 0,0 0-17 0 0,0 0-74 0 0,0 0-34 0 0,0 0-10 0 0,-5-1-39 0 0,1 1-48 0 0,2-2-33 0 0,-1-2-34 0 0,-1-2 17 0 0,-3 1 17 0 0,7 5-32 0 0,0 0 0 0 0,-1-1 0 0 0,1 1 0 0 0,-1 0 1 0 0,1 0-1 0 0,-1-1 0 0 0,1 1 0 0 0,0 0 0 0 0,-1-1 1 0 0,1 1-1 0 0,0 0 0 0 0,-1-1 0 0 0,1 1 0 0 0,0-1 1 0 0,0 1-1 0 0,-1-1 0 0 0,1 1 0 0 0,0-1 0 0 0,0 1 1 0 0,0 0-1 0 0,0-1 0 0 0,-1 1 0 0 0,1-1 0 0 0,0 1 1 0 0,0-1-1 0 0,0 1 0 0 0,0-1 0 0 0,0 1 0 0 0,0-1 1 0 0,0 1-1 0 0,1-1 0 0 0,-1 0-1 0 0,0 1 2 0 0,0-1-1 0 0,0 1 1 0 0,0-1-1 0 0,0 1 1 0 0,0-1 0 0 0,0 1-1 0 0,0-1 1 0 0,0 1-1 0 0,0-1 1 0 0,0 1 0 0 0,0-1-1 0 0,0 1 1 0 0,-1-1-1 0 0,1 1 1 0 0,0-1 0 0 0,0 1-1 0 0,0-1 1 0 0,-1 1-1 0 0,1-1 1 0 0,0 1 0 0 0,-1 0-1 0 0,1-1 1 0 0,0 1 0 0 0,-1-1-1 0 0,1 1 1 0 0,-1 0-1 0 0,1 0 1 0 0,0-1 0 0 0,-1 1-3 0 0,-6-8 8 0 0,5 3-2 0 0,1 1-1 0 0,1-1 1 0 0,-1 0 0 0 0,1 0-1 0 0,0 0 1 0 0,0-4-5 0 0,1-22-36 0 0,-1 13-45 0 0,2 0-14 0 0,4 1 35 0 0,0 2-23 0 0,-4 0-48 0 0,2-1-44 0 0,-3 13 133 0 0,0 0 0 0 0,1 1 0 0 0,-1-1-1 0 0,1 1 1 0 0,0 0 0 0 0,0-1-1 0 0,0 1 1 0 0,0 0 0 0 0,0 0 0 0 0,0 0-1 0 0,0 0 1 0 0,1 1 0 0 0,0-2 42 0 0,6 1-114 0 0,-1 3 59 0 0,-4 0 55 0 0,-1 0 0 0 0,0 0 0 0 0,1 1 0 0 0,-1-1 0 0 0,0 1 0 0 0,1 0 0 0 0,3 2-9 0 0,-2-1 9 0 0,-5-3 0 0 0,1 0 0 0 0,0 1 0 0 0,-1-1 0 0 0,1 0 0 0 0,-1 0 0 0 0,1 1 0 0 0,0-1 0 0 0,-1 1 0 0 0,1-1 0 0 0,-1 1 0 0 0,1-1 0 0 0,-1 1 0 0 0,1-1 0 0 0,-1 1 0 0 0,0-1 0 0 0,1 1 0 0 0,-1-1 0 0 0,1 1 0 0 0,-1 0 0 0 0,0-1 0 0 0,0 1 0 0 0,1 0 0 0 0,1 4 0 0 0,0-1 1 0 0,5 10-23 0 0,0-3-57 0 0,3-5 3 0 0,-8-5 71 0 0,-1-1 0 0 0,1 1 0 0 0,-1 0-1 0 0,1 0 1 0 0,-1 0 0 0 0,0 0 0 0 0,1 0 0 0 0,-1 0-1 0 0,0 0 1 0 0,0 0 0 0 0,0 1 0 0 0,0-1-1 0 0,1 1 6 0 0,0 0 0 0 0,0 1-1 0 0,-1 0 0 0 0,1 0 0 0 0,-1 0 0 0 0,1 0 0 0 0,-1 0 0 0 0,0 0 0 0 0,0 0 0 0 0,0 0 0 0 0,-1 0 0 0 0,1 0 0 0 0,-1 1 0 0 0,1 2 1 0 0,-1-5 0 0 0,0 1 0 0 0,0 0 0 0 0,1 0 0 0 0,-1 0 0 0 0,1 0 0 0 0,-1 0 0 0 0,1-1 0 0 0,0 1 0 0 0,0 0 0 0 0,0 0 0 0 0,0-1 0 0 0,0 1 0 0 0,0-1 0 0 0,0 1 0 0 0,0-1 0 0 0,1 1 0 0 0,0 0 0 0 0,0-1 0 0 0,-1 1 0 0 0,1-1 0 0 0,-1 0 0 0 0,0 1 0 0 0,0 0 0 0 0,0-1 0 0 0,0 1 0 0 0,0-1 0 0 0,0 1 0 0 0,0 0 0 0 0,-1 0 0 0 0,1 0 0 0 0,0-1 0 0 0,-1 1 0 0 0,1 0 0 0 0,-1 0 0 0 0,0 2 0 0 0,0-3 0 0 0,0 0 0 0 0,0 1 0 0 0,0-1 0 0 0,0 0 0 0 0,0 0 0 0 0,1 1 0 0 0,-1-1 0 0 0,0 0 0 0 0,1 0 0 0 0,-1 1 0 0 0,1-1 0 0 0,-1 0 0 0 0,1 0 0 0 0,0 0 0 0 0,-1 0 0 0 0,1 0 0 0 0,0 0 0 0 0,0 0 0 0 0,0 0 0 0 0,0 0 0 0 0,0 0 0 0 0,0 0 0 0 0,0 0 0 0 0,0-1 0 0 0,1 2 0 0 0,5 1 0 0 0,-7-3 0 0 0,1 0 0 0 0,-1 0 0 0 0,1 0 0 0 0,-1 0 0 0 0,1 1 0 0 0,-1-1 0 0 0,1 0 0 0 0,-1 0 0 0 0,0 1 0 0 0,1-1 0 0 0,-1 0 0 0 0,1 1 0 0 0,-1-1 0 0 0,0 0 0 0 0,1 1 0 0 0,-1-1 0 0 0,0 1 0 0 0,1-1 0 0 0,-1 0 0 0 0,0 1 0 0 0,0-1 0 0 0,1 1 0 0 0,-1-1 0 0 0,0 1 0 0 0,0-1 0 0 0,0 1 0 0 0,0-1 0 0 0,0 1 0 0 0,0-1 0 0 0,0 1 0 0 0,0-1 0 0 0,0 1 0 0 0,0-1 0 0 0,0 1 0 0 0,0-1 0 0 0,0 1 0 0 0,0-1 0 0 0,0 1 0 0 0,0 0 0 0 0,0 0 0 0 0,-1 0 0 0 0,1-1 0 0 0,1 1 0 0 0,-1 0 0 0 0,0 0 0 0 0,0 0 0 0 0,0 0 0 0 0,0-1 0 0 0,1 1 0 0 0,-1 0 0 0 0,0 0 0 0 0,1 0 0 0 0,-1 0 0 0 0,13 4-16 0 0,1 6-58 0 0,-12-9 4 0 0,-2-2 16 0 0,0 0-32 0 0,0 0-63 0 0,0 0-160 0 0,6 1-54 0 0,0-1 34 0 0,7 1-336 0 0,-4-2 171 0 0,-2 0 6 0 0,0-1-100 0 0,11-9-537 0 0,-10 9 807 0 0,-3 1 57 0 0,-1 0 14 0 0,0 0-50 0 0,0 0-62 0 0,0 0-72 0 0,0-1-84 0 0,0 0-94 0 0,0-1-105 0 0,0-1-116 0 0,2-2-631 0 0,3-4-798 0 0</inkml:trace>
  <inkml:trace contextRef="#ctx0" brushRef="#br0" timeOffset="17464.12">7605 1799 9672 0 0,'0'0'216'0'0,"0"0"32"0"0,0 0 13 0 0,0 1-104 0 0,0 1-79 0 0,-2 6-33 0 0,-3 3-44 0 0,-2 3 8 0 0,5-3 62 0 0,2-4 83 0 0,0 1 51 0 0,1-6-144 0 0,-1-1 0 0 0,-1 1-1 0 0,1-1 1 0 0,0 1 0 0 0,0 0 0 0 0,-1-1-1 0 0,1 1 1 0 0,-1-1 0 0 0,0 2-61 0 0,-3 5 235 0 0,-1 2 117 0 0,-1 6 89 0 0,1-5-235 0 0,1-1-24 0 0,1-2-17 0 0,2 0 21 0 0,0 2 63 0 0,1 10 150 0 0,0 35 736 0 0,0-38-836 0 0,0-1-68 0 0,0-11-127 0 0,1 6 120 0 0,1 3 50 0 0,2-8-130 0 0,1 1 53 0 0,2 0 75 0 0,3 4-6 0 0,-7-9-64 0 0,-3-2-30 0 0,3 0-4 0 0,57 0 480 0 0,-59 0-634 0 0,1 0-1 0 0,-1 0 0 0 0,1 0 0 0 0,-1 0 0 0 0,0 0 0 0 0,1-1 0 0 0,-1 1 0 0 0,0 0 0 0 0,0-1 0 0 0,1 1 1 0 0,-1-1-1 0 0,0 0 0 0 0,1 0-13 0 0,-1 0 18 0 0,1-1 0 0 0,0 1 0 0 0,-1-1 0 0 0,0 0 0 0 0,1 0 0 0 0,-1 0 0 0 0,0 1 0 0 0,0-1 1 0 0,0 0-1 0 0,0-1-18 0 0,1 0 22 0 0,-1 0 1 0 0,1 0 0 0 0,0 0 0 0 0,0 0 0 0 0,0 0-1 0 0,1-1-22 0 0,-1 3 10 0 0,-1-1 0 0 0,1 1 0 0 0,-1-1 0 0 0,0 1 0 0 0,1-1 0 0 0,-1 0-1 0 0,0 0 1 0 0,0 1 0 0 0,0-1 0 0 0,0 0-10 0 0,4-25 65 0 0,1 14-50 0 0,-5 12-11 0 0,0-1 0 0 0,0 1 0 0 0,-1 0 0 0 0,1-1 0 0 0,0 1 0 0 0,-1-1-1 0 0,1 1 1 0 0,-1-1 0 0 0,0 1 0 0 0,1-1 0 0 0,-1 0 0 0 0,0 1 0 0 0,0-1-4 0 0,1-10 9 0 0,-1-10 9 0 0,-4 9 25 0 0,2 9-42 0 0,0 0 0 0 0,0-1 0 0 0,1 1 0 0 0,-1 0 0 0 0,1-1 0 0 0,0 1 0 0 0,0-1 0 0 0,0 0 0 0 0,1 1 0 0 0,0-1 0 0 0,0 1-1 0 0,0-1 1 0 0,0 0-1 0 0,0-19 7 0 0,0 0-48 0 0,0 9-25 0 0,0 1-40 0 0,0 12 18 0 0,0 2-27 0 0,0 0-12 0 0,0 0-1 0 0,0 0 4 0 0,0 0 16 0 0,0 2 4 0 0,0 0 92 0 0,0-1 0 0 0,1 1 0 0 0,-1-1 0 0 0,0 1 0 0 0,1-1 1 0 0,-1 0-1 0 0,1 1 0 0 0,-1-1 0 0 0,1 0 0 0 0,0 1 0 0 0,-1-1 0 0 0,2 1 12 0 0,4 10-50 0 0,-3 5 35 0 0,-3-14 12 0 0,0 1-1 0 0,1-1 1 0 0,0 1-1 0 0,-1-1 1 0 0,1 0-1 0 0,0 1 1 0 0,0-1-1 0 0,1 2 4 0 0,4 10-38 0 0,-2-2 26 0 0,-3-9 12 0 0,0 0 0 0 0,0 0 0 0 0,0 0-1 0 0,1 0 1 0 0,0-1 0 0 0,0 1 0 0 0,0 0-1 0 0,1-1 1 0 0,2 8-11 0 0,0 1-1 0 0,0-1 0 0 0,-1 1 0 0 0,0 0 0 0 0,-1 0 0 0 0,2 11 12 0 0,-2-6 0 0 0,2 0-1 0 0,3 9 1 0 0,6 2 8 0 0,0 2 48 0 0,-11-4 80 0 0,-2-18-88 0 0,0-1-1 0 0,0 0 0 0 0,0 1 1 0 0,3 5-48 0 0,-2-5 54 0 0,0 0 1 0 0,0 0 0 0 0,-1 1-1 0 0,0 7-54 0 0,-1 51 372 0 0,0-26-184 0 0,0-34-140 0 0,0-1 1 0 0,-1 1-1 0 0,0 0 0 0 0,-1-1 0 0 0,1 1 0 0 0,-2 2-48 0 0,-2 8 95 0 0,0 14 97 0 0,-6 1 0 0 0,7-14-85 0 0,3-11-63 0 0,-1 1 0 0 0,0-1 0 0 0,-1 1 0 0 0,0-1 0 0 0,0 1-44 0 0,-10 20 116 0 0,8-17-67 0 0,1-1 1 0 0,-1 0 0 0 0,-1 0-1 0 0,0-1 1 0 0,0 1-1 0 0,-1-1 1 0 0,-7 7-50 0 0,1-4 31 0 0,4-4 7 0 0,0 1 0 0 0,0 0 0 0 0,1 0 1 0 0,-4 7-39 0 0,5-5 8 0 0,-15 21 4 0 0,20-30-5 0 0,0 0 0 0 0,0 0 0 0 0,0-1 1 0 0,0 1-1 0 0,0 0 0 0 0,0-1 0 0 0,-3 2-7 0 0,-17 6-16 0 0,17-8-6 0 0,-2 2-33 0 0,-1 0-47 0 0,-2 2-60 0 0,8-4 143 0 0,0 0 0 0 0,1-1 0 0 0,-1 1 0 0 0,0 0 0 0 0,1-1 0 0 0,-1 1 0 0 0,0-1 0 0 0,0 0 0 0 0,-1 1 19 0 0,-6-2-109 0 0,2-1-19 0 0,-3-1-63 0 0,0 1-129 0 0,3 2 65 0 0,0 1-13 0 0,1-2-80 0 0,-2 0-106 0 0,3 0 180 0 0,1 0-36 0 0,-25-12-988 0 0</inkml:trace>
  <inkml:trace contextRef="#ctx0" brushRef="#br0" timeOffset="17733.72">6753 1468 6272 0 0,'0'0'141'0'0,"0"0"23"0"0,0 0 11 0 0,0 0 1 0 0</inkml:trace>
  <inkml:trace contextRef="#ctx0" brushRef="#br1" timeOffset="48842.75">6611 3298 6952 0 0,'0'0'201'0'0,"0"0"51"0"0,0 0 67 0 0,-3 0 29 0 0,-7 0 4 0 0,7 0-15 0 0,0 2-60 0 0,1 0-238 0 0,0-1 0 0 0,0 1-1 0 0,0-1 1 0 0,0 0-1 0 0,0 0 1 0 0,-1 0 0 0 0,1 0-1 0 0,-1 0 1 0 0,1 0-1 0 0,0-1 1 0 0,-1 1 0 0 0,1-1-1 0 0,-1 0 1 0 0,1 0-1 0 0,-2 0-38 0 0,-14 1 158 0 0,17-1-149 0 0,-13 1 143 0 0,0 6 10 0 0,3-1-16 0 0,0-5-14 0 0,-3 0 16 0 0,9-1-66 0 0,-1 0-1 0 0,1 1 1 0 0,-1 0 0 0 0,1 0 0 0 0,0 0 0 0 0,-5 2-82 0 0,-1 2 189 0 0,-1 1 63 0 0,4-1-108 0 0,-2 0 17 0 0,-4-2-41 0 0,12-3-106 0 0,0 1 1 0 0,-1-1-1 0 0,1 1 0 0 0,0-1 1 0 0,0 1-1 0 0,0 0 0 0 0,0 0 1 0 0,0 0-1 0 0,0 0 0 0 0,0 1 0 0 0,0-1 1 0 0,0 0-1 0 0,0 1 0 0 0,0-1-14 0 0,-11 12 85 0 0,2-1-39 0 0,6-6-48 0 0,2-1 45 0 0,6 8-32 0 0,0-8-11 0 0,1 1 0 0 0,0-1 0 0 0,0-1 0 0 0,1 1 0 0 0,0 0 0 0 0,0-1 0 0 0,0 0 0 0 0,4 3 0 0 0,2-2 0 0 0,-9-5 0 0 0,0 1 0 0 0,1 1 0 0 0,-1-1 0 0 0,0 0 0 0 0,0 1 0 0 0,0-1 0 0 0,0 1 0 0 0,0-1 0 0 0,0 1 0 0 0,3 3 0 0 0,0-1 0 0 0,1 0 0 0 0,-1 0 0 0 0,1 0 0 0 0,0 0 0 0 0,3 0 0 0 0,-1-1 0 0 0,-1 1 0 0 0,0 0 0 0 0,0 1 0 0 0,0 0 0 0 0,0 0 0 0 0,3 3 0 0 0,9 8 19 0 0,10 0 54 0 0,-1 0-3 0 0,-24-14-52 0 0,0 0 0 0 0,0 0 0 0 0,0 0 0 0 0,0 0 0 0 0,0-1 0 0 0,4 1-18 0 0,-5-1 11 0 0,0 0 0 0 0,0 0 0 0 0,-1 0 0 0 0,1 0-1 0 0,0 0 1 0 0,-1 0 0 0 0,1 1 0 0 0,-1-1-1 0 0,1 1 1 0 0,-1 0 0 0 0,0 0 0 0 0,1 0-11 0 0,12 13 67 0 0,11 12 78 0 0,-7-8-1 0 0,-16-16 4 0 0,-2 0-63 0 0,-2 6-9 0 0,1-6-20 0 0,0-2-42 0 0,0 0-1 0 0,0-1 1 0 0,0 1 0 0 0,0 0 0 0 0,-1 0-1 0 0,1-1 1 0 0,0 1 0 0 0,0 0-1 0 0,0 0 1 0 0,-1-1 0 0 0,1 1 0 0 0,0 0-1 0 0,-1-1 1 0 0,1 1 0 0 0,-1 0 0 0 0,1-1-14 0 0,-11 8 168 0 0,-8 6 19 0 0,13-8-163 0 0,4-3-8 0 0,-1 0 0 0 0,0-1 0 0 0,0 1 0 0 0,0-1 0 0 0,-3 3-16 0 0,4-4 2 0 0,1-1 0 0 0,-1 1 0 0 0,1 0 0 0 0,-1-1 1 0 0,1 1-1 0 0,-1-1 0 0 0,1 0 0 0 0,-1 1 0 0 0,0-1 0 0 0,1 0 1 0 0,-1 0-3 0 0,-5 0 0 0 0,0 1 0 0 0,0 0 0 0 0,0 0 0 0 0,0 1 0 0 0,1 0 0 0 0,-1 0 0 0 0,0 0 0 0 0,1 0 0 0 0,-16 2 123 0 0,17-4-120 0 0,0 0-47 0 0,0-1-68 0 0,2 1 3 0 0,0 0-37 0 0,0 0-41 0 0,-1 0-45 0 0,3 0 22 0 0,-1 0-33 0 0,-1 0-333 0 0,1-1 78 0 0,-1 1-47 0 0,-1-2-642 0 0,-3-2-509 0 0,-2-5-965 0 0</inkml:trace>
  <inkml:trace contextRef="#ctx0" brushRef="#br1" timeOffset="49174.46">6848 3093 6992 0 0,'0'0'157'0'0,"0"0"23"0"0,0 2 12 0 0,0 12-132 0 0,0-1 47 0 0,0 0 43 0 0,0-2 33 0 0,0 10 247 0 0,0 22 674 0 0,0-31-817 0 0,0 0-59 0 0,0 4-60 0 0,0-8-136 0 0,0 0-40 0 0,2 13 181 0 0,3-2 45 0 0,-3-14-137 0 0,0 0 0 0 0,-1 1 0 0 0,0-1 0 0 0,0 0 1 0 0,0 1-1 0 0,-1 1-81 0 0,1 1 115 0 0,-1 0 0 0 0,2 0 0 0 0,-1-1 0 0 0,1 1-1 0 0,0 1-114 0 0,0-2 112 0 0,0 1 0 0 0,0-1 0 0 0,-1 1 0 0 0,0 0 0 0 0,-1 1-112 0 0,2 11 208 0 0,4 9 60 0 0,-4-22-164 0 0,0 0 1 0 0,0 1-1 0 0,-1-1 1 0 0,0 7-105 0 0,-1 1 201 0 0,0-1-65 0 0,2 4-21 0 0,4-2-12 0 0,-4-13-80 0 0,-1 0-1 0 0,0 0 1 0 0,0 1-1 0 0,0-1 1 0 0,-1 1 0 0 0,1-1-1 0 0,-1 1 1 0 0,1 1-23 0 0,-1-1-149 0 0,0 0 66 0 0,0 0 57 0 0,0 0 47 0 0,0 3 125 0 0,0 6 386 0 0,0-8-416 0 0,0-1-66 0 0,0-1-61 0 0,0 0-38 0 0,0 0-42 0 0,0 0-48 0 0,0 1-70 0 0,0 0-66 0 0,0 0-75 0 0,0 1-80 0 0,0 0-86 0 0,0 0-94 0 0,0 1-100 0 0,0 1-106 0 0,0-7-915 0 0,0 0-979 0 0</inkml:trace>
  <inkml:trace contextRef="#ctx0" brushRef="#br1" timeOffset="49706.15">6690 3456 6536 0 0,'0'0'141'0'0,"0"0"23"0"0,5 0 13 0 0,10-3-59 0 0,2-2-60 0 0,-11 3-55 0 0,0 0-1 0 0,0 1 1 0 0,0 0 0 0 0,1 0 0 0 0,1 0-3 0 0,-5 1 1 0 0,1 0-1 0 0,-1-1 1 0 0,0 1 0 0 0,0-1 0 0 0,1 1-1 0 0,-1-1 1 0 0,0 0 0 0 0,0 0-1 0 0,3-2 0 0 0,9-2 47 0 0,1 2 68 0 0,-1 3 40 0 0,-9 0-68 0 0,0 0 0 0 0,-1 0 0 0 0,1-1 1 0 0,3-1-88 0 0,23-8 352 0 0,-13 7-151 0 0,-7 1-96 0 0,5-3-20 0 0,0 0-49 0 0,12 1-31 0 0,-20 4 2 0 0,0 0 1 0 0,0-1-1 0 0,0-1 1 0 0,-1 0-1 0 0,2 0-7 0 0,0-1 22 0 0,-1 1 0 0 0,1 1 1 0 0,-1 0-1 0 0,1 0 0 0 0,1 1-22 0 0,62 0 221 0 0,-24 0-132 0 0,-8 0-103 0 0,-20 0-34 0 0,-1 0-35 0 0,15 0-141 0 0,-18 0 65 0 0,0 0-33 0 0,0 0-37 0 0,1 0-40 0 0,-1 0-42 0 0,0 0-44 0 0,-14 0 278 0 0,-3 0 18 0 0,0 0 81 0 0,0 0 52 0 0,0 0 90 0 0,-3 2 18 0 0,-7 11-9 0 0,7-6-115 0 0,3-6-53 0 0,-1-1 0 0 0,1 0 0 0 0,0 1 0 0 0,0-1 0 0 0,0 1 0 0 0,0-1 0 0 0,-1 1 0 0 0,1-1 0 0 0,0 0-1 0 0,0 1 1 0 0,-1-1 0 0 0,1 1 0 0 0,0-1 0 0 0,-1 0 0 0 0,1 1 0 0 0,0-1 0 0 0,-1 0 0 0 0,1 1 0 0 0,0-1-1 0 0,-1 0 1 0 0,1 0 0 0 0,-1 0 0 0 0,1 1 0 0 0,0-1 0 0 0,-1 0 0 0 0,1 0 0 0 0,-1 0 0 0 0,1 0-1 0 0,-1 0 1 0 0,1 0 0 0 0,-1 0 0 0 0,1 0 0 0 0,-1 0 0 0 0,1 0 0 0 0,-1 0 0 0 0,1 0-5 0 0,-5 3 104 0 0,1 0-86 0 0,-1 0 40 0 0,-7 4 143 0 0,-9 6 300 0 0,18-10-233 0 0,0-2-97 0 0,0 0-62 0 0,-1-1-57 0 0,0 0-14 0 0,2 0 43 0 0,-22 14 342 0 0,10-6-174 0 0,5-3-114 0 0,-4 0 126 0 0,7 6 23 0 0,-7-6 11 0 0,8-2-190 0 0,1 0 0 0 0,-1 1 1 0 0,1 0-1 0 0,-1 0 1 0 0,-2 3-106 0 0,-7 12 302 0 0,10-10-157 0 0,-1 2 4 0 0,-2 6 43 0 0,1-7 6 0 0,-1 0 61 0 0,3-6-86 0 0,0 1 35 0 0,-5 7 84 0 0,5 3 59 0 0,4-13-161 0 0,0-2-50 0 0,0 3-10 0 0,0-3-125 0 0,-1 1 0 0 0,1-1 0 0 0,0 1 0 0 0,0-1 0 0 0,0 1 0 0 0,1-1 0 0 0,-1 1 0 0 0,0-1 0 0 0,0 1 0 0 0,0-1 0 0 0,0 1 1 0 0,0-1-1 0 0,1 1 0 0 0,-1-1 0 0 0,0 0 0 0 0,0 1 0 0 0,1-1 0 0 0,-1 1 0 0 0,0-1 0 0 0,0 0 0 0 0,1 1 0 0 0,-1-1 0 0 0,1 0 0 0 0,-1 1 1 0 0,0-1-1 0 0,1 0 0 0 0,-1 1 0 0 0,1-1 0 0 0,-1 0 0 0 0,0 0 0 0 0,1 0 0 0 0,-1 1 0 0 0,1-1 0 0 0,-1 0 0 0 0,1 0 0 0 0,-1 0 0 0 0,1 0 1 0 0,-1 0-1 0 0,1 0 0 0 0,-1 0 0 0 0,1 0 0 0 0,0 0-5 0 0,1 0 75 0 0,1 0-3 0 0,9 1-1 0 0,-7-1-45 0 0,0 1 1 0 0,-1-1 0 0 0,1 0 0 0 0,0 0-1 0 0,0-1 1 0 0,-1 1 0 0 0,1-1 0 0 0,0 0 0 0 0,0-1-27 0 0,35-19 126 0 0,-1 0 25 0 0,-22 10-17 0 0,-15 10-120 0 0,-1-1 0 0 0,1 0 0 0 0,-1 1 0 0 0,0-1-1 0 0,0 0 1 0 0,1 0 0 0 0,-1 0 0 0 0,0-1-14 0 0,-1 2 7 0 0,7-11 161 0 0,-1 5-94 0 0,-6 7-73 0 0,1-1-1 0 0,-1 1 0 0 0,1-1 1 0 0,-1 0-1 0 0,1 1 0 0 0,-1-1 1 0 0,1 0-1 0 0,-1 1 0 0 0,0-1 1 0 0,1 0-1 0 0,-1 0 0 0 0,0 1 1 0 0,0-1-1 0 0,0 0 0 0 0,1 0 1 0 0,-1 0-1 0 0,0 1 0 0 0,0-1 1 0 0,0 0-1 0 0,0 0 0 0 0,2-7-101 0 0,9-13 0 0 0,-10 19 89 0 0,-1 1 1 0 0,1-1 0 0 0,0 0 0 0 0,1 1 0 0 0,-1-1 0 0 0,0 1 0 0 0,0-1 0 0 0,1 1 0 0 0,0-1 11 0 0,1-1 0 0 0,-1-2 41 0 0,-1-4 53 0 0,-1-8 65 0 0,0 15-245 0 0,0 2-21 0 0,0 0 46 0 0,0 0 141 0 0,3 2 18 0 0,2 5-46 0 0,1 2-53 0 0,0 3-50 0 0,3 5-68 0 0,-9-17 118 0 0,3 16-125 0 0,-1 2 19 0 0,12 11 74 0 0,-1 0-5 0 0,-2-3 82 0 0,-7-18-32 0 0,2 5 63 0 0,0-8-14 0 0,-5-5-57 0 0,-1 0 0 0 0,1 0 0 0 0,-1 1 0 0 0,0-1 0 0 0,1 0 0 0 0,-1 1 0 0 0,1-1 1 0 0,-1 0-1 0 0,0 1 0 0 0,1-1 0 0 0,-1 0 0 0 0,0 1 0 0 0,1-1 0 0 0,-1 1 0 0 0,0-1 0 0 0,0 0 0 0 0,1 1 0 0 0,-1-1 0 0 0,0 1 0 0 0,0-1 0 0 0,0 1 0 0 0,0-1 0 0 0,0 1 0 0 0,0-1 0 0 0,0 1 0 0 0,0-1 0 0 0,0 1 0 0 0,0-1 0 0 0,0 1 0 0 0,0-1 0 0 0,0 1 1 0 0,0 0-5 0 0,0-1 4 0 0,0 1 1 0 0,0-1-1 0 0,0 1 1 0 0,-1 0-1 0 0,1-1 1 0 0,0 1-1 0 0,1-1 1 0 0,-1 1 0 0 0,0-1-1 0 0,0 1 1 0 0,0 0-1 0 0,0-1 1 0 0,0 1-1 0 0,1-1 1 0 0,-1 1-1 0 0,0-1 1 0 0,0 1 0 0 0,1-1-1 0 0,-1 1 1 0 0,0-1-1 0 0,1 1 1 0 0,-1-1-1 0 0,0 0 1 0 0,1 1-1 0 0,-1-1 1 0 0,1 1 0 0 0,-1-1-1 0 0,1 0 1 0 0,-1 1-5 0 0,7-1 29 0 0,-4 0-92 0 0,-3 0-53 0 0,2 0-10 0 0,-1 0-31 0 0,-1 0 41 0 0,0 0 37 0 0,0 0 32 0 0,1 0 30 0 0,-1 0 54 0 0,1 0 149 0 0,1 0 237 0 0,-2 0-326 0 0,1 0-53 0 0,0 0-63 0 0,-1 0-61 0 0,1 0-73 0 0,-1 0-83 0 0,1 0-33 0 0,0 0-72 0 0,-1 0-78 0 0,1 0-85 0 0,-1 0-92 0 0,1 0-97 0 0,0 0-104 0 0,-1 0-110 0 0,0 0-923 0 0,0 0-1041 0 0</inkml:trace>
  <inkml:trace contextRef="#ctx0" brushRef="#br1" timeOffset="50028.86">7778 2982 8776 0 0,'0'0'257'0'0,"0"0"-2"0"0,0 1-190 0 0,0 1-37 0 0,0 1-105 0 0,0 2 68 0 0,0 2 100 0 0,0 0 99 0 0,0 3 134 0 0,3 5 266 0 0,0-5-352 0 0,0 2-8 0 0,0-4-29 0 0,0-1 19 0 0,1 1 65 0 0,0 1-85 0 0,0 0-52 0 0,-3-6-105 0 0,0 0-1 0 0,0 1 0 0 0,0-1 1 0 0,-1 0-1 0 0,1 1 1 0 0,-1-1-1 0 0,0 3-42 0 0,0 2 78 0 0,1 0-1 0 0,0 0 1 0 0,1-1 0 0 0,-1 1 0 0 0,2 1-78 0 0,-1-2 76 0 0,0 1 0 0 0,-1 0 1 0 0,0-1-1 0 0,0 1 1 0 0,0 1-77 0 0,0 15 189 0 0,5 7 2 0 0,1-1 3 0 0,-6-5 0 0 0,-2 11 103 0 0,0-22-150 0 0,1 0 0 0 0,0 0 0 0 0,1 0 1 0 0,0 0-1 0 0,2 7-147 0 0,3-6 146 0 0,-2-5-37 0 0,-2-3-6 0 0,-1 1 12 0 0,-1 2 35 0 0,0 31 295 0 0,0-25-285 0 0,2-2-52 0 0,5 0-27 0 0,-6-13-74 0 0,-1 0 0 0 0,1 1 0 0 0,0-1 0 0 0,0 1 1 0 0,-1-1-1 0 0,1 1 0 0 0,-1-1 0 0 0,1 1 1 0 0,-1 0-1 0 0,1-1 0 0 0,-1 1 0 0 0,0-1 0 0 0,0 2-7 0 0,0 31 207 0 0,0-23-158 0 0,0-8 17 0 0,0-3-39 0 0,0 0-53 0 0,0 0-87 0 0,0 0-66 0 0,0 0-254 0 0,0 0-30 0 0,0 0-7 0 0</inkml:trace>
  <inkml:trace contextRef="#ctx0" brushRef="#br1" timeOffset="50285.88">7621 3408 7616 0 0,'0'0'222'0'0,"2"0"-15"0"0,2 0-177 0 0,11 0 59 0 0,-5-2 25 0 0,8-7 58 0 0,-15 8-145 0 0,0 0 1 0 0,0 1-1 0 0,0-1 0 0 0,0 0 0 0 0,0 1 0 0 0,0 0 0 0 0,3-1-27 0 0,12 0 158 0 0,1-6-27 0 0,-9 2-52 0 0,7 0 80 0 0,16-8 66 0 0,-5 3-116 0 0,-2 5-45 0 0,-6 2-45 0 0,6-8-19 0 0,-13 9-30 0 0,-3 2-79 0 0,-2-1-81 0 0,-4 1 51 0 0,0 0-35 0 0,0 0-37 0 0,0 0-34 0 0,3 0-335 0 0,1 0-235 0 0,4 0-540 0 0</inkml:trace>
  <inkml:trace contextRef="#ctx0" brushRef="#br1" timeOffset="51446.67">9608 3582 6928 0 0,'0'0'200'0'0,"3"-3"-8"0"0,0 0-153 0 0,-1 2-28 0 0,22-11-21 0 0,-19 9 40 0 0,-1-1 55 0 0,1-5 203 0 0,-5 9-257 0 0,0-1 0 0 0,0 0 0 0 0,1 0 0 0 0,-1 1 0 0 0,0-1 0 0 0,1 0 0 0 0,-1 1 0 0 0,1-1 1 0 0,-1 1-1 0 0,1-1 0 0 0,-1 1 0 0 0,1-1 0 0 0,-1 1 0 0 0,1-1 0 0 0,-1 1 0 0 0,1-1 0 0 0,0 1 0 0 0,-1-1 1 0 0,1 1-1 0 0,0 0 0 0 0,-1 0 0 0 0,1-1 0 0 0,0 1 0 0 0,-1 0 0 0 0,1 0 0 0 0,0 0 0 0 0,0-1-31 0 0,4-1 670 0 0,-2-1-462 0 0,0 0-46 0 0,2-1 4 0 0,5-7 164 0 0,-7 6-177 0 0,-1 0 9 0 0,0 0 41 0 0,-1 0 53 0 0,-1-1 62 0 0,1-1-116 0 0,1 1-48 0 0,2 0-20 0 0,2-2 3 0 0,-6 8-134 0 0,0 0 1 0 0,1 0-1 0 0,-1 0 0 0 0,0 0 1 0 0,0 0-1 0 0,0 0 0 0 0,0 0 1 0 0,0 0-1 0 0,0 0 0 0 0,0 0 1 0 0,0-1-1 0 0,0 1 0 0 0,1 0 0 0 0,-1 0 1 0 0,0 0-1 0 0,0 0 0 0 0,0 0 1 0 0,0 0-1 0 0,0 0 0 0 0,0 0 1 0 0,0-1-1 0 0,0 1 0 0 0,0 0 1 0 0,0 0-1 0 0,0 0 0 0 0,0 0 1 0 0,0 0-1 0 0,0 0 0 0 0,0 0 1 0 0,0-1-1 0 0,0 1 0 0 0,0 0 1 0 0,0 0-1 0 0,0 0 0 0 0,0 0 1 0 0,0 0-1 0 0,0 0 0 0 0,0-1 1 0 0,0 1-1 0 0,0 0 0 0 0,0 0 0 0 0,0 0 1 0 0,0 0-1 0 0,0 0 0 0 0,-1 0 1 0 0,1 0-1 0 0,0 0 0 0 0,0 0 1 0 0,0-1-1 0 0,0 1 0 0 0,0 0 1 0 0,0 0-1 0 0,0 0 0 0 0,0 0 1 0 0,0 0-1 0 0,-1 0 0 0 0,1 0-3 0 0,-10-14 189 0 0,7 2-26 0 0,3 9 7 0 0,-3 0-2 0 0,-7-7 0 0 0,6 7-22 0 0,0 2-80 0 0,-4 2-34 0 0,8-1-14 0 0,-3 0 70 0 0,1 3-6 0 0,-11 7-16 0 0,8-7-57 0 0,4-3-9 0 0,0 0 0 0 0,1 1 1 0 0,-1-1-1 0 0,1 0 0 0 0,-1 0 0 0 0,0 1 1 0 0,1-1-1 0 0,-1 1 0 0 0,1-1 0 0 0,-1 1 1 0 0,1-1-1 0 0,-1 1 0 0 0,1-1 0 0 0,-1 1 1 0 0,1-1-1 0 0,0 1 0 0 0,-1-1 0 0 0,1 1 0 0 0,0 0 1 0 0,-1-1-1 0 0,1 1 0 0 0,0 0 0 0 0,-3 4 0 0 0,-9 10 14 0 0,-2 1 37 0 0,-18 47 234 0 0,31-58-269 0 0,0-1 0 0 0,0 0 0 0 0,1 1 0 0 0,-1-1 0 0 0,1 0 0 0 0,0 1 0 0 0,0-1 0 0 0,0 0 0 0 0,1 4-16 0 0,0 9 90 0 0,0-8-22 0 0,7 6 170 0 0,-4-8-200 0 0,-1 1 23 0 0,1-2-17 0 0,10-4 44 0 0,-10-3-77 0 0,-4 1-13 0 0,7 5 22 0 0,11 4 46 0 0,-5-6-6 0 0,-10-2-51 0 0,0-1-1 0 0,0 0 1 0 0,0 0 0 0 0,0 0-1 0 0,0 0 1 0 0,0-1-1 0 0,0 1 1 0 0,0-1 0 0 0,0 0-1 0 0,1 0-8 0 0,10-5-61 0 0,6-1 58 0 0,-16 6-66 0 0,-2 0-36 0 0,-1 1-62 0 0,0-1-75 0 0,1 0-88 0 0,-1 0-103 0 0,0-1-114 0 0,-1 1 226 0 0,1-1-34 0 0,0 1-36 0 0,0-1-36 0 0,0-1-196 0 0,3-3-1168 0 0,5-4-1018 0 0</inkml:trace>
  <inkml:trace contextRef="#ctx0" brushRef="#br1" timeOffset="51831.88">9908 3440 8664 0 0,'5'2'46'0'0,"6"4"-11"0"0,-7-4 16 0 0,1 0 52 0 0,2 2 80 0 0,-5-3-156 0 0,0 0 0 0 0,0 0-1 0 0,0 1 1 0 0,-1-1-1 0 0,1 1 1 0 0,0 0 0 0 0,-1-1-1 0 0,1 1 1 0 0,-1 0-1 0 0,1 0 1 0 0,-1 0 0 0 0,0 0-1 0 0,1 1-26 0 0,4 10 112 0 0,-1-3-84 0 0,0-2-45 0 0,1 4 28 0 0,-4-3 95 0 0,-2-7 56 0 0,3 1 188 0 0,2 3-23 0 0,0 2 52 0 0,-3-2-84 0 0,-1 0 45 0 0,1 0 316 0 0,9 4-128 0 0,-9-8-264 0 0,-1 0-72 0 0,-1 0-58 0 0,1 0-48 0 0,-1 0-29 0 0,-1 3 5 0 0,1-4 2 0 0,0-1 4 0 0,0 3 370 0 0,0-3-71 0 0,0 0-30 0 0,0 0-7 0 0,0 0-20 0 0,0 0-71 0 0,0 0-30 0 0,0 0-7 0 0,0 0-16 0 0,0 0-56 0 0,0 0-31 0 0,0 0-3 0 0,-1-1-87 0 0,1 0-1 0 0,-1 0 0 0 0,1-1 1 0 0,0 1-1 0 0,0 0 0 0 0,-1 0 1 0 0,1 0-1 0 0,0 0 0 0 0,0 0 1 0 0,0 0-1 0 0,0 0 0 0 0,0 0 1 0 0,0 0-1 0 0,1-2-8 0 0,0 0 7 0 0,0 0-1 0 0,0-1 0 0 0,1 1 1 0 0,0 0-1 0 0,-1 0 1 0 0,2-1-7 0 0,1-3 4 0 0,1-11-4 0 0,-3 10-10 0 0,11-25 28 0 0,-6 22-56 0 0,3 0-55 0 0,-2 2 15 0 0,14-14-50 0 0,-8 13 76 0 0,3 1 15 0 0,-2 2-34 0 0,-15 7 68 0 0,1-1-1 0 0,0 1 1 0 0,-1 0 0 0 0,1 0-1 0 0,0-1 1 0 0,0 1 0 0 0,-1 0-1 0 0,1 0 1 0 0,0 0 0 0 0,-1 0-1 0 0,1 0 1 0 0,0 0-1 0 0,0 0 1 0 0,-1 0 0 0 0,1 0-1 0 0,0 0 1 0 0,0 1 0 0 0,-1-1-1 0 0,1 0 1 0 0,0 0 0 0 0,0 1 3 0 0,6 4-30 0 0,-5-4 27 0 0,-1 0 0 0 0,1 0 0 0 0,-1-1 0 0 0,1 1 0 0 0,-1 0 0 0 0,1 0 0 0 0,-1-1 0 0 0,1 1 0 0 0,0-1 0 0 0,-1 0 0 0 0,1 1 0 0 0,0-1 0 0 0,-1 0 0 0 0,1 0 0 0 0,1 0 3 0 0,0 0-6 0 0,-1 0 0 0 0,1 0 0 0 0,0 0-1 0 0,0 1 1 0 0,0-1 0 0 0,0 1 0 0 0,0 0 6 0 0,8 9 6 0 0,10-5 71 0 0,-11 9 4 0 0,11 1 9 0 0,-13-1 66 0 0,3-8 22 0 0,-9-6-166 0 0,-1 1 1 0 0,0-1-1 0 0,0 1 1 0 0,0-1 0 0 0,0 1-1 0 0,0-1 1 0 0,0 1 0 0 0,0 0-1 0 0,-1-1 1 0 0,1 1-1 0 0,0 0 1 0 0,0 0 0 0 0,0 0-1 0 0,-1 0 1 0 0,1 0-1 0 0,0 0-12 0 0,3 9 128 0 0,-3-7-105 0 0,0-1 0 0 0,1 0 0 0 0,-1 0 0 0 0,0 1 0 0 0,0-1 0 0 0,1 0 0 0 0,0 0 0 0 0,-1 0 0 0 0,1-1-23 0 0,11 15 137 0 0,-8-3-1 0 0,6-7-22 0 0,-6 7-81 0 0,-2-8-110 0 0,-1 0 38 0 0,2 1 53 0 0,1 2 293 0 0,-5-7-287 0 0,0-1-51 0 0,0 0-36 0 0,0 0-21 0 0,0 0-33 0 0,0 1-36 0 0,0-1-40 0 0,0 1-44 0 0,0 0-46 0 0,-1 1-51 0 0,1-1-53 0 0,0-1-390 0 0</inkml:trace>
  <inkml:trace contextRef="#ctx0" brushRef="#br1" timeOffset="52147.11">10602 2919 9184 0 0,'5'0'49'0'0,"6"0"-14"0"0,-7 0 19 0 0,2 0 58 0 0,0 0 87 0 0,-6 3 56 0 0,-1 9-146 0 0,0 13 1 0 0,1-22-105 0 0,0-1-1 0 0,1 1 1 0 0,-1-1-1 0 0,0 1 1 0 0,1-1-1 0 0,-1 0 1 0 0,1 1 0 0 0,0 0-5 0 0,5 9 21 0 0,-2-1 45 0 0,-1-1 45 0 0,-2 2 45 0 0,-1 0 53 0 0,2-2-43 0 0,4 7 75 0 0,-5-14-196 0 0,0 0 1 0 0,1 0-1 0 0,-2 0 1 0 0,1 0-1 0 0,0 0 1 0 0,-1 1 0 0 0,1 2-46 0 0,-3 9 179 0 0,-1-5-61 0 0,-2 11 120 0 0,13 13 114 0 0,-6-11-168 0 0,-2 2 44 0 0,0 6 108 0 0,3 1 102 0 0,1-14-225 0 0,0-2-25 0 0,-1 1 32 0 0,-1 8 157 0 0,-2-10-133 0 0,-1-7-96 0 0,1 0 0 0 0,1-1-1 0 0,-1 1 1 0 0,1 0-1 0 0,1 1-147 0 0,3 6 234 0 0,-1-5-67 0 0,-2-2-14 0 0,0 0 17 0 0,-2 1 51 0 0,1-3-100 0 0,-1 0 0 0 0,2 0 0 0 0,-1 0 0 0 0,1 0 0 0 0,0-1 0 0 0,1 4-121 0 0,5 11 268 0 0,-2-6-125 0 0,-2-3-56 0 0,1 2 75 0 0,0-2-71 0 0,-4-10-83 0 0,0 1 1 0 0,0 0-1 0 0,0 0 0 0 0,0 1 1 0 0,0-1-1 0 0,0 0 0 0 0,-1 0 1 0 0,1 0-1 0 0,-1 0 0 0 0,0 2-8 0 0,3 1 64 0 0,7 8-36 0 0,-7 0 32 0 0,-3-10-14 0 0,0-3-113 0 0,0 0-49 0 0,0 0 35 0 0,0 0-81 0 0,0 0-93 0 0,0 0 74 0 0,0 0-43 0 0,0 0-44 0 0,0 0-43 0 0,0 0-39 0 0,0 0-36 0 0,0 0-250 0 0,-1 0-60 0 0,0 0-45 0 0,0 0-34 0 0,-3 0-1391 0 0,-5 0-1232 0 0</inkml:trace>
  <inkml:trace contextRef="#ctx0" brushRef="#br1" timeOffset="52510.11">10508 3361 9728 0 0,'13'-13'222'0'0,"-11"10"30"0"0,-2 3 18 0 0,1 0-117 0 0,1 0-80 0 0,16 1-41 0 0,-6-1 86 0 0,2 1 165 0 0,-13-1-220 0 0,1 0 0 0 0,0 0 0 0 0,-1-1 0 0 0,1 1 0 0 0,-1 0-1 0 0,1-1 1 0 0,-1 0 0 0 0,1 1 0 0 0,1-1-63 0 0,8-5 308 0 0,0 2-47 0 0,11 0 153 0 0,-7 2-119 0 0,-6-3-80 0 0,4-1-7 0 0,13 1 122 0 0,-5-6-14 0 0,6 6-52 0 0,-12 0-99 0 0,-12 3-127 0 0,1 1 0 0 0,-1 0 0 0 0,0 0-1 0 0,1 0 1 0 0,-1 0 0 0 0,1 1 0 0 0,-1-1 0 0 0,2 1-38 0 0,7-1 116 0 0,-2-1-43 0 0,-1-2-31 0 0,2-3-37 0 0,-8 5-5 0 0,0-1-1 0 0,0 1 0 0 0,0 1 1 0 0,0-1-1 0 0,0 0 0 0 0,1 1 1 0 0,0-1 0 0 0,2 1-11 0 0,-2 0-25 0 0,-1 1-28 0 0,0 0-41 0 0,0 0-22 0 0,0 0-41 0 0,-1 0-48 0 0,1 0-55 0 0,-1 0-57 0 0,0 0-54 0 0,0 0-48 0 0,0 0-41 0 0,0 0-142 0 0,0 0-42 0 0,1 0-170 0 0,0 0-457 0 0</inkml:trace>
  <inkml:trace contextRef="#ctx0" brushRef="#br1" timeOffset="50529.73">8236 3613 6880 0 0,'13'-13'157'0'0,"-10"11"1"0"0,1 1-70 0 0,0 0-43 0 0,1 2-20 0 0,-3 0 30 0 0,14-4 105 0 0,0-10-120 0 0,0 0-48 0 0,-5 8 49 0 0,-6 3 26 0 0,0-1 33 0 0,-1 0 35 0 0,0-3 36 0 0,-2 1-24 0 0,-2 5-109 0 0,0-1 0 0 0,1 0-1 0 0,-1 1 1 0 0,0-1 0 0 0,1 1 0 0 0,-1-1 0 0 0,0 0 0 0 0,1 1 0 0 0,-1-1 0 0 0,1 1-1 0 0,-1-1 1 0 0,1 1 0 0 0,-1-1 0 0 0,1 1 0 0 0,-1-1 0 0 0,1 1 0 0 0,0 0 0 0 0,-1-1-1 0 0,1 1 1 0 0,-1 0 0 0 0,1 0 0 0 0,0-1-38 0 0,4-1 155 0 0,11-11 390 0 0,-8 5-323 0 0,-3 0-38 0 0,-3 3-92 0 0,-1 4-70 0 0,-1 1 0 0 0,0-1-1 0 0,0 0 1 0 0,1 1 0 0 0,-1-1-1 0 0,0 1 1 0 0,1-1 0 0 0,-1 0-1 0 0,1 1 1 0 0,-1-1 0 0 0,1 1 0 0 0,-1-1-1 0 0,1 1 1 0 0,-1 0 0 0 0,1-1-1 0 0,-1 1 1 0 0,1-1 0 0 0,0 1-1 0 0,-1 0 1 0 0,1 0 0 0 0,-1-1-1 0 0,1 1-21 0 0,4-2 87 0 0,4-5 105 0 0,-1-8 13 0 0,1 0-27 0 0,0 4-19 0 0,1-2-47 0 0,-7-3-34 0 0,-4 8-32 0 0,1 7-43 0 0,0 0 0 0 0,0-1-1 0 0,-1 1 1 0 0,1 0 0 0 0,-1 0-1 0 0,1 0 1 0 0,-1 0 0 0 0,1 0 0 0 0,-1 0-1 0 0,1 0 1 0 0,-1 0 0 0 0,0 1-1 0 0,0-2-2 0 0,-9-8 82 0 0,9 9-75 0 0,-12-9 72 0 0,-3 7-23 0 0,10 3-50 0 0,5 0-6 0 0,0-1 0 0 0,0 1 0 0 0,0 0 0 0 0,0 0 0 0 0,0 0 0 0 0,0 0 1 0 0,0 0-1 0 0,0 0 0 0 0,0 0 0 0 0,0 0 0 0 0,0 1 0 0 0,1-1 0 0 0,-1 0 1 0 0,0 0-1 0 0,0 1 0 0 0,0-1 0 0 0,0 1 0 0 0,0-1 0 0 0,0 0 0 0 0,1 1 1 0 0,-1 0-1 0 0,0-1 0 0 0,1 1 0 0 0,-1-1 0 0 0,0 1 0 0 0,1 0 0 0 0,-1 0 1 0 0,0-1-1 0 0,1 1 0 0 0,-1 0 0 0 0,1 0 0 0 0,0 0 0 0 0,-1 0 0 0 0,1-1 0 0 0,0 1 1 0 0,-1 1-1 0 0,-15 27 0 0 0,13-27 0 0 0,-4 4 0 0 0,2 17-11 0 0,-9 3-16 0 0,12-24 25 0 0,1 1 0 0 0,-1 0-1 0 0,0 0 1 0 0,1 0 0 0 0,-1 0 0 0 0,1 0 0 0 0,0 0-1 0 0,0 1 1 0 0,0-1 0 0 0,1 0 0 0 0,-1 0 0 0 0,1 4 2 0 0,0 4 0 0 0,0-4 0 0 0,1 0 0 0 0,-2 0 0 0 0,1 0 0 0 0,-1 0 0 0 0,-1 4 0 0 0,-4 3 0 0 0,5-13 0 0 0,0 0 0 0 0,0 1 0 0 0,0-1 0 0 0,1 1 0 0 0,-1-1 0 0 0,1 1 0 0 0,-1-1 0 0 0,1 1 0 0 0,0-1 0 0 0,-1 1 0 0 0,1-1 0 0 0,0 1 0 0 0,0 0 0 0 0,0 5 0 0 0,-1-5 0 0 0,1 0 0 0 0,0 0 0 0 0,0 0 0 0 0,0 0 0 0 0,1 1 0 0 0,-1-1 0 0 0,0 0 0 0 0,1 0 0 0 0,0 0 0 0 0,0 1 0 0 0,3 5 9 0 0,-3-6-3 0 0,0-1 1 0 0,0 0-1 0 0,0 1 1 0 0,0-1-1 0 0,0 1 1 0 0,-1-1-1 0 0,1 1 1 0 0,-1 0-1 0 0,1-1 1 0 0,-1 1-1 0 0,0-1 1 0 0,1 1-1 0 0,-1 0 1 0 0,0 0-7 0 0,0-2 3 0 0,-1 1 0 0 0,1-1 1 0 0,0 1-1 0 0,0-1 1 0 0,0 1-1 0 0,0-1 0 0 0,0 1 1 0 0,0-1-1 0 0,0 1 1 0 0,0-1-1 0 0,0 1 0 0 0,1-1 1 0 0,-1 1-1 0 0,0-1 1 0 0,0 1-1 0 0,0-1 0 0 0,1 0 1 0 0,-1 1-1 0 0,0-1 1 0 0,0 1-1 0 0,1-1 0 0 0,-1 1 1 0 0,0-1-1 0 0,1 0 1 0 0,-1 1-1 0 0,0-1 0 0 0,1 0 1 0 0,-1 1-1 0 0,1-1 1 0 0,-1 0-1 0 0,0 0 0 0 0,1 1-3 0 0,6 3 48 0 0,-2 7 12 0 0,6-6-38 0 0,-7 1 7 0 0,-4-5-28 0 0,0-1 0 0 0,1 1 0 0 0,-1-1 0 0 0,0 1 0 0 0,1-1 1 0 0,-1 0-1 0 0,0 1 0 0 0,1-1 0 0 0,-1 0 0 0 0,0 1 0 0 0,1-1 0 0 0,-1 0 0 0 0,0 1 0 0 0,1-1 0 0 0,-1 0 1 0 0,1 0-1 0 0,-1 1 0 0 0,1-1 0 0 0,-1 0 0 0 0,1 0 0 0 0,-1 0 0 0 0,1 0 0 0 0,-1 0 0 0 0,1 0 1 0 0,-1 1-1 0 0,1-1 0 0 0,-1 0 0 0 0,1-1 0 0 0,-1 1 0 0 0,1 0 0 0 0,-1 0 0 0 0,1 0-1 0 0,15 1 39 0 0,-11-1-25 0 0,-1 1 0 0 0,0-1 0 0 0,1 0 0 0 0,-1 0 0 0 0,0 0 0 0 0,1-1 0 0 0,-1 0 1 0 0,0 1-1 0 0,4-3-14 0 0,-2 0 32 0 0,0 0-34 0 0,6-3-89 0 0,4-1-135 0 0,7-5-247 0 0,-7-1 161 0 0</inkml:trace>
  <inkml:trace contextRef="#ctx0" brushRef="#br1" timeOffset="51130.3">8709 3345 7568 0 0,'0'26'166'0'0,"0"-25"-158"0"0,0-1-1 0 0,0 0 1 0 0,0 1-1 0 0,0-1 1 0 0,0 0-1 0 0,0 1 1 0 0,0-1-1 0 0,0 0 1 0 0,0 1-1 0 0,0-1 1 0 0,0 0-1 0 0,0 1 1 0 0,0-1-1 0 0,0 0 1 0 0,1 1-1 0 0,-1-1 1 0 0,0 0-1 0 0,0 0 1 0 0,0 1-1 0 0,0-1 1 0 0,1 0-1 0 0,-1 0 1 0 0,0 1-1 0 0,0-1 1 0 0,0 0-1 0 0,1 0-7 0 0,2 5 40 0 0,0-1 1 0 0,0 1-1 0 0,0-1 1 0 0,0 1-1 0 0,-1 0 0 0 0,0 0 1 0 0,0 0-1 0 0,0 0 0 0 0,0 3-40 0 0,2 15 68 0 0,-4-21-70 0 0,0-1 1 0 0,0 1 0 0 0,0 0 0 0 0,0-1-1 0 0,0 1 1 0 0,1 0 0 0 0,-1-1-1 0 0,1 1 1 0 0,-1 0 0 0 0,1-1-1 0 0,0 1 1 0 0,0-1 0 0 0,0 1 0 0 0,0-1 1 0 0,2 5 35 0 0,0 1 45 0 0,-1 6 128 0 0,1 0 84 0 0,4 0 131 0 0,-3-4-19 0 0,-2 3 93 0 0,-1-4-195 0 0,1-2-53 0 0,0-1-45 0 0,2 0-34 0 0,0 3 56 0 0,2 3 100 0 0,1 3 47 0 0,-4-8-208 0 0,1 12 321 0 0,-5 13 116 0 0,1-19-298 0 0,0-10 13 0 0,0-2 23 0 0,0 0 11 0 0,0 0 1 0 0,0 0-16 0 0,0 0-68 0 0,0 0-32 0 0,0 0-4 0 0,0 0-16 0 0,0 0-67 0 0,0 0-28 0 0,0-2-8 0 0,-1-16-26 0 0,1 5-39 0 0,-1 11-45 0 0,1 0 0 0 0,0 0 0 0 0,0 0 1 0 0,0 0-1 0 0,0 0 0 0 0,0 0 0 0 0,0 0 0 0 0,0 0 1 0 0,1 0-1 0 0,-1 0 0 0 0,1 0 0 0 0,0 0 0 0 0,0-2-3 0 0,4-4 0 0 0,-4 7 0 0 0,0 0 0 0 0,0-1 0 0 0,0 1 0 0 0,0-1 0 0 0,-1 1 0 0 0,1-1 0 0 0,0 1 0 0 0,-1-1 0 0 0,1 0 0 0 0,-1 1 0 0 0,0-1 0 0 0,0 0 0 0 0,0 1 0 0 0,1-1 0 0 0,-1-1-3 0 0,0 1 0 0 0,0-1 0 0 0,0 1 0 0 0,1-1 0 0 0,-1 1 0 0 0,1-1 0 0 0,-1 1-1 0 0,1-1 1 0 0,0 1 0 0 0,0-1 0 0 0,1-1 3 0 0,4-8-71 0 0,-4 3-7 0 0,-2-1-39 0 0,0 8 91 0 0,0 0 0 0 0,1 1 0 0 0,-1-1 0 0 0,0 1 0 0 0,1-1 0 0 0,-1 0 0 0 0,1 1 0 0 0,-1-1 0 0 0,1 1 0 0 0,0-1-1 0 0,0 1 27 0 0,1-2-65 0 0,0-1 0 0 0,1 1-1 0 0,-1 0 1 0 0,1 1-1 0 0,3-4 66 0 0,-1 1-108 0 0,-2 2-31 0 0,-2 1 48 0 0,0-1 30 0 0,-2 0 29 0 0,1 0 11 0 0,2 1-27 0 0,-1 1 1 0 0,3 0 1 0 0,1 1-60 0 0,0 0-47 0 0,8 2 52 0 0,16 14-53 0 0,-13 13 90 0 0,-11-19 51 0 0,-4-7 7 0 0,0-1 1 0 0,0 0-1 0 0,0 0 0 0 0,0 1 1 0 0,1-1-1 0 0,-1 0 0 0 0,1 0 1 0 0,0 0-1 0 0,0-1 6 0 0,10 15 6 0 0,2 10 110 0 0,-12-20-96 0 0,4 25 124 0 0,-1-23-103 0 0,1 5 22 0 0,-4 1 74 0 0,-2-13-125 0 0,0 1-1 0 0,1 0 1 0 0,-1 0-1 0 0,1-1 1 0 0,-1 1 0 0 0,1 0-1 0 0,0 0 1 0 0,0-1 0 0 0,0 1-1 0 0,0-1 1 0 0,0 1 0 0 0,0-1-1 0 0,0 1 1 0 0,0-1 0 0 0,1 1-12 0 0,2 4 111 0 0,-5 3-58 0 0,1-8-40 0 0,0 1 82 0 0,0-2 1 0 0,0 0 0 0 0,0 0-2 0 0,0 0-4 0 0,0 0-2 0 0,0 0 0 0 0,0 0 1 0 0,0 0 6 0 0,0-2-16 0 0,-1-2-67 0 0,1 4-10 0 0,14-25 0 0 0,-10 15-5 0 0,10-14-95 0 0,-3 1-4 0 0,-3 3-35 0 0,5 2-34 0 0,-6 9 24 0 0,5-16-259 0 0,-6 11 205 0 0,0 4 83 0 0,5 4-86 0 0,-6 4 112 0 0,19-11-236 0 0,-1 0 40 0 0,-7 10 117 0 0,-2 6 108 0 0,-4 3 43 0 0,-2-1 18 0 0,-3-3 1 0 0,-5-2 1 0 0,1 0 0 0 0,0 1 1 0 0,-1-1-1 0 0,1 0 0 0 0,0 1 0 0 0,-1-1 1 0 0,1 0-1 0 0,-1 1 0 0 0,1-1 1 0 0,-1 1-1 0 0,1-1 0 0 0,-1 1 0 0 0,1-1 1 0 0,-1 1-1 0 0,1-1 0 0 0,-1 1 0 0 0,0-1 1 0 0,1 1-1 0 0,-1 0 0 0 0,0-1 0 0 0,0 1 1 0 0,1 0-1 0 0,1 4 9 0 0,14 24 145 0 0,-6-24-77 0 0,-4 3-30 0 0,2 9-22 0 0,-6-13-14 0 0,3 28 122 0 0,6-19-112 0 0,-7-8 23 0 0,-5 0-34 0 0,0 0-1 0 0,4 1 35 0 0,8 7-33 0 0,-9 0-51 0 0,-2-11-47 0 0,0-1-41 0 0,3 1-189 0 0,0 1 190 0 0,-1 0-26 0 0,0-2 7 0 0,-1 0-51 0 0,0 1-60 0 0,1-1-70 0 0,-2 0 9 0 0,1-1-46 0 0,-1 1-41 0 0,1-1-36 0 0,-1 0-129 0 0,0 0-36 0 0,0 0-1335 0 0</inkml:trace>
  <inkml:trace contextRef="#ctx0" brushRef="#br1" timeOffset="62790.99">11644 2967 5152 0 0,'0'0'116'0'0,"0"0"17"0"0,0 0 10 0 0,0 2 7 0 0,-1 2-86 0 0,1-1 46 0 0,1 8 300 0 0,-1-7-269 0 0,1-1-73 0 0,0-2-81 0 0,6 4 219 0 0,-7-5-190 0 0,1 0-1 0 0,-1 1 1 0 0,0-1 0 0 0,1 0 0 0 0,-1 0-1 0 0,1 1 1 0 0,-1-1 0 0 0,0 0 0 0 0,1 1-1 0 0,-1-1 1 0 0,0 0 0 0 0,1 1 0 0 0,-1-1-1 0 0,0 1 1 0 0,0-1 0 0 0,1 1 0 0 0,-1-1-1 0 0,0 1 1 0 0,0-1 0 0 0,0 1 0 0 0,1-1-1 0 0,-1 0 1 0 0,0 1 0 0 0,0-1 0 0 0,0 1-1 0 0,0-1 1 0 0,0 1 0 0 0,0-1 0 0 0,0 1-1 0 0,0-1 1 0 0,0 1 0 0 0,-1 0-16 0 0,1 12 306 0 0,0 25 707 0 0,0-22-615 0 0,0-3-117 0 0,0-1-103 0 0,1-3 40 0 0,0-1-57 0 0,1 0-25 0 0,2 2-4 0 0,1 5 42 0 0,-2 16 160 0 0,-3-25-251 0 0,0-1 0 0 0,0 1 1 0 0,1 0-1 0 0,1 3-83 0 0,2 7 162 0 0,-2-9-88 0 0,0-1 0 0 0,0 1 0 0 0,-1-1-1 0 0,0 1 1 0 0,-1-1 0 0 0,1 5-74 0 0,-1 32 282 0 0,0 4 76 0 0,0 1 76 0 0,0-2 79 0 0,0-36-381 0 0,2-2-37 0 0,0 0-19 0 0,2 1-5 0 0,2 6 48 0 0,-4 0 52 0 0,-2-5-28 0 0,0-2-46 0 0,0 17 87 0 0,0-13-69 0 0,0 5 92 0 0,0-6-56 0 0,0 1 40 0 0,-3-9-111 0 0,-8 7-28 0 0,9-7-78 0 0,2-3-59 0 0,0 0-33 0 0,0 0-116 0 0,0 0-214 0 0,0 0-21 0 0</inkml:trace>
  <inkml:trace contextRef="#ctx0" brushRef="#br1" timeOffset="63423.12">11454 3266 5840 0 0,'0'0'132'0'0,"0"0"17"0"0,0 0 11 0 0,3 0-21 0 0,1 0-141 0 0,1 1 52 0 0,1-1 78 0 0,2 0 58 0 0,1 0 93 0 0,6-3 197 0 0,-4-2-236 0 0,-1 1-20 0 0,-2 1-29 0 0,-1 2 16 0 0,2 1 59 0 0,2-1-66 0 0,-1-2-54 0 0,1-1-20 0 0,4-5 10 0 0,4-2 41 0 0,-4 4 13 0 0,14-3-144 0 0,-27 9-44 0 0,6-1 11 0 0,1 0 0 0 0,-1 0 0 0 0,0-1 0 0 0,5-3-13 0 0,34-12 0 0 0,-26 9 0 0 0,-16 8 0 0 0,-1-1 0 0 0,1 0 0 0 0,-1 0 0 0 0,1-1 0 0 0,-1 1 0 0 0,0-1 0 0 0,1 0 0 0 0,1-2 0 0 0,8-6-18 0 0,-13 10 13 0 0,1 0 0 0 0,-1 1 0 0 0,0-1 0 0 0,1 1 0 0 0,-1-1 0 0 0,1 1 0 0 0,-1 0 0 0 0,1-1 1 0 0,-1 1-1 0 0,1 0 0 0 0,0 0 5 0 0,9-1-72 0 0,0-5 59 0 0,-5 2-30 0 0,2 1-81 0 0,-2 2-25 0 0,2 1-68 0 0,-4-1 118 0 0,8-4-277 0 0,-8 2 249 0 0,-1 1 71 0 0,0-1 78 0 0,0 1-135 0 0,-3 2 8 0 0,0 0 6 0 0,4-1 24 0 0,3 1 72 0 0,-5 1-7 0 0,0-1-19 0 0,1 0 71 0 0,5 1-8 0 0,-7-1-16 0 0,0 1 0 0 0,0-1 0 0 0,1 1 0 0 0,-1-1 0 0 0,0 1 0 0 0,0-1 0 0 0,0 1 0 0 0,0 0 0 0 0,0 0 0 0 0,0-1 1 0 0,0 1-1 0 0,1 1-18 0 0,1 4 17 0 0,8 17 154 0 0,-7-12-42 0 0,-1-5-17 0 0,0 1 46 0 0,5 11 192 0 0,-6-15-291 0 0,-2 0-1 0 0,1 0 1 0 0,0 0 0 0 0,0 0 0 0 0,-1 0-1 0 0,0 0 1 0 0,0 3-59 0 0,1 4 200 0 0,0-2-49 0 0,2 0-15 0 0,1 2 19 0 0,1 1 19 0 0,-1 2 104 0 0,0-2-65 0 0,-1-1-48 0 0,3 22 237 0 0,-5-17-199 0 0,-1-7-122 0 0,1 0-1 0 0,1 0 0 0 0,-1-1 1 0 0,1 1-1 0 0,0 0 0 0 0,1 0-80 0 0,4 16 166 0 0,-1-8-70 0 0,0 1 38 0 0,-5-2 46 0 0,1-4-27 0 0,4 0 22 0 0,0 3 16 0 0,-4 0-20 0 0,-2-12-136 0 0,0 1 0 0 0,0 0 0 0 0,0 0 0 0 0,1 0 0 0 0,-1 0 1 0 0,1-1-1 0 0,0 2-35 0 0,3 1 108 0 0,0 1 32 0 0,-12 15 108 0 0,8-21-243 0 0,0 0 1 0 0,-1 0-1 0 0,1 0 1 0 0,0 0-1 0 0,0 1 1 0 0,0-1 0 0 0,0 0-1 0 0,0 0 1 0 0,-1 0-1 0 0,1 0 1 0 0,0 1 0 0 0,0-1-1 0 0,0 0 1 0 0,0 0-1 0 0,0 0 1 0 0,0 1-1 0 0,0-1 1 0 0,0 0 0 0 0,0 0-1 0 0,0 0 1 0 0,0 1-1 0 0,0-1 1 0 0,0 0 0 0 0,0 0-1 0 0,0 1 1 0 0,0-1-1 0 0,0 0 1 0 0,0 0-1 0 0,0 0 1 0 0,0 1 0 0 0,0-1-1 0 0,0 0 1 0 0,0 0-1 0 0,1 0 1 0 0,-1 0-1 0 0,0 1 1 0 0,0-1 0 0 0,0 0-1 0 0,0 0 1 0 0,0 0-1 0 0,1 0 1 0 0,-1 0 0 0 0,0 1-6 0 0,10 13 219 0 0,-7-2-38 0 0,-3-9 11 0 0,0-3-2 0 0,0 0-6 0 0,0 0-6 0 0,0 0-2 0 0,0 0-15 0 0,0 0-62 0 0,0 0-31 0 0,-5 0 16 0 0,-3-3-51 0 0,7 2-32 0 0,1 0-1 0 0,0 1 1 0 0,-1-1 0 0 0,1 0 0 0 0,0 0-1 0 0,0 0 1 0 0,-1 1 0 0 0,1-1 0 0 0,0 0-1 0 0,0 0 1 0 0,0 0 0 0 0,0 0 0 0 0,0 0 0 0 0,0 0-1 0 0,0-6 0 0 0,0 5 0 0 0,0-1 0 0 0,0 1 0 0 0,0 0 0 0 0,0 0 0 0 0,0 0 0 0 0,0 0 0 0 0,1-1 0 0 0,-1 1 0 0 0,1 0 0 0 0,0-1 0 0 0,30-60 0 0 0,-27 58 0 0 0,0 0 0 0 0,0 0 0 0 0,0 0 0 0 0,1 0 0 0 0,-1 1 0 0 0,1-1 0 0 0,0 1 0 0 0,5-3 0 0 0,3 1-24 0 0,6-3-132 0 0,-14 7 81 0 0,15 0-219 0 0,-11 2 196 0 0,-2 2 58 0 0,-1 0 68 0 0,26 24-81 0 0,-17-21 42 0 0,1 8-32 0 0,-8-5 33 0 0,-5-5 10 0 0,1 0 0 0 0,-1 0 0 0 0,0 1 0 0 0,0-1 0 0 0,-1 1 0 0 0,1 0 0 0 0,13 27 0 0 0,-11-19-16 0 0,0-2-40 0 0,1-3-38 0 0,-4-4-59 0 0,-2 0 8 0 0,1 1 103 0 0,-1-1-51 0 0,6 8-361 0 0,-3-7 299 0 0,-1-2 104 0 0,-1 0 44 0 0,1 0-145 0 0,-1-2-27 0 0,-1 1-58 0 0,0-1-108 0 0,0 0-127 0 0,0 0-113 0 0,0 0 84 0 0,0 0-42 0 0,0 0-635 0 0,0 0-496 0 0,0 0-946 0 0</inkml:trace>
  <inkml:trace contextRef="#ctx0" brushRef="#br1" timeOffset="63845.66">12622 3314 5840 0 0,'-3'2'132'0'0,"0"1"-86"0"0,3-2-43 0 0,-1 0 4 0 0,-4 3 58 0 0,-2 4 57 0 0,-6 4 83 0 0,5-2-160 0 0,-5 14-80 0 0,9-15 78 0 0,0 1 92 0 0,1-5-21 0 0,1 0 37 0 0,-2 3 84 0 0,-3 7 159 0 0,1-5-66 0 0,-1-2 27 0 0,-1 1 105 0 0,2 0-266 0 0,1 7 182 0 0,3 17 285 0 0,2-30-612 0 0,-2 10 174 0 0,-2-3-48 0 0,4-10-163 0 0,0 1-1 0 0,-1-1 1 0 0,1 1 0 0 0,0 0 0 0 0,-1-1 0 0 0,1 1 0 0 0,0-1 0 0 0,0 1 0 0 0,0 0 0 0 0,-1-1 0 0 0,1 1 0 0 0,0 0 0 0 0,0-1-1 0 0,0 1 1 0 0,0 0 0 0 0,0-1 0 0 0,0 1 0 0 0,0 0 0 0 0,1-1 0 0 0,-1 1 0 0 0,0-1 0 0 0,0 1 0 0 0,0 0 0 0 0,1-1 0 0 0,-1 1-1 0 0,0-1 1 0 0,0 1 0 0 0,1 0 0 0 0,-1-1 0 0 0,1 1 0 0 0,-1-1 0 0 0,0 1 0 0 0,1-1 0 0 0,-1 1 0 0 0,1-1 0 0 0,0 0-12 0 0,0 2 178 0 0,0 0-46 0 0,0 2 19 0 0,-2 4-12 0 0,1-8-91 0 0,0 3 288 0 0,0-3-24 0 0,0 0-102 0 0,3 2-46 0 0,7 9-10 0 0,-7-8-1 0 0,0-3 6 0 0,0 0-104 0 0,-1 0-31 0 0,0 0 0 0 0,0 0 0 0 0,-1 0 0 0 0,1 0 0 0 0,0 0 0 0 0,0 0 0 0 0,0-1 1 0 0,-1 1-1 0 0,1 0 0 0 0,0-1 0 0 0,1 0-24 0 0,2-6 106 0 0,-5 7-101 0 0,0-1-1 0 0,0 1 0 0 0,0 0 0 0 0,1-1 0 0 0,-1 1 1 0 0,0 0-1 0 0,0-1 0 0 0,1 1 0 0 0,-1 0 0 0 0,0-1 1 0 0,1 1-1 0 0,-1 0 0 0 0,0-1 0 0 0,1 1 1 0 0,-1 0-1 0 0,0 0 0 0 0,1 0 0 0 0,-1-1 0 0 0,0 1 1 0 0,1 0-1 0 0,-1 0 0 0 0,1 0 0 0 0,-1 0 0 0 0,1 0 1 0 0,-1 0-1 0 0,0 0 0 0 0,1 0 0 0 0,-1 0 0 0 0,1 0 1 0 0,-1 0-1 0 0,1 0-4 0 0,4-3 67 0 0,11-6-5 0 0,-14 8-57 0 0,1 0 1 0 0,-1 0-1 0 0,0-1 1 0 0,0 1-1 0 0,0 0 1 0 0,0-1-1 0 0,0 1 1 0 0,0-1-1 0 0,0 1 1 0 0,-1-1-1 0 0,1 0 1 0 0,0-1-6 0 0,0-2-1 0 0,-1 5 1 0 0,-1-1 0 0 0,0 0 1 0 0,0 1-1 0 0,1-1 0 0 0,-1 1 0 0 0,0-1 0 0 0,1 0 1 0 0,-1 1-1 0 0,1-1 0 0 0,-1 1 0 0 0,1-1 0 0 0,-1 1 1 0 0,1-1-1 0 0,-1 1 0 0 0,1-1 0 0 0,-1 1 0 0 0,1 0 1 0 0,0-1-1 0 0,-1 1 0 0 0,1 0 0 0 0,0 0 0 0 0,0-1 0 0 0,3-1 7 0 0,-2 1-2 0 0,-1 0-1 0 0,1 0 0 0 0,-1-1 1 0 0,1 1-1 0 0,-1 0 0 0 0,0-1 1 0 0,0 1-1 0 0,0-1 0 0 0,0 1 1 0 0,1-2-5 0 0,9-19-39 0 0,-8 15-6 0 0,-2 5 32 0 0,0 0-1 0 0,0 0 1 0 0,0-1-1 0 0,-1 1 0 0 0,1 0 1 0 0,-1-1-1 0 0,0 1 1 0 0,0-1 13 0 0,0 2-8 0 0,0 0 0 0 0,0 0 1 0 0,0 0-1 0 0,0 0 0 0 0,0 0 1 0 0,1 0-1 0 0,-1 0 0 0 0,0 0 1 0 0,0 0-1 0 0,1 0 0 0 0,-1 0 1 0 0,1 0-1 0 0,-1 0 0 0 0,1 0 1 0 0,-1 1-1 0 0,1-1 0 0 0,0 0 1 0 0,-1 0-1 0 0,1 0 0 0 0,0 1 1 0 0,0-1-1 0 0,-1 0 0 0 0,1 1 1 0 0,0-1-1 0 0,0 0 0 0 0,1 0 8 0 0,-1 1-12 0 0,0 0 0 0 0,-1 0 0 0 0,1-1 0 0 0,0 1 0 0 0,0-1 0 0 0,0 1 0 0 0,0-1-1 0 0,-1 1 1 0 0,1-1 0 0 0,0 1 0 0 0,0-1 0 0 0,-1 0 0 0 0,1 1 0 0 0,0-1 0 0 0,-1 0 0 0 0,1 1-1 0 0,-1-1 1 0 0,1 0 0 0 0,-1 0 0 0 0,1 0 0 0 0,-1 0 0 0 0,0 0 0 0 0,1 1 0 0 0,-1-1 0 0 0,0 0 0 0 0,0 0-1 0 0,0 0 1 0 0,0 0 0 0 0,1 0 0 0 0,-1 0 0 0 0,0 0 0 0 0,-1 0 0 0 0,1 0 0 0 0,0 0 0 0 0,0 0 0 0 0,0 0 12 0 0,0-6-50 0 0,-1 7 43 0 0,1-1 0 0 0,0 0 0 0 0,1 0-1 0 0,-1 1 1 0 0,0-1 0 0 0,0 0 0 0 0,0 0 0 0 0,0 1 0 0 0,0-1 0 0 0,1 0 0 0 0,-1 1-1 0 0,0-1 1 0 0,1 0 0 0 0,-1 1 0 0 0,1-1 0 0 0,-1 0 0 0 0,0 1 0 0 0,1-1 0 0 0,-1 1-1 0 0,1-1 1 0 0,0 1 0 0 0,-1-1 0 0 0,1 1 0 0 0,-1-1 0 0 0,1 1 7 0 0,0-1-6 0 0,-1 1 1 0 0,1 0-1 0 0,-1 0 0 0 0,1-1 1 0 0,-1 1-1 0 0,0-1 0 0 0,1 1 1 0 0,-1 0-1 0 0,1-1 0 0 0,-1 1 1 0 0,0-1-1 0 0,1 1 1 0 0,-1-1-1 0 0,0 1 0 0 0,0-1 1 0 0,1 0-1 0 0,-1 1 0 0 0,0-1 1 0 0,0 1-1 0 0,0-1 1 0 0,0 1-1 0 0,0-1 0 0 0,0 0 1 0 0,0 0 5 0 0,0-1-100 0 0,3 2-16 0 0,7 0-4 0 0,-7 0 0 0 0,-3 0-2 0 0,0 2-4 0 0,0 20 40 0 0,0 31-202 0 0,0-31 228 0 0,0 5 38 0 0,0-25 24 0 0,0-1 0 0 0,0 1 0 0 0,1-1 0 0 0,-1 1 0 0 0,0-1 0 0 0,1 1 0 0 0,-1-1 0 0 0,1 1 0 0 0,-1-1 0 0 0,1 2-2 0 0,8 8 73 0 0,-5-8 42 0 0,0-2-59 0 0,4-2-2 0 0,-8 0-36 0 0,0 1-16 0 0,0 0-1 0 0,0 0 1 0 0,0 0 0 0 0,0 0 0 0 0,0 0 0 0 0,1 0 0 0 0,-1 0 0 0 0,0 0-1 0 0,0 0 1 0 0,0 0 0 0 0,0 0 0 0 0,0 0 0 0 0,0 0 0 0 0,0 0 0 0 0,0 0 0 0 0,0 0-1 0 0,0 0 1 0 0,1 0 0 0 0,-1 0 0 0 0,0 0 0 0 0,0 0 0 0 0,0 0 0 0 0,0 1 0 0 0,0-1-1 0 0,0 0 1 0 0,0 0 0 0 0,0 0 0 0 0,0 0 0 0 0,0 0 0 0 0,0 0 0 0 0,0 0 0 0 0,1 0-1 0 0,-1 0 1 0 0,0 0 0 0 0,0 0 0 0 0,0 0 0 0 0,0 0 0 0 0,0 0 0 0 0,0 1-1 0 0,0-1 1 0 0,0 0 0 0 0,0 0 0 0 0,0 0 0 0 0,0 0 0 0 0,0 0 0 0 0,0 0 0 0 0,0 0-1 0 0,0 0 1 0 0,0 0 0 0 0,0 0 0 0 0,0 1 0 0 0,0-1 0 0 0,0 0 0 0 0,0 0 0 0 0,0 0-1 0 0,0 0 1 0 0,0 0-2 0 0,0 5 15 0 0,0 1-43 0 0,0-4-148 0 0,0-2-45 0 0,0 0-3 0 0,0 0 0 0 0</inkml:trace>
  <inkml:trace contextRef="#ctx0" brushRef="#br1" timeOffset="64161.89">13032 2903 7552 0 0,'0'0'222'0'0,"2"3"-15"0"0,9 10-164 0 0,-9-3-32 0 0,-1-1 31 0 0,0 2 49 0 0,1 0 44 0 0,8 11 242 0 0,-8-15-217 0 0,0 0-34 0 0,-3 15 125 0 0,0-10-122 0 0,0 24 227 0 0,0-20-146 0 0,1 1 0 0 0,0-1-1 0 0,2 0 1 0 0,1 11-210 0 0,1-8 123 0 0,3 14 104 0 0,-5-6-22 0 0,-2-9-119 0 0,0 0 34 0 0,0 19 207 0 0,0 5 135 0 0,0 58 735 0 0,0-65-823 0 0,2-19-167 0 0,4 0-49 0 0,0-1-53 0 0,-4 1 7 0 0,-2-13-152 0 0,0 0 43 0 0,0 3 66 0 0,0 7 161 0 0,0-9-212 0 0,0 1-56 0 0,0-2-58 0 0,0 1-71 0 0,0-1-85 0 0,0 1-97 0 0,0-4-145 0 0</inkml:trace>
  <inkml:trace contextRef="#ctx0" brushRef="#br1" timeOffset="64544.6">12969 3282 7080 0 0,'0'0'157'0'0,"0"0"23"0"0,0 0 13 0 0,0-3 41 0 0,0-7 119 0 0,0 7 51 0 0,2 3 11 0 0,6 0-228 0 0,-2-1-51 0 0,1-2-6 0 0,0 0-60 0 0,10-4 40 0 0,-10 6-41 0 0,2 1 35 0 0,-2 0-26 0 0,-5 0-55 0 0,0 0 0 0 0,0 0 0 0 0,1 0 0 0 0,-1 0 1 0 0,0 0-1 0 0,0-1 0 0 0,0 1 0 0 0,0 0 0 0 0,0-1 1 0 0,1 0-24 0 0,5-3 29 0 0,19-8-30 0 0,-20 9-18 0 0,-1 1-47 0 0,-3 0-16 0 0,1 1-39 0 0,-1 0-48 0 0,0 0-56 0 0,-1 0 1 0 0,0 0-37 0 0,2 1-355 0 0,0-1-249 0 0,2 1-575 0 0</inkml:trace>
  <inkml:trace contextRef="#ctx0" brushRef="#br1" timeOffset="67027.72">16392 3109 7080 0 0,'0'0'157'0'0,"0"0"23"0"0,0 0 13 0 0,-2-3-22 0 0,-12-8-136 0 0,1 6-35 0 0,9-1 54 0 0,0 1 122 0 0,0 3-39 0 0,-2 2 34 0 0,0 0 42 0 0,0 0 69 0 0,-10 3 817 0 0,10 0-707 0 0,3-2-245 0 0,0 1-49 0 0,1 0-59 0 0,-1 0-67 0 0,-5 3 454 0 0,-13 6-8 0 0,17-9-220 0 0,0 1-38 0 0,-3 1 64 0 0,1 2-80 0 0,-1 3-50 0 0,2-3-15 0 0,1-2 20 0 0,-11 14 168 0 0,13-14-211 0 0,-1 0 0 0 0,1 0-1 0 0,0 0 1 0 0,0 1 0 0 0,0 1-56 0 0,1-3 38 0 0,-5 12 195 0 0,-6 1 40 0 0,6-9-150 0 0,-9 18 300 0 0,10-15-269 0 0,2-5-86 0 0,2-3-33 0 0,1 1 1 0 0,-1-1-1 0 0,0 0 1 0 0,1 1 0 0 0,-1-1-1 0 0,1 0 1 0 0,0 1-1 0 0,0-1 1 0 0,0 0 0 0 0,0 1-1 0 0,0-1 1 0 0,1 0-1 0 0,-1 1 1 0 0,1-1 0 0 0,-1 0-1 0 0,2 3-35 0 0,3 6 137 0 0,1-3-63 0 0,-2-3 49 0 0,-4 1-72 0 0,1-1-13 0 0,4-4 0 0 0,0-1 8 0 0,1 4 52 0 0,4 6-24 0 0,-10-9-72 0 0,1-1 1 0 0,-1 0 0 0 0,0 0 0 0 0,0 0-1 0 0,1 1 1 0 0,-1-1 0 0 0,0 0 0 0 0,0 0-1 0 0,1 0 1 0 0,-1 1 0 0 0,0-1 0 0 0,1 0 0 0 0,-1 0-1 0 0,0 0 1 0 0,1 0 0 0 0,-1 0 0 0 0,0 0-1 0 0,1 0 1 0 0,-1 0 0 0 0,0 0 0 0 0,0 0-1 0 0,1 0 1 0 0,-1 0 0 0 0,0 0 0 0 0,1 0 0 0 0,-1 0-3 0 0,3 0 1 0 0,8 1 47 0 0,-8-1-25 0 0,0 0 0 0 0,0 0-1 0 0,0 0 1 0 0,-1-1 0 0 0,1 1 0 0 0,0-1 0 0 0,0 1 0 0 0,2-2-23 0 0,19-11 119 0 0,0 0-25 0 0,-19 11-90 0 0,-5 1-1 0 0,1 1 1 0 0,-1 0-1 0 0,1 0 0 0 0,0-1 1 0 0,-1 1-1 0 0,1 0 0 0 0,-1-1 0 0 0,1 1 1 0 0,0-1-1 0 0,-1 1 0 0 0,1-1 1 0 0,-1 1-1 0 0,1-1 0 0 0,-1 1 0 0 0,0-1 1 0 0,1 1-1 0 0,-1-1 0 0 0,0 0 1 0 0,1 1-1 0 0,-1-1 0 0 0,0 1 1 0 0,1-1-4 0 0,1-4 24 0 0,11-11 34 0 0,0 0-46 0 0,11-32 30 0 0,0 1-10 0 0,-24 46-27 0 0,1-1-1 0 0,-1 0 1 0 0,1 0-1 0 0,-1 0 1 0 0,0 0 0 0 0,1 0-1 0 0,-1 1 1 0 0,0-1-1 0 0,0 0 1 0 0,0 0-1 0 0,-1-1-4 0 0,1 1 1 0 0,0 0-1 0 0,0 0 0 0 0,0 0 0 0 0,0 0 1 0 0,0 0-1 0 0,0 0 0 0 0,0 1 1 0 0,1-1-1 0 0,-1 0 0 0 0,1 0 0 0 0,0-1 1 0 0,0 2-1 0 0,-1 0 0 0 0,1 0 0 0 0,0-1 0 0 0,0 1 0 0 0,0 0 0 0 0,0 0 0 0 0,0 0 0 0 0,0 0 0 0 0,0 1 0 0 0,0-1 0 0 0,0 0 0 0 0,1 0 0 0 0,11-2-15 0 0,-13 3 14 0 0,0 0 0 0 0,0 0 0 0 0,0 0 0 0 0,1 0 0 0 0,-1 0 0 0 0,0 0 0 0 0,0 0 0 0 0,0 0 0 0 0,0 0 0 0 0,0 0 0 0 0,0 0-1 0 0,0 0 1 0 0,0 0 0 0 0,0 0 0 0 0,0 0 0 0 0,1 0 0 0 0,-1 0 0 0 0,0 0 0 0 0,0 0 0 0 0,0 0 0 0 0,0 0 0 0 0,0 0 0 0 0,0 0 0 0 0,0 0 0 0 0,0 0 0 0 0,0 0 0 0 0,0 1 0 0 0,0-1 0 0 0,0 0 0 0 0,1 0 0 0 0,-1 0 0 0 0,0 0 0 0 0,0 0 0 0 0,0 0 0 0 0,0 0 0 0 0,0 0 0 0 0,0 0 0 0 0,0 0 0 0 0,0 0 0 0 0,0 0 0 0 0,0 1 0 0 0,0-1 0 0 0,0 0 0 0 0,0 0 0 0 0,0 0-1 0 0,0 0 1 0 0,0 0 0 0 0,0 0 0 0 0,0 0 0 0 0,0 0 0 0 0,0 0 0 0 0,0 0 0 0 0,0 1 0 0 0,0-1 0 0 0,0 0 0 0 0,0 0 0 0 0,0 0 1 0 0,0 1-2 0 0,0-1-1 0 0,0 1 1 0 0,0-1-1 0 0,0 1 1 0 0,0 0-1 0 0,1-1 1 0 0,-1 1-1 0 0,0-1 1 0 0,0 1-1 0 0,1 0 1 0 0,-1-1-1 0 0,0 1 1 0 0,1-1 0 0 0,-1 1-1 0 0,0-1 1 0 0,1 1-1 0 0,-1-1 1 0 0,1 1-1 0 0,-1-1 1 0 0,1 0-1 0 0,-1 1 1 0 0,1-1-1 0 0,-1 0 1 0 0,1 1-1 0 0,-1-1 1 0 0,1 0-1 0 0,0 0 1 0 0,-1 1-1 0 0,1-1 3 0 0,11 7-41 0 0,-6 3 44 0 0,-5-5-4 0 0,0-1 1 0 0,-1 1 0 0 0,1-1-1 0 0,-1 1 1 0 0,0-1 0 0 0,-1 3 0 0 0,1 4-9 0 0,0-9 4 0 0,1 1 0 0 0,-1-1 0 0 0,0 0 0 0 0,1 1 1 0 0,-1-1-1 0 0,1 0 0 0 0,0 0 0 0 0,0 0 0 0 0,0 1 0 0 0,0-1 0 0 0,1 1 5 0 0,8 19 1 0 0,-9-19-1 0 0,1 4-10 0 0,1 1-1 0 0,-1 0 0 0 0,0 0 0 0 0,-1 0 0 0 0,1 8 11 0 0,-2-13-1 0 0,0 0 0 0 0,0 1 0 0 0,1-1 0 0 0,-1 0 0 0 0,1 0 0 0 0,0 0 0 0 0,0 1 0 0 0,0-1 0 0 0,0 0 0 0 0,2 2 1 0 0,1 5 0 0 0,12 38 0 0 0,-15-45 0 0 0,0 1 0 0 0,-1-1 0 0 0,1 1 1 0 0,0-1-1 0 0,-1 1 0 0 0,0 0 0 0 0,0-1 1 0 0,0 1-1 0 0,-1 1 0 0 0,0 5 8 0 0,1 100 176 0 0,0-108-180 0 0,0 0-1 0 0,0-1 1 0 0,0 1 0 0 0,0 0-1 0 0,0 0 1 0 0,-1-1-1 0 0,1 1 1 0 0,-1-1 0 0 0,1 1-1 0 0,-1 0 1 0 0,0-1 0 0 0,1 1-1 0 0,-1-1 1 0 0,0 0-1 0 0,-1 2-3 0 0,-3 5 26 0 0,1 2-9 0 0,3-8-10 0 0,0 1 0 0 0,-1-1 0 0 0,1 0 0 0 0,0 0 0 0 0,0 0 0 0 0,-1 0 0 0 0,0 0 0 0 0,1 0 0 0 0,-1 0-7 0 0,0 1 9 0 0,0 0-1 0 0,0-1 1 0 0,0 1 0 0 0,0 0-1 0 0,0 0 1 0 0,0 1-9 0 0,2-2 8 0 0,-1 0 1 0 0,0 0-1 0 0,0 0 1 0 0,0 0 0 0 0,0-1-1 0 0,0 1 1 0 0,-1 0-1 0 0,1-1 1 0 0,-1 1-1 0 0,1-1 1 0 0,-1 1-1 0 0,1-1 1 0 0,-2 1-9 0 0,-28 14 90 0 0,29-15-185 0 0,0-1 38 0 0,-3 1 36 0 0,1 0 85 0 0,-8 0 173 0 0,9-1-202 0 0,-1 0-45 0 0,0 0-62 0 0,0 0-80 0 0,1-1-95 0 0,-1 1-112 0 0,2 0 77 0 0,-1 0-52 0 0,1 0-56 0 0,0 0-59 0 0,0-1-63 0 0,0 1-67 0 0,0 0-72 0 0,1 0-73 0 0,-6 0-1295 0 0,-2 0-1147 0 0</inkml:trace>
  <inkml:trace contextRef="#ctx0" brushRef="#br1" timeOffset="67350.39">16771 3251 9616 0 0,'0'-14'281'0'0,"0"14"-273"0"0,0 0 0 0 0,0 0 0 0 0,0-1-1 0 0,0 1 1 0 0,0 0 0 0 0,0 0 0 0 0,0 0 0 0 0,0-1 0 0 0,0 1 0 0 0,0 0-1 0 0,0 0 1 0 0,1 0 0 0 0,-1-1 0 0 0,0 1 0 0 0,0 0 0 0 0,0 0-1 0 0,0 0 1 0 0,0 0 0 0 0,1-1 0 0 0,-1 1 0 0 0,0 0 0 0 0,0 0 0 0 0,0 0-1 0 0,1 0 1 0 0,-1 0 0 0 0,0 0 0 0 0,0-1 0 0 0,0 1 0 0 0,1 0-1 0 0,-1 0 1 0 0,0 0 0 0 0,0 0 0 0 0,0 0 0 0 0,1 0 0 0 0,-1 0-8 0 0,13-5 76 0 0,5-2-46 0 0,-14 5-30 0 0,-1 1 0 0 0,1-1 1 0 0,-1 0-1 0 0,0 0 0 0 0,0 0 0 0 0,0-1 1 0 0,1 0-1 0 0,12-8 41 0 0,0 7 88 0 0,-3 1 45 0 0,2-3 87 0 0,1 1 13 0 0,0 3-33 0 0,-6 1-39 0 0,-2-2-55 0 0,-1-1-28 0 0,2-5-14 0 0,7-3 26 0 0,-5 7-37 0 0,1-1 3 0 0,-1-4 56 0 0,0-1-57 0 0,-8 5 26 0 0,-4-3-36 0 0,1 8-64 0 0,0-1 80 0 0,0 2 94 0 0,0 0 173 0 0,-2 0 14 0 0,-8 0-101 0 0,-1 0-41 0 0,-10 0 172 0 0,21 0-409 0 0,-1 0 1 0 0,1 0-1 0 0,0 0 1 0 0,0 0 0 0 0,0 0-1 0 0,0 0 1 0 0,0 0 0 0 0,0 0-1 0 0,0 0 1 0 0,0 0 0 0 0,0 0-1 0 0,0 0 1 0 0,-1 0-1 0 0,1 0 1 0 0,0 0 0 0 0,0 0-1 0 0,0 0 1 0 0,0 0 0 0 0,0 0-1 0 0,0 0 1 0 0,0 0-1 0 0,0 0 1 0 0,0 0 0 0 0,0 0-1 0 0,0 0 1 0 0,-1 0 0 0 0,1 0-1 0 0,0 0 1 0 0,0 0 0 0 0,0 0-1 0 0,0 0 1 0 0,0 0-1 0 0,0 0 1 0 0,0 0 0 0 0,0 1-1 0 0,0-1 1 0 0,0 0 0 0 0,0 0-1 0 0,0 0 1 0 0,0 0-1 0 0,0 0 1 0 0,0 0 0 0 0,0 0-1 0 0,0 0 1 0 0,0 0 0 0 0,0 0-1 0 0,0 0 1 0 0,0 1 0 0 0,0-1-1 0 0,0 0 1 0 0,0 0-1 0 0,0 0 1 0 0,0 0 0 0 0,0 0-1 0 0,0 0 1 0 0,0 0 0 0 0,0 0-5 0 0,0 1 5 0 0,0-1 1 0 0,0 1 0 0 0,0-1-1 0 0,0 1 1 0 0,0-1 0 0 0,-1 1-1 0 0,1-1 1 0 0,0 1 0 0 0,0-1-1 0 0,0 1 1 0 0,0-1 0 0 0,-1 0 0 0 0,1 1-1 0 0,0-1 1 0 0,-1 1 0 0 0,1-1-1 0 0,0 0 1 0 0,-1 1 0 0 0,1-1-1 0 0,0 0 1 0 0,-1 1 0 0 0,1-1 0 0 0,-1 0-1 0 0,1 0-5 0 0,-14 6 110 0 0,-1-1-50 0 0,3 3-38 0 0,-4 9 2 0 0,1 0 0 0 0,0 1 0 0 0,-2 7-24 0 0,14-22 4 0 0,1 1 1 0 0,0-1-1 0 0,0 1 1 0 0,1 0-1 0 0,-1 0 1 0 0,1 0 0 0 0,0 0-1 0 0,0 0-4 0 0,-3 9 41 0 0,-2 0 22 0 0,5-12-51 0 0,0 1-1 0 0,0-1 0 0 0,0 1 1 0 0,1-1-1 0 0,-1 1 0 0 0,1-1 1 0 0,-1 1-1 0 0,1-1 0 0 0,0 1 1 0 0,-1-1-1 0 0,1 1 0 0 0,0-1 1 0 0,0 1-12 0 0,0 30 215 0 0,0 15 18 0 0,0-45-228 0 0,0 0 1 0 0,1 0-1 0 0,-1 0 1 0 0,1 0 0 0 0,-1 0-1 0 0,1 0 1 0 0,0 0 0 0 0,-1 0-1 0 0,1-1 1 0 0,0 1 0 0 0,0 0-1 0 0,1 0 1 0 0,-1-1-1 0 0,0 1 1 0 0,0-1 0 0 0,1 1-1 0 0,-1-1 1 0 0,1 0 0 0 0,1 2-6 0 0,4 2 21 0 0,0-1 1 0 0,0 0 0 0 0,0 0-1 0 0,2 0-21 0 0,-3-1 25 0 0,-2-2-13 0 0,-1 0 0 0 0,1 0 0 0 0,0 0 0 0 0,0-1 0 0 0,0 0 0 0 0,0 0 0 0 0,-1 0 0 0 0,1 0 0 0 0,0-1-12 0 0,5 1-1 0 0,-1 0-54 0 0,-1 0 42 0 0,25 0 124 0 0,-22 0-153 0 0,0 0-101 0 0,-3 0-42 0 0,1 0-85 0 0,0 0-97 0 0,0 0-113 0 0,-6 0 118 0 0,1 0-57 0 0,-1 0-49 0 0,1 0-45 0 0,1 0-151 0 0,-1 0-44 0 0,2 0-183 0 0,2 0-493 0 0</inkml:trace>
  <inkml:trace contextRef="#ctx0" brushRef="#br1" timeOffset="67713.38">17733 3077 9152 0 0,'0'0'208'0'0,"0"0"33"0"0,0 0 14 0 0,-2 0-42 0 0,-7 0-96 0 0,3 0-55 0 0,-1 0-1 0 0,6 0 20 0 0,0 0 0 0 0,-1 0 37 0 0,0 0 42 0 0,-2 0 52 0 0,2 0-146 0 0,0 0 1 0 0,0 1-1 0 0,1-1 1 0 0,-1 1-1 0 0,0-1 0 0 0,0 1 1 0 0,1 0-1 0 0,-1 0 1 0 0,0 0-1 0 0,1 0 0 0 0,-1 0 1 0 0,1 0-1 0 0,-1 0 1 0 0,0 1-67 0 0,-10 9 381 0 0,0 2-104 0 0,7-7-186 0 0,0-1-43 0 0,0 1 62 0 0,1-1 1 0 0,0 1-1 0 0,0 0 1 0 0,1 0 0 0 0,0 0-1 0 0,-1 1-110 0 0,2-1 73 0 0,-5 9 135 0 0,1 4-43 0 0,3-9-69 0 0,2-6-16 0 0,0 0 0 0 0,0 0-1 0 0,0 0 1 0 0,1 0 0 0 0,0 4-80 0 0,1 16 286 0 0,-1-13-168 0 0,3 6 99 0 0,3-7-88 0 0,-2-2-63 0 0,0-1-5 0 0,-3-5-42 0 0,0 1 0 0 0,0 0 1 0 0,1 0-1 0 0,-1-1 0 0 0,1 1 1 0 0,0-1-1 0 0,-1 1 0 0 0,1-1 0 0 0,0 0 1 0 0,1 1-1 0 0,-1-1 0 0 0,0 0 1 0 0,1-1-1 0 0,-1 1 0 0 0,2 0-19 0 0,6 3 85 0 0,-8-4-66 0 0,1 0 1 0 0,-1 0 0 0 0,0 0-1 0 0,0 1 1 0 0,0-1 0 0 0,0 1-1 0 0,0-1 1 0 0,0 1 0 0 0,0 0-20 0 0,0 0 21 0 0,1-1 1 0 0,-1 1 0 0 0,0 0-1 0 0,1-1 1 0 0,0 0 0 0 0,-1 1 0 0 0,1-1-1 0 0,0 0 1 0 0,-1 0 0 0 0,1-1-1 0 0,0 1 1 0 0,0 0 0 0 0,0-1 0 0 0,0 0-1 0 0,0 0 1 0 0,0 0 0 0 0,0 0-1 0 0,-1 0 1 0 0,2 0-22 0 0,4-1 37 0 0,3 2 15 0 0,1-1 37 0 0,33 0 308 0 0,-31-1-309 0 0,-4-1-61 0 0,17-11 116 0 0,-1 0-27 0 0,-2 7-91 0 0,-14-7 18 0 0,-1 5-33 0 0,-7 7-6 0 0,0-1 1 0 0,0 1 0 0 0,0-1 0 0 0,0 0 0 0 0,-1 0 0 0 0,1 0 0 0 0,-1 0 0 0 0,1 0 0 0 0,-1 0 0 0 0,0 0 0 0 0,1-1-5 0 0,11-21 16 0 0,0 0 38 0 0,-12 21-53 0 0,0 1 0 0 0,0-1-1 0 0,-1 0 1 0 0,1 0-1 0 0,-1 0 1 0 0,0 0-1 0 0,1 0 1 0 0,-1 0-1 0 0,-1 0 1 0 0,1 0-1 0 0,-1-1 0 0 0,1-4-15 0 0,0-3-32 0 0,0 9 31 0 0,1 0 1 0 0,-1 0-1 0 0,0 0 1 0 0,0 0 0 0 0,-1 0-1 0 0,1 0 1 0 0,0 0-1 0 0,-1 0 1 0 0,1 1-1 0 0,-1-1 1 0 0,0-1 15 0 0,-3-3-44 0 0,-2-6-90 0 0,3-1-72 0 0,0 0-65 0 0,2 10 138 0 0,0 0 43 0 0,-3-6-95 0 0,2 5 63 0 0,0 0-91 0 0,1 2 58 0 0,0 0-39 0 0,0 0-12 0 0,1 0-37 0 0,-1 0-43 0 0,0 1-44 0 0,0-1-35 0 0,0 0-49 0 0,0 1-45 0 0,-1-1-37 0 0,1 0-143 0 0,-1 0-38 0 0,0 0-172 0 0,-1-1-465 0 0</inkml:trace>
  <inkml:trace contextRef="#ctx0" brushRef="#br1" timeOffset="68098.48">18601 2793 8088 0 0,'-5'-2'47'0'0,"1"0"0"0"0,0-1 0 0 0,-1 0-1 0 0,1 1 1 0 0,0-2-47 0 0,3 4 12 0 0,1-1 0 0 0,-1 0-1 0 0,1 1 1 0 0,-1-1-1 0 0,1 0 1 0 0,-1 1 0 0 0,1-1-1 0 0,0 0 1 0 0,-1 0 0 0 0,1 1-1 0 0,0-1 1 0 0,0 0-1 0 0,0 0 1 0 0,-1 0 0 0 0,1 1-1 0 0,0-1 1 0 0,0 0 0 0 0,0 0-1 0 0,0 0-11 0 0,0 0 9 0 0,-2-11 31 0 0,2 11-39 0 0,-1 0 0 0 0,1-1 0 0 0,-1 1-1 0 0,0 0 1 0 0,0 0 0 0 0,1 0 0 0 0,-1 0 0 0 0,0 0 0 0 0,0 0 0 0 0,0 0 0 0 0,0 0 0 0 0,0 0 0 0 0,-1 0-1 0 0,1 1 1 0 0,0-1 0 0 0,0 0-1 0 0,-7-3 38 0 0,-3-2 92 0 0,5 3-18 0 0,1-2 39 0 0,-4-5 262 0 0,-3-3 62 0 0,-1 1 44 0 0,-2 3 42 0 0,-2 6 42 0 0,5 2-255 0 0,-8 0-36 0 0,17 1-271 0 0,0 0 1 0 0,0 0-1 0 0,1 0 0 0 0,-1 1 1 0 0,0-1-1 0 0,0 1 0 0 0,0 0 0 0 0,1-1 1 0 0,-1 1-42 0 0,-26 15 360 0 0,24-3-202 0 0,-6 1-27 0 0,9-13-111 0 0,0 1 1 0 0,0 0 0 0 0,1-1-1 0 0,-1 1 1 0 0,1 0-1 0 0,0 0 1 0 0,-1 0 0 0 0,1 1-1 0 0,-1 1-20 0 0,2 9 99 0 0,-1 7 57 0 0,-6-9 20 0 0,-14 8 55 0 0,20-18-212 0 0,1 1 1 0 0,-1 0 0 0 0,0 0 0 0 0,0 0 0 0 0,1 0 0 0 0,-1 0 0 0 0,1 0-1 0 0,-1 2-19 0 0,0 6 74 0 0,-3 4 31 0 0,-4 22 164 0 0,7-22-133 0 0,0 3 50 0 0,1-11-132 0 0,-1 0 1 0 0,0-1 0 0 0,0 1 0 0 0,0 0 0 0 0,-2 1-55 0 0,2-2 31 0 0,-1-1 0 0 0,1 0 0 0 0,0 1 0 0 0,0 0 0 0 0,1-1-1 0 0,-1 1 1 0 0,1-1 0 0 0,0 1 0 0 0,0 0 0 0 0,0-1 0 0 0,1 2-31 0 0,5 9 92 0 0,0 3 32 0 0,-5-1 20 0 0,-1-5-80 0 0,0-5-24 0 0,0-1 0 0 0,0 1 0 0 0,0 0 0 0 0,1 0 0 0 0,1 5-40 0 0,9 9 121 0 0,-8-8-63 0 0,-3-11-48 0 0,1 1 0 0 0,-1-1 0 0 0,1 0 0 0 0,-1 0 0 0 0,1 1 0 0 0,0-1 0 0 0,0 0 1 0 0,0 0-1 0 0,0 0 0 0 0,1 0 0 0 0,-1 0 0 0 0,1 0 0 0 0,-1 0 0 0 0,1 0-10 0 0,77 77 297 0 0,-63-66-230 0 0,-7-11-70 0 0,-5-2-54 0 0,-2 0-62 0 0,-2 0-137 0 0,0 0-226 0 0,0 0-19 0 0</inkml:trace>
  <inkml:trace contextRef="#ctx0" brushRef="#br1" timeOffset="68448.28">18159 3077 10768 0 0,'0'0'241'0'0,"0"-3"38"0"0,0 2-216 0 0,0-3 2 0 0,0 2 5 0 0,0-1 62 0 0,0 0 96 0 0,1 3-161 0 0,1 0-39 0 0,9 0-16 0 0,19 0-10 0 0,-13-2 61 0 0,-7-4 80 0 0,1 1 60 0 0,15 0 258 0 0,-11-1-145 0 0,1 1 32 0 0,6 3-81 0 0,-4 1-116 0 0,-7 0-56 0 0,-1-1 1 0 0,0 0 0 0 0,3-1-96 0 0,2-1 133 0 0,2-2 50 0 0,1 1-58 0 0,1 1-40 0 0,18 0-11 0 0,-25 4-107 0 0,13-5 130 0 0,-18 4-123 0 0,0-1-71 0 0,-1 0-48 0 0,-1 1-74 0 0,0 0-85 0 0,1 0-100 0 0,0 0-112 0 0,0 0-124 0 0,-3 1 270 0 0,0-1-37 0 0,0 1-37 0 0,0 0-40 0 0,10 0-1318 0 0,6 0-1030 0 0</inkml:trace>
  <inkml:trace contextRef="#ctx0" brushRef="#br1" timeOffset="64862.89">13773 3266 6392 0 0,'0'0'141'0'0,"0"0"23"0"0,0 3 12 0 0,1 1-117 0 0,-1-4-40 0 0,-14 25 86 0 0,12-9-109 0 0,1-8 23 0 0,-1-1 62 0 0,-3 1 114 0 0,2-3-17 0 0,0 0 41 0 0,1 2 39 0 0,2 0 37 0 0,0 5 127 0 0,0 1-53 0 0,0 0-48 0 0,0 0-39 0 0,0 3 12 0 0,0-1-38 0 0,0 29 399 0 0,2-24-403 0 0,4 9 65 0 0,-4-22-199 0 0,0 1-1 0 0,-1-1 0 0 0,0 0 0 0 0,1 7-117 0 0,-3 0 225 0 0,1-1-56 0 0,0 25 218 0 0,3-24-190 0 0,3 2 48 0 0,-2-4-41 0 0,-1 7 59 0 0,-2-9-99 0 0,1-4-38 0 0,3 5 50 0 0,-4-10-155 0 0,0 1 0 0 0,0-1 0 0 0,0 1-1 0 0,0 0 1 0 0,-1-1 0 0 0,1 1 0 0 0,0 0 0 0 0,-1-1 0 0 0,0 1 0 0 0,1 0 0 0 0,-1 0-1 0 0,0 0 1 0 0,0-1 0 0 0,0 2-21 0 0,0 18 141 0 0,0 2 48 0 0,0-8-22 0 0,0 0 42 0 0,0-13-100 0 0,0-2-12 0 0,0 0-7 0 0,0 3-2 0 0,0 0-70 0 0,0 0 35 0 0,1-1 208 0 0,-1-4-122 0 0,-1 0-92 0 0,0-1-53 0 0,-1-1-50 0 0,-2-4 87 0 0,3 7-23 0 0,0-1-1 0 0,0 1 0 0 0,0 0 0 0 0,0-1 1 0 0,0 1-1 0 0,1-1 0 0 0,-1 0 0 0 0,1 1 1 0 0,-1-1-1 0 0,1 1 0 0 0,0-1 0 0 0,0 0 1 0 0,-1 1-1 0 0,1-1-7 0 0,0 0 1 0 0,0 0 0 0 0,0 1-1 0 0,0-1 1 0 0,0 1 0 0 0,-1-1 0 0 0,1 0 0 0 0,-1 1-1 0 0,1-1 1 0 0,-1 1 0 0 0,0-1 0 0 0,0 1 0 0 0,1-1 0 0 0,-2 0-1 0 0,1 0 0 0 0,0 1 1 0 0,0-1 0 0 0,0 0 0 0 0,0 1 0 0 0,0-1 0 0 0,1 0-1 0 0,-1 0 1 0 0,1 0 0 0 0,-1 0 0 0 0,1 0 0 0 0,0 0-1 0 0,0 0 1 0 0,0-1-1 0 0,-1-5 11 0 0,0-1 0 0 0,-1 1 0 0 0,1 0 0 0 0,-2 1-1 0 0,-2-9-10 0 0,4 14 0 0 0,0-2-1 0 0,0 1 1 0 0,1-1 0 0 0,-1 1-1 0 0,1-1 1 0 0,-1 1 0 0 0,1-1-1 0 0,0 1 1 0 0,0-1 0 0 0,1-1 0 0 0,0-11-12 0 0,-1-1 10 0 0,-1-2-78 0 0,0-10-119 0 0,3-40-373 0 0,0 48 430 0 0,3-3-21 0 0,11-49-497 0 0,-8 47 429 0 0,5-9-137 0 0,-8 19 173 0 0,-1 1 59 0 0,13-26-135 0 0,-7 24 122 0 0,-4 6 18 0 0,2-2-43 0 0,-1 3 85 0 0,6-12-42 0 0,-1 12 81 0 0,20-6-14 0 0,-30 16 64 0 0,0-1-1 0 0,0 0 0 0 0,0 0 0 0 0,0 1 1 0 0,0-1-1 0 0,1 1 0 0 0,-1 0 0 0 0,0 0 1 0 0,0 0-1 0 0,1 0 0 0 0,-1 0 1 0 0,0 0-1 0 0,1 0 0 0 0,-1 1 0 0 0,2 0 1 0 0,4 2-1 0 0,-1-1-1 0 0,0 1 0 0 0,6 4 2 0 0,-7-4-6 0 0,-3-1 1 0 0,0 0 0 0 0,-1 0 0 0 0,0 0 0 0 0,1 0 0 0 0,-1 0 0 0 0,0 0 0 0 0,0 1 0 0 0,0-1 0 0 0,-1 0 0 0 0,1 1 0 0 0,-1 0 0 0 0,1-1 0 0 0,-1 2 5 0 0,2 0-12 0 0,-1 1-1 0 0,1-1 1 0 0,1 1-1 0 0,-1-1 1 0 0,2 2 12 0 0,4 7 12 0 0,-7-10-17 0 0,-1 0-1 0 0,0 0 0 0 0,0 1 1 0 0,0-1-1 0 0,0 0 0 0 0,-1 3 6 0 0,1 21-12 0 0,-1-7 62 0 0,-1-6 33 0 0,1 0 51 0 0,0-8-95 0 0,-1 11 130 0 0,1-15-137 0 0,0 1-1 0 0,0-1 0 0 0,-1 0 1 0 0,1 1-1 0 0,-1-1 0 0 0,1 0 1 0 0,-1 0-1 0 0,0 1 0 0 0,0-1 1 0 0,0 0-1 0 0,0 0 0 0 0,-1 0 1 0 0,1 0-1 0 0,-1 0 0 0 0,1 0 1 0 0,-1 0-32 0 0,-1 2 56 0 0,0 0 1 0 0,0 0 0 0 0,0 0 0 0 0,0 0 0 0 0,0 2-57 0 0,-12 17 233 0 0,0-11-117 0 0,4-7-42 0 0,-1 1-11 0 0,1 4 43 0 0,5-5-64 0 0,-3 1-47 0 0,-20 9-152 0 0,29-15 155 0 0,-1 0-153 0 0,0 1 60 0 0,0-1 50 0 0,1 0 42 0 0,-1 1 86 0 0,-2 0 244 0 0,2-1-285 0 0,0 0-68 0 0,0 0-97 0 0,1 0 18 0 0,-1 0-34 0 0,1 0-36 0 0,-1 0-40 0 0,0 0-43 0 0,1 0-46 0 0,-2 0-209 0 0,1 0-107 0 0,0 0-115 0 0,-1 0-124 0 0,-2 0-807 0 0,-5 0-948 0 0</inkml:trace>
  <inkml:trace contextRef="#ctx0" brushRef="#br1" timeOffset="65271.49">14341 3156 6992 0 0,'0'2'157'0'0,"0"-1"-148"0"0,0-1 0 0 0,0 1 0 0 0,0-1 0 0 0,0 1-1 0 0,0-1 1 0 0,0 1 0 0 0,0-1 0 0 0,0 1 0 0 0,0-1 0 0 0,0 1 0 0 0,0-1-1 0 0,0 1 1 0 0,-1-1 0 0 0,1 1 0 0 0,0-1 0 0 0,0 1 0 0 0,-1-1 0 0 0,1 0-1 0 0,0 1 1 0 0,-1-1 0 0 0,1 0 0 0 0,0 1 0 0 0,-1-1 0 0 0,1 0 0 0 0,0 1-1 0 0,-1-1 1 0 0,1 0 0 0 0,-1 1 0 0 0,1-1 0 0 0,-1 0 0 0 0,1 0 0 0 0,-1 0-1 0 0,1 0 1 0 0,-1 1 0 0 0,1-1 0 0 0,0 0 0 0 0,-1 0 0 0 0,1 0 0 0 0,-1 0-1 0 0,1 0 1 0 0,-1 0 0 0 0,0 0-9 0 0,1 0 3 0 0,0 0 0 0 0,0 0 0 0 0,0-1 0 0 0,0 1 0 0 0,0 0 0 0 0,0 0-1 0 0,0 0 1 0 0,-1 0 0 0 0,1 0 0 0 0,0 0 0 0 0,0 0 0 0 0,0 0 0 0 0,0 0 0 0 0,0 0 0 0 0,0 0 0 0 0,0 0-1 0 0,0 0 1 0 0,0 0 0 0 0,0 1 0 0 0,-1-1 0 0 0,1 0 0 0 0,0 0 0 0 0,0 0 0 0 0,0 0 0 0 0,0 0 0 0 0,0 0-1 0 0,0 0 1 0 0,0 0 0 0 0,0 0 0 0 0,0 0 0 0 0,0 0 0 0 0,0 0 0 0 0,0 0 0 0 0,0 0 0 0 0,0 0 0 0 0,-1 0-1 0 0,1 1 1 0 0,0-1 0 0 0,0 0 0 0 0,0 0 0 0 0,0 0 0 0 0,0 0 0 0 0,0 0 0 0 0,0 0 0 0 0,0 0 0 0 0,0 0-1 0 0,0 0 1 0 0,0 0 0 0 0,0 1 0 0 0,0-1 0 0 0,0 0 0 0 0,0 0 0 0 0,0 0 0 0 0,0 0 0 0 0,0 0 0 0 0,0 0-1 0 0,1 0-2 0 0,-3 9 36 0 0,-5 3-33 0 0,2-4-8 0 0,3-1 12 0 0,-1-1 70 0 0,-2-3 104 0 0,0 0 67 0 0,-2 7 280 0 0,0 4-99 0 0,5-9-259 0 0,-9 22 611 0 0,6 0-102 0 0,3-5-192 0 0,1 15 190 0 0,1-24-463 0 0,0-12-193 0 0,1 1 1 0 0,-1 0-1 0 0,0-1 0 0 0,0 1 0 0 0,1 0 0 0 0,-1-1 0 0 0,1 1 0 0 0,-1-1 0 0 0,1 1 0 0 0,0-1 0 0 0,0 1 1 0 0,0-1-1 0 0,0 1 0 0 0,0-1-21 0 0,4 7 107 0 0,7 17 355 0 0,-9-18-325 0 0,0 8 174 0 0,-3-14-291 0 0,0 0 1 0 0,0 0-1 0 0,0 0 0 0 0,0 0 1 0 0,0-1-1 0 0,0 1 0 0 0,0 0 0 0 0,0 0 1 0 0,0 0-1 0 0,1 0 0 0 0,-1-1 1 0 0,0 1-1 0 0,1 0 0 0 0,-1 0 1 0 0,1 0-21 0 0,7 4 160 0 0,8 3-15 0 0,-11-5-100 0 0,1-1 52 0 0,11-1-2 0 0,-12-1-35 0 0,1 0 43 0 0,2-1 132 0 0,-5 1-65 0 0,1 0 41 0 0,6 0 45 0 0,3 0 47 0 0,0-1-94 0 0,0-5-77 0 0,2-5-60 0 0,-11 7-65 0 0,0 0 4 0 0,-1 1 1 0 0,1-1-1 0 0,-1 0 0 0 0,1 0 1 0 0,0-2-12 0 0,12-26 11 0 0,-14 28-11 0 0,-1-2 0 0 0,-2-15 0 0 0,2 5 0 0 0,0 11 0 0 0,-1 1 0 0 0,0 0 0 0 0,0-1 0 0 0,0 1 0 0 0,0-1 0 0 0,-1 1 0 0 0,1 0 0 0 0,-1-1 0 0 0,-1-2 0 0 0,-3-1-2 0 0,-1-5 2 0 0,1-1-36 0 0,-1 2-45 0 0,-1 1-38 0 0,-6 0-174 0 0,9 1 142 0 0,3 3 30 0 0,-2 3 11 0 0,-1 0-12 0 0,-3 0-37 0 0,5 3-41 0 0,1 0 56 0 0,-1 0 46 0 0,1 0 42 0 0,-2-3 38 0 0,-3-5 167 0 0,4 5-180 0 0,1 1-76 0 0,-1 0-96 0 0,1 1 57 0 0,0 1-32 0 0,0-1-36 0 0,0 0-38 0 0,0 1-42 0 0,0-1-44 0 0,0 0-47 0 0,0 1-50 0 0,0-1-53 0 0,-1 0-56 0 0,1 1-58 0 0,-1-1-62 0 0,-2-2-879 0 0,-1-1-55 0 0,1 1 533 0 0</inkml:trace>
  <inkml:trace contextRef="#ctx0" brushRef="#br1" timeOffset="65710.67">14925 3093 7424 0 0,'0'-1'8'0'0,"0"1"-1"0"0,0-1 1 0 0,1 1 0 0 0,-1-1 0 0 0,0 1 0 0 0,0-1 0 0 0,0 1 0 0 0,0-1-1 0 0,0 1 1 0 0,0-1 0 0 0,0 1 0 0 0,-1-1 0 0 0,1 1 0 0 0,0-1 0 0 0,0 1-1 0 0,0-1 1 0 0,0 1 0 0 0,-1-1 0 0 0,1 1 0 0 0,0-1 0 0 0,0 1 0 0 0,-1-1-1 0 0,1 1 1 0 0,0 0 0 0 0,-1-1 0 0 0,1 1 0 0 0,-1 0 0 0 0,1-1 0 0 0,0 1-1 0 0,-1 0 1 0 0,1-1 0 0 0,-1 1 0 0 0,1 0 0 0 0,-1 0 0 0 0,1 0 0 0 0,-1-1-1 0 0,1 1 1 0 0,-1 0 0 0 0,1 0 0 0 0,-1 0 0 0 0,1 0 0 0 0,-1 0 0 0 0,1 0-1 0 0,-1 0 1 0 0,1 0 0 0 0,-1 0-8 0 0,-2 0 207 0 0,1-3-34 0 0,-12-7-138 0 0,5 7-19 0 0,3 3 45 0 0,2 0 22 0 0,-1 0 43 0 0,-4-1 224 0 0,-12 1 635 0 0,13 0-601 0 0,3 0-209 0 0,1 1-40 0 0,0 0-46 0 0,1 1-57 0 0,-6 3 165 0 0,-1 0 57 0 0,0-2 59 0 0,4 0 27 0 0,5-2-323 0 0,0 0 1 0 0,0 0 0 0 0,0 0 0 0 0,-1 0 0 0 0,1 0 0 0 0,-1 0 0 0 0,1 0-1 0 0,-1 0 1 0 0,1-1 0 0 0,-1 1 0 0 0,1 0 0 0 0,-1-1 0 0 0,1 1 0 0 0,-1-1-1 0 0,0 0 1 0 0,1 1 0 0 0,-1-1 0 0 0,-1 0-18 0 0,3 0 5 0 0,0-1 0 0 0,-1 1-1 0 0,1 0 1 0 0,-1 0 0 0 0,1 0 0 0 0,-1 0 0 0 0,1 0-1 0 0,-1 0 1 0 0,1 0 0 0 0,-1 0 0 0 0,1 1-1 0 0,-1-1 1 0 0,1 0 0 0 0,-1 0 0 0 0,1 0 0 0 0,-1 0-1 0 0,1 1 1 0 0,-1-1 0 0 0,1 0 0 0 0,-1 0 0 0 0,1 1-1 0 0,0-1 1 0 0,-1 0 0 0 0,1 1 0 0 0,0-1 0 0 0,-1 0-1 0 0,1 1 1 0 0,0-1 0 0 0,-1 1 0 0 0,1-1 0 0 0,0 1-1 0 0,0-1-4 0 0,-5 7 67 0 0,-5-2 10 0 0,4 6-11 0 0,-4-6-2 0 0,9-4-61 0 0,1-1 1 0 0,0 1 0 0 0,-1 0 0 0 0,1 0 0 0 0,0 0-1 0 0,-1-1 1 0 0,1 1 0 0 0,0 0 0 0 0,0 0 0 0 0,0 0 0 0 0,0 0-1 0 0,0 0 1 0 0,0-1 0 0 0,0 2-4 0 0,0 4 10 0 0,0-4-10 0 0,0 0 0 0 0,-1-1 0 0 0,1 1 0 0 0,0 0 0 0 0,0-1 0 0 0,1 1 0 0 0,-1 0 0 0 0,0-1 0 0 0,1 1 0 0 0,-1 0 1 0 0,1-1-1 0 0,0 2 0 0 0,9 2 10 0 0,-4 8 44 0 0,20 19 74 0 0,-21-22-89 0 0,-4-7-36 0 0,0-1 0 0 0,0 0 0 0 0,0 0-1 0 0,0 1 1 0 0,1-1 0 0 0,-1 0-1 0 0,1 0 1 0 0,-1 0 0 0 0,1 0-3 0 0,17 15-1 0 0,-2-1 21 0 0,-6-5 30 0 0,-3-1 26 0 0,0 1 40 0 0,-1-1-54 0 0,0 2 49 0 0,16 27 371 0 0,-15-24-336 0 0,-7-9-100 0 0,0 1 11 0 0,2-1 90 0 0,9 12 7 0 0,-11-17-147 0 0,-1 0 1 0 0,0 0-1 0 0,1 0 0 0 0,-1 0 0 0 0,0 0 1 0 0,0-1-1 0 0,1 1 0 0 0,-1 0 1 0 0,0 0-1 0 0,0 0 0 0 0,0 0 1 0 0,0 0-1 0 0,0 0 0 0 0,0 0 0 0 0,0 0 1 0 0,0 0-1 0 0,-1-1 0 0 0,1 1 1 0 0,0 0-1 0 0,0 0 0 0 0,-1 0 0 0 0,1 0 1 0 0,-1 0-1 0 0,1-1 0 0 0,-1 1 1 0 0,1 0-8 0 0,-7 4 78 0 0,7-5-74 0 0,-1 0 1 0 0,1 0 0 0 0,-1 0 0 0 0,1 1-1 0 0,0-1 1 0 0,-1 0 0 0 0,1 0 0 0 0,0 1-1 0 0,-1-1 1 0 0,1 0 0 0 0,0 1 0 0 0,0-1-1 0 0,-1 0 1 0 0,1 1 0 0 0,0-1 0 0 0,0 0-1 0 0,-1 1 1 0 0,1-1 0 0 0,0 1 0 0 0,0-1-1 0 0,0 0 1 0 0,0 1 0 0 0,0-1 0 0 0,0 1-1 0 0,0-1 1 0 0,0 0 0 0 0,0 1 0 0 0,0-1-1 0 0,0 1 1 0 0,0-1 0 0 0,0 1-5 0 0,0 1 119 0 0,-3 1 1 0 0,-2 1-59 0 0,-1 0 0 0 0,1 0 0 0 0,-1-1 0 0 0,-3 1-61 0 0,-4 3 59 0 0,12-7-58 0 0,0 1 5 0 0,-1-1 1 0 0,1 1 0 0 0,-1-1 0 0 0,0 1 0 0 0,1-1 0 0 0,-1 0 0 0 0,0 0 0 0 0,0 0 0 0 0,1 0 0 0 0,-1 0-7 0 0,-27 0 75 0 0,0 0-59 0 0,13-3-48 0 0,6-2-89 0 0,2 0-10 0 0,3 2 4 0 0,-1 0 22 0 0,4 1 18 0 0,1 1-1 0 0,1 0-38 0 0,-1-1-47 0 0,0 0-57 0 0,0 0-38 0 0,0-1-60 0 0,0 2-6 0 0,0-1-50 0 0,0 1-44 0 0,-1-1-38 0 0,1 0-137 0 0,-1 0-38 0 0,0 0-165 0 0,-2-1-444 0 0</inkml:trace>
  <inkml:trace contextRef="#ctx0" brushRef="#br1" timeOffset="66011.37">15162 2872 10304 0 0,'0'0'233'0'0,"0"0"39"0"0,0 0 15 0 0,0 0-125 0 0,2 0-84 0 0,6 2-44 0 0,-7-2-33 0 0,-1 1-1 0 0,1-1 1 0 0,-1 1 0 0 0,0-1-1 0 0,1 1 1 0 0,-1-1-1 0 0,1 1 1 0 0,-1-1-1 0 0,0 1 1 0 0,0-1 0 0 0,1 1-1 0 0,-1 0 1 0 0,0-1-1 0 0,0 1 1 0 0,0 0-1 0 0,1 0 0 0 0,-2 26 35 0 0,1-16 23 0 0,-1-1 42 0 0,2 0 54 0 0,2-1 64 0 0,2-1-84 0 0,1 2 56 0 0,-4 3 35 0 0,-2-2-75 0 0,0 1-42 0 0,3 10 61 0 0,2-7-34 0 0,-3-12-104 0 0,-1 1 0 0 0,0-1 1 0 0,0 1-1 0 0,0-1 0 0 0,0 0 0 0 0,-1 1 0 0 0,1 0 0 0 0,-1-1 1 0 0,0 1-32 0 0,-1 9 110 0 0,1-2 7 0 0,0-2-11 0 0,1-1 11 0 0,2 1 33 0 0,1 1-19 0 0,1 1-14 0 0,-3-3-10 0 0,-1 0 14 0 0,0 2 40 0 0,-1 2-24 0 0,-1-5-42 0 0,1 0-1 0 0,0 0 1 0 0,1-1 0 0 0,-1 1 0 0 0,2 5-95 0 0,4 4 211 0 0,-1-1 1 0 0,-2 1-46 0 0,-3-1-24 0 0,0-4-45 0 0,0-8-69 0 0,1 1 0 0 0,-1-1-1 0 0,1 0 1 0 0,-1 0 0 0 0,1 0 0 0 0,0 0-1 0 0,1 2-27 0 0,5 8 122 0 0,-4-3-5 0 0,-2 2-32 0 0,-2 13 10 0 0,0-9-65 0 0,1 13 61 0 0,0-26-83 0 0,0-3-59 0 0,0 0-79 0 0,0 0-166 0 0,0 0-273 0 0,0 0-27 0 0,0 0-4 0 0</inkml:trace>
  <inkml:trace contextRef="#ctx0" brushRef="#br1" timeOffset="66280.25">15067 3156 7224 0 0,'0'0'209'0'0,"0"0"59"0"0,5 0 99 0 0,-2 0-305 0 0,0-1-1 0 0,0 1 1 0 0,0 0 0 0 0,0-1 0 0 0,0 0 0 0 0,0 0-1 0 0,0 0-61 0 0,15-7 388 0 0,-2 5-2 0 0,0 0-104 0 0,-1-4-100 0 0,-12 6-144 0 0,0 0 0 0 0,1 0 0 0 0,-1 0 0 0 0,1 1 0 0 0,-1-1 0 0 0,0 1 0 0 0,1 0 0 0 0,1-1-38 0 0,14 1 172 0 0,-2-1-108 0 0,10-6-27 0 0,-19 5-25 0 0,0 0 1 0 0,0 1-1 0 0,0 0 1 0 0,5 0-13 0 0,-10 1 1 0 0,1-1 1 0 0,-1 1-1 0 0,0 0 1 0 0,0-1-1 0 0,1 0 0 0 0,-1 1 1 0 0,0-1-1 0 0,0-1 1 0 0,3 0-2 0 0,9-4-2 0 0,-5 4-17 0 0,0 1-39 0 0,-1 0-39 0 0,1 0-43 0 0,-1 1-42 0 0,0 0-45 0 0,0 1-46 0 0,0-1-47 0 0,0 1-6 0 0,-1-1-40 0 0,1 1-40 0 0,0-1-42 0 0,4 0-810 0 0,6 0-718 0 0</inkml:trace>
  <inkml:trace contextRef="#ctx0" brushRef="#br1" timeOffset="66527.47">15824 3093 6624 0 0,'-2'2'192'0'0,"-9"12"-7"0"0,9-10-170 0 0,0 1 29 0 0,0-3 34 0 0,-1 0 42 0 0,-1 1 49 0 0,-1-1-11 0 0,0 0 11 0 0,-8 5 274 0 0,6-3-175 0 0,3-1 43 0 0,-1 10 281 0 0,2-9-438 0 0,1 0 0 0 0,-1-1 0 0 0,0 1 0 0 0,0 0 0 0 0,-2 1-154 0 0,-20 18 736 0 0,11-10-241 0 0,8-5-116 0 0,-3 8-140 0 0,0-3-52 0 0,1 0 55 0 0,2-1 19 0 0,1-1-62 0 0,0-2-43 0 0,5-7-117 0 0,-1-1-1 0 0,1 1 1 0 0,-1 0 0 0 0,1 0 0 0 0,-1 0 0 0 0,1 0 0 0 0,0 0 0 0 0,0 0 0 0 0,0 0 0 0 0,0-1 0 0 0,1 2-39 0 0,-1-1 36 0 0,0 0 1 0 0,0 0 0 0 0,0 0-1 0 0,0 0 1 0 0,0 0-1 0 0,0 0 1 0 0,0 0 0 0 0,-1 0-1 0 0,1-1 1 0 0,-1 1-1 0 0,0 1-36 0 0,-4 6 104 0 0,4-8-81 0 0,0 0-1 0 0,0 1 1 0 0,0-1-1 0 0,1 1 1 0 0,-1 0 0 0 0,0-1-1 0 0,1 1 1 0 0,-1-1-1 0 0,1 1 1 0 0,-1 0-1 0 0,1 1-22 0 0,0-3 3 0 0,0 0 0 0 0,0 0-1 0 0,0 0 1 0 0,0 0 0 0 0,0 1-1 0 0,0-1 1 0 0,0 0 0 0 0,0 0-1 0 0,0 0 1 0 0,0 0 0 0 0,0 0 0 0 0,0 0-1 0 0,0 0 1 0 0,0 0 0 0 0,0 0-1 0 0,0 0 1 0 0,0 1 0 0 0,0-1-1 0 0,0 0 1 0 0,0 0 0 0 0,0 0-1 0 0,0 0 1 0 0,0 0 0 0 0,0 0-1 0 0,0 0 1 0 0,0 0 0 0 0,0 0 0 0 0,0 0-1 0 0,0 0 1 0 0,0 0 0 0 0,0 1-1 0 0,1-1 1 0 0,-1 0 0 0 0,0 0-1 0 0,0 0 1 0 0,0 0 0 0 0,0 0-1 0 0,0 0 1 0 0,0 0 0 0 0,0 0 0 0 0,0 0-1 0 0,0 0 1 0 0,0 0 0 0 0,0 0-1 0 0,1 0 1 0 0,-1 0 0 0 0,0 0-1 0 0,0 0 1 0 0,0 0 0 0 0,0 0-1 0 0,0 0 1 0 0,0 0 0 0 0,0 0 0 0 0,0 0-1 0 0,0 0 1 0 0,0 0 0 0 0,1 0-3 0 0,9 0 144 0 0,-10 0-143 0 0,0 0 1 0 0,0 0 0 0 0,0 0 0 0 0,0 0 0 0 0,1 0 0 0 0,-1 0 0 0 0,0 0 0 0 0,0-1 0 0 0,0 1 0 0 0,0 0 0 0 0,0 0 0 0 0,0 0 0 0 0,0 0 0 0 0,0 1 0 0 0,0-1 0 0 0,0 0 0 0 0,1 0 0 0 0,-1 0-1 0 0,0 0 1 0 0,0 0 0 0 0,0 0 0 0 0,0 0 0 0 0,0 0 0 0 0,0 0 0 0 0,0 0 0 0 0,0 0 0 0 0,0 0 0 0 0,0 0 0 0 0,0 0 0 0 0,0 0 0 0 0,1 0 0 0 0,-1 0 0 0 0,0 0 0 0 0,0 0 0 0 0,0 0-1 0 0,0 1 1 0 0,0-1 0 0 0,0 0 0 0 0,0 0 0 0 0,0 0 0 0 0,0 0 0 0 0,0 0 0 0 0,0 0 0 0 0,0 0 0 0 0,0 0 0 0 0,0 0 0 0 0,0 0 0 0 0,0 1 0 0 0,0-1 0 0 0,0 0 0 0 0,0 0 0 0 0,0 0-1 0 0,0 0 1 0 0,0 0 0 0 0,0 0 0 0 0,0 0 0 0 0,0 0-2 0 0,0 11 98 0 0,0-9-2 0 0,2-2 13 0 0,-1 0-101 0 0,-1 0 1 0 0,1 0-1 0 0,-1 0 1 0 0,1 0-1 0 0,-1 0 1 0 0,1 0-1 0 0,-1 1 0 0 0,1-1 1 0 0,-1 0-1 0 0,1 0 1 0 0,-1 0-1 0 0,1 0 1 0 0,-1 0-1 0 0,1 1 1 0 0,-1-1-1 0 0,0 0 0 0 0,1 0 1 0 0,-1 1-1 0 0,1-1 1 0 0,-1 0-1 0 0,0 1 1 0 0,1-1-1 0 0,-1 0 1 0 0,0 1-1 0 0,1-1 0 0 0,-1 1 1 0 0,0-1-1 0 0,0 0 1 0 0,1 1-1 0 0,-1-1 1 0 0,0 1-1 0 0,0-1 1 0 0,0 1-1 0 0,0-1 0 0 0,1 1 1 0 0,-1-1-1 0 0,0 1 1 0 0,0-1-1 0 0,0 1 1 0 0,0-1-1 0 0,0 1 1 0 0,0 0-9 0 0,0 1 96 0 0,2-4 0 0 0,15-9 120 0 0,1 1-28 0 0,-6-1 16 0 0,19-19-17 0 0,-17 15-148 0 0,-4 3-3 0 0,5-19-13 0 0,-6 11 32 0 0,2 2-43 0 0,-6-8-12 0 0,-4 24-1 0 0,-1 1 0 0 0,0 0 1 0 0,1 0-1 0 0,-1 0 0 0 0,1 0 1 0 0,0 0-1 0 0,-1 0 0 0 0,1 0 1 0 0,0 0-1 0 0,0 1 0 0 0,0-1 1 0 0,-1 0-1 0 0,1 0 0 0 0,0 1 1 0 0,0-1-1 0 0,1 0 1 0 0,-1 1-2 0 0,-1-1 0 0 0,1 1 0 0 0,-1 0 0 0 0,1 0 0 0 0,-1-1 0 0 0,1 1-1 0 0,-1 0 1 0 0,0 0 0 0 0,1 0 0 0 0,0 0 0 0 0,-1 0 0 0 0,1 0 0 0 0,-1 0 0 0 0,1 0 0 0 0,-1 0 0 0 0,1 0 0 0 0,-1 0 0 0 0,1 0 0 0 0,-1 0 0 0 0,1 0 0 0 0,-1 1 0 0 0,1-1 0 0 0,-1 0 0 0 0,0 0 0 0 0,1 0 0 0 0,-1 1 2 0 0,6 9-54 0 0,1-6 43 0 0,-7-4 11 0 0,0 0 0 0 0,0 0 0 0 0,0 0 0 0 0,1 0 0 0 0,-1 0 0 0 0,0 0 0 0 0,0 0 1 0 0,0 0-1 0 0,1 0 0 0 0,-1 0 0 0 0,0 0 0 0 0,0 0 0 0 0,0 0 0 0 0,0 0 0 0 0,1 0 0 0 0,-1 0 1 0 0,0 1-1 0 0,0-1 0 0 0,0 0 0 0 0,0 0 0 0 0,0 0 0 0 0,1 0 0 0 0,-1 0 0 0 0,0 1 0 0 0,0-1 1 0 0,0 0-1 0 0,0 0 0 0 0,0 0 0 0 0,0 0 0 0 0,0 1 0 0 0,0-1 0 0 0,0 0 0 0 0,0 0 0 0 0,0 0 0 0 0,0 0 1 0 0,0 1-1 0 0,2 26-70 0 0,-2-26 69 0 0,0 1 0 0 0,0 0 0 0 0,0-1 0 0 0,1 1 0 0 0,-1-1 0 0 0,1 1 0 0 0,-1 0 0 0 0,1-1 0 0 0,0 1 1 0 0,-1-1-1 0 0,1 1 0 0 0,0-1 0 0 0,0 0 0 0 0,0 1 1 0 0,4 6 0 0 0,-2 8 0 0 0,-3 0 0 0 0,2 16-15 0 0,-2-32 12 0 0,0 1 0 0 0,1 0 0 0 0,-1-1 0 0 0,0 1 0 0 0,0-1 0 0 0,1 1 0 0 0,-1-1 0 0 0,0 1 0 0 0,1-1 0 0 0,-1 1 1 0 0,1-1-1 0 0,-1 1 0 0 0,0-1 0 0 0,1 1 0 0 0,-1-1 0 0 0,1 0 0 0 0,0 1 3 0 0,3 2-26 0 0,-2 0-50 0 0,-2-3 7 0 0,0 0-19 0 0,1 0-52 0 0,1 3-136 0 0,9 7-250 0 0,-9-7-16 0 0</inkml:trace>
  <inkml:trace contextRef="#ctx0" brushRef="#br1" timeOffset="80744.28">2588 4576 7632 0 0,'0'0'166'0'0,"-3"2"29"0"0,-4 5-33 0 0,-7 6 42 0 0,4-3-117 0 0,4-2-66 0 0,1-1-64 0 0,0 3 43 0 0,-1 3 9 0 0,-1-4 50 0 0,-2 2 196 0 0,-6 22 482 0 0,12-22-554 0 0,1-6-121 0 0,-1 5 161 0 0,0-2-56 0 0,0 0-22 0 0,0 2 6 0 0,-1 1 31 0 0,2 8 211 0 0,2-18-352 0 0,0 0 0 0 0,0 1 0 0 0,0-1 0 0 0,-1 1 0 0 0,1-1 0 0 0,0 0 0 0 0,0 1 0 0 0,-1-1 0 0 0,1 1 0 0 0,-1 0-41 0 0,-4 6 192 0 0,-1 2 74 0 0,4 3 60 0 0,1-3-55 0 0,1 14 258 0 0,3-13-204 0 0,4-6-145 0 0,-6-5-172 0 0,-1 0 0 0 0,0 0 0 0 0,1 0 0 0 0,-1 1 1 0 0,0-1-1 0 0,1 0 0 0 0,-1 0 0 0 0,0 1 0 0 0,1-1 1 0 0,-1 0-1 0 0,0 0 0 0 0,1 1 0 0 0,-1-1 0 0 0,0 0 0 0 0,0 1 1 0 0,0-1-1 0 0,1 1 0 0 0,-1-1 0 0 0,0 0 0 0 0,0 1 0 0 0,0-1 1 0 0,0 1-1 0 0,0-1 0 0 0,1 0 0 0 0,-1 1 0 0 0,0-1 1 0 0,0 1-1 0 0,0-1 0 0 0,0 1 0 0 0,0-1 0 0 0,-1 1-8 0 0,1 1 178 0 0,0-2-10 0 0,12 0 19 0 0,-9 1-136 0 0,0-1-1 0 0,0 0 1 0 0,0 0 0 0 0,0 0-1 0 0,0-1 1 0 0,0 1 0 0 0,0-1-1 0 0,0 1 1 0 0,0-1 0 0 0,0 0-1 0 0,2-1-50 0 0,3-4 150 0 0,0-1 36 0 0,-4 3-107 0 0,0 0-27 0 0,-1 0 0 0 0,1 0 1 0 0,0 1-1 0 0,0 0 1 0 0,2-1-53 0 0,-1 1 36 0 0,-4 3-28 0 0,-1 0 1 0 0,1-1-1 0 0,0 1 1 0 0,-1 0 0 0 0,1 0-1 0 0,-1-1 1 0 0,1 1-1 0 0,0-1 1 0 0,-1 1-1 0 0,1-1 1 0 0,-1 1-1 0 0,1-1 1 0 0,-1 1 0 0 0,0-1-1 0 0,1 1 1 0 0,-1-1-1 0 0,1 1 1 0 0,-1-1-1 0 0,0 0 1 0 0,1 1-1 0 0,-1-1 1 0 0,0 0-9 0 0,3-4 35 0 0,-1 0 11 0 0,10-17 72 0 0,2 2-78 0 0,-12 18-35 0 0,-1 1 0 0 0,1-1 0 0 0,-1 1 0 0 0,0-1 1 0 0,0 0-1 0 0,1 0 0 0 0,-1 0 0 0 0,-1 0 0 0 0,1 1 1 0 0,0-1-1 0 0,0 0 0 0 0,0-2-5 0 0,0-26 54 0 0,-1 19-46 0 0,0-32 12 0 0,0-22 120 0 0,0 52-154 0 0,0 13 13 0 0,0 0 0 0 0,0 0 0 0 0,0 0 0 0 0,0 0 0 0 0,0 0-1 0 0,0 0 1 0 0,0-1 0 0 0,0 1 0 0 0,0 0 0 0 0,0 0 0 0 0,0 0 0 0 0,0 0 0 0 0,0 0-1 0 0,0 0 1 0 0,0 0 0 0 0,0 0 0 0 0,0 0 0 0 0,0 0 0 0 0,0-1 0 0 0,0 1 0 0 0,0 0-1 0 0,0 0 1 0 0,0 0 0 0 0,0 0 0 0 0,0 0 0 0 0,0 0 0 0 0,0 0 0 0 0,1 0 0 0 0,-1 0-1 0 0,0 0 1 0 0,0 0 0 0 0,0 0 0 0 0,0 0 0 0 0,0 0 0 0 0,0 0 0 0 0,0-1 0 0 0,0 1-1 0 0,0 0 1 0 0,0 0 0 0 0,0 0 0 0 0,0 0 0 0 0,1 0 0 0 0,-1 0 0 0 0,0 0 0 0 0,0 0 0 0 0,0 0-1 0 0,0 0 1 0 0,0 0 0 0 0,0 0 0 0 0,0 0 0 0 0,0 0 0 0 0,0 0 0 0 0,0 0 0 0 0,1 0-1 0 0,-1 0 1 0 0,0 0 0 0 0,0 1 1 0 0,12 1-50 0 0,-11-1 48 0 0,1 0-1 0 0,-1 0 0 0 0,0 0 1 0 0,0 0-1 0 0,0 0 0 0 0,0 0 0 0 0,0 0 1 0 0,0 0-1 0 0,0 1 0 0 0,0-1 1 0 0,-1 0-1 0 0,1 1 0 0 0,0-1 0 0 0,-1 1 1 0 0,1 0 2 0 0,3 7-30 0 0,5 7 19 0 0,-4-9 8 0 0,-2-1-1 0 0,1 1 1 0 0,2 7 3 0 0,-1 12-43 0 0,5-5 33 0 0,-4 8 10 0 0,-3-16 2 0 0,1 0 1 0 0,0 0 0 0 0,1-1 0 0 0,1 0 0 0 0,1 2-3 0 0,-3-8 22 0 0,-1 1 0 0 0,0-1 0 0 0,0 1 1 0 0,0 0-1 0 0,-1 1 0 0 0,0-1 0 0 0,1 2-22 0 0,3 12 52 0 0,-1-3 29 0 0,0-1-20 0 0,0-1 4 0 0,1 2 27 0 0,-5-13-76 0 0,7 20 117 0 0,-5-10-23 0 0,-2 0 37 0 0,0 1 12 0 0,5 6 158 0 0,1 2 28 0 0,-5-7-186 0 0,-3-12-128 0 0,1 1 0 0 0,-1-1 1 0 0,0 0-1 0 0,0 0 0 0 0,-1 0 0 0 0,0 2-31 0 0,0-2 18 0 0,1 1-1 0 0,-1-1 1 0 0,1 1 0 0 0,0 0 0 0 0,0-1-1 0 0,1 3-17 0 0,0-4 12 0 0,-1-1 0 0 0,1 1 0 0 0,0-1 0 0 0,-1 1-1 0 0,0-1 1 0 0,0 1 0 0 0,0-1 0 0 0,0 0-1 0 0,-1 1-11 0 0,-3 11 80 0 0,1-2-21 0 0,3-9-34 0 0,0 0-1 0 0,0 0 0 0 0,-1 0 1 0 0,1-1-1 0 0,-1 1 1 0 0,0 0-1 0 0,0-1 0 0 0,-1 1-24 0 0,-4 8 55 0 0,3-6-19 0 0,1 0 0 0 0,-2 0 0 0 0,1-1 0 0 0,-4 5-36 0 0,4-6 18 0 0,1 0-1 0 0,0 0 0 0 0,0 0 1 0 0,0 0-1 0 0,-1 4-17 0 0,2-5 9 0 0,0 1 0 0 0,0-1-1 0 0,0 0 1 0 0,0 0 0 0 0,-1 0-1 0 0,1 0 1 0 0,-1 0 0 0 0,1-1-1 0 0,-1 1 1 0 0,0-1 0 0 0,-1 1-9 0 0,-8 4 8 0 0,6-3-7 0 0,0 0-1 0 0,0 0 1 0 0,0 0-1 0 0,-3 5 0 0 0,-3 0 6 0 0,-3-1-39 0 0,0-3-42 0 0,2 0-47 0 0,8-3 42 0 0,-5 1-108 0 0,-9 3-131 0 0,13-4 127 0 0,3-1 55 0 0,0 0-38 0 0,-1 0-46 0 0,1 0-55 0 0,1 0-7 0 0,0 0-42 0 0,0-1-36 0 0,0 0-35 0 0,-1 1-253 0 0,0-1-55 0 0,-4 0-825 0 0,-3 0-646 0 0,-9 0-1230 0 0</inkml:trace>
  <inkml:trace contextRef="#ctx0" brushRef="#br1" timeOffset="81029.15">1736 4308 10912 0 0,'-6'0'-3'0'0,"-1"0"79"0"0,-3 0 120 0 0,-14 0 367 0 0,10 0-299 0 0,13 0-237 0 0,0 0-97 0 0,1 0-77 0 0,0 0-107 0 0,0 0-125 0 0,0 0-109 0 0,0 0 62 0 0,0 0-42 0 0,0 0-555 0 0,0 0-441 0 0,0 0-836 0 0</inkml:trace>
  <inkml:trace contextRef="#ctx0" brushRef="#br1" timeOffset="84817.2">8362 4450 8928 0 0,'0'0'200'0'0,"-3"-3"33"0"0,0 0-152 0 0,1 0-44 0 0,-1 1 27 0 0,0-1 40 0 0,-1-2 63 0 0,-10-5-125 0 0,10 8-7 0 0,-2 1 60 0 0,-1 1 107 0 0,-4 3 339 0 0,5 7-78 0 0,-4-5-33 0 0,5 6-139 0 0,-9-3-60 0 0,13-6-210 0 0,-1-1 1 0 0,1 1 0 0 0,-1 0-1 0 0,1 0 1 0 0,0 0 0 0 0,0 0 0 0 0,0 0-1 0 0,0 0 1 0 0,0 2-22 0 0,-1 6 101 0 0,1 1 55 0 0,0-2-17 0 0,0-2-38 0 0,-5 8 75 0 0,2-7-82 0 0,2 0 1 0 0,0 0 18 0 0,2 3 45 0 0,-1-2-40 0 0,0 3 10 0 0,2-3-7 0 0,0-1 18 0 0,1 1 47 0 0,3 2-20 0 0,-1-1-18 0 0,-1-2-12 0 0,-2-1 19 0 0,0 2 52 0 0,-1-1-3 0 0,1-1-56 0 0,2 1-23 0 0,1 3 0 0 0,1-1 14 0 0,1 6 138 0 0,-1-5-59 0 0,0-4-70 0 0,-3-2-61 0 0,2 2 121 0 0,3-3-49 0 0,-2-1-115 0 0,-5-3-42 0 0,34 18 322 0 0,-23-10-211 0 0,-11-8-111 0 0,0 0 0 0 0,0 1 0 0 0,0-1-1 0 0,0 0 1 0 0,0 0 0 0 0,0 0 0 0 0,0 0 0 0 0,0 0 0 0 0,0 0 0 0 0,0 0 0 0 0,0 0 0 0 0,0 0 0 0 0,1 1 0 0 0,-1-1 0 0 0,0 0-1 0 0,0 0 1 0 0,0 0 0 0 0,0 0 0 0 0,0 0 0 0 0,0 0 0 0 0,0 0 0 0 0,0 0 0 0 0,1 0 0 0 0,-1 0 0 0 0,0 0 0 0 0,0 0 0 0 0,0 0-1 0 0,0 0 1 0 0,0 0 0 0 0,0 0 0 0 0,1 0 0 0 0,-1 0 0 0 0,0 0 0 0 0,0 0 0 0 0,0 0 0 0 0,0 0 0 0 0,0 0 0 0 0,0 0 0 0 0,0 0 0 0 0,1 0-1 0 0,-1 0 1 0 0,0 0 0 0 0,0 0 0 0 0,0 0 0 0 0,0-1 0 0 0,0 1 0 0 0,0 0 0 0 0,0 0 0 0 0,0 0 0 0 0,0 0 0 0 0,1 0 0 0 0,-1 0-1 0 0,0 0 1 0 0,0 0 0 0 0,0 0 0 0 0,0-1 0 0 0,0 1-2 0 0,1-1 11 0 0,0 0 0 0 0,0 0-1 0 0,1 0 1 0 0,-1 0 0 0 0,0 0 0 0 0,1 0-1 0 0,-1 0 1 0 0,1 0 0 0 0,-1 0 0 0 0,1 1-1 0 0,-1-1 1 0 0,1 1 0 0 0,0-1-1 0 0,-1 1 1 0 0,1-1 0 0 0,0 1 0 0 0,-1 0-1 0 0,2 0-10 0 0,-2 0 7 0 0,0 0 0 0 0,0 0 0 0 0,0 0 0 0 0,1 0 0 0 0,-1 0-1 0 0,0 0 1 0 0,0 0 0 0 0,0-1 0 0 0,0 1 0 0 0,0 0-1 0 0,0-1 1 0 0,1 1 0 0 0,-1-1 0 0 0,0 1 0 0 0,0-1-1 0 0,0 0 1 0 0,0 1 0 0 0,-1-1 0 0 0,1 0 0 0 0,0 0-1 0 0,0 1 1 0 0,0-1 0 0 0,-1 0 0 0 0,1 0 0 0 0,0 0-1 0 0,-1 0 1 0 0,1 0 0 0 0,-1 0 0 0 0,1 0 0 0 0,-1 0 0 0 0,1 0-1 0 0,-1-1 1 0 0,0 0-7 0 0,5-8 63 0 0,8-13 76 0 0,-6 10-87 0 0,-1 2-40 0 0,-2-3 26 0 0,-4-8-23 0 0,-1 13-15 0 0,1-59 0 0 0,-1 61 0 0 0,1-1 0 0 0,-2 1-1 0 0,1-1 1 0 0,-3-5 0 0 0,-1-11-28 0 0,2-1-51 0 0,3 18 48 0 0,-1 1 0 0 0,0-1 0 0 0,0 0-1 0 0,0 0 1 0 0,-1 1 0 0 0,0-1 31 0 0,-3-9-65 0 0,0-16-63 0 0,-6 1-1 0 0,-5-30-142 0 0,13 44 159 0 0,3-3 31 0 0,1 10 45 0 0,-3-3-21 0 0,-3 9 1 0 0,-1 0 6 0 0,5 4 49 0 0,1 0-1 0 0,0 0 0 0 0,0-1 0 0 0,0 1 0 0 0,0 0 1 0 0,0 0-1 0 0,-1 0 0 0 0,1 0 0 0 0,0 0 1 0 0,0-1-1 0 0,0 1 0 0 0,0 0 0 0 0,0 0 0 0 0,0 0 1 0 0,0-1-1 0 0,0 1 0 0 0,0 0 0 0 0,0 0 0 0 0,0 0 1 0 0,0-1-1 0 0,0 1 0 0 0,0 0 0 0 0,0 0 0 0 0,0-1 1 0 0,0 1-1 0 0,0 0 0 0 0,0 0 0 0 0,0 0 0 0 0,0-1 1 0 0,0 1-1 0 0,0 0 0 0 0,0 0 0 0 0,0 0 0 0 0,0 0 1 0 0,0-1-1 0 0,1 1 0 0 0,-1 0 0 0 0,0 0 0 0 0,0 0 1 0 0,0 0-1 0 0,0-1 0 0 0,0 1 0 0 0,1 0 2 0 0,-1 0-2 0 0,1 0 1 0 0,-1 0-1 0 0,1 0 0 0 0,-1 0 1 0 0,0 1-1 0 0,1-1 0 0 0,-1 0 1 0 0,1 0-1 0 0,-1 0 0 0 0,1 0 0 0 0,-1 1 1 0 0,0-1-1 0 0,1 0 0 0 0,-1 0 1 0 0,1 1-1 0 0,-1-1 0 0 0,0 0 0 0 0,1 1 1 0 0,-1-1-1 0 0,0 0 0 0 0,0 1 1 0 0,1-1-1 0 0,-1 1 0 0 0,0-1 1 0 0,0 1-1 0 0,0-1 0 0 0,1 0 0 0 0,-1 1 1 0 0,0-1-1 0 0,0 1 0 0 0,0-1 1 0 0,0 1 1 0 0,2 21-13 0 0,-2-18 27 0 0,0 1-1 0 0,1 0 0 0 0,-1-1 1 0 0,1 1-1 0 0,0 1-13 0 0,4 4 15 0 0,-1 1-2 0 0,-1-4 25 0 0,-2 1 27 0 0,0 0 40 0 0,0 8 88 0 0,6 2-42 0 0,-2-7-62 0 0,1 7 86 0 0,-2-2-67 0 0,1 0-42 0 0,1 2 33 0 0,-5-14-87 0 0,17 47 179 0 0,-8-29-186 0 0,-8-18-66 0 0,0 1 59 0 0,2 7 132 0 0,-2-5-130 0 0,0-3-57 0 0,-1 0-55 0 0,1 1-141 0 0,0-2 74 0 0,-1 0-40 0 0,0-1-115 0 0,0 0-68 0 0,1 0-61 0 0,-1 0-54 0 0,1 0-50 0 0,-1 0-39 0 0,2 2-691 0 0,-1 2-904 0 0,-2 4-1258 0 0</inkml:trace>
  <inkml:trace contextRef="#ctx0" brushRef="#br1" timeOffset="86149.09">9608 4102 4208 0 0,'0'0'124'0'0,"-2"0"-8"0"0,-2 0-99 0 0,4 0-19 0 0,-8 4 19 0 0,-9 6 46 0 0,9-8 90 0 0,0-2 54 0 0,-8 3 269 0 0,8 2-241 0 0,-2 0 101 0 0,-3-2 62 0 0,1-2-90 0 0,9-1-229 0 0,0 0-1 0 0,-1 0 0 0 0,1 0 1 0 0,0 0-1 0 0,0 0 0 0 0,-1 0 1 0 0,1-1-1 0 0,0 0 0 0 0,0 1 1 0 0,-1-2-79 0 0,-4-3 164 0 0,7 4-132 0 0,0 1-1 0 0,-1-1 1 0 0,1 0 0 0 0,-1 0-1 0 0,1 0 1 0 0,-1 1-1 0 0,1-1 1 0 0,-1 1-1 0 0,0-1 1 0 0,1 1 0 0 0,-1 0-1 0 0,0-1 1 0 0,1 1-1 0 0,-1 0-31 0 0,-7-1 169 0 0,-2-4 208 0 0,7 2-246 0 0,0 1-59 0 0,0 0-65 0 0,-9-3 256 0 0,8-6 8 0 0,-2 7-82 0 0,7 3-178 0 0,-1 1 0 0 0,1 0-1 0 0,-1 0 1 0 0,1 0 0 0 0,0-1-1 0 0,-1 1 1 0 0,1 0 0 0 0,0 0-1 0 0,-1-1 1 0 0,1 1 0 0 0,0 0-1 0 0,0-1 1 0 0,-1 1 0 0 0,1 0-1 0 0,0-1 1 0 0,0 1 0 0 0,0 0-1 0 0,-1-1 1 0 0,1 1-1 0 0,0-1 1 0 0,0 1 0 0 0,0 0-1 0 0,0-1 1 0 0,0 1 0 0 0,0-1-1 0 0,0 1 1 0 0,0-1 0 0 0,0 1-1 0 0,0 0 1 0 0,0-1 0 0 0,0 1-11 0 0,-3-6 146 0 0,-7-4-46 0 0,7 7-10 0 0,3 3-6 0 0,0 0-15 0 0,3 3-10 0 0,7 10-47 0 0,-7 3-12 0 0,-3 65 57 0 0,0 43 118 0 0,0-124-168 0 0,0 1 1 0 0,0 0-1 0 0,0-1 1 0 0,0 1-1 0 0,0 0 1 0 0,0 0-1 0 0,-1-1 1 0 0,1 1-1 0 0,0 0 1 0 0,0-1-1 0 0,0 1 1 0 0,-1-1-1 0 0,1 1 1 0 0,0 0-1 0 0,-1-1 1 0 0,1 1-1 0 0,0-1 1 0 0,-1 1-1 0 0,1-1 1 0 0,-1 1-1 0 0,1-1 1 0 0,-1 1-1 0 0,1-1 1 0 0,-1 1-1 0 0,1-1 1 0 0,-1 1-8 0 0,-5 4 120 0 0,4 5 38 0 0,2-5-123 0 0,0 1 49 0 0,0 14 344 0 0,0-13-273 0 0,0-3-99 0 0,0-1-37 0 0,0 0 56 0 0,-3-1 0 0 0,-7 9-47 0 0,7-9 30 0 0,3-2 8 0 0,0 0 3 0 0,3 0 16 0 0,10-2-26 0 0,-5-3-49 0 0,-7 4-6 0 0,1 0 1 0 0,-1 0 0 0 0,1 0-1 0 0,-1 0 1 0 0,1 1 0 0 0,-1-1-1 0 0,1 1 1 0 0,-1-1-1 0 0,1 1 1 0 0,0-1 0 0 0,-1 1-1 0 0,1 0 1 0 0,0 0 0 0 0,0 0-5 0 0,9 0 49 0 0,-8 1-35 0 0,1-1 1 0 0,-1 0-1 0 0,0 0 0 0 0,0 0 0 0 0,1 0 1 0 0,-1-1-1 0 0,0 1 0 0 0,0-1 0 0 0,0 0 1 0 0,1 0-15 0 0,4-4 30 0 0,-7 4-28 0 0,1 0 0 0 0,-1 0 1 0 0,0 0-1 0 0,1 1 1 0 0,0-1-1 0 0,-1 0 1 0 0,1 1-1 0 0,-1-1 0 0 0,1 1 1 0 0,-1 0-1 0 0,1-1 1 0 0,0 1-1 0 0,-1 0 1 0 0,1 0-3 0 0,3-1-1 0 0,0 1 0 0 0,-1 0 0 0 0,1 1 0 0 0,0-1 0 0 0,-1 1 0 0 0,1-1 0 0 0,-1 2 0 0 0,1-1 0 0 0,-1 0 0 0 0,0 1 0 0 0,1 0 1 0 0,-1 0-1 0 0,0 0 1 0 0,-1-1-6 0 0,-1 0 0 0 0,0-1 0 0 0,1 1 0 0 0,-1-1 1 0 0,0 1-1 0 0,1-1 0 0 0,-1 0 0 0 0,1 0 0 0 0,-1 0 1 0 0,2 0 5 0 0,13 1-18 0 0,-12 1 6 0 0,-1 0 1 0 0,1 0 0 0 0,-1 1-1 0 0,1 0 1 0 0,1 1 11 0 0,13 7-23 0 0,-16-10 23 0 0,0 0 0 0 0,1 0 0 0 0,-1 1 0 0 0,0-1 0 0 0,0 1 0 0 0,0 0 0 0 0,0 0 0 0 0,0 0 0 0 0,-1 0 0 0 0,1 1 0 0 0,16 12 0 0 0,-12-11 0 0 0,-5-3 0 0 0,0 1 0 0 0,0-1 0 0 0,0 0 0 0 0,0 1 0 0 0,-1-1 0 0 0,1 1 0 0 0,0 0 0 0 0,-1-1 0 0 0,1 1 0 0 0,-1 0 0 0 0,0 0 0 0 0,1 0 0 0 0,-1 0 0 0 0,1 2 0 0 0,0 0 10 0 0,0-1 1 0 0,1 0 0 0 0,-1 0 0 0 0,1 0 0 0 0,0 0-1 0 0,3 2-10 0 0,-3-3 18 0 0,0 1 0 0 0,0 0-1 0 0,-1 0 1 0 0,1 0 0 0 0,0 1-1 0 0,1 2-17 0 0,12 25 174 0 0,-14-24-153 0 0,-1-1 111 0 0,-2 1 70 0 0,-4 6 345 0 0,3-9-409 0 0,0 0-37 0 0,0-1-49 0 0,0 1-60 0 0,-3 9 336 0 0,-6-8-128 0 0,6 5-59 0 0,-8-4-11 0 0,-3 6 18 0 0,-1 1-27 0 0,2-9-110 0 0,14-4-7 0 0,0-1 0 0 0,0 1 1 0 0,0 1-1 0 0,0-1 1 0 0,0 0-1 0 0,-1 0 1 0 0,1 0-1 0 0,0 0 1 0 0,0 1-1 0 0,0-1 0 0 0,0 1 1 0 0,0-1-1 0 0,0 1 1 0 0,0-1-1 0 0,0 1 1 0 0,0 0-1 0 0,0 0-4 0 0,-12 5 5 0 0,9-5-13 0 0,-1 0 1 0 0,0 0-1 0 0,0-1 1 0 0,0 0-1 0 0,-2 0 8 0 0,6 0-207 0 0,0 0 75 0 0,-1 0 63 0 0,1 0 54 0 0,0 0 50 0 0,-1 0 41 0 0,-3 0 282 0 0,3 0-241 0 0,1 0-81 0 0,0 0-37 0 0,0 0-37 0 0,0 0-41 0 0,0 0-46 0 0,0 0-54 0 0,-1 0-77 0 0,1 0-75 0 0,0 0-81 0 0,0 0-90 0 0,0 0-95 0 0,-1 0-104 0 0,1 0-110 0 0,0 0-118 0 0,1 0-827 0 0,0 0-992 0 0</inkml:trace>
  <inkml:trace contextRef="#ctx0" brushRef="#br1" timeOffset="86549.83">10192 4386 10656 0 0,'0'0'309'0'0,"0"0"3"0"0,0 0-233 0 0,3-2-47 0 0,0-1-60 0 0,0 1 51 0 0,1-1 44 0 0,1 0 34 0 0,4-2 148 0 0,11-5 437 0 0,-20 9-680 0 0,16-1 600 0 0,0-1-46 0 0,22-16 219 0 0,-25 13-560 0 0,0-1-38 0 0,3-1-38 0 0,-1 1-77 0 0,2-6 22 0 0,-2 0-36 0 0,-3 10-78 0 0,-10 3-28 0 0,-1 0-77 0 0,-1 0-81 0 0,0 0 60 0 0,0 0-35 0 0,0 0-39 0 0,0 0-36 0 0,0 0-357 0 0,0 0 82 0 0,1 0-49 0 0,1 0-692 0 0,2 0-548 0 0,5 0-1040 0 0</inkml:trace>
  <inkml:trace contextRef="#ctx0" brushRef="#br1" timeOffset="86803.38">10823 4213 8384 0 0,'0'0'242'0'0,"-2"0"5"0"0,-2 0-196 0 0,-6 0-5 0 0,9 0-46 0 0,0 0 1 0 0,0 0-1 0 0,0 0 1 0 0,0 0-1 0 0,1 0 0 0 0,-1 0 1 0 0,0 0-1 0 0,0-1 1 0 0,0 1-1 0 0,0 0 1 0 0,0-1-1 0 0,0 1 1 0 0,0-1-1 0 0,-1-4 9 0 0,-1 0 58 0 0,-1 3 56 0 0,-3 1 148 0 0,7 1-271 0 0,-2 0 531 0 0,-1 0 21 0 0,-2 1-324 0 0,-5 3 395 0 0,4 0-323 0 0,2-2-192 0 0,0 0-114 0 0,1 0 75 0 0,-1-1 38 0 0,-7-1 311 0 0,7 1-251 0 0,0-1-49 0 0,1 1-81 0 0,1-1-42 0 0,-7 7 182 0 0,-5 7 212 0 0,5-5-155 0 0,3-3-111 0 0,1-2-52 0 0,0-1-38 0 0,-2 0 91 0 0,-10 6 161 0 0,14-7-242 0 0,0 1-1 0 0,1-1 1 0 0,-1 0 0 0 0,1 1 0 0 0,0-1 0 0 0,-1 1 0 0 0,1-1 0 0 0,-1 3-43 0 0,-21 36 264 0 0,14-21-96 0 0,-1-7-50 0 0,9-11-94 0 0,0-1 1 0 0,1 1-1 0 0,-1 0 1 0 0,1 0-1 0 0,-1 0 1 0 0,1 0-1 0 0,0 0 1 0 0,-1 0-1 0 0,1 2-24 0 0,-1 4 56 0 0,1 2 38 0 0,0 27 302 0 0,1-21-276 0 0,1-6-87 0 0,-1-2-62 0 0,0-6 29 0 0,0 0 0 0 0,0 0 0 0 0,0-1 0 0 0,0 1 0 0 0,1 0 0 0 0,-1-1 0 0 0,1 1 0 0 0,-1-1 0 0 0,1 1 0 0 0,-1 0 0 0 0,1-1 0 0 0,0 1 0 0 0,0-1 0 0 0,0 1 0 0 0,0 0 0 0 0,4 6 0 0 0,0 2 3 0 0,-4-8 4 0 0,0 1-1 0 0,0-1 1 0 0,0 0 0 0 0,0 0 0 0 0,1 0-1 0 0,-1 0 1 0 0,1 0 0 0 0,0 0 0 0 0,0 0-7 0 0,7 9 55 0 0,15 13 80 0 0,-16-18-123 0 0,0-2-37 0 0,19 1-44 0 0,-15 1 26 0 0,0 0-13 0 0,1-5-43 0 0,-2 0-39 0 0,0 2-63 0 0,0 1-62 0 0,0 1-63 0 0,-5-3 90 0 0,-4-1 115 0 0,0-1-37 0 0,0 0-8 0 0,0 0-37 0 0,0 0-43 0 0,1 0-46 0 0,0 0-176 0 0,0 0-80 0 0,1 0-68 0 0,0 0-56 0 0,2 0-349 0 0,3 0-598 0 0</inkml:trace>
  <inkml:trace contextRef="#ctx0" brushRef="#br1" timeOffset="87070.75">10965 4576 7136 0 0,'0'0'165'0'0,"0"0"22"0"0,0 0 6 0 0,3 0-28 0 0,3 0-112 0 0,-2 0 26 0 0,0 0 200 0 0,0-1-36 0 0,2 0 147 0 0,0-1-54 0 0,-2 0-152 0 0,0-1-36 0 0,2-1 99 0 0,-1 2-49 0 0,0 1 18 0 0,1 1 71 0 0,2-1 11 0 0,-2-1-38 0 0,4-3 180 0 0,-2 0-128 0 0,2 0 125 0 0,1 0 23 0 0,-1-4-109 0 0,-2 2-138 0 0,1-3 3 0 0,6-2 64 0 0,-5 8-83 0 0,1-1 7 0 0,-1-4-54 0 0,3-3-40 0 0,-2 1-34 0 0,26-26 126 0 0,-34 31-129 0 0,-3-4-58 0 0,0 10-7 0 0,0-15 88 0 0,0-2-19 0 0,-3 12-24 0 0,-8-6-29 0 0,5 8 25 0 0,-3 4-39 0 0,9-1-5 0 0,-5 0 46 0 0,0-1-38 0 0,3 1-30 0 0,0 0 0 0 0,0 0 0 0 0,0 0 0 0 0,0 0 1 0 0,0 0-1 0 0,0 0 0 0 0,0 1 0 0 0,0-1 0 0 0,0 1 1 0 0,0-1-1 0 0,-1 1 17 0 0,-12 13-72 0 0,12-11 61 0 0,1 0 0 0 0,-1 0 0 0 0,1 0 0 0 0,0 0 0 0 0,0 1 0 0 0,0 0 11 0 0,0 0-9 0 0,0-1 0 0 0,0 0 1 0 0,0 1-1 0 0,0-1 0 0 0,0 0 0 0 0,-2 1 9 0 0,3-3-2 0 0,-1 0 2 0 0,1 0-1 0 0,0 1 1 0 0,0-1-1 0 0,0 0 1 0 0,0 0 0 0 0,0 1-1 0 0,0-1 1 0 0,0 0 0 0 0,0 1-1 0 0,1-1 1 0 0,-1 1-1 0 0,0-1 1 0 0,1 1 0 0 0,-1-1-1 0 0,1 1 1 0 0,0-1-1 0 0,0 1 1 0 0,-1 0 0 0 0,1-1-1 0 0,0 1 1 0 0,0-1 0 0 0,0 1 0 0 0,-3 21-9 0 0,-7-1-36 0 0,9-19 44 0 0,0 0 0 0 0,1-1 0 0 0,-1 1 1 0 0,1 0-1 0 0,-1 0 0 0 0,1 0 0 0 0,0 0 0 0 0,0 0 0 0 0,0 0 0 0 0,0 0 0 0 0,1 1 1 0 0,0 5 0 0 0,-2 5-6 0 0,1-12 1 0 0,-1 1 0 0 0,1-1 0 0 0,0 1 0 0 0,0-1 1 0 0,0 1-1 0 0,0-1 0 0 0,1 1 0 0 0,-1-1 0 0 0,1 1 0 0 0,-1-1 0 0 0,1 0 1 0 0,0 2 4 0 0,10 1 0 0 0,-5 6-1 0 0,-5-10 2 0 0,-1 0 0 0 0,0 0 0 0 0,1 0 0 0 0,-1 0 0 0 0,1 0-1 0 0,0 0 1 0 0,-1 0 0 0 0,1 0 0 0 0,0 0 0 0 0,-1 0 0 0 0,1 0-1 0 0,0 0 1 0 0,0-1 0 0 0,0 1 0 0 0,0 0 0 0 0,0-1-1 0 0,31 16 120 0 0,-15-12-81 0 0,13-4 96 0 0,-14-1-66 0 0,4 1-1 0 0,4 0-19 0 0,-22 0-48 0 0,0 0 0 0 0,0 0 0 0 0,-1 0 0 0 0,1-1-1 0 0,0 1 1 0 0,-1 0 0 0 0,1-1 0 0 0,-1 1 0 0 0,1-1 0 0 0,0 0 0 0 0,-1 1 0 0 0,1-1 0 0 0,-1 0 0 0 0,1 0-1 0 0,10-5-2 0 0,1 2 8 0 0,6-1-9 0 0,-6-5-44 0 0,-8 6-60 0 0,0 0 36 0 0,-2 2 40 0 0,0 1-1 0 0,0-1 0 0 0,1 1 1 0 0,-1 0-1 0 0,0 0 0 0 0,1 0 32 0 0,4-2-123 0 0,0 1-85 0 0,0-2-115 0 0,-4 2 109 0 0,1-1-40 0 0,-2 1-34 0 0,0 0-50 0 0,0 0-43 0 0,1 0-38 0 0,3-2-512 0 0,-1 0-86 0 0,2-2-676 0 0,2-4-956 0 0,-10 10 2571 0 0</inkml:trace>
  <inkml:trace contextRef="#ctx0" brushRef="#br1" timeOffset="87450.65">11596 4355 7968 0 0,'0'2'233'0'0,"2"6"-72"0"0,3-5-68 0 0,1 2-76 0 0,0 8-17 0 0,1-3 23 0 0,-1-4 62 0 0,-6-6-85 0 0,7 9 311 0 0,-1 0 41 0 0,-1 1 42 0 0,-1 0 46 0 0,1 1 92 0 0,1 0 59 0 0,1 0 63 0 0,3 0 68 0 0,-5-5-444 0 0,-1 2 59 0 0,-3-5-173 0 0,0 1 1 0 0,-1-1-1 0 0,1 1 1 0 0,-1-1-1 0 0,1 1 1 0 0,-1-1-1 0 0,0 1-164 0 0,2 1 544 0 0,9 6-6 0 0,-8-9-22 0 0,-3-2-86 0 0,0 0-41 0 0,-1 1-204 0 0,1 1-42 0 0,0 0 41 0 0,0 1-90 0 0,0 1-53 0 0,1-3-6 0 0,-1-1 37 0 0,0 3 236 0 0,0-3-27 0 0,0 0-8 0 0,0 0-19 0 0,0 0-78 0 0,0-3-31 0 0,-1-2-69 0 0,-5-7 158 0 0,4 8-177 0 0,0 0-38 0 0,-1 0-56 0 0,3 2 43 0 0,-1 1 0 0 0,0-1-1 0 0,0-1 1 0 0,1 1-1 0 0,-1 0 1 0 0,1 0 0 0 0,0 0-1 0 0,-1 0 1 0 0,1 0-1 0 0,0 0 1 0 0,0 0-1 0 0,1-1 1 0 0,-1 1 0 0 0,0 0-1 0 0,1 0 1 0 0,0-1-6 0 0,1-4 9 0 0,0 1 1 0 0,1 0 0 0 0,0 0-1 0 0,3-3-9 0 0,7-18-4 0 0,-12 10 4 0 0,-1 15 0 0 0,0 0 0 0 0,0-1 0 0 0,0 1 0 0 0,0-1 0 0 0,0 1 0 0 0,1 0 0 0 0,-1-1 0 0 0,1 1 0 0 0,-1 0 0 0 0,2-3 0 0 0,24-26-24 0 0,-22 24-32 0 0,-3 4 36 0 0,0 0 1 0 0,0 1-1 0 0,1-1 0 0 0,-1 0 0 0 0,1 1 1 0 0,0-1-1 0 0,-1 1 0 0 0,1-1 1 0 0,0 1-1 0 0,1 0 0 0 0,-1 0 1 0 0,0 0-1 0 0,1 0 0 0 0,-1 0 0 0 0,2 0 20 0 0,17-9-140 0 0,-11 6 98 0 0,-6 4 22 0 0,1 0 0 0 0,-1 0 0 0 0,0 1 0 0 0,0-1 1 0 0,1 1-1 0 0,-1 0 0 0 0,1 0 0 0 0,-1 0 0 0 0,4 1 20 0 0,8 0-15 0 0,-14-1 13 0 0,0 0-1 0 0,-1 0 1 0 0,1 0-1 0 0,-1 1 0 0 0,1-1 1 0 0,0 1-1 0 0,-1-1 1 0 0,1 1-1 0 0,-1-1 0 0 0,1 1 1 0 0,-1 0-1 0 0,1 0 1 0 0,-1 0-1 0 0,1 0 3 0 0,6 4-24 0 0,2 0 13 0 0,-8-4 11 0 0,1 0 0 0 0,-1 0 0 0 0,0 0 0 0 0,0 0 0 0 0,0 1 0 0 0,0-1 0 0 0,0 1 0 0 0,0-1-1 0 0,0 1 1 0 0,6 6 0 0 0,-5-5 0 0 0,0 1 0 0 0,0-1 0 0 0,0 0 0 0 0,1 0 0 0 0,0-1 0 0 0,0 1 0 0 0,1 0-1 0 0,-5-3 3 0 0,1 0 0 0 0,0 0 0 0 0,-1 1 0 0 0,1-1 0 0 0,0 0 0 0 0,-1 1 0 0 0,1-1 0 0 0,-1 0-1 0 0,1 1 1 0 0,-1-1 0 0 0,1 1 0 0 0,-1-1 0 0 0,1 1 0 0 0,-1-1 0 0 0,1 1 0 0 0,-1 0 0 0 0,0-1 0 0 0,1 1 0 0 0,-1-1 0 0 0,0 1 0 0 0,1 0 0 0 0,-1 0-2 0 0,2 4 12 0 0,0-2-4 0 0,0 0 0 0 0,0 0 0 0 0,1 0 0 0 0,-1-1 1 0 0,1 1-1 0 0,0-1 0 0 0,0 2-8 0 0,-1-3 9 0 0,0 0-1 0 0,0 1 1 0 0,0 0 0 0 0,0-1 0 0 0,-1 1 0 0 0,1 0-1 0 0,-1 0 1 0 0,1 0 0 0 0,-1 0 0 0 0,0 0-1 0 0,0 0 1 0 0,0 0 0 0 0,0 0 0 0 0,0 1 0 0 0,0-1-1 0 0,0 0 1 0 0,-1 1 0 0 0,1-1 0 0 0,-1 1-9 0 0,0-2 4 0 0,0 1 0 0 0,0 0 1 0 0,1-1-1 0 0,-1 1 0 0 0,0 0 1 0 0,1-1-1 0 0,-1 1 0 0 0,1-1 1 0 0,0 1-1 0 0,-1-1 0 0 0,1 1 1 0 0,0-1-1 0 0,0 1 0 0 0,0-1-4 0 0,4 7 41 0 0,-2 8 31 0 0,-1 0 5 0 0,9-3 6 0 0,-9-8 10 0 0,-2 6-29 0 0,0-9-125 0 0,0-2-20 0 0,0 0 24 0 0,0 0-16 0 0,0 0-47 0 0,0 0-122 0 0,0 0-221 0 0,0 0 258 0 0,0 0-32 0 0,0 0-73 0 0,0 0 106 0 0,0 0-40 0 0,0 0-41 0 0,0 0-41 0 0,0 0-35 0 0,0 0-34 0 0,0 0-251 0 0,0 0-54 0 0,0 0-817 0 0,0 0-639 0 0,0 0-1216 0 0</inkml:trace>
  <inkml:trace contextRef="#ctx0" brushRef="#br1" timeOffset="87735.54">12353 4008 9792 0 0,'0'0'222'0'0,"0"0"30"0"0,0 0 18 0 0,1 0-117 0 0,1 2-80 0 0,1 1-82 0 0,-1 1 42 0 0,4 5 135 0 0,-1 0 63 0 0,5 11 381 0 0,-10-20-607 0 0,1 2 84 0 0,0 1-1 0 0,0-1 0 0 0,-1 0 1 0 0,1 1-1 0 0,-1-1 1 0 0,0 1-1 0 0,1-1 0 0 0,-1 1 1 0 0,0-1-1 0 0,-1 1 0 0 0,1-1 1 0 0,0 1-89 0 0,-1 13 457 0 0,4 2-35 0 0,1-8-244 0 0,1 0-18 0 0,-3-1-17 0 0,-1-1 19 0 0,0 2 51 0 0,-1 2-39 0 0,-1-5-59 0 0,1 0-1 0 0,0-1 0 0 0,1 1 0 0 0,-1 0 1 0 0,2 5-115 0 0,4 4 251 0 0,-1-4-46 0 0,-2 7 61 0 0,-3-12-138 0 0,0 2 28 0 0,0-2-43 0 0,0 18 250 0 0,0-11-126 0 0,0-7-109 0 0,0-3-63 0 0,0 0 0 0 0,1 0-1 0 0,-1 0 1 0 0,1 0-1 0 0,0-1 1 0 0,1 1-1 0 0,-1 0 1 0 0,1 0-1 0 0,-1-1 1 0 0,3 3-65 0 0,-3-3 54 0 0,0 0 0 0 0,-1 0 1 0 0,1 0-1 0 0,-1 0 0 0 0,1 0 1 0 0,-1-1-1 0 0,0 1 0 0 0,0 0 0 0 0,0 0 1 0 0,-1 3-55 0 0,0 9 182 0 0,2-6-134 0 0,-1-6-43 0 0,1 0 1 0 0,-1 0 0 0 0,0 0 0 0 0,0 0 0 0 0,0 0 0 0 0,-1 0 0 0 0,1 0-1 0 0,-1 0 1 0 0,1 0 0 0 0,-1-1 0 0 0,0 2-6 0 0,-4 4 23 0 0,-2 4 4 0 0,6 2 30 0 0,1-10-49 0 0,0 0-4 0 0,0 9 27 0 0,0-5-10 0 0,0-5-38 0 0,0 0 42 0 0,0 0-6 0 0,0-1-56 0 0,0 0-47 0 0,0 1-66 0 0,-1-3 50 0 0,-1 0-60 0 0,-2 0-124 0 0,0 0 6 0 0,1 0-36 0 0,1 0-837 0 0,2 0-51 0 0</inkml:trace>
  <inkml:trace contextRef="#ctx0" brushRef="#br1" timeOffset="88051.57">12164 4339 10768 0 0,'0'0'241'0'0,"0"0"38"0"0,0 0 13 0 0,0 0-26 0 0,3 0-91 0 0,0 0-126 0 0,0 0 38 0 0,5 0 181 0 0,3 0 156 0 0,14 0 697 0 0,-16 0-793 0 0,-5 1-190 0 0,0-1-34 0 0,-1 1-38 0 0,0 0-46 0 0,6 2 134 0 0,-8-3-127 0 0,0 1 1 0 0,0-1-1 0 0,-1 0 0 0 0,1 1 1 0 0,0-1-1 0 0,0 0 0 0 0,0 0 1 0 0,0 0-1 0 0,0 0 1 0 0,0 0-1 0 0,0 0 0 0 0,0 0 1 0 0,0 0-1 0 0,0 0 0 0 0,0 0 1 0 0,0 0-1 0 0,0 0 1 0 0,-1-1-1 0 0,1 1 0 0 0,0 0 1 0 0,0-1-1 0 0,0 1 0 0 0,0-1 1 0 0,0 1-1 0 0,-1-1 1 0 0,1 1-1 0 0,0-1-27 0 0,0 1 9 0 0,10-4 357 0 0,2 3-69 0 0,1 2-62 0 0,-2-1-55 0 0,-2 1-27 0 0,12-1 332 0 0,-2 0-50 0 0,20 0 325 0 0,-29-2-549 0 0,-1-3-68 0 0,3-1-21 0 0,10 3 41 0 0,-22 3-157 0 0,-1 0 0 0 0,0 1 0 0 0,1-1 0 0 0,-1 0 0 0 0,0 0-1 0 0,1 0 1 0 0,-1 0 0 0 0,0 0 0 0 0,1-1 0 0 0,-1 1 0 0 0,0 0 0 0 0,1 0 0 0 0,-1 0 0 0 0,0 0 0 0 0,0 0-1 0 0,1 0 1 0 0,-1 0 0 0 0,0-1 0 0 0,1 1 0 0 0,-1 0 0 0 0,0 0 0 0 0,0 0 0 0 0,1-1 0 0 0,-1 1 0 0 0,0 0-1 0 0,0 0-5 0 0,2-2 16 0 0,-1 1-1 0 0,1 0 0 0 0,-1 0 0 0 0,1 0 1 0 0,0 0-1 0 0,-1 0 0 0 0,1 0 1 0 0,0 1-1 0 0,-1-1 0 0 0,1 0 0 0 0,0 1 1 0 0,0 0-1 0 0,1-1-15 0 0,16 0 104 0 0,-5 1-7 0 0,-11 0-71 0 0,-1-3 32 0 0,9-8-35 0 0,-8 9 32 0 0,-3 2-14 0 0,0 0-116 0 0,0 0-29 0 0,0 0 0 0 0,0 0-4 0 0,0 0-16 0 0,0 0-4 0 0,0 0 0 0 0,0 0-29 0 0,0 0-124 0 0,0 0-58 0 0,0 0 179 0 0,0 0-51 0 0,0 0-80 0 0,0 0 93 0 0,0 0-39 0 0,0 0-44 0 0,0 0-41 0 0,0 0-38 0 0,0 0-34 0 0,0 0-253 0 0,0 0-56 0 0,0 0-825 0 0,0 0-646 0 0,0 0-1230 0 0</inkml:trace>
  <inkml:trace contextRef="#ctx0" brushRef="#br1" timeOffset="84016.29">7131 4481 8352 0 0,'0'-13'190'0'0,"0"13"-186"0"0,0 0 0 0 0,0 0 0 0 0,0 0 0 0 0,0 0-1 0 0,0-1 1 0 0,0 1 0 0 0,0 0 0 0 0,0 0 0 0 0,0 0 0 0 0,0 0-1 0 0,0 0 1 0 0,0 0 0 0 0,0 0 0 0 0,0 0 0 0 0,0 0-1 0 0,0 0 1 0 0,0-1 0 0 0,0 1 0 0 0,0 0 0 0 0,0 0-1 0 0,0 0 1 0 0,0 0 0 0 0,1 0 0 0 0,-1 0 0 0 0,0 0 0 0 0,0 0-1 0 0,0 0 1 0 0,0 0 0 0 0,0 0 0 0 0,0 0 0 0 0,0-1-1 0 0,0 1 1 0 0,0 0 0 0 0,0 0 0 0 0,0 0 0 0 0,0 0-1 0 0,0 0 1 0 0,0 0 0 0 0,1 0 0 0 0,-1 0 0 0 0,0 0 0 0 0,0 0-1 0 0,0 0 1 0 0,0 0 0 0 0,0 0 0 0 0,0 0 0 0 0,0 0-1 0 0,0 0 1 0 0,0 0 0 0 0,0 0 0 0 0,1 0 0 0 0,-1 0-1 0 0,0 0 1 0 0,0 0 0 0 0,0 0 0 0 0,0 0 0 0 0,0 0-4 0 0,0 0 30 0 0,8 2 66 0 0,-4-4 1 0 0,0 0 97 0 0,9-11-155 0 0,-4 4-21 0 0,-5 4 46 0 0,-2 3 70 0 0,-1 2 154 0 0,-1 0 250 0 0,0 0 20 0 0,2-3 7 0 0,9-7 23 0 0,-8 7 11 0 0,-3 3 1 0 0,0 0-18 0 0,-1 0-342 0 0,0-1-53 0 0,0 1-47 0 0,0 0-39 0 0,-1 0-22 0 0,0 0-34 0 0,-3 1 7 0 0,3-1-6 0 0,1 0 56 0 0,-3 0 40 0 0,0 0 39 0 0,-14-1 497 0 0,10 2-448 0 0,4-1-142 0 0,1 1-39 0 0,1 0-45 0 0,0 0-54 0 0,-3 9 143 0 0,-8-5-12 0 0,10-3-67 0 0,0 0-1 0 0,1 0 0 0 0,-1 0 1 0 0,1 0-1 0 0,0 0 1 0 0,0 1-1 0 0,-1-1 0 0 0,1 1 1 0 0,1 0-1 0 0,-1-1 1 0 0,0 1-1 0 0,1 0 0 0 0,-1 1-13 0 0,-6 10 105 0 0,-2-2 53 0 0,7-8-87 0 0,0 0 0 0 0,0 0 0 0 0,0 0 0 0 0,0 0 0 0 0,1 1 0 0 0,0-1 0 0 0,-1 1 0 0 0,2-1-1 0 0,-2 3-70 0 0,-1 9 109 0 0,3-8-107 0 0,1-1-45 0 0,0-5 30 0 0,0-1 0 0 0,0 1 0 0 0,0 0 0 0 0,-1 0 0 0 0,1-1 1 0 0,0 1-1 0 0,-1-1 0 0 0,1 1 0 0 0,-1 0 0 0 0,0-1 0 0 0,1 1 0 0 0,-1-1 0 0 0,0 1 1 0 0,0-1 12 0 0,-5 12-82 0 0,2 12-20 0 0,4 5 108 0 0,1-6 42 0 0,-1-20-35 0 0,0 0 0 0 0,0-1 0 0 0,1 1 0 0 0,-1 0-1 0 0,2 3-12 0 0,4 6 19 0 0,-5-11-15 0 0,0-1 0 0 0,0 0 0 0 0,-1 1 0 0 0,1-1 0 0 0,0 1 0 0 0,-1-1-1 0 0,1 1 1 0 0,-1-1 0 0 0,0 1 0 0 0,0-1 0 0 0,1 1 0 0 0,-1 0 0 0 0,0-1-4 0 0,0 0 2 0 0,0 0-1 0 0,0 0 1 0 0,0 0 0 0 0,0 0 0 0 0,0-1 0 0 0,0 1-1 0 0,0 0 1 0 0,0 0 0 0 0,0 0 0 0 0,1 0 0 0 0,-1-1 0 0 0,0 1-1 0 0,1 0 1 0 0,-1 0-2 0 0,25 13 80 0 0,-21-12-73 0 0,-2-1-2 0 0,-1-1 1 0 0,1 1-1 0 0,-1-1 1 0 0,0 1-1 0 0,1-1 0 0 0,-1 1 1 0 0,1-1-1 0 0,-1 0 1 0 0,1 0-1 0 0,-1 0 1 0 0,1 0-1 0 0,-1 0 0 0 0,1 0 1 0 0,-1 0-1 0 0,1-1 1 0 0,-1 1-1 0 0,1-1 1 0 0,-1 1-1 0 0,1-1 0 0 0,-1 1 1 0 0,0-1-1 0 0,1 0 1 0 0,-1 1-1 0 0,1-1-5 0 0,3-3 19 0 0,0-1 0 0 0,0 1 0 0 0,0-1 1 0 0,0 0-1 0 0,0-1-19 0 0,7-8 78 0 0,7-4 5 0 0,-12 11-51 0 0,-1 1-14 0 0,-4 4-17 0 0,-1 0 0 0 0,1 0 0 0 0,-1 0 0 0 0,0 0 0 0 0,1 0 0 0 0,-1-1 0 0 0,0 1 0 0 0,0 0 0 0 0,0-1 1 0 0,0 1-1 0 0,-1-1 0 0 0,1 1 0 0 0,-1-1 0 0 0,1 1-1 0 0,-1-39-3 0 0,0 21 4 0 0,0 18 0 0 0,0 0-1 0 0,0 0 0 0 0,1 0 0 0 0,-1 0 0 0 0,1 0 0 0 0,-1 0 0 0 0,1 0 0 0 0,0 0 0 0 0,0 0 0 0 0,0 0 0 0 0,1-1 0 0 0,-1 1-1 0 0,0 1 0 0 0,0-1 0 0 0,0 1 1 0 0,-1-1-1 0 0,1 0 0 0 0,0 0 0 0 0,-1 1 0 0 0,1-1 0 0 0,-1 0 0 0 0,0 0 0 0 0,1 0 0 0 0,-1 0 0 0 0,0 1 0 0 0,0-1 0 0 0,0 0 0 0 0,-1 0 0 0 0,1 0 1 0 0,0 0-1 0 0,-1 0 0 0 0,1 1 0 0 0,-1-2 1 0 0,0-1-6 0 0,-2-3-23 0 0,0-1 1 0 0,1 0-1 0 0,1 1 0 0 0,-1-1 0 0 0,1 0 0 0 0,1 0 29 0 0,-3 2-53 0 0,-8-4 26 0 0,9 7-58 0 0,2 3-91 0 0,0 0-31 0 0,0 0-8 0 0,0 0 15 0 0,0 0 69 0 0,2 11-36 0 0,4-6 84 0 0,-6-5 81 0 0,1 1 1 0 0,-1-1-1 0 0,1 1 1 0 0,-1-1-1 0 0,1 1 0 0 0,-1-1 1 0 0,1 1-1 0 0,-1-1 0 0 0,1 1 1 0 0,-1-1-1 0 0,1 1 0 0 0,-1-1 1 0 0,0 1-1 0 0,0 0 1 0 0,1-1-1 0 0,-1 1 0 0 0,0 0 1 0 0,0-1-1 0 0,0 1 0 0 0,1 0 1 0 0,-1-1-1 0 0,0 1 0 0 0,0 0 1 0 0,0-1-1 0 0,0 1 1 0 0,0 0 1 0 0,-1 15 4 0 0,0-12-13 0 0,1 1 1 0 0,-1-1-1 0 0,1 0 1 0 0,1 1-1 0 0,-1-1 1 0 0,0 1 0 0 0,1-1-1 0 0,0 0 1 0 0,1 4 8 0 0,14 24-11 0 0,-3-17-32 0 0,-6-7 34 0 0,-4-5 9 0 0,1 1 0 0 0,-1-1-1 0 0,0 0 1 0 0,1 0 0 0 0,0-1 0 0 0,0 1 0 0 0,6 2 0 0 0,-8-4 0 0 0,1 0 0 0 0,-1 0 0 0 0,0 0 0 0 0,0 1 0 0 0,0-1 0 0 0,0 0 0 0 0,0 1 0 0 0,0 0 0 0 0,0 0 0 0 0,14 11 0 0 0,-3-8 0 0 0,-8 2 0 0 0,-5-7 0 0 0,0 0 0 0 0,0 1 0 0 0,1-1 0 0 0,-1 1 0 0 0,0-1 0 0 0,0 1 0 0 0,1-1 0 0 0,-1 0 0 0 0,0 1 0 0 0,1-1 0 0 0,-1 0 0 0 0,1 1 0 0 0,-1-1 0 0 0,0 0 0 0 0,1 0 0 0 0,-1 1 0 0 0,1-1 0 0 0,-1 0 0 0 0,1 0 0 0 0,-1 0 0 0 0,1 0 0 0 0,-1 0 0 0 0,1 1 0 0 0,-1-1 0 0 0,1 0 0 0 0,-1 0 0 0 0,1 0 0 0 0,-1 0 0 0 0,1 0 0 0 0,-1-1 0 0 0,1 1 0 0 0,0 0 0 0 0,2 0-18 0 0,4 0 63 0 0,-2-1-35 0 0,-2 1-42 0 0,0 0-33 0 0,0 0-42 0 0,0 0-22 0 0,-1 0-42 0 0,1 0-46 0 0,-1 0-52 0 0,0 1 1 0 0,-1-1-41 0 0,1 0-47 0 0,-1 1-47 0 0,0-1-52 0 0,1 1-55 0 0,-2-1-57 0 0,1 1-60 0 0,1 3-1318 0 0,-1 5-1102 0 0</inkml:trace>
  <inkml:trace contextRef="#ctx0" brushRef="#br1" timeOffset="84416.47">7557 4513 9552 0 0,'0'0'276'0'0,"0"2"2"0"0,0 2-217 0 0,0 6-16 0 0,3 5-41 0 0,2-7-19 0 0,2 5 23 0 0,-6-2 97 0 0,-1-9-41 0 0,0-1 1 0 0,1 1-1 0 0,-1 0 0 0 0,0 0 0 0 0,1-1 0 0 0,-1 1 0 0 0,1 0 1 0 0,0-1-1 0 0,-1 1 0 0 0,1 0 0 0 0,0-1 0 0 0,0 1 0 0 0,0-1-64 0 0,5 10 469 0 0,-5-5-190 0 0,0 1 42 0 0,-1-6-277 0 0,0 0 1 0 0,0-1-1 0 0,0 1 1 0 0,0 0-1 0 0,0 0 1 0 0,0-1-1 0 0,0 1 1 0 0,1 0-1 0 0,-1-1 1 0 0,0 1-1 0 0,0 0 1 0 0,1-1-1 0 0,-1 1 1 0 0,1 0-1 0 0,-1-1 1 0 0,0 1-1 0 0,1 0 1 0 0,-1-1-1 0 0,1 1 0 0 0,-1-1 1 0 0,1 1-1 0 0,0-1 1 0 0,-1 1-1 0 0,1-1 1 0 0,0 1-45 0 0,-1-1 39 0 0,1 0 0 0 0,-1 0 0 0 0,1 1 0 0 0,-1-1 0 0 0,0 1 0 0 0,1-1-1 0 0,-1 0 1 0 0,1 1 0 0 0,-1-1 0 0 0,0 1 0 0 0,1-1 0 0 0,-1 1 0 0 0,0-1 0 0 0,1 1 0 0 0,-1-1 0 0 0,0 1 0 0 0,0-1 0 0 0,0 1 0 0 0,0 0 0 0 0,1-1 0 0 0,-1 1 0 0 0,0-1 0 0 0,0 1 0 0 0,0 0-39 0 0,2 4 656 0 0,-1-4-500 0 0,0 0-37 0 0,0 0 23 0 0,0 0-102 0 0,0 0-51 0 0,2 4-141 0 0,-1-3 154 0 0,-2-1 41 0 0,1 1 38 0 0,-1-1 44 0 0,1 0 54 0 0,-1 1 30 0 0,1-1 52 0 0,-1 0 58 0 0,0 1 63 0 0,0-1 68 0 0,0 1 72 0 0,1 0 79 0 0,-1-1 82 0 0,2-3-623 0 0,9-12-48 0 0,-9-1-12 0 0,-2 4 0 0 0,0 6-2 0 0,0 1-1 0 0,0-1 1 0 0,0 0 0 0 0,1 1-1 0 0,0 0 1 0 0,0-3 2 0 0,5-9-46 0 0,-5 13 34 0 0,0 0 1 0 0,0 0 0 0 0,0-1-1 0 0,0 1 1 0 0,0-1-1 0 0,-1 1 1 0 0,1 0-1 0 0,-1-2 12 0 0,0 3-8 0 0,0 0-1 0 0,0 0 1 0 0,0 1-1 0 0,1-1 1 0 0,-1 0-1 0 0,0 1 0 0 0,1-1 1 0 0,-1 1-1 0 0,1-1 1 0 0,-1 0-1 0 0,1 1 1 0 0,0-1-1 0 0,0 1 0 0 0,0 0 1 0 0,0-2 8 0 0,4-5-57 0 0,11-23-198 0 0,-14 26 220 0 0,-1 4 29 0 0,-1 1-1 0 0,0-1 0 0 0,0 0 1 0 0,1 1-1 0 0,-1-1 1 0 0,0 0-1 0 0,1 1 0 0 0,-1-1 1 0 0,1 1-1 0 0,-1-1 0 0 0,1 1 1 0 0,-1-1-1 0 0,1 1 1 0 0,-1-1-1 0 0,1 1 0 0 0,-1 0 1 0 0,1-1-1 0 0,0 1 0 0 0,-1 0 1 0 0,1-1-1 0 0,-1 1 1 0 0,1 0 6 0 0,4-3-18 0 0,9-7-48 0 0,-8 6-19 0 0,3 5 66 0 0,-6-1 6 0 0,-1 0 12 0 0,-1 0 0 0 0,1 1-1 0 0,0-1 1 0 0,-1 0 0 0 0,1 1 0 0 0,0-1-1 0 0,-1 1 1 0 0,1-1 0 0 0,-1 1 0 0 0,1 0-1 0 0,-1-1 1 0 0,1 1 0 0 0,-1 0-1 0 0,0 0 1 0 0,1 0 0 0 0,-1 0 0 0 0,0 1-1 0 0,1-1 2 0 0,3 3-52 0 0,2-3 44 0 0,-1 0 8 0 0,0 2 0 0 0,-1 1 0 0 0,0 0 0 0 0,0 1 0 0 0,-1-1 0 0 0,1 1 0 0 0,0 1 0 0 0,8 7 0 0 0,-6-3-2 0 0,2 4 76 0 0,-8-10-47 0 0,1-1-1 0 0,0 1 1 0 0,0-1 0 0 0,0 0 0 0 0,1 0-1 0 0,0 1-26 0 0,2 1 43 0 0,-1 1-1 0 0,0-1 1 0 0,0 1-1 0 0,-1 0 0 0 0,0 1 1 0 0,0-1-43 0 0,0 0 17 0 0,2 7 37 0 0,6-8-28 0 0,-5 7 34 0 0,-5-11-58 0 0,-1 0 0 0 0,1 0 0 0 0,-1 0 0 0 0,1 0-1 0 0,-1 0 1 0 0,1 0 0 0 0,-1 0 0 0 0,1 0 0 0 0,0-1 0 0 0,0 1 0 0 0,-1 0 0 0 0,1 0 0 0 0,0 0 0 0 0,0-1 0 0 0,0 1 0 0 0,0 0-2 0 0,6 2 20 0 0,-6-3-19 0 0,-1 0-1 0 0,1 0 1 0 0,-1 0 0 0 0,1 1 0 0 0,-1-1 0 0 0,1 0 0 0 0,-1 0 0 0 0,0 1 0 0 0,1-1 0 0 0,-1 0-1 0 0,1 1 1 0 0,-1-1 0 0 0,0 0 0 0 0,1 1 0 0 0,-1-1 0 0 0,0 0 0 0 0,1 1 0 0 0,-1-1 0 0 0,0 1-1 0 0,0-1 1 0 0,1 1 0 0 0,-1-1 0 0 0,0 1 0 0 0,0-1 0 0 0,0 1 0 0 0,0-1 0 0 0,1 1 0 0 0,-1-1-1 0 0,0 1 1 0 0,0-1 0 0 0,0 1 0 0 0,0-1 0 0 0,0 1 0 0 0,0-1 0 0 0,-1 1 0 0 0,1-1 0 0 0,0 1-1 0 0,0-1 0 0 0,0 1 0 0 0,0 0-1 0 0,0 0 0 0 0,0-1 0 0 0,0 1 0 0 0,1 0 0 0 0,-1 0 0 0 0,0-1 1 0 0,0 1-1 0 0,1 0 0 0 0,-1-1 0 0 0,0 1 0 0 0,1 0 0 0 0,-1 0 0 0 0,1 0 1 0 0,13 8-110 0 0,-3-1-9 0 0,-9-6-488 0 0,-1-1 80 0 0,1-1 66 0 0,0 1 53 0 0,0-1-28 0 0,3 0-666 0 0,-3-1 595 0 0,-1 1-44 0 0,0 0-103 0 0,6 0-1577 0 0,2 0-1267 0 0</inkml:trace>
  <inkml:trace contextRef="#ctx0" brushRef="#br1" timeOffset="83315.84">6264 4229 10016 0 0,'0'0'230'0'0,"0"0"30"0"0,0 0 18 0 0,0 0-120 0 0,0 2-83 0 0,0 2-36 0 0,-1-1-38 0 0,1-1 0 0 0,0 0 0 0 0,0 1 0 0 0,0-1-1 0 0,1 0 1 0 0,-1 1 0 0 0,1-1 0 0 0,-1 0 0 0 0,1 2-1 0 0,3 4 48 0 0,0 0 83 0 0,0 0 64 0 0,4 7 236 0 0,3 9 372 0 0,-7-14-489 0 0,0 0-53 0 0,-1-1-86 0 0,1 1 80 0 0,0 2 28 0 0,-1-1-74 0 0,4 21 267 0 0,-6-18-209 0 0,0-1 19 0 0,1-2-74 0 0,3 1-34 0 0,3 4-5 0 0,0 1-13 0 0,-3-4-11 0 0,0 16 173 0 0,6-8-21 0 0,-6 5-79 0 0,1-14-104 0 0,-5-10-100 0 0,0-1-1 0 0,0 1 1 0 0,-1-1 0 0 0,1 1-1 0 0,0-1 1 0 0,-1 1-1 0 0,1 0 1 0 0,-1-1 0 0 0,0 1-1 0 0,1 0 1 0 0,-1-1-1 0 0,0 1 1 0 0,0 0-1 0 0,0 0-17 0 0,0 2 31 0 0,1 0-1 0 0,-1 0 0 0 0,1 0 0 0 0,0-1 0 0 0,0 1 0 0 0,0 0 0 0 0,0 0 1 0 0,1 0-1 0 0,0-1 0 0 0,1 3-30 0 0,2 26 226 0 0,0-24-173 0 0,1 2-6 0 0,-3 3-35 0 0,-3 19-24 0 0,0-19-58 0 0,0-10-58 0 0,0-3 40 0 0,0 0-77 0 0,0 1-90 0 0,0 0 76 0 0,0-1-42 0 0,0 1-44 0 0,0 0-42 0 0,0 0-38 0 0,0 1-35 0 0,0-1-246 0 0,0 1-57 0 0,0 1-807 0 0,0-1-635 0 0,0-1-1207 0 0</inkml:trace>
  <inkml:trace contextRef="#ctx0" brushRef="#br1" timeOffset="83585.07">6232 4528 8928 0 0,'0'0'200'0'0,"0"0"33"0"0,0 0 14 0 0,3 0-41 0 0,10-2-164 0 0,-4-5-34 0 0,0 1 33 0 0,-4 3 13 0 0,3-2-26 0 0,-5 4 7 0 0,1-1 36 0 0,2-1 72 0 0,3-2 85 0 0,-6 3-161 0 0,17-6 176 0 0,-11 6-121 0 0,1 1 42 0 0,1 0-46 0 0,0-5-12 0 0,-9 5-93 0 0,0 0-1 0 0,-1 0 1 0 0,1 0-1 0 0,0 0 1 0 0,0 0-1 0 0,-1 1 1 0 0,1-1 0 0 0,0 0-1 0 0,0 1 1 0 0,0 0-1 0 0,0-1 1 0 0,0 1 0 0 0,2 0-13 0 0,1 0 20 0 0,0-1 0 0 0,0 0 0 0 0,0 0 0 0 0,0 0 0 0 0,5-2-20 0 0,-5 1 11 0 0,1 0 0 0 0,0 1-1 0 0,0 0 1 0 0,-1 0-1 0 0,1 0 1 0 0,1 1-11 0 0,12 0 19 0 0,3 0-7 0 0,-7 0-35 0 0,-3-1-28 0 0,-1-1-40 0 0,5-3-30 0 0,-9 3 55 0 0,-1 0 0 0 0,1 1-1 0 0,0 0 1 0 0,-1 0 0 0 0,1 0 0 0 0,0 1 66 0 0,24 0-272 0 0</inkml:trace>
  <inkml:trace contextRef="#ctx0" brushRef="#br1" timeOffset="81829.92">4134 4592 7920 0 0,'-13'13'174'0'0,"10"-11"29"0"0,3-2 13 0 0,0 0 37 0 0,-2 0 130 0 0,-7-1-79 0 0,-3-6 47 0 0,-1 1 5 0 0,4 5-46 0 0,4 3 90 0 0,4 0-355 0 0,-1-1 0 0 0,0 0 1 0 0,0 1-1 0 0,0-1 0 0 0,0 0 0 0 0,0 0 0 0 0,0 0 0 0 0,0 0 0 0 0,0 0 0 0 0,-1-1 0 0 0,1 1 0 0 0,0-1 0 0 0,0 1 0 0 0,-3-1-45 0 0,-38-1 546 0 0,33 1-431 0 0,1-1 0 0 0,-1 1-1 0 0,0 0 1 0 0,1 1 0 0 0,-1 0 0 0 0,0 1-115 0 0,0 1 61 0 0,-11 2 60 0 0,6-2-10 0 0,1-2 10 0 0,0 0 35 0 0,6 0-16 0 0,-1-1 0 0 0,1 2 0 0 0,0-1 1 0 0,-8 3-141 0 0,9-2 127 0 0,-1 0 0 0 0,1 0 0 0 0,0-1 1 0 0,-7 0-128 0 0,-1-1 182 0 0,4 0-79 0 0,-10 2 50 0 0,5 5-16 0 0,-2-2 8 0 0,10-4-61 0 0,-3 0 37 0 0,-20-1 99 0 0,17 0-61 0 0,12-3-106 0 0,-9-8-26 0 0,9 9 50 0 0,2-1 4 0 0,0-7-7 0 0,0 7-2 0 0,0 0 1 0 0,-1 0-46 0 0,1 1-15 0 0,0 0 0 0 0,0 1 0 0 0,0-1 0 0 0,0 0 0 0 0,0 0 0 0 0,0 0 0 0 0,1 0 0 0 0,-1 1 0 0 0,1-1 0 0 0,-1 0-1 0 0,1-1-10 0 0,10-2 79 0 0,2-20 41 0 0,-11 21-109 0 0,3-6 3 0 0,-4 7-5 0 0,0 1-1 0 0,0 0 1 0 0,1-1-1 0 0,-1 1 1 0 0,0 0-1 0 0,1 0 1 0 0,-1 0 0 0 0,1 0-1 0 0,0 0-9 0 0,-1 1 6 0 0,1-1-1 0 0,-1 0 1 0 0,1 0-1 0 0,-1 0 1 0 0,0 0-1 0 0,0 0 1 0 0,0 0-1 0 0,0 0 0 0 0,0 0 1 0 0,0-1-1 0 0,-1 1 1 0 0,1 0-6 0 0,6-16 17 0 0,5 5 15 0 0,-10 11-27 0 0,0 1 1 0 0,0-1-1 0 0,-1 0 0 0 0,1 0 1 0 0,0-1-1 0 0,-1 1 0 0 0,1 0 1 0 0,-1 0-1 0 0,1-1-5 0 0,0-1 9 0 0,0 1 0 0 0,1 0 0 0 0,-1-1 0 0 0,1 1 0 0 0,0 1 0 0 0,0-1 0 0 0,0 0-9 0 0,2-1 1 0 0,-1-1 0 0 0,1 1 0 0 0,-1-1-1 0 0,2-2 0 0 0,0-4 0 0 0,-5 8 5 0 0,0 0 0 0 0,1 0 0 0 0,0 1 0 0 0,-1-1 0 0 0,1 1 0 0 0,0-1-1 0 0,0 1 1 0 0,1-1 0 0 0,-1 1 0 0 0,0 0 0 0 0,3-2-5 0 0,2 1 9 0 0,-4 2-4 0 0,0 0 0 0 0,-1 0 0 0 0,1-1 0 0 0,0 1 0 0 0,-1-1 0 0 0,1 0 0 0 0,-1 0 0 0 0,1 0 1 0 0,-1 0-1 0 0,0 0 0 0 0,0 0 0 0 0,0 0 0 0 0,0-1 0 0 0,0 1 0 0 0,0-2-5 0 0,3-9 43 0 0,6 8-33 0 0,-6-6-10 0 0,5 6-14 0 0,-9 5 11 0 0,-1-1 0 0 0,0 0 0 0 0,1 1 0 0 0,-1-1 0 0 0,0 0 0 0 0,0 1 0 0 0,1-1 0 0 0,-1 0 0 0 0,0 1 0 0 0,0-1 0 0 0,0 0 0 0 0,0 1 0 0 0,0-1 0 0 0,0 0-1 0 0,0 1 4 0 0,0 74 91 0 0,0-27-66 0 0,0-45-25 0 0,0 1 0 0 0,0-1 0 0 0,0 1 0 0 0,1-1 0 0 0,-1 1 0 0 0,1-1 0 0 0,-1 1 0 0 0,1-1 0 0 0,0 0 0 0 0,0 1 0 0 0,0-1 0 0 0,0 0 0 0 0,0 1 0 0 0,1-1 0 0 0,-1 0 0 0 0,1 0 0 0 0,-1 0 0 0 0,2 1 0 0 0,-1-1 0 0 0,0 2 0 0 0,-1-1 0 0 0,1 0 0 0 0,0 0 0 0 0,-1 0 0 0 0,1 2 0 0 0,-1-1 0 0 0,0 0 0 0 0,-1 0 0 0 0,1 1 0 0 0,-1-1 0 0 0,0 4 0 0 0,2 23 15 0 0,-1-27-6 0 0,0-1-1 0 0,1 0 1 0 0,-1 0-1 0 0,1 0 1 0 0,-1 0-1 0 0,1-1 1 0 0,1 2-9 0 0,-1-1 20 0 0,1 1 1 0 0,-1 0-1 0 0,0 0 0 0 0,0 0 0 0 0,0 2-20 0 0,4 23 98 0 0,-2-12-32 0 0,-2-10-20 0 0,0-1-1 0 0,0 1 1 0 0,-1 0 0 0 0,0 0-1 0 0,0 3-45 0 0,1 10 157 0 0,3-5-76 0 0,1 0-25 0 0,-6-14-53 0 0,2 8 3 0 0,1-1 0 0 0,-1 0 0 0 0,1 0-1 0 0,3 5-5 0 0,-1 19 0 0 0,0-24 2 0 0,1 2 24 0 0,-4 3 48 0 0,-2-7-42 0 0,0-4-25 0 0,0 2 26 0 0,0 5 28 0 0,0 4 40 0 0,0-13-101 0 0,0 1 5 0 0,0 0-1 0 0,0-1 0 0 0,0 1 1 0 0,0 0-1 0 0,0-1 0 0 0,0 1 0 0 0,0 0 1 0 0,0-1-1 0 0,-1 1 0 0 0,1 0 0 0 0,0-1 1 0 0,0 1-1 0 0,-1 0 0 0 0,1-1 0 0 0,0 1-4 0 0,-1-1 5 0 0,0 1 0 0 0,1-1-1 0 0,-1 0 1 0 0,1 0 0 0 0,-1 1-1 0 0,0-1 1 0 0,1 0-1 0 0,-1 0 1 0 0,0 0 0 0 0,1 0-1 0 0,-1 1 1 0 0,0-1 0 0 0,0 0-1 0 0,1 0 1 0 0,-1-1-5 0 0,1 1 0 0 0,0 0 1 0 0,0 0 1 0 0,0 0-1 0 0,0 0 1 0 0,0 0-1 0 0,0 0 1 0 0,-1 0-1 0 0,1 0 1 0 0,0 0-1 0 0,0 0 1 0 0,0 0-1 0 0,0 0 1 0 0,0 0-1 0 0,0 0 1 0 0,0 0-1 0 0,0 0 1 0 0,0 0-1 0 0,0 0 1 0 0,-1 0-1 0 0,1 0 1 0 0,0 0-1 0 0,0 0 1 0 0,0 0-1 0 0,0 1 1 0 0,0-1-1 0 0,0 0 1 0 0,0 0-1 0 0,0 0 1 0 0,0 0-1 0 0,0 0 1 0 0,0 0-1 0 0,0 0 1 0 0,0 0-1 0 0,0 0 1 0 0,-1 0-1 0 0,1 0 1 0 0,0 0-1 0 0,0 0 1 0 0,0 0-1 0 0,0 1 1 0 0,0-1-1 0 0,0 0 1 0 0,0 0-1 0 0,0 0 1 0 0,0 0-1 0 0,0 0 1 0 0,0 0-1 0 0,0 0 1 0 0,0 0-1 0 0,0 0 1 0 0,0 0-1 0 0,0 1 1 0 0,0-1-1 0 0,0 0 1 0 0,0 0-1 0 0,0 0 1 0 0,0 0-1 0 0,0 0-1 0 0,0 11 47 0 0,0-9-102 0 0,1-2-30 0 0,1 0-58 0 0,-1 0 27 0 0,-1 0 36 0 0,1 0 4 0 0,0 0 81 0 0,0 0 106 0 0,0 0-103 0 0,0 0-36 0 0,0 0-69 0 0,0 0-93 0 0,-1 0 43 0 0,1 0-36 0 0,-1 0-40 0 0,1 0-43 0 0,0 0-47 0 0,0 0-50 0 0,-1 0-53 0 0,1 0-58 0 0,-1 0-596 0 0</inkml:trace>
  <inkml:trace contextRef="#ctx0" brushRef="#br1" timeOffset="82014.5">4213 4639 10192 0 0,'0'0'230'0'0,"0"0"30"0"0,2 0 19 0 0,3 0-117 0 0,1 0-69 0 0,21 0 19 0 0,-16 0-14 0 0,-4 0 14 0 0,-2 0 56 0 0,8-2 191 0 0,2-5 65 0 0,-3 1-128 0 0,-2 2-57 0 0,-4 2-176 0 0,24-6 230 0 0,-6 5-33 0 0,-5 1-186 0 0,-7-3-102 0 0,-6 2-38 0 0,1 0-42 0 0,3 1-45 0 0,2 2-49 0 0,17 0-179 0 0</inkml:trace>
  <inkml:trace contextRef="#ctx0" brushRef="#br1" timeOffset="82330.38">4939 4513 7344 0 0,'0'0'165'0'0,"0"0"22"0"0,0-3 9 0 0,0 1-184 0 0,0 1 1 0 0,0-1 0 0 0,0 0 0 0 0,0 1-1 0 0,0-1 1 0 0,-1 0 0 0 0,1 1-1 0 0,0-1 1 0 0,-1 0 0 0 0,1 1-1 0 0,-1-1 1 0 0,0 1 0 0 0,1-1-1 0 0,-1 1 1 0 0,-1-2-13 0 0,-4 0 126 0 0,-1 3 54 0 0,3 0 3 0 0,0-1 55 0 0,1-3 66 0 0,2-3 75 0 0,1 4 377 0 0,-3 1-36 0 0,2 0-634 0 0,-1 1 0 0 0,0-1 0 0 0,1 1 1 0 0,-1 0-1 0 0,0 0 0 0 0,0-1 0 0 0,0 1 0 0 0,-1 0-86 0 0,-6 0 348 0 0,6 1 119 0 0,1 0-9 0 0,-8-1-87 0 0,-18 0 302 0 0,27 1-619 0 0,-1 0 0 0 0,1 0 0 0 0,-1 0 1 0 0,1 0-1 0 0,-1 0 0 0 0,1 1 0 0 0,-1-1 0 0 0,0 0 0 0 0,1 1 0 0 0,0-1 0 0 0,-1 1 1 0 0,0 0-55 0 0,-5 10 326 0 0,7-10-306 0 0,0 0 1 0 0,-1 0-1 0 0,1 0 1 0 0,-1 0-1 0 0,1 0 1 0 0,-1 0-1 0 0,0 0 1 0 0,1 0-1 0 0,-1 0 1 0 0,0 0 0 0 0,0 0-1 0 0,1 0 1 0 0,-1-1-1 0 0,0 1 1 0 0,0 0-1 0 0,0-1-20 0 0,-9 5 177 0 0,1-1 9 0 0,3 1-40 0 0,-4 18 52 0 0,8-18-184 0 0,0 0-1 0 0,0 0 1 0 0,0-1 0 0 0,-1 1 0 0 0,0-1 0 0 0,0 0-1 0 0,-1 0 1 0 0,1 0 0 0 0,-2 1-14 0 0,4-3 1 0 0,-1-1-1 0 0,1 1 1 0 0,-1 0 0 0 0,1 0-1 0 0,0 0 1 0 0,0 0 0 0 0,0 0-1 0 0,0 0 1 0 0,0 1 0 0 0,0-1-1 0 0,0 0 1 0 0,1 0 0 0 0,-1 1-1 0 0,1-1 1 0 0,0 1-1 0 0,-3 10 1 0 0,-2 4-1 0 0,3-10 0 0 0,0-1 0 0 0,1 1 0 0 0,0 0 0 0 0,0 0 0 0 0,0 3 0 0 0,1-7 0 0 0,0 0 0 0 0,-1 1 0 0 0,1-1 0 0 0,-1 0 0 0 0,1 0 0 0 0,-1 0 0 0 0,0 1 0 0 0,-1 0 0 0 0,1-2 0 0 0,0 0 0 0 0,1 0 0 0 0,-1 0 0 0 0,0 1 0 0 0,1-1 0 0 0,0 0 0 0 0,0 0 0 0 0,-1 1 0 0 0,3 5 0 0 0,-1 1 0 0 0,2 0 0 0 0,-1-1 0 0 0,1 1 0 0 0,4 7 0 0 0,-1 1 0 0 0,5 7 36 0 0,-5-17-3 0 0,0 1-1 0 0,0-1 1 0 0,0 0-1 0 0,1-1 1 0 0,1 1-33 0 0,8 8 9 0 0,-5-5-15 0 0,20 7-72 0 0,-26-15 82 0 0,-2-1-4 0 0,0 0 0 0 0,0 0 0 0 0,0 0 0 0 0,0-1 0 0 0,0 0 0 0 0,-1 1 0 0 0,1-1 0 0 0,0 0 0 0 0,0-1 0 0 0,0 1 0 0 0,1 0 0 0 0,5-1 0 0 0,1 1-2 0 0,5 0 32 0 0,-6-3-58 0 0,5-3-191 0 0,-11 5 144 0 0,0 0 0 0 0,0-1 0 0 0,0 2 0 0 0,0-1 0 0 0,0 0 0 0 0,1 1 0 0 0,-1-1 0 0 0,3 1 75 0 0,-2 0-119 0 0,-1 0 13 0 0,0 0-14 0 0,-1 0-38 0 0,-1-1-10 0 0,1 1-38 0 0,0-1-45 0 0,-1 1-49 0 0,1-1-54 0 0,-1 0-49 0 0,1 0-44 0 0,-1-1-38 0 0,1 1-141 0 0,0-1-39 0 0,0 0-168 0 0,2-2-459 0 0</inkml:trace>
  <inkml:trace contextRef="#ctx0" brushRef="#br1" timeOffset="82646.13">5128 4718 8464 0 0,'0'0'190'0'0,"3"0"28"0"0,1 0-72 0 0,22 0 295 0 0,-19-1-255 0 0,-2-1 33 0 0,1-9 307 0 0,-6 10-489 0 0,1 0 1 0 0,-1 0 0 0 0,1 0-1 0 0,-1 0 1 0 0,1 0-1 0 0,-1 0 1 0 0,1 0 0 0 0,0 0-1 0 0,0 0 1 0 0,-1 0 0 0 0,1 0-1 0 0,0 1 1 0 0,0-1-1 0 0,0 0 1 0 0,0 1 0 0 0,0-1-38 0 0,6-3 265 0 0,-1 1-42 0 0,5-2 131 0 0,-3 1-144 0 0,5-1 250 0 0,-8-6-4 0 0,8 6-15 0 0,-6 1-340 0 0,0-2 68 0 0,2-2 74 0 0,12-13 381 0 0,-15 13-438 0 0,1 0-29 0 0,-1 3-94 0 0,7-11 23 0 0,-7 3-12 0 0,4 7-14 0 0,-5-4-48 0 0,6 5-2 0 0,-11 4-6 0 0,1 0 0 0 0,-1 0 0 0 0,0 0-1 0 0,1 1 1 0 0,-1-1 0 0 0,0 0 0 0 0,0 0 0 0 0,1 0-1 0 0,-1 0 1 0 0,0 1 0 0 0,0-1 0 0 0,0 0 0 0 0,0 0 0 0 0,0-1-4 0 0,-3-13 53 0 0,2 13-52 0 0,0 1 0 0 0,1 0 0 0 0,-1 0-1 0 0,0 0 1 0 0,0 0 0 0 0,0 0 0 0 0,0 0 0 0 0,0 0 0 0 0,0 0 0 0 0,0 0 0 0 0,0 1 0 0 0,-1-2-1 0 0,-11 0-19 0 0,10 2-77 0 0,0 2-29 0 0,-10 9-3 0 0,8-9 93 0 0,5-1 27 0 0,-1-1 1 0 0,0 0 0 0 0,1 0-1 0 0,-1 1 1 0 0,0-1-1 0 0,1 0 1 0 0,-1 1-1 0 0,1-1 1 0 0,-1 1 0 0 0,1-1-1 0 0,-1 1 1 0 0,1-1-1 0 0,-1 1 1 0 0,1-1-1 0 0,-1 1 1 0 0,1-1 0 0 0,0 1-1 0 0,-1 0 1 0 0,1-1-1 0 0,0 1 1 0 0,0-1-1 0 0,-1 1 8 0 0,-1 4-24 0 0,-25 27-153 0 0,18-9 114 0 0,0-1 38 0 0,7-19 25 0 0,0 1 0 0 0,0-1 0 0 0,0 1 0 0 0,0 0 0 0 0,1 0 0 0 0,-1 0 0 0 0,1 0 0 0 0,0 0 0 0 0,-2 9-11 0 0,-3 3-9 0 0,5-13 16 0 0,-1 0 0 0 0,1 0-1 0 0,0 1 1 0 0,0-1 0 0 0,1 0 0 0 0,-1 1 0 0 0,1-1 0 0 0,0 2 4 0 0,-1 5 1 0 0,1-8-2 0 0,0 0 0 0 0,0 0 0 0 0,0 0 0 0 0,0 0-1 0 0,0 0 1 0 0,0 0 0 0 0,1 0 0 0 0,-1 0 0 0 0,1 0 0 0 0,-1 0 0 0 0,1 0 1 0 0,15 30-53 0 0,-3-16 53 0 0,-10-14 0 0 0,-1 0 0 0 0,1 0-1 0 0,0-1 1 0 0,-1 1 0 0 0,1-1 0 0 0,0 1 0 0 0,0-1 0 0 0,0 0 0 0 0,1 0 0 0 0,-1 0 0 0 0,0-1 0 0 0,0 1 0 0 0,0-1 0 0 0,1 0 0 0 0,-1 1 0 0 0,0-1 0 0 0,0-1 0 0 0,0 1 0 0 0,1-1 0 0 0,14-1-35 0 0,-1-3-42 0 0,-1 0-56 0 0,-2-2-69 0 0,-10 5 199 0 0,-1-1-93 0 0,0 0-96 0 0,1 0-100 0 0,-2 1 37 0 0,0 0-47 0 0,1-1-49 0 0,-1 1-49 0 0,1 0-52 0 0,-1 1-51 0 0,1-1-53 0 0,0 1-53 0 0,8-1-1045 0 0,7 1-937 0 0</inkml:trace>
  <inkml:trace contextRef="#ctx0" brushRef="#br1" timeOffset="83046.75">5570 4639 8608 0 0,'0'0'197'0'0,"0"0"24"0"0,0 2 17 0 0,-1 2-155 0 0,1 9 34 0 0,3-1-77 0 0,10 12-63 0 0,-6-12 46 0 0,0 0 69 0 0,-6-8 27 0 0,0 2 34 0 0,-1 9 420 0 0,0-11-340 0 0,3 1 397 0 0,-2-4-472 0 0,1 1-58 0 0,3 4 53 0 0,-4-2-57 0 0,0-2 2 0 0,0 0 43 0 0,0 1 69 0 0,-1 0 75 0 0,1 0 88 0 0,-1 0 101 0 0,3-1-28 0 0,7 9-104 0 0,-7-8-44 0 0,-3-3-8 0 0,0 0-24 0 0,0 0-88 0 0,0 0-40 0 0,0 0-8 0 0,0 0 2 0 0,0 0 16 0 0,0 0 4 0 0,0 0 0 0 0,0 0-11 0 0,2-3-45 0 0,9-8-22 0 0,-7 6 13 0 0,-4-2-58 0 0,1 1-13 0 0,4-2-5 0 0,-4 7-11 0 0,0-1 0 0 0,0 1 0 0 0,0-1 0 0 0,-1 1 0 0 0,1-1 1 0 0,0 1-1 0 0,-1-1 0 0 0,1 1 0 0 0,-1-1 0 0 0,1 0 0 0 0,-1 1 0 0 0,0-1 0 0 0,0 0 1 0 0,0 0-1 0 0,0-10-1 0 0,-1 8 1 0 0,1 0 0 0 0,0 0 0 0 0,0 0 0 0 0,0 0 0 0 0,1 0 0 0 0,0 0 0 0 0,-1 0 0 0 0,2-1 0 0 0,1-6 0 0 0,10-23 1 0 0,-10 27 2 0 0,11-19-40 0 0,-2 14-78 0 0,-7 10 79 0 0,-5 2 28 0 0,1-1 0 0 0,0 1 0 0 0,-1 0 0 0 0,1-1 0 0 0,-1 1-1 0 0,1 0 1 0 0,0-1 0 0 0,-1 1 0 0 0,1-1 0 0 0,-1 1 0 0 0,1 0-1 0 0,-1-1 1 0 0,1 0 0 0 0,-1 1 0 0 0,0-1 0 0 0,1 1 0 0 0,-1-1 0 0 0,0 1-1 0 0,1-1 1 0 0,-1 0 0 0 0,0 1 0 0 0,1-1 8 0 0,1-4-27 0 0,1 2 14 0 0,-1 0 0 0 0,1 0 1 0 0,0 1-1 0 0,0-1 0 0 0,1 1 0 0 0,-1 0 1 0 0,0 0-1 0 0,1 0 0 0 0,-1 1 0 0 0,4-2 13 0 0,0 0-43 0 0,8 0-27 0 0,-13 3 65 0 0,0 0 0 0 0,-1 1 1 0 0,1-1-1 0 0,0 0 0 0 0,-1 1 1 0 0,1-1-1 0 0,0 1 1 0 0,-1-1-1 0 0,1 1 0 0 0,-1 0 1 0 0,1-1-1 0 0,-1 1 0 0 0,0 0 1 0 0,1 0 4 0 0,6 4-10 0 0,-3-2-2 0 0,-4-3 10 0 0,-1 0 0 0 0,1 0 0 0 0,0 1 0 0 0,-1-1 0 0 0,1 0 0 0 0,-1 1 0 0 0,1-1 0 0 0,0 1 0 0 0,-1-1 0 0 0,1 0 0 0 0,-1 1 0 0 0,1-1 1 0 0,-1 1-1 0 0,0 0 0 0 0,1-1 0 0 0,-1 1 0 0 0,1-1 0 0 0,-1 1 0 0 0,0-1 0 0 0,0 1 0 0 0,1 0 0 0 0,-1 0 2 0 0,2 4 2 0 0,-1-4 0 0 0,0 0 0 0 0,1 1 0 0 0,-1-1 0 0 0,0 0 1 0 0,0 0-1 0 0,0 1 0 0 0,1-1 0 0 0,-1 0 0 0 0,1-1 1 0 0,-1 1-1 0 0,1 0 0 0 0,-1 0 0 0 0,1 0 0 0 0,0 0-2 0 0,0-1 4 0 0,0 1-1 0 0,-1-1 1 0 0,1 1-1 0 0,-1 0 1 0 0,1 0-1 0 0,-1 0 1 0 0,1 0-1 0 0,-1 0 1 0 0,0 0-1 0 0,0 0 1 0 0,1 0-1 0 0,-1 1 1 0 0,0-1 0 0 0,1 1-4 0 0,2 9 49 0 0,-3-9-36 0 0,0 0 0 0 0,0 1 0 0 0,1-1 0 0 0,-1 0 0 0 0,0 0 0 0 0,1 0 0 0 0,-1 0 0 0 0,1 0 0 0 0,0 0-13 0 0,6 5 40 0 0,-5-4-20 0 0,0 0 0 0 0,0 1-1 0 0,1-1 1 0 0,-2 1 0 0 0,1-1 0 0 0,0 1-20 0 0,2 7 46 0 0,3 4-21 0 0,-5-9-13 0 0,2 7 62 0 0,-1-11-47 0 0,2 4 5 0 0,0 15-8 0 0,1-13 19 0 0,-7-8-41 0 0,1 0-1 0 0,-1 1 0 0 0,1-1 0 0 0,-1 0 1 0 0,0 1-1 0 0,1-1 0 0 0,-1 0 0 0 0,1 1 1 0 0,-1-1-1 0 0,0 1 0 0 0,0-1 0 0 0,1 0 1 0 0,-1 1-1 0 0,0-1 0 0 0,0 1 1 0 0,1-1-1 0 0,-1 1 0 0 0,0-1 0 0 0,0 1 1 0 0,0-1-1 0 0,0 1 0 0 0,0-1 0 0 0,0 1 1 0 0,0-1-1 0 0,0 1 0 0 0,0-1 0 0 0,0 1 1 0 0,0-1-1 0 0,0 1-1 0 0,0 0 4 0 0,0 0-1 0 0,0 0 1 0 0,0-1 0 0 0,0 1 0 0 0,0 0 0 0 0,0 0 0 0 0,0 0-1 0 0,0 0 1 0 0,0 0 0 0 0,1-1 0 0 0,-1 1 0 0 0,0 0-1 0 0,1 0 1 0 0,-1 0-4 0 0,11 4 13 0 0,-10-4-109 0 0,-1 0 91 0 0,1 2 211 0 0,-1-2-195 0 0,1 0-37 0 0,-1 0-51 0 0,0 0-62 0 0,0 0-76 0 0,0 1-87 0 0,0-1 25 0 0,0 0-57 0 0,0-1 89 0 0,0 0-38 0 0,0 0-381 0 0,0 0 91 0 0,0 0-50 0 0,2 0-736 0 0,2 0-578 0 0,5 0-1100 0 0</inkml:trace>
  <inkml:trace contextRef="#ctx0" brushRef="#br1" timeOffset="79927.66">1342 4592 7856 0 0,'0'0'174'0'0,"0"0"29"0"0,0 0 13 0 0,0 2-31 0 0,-1-1-182 0 0,1 0-1 0 0,0-1 1 0 0,0 1-1 0 0,1 0 1 0 0,-1-1-1 0 0,0 1 1 0 0,0 0-1 0 0,0-1 1 0 0,0 1-1 0 0,1 0 1 0 0,-1-1-1 0 0,0 1 1 0 0,0-1-1 0 0,1 1 1 0 0,-1 0-3 0 0,5 1 10 0 0,1 1 65 0 0,9 26 928 0 0,-10-20-650 0 0,-1-1-52 0 0,0-1-47 0 0,-1 0-44 0 0,0 0-18 0 0,-2 1-55 0 0,-1 1-24 0 0,-1 3 2 0 0,1-3-9 0 0,0 6 94 0 0,0 0-38 0 0,2 2 3 0 0,4-1-42 0 0,-4-13-101 0 0,-1 0 0 0 0,0 1 0 0 0,0-1 0 0 0,0 0 0 0 0,-1 1 0 0 0,1-1-1 0 0,-1 1 1 0 0,1 1-22 0 0,-1 13 113 0 0,0 8 17 0 0,0-16-31 0 0,0 4 70 0 0,0-3-63 0 0,0 1 50 0 0,0 32 486 0 0,0-23-416 0 0,0-9-147 0 0,0 0-33 0 0,0 0-40 0 0,0 1-46 0 0,2-8 83 0 0,2-1-65 0 0,-1-1-83 0 0,-1-1-81 0 0,-1-1 49 0 0,0 0-34 0 0,0-1-37 0 0,-1 1-35 0 0,1 0-336 0 0,-1-1 77 0 0,0 0-48 0 0,0 0-651 0 0,0 0-514 0 0,0 0-975 0 0</inkml:trace>
  <inkml:trace contextRef="#ctx0" brushRef="#br1" timeOffset="80290.92">1626 4560 8408 0 0,'0'0'190'0'0,"0"0"28"0"0,0 0 8 0 0,2 3-28 0 0,2 0-179 0 0,8 10 11 0 0,-10-9-31 0 0,1-1 0 0 0,-1 1-1 0 0,0-1 1 0 0,0 1-1 0 0,-1 0 1 0 0,1 0 0 0 0,0 1 1 0 0,1 3 23 0 0,2 1 41 0 0,8 11 150 0 0,-9-14-85 0 0,1 1 0 0 0,-1 0 0 0 0,0 1 0 0 0,0 1-129 0 0,-1 0 211 0 0,-1-1-51 0 0,2 2 19 0 0,5 10 126 0 0,3 0 62 0 0,-11-17-316 0 0,0 0 0 0 0,-1 1 0 0 0,1-1-1 0 0,-1 0 1 0 0,1 0 0 0 0,-1 0 0 0 0,0 0 0 0 0,0 2-51 0 0,2 12 207 0 0,4 7 177 0 0,0-3-30 0 0,-4-7-160 0 0,-2-12-164 0 0,0 9 180 0 0,0-1-35 0 0,0 20 302 0 0,0-18-243 0 0,0 5 133 0 0,-2-6-136 0 0,-5 3 26 0 0,1-3-30 0 0,5-3-34 0 0,1-5 41 0 0,0 0-30 0 0,0-1-91 0 0,0 11 58 0 0,0-9-80 0 0,0-2 44 0 0,0-4 65 0 0,0-4 84 0 0,0 3-283 0 0,0 1 1 0 0,1 0-1 0 0,-1-1 0 0 0,0 1 0 0 0,1 0 1 0 0,0 0-1 0 0,-1 0 0 0 0,1-1 0 0 0,0 1 1 0 0,0 0-1 0 0,2-1-1 0 0,6-19-1 0 0,21-54 2 0 0,-15 44-42 0 0,-4 14-61 0 0,9-1-111 0 0,-6 6 73 0 0,7-13-116 0 0,-14 19 155 0 0,1 1 0 0 0,0 0 0 0 0,1 0 0 0 0,4-2 101 0 0,-4 3-87 0 0,0-1 0 0 0,-1 1 0 0 0,1-2 0 0 0,3-3 87 0 0,-3 2-87 0 0,0 3 41 0 0,-5 4 39 0 0,-1 0 0 0 0,1 1 0 0 0,0-1 0 0 0,-1 1-1 0 0,1 0 1 0 0,0 0 0 0 0,3 0 7 0 0,8 0-37 0 0,-13 0 35 0 0,0 0 1 0 0,1 0 0 0 0,-1 0-1 0 0,1 0 1 0 0,-1 1 0 0 0,0-1 0 0 0,1 0-1 0 0,-1 1 1 0 0,0 0 0 0 0,0 0 0 0 0,1 0-1 0 0,-1 0 1 0 0,0 0 0 0 0,0 0 0 0 0,0 0-1 0 0,0 1 1 0 0,0-1 0 0 0,0 1 0 0 0,0 0 1 0 0,1 1-10 0 0,0-1 1 0 0,1 1 0 0 0,-1-1 0 0 0,1 0-1 0 0,-1 0 1 0 0,2 0 9 0 0,-2 0-3 0 0,1 0 1 0 0,-1 0-1 0 0,0 0 0 0 0,0 0 0 0 0,0 0 1 0 0,1 1 2 0 0,3 5-19 0 0,-3-5 12 0 0,-1 0 0 0 0,0 0 0 0 0,0 1 0 0 0,0-1 0 0 0,0 1 1 0 0,0 0 6 0 0,10 27 21 0 0,-10-22-3 0 0,1-1 0 0 0,0 0-1 0 0,0-1 1 0 0,0 1 0 0 0,1-1 0 0 0,5 7-18 0 0,-6-7 26 0 0,-5 2-69 0 0,0-7 22 0 0,1-1 16 0 0,0-1-1 0 0,0 1 0 0 0,0-1 1 0 0,0 1-1 0 0,0 0 0 0 0,0-1 1 0 0,0 1-1 0 0,0-1 1 0 0,0 1-1 0 0,0-1 0 0 0,0 1 1 0 0,0-1-1 0 0,0 1 0 0 0,0-1 1 0 0,1 1-1 0 0,-1-1 1 0 0,0 1-1 0 0,0-1 0 0 0,0 1 1 0 0,1-1-1 0 0,-1 0 1 0 0,0 1-1 0 0,1-1 0 0 0,-1 1 1 0 0,0-1-1 0 0,1 0 0 0 0,-1 1 1 0 0,1-1-1 0 0,-1 0 1 0 0,0 1-1 0 0,1-1 0 0 0,-1 0 1 0 0,1 0-1 0 0,-1 1 0 0 0,1-1 1 0 0,-1 0-1 0 0,1 0 1 0 0,-1 0-1 0 0,1 0 0 0 0,-1 0 1 0 0,1 0-1 0 0,-1 0 0 0 0,1 0 1 0 0,-1 0-1 0 0,1 0 1 0 0,0 0 5 0 0,1 0-162 0 0,-2 0-104 0 0,0 0-44 0 0,0 0 156 0 0,0 1 61 0 0,0-1-36 0 0,0 0-12 0 0,0 1-36 0 0,0-1-41 0 0,0 1-47 0 0,0 0-50 0 0,0 0-45 0 0,0 0-42 0 0,0 0-37 0 0,0 1-127 0 0,0-1-35 0 0,0 5-1329 0 0</inkml:trace>
  <inkml:trace contextRef="#ctx0" brushRef="#br1" timeOffset="79227.61">411 4576 4744 0 0,'-3'0'135'0'0,"-10"-3"-2"0"0,4-3-86 0 0,5 2 30 0 0,2 2 79 0 0,1 1 180 0 0,1 1 304 0 0,0 0 28 0 0,0 0-10 0 0,0 0-55 0 0,0 0-24 0 0,0 0-3 0 0,0 0-16 0 0,0 0-70 0 0,-1 0-272 0 0,0 1-49 0 0,0-1-43 0 0,-1 0-35 0 0,-1 0 20 0 0,0-1-58 0 0,2 1-9 0 0,0 0 46 0 0,-1 0 166 0 0,1 0-123 0 0,1 0-36 0 0,0 3-55 0 0,0 33-127 0 0,0 30-188 0 0,0-44 220 0 0,0 1 62 0 0,0 3 94 0 0,3-8-90 0 0,2-1 65 0 0,-3-11-41 0 0,-1 0 0 0 0,1-1 0 0 0,-1 1 0 0 0,0 0 0 0 0,0 0 0 0 0,-1 0-37 0 0,0-2 21 0 0,0-1-1 0 0,1 1 0 0 0,-1 0 0 0 0,1-1 0 0 0,0 1 1 0 0,0-1-1 0 0,0 0 0 0 0,0 1 0 0 0,1-1-20 0 0,3 12 101 0 0,1 12 82 0 0,-2-17-83 0 0,12 19 262 0 0,-7-18-235 0 0,1 4 21 0 0,-6-1-32 0 0,0-1-17 0 0,3-8 11 0 0,-4-2-44 0 0,3 10 104 0 0,-3-9-123 0 0,0 0-1 0 0,0 0 0 0 0,1 0 0 0 0,-1 0 1 0 0,3 1-47 0 0,-2-1 54 0 0,-1-2 82 0 0,-3-2 9 0 0,2 0 38 0 0,25 0 209 0 0,-25 0-183 0 0,1 0 40 0 0,7-2-26 0 0,0-4-42 0 0,-1 1-43 0 0,1 0 39 0 0,-1 1-52 0 0,3-5-7 0 0,0-3-40 0 0,6-6 141 0 0,-9 9-128 0 0,0 0-54 0 0,-8 8-33 0 0,1-1 1 0 0,0 0-1 0 0,-1 0 0 0 0,1 0 1 0 0,-1 0-1 0 0,1 0 0 0 0,0-1-4 0 0,0-12 54 0 0,-2 12-49 0 0,0 1-1 0 0,1-1 1 0 0,-1 1 0 0 0,0-1-1 0 0,1 1 1 0 0,-1-1 0 0 0,1 1 0 0 0,0-1-1 0 0,0 1 1 0 0,0-1 0 0 0,1-1-5 0 0,0 2 3 0 0,-1 0 0 0 0,0-1 0 0 0,0 1 0 0 0,-1 0 1 0 0,1-1-1 0 0,0 1 0 0 0,-1-1 0 0 0,1 1 0 0 0,-1-1 0 0 0,0 0 0 0 0,0-1-3 0 0,1-12 20 0 0,0-14 35 0 0,-5 13-58 0 0,2 13 9 0 0,0 1-1 0 0,0-1 0 0 0,0 0 1 0 0,1 0-1 0 0,0 1 0 0 0,0-1 1 0 0,0 0-1 0 0,0 0 0 0 0,1 0 1 0 0,-1-3-6 0 0,1 5 1 0 0,0 1-1 0 0,0-1 1 0 0,0 0 0 0 0,0 0 0 0 0,0 1 0 0 0,-1-1 0 0 0,1 0-1 0 0,-1 1 1 0 0,1-1 0 0 0,-1 1 0 0 0,0-1 0 0 0,1 1-1 0 0,-1-1 1 0 0,0 1 0 0 0,-1-1-1 0 0,-3-6 10 0 0,0-2 26 0 0,-10-19-14 0 0,12 22-47 0 0,-1 1 0 0 0,0 0 0 0 0,-1 1 0 0 0,1-1-1 0 0,-3-2 26 0 0,4 6-100 0 0,2-1 43 0 0,2-2 10 0 0,0 2-12 0 0,-1 1-45 0 0,-1-1-43 0 0,-1 0-69 0 0,-9-7-149 0 0,8 7-45 0 0,3 3 196 0 0,0 0-156 0 0,0 0-292 0 0,0 0 383 0 0,0 0 147 0 0,0 0-32 0 0,0 0-4 0 0,0 0-34 0 0,0 0-38 0 0,0 0-42 0 0,0 0-47 0 0,0 0-42 0 0,0 0-39 0 0,0 0-33 0 0,0 0-126 0 0,0 0-33 0 0,0 0-1319 0 0</inkml:trace>
  <inkml:trace contextRef="#ctx0" brushRef="#br1" timeOffset="79627.64">1026 4560 7312 0 0,'-13'0'165'0'0,"10"0"22"0"0,3 0 9 0 0,-2 0-20 0 0,-16 0-16 0 0,9 0 64 0 0,4 3 141 0 0,-4 4-39 0 0,9-7-317 0 0,0 0-1 0 0,-1 0 1 0 0,1 0 0 0 0,0 0-1 0 0,0 0 1 0 0,0 0 0 0 0,-1-1 0 0 0,1 1-1 0 0,0 0 1 0 0,0 0 0 0 0,0 0-1 0 0,0 0 1 0 0,-1 0 0 0 0,1 0 0 0 0,0 0-1 0 0,0 0 1 0 0,0-1 0 0 0,0 1-1 0 0,-1 0 1 0 0,1 0 0 0 0,0 0 0 0 0,0 0-1 0 0,0 0 1 0 0,0-1 0 0 0,0 1-1 0 0,0 0 1 0 0,0 0 0 0 0,-1 0 0 0 0,1-1-1 0 0,0 1 1 0 0,0 0 0 0 0,0 0-1 0 0,0 0 1 0 0,0-1 0 0 0,0 1-1 0 0,0 0 1 0 0,0 0 0 0 0,0 0 0 0 0,0-1-1 0 0,0 1 1 0 0,0 0 0 0 0,0 0-1 0 0,0 0 1 0 0,0-1 0 0 0,1 1 0 0 0,-1 0-1 0 0,0 0 1 0 0,0 0-9 0 0,0 0 6 0 0,0-1 0 0 0,0 1 0 0 0,0 0 0 0 0,0 0 0 0 0,0 0 0 0 0,0 0 0 0 0,0 0 0 0 0,0 0 0 0 0,0 0 0 0 0,0 0 0 0 0,0 0 0 0 0,0 0 0 0 0,0-1 0 0 0,0 1 0 0 0,0 0 0 0 0,0 0 0 0 0,0 0 0 0 0,0 0 0 0 0,0 0 0 0 0,0 0 0 0 0,0 0 0 0 0,0 0 0 0 0,0 0 0 0 0,0 0 0 0 0,0 0 0 0 0,0-1 0 0 0,0 1 0 0 0,0 0 0 0 0,0 0 0 0 0,-1 0 0 0 0,1 0 0 0 0,0 0 0 0 0,0 0 0 0 0,0 0 0 0 0,0 0 0 0 0,0 0 0 0 0,0 0 0 0 0,0 0 0 0 0,0 0 0 0 0,0 0 0 0 0,0 0 0 0 0,0 0 0 0 0,0 0 0 0 0,-1 0 0 0 0,1 0-1 0 0,0 0 1 0 0,0 0 0 0 0,0 0 0 0 0,0 0 0 0 0,0 0 0 0 0,0 0 0 0 0,0 0 0 0 0,0 0 0 0 0,0 0 0 0 0,0 0 0 0 0,-1 0 0 0 0,1 0-6 0 0,-9 0 205 0 0,-2 0 97 0 0,0 0 58 0 0,-16 0 553 0 0,10 0-434 0 0,9 0-294 0 0,0 0-56 0 0,1 0-67 0 0,0 0-79 0 0,2 3 171 0 0,3-1-131 0 0,-17 16 139 0 0,11-12-117 0 0,-5-1 8 0 0,12-4-52 0 0,1 0-1 0 0,0-1 1 0 0,-1 1 0 0 0,1 0 0 0 0,0 0 0 0 0,-1 0-1 0 0,1 0 1 0 0,0-1 0 0 0,0 1 0 0 0,0 0-1 0 0,0 0 1 0 0,0 0 0 0 0,0 0 0 0 0,0 0-1 0 0,0 8-1 0 0,0-6 2 0 0,-1-1-1 0 0,1 1 1 0 0,0 0 0 0 0,0 0-1 0 0,0 0 1 0 0,1 0-1 0 0,-1-1 1 0 0,1 1-1 0 0,-1 0 1 0 0,1 0 0 0 0,0-1-1 0 0,0 1 1 0 0,0 0-1 0 0,1-1 1 0 0,-1 1 0 0 0,1-1-1 0 0,-1 0 1 0 0,1 1-1 0 0,1 0 0 0 0,10 10 37 0 0,-8-9-34 0 0,0 0-1 0 0,-1 1 1 0 0,1 0 0 0 0,-1-1 0 0 0,0 2 0 0 0,1 1-3 0 0,-4-5-5 0 0,0 0 1 0 0,0 0 0 0 0,1 1 0 0 0,-1-1 0 0 0,1 0 0 0 0,-1 0-1 0 0,1-1 1 0 0,0 1 0 0 0,0 0 0 0 0,0 0 0 0 0,0 0 4 0 0,10 8-28 0 0,1 7 14 0 0,-12-14 15 0 0,1 0 0 0 0,0 0 0 0 0,0-1 1 0 0,0 1-1 0 0,0 0 0 0 0,1-1 0 0 0,-1 0 0 0 0,1 1 0 0 0,2 1-1 0 0,14 9 47 0 0,-1 1 0 0 0,-1 1 1 0 0,5 6-48 0 0,-19-19 14 0 0,0 1-1 0 0,0-1 1 0 0,0 0 0 0 0,1 0 0 0 0,-1 0 0 0 0,2 0-14 0 0,7 5 67 0 0,0 2 53 0 0,3 4 64 0 0,-8-10-105 0 0,-6-2-72 0 0,-1-1 0 0 0,1 0 1 0 0,-1 0-1 0 0,1 0 0 0 0,-1 0 1 0 0,1 1-1 0 0,-1-1 1 0 0,1 0-1 0 0,-1 1 0 0 0,0-1 1 0 0,1 0-1 0 0,-1 1 0 0 0,0-1 1 0 0,1 0-1 0 0,-1 1 1 0 0,0-1-1 0 0,1 0 0 0 0,-1 1 1 0 0,0-1-1 0 0,1 1 1 0 0,-1-1-1 0 0,0 1 0 0 0,0-1 1 0 0,0 1-1 0 0,0-1 0 0 0,1 1 1 0 0,-1-1-1 0 0,0 1 1 0 0,0-1-1 0 0,0 1 0 0 0,0-1 1 0 0,0 1-1 0 0,0-1 0 0 0,0 1 1 0 0,0-1-1 0 0,-1 1 1 0 0,1-1-1 0 0,0 1-7 0 0,0 2 14 0 0,0 2 66 0 0,0 11 346 0 0,0-11-311 0 0,0-3 110 0 0,0 1 40 0 0,-3 10 17 0 0,3-12-262 0 0,-1 0 0 0 0,0 0 1 0 0,1 0-1 0 0,-1 0 0 0 0,0 0 0 0 0,0 0 0 0 0,1 0 0 0 0,-1 0 0 0 0,0-1 0 0 0,0 1 1 0 0,0 0-1 0 0,0-1 0 0 0,0 1 0 0 0,0 0 0 0 0,0-1 0 0 0,0 0 0 0 0,-1 1 0 0 0,1-1-20 0 0,-10 2 180 0 0,3-2-116 0 0,2 3-37 0 0,2 3-17 0 0,4-5-10 0 0,0-1 0 0 0,-1 0 0 0 0,1 1 0 0 0,0-1 0 0 0,-1 1 0 0 0,1-1 0 0 0,0 0 0 0 0,0 1 0 0 0,-1-1 0 0 0,1 0 0 0 0,-1 1 0 0 0,1-1 0 0 0,0 0 0 0 0,-1 1 0 0 0,1-1 0 0 0,-1 0 0 0 0,1 0 0 0 0,-1 0 0 0 0,1 1 0 0 0,-1-1 0 0 0,1 0 0 0 0,-1 0 0 0 0,1 0 0 0 0,-1 0 0 0 0,1 0 0 0 0,-1 0 0 0 0,1 0 0 0 0,-1 0 0 0 0,1 0 0 0 0,-1 0 1 0 0,1 0-1 0 0,-1 0 0 0 0,-4 0-1 0 0,-2 0 0 0 0,-13 0-31 0 0,11 0 22 0 0,3 0-75 0 0,3 0-3 0 0,0 0-42 0 0,-1 0-49 0 0,1 0-56 0 0,0 0-64 0 0,0 0-71 0 0,2 0 79 0 0,-1 0-37 0 0,0-1-39 0 0,1 1-43 0 0,0 0-43 0 0,-1-1-48 0 0,2 1-47 0 0,-1-1-52 0 0,-1-3-1246 0 0,1-5-1044 0 0</inkml:trace>
  <inkml:trace contextRef="#ctx0" brushRef="#br1" timeOffset="97799.52">13505 4244 4688 0 0,'-7'0'53'0'0,"-2"0"-14"0"0,4 0 13 0 0,-5 0 65 0 0,-6 0 87 0 0,-13 0-189 0 0,20 0 21 0 0,-1 0 39 0 0,3 0 27 0 0,-1 0 45 0 0,0 0 52 0 0,0 0 60 0 0,2 1-85 0 0,1 0-38 0 0,-6 4 151 0 0,3 0-88 0 0,2-3-15 0 0,-1 0 24 0 0,-3-2 64 0 0,8 0-233 0 0,-1 0 1 0 0,1 0-1 0 0,-1 0 0 0 0,1 1 0 0 0,-1-1 0 0 0,1 1 0 0 0,-2 0-39 0 0,-3 6 226 0 0,6-6-214 0 0,1-1 0 0 0,0 0 0 0 0,-1 1-1 0 0,1-1 1 0 0,0 1 0 0 0,-1-1 0 0 0,1 0 0 0 0,0 1 0 0 0,-1-1-1 0 0,1 0 1 0 0,-1 1 0 0 0,1-1 0 0 0,-1 0 0 0 0,1 0-1 0 0,-1 1 1 0 0,1-1 0 0 0,0 0 0 0 0,-1 0 0 0 0,1 0 0 0 0,-1 0-1 0 0,0 0 1 0 0,1 0 0 0 0,-1 0 0 0 0,1 0 0 0 0,-1 0 0 0 0,1 0-1 0 0,-1 0 1 0 0,1 0 0 0 0,-1 0-12 0 0,-10 1 224 0 0,0 5-27 0 0,3-1-48 0 0,2-3 2 0 0,0-1 26 0 0,-2 0 58 0 0,5-1-175 0 0,-1 1 40 0 0,-6 3 342 0 0,7-1-290 0 0,0-1-79 0 0,1 0-81 0 0,1-1-36 0 0,-2 2 175 0 0,3-3-3 0 0,5 0-2 0 0,-1 0-42 0 0,10 0 34 0 0,-8 0-30 0 0,0 2 56 0 0,-6-1-136 0 0,14 9 150 0 0,3-8 5 0 0,-3 0-62 0 0,23 7 200 0 0,-12-1-146 0 0,7 5-53 0 0,-1 0-34 0 0,-13-9-33 0 0,-10-2-18 0 0,-1-1-1 0 0,1 2 0 0 0,-1-1 1 0 0,1 1-1 0 0,0 0-16 0 0,26 11 14 0 0,-26-11 0 0 0,0 0 0 0 0,0 0 0 0 0,0 1 1 0 0,2 1-15 0 0,24 24 65 0 0,-27-26-56 0 0,-4-2-3 0 0,0 0 0 0 0,-1 1-1 0 0,1-1 1 0 0,0 1-1 0 0,-1-1 1 0 0,1 1 0 0 0,-1 0-1 0 0,1 0 1 0 0,-1 0-1 0 0,0 0 1 0 0,0 0-1 0 0,0 1 1 0 0,0-1 0 0 0,0 1-1 0 0,0 0-5 0 0,3 8 63 0 0,6 7 64 0 0,-9-14-47 0 0,-1-1-33 0 0,-4 6 49 0 0,3-9-95 0 0,-11 5 261 0 0,4 6 44 0 0,7-10-284 0 0,0 0 0 0 0,-1 0 0 0 0,1 0 0 0 0,-1 0 0 0 0,1 0 0 0 0,-1 0 0 0 0,0 0 0 0 0,1 0 0 0 0,-1 0 0 0 0,0 0 0 0 0,0 0 0 0 0,1-1 0 0 0,-1 1 0 0 0,0 0 0 0 0,0 0 0 0 0,0-1-22 0 0,-6 4 153 0 0,1-1-44 0 0,-6 2 10 0 0,5-1-91 0 0,5-3-27 0 0,0 0 1 0 0,-1-1 0 0 0,1 1-1 0 0,0 0 1 0 0,-1-1-1 0 0,1 0 1 0 0,-1 0 0 0 0,1 1-1 0 0,0-1 1 0 0,-3-1-2 0 0,-12 2 11 0 0,2 5 11 0 0,12-5-17 0 0,-1 1-1 0 0,1-1 1 0 0,0 0 0 0 0,-1 0 0 0 0,1-1-1 0 0,-1 1 1 0 0,1-1 0 0 0,-2 1-5 0 0,3-2 0 0 0,0 2 0 0 0,1-1 0 0 0,-1 0 0 0 0,0 0 1 0 0,0 0-1 0 0,0 1 0 0 0,1-1 0 0 0,-1 1 0 0 0,0 0 1 0 0,1-1-1 0 0,-1 1 0 0 0,0 0 0 0 0,1 0 1 0 0,-1 0-1 0 0,0 0-2 0 0,1 0 1 0 0,-1 0 0 0 0,0 0 0 0 0,1 0 0 0 0,-1 0 0 0 0,0-1 0 0 0,1 1 0 0 0,-1-1 0 0 0,0 1 0 0 0,0-1 0 0 0,1 0 0 0 0,-1 0 0 0 0,0 0 0 0 0,-1 0 1 0 0,1 0-136 0 0,-1 0 52 0 0,0 0 44 0 0,1 0 37 0 0,-4 0 74 0 0,-9 0 208 0 0,10 0-246 0 0,0 0-61 0 0,2 0-26 0 0,1 0-33 0 0,-1 0-39 0 0,0 0-41 0 0,0 0-64 0 0,0 0-59 0 0,0 0-64 0 0,0 0-70 0 0,0 0-75 0 0,0 0-80 0 0,0 0-86 0 0,0 0-91 0 0,-3 0-936 0 0,-4 0-960 0 0</inkml:trace>
  <inkml:trace contextRef="#ctx0" brushRef="#br1" timeOffset="98115.32">13900 4055 7848 0 0,'0'0'232'0'0,"0"0"18"0"0,0 0-48 0 0,2 0-30 0 0,-1 0-166 0 0,-1 0 0 0 0,0 0 0 0 0,1 0 0 0 0,-1 0 0 0 0,1 0 1 0 0,-1 0-1 0 0,0 0 0 0 0,1 0 0 0 0,-1 0 0 0 0,1 0 0 0 0,-1 0 0 0 0,1 0 0 0 0,-1 0 1 0 0,0 0-1 0 0,1 1 0 0 0,-1-1 0 0 0,0 0 0 0 0,1 0 0 0 0,-1 0 0 0 0,0 1 0 0 0,1-1 1 0 0,-1 0-1 0 0,0 0 0 0 0,1 1 0 0 0,-1-1 0 0 0,0 0 0 0 0,1 1 0 0 0,-1-1 0 0 0,0 0 1 0 0,0 1-1 0 0,0-1 0 0 0,1 1 0 0 0,-1-1 0 0 0,0 0 0 0 0,0 1 0 0 0,0-1 1 0 0,0 1-1 0 0,0-1 0 0 0,0 0 0 0 0,0 1 0 0 0,0-1 0 0 0,0 1 0 0 0,0-1 0 0 0,0 0 1 0 0,0 1-1 0 0,0-1 0 0 0,0 1 0 0 0,0-1 0 0 0,0 1-6 0 0,0 7 157 0 0,4 0 55 0 0,2-4 18 0 0,-5-3-215 0 0,-1-1 1 0 0,1 0-1 0 0,-1 0 1 0 0,1 1-1 0 0,-1-1 0 0 0,0 0 1 0 0,1 1-1 0 0,-1-1 1 0 0,1 0-1 0 0,-1 1 0 0 0,0-1 1 0 0,1 0-1 0 0,-1 1 1 0 0,0-1-1 0 0,0 1 0 0 0,1-1 1 0 0,-1 1-1 0 0,0-1 1 0 0,0 1-1 0 0,0-1 0 0 0,0 1 1 0 0,0-1-1 0 0,1 1 1 0 0,-1-1-1 0 0,0 1 0 0 0,0-1 1 0 0,0 1-1 0 0,0-1 1 0 0,0 1-1 0 0,-1-1 0 0 0,1 1 1 0 0,0-1-16 0 0,1 9 185 0 0,0-2-50 0 0,1 0-20 0 0,2 1 1 0 0,0 1 4 0 0,-2-1 0 0 0,-1 0 24 0 0,0 2 57 0 0,-1-1-77 0 0,0 3 52 0 0,0 27 524 0 0,0-25-458 0 0,0 9 250 0 0,0 0-61 0 0,0 0-52 0 0,0-1-45 0 0,0 5 16 0 0,0-1-43 0 0,0 53 476 0 0,2-60-599 0 0,4-6-85 0 0,-5-11-92 0 0,0 0 0 0 0,0 1 0 0 0,0-1 0 0 0,0 1-1 0 0,0-1 1 0 0,-1 1 0 0 0,1-1 0 0 0,-1 1 0 0 0,0-1 0 0 0,1 1 0 0 0,-1 1-7 0 0,0 62-147 0 0,0-65 114 0 0,0 1 30 0 0,0 1-3 0 0,0-1-58 0 0,0 0-58 0 0,0 1-86 0 0,0-3-86 0 0</inkml:trace>
  <inkml:trace contextRef="#ctx0" brushRef="#br1" timeOffset="98415.86">13726 4355 7224 0 0,'0'0'165'0'0,"0"0"22"0"0,0 0 7 0 0,3 0-23 0 0,1 0-146 0 0,-2 0-24 0 0,0 0 0 0 0,1 0 0 0 0,-1 0 0 0 0,0 0 0 0 0,1 0 0 0 0,-1 0 1 0 0,0-1-1 0 0,1 0 0 0 0,1 0-1 0 0,2-3 2 0 0,6-2 41 0 0,1 3 53 0 0,0 0 37 0 0,8-7 153 0 0,8 5 2 0 0,3-6-35 0 0,-17 9-187 0 0,1-1-31 0 0,19-8-11 0 0,7 6 19 0 0,-6-5-32 0 0,6 4-38 0 0,-5-4-102 0 0,-26 8 82 0 0,-1 2 0 0 0,1-1 1 0 0,2 1 46 0 0</inkml:trace>
  <inkml:trace contextRef="#ctx0" brushRef="#br1" timeOffset="98731.78">14515 4276 6448 0 0,'0'0'190'0'0,"-3"0"-10"0"0,-4 0-143 0 0,-8 7-38 0 0,-7 4 77 0 0,17-8-5 0 0,1-1 32 0 0,-2 1 55 0 0,-3 3 125 0 0,-6 2 207 0 0,6-3-229 0 0,4-3-125 0 0,5-2-104 0 0,-1 1 0 0 0,0-1-1 0 0,1 0 1 0 0,-1 0 0 0 0,0 1 0 0 0,1-1 0 0 0,-1 0 0 0 0,1 1 0 0 0,-1-1 0 0 0,1 1 0 0 0,-1-1-1 0 0,1 1 1 0 0,-1-1 0 0 0,1 1 0 0 0,-1-1 0 0 0,1 1 0 0 0,0 0 0 0 0,-1-1 0 0 0,1 1 0 0 0,0-1 0 0 0,-1 1-1 0 0,1 0-31 0 0,-2 4 121 0 0,-2 0 43 0 0,1 1 0 0 0,-1-2-1 0 0,-1 1 1 0 0,1 0-1 0 0,-1-1 1 0 0,1 1 0 0 0,-5 1-164 0 0,4-2 156 0 0,1 0 1 0 0,-1 0-1 0 0,1 0 1 0 0,0 1 0 0 0,0-1-1 0 0,0 1 1 0 0,-2 4-157 0 0,0 4 399 0 0,1-1-101 0 0,0 2-38 0 0,3 7 25 0 0,0-9-73 0 0,-5 1 30 0 0,1 2 24 0 0,8-5-39 0 0,2-3-110 0 0,11 9 255 0 0,-10-12-290 0 0,-3-2-66 0 0,2 2 110 0 0,-1-1-42 0 0,0 0-23 0 0,2 1-7 0 0,-2-2-2 0 0,10 3 155 0 0,-9 1-87 0 0,-4-5-114 0 0,0-1 0 0 0,0 0 0 0 0,0 1 0 0 0,0-1 0 0 0,1 0 0 0 0,-1 1 0 0 0,0-1 0 0 0,0 0 0 0 0,0 1 0 0 0,1-1 0 0 0,-1 0 0 0 0,0 1 0 0 0,0-1 1 0 0,1 0-1 0 0,-1 0 0 0 0,0 1 0 0 0,0-1 0 0 0,1 0 0 0 0,-1 0 0 0 0,0 0 0 0 0,1 1 0 0 0,-1-1 0 0 0,1 0 0 0 0,-1 0 0 0 0,0 0 0 0 0,1 0 0 0 0,-1 0 0 0 0,0 0 1 0 0,1 0-1 0 0,-1 0 0 0 0,1 0 0 0 0,-1 0 0 0 0,0 0 0 0 0,1 0 0 0 0,-1 0 0 0 0,0 0 0 0 0,1 0 0 0 0,-1 0 0 0 0,1 0 0 0 0,-1 0 0 0 0,0 0 0 0 0,1 0 0 0 0,-1-1 1 0 0,0 1-1 0 0,1 0 0 0 0,-1 0 0 0 0,0-1 0 0 0,0 1 0 0 0,1 0-6 0 0,7-5 103 0 0,2-1 42 0 0,3 4 38 0 0,1-1-1 0 0,-4-3-38 0 0,-2 2-48 0 0,2-1 20 0 0,-7 4-94 0 0,-1 0 0 0 0,0 0 0 0 0,0 0 0 0 0,1-1 0 0 0,-1 1 0 0 0,0-1 0 0 0,0 1 0 0 0,0-1 0 0 0,0 0-22 0 0,16-15 170 0 0,2-1-70 0 0,-17 14-88 0 0,1 1 0 0 0,-1-1-1 0 0,0 0 1 0 0,0 0 0 0 0,0 0 0 0 0,0-1-12 0 0,0-2 6 0 0,-2 4-6 0 0,1 0 1 0 0,-1 1-1 0 0,0-1 0 0 0,1 0 1 0 0,-1 1-1 0 0,1-1 0 0 0,0 1 0 0 0,0 0 1 0 0,0-1-1 0 0,0 1 0 0 0,1 0 1 0 0,-1 0-1 0 0,0 0 0 0 0,1 0 0 0 0,0 0 0 0 0,2 0 0 0 0,-4 2 0 0 0,-1 0 0 0 0,1-1 0 0 0,0 1 0 0 0,-1 0 0 0 0,1-1 0 0 0,0 1 0 0 0,-1 0 0 0 0,1-1 0 0 0,-1 1 0 0 0,1-1 0 0 0,-1 1 0 0 0,1-1 0 0 0,-1 1 0 0 0,1-1 0 0 0,-1 1 0 0 0,0-1 0 0 0,1 0 0 0 0,-1 1 0 0 0,0-1 0 0 0,1 1 0 0 0,-1-1 0 0 0,0 0 0 0 0,3-4 0 0 0,10-11 0 0 0,0 3-20 0 0,-11 10-73 0 0,-2 3 9 0 0,0 0 17 0 0,0 0 3 0 0,0 0 1 0 0,0 0-3 0 0,3 3 8 0 0,6 11 29 0 0,-8-8-8 0 0,0-1 1 0 0,0 1 0 0 0,0 0 0 0 0,-1-1-1 0 0,0 1 1 0 0,0 3 36 0 0,0-8-5 0 0,3 4-55 0 0,0-2 52 0 0,-2-1 6 0 0,11 22-11 0 0,-7-16-8 0 0,-4-7 19 0 0,0 1-1 0 0,-1-1 1 0 0,1 1 0 0 0,0-1-1 0 0,0 1 1 0 0,-1-1 0 0 0,1 1-1 0 0,-1-1 1 0 0,1 1 0 0 0,-1 0-1 0 0,0-1 1 0 0,1 1 0 0 0,-1 0 0 0 0,0 0 2 0 0,2 13 0 0 0,2-10-16 0 0,-1 0 1 0 0,1-1-1 0 0,0 0 1 0 0,0 1-1 0 0,2-1 16 0 0,-4-2 3 0 0,0 1-56 0 0,1-3-11 0 0,9 0-14 0 0,2 0-111 0 0,-12 0 42 0 0,-1 0-157 0 0,-1 0-277 0 0,3-3-26 0 0,10-10-7 0 0</inkml:trace>
  <inkml:trace contextRef="#ctx0" brushRef="#br1" timeOffset="99247.54">14972 4323 9848 0 0,'3'0'222'0'0,"5"1"-60"0"0,-8-1-147 0 0,1 0 1 0 0,-1 1 0 0 0,0-1 0 0 0,0 0 0 0 0,1 1 0 0 0,-1-1-1 0 0,0 0 1 0 0,0 0 0 0 0,1 1 0 0 0,-1-1 0 0 0,0 0 0 0 0,0 1-1 0 0,0-1 1 0 0,0 0 0 0 0,1 1 0 0 0,-1-1 0 0 0,0 1 0 0 0,0-1-1 0 0,0 0 1 0 0,0 1 0 0 0,0-1 0 0 0,0 1-16 0 0,5 17 235 0 0,4 3-178 0 0,-6-6-76 0 0,-3-7 38 0 0,3 0 57 0 0,1 0 78 0 0,2 2 153 0 0,-3 4 109 0 0,-3-7-186 0 0,2-1-33 0 0,4 4 129 0 0,-5-8-279 0 0,0-1-1 0 0,-1 1 0 0 0,1 0 0 0 0,0-1 0 0 0,0 1 0 0 0,-1 0 0 0 0,1-1 1 0 0,-1 1-1 0 0,1 0 0 0 0,-1 0 0 0 0,0-1 0 0 0,0 1 0 0 0,0 0-46 0 0,0 1 69 0 0,0 1 35 0 0,0 12 524 0 0,0-12-506 0 0,0-2-91 0 0,0 1 302 0 0,0-3 10 0 0,0 0 1 0 0,0 0-2 0 0,0 2-4 0 0,0 9-2 0 0,0-9-1 0 0,-2-2-23 0 0,-9 0-100 0 0,9 0-41 0 0,2 0-10 0 0,-3 0-14 0 0,-7 0-56 0 0,9 0-90 0 0,1 0 0 0 0,0 1 0 0 0,0-1 0 0 0,0 0 0 0 0,0 0 0 0 0,0 0 0 0 0,0 0 0 0 0,0 0 0 0 0,0 0 0 0 0,0 0 0 0 0,0 0 0 0 0,-1 0 0 0 0,1 0 0 0 0,0 0 0 0 0,0 0 0 0 0,0 0-1 0 0,0 0 1 0 0,0 0 0 0 0,0 0 0 0 0,0-1 0 0 0,0 1 0 0 0,0 0 0 0 0,0 0 0 0 0,0 0 0 0 0,-1 0 0 0 0,1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0-1 0 0,0-15 38 0 0,0-18 30 0 0,1 27-68 0 0,0 0 0 0 0,0 0 0 0 0,1 0 0 0 0,0 0 0 0 0,0 0 0 0 0,0 0 0 0 0,1 0 0 0 0,0 0 0 0 0,2-3 0 0 0,2-4 0 0 0,-5 8 1 0 0,2-2-15 0 0,3 3-37 0 0,-2 2 19 0 0,27-25-321 0 0,-15 19 128 0 0,-3 1 63 0 0,-1 2-37 0 0,0 5 66 0 0,0 4 40 0 0,5 4 33 0 0,-12-5 47 0 0,19 9-63 0 0,-18-8 65 0 0,-2-2-4 0 0,-4-1 13 0 0,-1-1-1 0 0,1 0 1 0 0,0 0-1 0 0,-1 1 1 0 0,1-1-1 0 0,-1 0 1 0 0,1 1 0 0 0,-1-1-1 0 0,1 1 1 0 0,0-1-1 0 0,-1 1 1 0 0,1-1 0 0 0,-1 1-1 0 0,0-1 1 0 0,1 1-1 0 0,-1-1 1 0 0,1 1-1 0 0,-1 0 1 0 0,0-1 0 0 0,0 1-1 0 0,1-1 1 0 0,-1 1 2 0 0,2 4 2 0 0,2 1-3 0 0,0-1 1 0 0,0 0 0 0 0,1-1 0 0 0,0 1 0 0 0,3 2 0 0 0,4 9 15 0 0,6 23 149 0 0,-4-2-53 0 0,-13-34-89 0 0,-1 0-1 0 0,1-1 1 0 0,0 1 0 0 0,0 0-1 0 0,1-1 1 0 0,-1 1 0 0 0,0 0-1 0 0,1-1 1 0 0,0 0 0 0 0,-1 1-1 0 0,2 0-21 0 0,-1 0 111 0 0,-1 0-49 0 0,-1 6-18 0 0,-1-6-10 0 0,2 1 52 0 0,-1-1-40 0 0,4 9 18 0 0,-1-8 64 0 0,-1-2-2 0 0,-1 0 53 0 0,1 0 61 0 0,0 0 70 0 0,-1-1-193 0 0,-2-6-42 0 0,5-6-61 0 0,1 3 10 0 0,-4 6-21 0 0,0 1-1 0 0,0 0 1 0 0,-1-1-1 0 0,1 1 1 0 0,0-1 0 0 0,-1 0-1 0 0,1 1 1 0 0,0-1-1 0 0,-1 1 1 0 0,0-1 0 0 0,1 0-1 0 0,-1 1 1 0 0,0-1-1 0 0,0 0-2 0 0,0 1 0 0 0,0-1 0 0 0,0 0 0 0 0,1 1 0 0 0,-1-1 0 0 0,0 1 0 0 0,1-1 0 0 0,-1 1 0 0 0,1-1 0 0 0,-1 1 0 0 0,1-1 0 0 0,0 1 0 0 0,0 0 0 0 0,0-1 0 0 0,5-11 0 0 0,-3 0-1 0 0,3-6-28 0 0,4 6-50 0 0,-3 6-22 0 0,-2 2-5 0 0,0 1 1 0 0,-1-1-1 0 0,0 0 0 0 0,2-3 106 0 0,-1 1-77 0 0,7-8-153 0 0,-6 10 109 0 0,3 1-44 0 0,22-23-273 0 0,-14 19 212 0 0,-2 0 71 0 0,-1 5 70 0 0,-10 3 80 0 0,-1 0-1 0 0,1 0 0 0 0,0 0 1 0 0,-1 1-1 0 0,1-1 1 0 0,-1 1-1 0 0,2 0 6 0 0,28 14-127 0 0,-17-6 97 0 0,4-1 37 0 0,-4-1-10 0 0,-9-2-9 0 0,-1-1 0 0 0,1 1 0 0 0,-1 0 0 0 0,0 0 0 0 0,2 2 12 0 0,12 18 12 0 0,-4 4 60 0 0,4 4 51 0 0,20 10 109 0 0,-37-40-217 0 0,13 13 65 0 0,-1 0 0 0 0,-5-8-84 0 0,-4-3-66 0 0,0-3-80 0 0,1-1-58 0 0,1-1-94 0 0,0-3-199 0 0,-7 2 449 0 0,-1 0 0 0 0,0 0 0 0 0,1 1 1 0 0,-1-1-1 0 0,0 0 0 0 0,0 0 1 0 0,1 0-1 0 0,-1 0 0 0 0,0 1 0 0 0,0-1 1 0 0,0 0-1 0 0,0 0 0 0 0,0 0 1 0 0,0 0 51 0 0</inkml:trace>
  <inkml:trace contextRef="#ctx0" brushRef="#br1" timeOffset="99648.03">16124 4371 10280 0 0,'3'2'230'0'0,"1"3"-130"0"0,-1-2-12 0 0,1 1 0 0 0,0 0 0 0 0,0-1 0 0 0,0 0 0 0 0,2 2-88 0 0,3 0 164 0 0,-5 1-64 0 0,-3 5-27 0 0,-1-10-72 0 0,-1 1 1 0 0,1 0-1 0 0,0 0 0 0 0,0-1 1 0 0,0 1-1 0 0,0 0 1 0 0,0 0-1 0 0,1-1 0 0 0,-1 1 1 0 0,0 0-1 0 0,1-1 0 0 0,0 1 1 0 0,-1 0-1 0 0,1-1 1 0 0,0 2-2 0 0,3 4 2 0 0,3 6-1 0 0,-2 1 68 0 0,-2-6 6 0 0,-1 0 41 0 0,1 0 39 0 0,7 20 458 0 0,-5-17-375 0 0,1-1-42 0 0,4 6 234 0 0,10 20 647 0 0,-10-15-485 0 0,-6-12-384 0 0,-3-6-241 0 0,0 0 63 0 0,0 0 54 0 0,0 1 46 0 0,-1 4 209 0 0,0-1 12 0 0,0 9 524 0 0,0-11-636 0 0,-1-1-33 0 0,1 0 12 0 0,0-2-154 0 0,0-1-36 0 0,0 2 250 0 0,0-3-45 0 0,0 0-17 0 0,0 0-7 0 0,0 0-18 0 0,-6 0-74 0 0,0-2-47 0 0,5 2-65 0 0,0 0 1 0 0,0-1 0 0 0,0 1-1 0 0,0-1 1 0 0,0 1 0 0 0,0-1 0 0 0,0 1-1 0 0,0-1 1 0 0,0 0 0 0 0,0 0-1 0 0,0 1 1 0 0,1-1 0 0 0,-1 0 0 0 0,0 0-1 0 0,0 0 1 0 0,1 0 0 0 0,-1 0-1 0 0,0-1-5 0 0,-4-11 67 0 0,-6 8-40 0 0,-2-20 46 0 0,11 21-66 0 0,-8-15 53 0 0,9 14-59 0 0,-1 1-1 0 0,1 0 1 0 0,-1-1 0 0 0,1 1 0 0 0,1 0 0 0 0,-1-1 0 0 0,0 1-1 0 0,1-5 0 0 0,-1-17-7 0 0,1-9-88 0 0,1 18-1 0 0,2 0-39 0 0,2 2 5 0 0,1-3-55 0 0,-4 1-47 0 0,-1 2 148 0 0,3 0-101 0 0,3-3-139 0 0,9-7-285 0 0,5 3-27 0 0,-5 10 263 0 0,-3 4 127 0 0,1 2 85 0 0,3 0-152 0 0,4-3-68 0 0,-11 4 192 0 0,-8 4 157 0 0,-1 1 23 0 0,11-6-98 0 0,-10 6 102 0 0,-1 0 0 0 0,0 0-1 0 0,0 1 1 0 0,0-1 0 0 0,0 0 0 0 0,1 0-1 0 0,-1 1 1 0 0,0-1 0 0 0,0 0-1 0 0,0 1 1 0 0,0-1 0 0 0,0 1 0 0 0,0 0-1 0 0,0 0 6 0 0,0-1-2 0 0,15 3-29 0 0,0-1-35 0 0,2 9 49 0 0,9-6 17 0 0,-10 3-10 0 0,-3 0-40 0 0,-8 5 38 0 0,7 3 25 0 0,0 0 75 0 0,-12-13-45 0 0,0 0 0 0 0,-1 0 1 0 0,1 0-1 0 0,-1 0 0 0 0,1 1 1 0 0,-1-1-1 0 0,0 0 0 0 0,0 0 1 0 0,-1 0-1 0 0,1 1-43 0 0,-1 8 154 0 0,2-12-146 0 0,-1 1 1 0 0,0-1 0 0 0,0 1-1 0 0,0-1 1 0 0,0 1 0 0 0,0-1 0 0 0,0 1-1 0 0,0-1 1 0 0,0 1 0 0 0,0-1-1 0 0,0 1 1 0 0,0-1 0 0 0,-1 1 0 0 0,1-1-1 0 0,0 1 1 0 0,0-1 0 0 0,0 1 0 0 0,-1-1-1 0 0,1 1 1 0 0,0-1 0 0 0,0 0-1 0 0,-1 1 1 0 0,1-1 0 0 0,0 1 0 0 0,-1-1-1 0 0,1 0 1 0 0,-1 0 0 0 0,1 1-1 0 0,0-1 1 0 0,-1 0 0 0 0,1 1 0 0 0,-1-1-9 0 0,-6 4 145 0 0,2 7 79 0 0,-8-6 0 0 0,4 1-109 0 0,2 1-34 0 0,-6 4-5 0 0,11-10-73 0 0,1 0-1 0 0,0-1 0 0 0,-1 1 0 0 0,1-1 0 0 0,0 1 0 0 0,-1-1 0 0 0,1 0 1 0 0,-1 1-1 0 0,1-1 0 0 0,0 0 0 0 0,-1 0 0 0 0,1 0-2 0 0,-18 3 3 0 0,16-2-78 0 0,-3 1 36 0 0,-9 3 39 0 0,9-4-48 0 0,1 0-54 0 0,0 0-98 0 0,-1 0-116 0 0,3-1 108 0 0,0 1-39 0 0,0-1-41 0 0,0 0-44 0 0,3 0-27 0 0,-1 0-54 0 0,1 0-47 0 0,-1 0-41 0 0,1 0-147 0 0,0 0-40 0 0,0 0-178 0 0,0 0-477 0 0</inkml:trace>
  <inkml:trace contextRef="#ctx0" brushRef="#br1" timeOffset="100017.54">16992 4134 9040 0 0,'0'0'200'0'0,"0"0"33"0"0,0 0 15 0 0,-3 0 16 0 0,3 0-248 0 0,-1 0 0 0 0,1 0 0 0 0,-1 0 0 0 0,0 0 0 0 0,1 0 0 0 0,-1 0 0 0 0,1 0-1 0 0,-1-1 1 0 0,1 1 0 0 0,-1 0 0 0 0,1 0 0 0 0,-1 0 0 0 0,1-1 0 0 0,0 1 0 0 0,-1 0 0 0 0,1 0 0 0 0,-1-1 0 0 0,1 1 0 0 0,0 0 0 0 0,-1-1 0 0 0,1 1 0 0 0,-1-1-1 0 0,1 1 1 0 0,0-1 0 0 0,0 1 0 0 0,-1-1-16 0 0,1 1 21 0 0,-1-1-1 0 0,1 0 0 0 0,-1 1 1 0 0,1-1-1 0 0,-1 0 0 0 0,1 1 1 0 0,-1-1-1 0 0,0 1 0 0 0,1-1 0 0 0,-1 1 1 0 0,0-1-1 0 0,0 1 0 0 0,1 0 1 0 0,-1-1-1 0 0,0 1 0 0 0,0 0 1 0 0,1 0-1 0 0,-1-1 0 0 0,0 1 1 0 0,0 0-1 0 0,0 0 0 0 0,0 0 1 0 0,1 0-1 0 0,-1 0 0 0 0,0 0 1 0 0,0 0-21 0 0,-8 0 116 0 0,-13-1 113 0 0,8 5 2 0 0,6 1-112 0 0,-2 0 54 0 0,-6-2 39 0 0,9-3-174 0 0,-9 0 140 0 0,13 0-142 0 0,1 0 1 0 0,0 1-1 0 0,-1-1 1 0 0,1 1-1 0 0,0-1 1 0 0,-1 1-1 0 0,1 0 1 0 0,0 0-1 0 0,0 0 1 0 0,-1 0-1 0 0,1 0 1 0 0,0 0-1 0 0,0 1 1 0 0,0-1-1 0 0,1 1 1 0 0,-2 0-37 0 0,-11 9 244 0 0,13-10-217 0 0,0 0 0 0 0,-1-1 1 0 0,1 1-1 0 0,0-1 0 0 0,-1 1 0 0 0,1-1 1 0 0,-1 0-1 0 0,1 0 0 0 0,-1 0 0 0 0,1 1 1 0 0,-1-1-28 0 0,1 0 12 0 0,0 0 0 0 0,0 0 1 0 0,1 0-1 0 0,-1 0 0 0 0,0 0 1 0 0,0 0-1 0 0,0 0 1 0 0,1 1-1 0 0,-1-1 0 0 0,0 0 1 0 0,1 1-1 0 0,-1-1 0 0 0,0 0 1 0 0,1 1-1 0 0,-1-1 0 0 0,0 1 1 0 0,1-1-1 0 0,-1 1-12 0 0,-7 11 169 0 0,1-1-40 0 0,4-8-31 0 0,0-2-36 0 0,1 0-23 0 0,-1-1-26 0 0,-2 1 12 0 0,4 2-8 0 0,0 1 0 0 0,0 0 1 0 0,1-1-1 0 0,-1 1 0 0 0,1 0 0 0 0,0-1 1 0 0,0 1-1 0 0,1 0 0 0 0,-1 0-17 0 0,0 1 20 0 0,3 0 28 0 0,11 16-6 0 0,-13-18-33 0 0,1 0 1 0 0,-1 1-1 0 0,1-1 1 0 0,0 0-1 0 0,0-1 1 0 0,1 1-1 0 0,-1 0 1 0 0,1-1-1 0 0,-1 1 1 0 0,1-1-1 0 0,0 0 1 0 0,2 2-10 0 0,0-2 8 0 0,-5-1-4 0 0,1-1-1 0 0,0 0 1 0 0,-1 0 0 0 0,1 1-1 0 0,-1-1 1 0 0,1 0 0 0 0,0 1 0 0 0,-1-1-1 0 0,1 1 1 0 0,-1-1 0 0 0,1 1-1 0 0,-1-1 1 0 0,1 1 0 0 0,-1-1 0 0 0,0 1-1 0 0,1-1 1 0 0,-1 1 0 0 0,0-1-1 0 0,1 1 1 0 0,-1 0 0 0 0,0-1 0 0 0,1 1-4 0 0,1 4 35 0 0,13 15 167 0 0,-11-16-132 0 0,0 0 1 0 0,0 0-1 0 0,1 0 1 0 0,-1-1 0 0 0,5 3-71 0 0,2-1 143 0 0,-10-5-127 0 0,0 0 1 0 0,0 1-1 0 0,0-1 1 0 0,0 1 0 0 0,0-1-1 0 0,0 1 1 0 0,0-1-1 0 0,0 1 1 0 0,0 0-1 0 0,0-1 1 0 0,0 1-1 0 0,0 0 1 0 0,0 0 0 0 0,0 0-1 0 0,-1 0 1 0 0,1 0-1 0 0,0 0 1 0 0,0 0-17 0 0,5 12 213 0 0,0-2-41 0 0,-3-3-62 0 0,3 5 127 0 0,-3-11-155 0 0,0 0-31 0 0,1 0-14 0 0,-3 0 21 0 0,0 3 102 0 0,0-2-30 0 0,-1 2 44 0 0,-2 4-78 0 0,2-8-86 0 0,-1 1 1 0 0,1-1-1 0 0,-1 0 1 0 0,1 0 0 0 0,-1 0-1 0 0,0 0 1 0 0,1 0 0 0 0,-1 0-1 0 0,0 0 1 0 0,0 0-1 0 0,0 0 1 0 0,0 0 0 0 0,0-1-1 0 0,0 1 1 0 0,0 0 0 0 0,0-1-1 0 0,0 1 1 0 0,0 0-1 0 0,0-1 1 0 0,-1 0 0 0 0,1 1-1 0 0,0-1 1 0 0,0 0 0 0 0,0 1-1 0 0,-1-1 1 0 0,1 0-1 0 0,-1 0-10 0 0,-3 3 112 0 0,-4 3-60 0 0,1-1 0 0 0,-1 1 0 0 0,0-2 0 0 0,-1 1-52 0 0,10-5 0 0 0,-8 3-28 0 0,-9-2 76 0 0,10-1-58 0 0,-1 0-58 0 0,1-1-84 0 0,3 1 5 0 0,-1 0-47 0 0,2 0-55 0 0,-1 0-60 0 0,2 0 46 0 0,1 0-41 0 0,-1 0-37 0 0,1-1-35 0 0,-2 1-245 0 0,1 0-56 0 0,-3-2-798 0 0,-1-2-631 0 0,-4-5-1197 0 0</inkml:trace>
  <inkml:trace contextRef="#ctx0" brushRef="#br1" timeOffset="100428.53">17717 4229 8032 0 0,'7'3'61'0'0,"8"5"-14"0"0,-10-3 13 0 0,-1 1 94 0 0,-3-2-27 0 0,-1 1 40 0 0,3-2 19 0 0,7 10-148 0 0,-7-4-19 0 0,-3-2 50 0 0,0-7-69 0 0,0 4 95 0 0,1 1 78 0 0,0-1 84 0 0,3 4 418 0 0,-2-6-470 0 0,-1 0-80 0 0,0-1-39 0 0,1 0-47 0 0,-1 1-54 0 0,1 0 313 0 0,-1 0-86 0 0,-1 0-71 0 0,1 0-58 0 0,-1 0-40 0 0,-1 2-52 0 0,1-3 45 0 0,0-1 21 0 0,0 3 152 0 0,0-3-17 0 0,-1 1-83 0 0,1 1-39 0 0,-1 0-38 0 0,1 0-37 0 0,0 0-35 0 0,0 0-35 0 0,0 2-175 0 0,0 0-127 0 0,1 0-119 0 0,-1-1-112 0 0,0-1-104 0 0,1-1-13 0 0,-1 1-740 0 0,0-1-839 0 0</inkml:trace>
  <inkml:trace contextRef="#ctx0" brushRef="#br1" timeOffset="100818.24">18191 3992 9152 0 0,'2'-3'208'0'0,"10"-5"0"0"0,3 3 80 0 0,-13 5-166 0 0,-4-2-31 0 0,-9-12-48 0 0,3-3-20 0 0,5 10 48 0 0,2 5 100 0 0,-3 0 28 0 0,2-1 298 0 0,2 3 14 0 0,-3 0-27 0 0,-4 0-211 0 0,-9 0 296 0 0,8 0-355 0 0,2 0-57 0 0,1 0-92 0 0,2 0 171 0 0,1 3-20 0 0,-11 7-6 0 0,8-8-154 0 0,4-1-45 0 0,0-1 0 0 0,1 0 0 0 0,-1 0 0 0 0,0 1 0 0 0,1-1-1 0 0,-1 0 1 0 0,1 1 0 0 0,-1-1 0 0 0,1 1 0 0 0,-1-1 0 0 0,1 1-1 0 0,-1-1 1 0 0,1 1 0 0 0,-1-1 0 0 0,1 1 0 0 0,-1-1 0 0 0,1 1-1 0 0,0 0 1 0 0,-1-1 0 0 0,1 1 0 0 0,0 0 0 0 0,0 0-11 0 0,-3 3 29 0 0,-28 60 357 0 0,28-60-367 0 0,1 0 1 0 0,1 0-1 0 0,-1 0 0 0 0,0 1 1 0 0,1-1-1 0 0,0 0 0 0 0,0 1 0 0 0,1 0 1 0 0,-1-1-1 0 0,1 1 0 0 0,0-1 1 0 0,0 1-1 0 0,1 3-19 0 0,-1 66 89 0 0,0-71-83 0 0,0 0-1 0 0,0 1 1 0 0,0-1-1 0 0,1 0 1 0 0,0 0-1 0 0,-1 0 1 0 0,1 1-1 0 0,0-1 1 0 0,1 0 0 0 0,0 2-6 0 0,3 5 11 0 0,4 11 47 0 0,-3-5-36 0 0,-2-3 5 0 0,-4-11-17 0 0,0 1 0 0 0,1-1-1 0 0,0 0 1 0 0,-1 1 0 0 0,1-1 0 0 0,0 0-1 0 0,0 0 1 0 0,0 0 0 0 0,0 0 0 0 0,1 0 0 0 0,-1 0-1 0 0,0 0 1 0 0,1 0 0 0 0,0 0-10 0 0,-1-1 10 0 0,1 0 1 0 0,-1 0-1 0 0,0 0 0 0 0,0 1 1 0 0,0-1-1 0 0,0 0 0 0 0,0 1 1 0 0,0-1-1 0 0,0 1 0 0 0,0-1 1 0 0,-1 1-1 0 0,1-1 0 0 0,0 1 1 0 0,-1 0-1 0 0,1-1 0 0 0,-1 1 1 0 0,0 0-1 0 0,0 0 0 0 0,1-1 1 0 0,-1 1-11 0 0,2 13 81 0 0,0-13-76 0 0,-1 0 1 0 0,0 0-1 0 0,1 0 0 0 0,-1 0 1 0 0,1 0-1 0 0,-1 0 0 0 0,2 1-5 0 0,11 13 72 0 0,-12-13-52 0 0,-1 3 9 0 0,-2 16 16 0 0,1-9-19 0 0,0-10-62 0 0,0-3-33 0 0,0 0-115 0 0,0 0 130 0 0,0 0-11 0 0,0 0-24 0 0,0 0-40 0 0,0 0-18 0 0,0 0-42 0 0,0 0-48 0 0,0 0-53 0 0,0 0-58 0 0,0 0-54 0 0,0 0-47 0 0,0 0-43 0 0,0 0-144 0 0,0 0-41 0 0,0 0-176 0 0,0 0-471 0 0</inkml:trace>
  <inkml:trace contextRef="#ctx0" brushRef="#br1" timeOffset="101034.46">17986 4229 8840 0 0,'0'0'197'0'0,"0"0"24"0"0,0 0 19 0 0,2 0-29 0 0,2 0-201 0 0,1 0 37 0 0,2 0 61 0 0,0 1 41 0 0,3-2 71 0 0,5-2 154 0 0,-11 1-271 0 0,2 0-9 0 0,4-3 38 0 0,-2 3 44 0 0,1 0 80 0 0,-4 2-77 0 0,0 0 40 0 0,7-2-46 0 0,4-3-37 0 0,1-1-29 0 0,2 4 17 0 0,-15 2-106 0 0,-1 0 0 0 0,0 0-1 0 0,1 0 1 0 0,-1 0 0 0 0,0-1 0 0 0,1 0 0 0 0,-1 1-1 0 0,1-2-17 0 0,1 1-38 0 0,0-1 35 0 0,11-5 91 0 0,-10 4-67 0 0,1 0-41 0 0,-3 1-27 0 0,1 0-35 0 0,2 0-148 0 0,-3 0 63 0 0,0 1-39 0 0,3 0-237 0 0,-4 0 172 0 0,1 1-38 0 0,0-1-38 0 0,-1 1-41 0 0,1 0-43 0 0,0 0-45 0 0,8 0-1047 0 0,7 0-871 0 0</inkml:trace>
  <inkml:trace contextRef="#ctx0" brushRef="#br1" timeOffset="101235.04">17639 3771 10568 0 0,'-27'0'308'0'0,"22"0"-2"0"0,5 0-228 0 0,0-2-46 0 0,0-9-7 0 0,0 8 42 0 0,3 3 13 0 0,10 0 0 0 0,3 0 0 0 0</inkml:trace>
  <inkml:trace contextRef="#ctx0" brushRef="#br1" timeOffset="105070.81">22293 4308 12608 0 0,'78'0'289'0'0,"-64"-1"-129"0"0,-14 1-157 0 0,0 0-1 0 0,0 0 0 0 0,0 0 1 0 0,0 0-1 0 0,0 0 1 0 0,0 0-1 0 0,0 0 0 0 0,-1 0 1 0 0,1 0-1 0 0,0 0 1 0 0,0 0-1 0 0,0 0 1 0 0,0 0-1 0 0,0 0 0 0 0,0 0 1 0 0,0 0-1 0 0,0 0 1 0 0,0 0-1 0 0,0 0 0 0 0,0 0 1 0 0,0 0-1 0 0,0 0 1 0 0,0 0-1 0 0,0 0 1 0 0,0 0-1 0 0,0 0 0 0 0,0 0 1 0 0,0 0-1 0 0,0-1 1 0 0,0 1-1 0 0,0 0 0 0 0,0 0 1 0 0,0 0-1 0 0,0 0 1 0 0,0 0-1 0 0,0 0 1 0 0,0 0-1 0 0,0 0 0 0 0,0 0 1 0 0,0 0-1 0 0,0 0 1 0 0,0 0-1 0 0,0 0 0 0 0,0 0 1 0 0,0 0-1 0 0,0 0 1 0 0,0 0-1 0 0,0 0 1 0 0,0 0-1 0 0,0-1 0 0 0,0 1 1 0 0,0 0-1 0 0,0 0 1 0 0,0 0-1 0 0,0 0 0 0 0,0 0 1 0 0,0 0-1 0 0,0 0 1 0 0,0 0-1 0 0,0 0 1 0 0,0 0-1 0 0,0 0 0 0 0,0 0 1 0 0,0 0-1 0 0,0 0 1 0 0,0 0-1 0 0,0 0 0 0 0,0 0 1 0 0,1 0-1 0 0,-1 0-2 0 0,-15-10 367 0 0,10 8-204 0 0,1 1 49 0 0,11 1-252 0 0,-1 0-77 0 0,-2 0-77 0 0,-2 0 54 0 0,0 0-32 0 0,-1 0-36 0 0,1 0-33 0 0,-1 0-330 0 0,0 0 76 0 0,-1 0-45 0 0,0 0-640 0 0,0 0-504 0 0,0 0-958 0 0</inkml:trace>
  <inkml:trace contextRef="#ctx0" brushRef="#br1" timeOffset="102420.28">19847 3803 10192 0 0,'3'-3'230'0'0,"7"-7"30"0"0,-7 7 19 0 0,0 3-30 0 0,5 0-188 0 0,6-1-25 0 0,-11 1-35 0 0,-1 0-1 0 0,0 0 1 0 0,0 0-1 0 0,1 1 1 0 0,-1-1-1 0 0,0 0 1 0 0,0 1 0 0 0,2 1-1 0 0,4 2 12 0 0,2 2 41 0 0,4-3 47 0 0,-2-4 49 0 0,-8 1-96 0 0,0 0 0 0 0,0-1 1 0 0,0 2-1 0 0,0-1 0 0 0,0 0 0 0 0,0 1 0 0 0,0 0 1 0 0,2 0-54 0 0,1 2 47 0 0,4 1 47 0 0,2-1 37 0 0,1 0 41 0 0,4-3 44 0 0,-9 2-133 0 0,0-1-1 0 0,-1 2 1 0 0,1-1 0 0 0,-1 1 0 0 0,1 0 0 0 0,3 3-83 0 0,13 3 127 0 0,-4-5 9 0 0,-3-4-53 0 0,-16 0-75 0 0,0-1 0 0 0,0 1-1 0 0,1 0 1 0 0,-1 0-1 0 0,0 1 1 0 0,0-1-1 0 0,0 0 1 0 0,0 1 0 0 0,1 0-8 0 0,2 5 45 0 0,-2-2-18 0 0,13 1 43 0 0,-11-3-50 0 0,25 7 25 0 0,-5-6 46 0 0,-22-3-83 0 0,-1 0 0 0 0,1 1-1 0 0,-1 0 1 0 0,0 0 0 0 0,1 0-1 0 0,-1 0 1 0 0,1 0 0 0 0,-1 0 0 0 0,0 0-1 0 0,0 1 1 0 0,0-1 0 0 0,0 1-1 0 0,0 0 1 0 0,0-1 0 0 0,0 1-1 0 0,-1 0 1 0 0,2 2-8 0 0,2 0 13 0 0,-3-1 45 0 0,-2-3 26 0 0,3 3 4 0 0,7 7 0 0 0,-6-4 71 0 0,-5 4-20 0 0,1-10-112 0 0,0 3 233 0 0,0-3-122 0 0,0 1-34 0 0,-1 2 27 0 0,2 0-79 0 0,-1 4-8 0 0,0-6 27 0 0,-1 8 92 0 0,-3 2 201 0 0,1-7-232 0 0,-1 0-47 0 0,0 0-74 0 0,4-4-11 0 0,-13 13 218 0 0,11-9-150 0 0,0-1-35 0 0,3 6-34 0 0,0-6 13 0 0,-1-3-10 0 0,0 1 0 0 0,-1 0 0 0 0,1 0-1 0 0,0 0 1 0 0,0-1 0 0 0,0 1 0 0 0,0 0 0 0 0,-1 0 0 0 0,1-1-1 0 0,0 1 1 0 0,-1 0 0 0 0,1 0 0 0 0,0-1 0 0 0,-1 1-1 0 0,1 0 1 0 0,-1-1 0 0 0,1 1 0 0 0,-1-1 0 0 0,0 1-1 0 0,1-1 1 0 0,-1 1 0 0 0,1-1 0 0 0,-1 1 0 0 0,0-1 0 0 0,1 1-1 0 0,-1-1 1 0 0,0 0 0 0 0,0 1 0 0 0,0-1-2 0 0,0 0 1 0 0,0 1-1 0 0,-1 0 1 0 0,1-1 0 0 0,0 1 0 0 0,0 0-1 0 0,0-1 1 0 0,0 1 0 0 0,0 0 0 0 0,0 0-1 0 0,0 0 1 0 0,1 0 0 0 0,-1 0 0 0 0,0 0-1 0 0,0 0 1 0 0,1 0-1 0 0,-5 9 30 0 0,4-7-27 0 0,0-1-1 0 0,0 0 1 0 0,0 1-1 0 0,-1-1 1 0 0,1 0 0 0 0,-1 0-1 0 0,1 0 1 0 0,-1 0 0 0 0,0 0-3 0 0,-25 27 45 0 0,-6 6 32 0 0,25-28-31 0 0,-1 1 0 0 0,0-1-1 0 0,-2 1-45 0 0,5-4 22 0 0,1 0-1 0 0,0 0 1 0 0,0 1-1 0 0,0-1 1 0 0,1 1-1 0 0,-1 0 1 0 0,1 0-1 0 0,-2 4-21 0 0,-4 2 49 0 0,-7-1 80 0 0,15-9-100 0 0,-1 1 0 0 0,0-1 0 0 0,1 1 0 0 0,-1-1 0 0 0,0 1 0 0 0,-1 2-29 0 0,-1 2 24 0 0,-1 0 34 0 0,-21 20 343 0 0,18-19-268 0 0,-5-2 35 0 0,10 2-53 0 0,3-7-110 0 0,1 1 1 0 0,0-1-1 0 0,0 1 1 0 0,0-1-1 0 0,-1 0 1 0 0,1 1-1 0 0,0-1 1 0 0,0 0-1 0 0,-1 1 1 0 0,1-1-1 0 0,0 0 1 0 0,-1 0-1 0 0,1 1 1 0 0,0-1-1 0 0,-1 0 1 0 0,1 0-1 0 0,0 1 1 0 0,-1-1 0 0 0,1 0-1 0 0,-1 0 1 0 0,1 0-1 0 0,0 0 1 0 0,-1 0-1 0 0,1 0 1 0 0,-1 0-1 0 0,1 0 1 0 0,0 0-1 0 0,-1 0 1 0 0,1 0-1 0 0,-1 0 1 0 0,1 0-6 0 0,-3 0 106 0 0,3 0-2 0 0,-3 0-17 0 0,-2 0-78 0 0,0 0-49 0 0,3 0-63 0 0,1 0-48 0 0,1 0-212 0 0,0 0 191 0 0,1 0-44 0 0,0 0-79 0 0,-1 0 96 0 0,1 0-39 0 0,-1 0 238 0 0,1 0-281 0 0,0 0-41 0 0,0 0-37 0 0,0 0-34 0 0,1 0-251 0 0,0-1-56 0 0,3 0-819 0 0,1-4-644 0 0,4-3-1222 0 0</inkml:trace>
  <inkml:trace contextRef="#ctx0" brushRef="#br1" timeOffset="104391.34">20084 4434 8032 0 0,'17'13'196'0'0,"-5"-10"1"0"0,-10-3 26 0 0,-2 0-75 0 0,0 0-10 0 0,0 0 54 0 0,0 0 166 0 0,0 0 306 0 0,0 0 28 0 0,0 0-30 0 0,3-3-139 0 0,5-6-192 0 0,-3 3-130 0 0,0 1 1 0 0,1 0 0 0 0,-1 0 0 0 0,1 0 0 0 0,4-2-202 0 0,0 2 243 0 0,-1 1-52 0 0,3-6 40 0 0,1-3 46 0 0,6-6 32 0 0,1 0-77 0 0,0 4-69 0 0,0 5-62 0 0,-7 5-10 0 0,-3 1-48 0 0,-7 1-42 0 0,1 0 0 0 0,0 0 0 0 0,-1 0 0 0 0,0 0 0 0 0,2-1-1 0 0,0-2 5 0 0,1 1-7 0 0,-1 1 1 0 0,1-1 0 0 0,0 1 0 0 0,5-2 1 0 0,0-2-19 0 0,-2 3-67 0 0,3-2 37 0 0,-6 4 10 0 0,-1 0-39 0 0,2-1-123 0 0,-1 0-83 0 0,-4 1 93 0 0,1 1-39 0 0,-1 0-58 0 0,0 0-53 0 0,1-1-255 0 0,0 0-86 0 0,0 0-65 0 0,0 0-47 0 0,3-3-986 0 0,4-4-1010 0 0</inkml:trace>
  <inkml:trace contextRef="#ctx0" brushRef="#br2" timeOffset="113316.8">2004 5743 8840 0 0,'0'0'197'0'0,"0"0"24"0"0,0 0 19 0 0,0-2-29 0 0,0-9-126 0 0,0 8 127 0 0,0 1 38 0 0,0 1-240 0 0,0 1 0 0 0,0 0 1 0 0,0-1-1 0 0,0 1 1 0 0,0-1-1 0 0,0 1 0 0 0,0-1 1 0 0,0 1-1 0 0,0 0 1 0 0,0-1-1 0 0,1 1 0 0 0,-1-1 1 0 0,0 1-1 0 0,0 0 1 0 0,0-1-1 0 0,0 1 0 0 0,1-1 1 0 0,-1 1-1 0 0,0 0 1 0 0,0-1-1 0 0,1 1 0 0 0,-1 0 1 0 0,0 0-1 0 0,1-1 1 0 0,-1 1-1 0 0,0 0 0 0 0,1 0 1 0 0,-1-1-1 0 0,0 1 1 0 0,1 0-1 0 0,-1 0-10 0 0,7-5 132 0 0,-6 4-129 0 0,-1 0 0 0 0,0 1 0 0 0,1-1 0 0 0,-1 0 0 0 0,0 0 0 0 0,1 0 0 0 0,-1 1 0 0 0,0-1 0 0 0,0 0 0 0 0,0 0 0 0 0,0 0 0 0 0,0 0 0 0 0,0 0 0 0 0,0 0-3 0 0</inkml:trace>
  <inkml:trace contextRef="#ctx0" brushRef="#br2" timeOffset="113531.79">2888 5948 10240 0 0,'0'0'298'0'0,"0"0"-3"0"0,0 0-220 0 0,2-2-43 0 0,9-9 25 0 0,-9 9 17 0 0,-2 1 85 0 0,0 1 148 0 0,0 0 12 0 0,3-2-34 0 0,8-9-145 0 0,-9 9-63 0 0,-2 2-11 0 0,0 0-36 0 0,0 0-127 0 0,0 0 18 0 0,0 0 15 0 0,0 0-34 0 0,0 0-14 0 0,0 0-34 0 0,0 0-38 0 0,0 0-44 0 0,0 0-46 0 0,0 0-43 0 0,0 0-39 0 0,0 0-33 0 0,0 0-116 0 0,0 0-33 0 0,0 0-1193 0 0</inkml:trace>
  <inkml:trace contextRef="#ctx0" brushRef="#br2" timeOffset="113916.32">2935 6216 8960 0 0,'0'0'264'0'0,"0"0"-8"0"0,0 0-78 0 0,0 0-30 0 0,0 0 156 0 0,0 0 284 0 0,0 0 27 0 0,0 0-6 0 0,0 0-55 0 0,0 0-30 0 0,0 0-4 0 0,0 0-39 0 0,0 0-304 0 0,0 0-37 0 0,0 0 100 0 0,0 0-14 0 0,0 0-5 0 0,0 0-12 0 0,0-2-7 0 0,0-9-2 0 0,0 9-93 0 0,0 2-73 0 0,0 0-50 0 0,0 0-73 0 0,0 0-125 0 0,0 0 155 0 0,0 0-10 0 0,0 0-21 0 0,1 0-41 0 0,-1 0-17 0 0,0 0-41 0 0,1 0-47 0 0,0 0-52 0 0,-1 0-58 0 0,1 0-53 0 0,1 0-46 0 0,-1 0-42 0 0,0 0-143 0 0,1 0-41 0 0,0 0-173 0 0,2 0-466 0 0</inkml:trace>
  <inkml:trace contextRef="#ctx0" brushRef="#br2" timeOffset="112346.68">1815 5980 7920 0 0,'0'0'174'0'0,"0"0"29"0"0,0 0 13 0 0,0-3-31 0 0,0 0-157 0 0,0-2-21 0 0,0-2 30 0 0,0-4 39 0 0,0 9 104 0 0,-3 1 207 0 0,0 1-197 0 0,-1-1 81 0 0,-6-3 833 0 0,7 1-701 0 0,1 2-251 0 0,1 0-52 0 0,-1-1-59 0 0,1 1-71 0 0,-1-1 353 0 0,0 1-89 0 0,0 1-72 0 0,0-1-60 0 0,0 1-36 0 0,-3 1-5 0 0,4-1 11 0 0,1 0 8 0 0,-5 0 191 0 0,0 0-37 0 0,-4 0 134 0 0,2 0-146 0 0,0 0-67 0 0,-1 0-38 0 0,-4 1-27 0 0,1 3-24 0 0,3 0 9 0 0,2 0 27 0 0,0 2 54 0 0,-12 4 26 0 0,7-4-76 0 0,-5 7 14 0 0,0 3-95 0 0,3-3-38 0 0,10-6-45 0 0,3 2 59 0 0,1-7-4 0 0,-1-1 3 0 0,0 0 1 0 0,0 0 0 0 0,0 0 0 0 0,0-1-1 0 0,0 1 1 0 0,0 0 0 0 0,0 0 0 0 0,-1 0-1 0 0,1 0 1 0 0,0-1 0 0 0,0 1 0 0 0,-1 0-1 0 0,1 0 1 0 0,-1 0-1 0 0,-3 8 49 0 0,7 3-43 0 0,1 1-7 0 0,-4-11 1 0 0,0-1 0 0 0,0 0 0 0 0,0 1 0 0 0,0-1 0 0 0,0 0 0 0 0,0 1 0 0 0,1-1 0 0 0,-1 0 0 0 0,0 0 0 0 0,1 0 0 0 0,-1 1 0 0 0,1-1 0 0 0,0 0 0 0 0,-1 0 0 0 0,1 0 0 0 0,0 0 0 0 0,0 0 0 0 0,-1 0 0 0 0,1 0 0 0 0,0 0 0 0 0,0 0 0 0 0,0 0 0 0 0,0-1 0 0 0,0 1 0 0 0,2 0 0 0 0,1 2 0 0 0,-3-3 0 0 0,0 0 0 0 0,-1 1 0 0 0,1-1 0 0 0,0 0 0 0 0,-1 0 0 0 0,1 1 0 0 0,-1-1 0 0 0,1 1 0 0 0,0-1 0 0 0,-1 1 0 0 0,1-1 0 0 0,-1 1 0 0 0,0-1 0 0 0,1 1 0 0 0,-1-1 0 0 0,1 1 0 0 0,-1-1 0 0 0,0 1 0 0 0,1 0 0 0 0,-1-1 0 0 0,0 1 0 0 0,1 0 0 0 0,1 4 0 0 0,1-2 0 0 0,-1-1 0 0 0,1 1 0 0 0,0 0 0 0 0,0-1 0 0 0,1 0 0 0 0,-1 0 0 0 0,0 0 0 0 0,1 0 0 0 0,-1 0 0 0 0,4 0 0 0 0,0 2 0 0 0,3 1 0 0 0,-8-5 0 0 0,1 1 0 0 0,-1 1 0 0 0,0-1 0 0 0,0 0 0 0 0,0 0 0 0 0,0 1 0 0 0,0 0 0 0 0,0-1 0 0 0,0 1 0 0 0,12 9 12 0 0,10 1-39 0 0,2 1 4 0 0,-8 1 50 0 0,-13-8-24 0 0,16 14 165 0 0,-21-19-101 0 0,-2 0-33 0 0,-6 0-7 0 0,7-1-11 0 0,1 0-15 0 0,0 0 0 0 0,0 0 1 0 0,0 0-1 0 0,0 0 0 0 0,0 0 1 0 0,0 0-1 0 0,0 0 0 0 0,0 0 1 0 0,0 0-1 0 0,0 0 0 0 0,-1 0 1 0 0,1 0-1 0 0,0 0 1 0 0,0 0-1 0 0,0 0 0 0 0,0 0 1 0 0,0 0-1 0 0,0 0 0 0 0,0 0 1 0 0,0 0-1 0 0,0 0 0 0 0,0 0 1 0 0,0 0-1 0 0,-1 0 0 0 0,1 0 1 0 0,0 0-1 0 0,0 0 1 0 0,0 0-1 0 0,0 0 0 0 0,0 0 1 0 0,0 1-1 0 0,0-1 0 0 0,0 0 1 0 0,0 0-1 0 0,0 0 0 0 0,0 0 1 0 0,0 0-1 0 0,0 0 0 0 0,0 0 1 0 0,0 0-1 0 0,0 0 1 0 0,0 0-1 0 0,0 0 0 0 0,0 1 1 0 0,0-1-1 0 0,0 0 0 0 0,0 0 1 0 0,0 0-1 0 0,0 0 0 0 0,0 0 1 0 0,0 0-1 0 0,0 0 0 0 0,0 0 1 0 0,0 0-1 0 0,0 0 0 0 0,0 1 1 0 0,0-1-2 0 0,0 1 6 0 0,0 0 7 0 0,0 1-1 0 0,1 0 1 0 0,-1 0 0 0 0,0-1-1 0 0,0 1 1 0 0,-1 0 0 0 0,1 0-1 0 0,0-1 1 0 0,0 1 0 0 0,-1 0-1 0 0,1 0 1 0 0,-1-1 0 0 0,0 1-1 0 0,1 0 1 0 0,-1-1 0 0 0,0 1-1 0 0,0-1 1 0 0,0 1 0 0 0,0-1-1 0 0,0 1 1 0 0,0-1 0 0 0,-1 0-1 0 0,1 0 1 0 0,0 1 0 0 0,-1-1-13 0 0,-11 4 104 0 0,8 6-32 0 0,-3-6-28 0 0,-9 3-18 0 0,13-6-16 0 0,3-1-6 0 0,0-1 0 0 0,0 1 0 0 0,0-1 0 0 0,0 1 1 0 0,0-1-1 0 0,0 0 0 0 0,0 1 0 0 0,0-1 1 0 0,-1 0-1 0 0,1 0 0 0 0,0 0 0 0 0,0 0 1 0 0,0 0-1 0 0,0 0 0 0 0,0 0 0 0 0,-1 0-4 0 0,-27-1 83 0 0,20 1-45 0 0,-1 0-52 0 0,-1 0-52 0 0,-3 0-92 0 0,11 0 0 0 0,3-1 48 0 0,-3-1-4 0 0,0-1-8 0 0,-4-4-251 0 0,4 2-246 0 0,3-9-19 0 0</inkml:trace>
  <inkml:trace contextRef="#ctx0" brushRef="#br2" timeOffset="112647.17">2020 6011 8480 0 0,'0'3'248'0'0,"0"12"25"0"0,0 15-202 0 0,0-23-45 0 0,-1-1 40 0 0,2 0 41 0 0,0 0 46 0 0,1 0 47 0 0,2 2 90 0 0,2 2 138 0 0,-4-4-172 0 0,-1 2 35 0 0,1 3 195 0 0,4-6-33 0 0,-6-5-421 0 0,1 0 1 0 0,-1 1-1 0 0,1-1 1 0 0,-1 1-1 0 0,1-1 1 0 0,-1 1-1 0 0,1-1 1 0 0,-1 1-1 0 0,1-1 0 0 0,-1 1 1 0 0,0-1-1 0 0,1 1 1 0 0,-1 0-1 0 0,0-1 1 0 0,1 1-1 0 0,-1-1 1 0 0,0 1-1 0 0,0 0 0 0 0,0-1 1 0 0,0 1-1 0 0,1 0 1 0 0,-1-1-1 0 0,0 1 1 0 0,0 0-1 0 0,0 0 1 0 0,-1-1-33 0 0,3 12 333 0 0,0-10-216 0 0,-1 0 1 0 0,0 1-1 0 0,0-1 0 0 0,1 0 0 0 0,-1 0 0 0 0,1 0 0 0 0,0 0 1 0 0,1 1-118 0 0,4 4 316 0 0,-4-3-203 0 0,-1 1-40 0 0,-1-4 15 0 0,-1 0-47 0 0,0 0-34 0 0,0 2-43 0 0,0-1 7 0 0,0 0 52 0 0,0-1 43 0 0,1 1 55 0 0,-1-1 32 0 0,1 0 56 0 0,0 1 63 0 0,1-1 72 0 0,4 6-233 0 0,-2-1-74 0 0,-2 0-51 0 0,-1 1-63 0 0,-1-7 77 0 0,0 3-145 0 0,0-3 62 0 0,0 0-65 0 0,0 0-78 0 0,0 0 67 0 0,0 0-36 0 0,0 0-39 0 0,0 0-37 0 0,0 0-368 0 0,0 0 87 0 0,0 0-50 0 0,0 0-711 0 0,0 0-560 0 0,0 0-1064 0 0</inkml:trace>
  <inkml:trace contextRef="#ctx0" brushRef="#br2" timeOffset="113000.73">2399 5964 10656 0 0,'0'0'241'0'0,"0"-3"38"0"0,0-7 10 0 0,0 7-33 0 0,0 3-192 0 0,0-2-36 0 0,0 1-25 0 0,0 0 0 0 0,0 1 0 0 0,0-1 0 0 0,0 0 0 0 0,-1 1 0 0 0,1-1 0 0 0,0 0 0 0 0,0 1 0 0 0,0-1 0 0 0,0 0 0 0 0,-1 1 0 0 0,1-1 0 0 0,0 0 0 0 0,-1 1 0 0 0,1-1-3 0 0,-1 1 12 0 0,1-1 0 0 0,-1 1 0 0 0,1 0 0 0 0,-1 0 0 0 0,0-1 0 0 0,1 1 0 0 0,-1 0 0 0 0,0 0 0 0 0,1 0-1 0 0,-1 0 1 0 0,0-1 0 0 0,1 1 0 0 0,-1 0 0 0 0,0 0 0 0 0,0 0-12 0 0,1 0 0 0 0,-2 0 236 0 0,0 0-15 0 0,0 0-102 0 0,-1 0-71 0 0,-4 0-5 0 0,5 0 23 0 0,-2 0-45 0 0,0 0 81 0 0,-12 0 437 0 0,11 0-395 0 0,0 3 106 0 0,4-2-234 0 0,0 1 0 0 0,-1-1 0 0 0,1 0-1 0 0,0 0 1 0 0,-1 0 0 0 0,1 0 0 0 0,-1 0-1 0 0,1-1 1 0 0,-1 1 0 0 0,1 0 0 0 0,-1-1 0 0 0,1 1-1 0 0,-1-1 1 0 0,0 1 0 0 0,1-1 0 0 0,-1 0-1 0 0,0 0 1 0 0,0 0-16 0 0,-14 3 113 0 0,15-2-105 0 0,0 0 0 0 0,0-1 0 0 0,0 1 0 0 0,0 0 0 0 0,0-1 0 0 0,0 1 0 0 0,0 0 0 0 0,1 0 0 0 0,-1 0 0 0 0,0 0-1 0 0,0 0 1 0 0,1 0 0 0 0,-1 0 0 0 0,0 0 0 0 0,1 0 0 0 0,-1 0 0 0 0,1 0 0 0 0,0 0 0 0 0,-1 0 0 0 0,1 0 0 0 0,0 0 0 0 0,0 1 0 0 0,-1-1 0 0 0,1 0 0 0 0,0 1-8 0 0,0-2 2 0 0,0 0-1 0 0,0 0 1 0 0,0 1-1 0 0,1-1 0 0 0,-1 0 1 0 0,0 0-1 0 0,0 0 1 0 0,0 0-1 0 0,0 0 0 0 0,0 0 1 0 0,0 0-1 0 0,0 0 1 0 0,0 0-1 0 0,0 0 1 0 0,0 1-1 0 0,0-1 0 0 0,0 0 1 0 0,-1 0-1 0 0,1 0 1 0 0,0 0-1 0 0,0 0 1 0 0,0 0-1 0 0,0 0 0 0 0,0 0 1 0 0,0 0-1 0 0,0 0 1 0 0,0 0-1 0 0,0 0 1 0 0,0 1-1 0 0,0-1 0 0 0,0 0 1 0 0,0 0-1 0 0,0 0 1 0 0,0 0-1 0 0,0 0 1 0 0,0 0-1 0 0,-1 0 0 0 0,1 0 1 0 0,0 0-1 0 0,0 0 1 0 0,0 0-1 0 0,0 0 1 0 0,0 0-1 0 0,0 0 0 0 0,0 0 1 0 0,0 0-1 0 0,0 0 1 0 0,0 0-1 0 0,-1 0 1 0 0,1 0-1 0 0,0 0 0 0 0,0 0 1 0 0,0 0-1 0 0,0 0 1 0 0,0 0-1 0 0,0 0 1 0 0,0 0-2 0 0,-1 0 3 0 0,1 0 0 0 0,-1 0 1 0 0,1 0-1 0 0,0 0 0 0 0,-1 0 1 0 0,1 0-1 0 0,-1 0 0 0 0,1 0 1 0 0,0 0-1 0 0,-1 0 0 0 0,1 0 1 0 0,-1 0-1 0 0,1 1 1 0 0,0-1-1 0 0,-1 0 0 0 0,1 0 1 0 0,-1 0-1 0 0,1 1 0 0 0,0-1 1 0 0,-1 0-1 0 0,1 0 0 0 0,0 1 1 0 0,0-1-1 0 0,-1 0 0 0 0,1 1 1 0 0,0-1-1 0 0,0 0 0 0 0,-1 1 1 0 0,1-1-1 0 0,0 1 1 0 0,0-1-4 0 0,-5 7 42 0 0,-1 2-27 0 0,9-4-17 0 0,0-1 3 0 0,6 12-1 0 0,-5-14 0 0 0,1-1 0 0 0,11 12 0 0 0,-15-12 0 0 0,1 1 0 0 0,-1-1 0 0 0,1 1 0 0 0,0-1 0 0 0,-1 0 0 0 0,1 0 0 0 0,0 0 0 0 0,0 0 0 0 0,-1 0 0 0 0,2 0 0 0 0,9 2 0 0 0,-9-2 0 0 0,-1-1 0 0 0,0 1 0 0 0,1-1 0 0 0,-1 1 0 0 0,0 0 0 0 0,0 0 0 0 0,1 0 0 0 0,-1 0 0 0 0,0 0 0 0 0,0 0 0 0 0,0 1 0 0 0,-1-1 0 0 0,1 1 0 0 0,0-1 0 0 0,3 4 0 0 0,1-1 1 0 0,-1 0 0 0 0,1-1-1 0 0,0 1 1 0 0,0-1-1 0 0,0-1 1 0 0,0 1 0 0 0,0-1-1 0 0,1 0 1 0 0,2 1-1 0 0,34 12 82 0 0,-20-1 99 0 0,1-1 14 0 0,-19-11-161 0 0,-4-2-25 0 0,-1 1 0 0 0,1-1 0 0 0,0 0 0 0 0,-1 0 0 0 0,1 1 0 0 0,-1-1 0 0 0,1 1 0 0 0,-1-1 0 0 0,1 0 0 0 0,0 1 0 0 0,-1-1 0 0 0,1 1 0 0 0,-1-1 0 0 0,0 1 0 0 0,1-1 0 0 0,-1 1 0 0 0,1 0 0 0 0,-1-1 1 0 0,0 1-1 0 0,0 0 0 0 0,1-1 0 0 0,-1 1-9 0 0,2 4 39 0 0,9 8 105 0 0,-9-10-31 0 0,-1 0-45 0 0,0 1-23 0 0,-2 2 1 0 0,1-6-24 0 0,0 5 134 0 0,0-1-69 0 0,0-2-41 0 0,0 0-21 0 0,0 1 31 0 0,-3 2 136 0 0,-7 11 16 0 0,0 2-12 0 0,1-10-97 0 0,-2-3 12 0 0,-1 1 9 0 0,1 4 7 0 0,10-9-125 0 0,-1 1 1 0 0,1-1-1 0 0,0 0 1 0 0,-1 0-1 0 0,1 0 1 0 0,-1 0-1 0 0,1 0 1 0 0,-1-1-1 0 0,-1 2-2 0 0,-1-1 10 0 0,0-1 0 0 0,-1 1-1 0 0,1-1 1 0 0,0 0-1 0 0,-4 0-9 0 0,4 0 0 0 0,0 1 0 0 0,0-1 0 0 0,1 1 0 0 0,-1-1-1 0 0,0 1 1 0 0,0 0 0 0 0,1 1 0 0 0,-1-1-1 0 0,0 0 1 0 0,1 1 0 0 0,-3 2 0 0 0,2-3-32 0 0,1 0-81 0 0,-1 0-72 0 0,0-1-67 0 0,-1 1-235 0 0,-1-1-112 0 0,1-1-88 0 0,0 1-65 0 0,-4-1-974 0 0,1 1-363 0 0,-2 0-1190 0 0</inkml:trace>
  <inkml:trace contextRef="#ctx0" brushRef="#br2" timeOffset="111498.17">411 5727 8568 0 0,'0'-2'249'0'0,"0"-9"-1"0"0,0 9-112 0 0,0 2 103 0 0,0 2 66 0 0,-1 2-219 0 0,1-1 33 0 0,-5 7 358 0 0,2-5-304 0 0,1-2-67 0 0,0 1-91 0 0,1-1 54 0 0,0-1 0 0 0,0 1 0 0 0,0 0-1 0 0,1 0 1 0 0,-1-1 0 0 0,1 1 0 0 0,0 0 0 0 0,0 0 0 0 0,0 0-1 0 0,0 0-68 0 0,1 12 264 0 0,0-5-127 0 0,-1 0-50 0 0,0 64 257 0 0,0-6 292 0 0,0-39-389 0 0,0-21-148 0 0,1 0 0 0 0,1 1 0 0 0,-1-1 0 0 0,3 8-99 0 0,-2-9 96 0 0,0 0 0 0 0,-1 1 0 0 0,1-1 0 0 0,-1 7-96 0 0,-1 0 165 0 0,0-4-65 0 0,0 16 39 0 0,0-8-33 0 0,1-12-75 0 0,0 1-1 0 0,0-1 1 0 0,1 0-1 0 0,-1 0 0 0 0,2 0 1 0 0,-1 0-1 0 0,1 0 1 0 0,-1-1-1 0 0,4 4-30 0 0,1 4 14 0 0,-7-12-10 0 0,1 0 0 0 0,-1 0 0 0 0,1 0 0 0 0,-1 0 0 0 0,1 0 0 0 0,-1 0 0 0 0,0 1-1 0 0,0-1 1 0 0,1 0 0 0 0,-1 0 0 0 0,0 0 0 0 0,0 0 0 0 0,0 0 0 0 0,0 0 0 0 0,0 0 0 0 0,-1 1-4 0 0,0 27 71 0 0,1-11-33 0 0,0-12 32 0 0,0-1 75 0 0,0-7-149 0 0,0 0-1 0 0,-1 0 1 0 0,1 0 0 0 0,-1 1-1 0 0,1-1 1 0 0,-1 0 0 0 0,0 0 0 0 0,1 1-1 0 0,-1-1 1 0 0,0 1 0 0 0,-1-1 4 0 0,-4-11-42 0 0,5 5-29 0 0,-2 2-68 0 0,0 3 104 0 0,1 0-1 0 0,0-1 0 0 0,0 1 1 0 0,0-1-1 0 0,0 0 1 0 0,0 1-1 0 0,1-1 0 0 0,0 0 1 0 0,0 0-1 0 0,0-1 36 0 0,-12-30-217 0 0,9 27 164 0 0,-7-18-119 0 0,0 0 86 0 0,8 20 83 0 0,0-1 0 0 0,0 1 0 0 0,1 0 0 0 0,0-1 0 0 0,0 0 0 0 0,1 1 0 0 0,0-1 0 0 0,0 0 1 0 0,1 0 2 0 0,-1-1-2 0 0,0 0 1 0 0,0 1 0 0 0,0-1 0 0 0,-1 0 0 0 0,0 0 1 0 0,-4-15-58 0 0,4-2-97 0 0,2-35-314 0 0,0 50 355 0 0,2 1 43 0 0,0 1 31 0 0,3-2 29 0 0,-1-1 7 0 0,1-4 2 0 0,-4 11 1 0 0,0 0 0 0 0,0 0 0 0 0,1 0 0 0 0,-1 1 0 0 0,1-1-1 0 0,0 0 1 0 0,0 1 0 0 0,1-1 0 0 0,-1 1 0 0 0,1 0 0 0 0,-1 0 0 0 0,1 0 0 0 0,1-1 1 0 0,19-20-113 0 0,10-11-25 0 0,-7 15 109 0 0,-10 10 29 0 0,28-14 64 0 0,-25 13-64 0 0,7 6 0 0 0,-11-1 0 0 0,-11 5 0 0 0,-1 0 0 0 0,0-1 0 0 0,1 1 0 0 0,-1 1 0 0 0,0-1 0 0 0,1 0 0 0 0,-1 1 0 0 0,2 0 0 0 0,-3 0 0 0 0,0 0 0 0 0,0 0 0 0 0,0 0 0 0 0,0 1 0 0 0,0-1 0 0 0,0 0 0 0 0,0 1 0 0 0,-1 0 0 0 0,1-1 0 0 0,0 1 0 0 0,0 0 0 0 0,-1 0 0 0 0,3 1 0 0 0,-3-1 0 0 0,0 0 0 0 0,1 0 0 0 0,-1 0 0 0 0,1-1 0 0 0,-1 1 0 0 0,1-1 0 0 0,-1 1 0 0 0,1-1 0 0 0,-1 1 0 0 0,1-1 0 0 0,0 0 0 0 0,-1 0 0 0 0,2 1 0 0 0,-1-2 1 0 0,0 1 0 0 0,-1 1 0 0 0,1-1 0 0 0,0 0 0 0 0,0 0 1 0 0,-1 1-1 0 0,1-1 0 0 0,0 1 0 0 0,-1-1 0 0 0,1 1 0 0 0,-1 0 1 0 0,1 0-1 0 0,-1-1 0 0 0,1 1 0 0 0,-1 0 0 0 0,1 0 0 0 0,-1 1 0 0 0,0-1 1 0 0,0 0-1 0 0,1 0 0 0 0,-1 1 0 0 0,0-1 0 0 0,0 1 0 0 0,0-1 1 0 0,0 1-1 0 0,-1-1 0 0 0,1 1 0 0 0,0 0-1 0 0,1 4 12 0 0,0 0 0 0 0,-1 0 0 0 0,0 0 1 0 0,0 1-1 0 0,-1-1 0 0 0,1 0 0 0 0,-2 3-12 0 0,2 8 29 0 0,0 12 30 0 0,-5-11 20 0 0,0-11-43 0 0,-8 20 76 0 0,10-22-97 0 0,0-1 0 0 0,0 1 0 0 0,-1 0 0 0 0,0-1 0 0 0,1 0 0 0 0,-2 1 0 0 0,1-1 0 0 0,0 0 1 0 0,-2 0-16 0 0,3-1 15 0 0,-1 0 0 0 0,1 0 0 0 0,0 0 0 0 0,0 0 1 0 0,0 1-1 0 0,0 0-15 0 0,0-1 15 0 0,0 1 0 0 0,0 0 0 0 0,0-1 0 0 0,0 0 0 0 0,-1 1 0 0 0,0 0-15 0 0,-5 3 9 0 0,5-3-7 0 0,0-1 1 0 0,0 0-1 0 0,-1 0 0 0 0,1 0 0 0 0,-1 0 1 0 0,0 0-3 0 0,-1-1 13 0 0,4-2-11 0 0,1 0 1 0 0,-1 1-1 0 0,1-1 0 0 0,-1 0 0 0 0,0 1 0 0 0,1-1 0 0 0,-1 0 1 0 0,1 1-1 0 0,-1-1 0 0 0,1 1 0 0 0,-1-1 0 0 0,1 1 1 0 0,-1-1-1 0 0,1 1 0 0 0,-1-1 0 0 0,1 1 0 0 0,0 0 0 0 0,-1-1 1 0 0,1 1-1 0 0,0-1 0 0 0,-1 1 0 0 0,1 0-2 0 0,-2 4-1 0 0,1-4 1 0 0,0 0 0 0 0,0 1 0 0 0,1-1 0 0 0,-1 0 0 0 0,0 0 0 0 0,0 0 0 0 0,0 0 0 0 0,0 0 0 0 0,0-1 0 0 0,0 1 0 0 0,-1 0 0 0 0,0 0 0 0 0,-11 2-22 0 0,11-3-82 0 0,2 0-9 0 0,2 0 25 0 0,36 0-25 0 0,1 0 42 0 0,1 0 39 0 0,-2 0 39 0 0,-35 0-7 0 0,-1 0 0 0 0,1 0 0 0 0,-1 0 0 0 0,1 1 0 0 0,-1-1 0 0 0,0 1 0 0 0,1 0 0 0 0,-1-1 0 0 0,0 1 0 0 0,1 0 0 0 0,-1 0 0 0 0,0 1 0 0 0,0-1 0 0 0,0 0 0 0 0,0 1 0 0 0,0 0 0 0 0,1 0 0 0 0,1 0 0 0 0,-1 1 0 0 0,0-1 0 0 0,1-1 0 0 0,-1 1 0 0 0,4 1 0 0 0,6 0 0 0 0,-10-3 0 0 0,-1 1 0 0 0,0-1 0 0 0,0 1 0 0 0,1 0 0 0 0,-1-1 0 0 0,0 1 0 0 0,0 0 0 0 0,0 0 0 0 0,0 1 0 0 0,0-1 0 0 0,0 0 0 0 0,0 1 0 0 0,0-1 0 0 0,0 1 0 0 0,0 0-1 0 0,-1-1 1 0 0,1 1 0 0 0,0-1 0 0 0,0 0 0 0 0,-1 0 0 0 0,1 0 0 0 0,0 0-1 0 0,0 0 1 0 0,0 0 0 0 0,1 0 0 0 0,-1-1 0 0 0,1 1 0 0 0,-1-1 1 0 0,-1 1 0 0 0,0-1 0 0 0,0 0 1 0 0,1 1-1 0 0,-1-1 0 0 0,0 1 0 0 0,0-1 0 0 0,0 1 0 0 0,1 0 1 0 0,-1-1-1 0 0,0 1 0 0 0,0 0 0 0 0,0 0 0 0 0,0 0 0 0 0,0 0 1 0 0,-1 0-1 0 0,1 0 0 0 0,0 0 0 0 0,0 0 0 0 0,-1 0 0 0 0,1 0 1 0 0,0 1-2 0 0,12 14 128 0 0,0-1 58 0 0,-4 3 63 0 0,-2-4-96 0 0,-3 1-2 0 0,-3-13-127 0 0,-1 1 1 0 0,0 0-1 0 0,-1-1 1 0 0,1 1 0 0 0,0 0-1 0 0,-1-1 1 0 0,0 2-25 0 0,-1 4 93 0 0,-1-1-1 0 0,0 0 1 0 0,-4 6-93 0 0,4-6 77 0 0,2-5-55 0 0,0 0 0 0 0,0 0 0 0 0,-1 0 0 0 0,1 0 0 0 0,-1-1-1 0 0,1 1 1 0 0,-1 0 0 0 0,0 0-22 0 0,-27 16 328 0 0,8-6-96 0 0,10-5-140 0 0,-9 6 85 0 0,6-1-15 0 0,13-11-136 0 0,-1 1 0 0 0,0 0 1 0 0,0-1-1 0 0,0 1 1 0 0,0-1-1 0 0,0 1 1 0 0,-1 0-27 0 0,-4 0 23 0 0,-1-2-34 0 0,-11 3-80 0 0,0 5 13 0 0,15-5 58 0 0,-7-1-72 0 0,8-2 85 0 0,-1 1-17 0 0,0-1-1 0 0,0 0 0 0 0,0 0 1 0 0,0 0-1 0 0,-1-1 0 0 0,1 1 0 0 0,0-1 1 0 0,-2 0 24 0 0,-2-4-39 0 0,3 2-12 0 0,0 0-37 0 0,0 1-50 0 0,-1 1-62 0 0,1-1-302 0 0,-8-11-16 0 0</inkml:trace>
  <inkml:trace contextRef="#ctx0" brushRef="#br2" timeOffset="111977.78">1326 5996 6176 0 0,'0'0'177'0'0,"-3"2"0"0"0,-4 6-112 0 0,4-5-11 0 0,1-2 158 0 0,0 0-47 0 0,1 0-39 0 0,-1-1-34 0 0,-2 1 31 0 0,-1-2-37 0 0,3 1-30 0 0,1-1 37 0 0,-30 1 1006 0 0,15 0-589 0 0,0 0-35 0 0,3 3-75 0 0,3 3-85 0 0,2-1-110 0 0,-4 0 52 0 0,4-1-85 0 0,-1 2 39 0 0,6-3-10 0 0,0-2-69 0 0,1 0-42 0 0,-1-1-43 0 0,0-1-18 0 0,1 3 39 0 0,-3 11 163 0 0,-22 18 173 0 0,19-14-209 0 0,0-1-76 0 0,-7 14 39 0 0,11-14-78 0 0,4 14 91 0 0,1-13-73 0 0,-1 2 65 0 0,0 7 125 0 0,0-26-286 0 0,0 0 0 0 0,0 0 1 0 0,0 0-1 0 0,0 1 0 0 0,0-1 1 0 0,0 0-1 0 0,0 0 0 0 0,0 0 1 0 0,0 0-1 0 0,0 0 0 0 0,0 0 1 0 0,0 0-1 0 0,0 0 0 0 0,0 0 1 0 0,0 0-1 0 0,0 1 0 0 0,0-1 1 0 0,0 0-1 0 0,0 0 0 0 0,0 0 1 0 0,0 0-1 0 0,0 0 0 0 0,0 0 1 0 0,0 0-1 0 0,0 0 0 0 0,0 0 1 0 0,0 0-1 0 0,0 0 0 0 0,0 1 1 0 0,1-1-1 0 0,-1 0 0 0 0,0 0 1 0 0,0 0-1 0 0,0 0 0 0 0,0 0 1 0 0,0 0-1 0 0,0 0 0 0 0,0 0 1 0 0,0 0-1 0 0,0 0 0 0 0,0 0 1 0 0,0 0-1 0 0,1 0 0 0 0,-1 0 1 0 0,0 0-1 0 0,0 0 1 0 0,0 0-1 0 0,0 0 0 0 0,0 0 1 0 0,0 0-1 0 0,0 0 0 0 0,0 0 1 0 0,0 0-1 0 0,0 0 0 0 0,1 0 1 0 0,-1 0-1 0 0,0 0-2 0 0,0 0 1 0 0,1 0 0 0 0,-1 0 0 0 0,0 0-1 0 0,1 0 1 0 0,-1 0 0 0 0,1 0 0 0 0,-1 0 0 0 0,1 0 0 0 0,-1 0 0 0 0,0 0-1 0 0,1 0 1 0 0,-1 0 0 0 0,1 0 0 0 0,-1 1 0 0 0,0-1 0 0 0,1 0 0 0 0,-1 0 0 0 0,0 1-1 0 0,1-1 1 0 0,-1 0 0 0 0,0 0 0 0 0,1 1 0 0 0,-1-1 0 0 0,0 0 0 0 0,0 1-1 0 0,1-1 1 0 0,-1 0 0 0 0,0 1 0 0 0,0-1 0 0 0,1 0 0 0 0,-1 1-1 0 0,5 6 0 0 0,-5-7 0 0 0,1 1 1 0 0,0-1 0 0 0,0 0 0 0 0,-1 1-1 0 0,1-1 1 0 0,0 0 0 0 0,0 0 0 0 0,0 1-1 0 0,0-1 1 0 0,-1 0 0 0 0,1 0 0 0 0,0 0-1 0 0,0 0 1 0 0,1 0-1 0 0,9 0 41 0 0,-7 1-31 0 0,-1-1 0 0 0,0 0 0 0 0,0 0-1 0 0,0 0 1 0 0,1 0 0 0 0,-1-1 0 0 0,0 1-1 0 0,0-1 1 0 0,0 0 0 0 0,1 0-10 0 0,-4 1 1 0 0,9-5 71 0 0,1 1 1 0 0,-2-2-1 0 0,1 1 1 0 0,0-1-73 0 0,1-3 94 0 0,0 4-62 0 0,-1 0-17 0 0,-4-5 0 0 0,-2 4-3 0 0,12-25 121 0 0,-2 13-122 0 0,1-6-1 0 0,-14 22-7 0 0,1 1 1 0 0,0-1-1 0 0,-1 0 0 0 0,1 0 0 0 0,-1 1 0 0 0,1-1 0 0 0,-1 0 0 0 0,0 0 1 0 0,0 0-1 0 0,0 0 0 0 0,0 1 0 0 0,0-1 0 0 0,0 0 0 0 0,0 0 0 0 0,-1 0-3 0 0,0-6 7 0 0,1-21 57 0 0,0 26-27 0 0,0 6-90 0 0,2 33 35 0 0,4-21 21 0 0,-1-5-4 0 0,-4-9 1 0 0,-1-1 0 0 0,1 1 0 0 0,-1 0 0 0 0,1 0 0 0 0,-1 1 0 0 0,1-1 0 0 0,-1 0 0 0 0,0 0 0 0 0,0 0 0 0 0,0 0 0 0 0,0 0 0 0 0,0 0 0 0 0,0 0 0 0 0,0 0 0 0 0,0 0 0 0 0,0 1 0 0 0,-1 27 0 0 0,1-13 0 0 0,0-15 0 0 0,0-1 0 0 0,0 1 0 0 0,0 0 0 0 0,0 0 0 0 0,0 0 0 0 0,0 0 0 0 0,0 0 0 0 0,0-1 0 0 0,1 1 0 0 0,-1 0 0 0 0,0 0 0 0 0,0 0 0 0 0,1-1 0 0 0,0 2 0 0 0,9 3 0 0 0,-5 6 0 0 0,2-9-12 0 0,0 1-40 0 0,-1 1-52 0 0,1 2-114 0 0,-2-3-174 0 0,8-3-6 0 0</inkml:trace>
  <inkml:trace contextRef="#ctx0" brushRef="#br2" timeOffset="122540.18">4008 5696 5584 0 0,'2'0'124'0'0,"0"0"-81"0"0,2 0-40 0 0,-2 0 43 0 0,0 0 70 0 0,-1 0 101 0 0,-2 0-215 0 0,1 0 0 0 0,-1 0-1 0 0,0 0 1 0 0,0 0 0 0 0,1 0 0 0 0,-1 0 0 0 0,0-1-1 0 0,1 1 1 0 0,-1 0 0 0 0,0 0 0 0 0,1 0-1 0 0,-1-1 1 0 0,1 1 0 0 0,-1 0 0 0 0,0-1-2 0 0,-3-6 41 0 0,0 3 73 0 0,-3 2 80 0 0,7 2-187 0 0,-1 0-1 0 0,1 0 1 0 0,0 0-1 0 0,0 0 1 0 0,0 0-1 0 0,0 0 1 0 0,0 0-1 0 0,0 0 1 0 0,0 0-1 0 0,0 0 1 0 0,0 0-1 0 0,0 0 1 0 0,-1 0 0 0 0,1 0-1 0 0,0 0 1 0 0,0 0-1 0 0,0 0 1 0 0,0 0-1 0 0,0 0 1 0 0,0 0-1 0 0,0 0 1 0 0,0 0-1 0 0,0 0 1 0 0,0 0-1 0 0,0 0 1 0 0,-1 0-1 0 0,1 0 1 0 0,0 0-1 0 0,0 0 1 0 0,0 0-1 0 0,0 0 1 0 0,0 0-1 0 0,0-1 1 0 0,0 1 0 0 0,0 0-1 0 0,0 0 1 0 0,0 0-1 0 0,0 0 1 0 0,0 0-1 0 0,0 0 1 0 0,0 0-1 0 0,0 0 1 0 0,0 0-1 0 0,0 0 1 0 0,0 0-1 0 0,0-1 1 0 0,0 1-1 0 0,0 0 1 0 0,0 0-1 0 0,0 0 1 0 0,0 0-1 0 0,0 0 1 0 0,0 0 0 0 0,0 0-1 0 0,0 0 1 0 0,0 0-1 0 0,0-1-6 0 0,0-3 176 0 0,-3-2 5 0 0,1 5-60 0 0,-3 0 61 0 0,1 0-12 0 0,0 1 51 0 0,3 0-206 0 0,0 0 1 0 0,1 0 0 0 0,-1 0 0 0 0,1 0-1 0 0,-1 0 1 0 0,1 0 0 0 0,-1 0-1 0 0,0-1 1 0 0,1 1 0 0 0,-1 0 0 0 0,1 0-1 0 0,-1-1 1 0 0,1 1 0 0 0,-1 0-1 0 0,1 0 1 0 0,-1-1 0 0 0,1 1 0 0 0,0-1-1 0 0,-1 1 1 0 0,1-1 0 0 0,-1 1-1 0 0,1 0 1 0 0,0-1 0 0 0,-1 0-16 0 0,1 0 17 0 0,-1 1-1 0 0,1-1 1 0 0,-1 1 0 0 0,1-1 0 0 0,-1 1-1 0 0,1-1 1 0 0,-1 1 0 0 0,1-1 0 0 0,-1 1-1 0 0,1-1 1 0 0,-1 1 0 0 0,0-1 0 0 0,1 1-1 0 0,-1 0 1 0 0,0 0 0 0 0,0-1 0 0 0,1 1-1 0 0,-1 0 1 0 0,0 0 0 0 0,1 0 0 0 0,-1 0-1 0 0,0-1 1 0 0,0 1 0 0 0,1 0 0 0 0,-1 1-17 0 0,-3-1 75 0 0,0 0 0 0 0,0-1 0 0 0,0 1 0 0 0,1-1 0 0 0,-1 1 0 0 0,0-1 0 0 0,0 0-75 0 0,-10-9 267 0 0,11 8-57 0 0,-1 1-97 0 0,0 0-64 0 0,-1 2-39 0 0,3 0 45 0 0,-30-1 260 0 0,16 2-175 0 0,8 3-92 0 0,7-4-44 0 0,-1 0 0 0 0,1 0-1 0 0,0 0 1 0 0,-1 0 0 0 0,1-1 0 0 0,-1 1 0 0 0,0 0 0 0 0,1-1 0 0 0,-1 0 0 0 0,1 1 0 0 0,-1-1 0 0 0,0 0-1 0 0,1 0 1 0 0,-1 1-4 0 0,1-2 2 0 0,1 1 0 0 0,-1 0-1 0 0,1 0 1 0 0,-1 0-1 0 0,1 0 1 0 0,-1 0-1 0 0,1 0 1 0 0,-1 0 0 0 0,1 0-1 0 0,-1 0 1 0 0,1 0-1 0 0,-1 0 1 0 0,1 1 0 0 0,-1-1-1 0 0,1 0 1 0 0,-1 0-1 0 0,1 0 1 0 0,-1 1 0 0 0,1-1-1 0 0,0 0 1 0 0,-1 0-1 0 0,1 1 1 0 0,-1-1-1 0 0,1 0 1 0 0,0 1 0 0 0,-1-1-1 0 0,1 1 1 0 0,0-1-1 0 0,0 0 1 0 0,-1 1 0 0 0,1-1-1 0 0,0 1-1 0 0,-5 6 13 0 0,-5-2 30 0 0,4 5-22 0 0,-4-4 22 0 0,5 4-32 0 0,-6-5-11 0 0,11-4 0 0 0,-1 0 0 0 0,1 0 0 0 0,0 0 0 0 0,-1-1 0 0 0,1 1 0 0 0,0 0 0 0 0,0 0 0 0 0,0 0 0 0 0,-1 0 0 0 0,1-1 0 0 0,0 1 0 0 0,0 0 0 0 0,0 0 0 0 0,1 1 0 0 0,1 13 0 0 0,3-7 0 0 0,-4-6 0 0 0,0-1 0 0 0,0 1 0 0 0,0-1 0 0 0,-1 1 0 0 0,1-1 0 0 0,0 1 0 0 0,-1-1 0 0 0,1 1 0 0 0,-1-1 0 0 0,1 1 0 0 0,-1 0 0 0 0,0-1 0 0 0,0 1 0 0 0,0 0 0 0 0,0-2 0 0 0,0 1 0 0 0,0 0 0 0 0,0-1 0 0 0,0 1 0 0 0,0-1 0 0 0,0 1 0 0 0,0-1 0 0 0,0 1 0 0 0,0-1 0 0 0,0 1 0 0 0,0-1 0 0 0,0 1 0 0 0,0 0 0 0 0,0-1 0 0 0,1 1 0 0 0,-1-1 0 0 0,0 1 0 0 0,0-1 0 0 0,1 1 0 0 0,-1-1 0 0 0,0 0 0 0 0,1 1 0 0 0,-1-1 0 0 0,0 1 0 0 0,1-1 0 0 0,-1 0 0 0 0,0 1 0 0 0,1-1 0 0 0,-1 0 0 0 0,1 1 0 0 0,-1-1 0 0 0,1 0 0 0 0,-1 0 0 0 0,1 1 0 0 0,-1-1 0 0 0,1 0 0 0 0,-1 0 0 0 0,1 0 0 0 0,-1 0 0 0 0,1 0 0 0 0,0 0 0 0 0,-1 0 0 0 0,1 0 0 0 0,5 2 0 0 0,13 9 0 0 0,-15-8 0 0 0,0 0 0 0 0,0-1 0 0 0,1 1 0 0 0,-1-1 0 0 0,3 1 0 0 0,19 2 0 0 0,-5 5-16 0 0,1-4-34 0 0,-15-4 39 0 0,1 0 0 0 0,-1 0 0 0 0,0 1 0 0 0,3 1 11 0 0,-3-1-12 0 0,0 0-1 0 0,0-1 1 0 0,7 2 12 0 0,-8-2-4 0 0,0-1-1 0 0,0 1 1 0 0,-1 0 0 0 0,1 1 0 0 0,-1-1 0 0 0,1 1 0 0 0,0 1 4 0 0,0 0-6 0 0,0-2 0 0 0,0 1 0 0 0,0-1 0 0 0,1 0 0 0 0,-1 0 0 0 0,5 1 6 0 0,-2-1-7 0 0,0 0 0 0 0,0 1 0 0 0,-1 0 0 0 0,1 1 7 0 0,0 0-2 0 0,-6-2 4 0 0,-1 0-1 0 0,1-1 1 0 0,0 0-1 0 0,0 0 1 0 0,0 0-1 0 0,0 0 0 0 0,0 0 1 0 0,0 0-1 0 0,1-1 1 0 0,-1 1-1 0 0,0-1 1 0 0,2 0-2 0 0,-2 0 5 0 0,-1-1 1 0 0,1 1 0 0 0,-1 1-1 0 0,0-1 1 0 0,1 0 0 0 0,-1 0-1 0 0,0 1 1 0 0,1 0 0 0 0,-1-1 0 0 0,0 1-1 0 0,0 0 1 0 0,1 0 0 0 0,-1 0-1 0 0,0 0 1 0 0,0 1 0 0 0,0-1-1 0 0,0 1 1 0 0,0-1 0 0 0,0 1-6 0 0,1 1 31 0 0,-1-1 0 0 0,1 0 0 0 0,-1 0 0 0 0,1 0 0 0 0,0-1 0 0 0,3 2-31 0 0,7 5 152 0 0,2 4 94 0 0,-2-2-81 0 0,-5-7-70 0 0,-2 1 12 0 0,-4 1 9 0 0,-2 4 91 0 0,0-8-200 0 0,0-1 1 0 0,0 0-1 0 0,0 1 0 0 0,0-1 0 0 0,0 1 0 0 0,0-1 0 0 0,0 1 0 0 0,0-1 0 0 0,0 0 0 0 0,0 1 0 0 0,0-1 1 0 0,-1 1-1 0 0,1-1 0 0 0,0 0 0 0 0,0 1 0 0 0,0-1 0 0 0,-1 1 0 0 0,1-1 0 0 0,0 0 0 0 0,0 1 1 0 0,-1-1-1 0 0,1 0 0 0 0,0 0 0 0 0,-1 1 0 0 0,1-1 0 0 0,0 0 0 0 0,-1 0 0 0 0,1 1 0 0 0,0-1 0 0 0,-1 0 1 0 0,1 0-8 0 0,-7 5 117 0 0,2 8 51 0 0,3-11-150 0 0,1 0 0 0 0,0 0 1 0 0,0 0-1 0 0,-1-1 0 0 0,1 1 1 0 0,-1 0-1 0 0,1-1 0 0 0,-1 1 1 0 0,0 0-19 0 0,-18 10 130 0 0,16-10-103 0 0,0 0 0 0 0,-1 1 1 0 0,1 0-1 0 0,1 0 1 0 0,-3 1-28 0 0,4-2 5 0 0,1 0 0 0 0,-1-1 0 0 0,0 1 1 0 0,0-1-1 0 0,0 0 0 0 0,0 0 0 0 0,0 0 1 0 0,-1 0-1 0 0,1 0 0 0 0,0 0 0 0 0,0-1 1 0 0,-1 1-1 0 0,1-1 0 0 0,-1 1-5 0 0,-10 2 7 0 0,-12 10 14 0 0,22-11-18 0 0,0 0 1 0 0,1 0 0 0 0,-1-1-1 0 0,0 1 1 0 0,0-1-1 0 0,-1 0 1 0 0,1 0-1 0 0,0 0 1 0 0,0 0-1 0 0,0 0 1 0 0,-1-1 0 0 0,-2 1-4 0 0,-4-2 1 0 0,5 0-3 0 0,0 1 1 0 0,0 0-1 0 0,1 0 0 0 0,-1 0 0 0 0,0 0 0 0 0,0 1 1 0 0,0 0-1 0 0,1 0 0 0 0,-3 0 2 0 0,0 4-26 0 0,-4 2-40 0 0,10-7 60 0 0,0 0 0 0 0,1 0 1 0 0,-1 1-1 0 0,0-1 0 0 0,0 0 1 0 0,1 0-1 0 0,-1 0 0 0 0,0 0 0 0 0,1 0 1 0 0,-1 0-1 0 0,0 0 0 0 0,0 0 1 0 0,1-1-1 0 0,-1 1 0 0 0,0 0 1 0 0,1 0-1 0 0,-1-1 0 0 0,0 1 6 0 0,-8-5-64 0 0,-2-1-42 0 0,2 4-26 0 0,7 2 2 0 0,1 0-118 0 0,-1-3-216 0 0,-11-10-14 0 0</inkml:trace>
  <inkml:trace contextRef="#ctx0" brushRef="#br2" timeOffset="122940.57">4371 5617 5792 0 0,'0'0'166'0'0,"2"3"-6"0"0,1-1-151 0 0,3 5 110 0 0,9 8 293 0 0,-12-10-349 0 0,-1-1 17 0 0,-2-3-60 0 0,0 0 0 0 0,1-1 0 0 0,-1 1 1 0 0,0 0-1 0 0,1-1 0 0 0,-1 1 0 0 0,0-1 0 0 0,1 1 0 0 0,-1 0 0 0 0,1-1 0 0 0,-1 1 0 0 0,1-1 1 0 0,-1 0-1 0 0,1 1 0 0 0,-1-1 0 0 0,1 1 0 0 0,-1-1 0 0 0,1 0 0 0 0,0 1 0 0 0,-1-1 0 0 0,1 0 1 0 0,0 1-21 0 0,4 1 93 0 0,2 4 161 0 0,3 10 176 0 0,-3 3-33 0 0,-4-9-199 0 0,-1-3-102 0 0,3 6 238 0 0,0 0 19 0 0,1 0-23 0 0,-1 0-37 0 0,3 4-30 0 0,21 28 536 0 0,-21-33-595 0 0,-1-1 27 0 0,-1-1-38 0 0,4 5 70 0 0,6 21 269 0 0,-11-23-331 0 0,1 2 45 0 0,-4-7-181 0 0,1 0 37 0 0,1 2 60 0 0,0-1 0 0 0,0 0 0 0 0,1 0 0 0 0,1 1-162 0 0,-3-7 33 0 0,-2 1 1 0 0,1-1-1 0 0,0 0 0 0 0,-1 1 0 0 0,1 0 1 0 0,-1 2-34 0 0,2 9 140 0 0,-2 3 39 0 0,2-3-30 0 0,7-1 22 0 0,-10-13-34 0 0,-2 0-60 0 0,-5 2-19 0 0,6-2-10 0 0,1-1-38 0 0,-1 1 1 0 0,1-1-1 0 0,0 1 1 0 0,-1 0-1 0 0,1-1 1 0 0,0 1 0 0 0,0 0-1 0 0,-1-1 1 0 0,1 1-1 0 0,0 0 1 0 0,0-1-1 0 0,0 1 1 0 0,0 0 0 0 0,0-1-1 0 0,0 1-10 0 0,0 2 152 0 0,0-3-6 0 0,0 0-2 0 0,0 0-8 0 0,0 0-35 0 0,0 0-18 0 0,0-3-3 0 0,3-9-18 0 0,7-2-34 0 0,-6 8 19 0 0,-3-2-38 0 0,0 1-1 0 0,12-17 32 0 0,0 3-26 0 0,-6 7-16 0 0,-4 6 0 0 0,1 0 0 0 0,1 0 0 0 0,-1 0 0 0 0,2 1 0 0 0,-1 0 0 0 0,1 0 0 0 0,4-5 2 0 0,3-4-64 0 0,-11 12 57 0 0,3-3-31 0 0,2 3-39 0 0,-3 1 36 0 0,5-2-24 0 0,-8 4 49 0 0,1 0 0 0 0,-1 0 1 0 0,1 0-1 0 0,-1 1 0 0 0,1-1 1 0 0,-1 0-1 0 0,1 1 0 0 0,0-1 1 0 0,-1 1-1 0 0,1-1 1 0 0,1 1 15 0 0,3 3-94 0 0,14 17-17 0 0,-11-12 102 0 0,6 11-44 0 0,-8-8 42 0 0,-3-5 7 0 0,0 1 1 0 0,0-2 0 0 0,1 1 0 0 0,3 4 3 0 0,4 6-41 0 0,1 11 28 0 0,-4-7 3 0 0,4 3-39 0 0,0 1 45 0 0,-10-11-12 0 0,-3-10-62 0 0,3-1-3 0 0,7 9 8 0 0,-7-8-23 0 0,-3-3-100 0 0,2 0-42 0 0,0 0 247 0 0,-1 0-34 0 0,0 0-33 0 0,1 0-34 0 0,0 0-35 0 0,0 0-36 0 0,-1 0-36 0 0,1 0-37 0 0,0 0-37 0 0,0 0-39 0 0,0 0-39 0 0,1 0-40 0 0,-1 0-39 0 0,0 0-42 0 0,-1 0-42 0 0,1 0-42 0 0,5 0-1168 0 0,2 0-976 0 0</inkml:trace>
  <inkml:trace contextRef="#ctx0" brushRef="#br2" timeOffset="123287.79">5270 5885 7080 0 0,'0'3'157'0'0,"0"1"-82"0"0,0-4-71 0 0,0 0-1 0 0,1 1 1 0 0,-1-1-1 0 0,0 0 1 0 0,0 0-1 0 0,0 1 1 0 0,0-1-1 0 0,0 0 1 0 0,0 0-1 0 0,0 1 1 0 0,0-1-1 0 0,0 0 0 0 0,-1 0 1 0 0,1 0-1 0 0,0 1 1 0 0,0-1-1 0 0,0 0 1 0 0,0 0-1 0 0,0 0 1 0 0,0 1-1 0 0,0-1 1 0 0,0 0-1 0 0,-1 0 1 0 0,1 0-1 0 0,0 1 1 0 0,0-1-1 0 0,0 0 0 0 0,0 0 1 0 0,-1 0-1 0 0,1 0 1 0 0,0 0-1 0 0,0 1 1 0 0,0-1-1 0 0,-1 0 1 0 0,1 0-4 0 0,-10 5 121 0 0,-9 5 105 0 0,8-5-188 0 0,10-5-39 0 0,0 0 1 0 0,0 1 0 0 0,0-1 0 0 0,0 1 0 0 0,0-1 0 0 0,0 1 0 0 0,0-1-1 0 0,0 1 1 0 0,0 0 0 0 0,0 0 0 0 0,0-1 0 0 0,0 1 0 0 0,0 0-1 0 0,0 0 1 0 0,1 0 0 0 0,-1 0 0 0 0,0 0 0 0 0,0 0 0 0 0,-1 4 6 0 0,-2 2 82 0 0,-3-3 107 0 0,2-1-95 0 0,4-3-80 0 0,0 1 0 0 0,0-1 0 0 0,1 1 0 0 0,-1-1 0 0 0,0 1 0 0 0,0-1 0 0 0,1 1 0 0 0,-1 0 0 0 0,0-1 0 0 0,1 1 0 0 0,-1 0 0 0 0,1 0 0 0 0,-1-1 0 0 0,1 1 0 0 0,-1 0-20 0 0,-2 13 387 0 0,3-12-319 0 0,0 1 0 0 0,0-1 0 0 0,-1 0-1 0 0,1 1 1 0 0,-1-1 0 0 0,0 0 0 0 0,1 0-1 0 0,-1 1-67 0 0,-13 20 454 0 0,6-8-194 0 0,3-6-120 0 0,3-1 26 0 0,2-6-136 0 0,1 0 0 0 0,-1-1 0 0 0,1 1 0 0 0,-1-1 1 0 0,1 1-1 0 0,-1-1 0 0 0,1 1 0 0 0,0-1 0 0 0,0 0 1 0 0,-1 1-1 0 0,1-1-30 0 0,5 9 208 0 0,-4 1 63 0 0,-1-4-150 0 0,1 0 37 0 0,-1-5-70 0 0,0 0 0 0 0,1 1 1 0 0,-1-1-1 0 0,0 0 0 0 0,1 0 0 0 0,-1 0 0 0 0,3 2-88 0 0,3 2 234 0 0,2 0-47 0 0,4-3 95 0 0,-13-3-278 0 0,0 0 1 0 0,0-1 0 0 0,0 1 0 0 0,1 0-1 0 0,-1 0 1 0 0,0 0 0 0 0,0 0 0 0 0,0 0-1 0 0,0 0 1 0 0,0 0 0 0 0,0 0 0 0 0,0 0-1 0 0,0 0 1 0 0,0 0 0 0 0,0 0 0 0 0,1 0-1 0 0,-1 0 1 0 0,0 0 0 0 0,0 0 0 0 0,0 1-1 0 0,0-1 1 0 0,0 0 0 0 0,0 0 0 0 0,0 0-1 0 0,0 0 1 0 0,0 0 0 0 0,0 0 0 0 0,0 0-1 0 0,0 0 1 0 0,1 0 0 0 0,-1 0 0 0 0,0 0-1 0 0,0 0 1 0 0,0 0 0 0 0,0 0 0 0 0,0 0-1 0 0,0 1 1 0 0,0-1 0 0 0,0 0 0 0 0,0 0-1 0 0,0 0 1 0 0,0 0 0 0 0,0 0 0 0 0,0 0-1 0 0,0 0 1 0 0,0 0 0 0 0,0 0 0 0 0,0 0-1 0 0,0 0 1 0 0,0 1 0 0 0,0-1-1 0 0,0 0 1 0 0,0 0 0 0 0,0 0 0 0 0,0 0-1 0 0,0 0 1 0 0,0 0-5 0 0,0 1 10 0 0,0-1 0 0 0,0 1 0 0 0,0-1 1 0 0,0 1-1 0 0,0-1 0 0 0,0 1 0 0 0,0-1 0 0 0,0 0 0 0 0,0 1 0 0 0,0-1 0 0 0,1 1 0 0 0,-1-1 0 0 0,0 1 0 0 0,0-1 0 0 0,0 1 0 0 0,1-1 0 0 0,-1 0 0 0 0,0 1 0 0 0,1-1 1 0 0,-1 0-1 0 0,0 1 0 0 0,1-1 0 0 0,-1 0 0 0 0,0 1 0 0 0,1-1 0 0 0,-1 0 0 0 0,1 0 0 0 0,-1 1 0 0 0,0-1 0 0 0,1 0-10 0 0,16 1 277 0 0,-12-1-206 0 0,-3 0 133 0 0,1 0-18 0 0,1 1-118 0 0,-2-1-36 0 0,1 0 0 0 0,-1 0-1 0 0,0 0 1 0 0,1 0 0 0 0,-1-1-1 0 0,0 1 1 0 0,1 0 0 0 0,-1-1 0 0 0,2 0-32 0 0,1-2 57 0 0,26-14 255 0 0,-20 8-209 0 0,0-2-17 0 0,13-11 72 0 0,-14 7-114 0 0,-1-5 0 0 0,-7 14-3 0 0,1 1-1 0 0,-1 0 1 0 0,1 0-1 0 0,0 0 1 0 0,0 0 0 0 0,3-4-41 0 0,-3 6 138 0 0,-2-1-62 0 0,-1 0-43 0 0,0-1-31 0 0,-1 3 18 0 0,1-9-79 0 0,1-1-54 0 0,-1 11 87 0 0,0-1 0 0 0,0 0 0 0 0,0 1 0 0 0,0-1 0 0 0,0 0 0 0 0,0 1 0 0 0,0-1 0 0 0,-1 1 0 0 0,1-1 0 0 0,-1 1 0 0 0,1-1 1 0 0,-1 0-1 0 0,0 1 26 0 0,-9-4-247 0 0,5-9-129 0 0,-6 1-59 0 0,10 12-15 0 0,0-1 55 0 0,0 1 49 0 0,0 0 42 0 0,1 0-14 0 0,0-1 43 0 0,0 1-15 0 0,0-1-99 0 0,0 1-61 0 0,0 0 105 0 0,0 0 6 0 0,-1 0-62 0 0,-3-1-1278 0 0,-5 1-946 0 0</inkml:trace>
  <inkml:trace contextRef="#ctx0" brushRef="#br2" timeOffset="123871.39">5585 5838 6072 0 0,'14'13'133'0'0,"-12"-10"23"0"0,-2-1 12 0 0,0 11-50 0 0,0-7-67 0 0,0 2-46 0 0,0 10 70 0 0,0-12-12 0 0,0 0 58 0 0,0 0 49 0 0,0-1 39 0 0,0 3 110 0 0,0 14 684 0 0,0-13-605 0 0,0 0-101 0 0,0-1-79 0 0,3 5 160 0 0,2-3-77 0 0,0-2-94 0 0,1 3 88 0 0,-3-2-79 0 0,4 0 57 0 0,-4-6-11 0 0,-2 0-89 0 0,0-1-57 0 0,-2 1-53 0 0,1 0-24 0 0,1-1 51 0 0,10 3 230 0 0,-6 6-21 0 0,6-6-3 0 0,-7 2-108 0 0,0-3-23 0 0,6-2-36 0 0,0-1-10 0 0,-7-1-86 0 0,0 0 0 0 0,0 1 1 0 0,0-1-1 0 0,-1 0 0 0 0,1 0 1 0 0,0-1-1 0 0,0 1 1 0 0,0-1-1 0 0,-1 1 0 0 0,1-1 1 0 0,1 0-34 0 0,0-6 104 0 0,-4 7-97 0 0,1-1-1 0 0,-1 1 1 0 0,0-1 0 0 0,0 1 0 0 0,1-1-1 0 0,-1 1 1 0 0,0 0 0 0 0,1-1 0 0 0,-1 1-1 0 0,0 0 1 0 0,1-1 0 0 0,-1 1 0 0 0,1 0-1 0 0,-1 0 1 0 0,0-1 0 0 0,1 1-1 0 0,-1 0 1 0 0,1 0 0 0 0,-1 0 0 0 0,1-1-1 0 0,-1 1 1 0 0,1 0 0 0 0,-1 0 0 0 0,1 0-1 0 0,-1 0 1 0 0,1 0 0 0 0,-1 0 0 0 0,1 0-1 0 0,-1 0 1 0 0,1 0 0 0 0,-1 0 0 0 0,1 0-7 0 0,1 0 17 0 0,-1 0 0 0 0,1 0 0 0 0,0 0 0 0 0,-1 0 1 0 0,1-1-1 0 0,0 1 0 0 0,-1-1 0 0 0,1 0 1 0 0,-1 1-1 0 0,1-1 0 0 0,-1 0 0 0 0,1 0 1 0 0,-1 0-1 0 0,1 0-17 0 0,6-4 65 0 0,-3 3-36 0 0,-5 2-24 0 0,1-1-1 0 0,0 1 1 0 0,-1 0 0 0 0,1 0 0 0 0,-1-1 0 0 0,1 1 0 0 0,0 0-1 0 0,-1-1 1 0 0,1 1 0 0 0,-1-1 0 0 0,1 1 0 0 0,-1-1 0 0 0,1 1-1 0 0,-1-1 1 0 0,1 1 0 0 0,-1-1 0 0 0,0 0 0 0 0,1 1 0 0 0,-1-1 0 0 0,0 1-1 0 0,0-1 1 0 0,1 0-5 0 0,1-4 12 0 0,-1 4-10 0 0,-1 0 0 0 0,1 0 0 0 0,0 0 0 0 0,-1 0 0 0 0,1 1 0 0 0,0-1 0 0 0,0 0 0 0 0,0 0 0 0 0,0 1 0 0 0,0-1 0 0 0,0 0-1 0 0,0 1 1 0 0,0-1 0 0 0,0 1 0 0 0,0 0 0 0 0,0-1-2 0 0,10-5 60 0 0,-9 3-54 0 0,-1 1 1 0 0,1 0-1 0 0,-1 0 1 0 0,0 0-1 0 0,0-1 1 0 0,0 1-1 0 0,0-1 1 0 0,0 0-7 0 0,0 1 6 0 0,-1 0 0 0 0,1-1-1 0 0,0 1 1 0 0,1-1 0 0 0,-1 1 0 0 0,0 0-1 0 0,1 0 1 0 0,-1-1-6 0 0,11-3 40 0 0,-11 6-39 0 0,0-1 0 0 0,0 1-1 0 0,0-1 1 0 0,0 1 0 0 0,0-1 0 0 0,0 1 0 0 0,0-1 0 0 0,0 0 0 0 0,-1 0-1 0 0,1 1 1 0 0,0-1 0 0 0,0 0 0 0 0,0 0 0 0 0,-1 0 0 0 0,1 0 0 0 0,0 0-1 0 0,4-15 0 0 0,8 0 0 0 0,0 3 10 0 0,-9 8 35 0 0,-4-1-35 0 0,2 2-11 0 0,-2 3 1 0 0,1 1 1 0 0,-1 0 0 0 0,1-1-1 0 0,0 1 1 0 0,-1 0 0 0 0,1 0 0 0 0,0-1-1 0 0,-1 1 1 0 0,1 0 0 0 0,0 0-1 0 0,-1 0 1 0 0,1 0 0 0 0,0 0 0 0 0,-1 0-1 0 0,1 0 0 0 0,4 3 43 0 0,6 10-32 0 0,-6-2-9 0 0,6 7-19 0 0,-8-13-67 0 0,-2 2 53 0 0,0-1 9 0 0,8 6-21 0 0,2 2 16 0 0,0 7-31 0 0,-8-15 42 0 0,-1-3-4 0 0,22 20 2 0 0,-22-22 22 0 0,-1 1 1 0 0,1-1-1 0 0,-1 1 0 0 0,1-1 0 0 0,-1 0 1 0 0,1 0-1 0 0,0 0 0 0 0,0 0 0 0 0,-1 0 1 0 0,1 0-1 0 0,2 0-4 0 0,2 0 3 0 0,-1 0 0 0 0,1-1-1 0 0,0 0 1 0 0,4 0-3 0 0,14 0 12 0 0,-23 0-8 0 0,0 0 0 0 0,-1 0 1 0 0,1 0-1 0 0,0 0 0 0 0,-1 0 1 0 0,1 0-1 0 0,0-1 1 0 0,-1 1-1 0 0,1 0 0 0 0,0 0 1 0 0,-1 0-1 0 0,1-1 0 0 0,0 1 1 0 0,-1 0-1 0 0,1-1 1 0 0,-1 1-1 0 0,1 0 0 0 0,-1-1 1 0 0,1 1-1 0 0,-1-1 1 0 0,1 1-1 0 0,-1-1 0 0 0,1 1 1 0 0,-1-1-1 0 0,1 1 0 0 0,-1-1-4 0 0,0 0 5 0 0,1 1-1 0 0,-1-1 0 0 0,1 1 0 0 0,-1-1 1 0 0,0 1-1 0 0,1-1 0 0 0,-1 1 0 0 0,1-1 1 0 0,0 1-1 0 0,-1-1 0 0 0,1 1 0 0 0,-1 0 0 0 0,1-1 1 0 0,0 1-1 0 0,-1 0 0 0 0,1 0 0 0 0,0-1 1 0 0,-1 1-1 0 0,1 0 0 0 0,0 0 0 0 0,-1 0 1 0 0,1 0-1 0 0,0 0 0 0 0,-1 0 0 0 0,1 0 1 0 0,0 0-5 0 0,0 0 11 0 0,1 0 0 0 0,0 0 0 0 0,-1 0 0 0 0,1-1 0 0 0,-1 1 0 0 0,1 0 0 0 0,-1-1 1 0 0,1 1-1 0 0,-1-1 0 0 0,2 0-11 0 0,-2 0 12 0 0,0 1 0 0 0,0-1 0 0 0,-1 0 0 0 0,1 0 1 0 0,0 1-1 0 0,0-1 0 0 0,0 0 0 0 0,0 0 0 0 0,-1 0 0 0 0,1 0 1 0 0,0 0-1 0 0,-1 0 0 0 0,1 0-12 0 0,1-4 57 0 0,-2 5-42 0 0,1-1 0 0 0,-1 0-1 0 0,0 1 1 0 0,0-1 0 0 0,1 0 0 0 0,-1 1 0 0 0,1-1-1 0 0,-1 1 1 0 0,0-1 0 0 0,1 1 0 0 0,-1-1 0 0 0,1 1-1 0 0,-1-1 1 0 0,1 1 0 0 0,-1-1 0 0 0,1 1 0 0 0,0 0-1 0 0,-1-1 1 0 0,1 1 0 0 0,0 0 0 0 0,-1-1 0 0 0,1 1-15 0 0,4-2 60 0 0,11-11 126 0 0,-9 5-166 0 0,-4 6-32 0 0,0 0 0 0 0,-1-1 0 0 0,1 1 1 0 0,-1-1-1 0 0,0 0 0 0 0,0 0 0 0 0,0 0 0 0 0,1-1 12 0 0,-1-11 17 0 0,1 0-7 0 0,8 1 50 0 0,-8 6 43 0 0,-6-1-66 0 0,3 8-22 0 0,-6-9 43 0 0,-2-3 20 0 0,-5-11 57 0 0,9 13-120 0 0,3 10-15 0 0,1-1 0 0 0,0 1 0 0 0,-1 0 0 0 0,1 0 0 0 0,-1 0 0 0 0,1 0 0 0 0,-1 0 0 0 0,0 0 0 0 0,1 0 0 0 0,-1 0 0 0 0,0 0 0 0 0,0 0 0 0 0,0 1 0 0 0,1-1 0 0 0,-1 0 0 0 0,0 0 0 0 0,0 1 0 0 0,-1-1 1 0 0,-45-23-92 0 0,35 18 5 0 0,0 0-68 0 0,0 0-89 0 0,0 0-110 0 0,-19 1-978 0 0,15-8 645 0 0</inkml:trace>
  <inkml:trace contextRef="#ctx0" brushRef="#br2" timeOffset="125336.92">6832 5696 3584 0 0,'0'0'101'0'0,"0"2"1"0"0,0 2-77 0 0,0 21-29 0 0,0-17 37 0 0,2-2 60 0 0,1-1 45 0 0,0 0 33 0 0,-2-3-113 0 0,0-1 1 0 0,-1 1-1 0 0,1-1 1 0 0,0 1 0 0 0,0 0-1 0 0,-1-1 1 0 0,1 1-1 0 0,-1 0 1 0 0,1-1-1 0 0,-1 1 1 0 0,0 0-1 0 0,0 0 1 0 0,1 0-59 0 0,0 9 440 0 0,1 0-105 0 0,3 2-39 0 0,4 4 16 0 0,-1-2-68 0 0,-5-6-49 0 0,1 2 66 0 0,-1-1-55 0 0,-1 0-13 0 0,2 5 25 0 0,0 4 60 0 0,0-5-30 0 0,7 7 210 0 0,-6 8-2 0 0,6 2 0 0 0,-11-29-434 0 0,8 26 437 0 0,0-10-102 0 0,-6-11-172 0 0,-1 0-42 0 0,0 2-12 0 0,-2 4 21 0 0,0-5-17 0 0,1 3 53 0 0,0-9-143 0 0,-1 0-1 0 0,1 0 1 0 0,0 0-1 0 0,1 0 0 0 0,-1 0 1 0 0,0 0-1 0 0,0 0 1 0 0,1-1-1 0 0,-1 1 1 0 0,1 0-1 0 0,0 1-44 0 0,4 5 145 0 0,0 2 55 0 0,-2 3 50 0 0,-3-8-196 0 0,0 0 73 0 0,0 16 495 0 0,0-13-407 0 0,0-5-142 0 0,0 0-59 0 0,0-1 153 0 0,0-2 1 0 0,0 0-18 0 0,0 0-66 0 0,0 0-4 0 0,0 0 8 0 0,-3-2-13 0 0,-7-11 12 0 0,9 11-81 0 0,1 1 0 0 0,-1 0 1 0 0,1-1-1 0 0,0 1 0 0 0,-1 0 1 0 0,1-1-1 0 0,0 1 0 0 0,0-1 1 0 0,0 1-1 0 0,0-1-6 0 0,-2-16 23 0 0,-3 7-6 0 0,4 8-13 0 0,-1 0 0 0 0,1 0 0 0 0,0 0 0 0 0,0 0 0 0 0,0-1 0 0 0,1 1 0 0 0,-1 0 1 0 0,1-1-1 0 0,-1-1-4 0 0,1 2 0 0 0,0-1 0 0 0,0 1 0 0 0,-1 0 0 0 0,0 0 0 0 0,1 0 0 0 0,-1-1 0 0 0,0 1 0 0 0,-1 0 0 0 0,1 0 0 0 0,-5-13 0 0 0,4 3 0 0 0,0-1 0 0 0,1 0 0 0 0,1 0 0 0 0,0 0 0 0 0,1-7 0 0 0,1-15 0 0 0,-2-4-2 0 0,0 2-47 0 0,0-2-67 0 0,0-2-87 0 0,0 34 158 0 0,1 0-1 0 0,1 0 0 0 0,0 0 1 0 0,0 0-1 0 0,3-8 46 0 0,-4 14-10 0 0,4-35-224 0 0,6 14 149 0 0,-5 11-9 0 0,0 7 66 0 0,-3 3 5 0 0,1-1-52 0 0,0 3 37 0 0,6 3 10 0 0,-9-3 17 0 0,3 2 2 0 0,21 12-78 0 0,-19-3 57 0 0,-6-10 27 0 0,1 0-1 0 0,-1 0 1 0 0,1 0 0 0 0,-1 0-1 0 0,1 0 1 0 0,0 0 0 0 0,-1 0-1 0 0,1 0 1 0 0,0 0 0 0 0,-1 0 0 0 0,1 0-1 0 0,0-1 1 0 0,0 1 0 0 0,0 0-1 0 0,0-1 1 0 0,0 1 3 0 0,3 1-6 0 0,-1 1-1 0 0,1-1 1 0 0,-1 0 0 0 0,0 1 0 0 0,1 0 0 0 0,-1 0-1 0 0,0 0 1 0 0,-1 0 0 0 0,1 0 0 0 0,-1 1-1 0 0,1-1 1 0 0,-1 1 0 0 0,0 0 0 0 0,0 0 0 0 0,0 0 6 0 0,0 12-14 0 0,1 0-32 0 0,2-8 33 0 0,-4-7 13 0 0,0 1 0 0 0,0-1 0 0 0,0 0 0 0 0,-1 1 0 0 0,1-1 0 0 0,0 1 0 0 0,-1 0 0 0 0,1-1 0 0 0,-1 1 0 0 0,0-1 0 0 0,1 1 0 0 0,-1 0 1 0 0,0-1-1 0 0,0 1 0 0 0,0 61 0 0 0,0-62 0 0 0,0-1 0 0 0,0 1 0 0 0,1-1 0 0 0,-1 1 0 0 0,0-1 0 0 0,0 1 0 0 0,0-1 0 0 0,0 1 0 0 0,0-1 0 0 0,-1 1 0 0 0,1-1 0 0 0,0 1 0 0 0,0-1 0 0 0,0 1 0 0 0,0-1 0 0 0,0 1 0 0 0,-1-1 0 0 0,1 1 0 0 0,0-1 0 0 0,0 0 0 0 0,-1 1 0 0 0,1-1 0 0 0,0 1 0 0 0,-1-1 0 0 0,1 0 0 0 0,-1 1 0 0 0,1-1 0 0 0,0 0 0 0 0,-1 0 0 0 0,1 1 0 0 0,-1-1 0 0 0,1 0 0 0 0,-7 5 0 0 0,2 5 0 0 0,-2-5-3 0 0,7-5 4 0 0,-1 0-1 0 0,1 0 1 0 0,-1 1-1 0 0,1-1 1 0 0,0 0-1 0 0,-1 1 1 0 0,1-1-1 0 0,-1 0 1 0 0,1 1-1 0 0,0-1 1 0 0,-1 0-1 0 0,1 1 1 0 0,0-1-1 0 0,0 1 1 0 0,-1-1-1 0 0,1 0 1 0 0,0 1-1 0 0,0-1 1 0 0,0 1-1 0 0,-1-1 1 0 0,1 1-1 0 0,0-1 0 0 0,0 1 1 0 0,0-1-1 0 0,0 1 1 0 0,0-1-1 0 0,0 1 1 0 0,0-1-1 0 0,0 1 1 0 0,0-1-1 0 0,0 1 1 0 0,1 0-1 0 0,-1-1 2 0 0,0 1 0 0 0,0-1 0 0 0,0 1 0 0 0,0-1 0 0 0,0 1 0 0 0,0-1 0 0 0,0 1 0 0 0,0-1 0 0 0,0 1 0 0 0,0-1 0 0 0,0 1 0 0 0,0-1 0 0 0,0 1-1 0 0,-1-1 1 0 0,1 1 0 0 0,0-1 0 0 0,0 0 0 0 0,0 1 0 0 0,-1-1 0 0 0,1 1 0 0 0,0-1 0 0 0,-1 1 0 0 0,1-1 0 0 0,0 0 0 0 0,-1 1 0 0 0,1-1 0 0 0,0 0 0 0 0,-1 1 0 0 0,1-1 0 0 0,-1 0 0 0 0,1 0 0 0 0,-1 1-2 0 0,-6 3 4 0 0,3 3-4 0 0,4-7 0 0 0,0 1 0 0 0,-1-1 0 0 0,1 0 0 0 0,0 1 0 0 0,0-1 0 0 0,-1 1 0 0 0,1-1 0 0 0,0 0 0 0 0,-1 1 0 0 0,1-1 0 0 0,-1 0 0 0 0,1 1 0 0 0,0-1 0 0 0,-1 0 0 0 0,1 0 0 0 0,-1 1 0 0 0,1-1 0 0 0,-1 0 0 0 0,1 0 0 0 0,-1 0 0 0 0,1 0 0 0 0,-1 1 0 0 0,1-1 0 0 0,-1 0 0 0 0,1 0 0 0 0,-1 0 0 0 0,1 0 0 0 0,-1 0 0 0 0,1 0 0 0 0,-1 0 0 0 0,1 0 0 0 0,-1-1 0 0 0,-2 2-7 0 0,-6-1 10 0 0,7 0-39 0 0,0-1-38 0 0,3 3-86 0 0,-1 1 66 0 0,0 0 42 0 0,-3 2-1 0 0,3-5 6 0 0,-4 2-58 0 0,1-1-37 0 0,1-1-55 0 0,0 0-101 0 0,1 0-116 0 0,0 0-104 0 0,1 0 73 0 0,0 0-39 0 0,-1 0-568 0 0,1 0-445 0 0,0 0-847 0 0</inkml:trace>
  <inkml:trace contextRef="#ctx0" brushRef="#br2" timeOffset="125689.09">7447 5633 6992 0 0,'0'0'157'0'0,"-3"0"23"0"0,3 0-172 0 0,0 0 0 0 0,-1 0 0 0 0,1 0 1 0 0,-1 0-1 0 0,1 0 0 0 0,-1 0 0 0 0,1 0 0 0 0,0 0 0 0 0,-1 0 0 0 0,1 0 0 0 0,-1 0 0 0 0,1 0 0 0 0,0 0 1 0 0,-1 1-1 0 0,1-1 0 0 0,-1 0 0 0 0,1 0 0 0 0,0 0 0 0 0,-1 1 0 0 0,1-1 0 0 0,0 0 0 0 0,-1 1 0 0 0,1-1 1 0 0,0 0-1 0 0,0 1 0 0 0,-1-1 0 0 0,1 0 0 0 0,0 1 0 0 0,0-1 0 0 0,0 0 0 0 0,-1 1-8 0 0,-3 6 106 0 0,-7-2-72 0 0,6 6-34 0 0,1-9 0 0 0,-3 4 0 0 0,7-4 5 0 0,-1 0 1 0 0,0 1-1 0 0,1-1 1 0 0,0 1-1 0 0,0-1 1 0 0,0 1-1 0 0,0 1-5 0 0,-3 6 195 0 0,1-6-142 0 0,-6 16 130 0 0,6-12-82 0 0,1 2 41 0 0,1-8-110 0 0,0 0 0 0 0,-1 0 0 0 0,1-1 0 0 0,0 1 0 0 0,-1 0 0 0 0,1 0 0 0 0,-1-1 0 0 0,1 1 1 0 0,-1 0-1 0 0,0-1 0 0 0,0 1 0 0 0,0-1 0 0 0,0 1-32 0 0,-4 8 231 0 0,2 4 82 0 0,2 2 91 0 0,1-12-287 0 0,-1 0-1 0 0,1 1 1 0 0,0-1 0 0 0,0 0 0 0 0,0 1-1 0 0,1-1 1 0 0,0 0 0 0 0,0 1 0 0 0,1 3-117 0 0,0-5 70 0 0,0 0 38 0 0,14 13 539 0 0,-12-12-508 0 0,-3-2-117 0 0,0-1-35 0 0,4 3 214 0 0,-2-1-80 0 0,-1 0-50 0 0,1-1-41 0 0,-2 0 0 0 0,1-1 24 0 0,1 2 120 0 0,-1-2-64 0 0,1 0-41 0 0,1-1-40 0 0,0 0-8 0 0,-2 1 30 0 0,11 9 151 0 0,-13-10-199 0 0,0 0 1 0 0,1 0-1 0 0,-1 1 1 0 0,0-1-1 0 0,0 0 1 0 0,0 0-1 0 0,0 0 1 0 0,0 0-1 0 0,0 0 1 0 0,0 0-1 0 0,0 0 1 0 0,0 0-1 0 0,0 0 1 0 0,0 1-1 0 0,0-1 1 0 0,1 0-1 0 0,-1 0 1 0 0,0 0-1 0 0,0 0 1 0 0,0 0-1 0 0,0 0 1 0 0,0 0-1 0 0,0 0 1 0 0,0 0-1 0 0,1 0 1 0 0,-1 0-1 0 0,0 0 1 0 0,0 0-1 0 0,0 0 1 0 0,0 0-1 0 0,0 0 1 0 0,0 0-1 0 0,1 0 1 0 0,-1 0-1 0 0,0 0 1 0 0,0 0-1 0 0,0 0 1 0 0,0 0-1 0 0,0 0 1 0 0,0 0-1 0 0,0 0 1 0 0,1 0-1 0 0,-1 0 1 0 0,0-1-1 0 0,0 1 1 0 0,0 0 0 0 0,0 0-1 0 0,0 0 1 0 0,0 0-1 0 0,0 0 1 0 0,0 0-1 0 0,0 0 1 0 0,0 0-1 0 0,0 0 1 0 0,1-1-1 0 0,-1 1 1 0 0,0 0-4 0 0,14-9 205 0 0,-11 8-144 0 0,1 0 0 0 0,-1 0 0 0 0,1 1 0 0 0,-1-1 0 0 0,1 1 0 0 0,-1 0 0 0 0,1 0-61 0 0,1-3 216 0 0,16-17 188 0 0,-18 16-359 0 0,-1 2-46 0 0,2-3 120 0 0,-4-1-70 0 0,2 1-16 0 0,4 1 12 0 0,-5 4-44 0 0,-1-1 1 0 0,0 1-1 0 0,1 0 0 0 0,-1 0 0 0 0,1-1 1 0 0,-1 1-1 0 0,0 0 0 0 0,1-1 0 0 0,-1 1 1 0 0,0 0-1 0 0,1-1 0 0 0,-1 1 0 0 0,0-1 1 0 0,1 1-1 0 0,-1 0 0 0 0,0-1 0 0 0,0 1 1 0 0,0-1-1 0 0,1 1 0 0 0,-1-1 0 0 0,0 1 1 0 0,0-1-1 0 0,0 1 0 0 0,0-1 0 0 0,0 1 1 0 0,0-1-1 0 0,0 1 0 0 0,0-1 0 0 0,0 1 1 0 0,0-1-1 0 0,0 1 0 0 0,0-1-1 0 0,2-15 71 0 0,3 9-38 0 0,-4 7-32 0 0,-1-1 1 0 0,1 0-1 0 0,0 1 1 0 0,-1-1 0 0 0,1 0-1 0 0,-1 0 1 0 0,1 0-1 0 0,-1 0 1 0 0,1 1-1 0 0,-1-1 1 0 0,0 0-1 0 0,0 0 1 0 0,1 0-1 0 0,-1 0 1 0 0,0 0 0 0 0,0 0-1 0 0,0 0 1 0 0,0 0-1 0 0,0 0 1 0 0,0 0-1 0 0,0 0 1 0 0,0 0-1 0 0,0 0 1 0 0,0 0-1 0 0,-1 0 1 0 0,1 0 0 0 0,0 1-2 0 0,-11-14 12 0 0,8 8 18 0 0,3-4-62 0 0,1 8 16 0 0,-1 0 5 0 0,0 1-1 0 0,-1-1 0 0 0,1 0 0 0 0,0 1 1 0 0,-1-1-1 0 0,1 0 0 0 0,-1 1 1 0 0,1-1-1 0 0,-1 1 0 0 0,0-1 0 0 0,0 1 1 0 0,1-1-1 0 0,-1 1 0 0 0,0 0 1 0 0,0-1-1 0 0,0 1 0 0 0,-1 0 1 0 0,1-1 11 0 0,-2-1-181 0 0,2-1 61 0 0,1-5-88 0 0,1 7 78 0 0,-4-14-457 0 0,-10 0-19 0 0</inkml:trace>
  <inkml:trace contextRef="#ctx0" brushRef="#br2" timeOffset="126058.05">7999 5570 5840 0 0,'0'0'132'0'0,"-2"0"17"0"0,-10 0-3 0 0,2 0-49 0 0,-45 0 55 0 0,48-1-19 0 0,0 1 45 0 0,5 0-125 0 0,0 0 0 0 0,1 0 1 0 0,-1 0-1 0 0,1 1 0 0 0,-1-1 1 0 0,0 0-1 0 0,1 1 0 0 0,-1-1 0 0 0,0 1-53 0 0,-6 4 221 0 0,-2 1 93 0 0,-4-4 63 0 0,0-2 84 0 0,-2 0-62 0 0,0 0-52 0 0,-1 0-43 0 0,17 0-289 0 0,-1 0 0 0 0,1 0 1 0 0,-1 0-1 0 0,1 0 0 0 0,-1 0 0 0 0,1 0 1 0 0,-1 0-1 0 0,0 0 0 0 0,1 0 0 0 0,-1 0 0 0 0,1 1 1 0 0,-1-1-1 0 0,1 0 0 0 0,0 0 0 0 0,-1 0 0 0 0,1 0 1 0 0,-1 1-1 0 0,1-1 0 0 0,-1 0 0 0 0,1 1 0 0 0,-1-1 1 0 0,1 0-1 0 0,0 1 0 0 0,-1-1 0 0 0,1 0 1 0 0,0 1-1 0 0,-1-1 0 0 0,1 1 0 0 0,0-1-15 0 0,-8 8 310 0 0,6-8-257 0 0,-1 1 1 0 0,1-1 0 0 0,-1 1 0 0 0,1-1-1 0 0,-1 0 1 0 0,1 0 0 0 0,-2 0-54 0 0,4 0 14 0 0,-1 0-1 0 0,1 0 1 0 0,0 0 0 0 0,-1 0 0 0 0,1 0 0 0 0,0 0 0 0 0,-1 0-1 0 0,1 0 1 0 0,0 0 0 0 0,-1 0 0 0 0,1 0 0 0 0,0 0 0 0 0,0 0 0 0 0,-1 0-1 0 0,1 1 1 0 0,0-1 0 0 0,-1 0 0 0 0,1 0 0 0 0,0 0 0 0 0,0 0-1 0 0,-1 1 1 0 0,1-1 0 0 0,0 0 0 0 0,0 0 0 0 0,-1 1 0 0 0,1-1-14 0 0,-5 5 159 0 0,-10 10 368 0 0,11-11-428 0 0,2-2-76 0 0,-1 1 169 0 0,2 1-93 0 0,1 0-62 0 0,1 1-42 0 0,-1-2 44 0 0,0 10 45 0 0,0-11-10 0 0,0 1-14 0 0,0-1-56 0 0,1-1-1 0 0,-1 1 1 0 0,0 0 0 0 0,1-1 0 0 0,0 1 0 0 0,-1 0 0 0 0,1-1 0 0 0,0 1 0 0 0,-1-1 0 0 0,1 1 0 0 0,1 0-4 0 0,3 7 22 0 0,1 4-1 0 0,4-8 22 0 0,-3 6-32 0 0,-7-10-10 0 0,0 1-1 0 0,1-1 1 0 0,-1 0 0 0 0,1 0 0 0 0,-1 0-1 0 0,1 0 1 0 0,0-1 0 0 0,-1 1 0 0 0,1 0-1 0 0,0 0 1 0 0,0 0 0 0 0,0 0-1 0 0,-1-1 1 0 0,1 1 0 0 0,0 0 0 0 0,1 0-1 0 0,8 3 34 0 0,-8-3-27 0 0,1 0 0 0 0,-1 0 1 0 0,0 1-1 0 0,0-1 0 0 0,0 0 1 0 0,0 1-1 0 0,0-1 0 0 0,0 1 1 0 0,0 0-8 0 0,0 0 25 0 0,0-1 0 0 0,-1 1 1 0 0,1-1-1 0 0,0 0 0 0 0,0 1 1 0 0,0-1-1 0 0,1 0 0 0 0,-1 0 1 0 0,0 0-1 0 0,0-1 0 0 0,1 1 1 0 0,-1 0-1 0 0,0-1 0 0 0,0 0 1 0 0,1 1-1 0 0,-1-1 0 0 0,1 0 1 0 0,0 0-26 0 0,-3 0 9 0 0,1 0 1 0 0,-1 0 0 0 0,0-1 0 0 0,1 1 0 0 0,-1 0 0 0 0,0 0 0 0 0,1 0-1 0 0,-1 1 1 0 0,0-1 0 0 0,1 0 0 0 0,-1 0 0 0 0,0 0 0 0 0,1 0-1 0 0,-1 0 1 0 0,0 0 0 0 0,1 0 0 0 0,-1 0 0 0 0,0 1 0 0 0,0-1 0 0 0,1 0-1 0 0,-1 0 1 0 0,0 0 0 0 0,0 1 0 0 0,1-1 0 0 0,-1 0 0 0 0,0 0-10 0 0,9 7 168 0 0,2 0-43 0 0,2 0-45 0 0,-1-1-48 0 0,-12-6-32 0 0,6 0 8 0 0,1 1 5 0 0,-2 3 57 0 0,6 6-42 0 0,-9-7 30 0 0,-4-3-3 0 0,1 0-54 0 0,0 0 1 0 0,1 0-1 0 0,-1 0 1 0 0,0 0-1 0 0,1 0 0 0 0,-1 0 1 0 0,0 0-1 0 0,1 1 1 0 0,-1-1-1 0 0,0 0 1 0 0,1 0-1 0 0,-1 1 0 0 0,0-1 1 0 0,1 0-1 0 0,-1 1-1 0 0,-4 9 43 0 0,-8-5-32 0 0,-3 9-11 0 0,13-12-149 0 0,0 1 49 0 0,0-1 42 0 0,0 0 34 0 0,-6 1 72 0 0,-4 0 125 0 0,6-2-125 0 0,0 0-77 0 0,2-1-54 0 0,0 0-63 0 0,1 0-33 0 0,0-1-59 0 0,0 1-66 0 0,0 0-72 0 0,-1 0-207 0 0,2 0 240 0 0,0 0-35 0 0,1 0-38 0 0,-1-1-40 0 0,1 1-40 0 0,-1 0-43 0 0,-3 0-1082 0 0,-3 0-914 0 0</inkml:trace>
  <inkml:trace contextRef="#ctx0" brushRef="#br2" timeOffset="126342.59">8299 5349 9040 0 0,'0'0'200'0'0,"0"0"33"0"0,0 0 15 0 0,-3 2-36 0 0,-5 12-183 0 0,5-3 28 0 0,1 5 96 0 0,2-8-31 0 0,0 1 39 0 0,0-6-96 0 0,0 19 344 0 0,0 0-55 0 0,0 44 564 0 0,0-48-575 0 0,0 19 305 0 0,0-25-387 0 0,0 0 75 0 0,1-3-198 0 0,0-2-39 0 0,1 0-17 0 0,2 1-8 0 0,2 8 56 0 0,-5-7-48 0 0,0 1 36 0 0,-1-6-64 0 0,0 5-18 0 0,0-5 24 0 0,0 3 64 0 0,0 3 99 0 0,0-7-179 0 0,0 0 0 0 0,1 0 0 0 0,-1 0 0 0 0,1 0-1 0 0,0 0 1 0 0,0-1 0 0 0,0 2-44 0 0,7 14 276 0 0,-5-8-110 0 0,-3-4-86 0 0,0-6-80 0 0,0 32 66 0 0,0-26-36 0 0,1 12 61 0 0,3-13-28 0 0,4-3 37 0 0,-19-2-104 0 0,9 0-74 0 0,2 0 15 0 0,0 0-76 0 0,0 0-85 0 0,0 0 64 0 0,0 0-38 0 0,0 0-41 0 0,0 0-38 0 0,0 0-381 0 0,0 0 88 0 0,0 0-52 0 0,0 0-737 0 0,0 0-580 0 0,0 0-1103 0 0</inkml:trace>
  <inkml:trace contextRef="#ctx0" brushRef="#br2" timeOffset="126642.37">8094 5633 6648 0 0,'0'0'149'0'0,"0"0"23"0"0,0 0 12 0 0,2-3-25 0 0,12-7-127 0 0,-1 4-14 0 0,-11 3 10 0 0,4-4 35 0 0,17 2 36 0 0,-9-2-36 0 0,-13 6-54 0 0,0 0-1 0 0,1 1 1 0 0,-1-1 0 0 0,0 0-1 0 0,1 1 1 0 0,-1-1 0 0 0,1 1-1 0 0,0-1 1 0 0,-1 1 0 0 0,1 0-1 0 0,-1 0 1 0 0,1-1 0 0 0,-1 1-9 0 0,8 0 4 0 0,-1-1 0 0 0,0 0 0 0 0,0-1 0 0 0,0 1 0 0 0,1-2-4 0 0,-2 1-1 0 0,0 0 0 0 0,0 1 0 0 0,0 0 0 0 0,8 0 1 0 0,-13 1 0 0 0,1 0 0 0 0,-1 0 1 0 0,1-1-1 0 0,0 1 0 0 0,-1 0 0 0 0,1-1 1 0 0,-1 0-1 0 0,1 1 0 0 0,-1-1 1 0 0,1 0-1 0 0,-1 0 0 0 0,2-1 0 0 0,-2 0-1 0 0,0 1-1 0 0,1 0 1 0 0,-1 0 0 0 0,1 0-1 0 0,-1 1 1 0 0,1-1-1 0 0,-1 1 1 0 0,1-1 0 0 0,0 1-1 0 0,-1 0 1 0 0,1 0-1 0 0,1 0 2 0 0,25 0-66 0 0</inkml:trace>
  <inkml:trace contextRef="#ctx0" brushRef="#br2" timeOffset="126942.74">8693 5554 6768 0 0,'0'0'149'0'0,"0"0"23"0"0,0 0 12 0 0,-2 2-25 0 0,-11 9-127 0 0,0-5 20 0 0,1 0 109 0 0,5-2 15 0 0,-6 1 235 0 0,8 6 6 0 0,-9-6-5 0 0,10-3-293 0 0,0 2 37 0 0,-22 21 713 0 0,20-18-683 0 0,2 0-100 0 0,-12 25 699 0 0,8-17-407 0 0,0 1-40 0 0,8-15-302 0 0,-1 1-1 0 0,0 0 0 0 0,1 0 1 0 0,0 0-1 0 0,-1 0 0 0 0,1 0 0 0 0,0-1 1 0 0,0 1-1 0 0,0 0 0 0 0,0 0 1 0 0,1 1-36 0 0,-1-1 30 0 0,0 0 1 0 0,0 0 0 0 0,0 0-1 0 0,0 0 1 0 0,0 0-1 0 0,0 0 1 0 0,-1 0 0 0 0,1-1-1 0 0,0 1 1 0 0,-1 0 0 0 0,0 1-31 0 0,0 0 30 0 0,-5 11 177 0 0,6-14-196 0 0,1 1 0 0 0,-1 0 1 0 0,0 0-1 0 0,0-1 0 0 0,0 1 0 0 0,0 0 0 0 0,1-1 0 0 0,-1 1 1 0 0,0 0-1 0 0,1-1 0 0 0,-1 1 0 0 0,1-1 0 0 0,-1 1 1 0 0,1 0-1 0 0,-1-1 0 0 0,1 1 0 0 0,-1-1 0 0 0,1 1-11 0 0,2 2 146 0 0,-2-1-51 0 0,0 1-30 0 0,-2 0-30 0 0,1 0-11 0 0,1-1 29 0 0,0-2-40 0 0,-1 0 0 0 0,1 1 0 0 0,0-1-1 0 0,-1 0 1 0 0,1 1 0 0 0,0-1 0 0 0,-1 0 0 0 0,1 0 0 0 0,0 0 0 0 0,-1 0 0 0 0,1 0 0 0 0,0 0 0 0 0,-1 0 0 0 0,1 0 0 0 0,0 0-13 0 0,-1 0 3 0 0,0 0-1 0 0,0 0 1 0 0,0 0-1 0 0,0 0 1 0 0,0 0-1 0 0,0 0 0 0 0,0 0 1 0 0,0 0-1 0 0,1 0 1 0 0,-1 0-1 0 0,0 0 1 0 0,0 0-1 0 0,0 0 1 0 0,0 0-1 0 0,0 0 1 0 0,0 0-1 0 0,0 0 0 0 0,0 0 1 0 0,0 0-1 0 0,0 0 1 0 0,1 0-1 0 0,-1 0 1 0 0,0 0-1 0 0,0 0 1 0 0,0 0-1 0 0,0 0 1 0 0,0 1-1 0 0,0-1 0 0 0,0 0 1 0 0,0 0-1 0 0,0 0 1 0 0,0 0-1 0 0,0 0 1 0 0,0 0-1 0 0,0 0 1 0 0,0 0-1 0 0,0 0 1 0 0,0 0-1 0 0,0 0 0 0 0,1 0 1 0 0,-1 1-1 0 0,0-1 1 0 0,0 0-1 0 0,0 0 1 0 0,0 0-1 0 0,0 0 1 0 0,0 0-1 0 0,0 0 1 0 0,0 0-1 0 0,0 0 0 0 0,0 0 1 0 0,0 0-1 0 0,0 1 1 0 0,-1-1-1 0 0,1 0 1 0 0,0 0-1 0 0,0 0-2 0 0,0 0 6 0 0,0 1-1 0 0,0-1 1 0 0,0 1-1 0 0,0-1 1 0 0,0 1 0 0 0,0-1-1 0 0,0 1 1 0 0,0-1-1 0 0,1 1 1 0 0,-1-1-1 0 0,0 1 1 0 0,0-1-1 0 0,0 1 1 0 0,0-1 0 0 0,1 1-1 0 0,-1-1 1 0 0,0 0-1 0 0,1 1 1 0 0,-1-1-1 0 0,0 1 1 0 0,1-1-1 0 0,-1 0 1 0 0,0 1 0 0 0,1-1-1 0 0,-1 0 1 0 0,0 0-1 0 0,1 1 1 0 0,-1-1-1 0 0,1 0 1 0 0,-1 0-1 0 0,1 1 1 0 0,-1-1 0 0 0,1 0-1 0 0,-1 0 1 0 0,1 0-1 0 0,-1 0 1 0 0,1 0-1 0 0,-1 0 1 0 0,1 0-1 0 0,-1 0 1 0 0,1 0 0 0 0,0 0-6 0 0,1 0 112 0 0,1 0 0 0 0,-2 0-108 0 0,4 0 57 0 0,11-1 157 0 0,-12-1-184 0 0,1-8-1 0 0,6 5 26 0 0,-6-6-31 0 0,20-3 45 0 0,-21 12-66 0 0,6-2 31 0 0,-9 3-35 0 0,0 1 0 0 0,1 0-1 0 0,-1-1 1 0 0,0 1 0 0 0,0-1-1 0 0,0 0 1 0 0,0 1 0 0 0,1-1 0 0 0,-1 0-1 0 0,0 0 1 0 0,0 0 0 0 0,-1 0 0 0 0,1 1-1 0 0,0-1 1 0 0,0-1 0 0 0,0 1-1 0 0,-1 0 1 0 0,1-1-3 0 0,2-12 46 0 0,-4 14-45 0 0,1-1-1 0 0,0 1 0 0 0,0-1 1 0 0,0 1-1 0 0,0-1 1 0 0,0 1-1 0 0,0-1 1 0 0,0 1-1 0 0,0-1 0 0 0,0 1 1 0 0,0-1-1 0 0,0 1 1 0 0,1-1-1 0 0,-1 1 0 0 0,0-1 1 0 0,0 1-1 0 0,0-1 1 0 0,1 1-1 0 0,-1 0 1 0 0,0-1-1 0 0,0 1 0 0 0,1-1 1 0 0,-1 1-1 0 0,0 0 1 0 0,1-1-1 0 0,-1 1 0 0 0,1 0 1 0 0,-1-1-1 0 0,0 1 1 0 0,1 0-1 0 0,-1 0 1 0 0,1-1-1 0 0,6-3 0 0 0,-2-9 0 0 0,8-16-1 0 0,-12 20 3 0 0,-2-3 50 0 0,1-17-41 0 0,0 16-27 0 0,0 11-18 0 0,3 4-7 0 0,7 11-18 0 0,6 18 49 0 0,-13-15 10 0 0,-1 0 0 0 0,9 0 0 0 0,-9-1 0 0 0,-2-14 0 0 0,0 0 0 0 0,0 0 0 0 0,0 0 0 0 0,0 0 0 0 0,0 0 0 0 0,0-1 0 0 0,1 1 0 0 0,-1 0 0 0 0,0 0 0 0 0,0 0 0 0 0,1 0 0 0 0,-1-1 0 0 0,0 1 0 0 0,1 1 0 0 0,10 3-12 0 0,-11-5 7 0 0,0 1 1 0 0,1 0 0 0 0,-1-1 0 0 0,0 1 0 0 0,0-1 0 0 0,1 1 0 0 0,-1 0 0 0 0,0-1 0 0 0,0 1 0 0 0,0 0 0 0 0,0 0-1 0 0,0-1 1 0 0,0 1 0 0 0,0 0 0 0 0,0-1 4 0 0,1 3-62 0 0,1 0-26 0 0,3 2-107 0 0,0 0-64 0 0,-2-2-322 0 0,-3-3-24 0 0</inkml:trace>
  <inkml:trace contextRef="#ctx0" brushRef="#br2" timeOffset="127443.8">9135 5601 6688 0 0,'0'0'197'0'0,"0"-2"-16"0"0,0-5-125 0 0,0 3 22 0 0,0 2 78 0 0,0 1 180 0 0,-3-1 302 0 0,-7-9 24 0 0,7 9-276 0 0,3 2-164 0 0,0 0-48 0 0,0 0 25 0 0,0 0 74 0 0,0 0-17 0 0,-2 0 16 0 0,-9 0 95 0 0,11 0-360 0 0,0 0 0 0 0,0 0 1 0 0,0 0-1 0 0,0-1 0 0 0,0 1 0 0 0,0 0 1 0 0,0 0-1 0 0,-1 0 0 0 0,1 0 0 0 0,0 0 1 0 0,0 0-1 0 0,0 0 0 0 0,0 0 0 0 0,0 0 0 0 0,0 0 1 0 0,0 0-1 0 0,0 0 0 0 0,0 1 0 0 0,0-1 1 0 0,-1 0-1 0 0,1 0 0 0 0,0 0 0 0 0,0 0 0 0 0,0 0 1 0 0,0 0-1 0 0,0 0 0 0 0,0 0 0 0 0,0 0 1 0 0,0 0-1 0 0,0 0 0 0 0,0 0 0 0 0,0 0 1 0 0,0 0-1 0 0,0 0 0 0 0,0 0 0 0 0,-1 0 0 0 0,1 1 1 0 0,0-1-1 0 0,0 0 0 0 0,0 0 0 0 0,0 0 1 0 0,0 0-1 0 0,0 0 0 0 0,0 0 0 0 0,0 0 0 0 0,0 0 1 0 0,0 0-1 0 0,0 0 0 0 0,0 1 0 0 0,0-1 1 0 0,0 0-1 0 0,0 0 0 0 0,0 0 0 0 0,0 0 1 0 0,0 0-1 0 0,0 0 0 0 0,1 0-7 0 0,-1 1 18 0 0,0-1 0 0 0,0 1-1 0 0,0-1 1 0 0,0 0 0 0 0,0 1 0 0 0,0-1-1 0 0,0 1 1 0 0,0-1 0 0 0,-1 0 0 0 0,1 1-1 0 0,0-1 1 0 0,0 1 0 0 0,0-1 0 0 0,0 0-1 0 0,-1 1 1 0 0,1-1 0 0 0,0 1 0 0 0,0-1-1 0 0,0 0 1 0 0,-1 1 0 0 0,1-1 0 0 0,0 0-1 0 0,-1 0 1 0 0,1 1 0 0 0,0-1 0 0 0,-1 0-1 0 0,1 0 1 0 0,0 1 0 0 0,-1-1 0 0 0,1 0-1 0 0,-1 0-16 0 0,-6 5 259 0 0,5 0-125 0 0,-1 1-34 0 0,-7-1 67 0 0,-4 20 104 0 0,12-21-219 0 0,-3 7 105 0 0,-6 7 159 0 0,11-18-308 0 0,0 0 1 0 0,-1 0 0 0 0,1 1 0 0 0,0-1 0 0 0,0 0 0 0 0,-1 0 0 0 0,1 1-1 0 0,0-1 1 0 0,0 0 0 0 0,0 0 0 0 0,0 1 0 0 0,0-1 0 0 0,-1 0-1 0 0,1 1 1 0 0,0-1 0 0 0,0 0 0 0 0,0 1 0 0 0,0-1 0 0 0,0 0-1 0 0,0 1 1 0 0,0-1 0 0 0,0 0 0 0 0,0 1 0 0 0,0-1 0 0 0,0 0 0 0 0,0 1-10 0 0,1 1 34 0 0,-1 1 0 0 0,-1-1 0 0 0,1 1 0 0 0,0-1 0 0 0,-1 1 0 0 0,1-1 0 0 0,-1 2-34 0 0,-7 3 141 0 0,8-6-136 0 0,0-1 0 0 0,-1 0 1 0 0,1 1-1 0 0,-1-1 1 0 0,1 0-1 0 0,0 1 1 0 0,-1-1-1 0 0,1 0 0 0 0,0 1 1 0 0,-1-1-1 0 0,1 1 1 0 0,0-1-1 0 0,0 0 0 0 0,-1 1 1 0 0,1-1-1 0 0,0 1 1 0 0,0-1-1 0 0,0 1 0 0 0,0-1 1 0 0,-1 1-1 0 0,1-1 1 0 0,0 1-1 0 0,0-1 1 0 0,0 1-1 0 0,0-1 0 0 0,0 1 1 0 0,0-1-1 0 0,1 1 1 0 0,-1 0-6 0 0,0 20 175 0 0,0-16-83 0 0,0 0 57 0 0,2-2-77 0 0,9 7 25 0 0,-9-7 67 0 0,-1 0-62 0 0,0 1-33 0 0,-3 2 10 0 0,2-6-45 0 0,0 0-30 0 0,0 0 1 0 0,0 0-1 0 0,0 0 1 0 0,0 0-1 0 0,0 1 1 0 0,0-1-1 0 0,0 0 1 0 0,0 0-1 0 0,0 0 1 0 0,0 0-1 0 0,0 0 0 0 0,0 0 1 0 0,0 0-1 0 0,0 0 1 0 0,0 0-1 0 0,0 0 1 0 0,0 1-1 0 0,0-1 1 0 0,0 0-1 0 0,0 0 1 0 0,0 0-1 0 0,0 0 1 0 0,0 0-1 0 0,1 0 1 0 0,-1 0-1 0 0,0 0 0 0 0,0 0 1 0 0,0 0-1 0 0,0 0 1 0 0,0 0-1 0 0,0 1 1 0 0,0-1-1 0 0,0 0 1 0 0,0 0-1 0 0,0 0 1 0 0,0 0-1 0 0,0 0 1 0 0,0 0-1 0 0,0 0 1 0 0,1 0-1 0 0,-1 0 1 0 0,0 0-1 0 0,0 0 0 0 0,0 0 1 0 0,0 0-1 0 0,0 0 1 0 0,0 0-1 0 0,0 0 1 0 0,0 0-1 0 0,0 0 1 0 0,0 0-1 0 0,1 0 1 0 0,-1 0-1 0 0,0 0 1 0 0,0 0-1 0 0,0 0 1 0 0,0 0-5 0 0,13 0 213 0 0,-7 0-180 0 0,1-3-23 0 0,-1-7 6 0 0,7 4 60 0 0,0-4-2 0 0,-9 4 1 0 0,-4 1-46 0 0,1 0-14 0 0,10 0-4 0 0,-6-6-11 0 0,-1 10 0 0 0,-1-1 0 0 0,6-13 0 0 0,-3 7 0 0 0,-1-1 0 0 0,-3-21 0 0 0,-2 29 0 0 0,0 0 0 0 0,0 0 0 0 0,0 0 0 0 0,0 0 0 0 0,0 0 0 0 0,0 1 0 0 0,0-1 0 0 0,0 0 0 0 0,0 0 0 0 0,1 0 0 0 0,-1 0 0 0 0,0 1 0 0 0,1-1 0 0 0,-1-1 0 0 0,1 2 0 0 0,-1 0 0 0 0,0 0 0 0 0,0 0 0 0 0,0-1 0 0 0,0 1 0 0 0,0 0 0 0 0,0 0 0 0 0,0 0 0 0 0,1-1 0 0 0,-1 1 0 0 0,0 0 0 0 0,0 0 0 0 0,0 0 0 0 0,1 0 0 0 0,-1 0 0 0 0,0-1 0 0 0,0 1 0 0 0,0 0 0 0 0,1 0 0 0 0,-1 0 0 0 0,0 0 0 0 0,0 0 0 0 0,0 0 0 0 0,1 0 0 0 0,-1 0 0 0 0,0 0 0 0 0,0 0 0 0 0,1 0 0 0 0,-1 0 0 0 0,0 0 0 0 0,0 0 0 0 0,0 0 0 0 0,1 0 0 0 0,-1 0 0 0 0,0 0 0 0 0,0 0 0 0 0,1 0 0 0 0,-1 0 0 0 0,0 0 0 0 0,0 0 0 0 0,0 1 0 0 0,1-1 0 0 0,-1 0 0 0 0,0 0 0 0 0,0 0 0 0 0,0 0 0 0 0,0 0 0 0 0,1 1 0 0 0,-1-1 0 0 0,0 0 0 0 0,0 0 0 0 0,0 1 0 0 0,3 13 0 0 0,0-1 0 0 0,1-11-1 0 0,3 4-17 0 0,-2 17-69 0 0,1-10 34 0 0,-5-11 47 0 0,0-1 0 0 0,0 1 0 0 0,0-1-1 0 0,-1 0 1 0 0,1 1 0 0 0,-1-1 0 0 0,1 1 0 0 0,-1-1 0 0 0,1 1 0 0 0,-1 0 0 0 0,0-1 0 0 0,0 1 0 0 0,0-1 6 0 0,0 14-9 0 0,0-8 8 0 0,-1 0 1 0 0,2 0 0 0 0,-1 1 0 0 0,1-1 0 0 0,1 3 0 0 0,24 42 0 0 0,-25-49-2 0 0,-1 0 0 0 0,1 0 1 0 0,-1 0-1 0 0,0 0 0 0 0,0 0 1 0 0,0 0-1 0 0,0 0 2 0 0,-1 2-7 0 0,1-1-1 0 0,0 1 1 0 0,0-1-1 0 0,1 1 1 0 0,0-1-1 0 0,-1 1 1 0 0,2 3 7 0 0,3 2 0 0 0,-4-7 0 0 0,1 0 0 0 0,-1 0 0 0 0,0 0 0 0 0,0 0 0 0 0,0 0 0 0 0,-1 0 0 0 0,1 1 0 0 0,-1-1 0 0 0,0 0 0 0 0,1 3 0 0 0,-1 4 0 0 0,1-7 0 0 0,-1 1 0 0 0,0-1 0 0 0,0 1 0 0 0,0 0 0 0 0,-1-1 0 0 0,1 1 0 0 0,-1 0 0 0 0,0-1 0 0 0,0 2 0 0 0,-4 6 1 0 0,-1 7 16 0 0,4 1 31 0 0,2-11-36 0 0,1 14 30 0 0,-5-8 84 0 0,-6 5 34 0 0,6-8-95 0 0,-5 15 117 0 0,8-24-164 0 0,0 0 0 0 0,-1-1 0 0 0,1 1 0 0 0,0 0 1 0 0,-1-1-1 0 0,1 1 0 0 0,-1-1 0 0 0,1 1 0 0 0,-1-1 0 0 0,0 0 1 0 0,1 0-1 0 0,-1 0 0 0 0,-1 1-18 0 0,-2 0 48 0 0,5-2-35 0 0,-1 0-1 0 0,1 1 0 0 0,-1-1 0 0 0,0 0 1 0 0,1 1-1 0 0,-1-1 0 0 0,0 0 0 0 0,1 1 0 0 0,-1-1 1 0 0,1 1-1 0 0,-1-1 0 0 0,1 1 0 0 0,-1-1 0 0 0,1 1 1 0 0,0-1-1 0 0,-1 1 0 0 0,1-1 0 0 0,0 1 1 0 0,-1 0-1 0 0,1-1 0 0 0,0 1 0 0 0,-1 0-12 0 0,-1 4 49 0 0,1-3-30 0 0,-6 7 92 0 0,-4-3-65 0 0,-15 6-38 0 0,24-11-8 0 0,0-1 0 0 0,0 1-1 0 0,-1-1 1 0 0,1 1 0 0 0,0-1-1 0 0,-1 0 1 0 0,1 0 0 0 0,-1 0-1 0 0,-1 0 1 0 0,0-1-7 0 0,-1-1-47 0 0,2-1 63 0 0,-3-3-74 0 0,-1-2-84 0 0,-3-1-159 0 0,7 6-8 0 0,2 0 102 0 0,0-4-220 0 0,1 5 292 0 0,0 1-45 0 0,0 0-60 0 0,0-1-75 0 0,-1 1-50 0 0,0-1-52 0 0,0 0-49 0 0,-1 1-41 0 0,1-1-149 0 0,-1 0-42 0 0,0 0-180 0 0,-2-2-487 0 0</inkml:trace>
  <inkml:trace contextRef="#ctx0" brushRef="#br2" timeOffset="127775.55">9498 5791 9728 0 0,'0'0'222'0'0,"3"-3"30"0"0,14-8 90 0 0,-6 6-188 0 0,-4 1-118 0 0,2-5-26 0 0,-2 3 14 0 0,1 0 44 0 0,2 1 58 0 0,6-2 119 0 0,8-5 171 0 0,-10 1-215 0 0,-1-3 141 0 0,-10 12-174 0 0,0 1-63 0 0,0 0-41 0 0,1 1-40 0 0,-1 0-8 0 0,0-1 31 0 0,0-1-34 0 0,0-1 39 0 0,17-15 353 0 0,-17 15-363 0 0,-1-1 108 0 0,0 0-78 0 0,-4-4-11 0 0,2 8-38 0 0,0-2 126 0 0,3 2-10 0 0,-3 0-133 0 0,1 0 1 0 0,-1 0-1 0 0,1 0 0 0 0,-1 0 1 0 0,1 0-1 0 0,-1 0 1 0 0,1 0-1 0 0,-1-1 1 0 0,1 1-1 0 0,-1 0 1 0 0,1 0-1 0 0,-1 0 1 0 0,1 0-1 0 0,-1-1 1 0 0,1 1-1 0 0,-1 0 1 0 0,0 0-1 0 0,1-1 1 0 0,-1 1-1 0 0,1 0 1 0 0,-1-1-1 0 0,0 1 1 0 0,1 0-1 0 0,-1-1 0 0 0,0 1 1 0 0,0-1-1 0 0,1 1 1 0 0,-1 0-1 0 0,0-1 1 0 0,0 1-1 0 0,1-1 1 0 0,-1 1-1 0 0,0-1 1 0 0,0 1-1 0 0,0-1 1 0 0,0 1-1 0 0,0-1 1 0 0,0 1-1 0 0,0-1 1 0 0,0 1-1 0 0,0-1 1 0 0,0 0-7 0 0,0-1 128 0 0,0 2-35 0 0,-3 1-1 0 0,-3-1-68 0 0,0-1 8 0 0,3 1 27 0 0,-11 2-37 0 0,14-1-19 0 0,-1 0-1 0 0,0-1 1 0 0,0 1-1 0 0,0 0 1 0 0,0 0-1 0 0,0-1 1 0 0,1 1-1 0 0,-1 0 1 0 0,0 0-1 0 0,1 0 1 0 0,-1 0-1 0 0,0 0 1 0 0,1 0-1 0 0,-1 0 1 0 0,1 0-1 0 0,0 1-2 0 0,-7 9 14 0 0,-3-6-14 0 0,-6 24 10 0 0,0 2 60 0 0,15-29-63 0 0,1-1 1 0 0,0 0-1 0 0,-1 1 1 0 0,1-1-1 0 0,0 1 1 0 0,-1-1 0 0 0,1 0-1 0 0,0 1 1 0 0,0-1-1 0 0,0 1-7 0 0,-2 17 58 0 0,-3-9-48 0 0,-2 8 13 0 0,6-2 35 0 0,0-13-52 0 0,1-1 1 0 0,0 0 0 0 0,-1 0-1 0 0,1 0 1 0 0,-1 0 0 0 0,0 1 0 0 0,0-1-1 0 0,0 0 1 0 0,0 0 0 0 0,-1 1-7 0 0,1-1 6 0 0,0 0 0 0 0,0 0 0 0 0,0 1 0 0 0,0-1 0 0 0,0 0 0 0 0,0 0 0 0 0,1 1 0 0 0,-1 0-6 0 0,1-1 0 0 0,0-1 0 0 0,0 1-1 0 0,0-1 1 0 0,0 0 0 0 0,0 1-1 0 0,1-1 1 0 0,-1 0 0 0 0,0 0-1 0 0,1 1 1 0 0,-1-1 0 0 0,1 1 0 0 0,15 30 10 0 0,-15-31-6 0 0,0 0-1 0 0,-1 0 1 0 0,1 1-1 0 0,0-1 1 0 0,0 0 0 0 0,0 0-1 0 0,0 0 1 0 0,0 0-1 0 0,0-1 1 0 0,0 1-1 0 0,0 0 1 0 0,1 0-4 0 0,30 15-1 0 0,-28-15-30 0 0,6 1 43 0 0,-7-1-43 0 0,1-1-40 0 0,-1 0-75 0 0,1-1-87 0 0,0 1-109 0 0,-2 0 124 0 0,0 0-34 0 0,1 0-275 0 0,0 0-125 0 0,-2 0 275 0 0,1 0-36 0 0,-1 0-38 0 0,0-1-39 0 0,6 1-1303 0 0,2 0-1020 0 0</inkml:trace>
  <inkml:trace contextRef="#ctx0" brushRef="#br2" timeOffset="128144.79">10366 5696 7136 0 0,'0'0'165'0'0,"0"0"22"0"0,0 0 6 0 0,0 0 42 0 0,0 0 150 0 0,0 0 60 0 0,0 0 17 0 0,0 0-17 0 0,0 0-80 0 0,0 0-39 0 0,0 0-6 0 0,-3 0-6 0 0,-3 1-112 0 0,5 0-173 0 0,0 0 0 0 0,0 0 0 0 0,0-1 0 0 0,0 1 0 0 0,0 0 0 0 0,0 0 0 0 0,1 0 0 0 0,-1 0 0 0 0,0 0 0 0 0,1 0 0 0 0,-1 1-29 0 0,-5 8 223 0 0,2-5-63 0 0,-2 1 46 0 0,1 0-64 0 0,-10 22 354 0 0,9-17-321 0 0,6-11-172 0 0,-2 15 250 0 0,-1 1-69 0 0,-8-3-31 0 0,9-9-27 0 0,1-1-56 0 0,1 6-18 0 0,1-6-9 0 0,-1-2-33 0 0,0-1-1 0 0,0 1 1 0 0,0 0-1 0 0,0 0 1 0 0,0-1 0 0 0,0 1-1 0 0,0 0 1 0 0,0-1-1 0 0,1 1 1 0 0,-1 0-1 0 0,0 0 1 0 0,1-1 0 0 0,-1 1-1 0 0,0 0 1 0 0,1-1-1 0 0,-1 1 1 0 0,1-1 0 0 0,-1 1-1 0 0,1-1 1 0 0,-1 1-1 0 0,1 0 1 0 0,-1-1 0 0 0,1 0-1 0 0,0 1 1 0 0,-1-1-10 0 0,1 1 9 0 0,-1-1 0 0 0,1 0 0 0 0,-1 1 0 0 0,1-1 0 0 0,-1 0 0 0 0,1 1-1 0 0,-1-1 1 0 0,0 1 0 0 0,1-1 0 0 0,-1 1 0 0 0,0-1 0 0 0,1 1 0 0 0,-1-1 0 0 0,0 1 0 0 0,1-1 0 0 0,-1 1 0 0 0,0-1 0 0 0,0 1 0 0 0,0-1 0 0 0,0 1 0 0 0,0-1 0 0 0,0 1 0 0 0,1 0 0 0 0,-1 0-9 0 0,0 1 145 0 0,2-2-28 0 0,9 0-11 0 0,-9 0-2 0 0,1 0 1 0 0,0 1-67 0 0,-1-1-21 0 0,0 0-1 0 0,0 0 1 0 0,0 0 0 0 0,0 0 0 0 0,-1 0 0 0 0,1 0-1 0 0,0-1 1 0 0,0 1 0 0 0,0-1 0 0 0,-1 1 0 0 0,2-1-17 0 0,2-6 73 0 0,-5 7-69 0 0,0-1 0 0 0,0 1 1 0 0,1-1-1 0 0,-1 1 1 0 0,0 0-1 0 0,0-1 1 0 0,1 1-1 0 0,-1-1 1 0 0,1 1-1 0 0,-1 0 1 0 0,0 0-1 0 0,1-1 1 0 0,-1 1-1 0 0,1 0 1 0 0,-1-1-1 0 0,0 1 1 0 0,1 0-1 0 0,-1 0 0 0 0,1 0 1 0 0,-1 0-1 0 0,1-1 1 0 0,-1 1-1 0 0,1 0 1 0 0,-1 0-1 0 0,1 0 1 0 0,-1 0-1 0 0,1 0 1 0 0,-1 0-1 0 0,1 0 1 0 0,-1 0-1 0 0,1 0 1 0 0,0 1-5 0 0,13-4 58 0 0,-12 3-56 0 0,-1-1 0 0 0,0 0 0 0 0,0 1 0 0 0,0-1-1 0 0,0 1 1 0 0,-1-1 0 0 0,1 0 0 0 0,0 0 0 0 0,0 0 0 0 0,0 1 0 0 0,0-1 0 0 0,-1 0-1 0 0,1 0 1 0 0,0 0 0 0 0,0-1-2 0 0,1-3 17 0 0,-2 4-14 0 0,0 1 0 0 0,1-1 0 0 0,-1 0 0 0 0,0 1 0 0 0,1-1 0 0 0,-1 0-1 0 0,0 1 1 0 0,1-1 0 0 0,-1 1 0 0 0,1-1 0 0 0,-1 1 0 0 0,1-1 0 0 0,-1 1-1 0 0,1-1 1 0 0,-1 1 0 0 0,1 0 0 0 0,0-1 0 0 0,-1 1 0 0 0,1 0 0 0 0,-1-1-1 0 0,1 1 1 0 0,0 0-3 0 0,4-3 4 0 0,-4 3-1 0 0,0-1 0 0 0,0 1-1 0 0,0-1 1 0 0,0 0 0 0 0,-1 0-1 0 0,1 0 1 0 0,0 1 0 0 0,0-1 0 0 0,-1 0-1 0 0,1 0 1 0 0,-1 0 0 0 0,1 0-1 0 0,0 0 1 0 0,-1 0 0 0 0,0 0-1 0 0,1-1-2 0 0,5-9 11 0 0,5 6-11 0 0,-11 4 0 0 0,1 0 0 0 0,-1 1 0 0 0,0-1 0 0 0,1 0 0 0 0,-1 0 0 0 0,0 0 0 0 0,0 1 0 0 0,1-1 0 0 0,-1 0 0 0 0,0 0 0 0 0,0 0 0 0 0,0 0 0 0 0,0 0 0 0 0,0 0 0 0 0,0-10 2 0 0,0-10 49 0 0,0 5-40 0 0,-3 1-45 0 0,-2 7-38 0 0,-1 2-34 0 0,3 4-80 0 0,1 0 56 0 0,-4 2-124 0 0,4 1 44 0 0,1-2 47 0 0,0 0-57 0 0,0 0-74 0 0,0 0-53 0 0,0-1-45 0 0,1 1-41 0 0,-1-2-530 0 0,-1 1-93 0 0,-2 0-735 0 0,-5 1-1014 0 0</inkml:trace>
  <inkml:trace contextRef="#ctx0" brushRef="#br2" timeOffset="128513.65">10902 5380 9184 0 0,'0'0'208'0'0,"0"0"33"0"0,0-2 14 0 0,0-11-42 0 0,0 6-180 0 0,-3-5-23 0 0,-4-4 3 0 0,1 6 34 0 0,2 4 13 0 0,0 1 74 0 0,-10-9 497 0 0,10 10-432 0 0,2 2-151 0 0,1 1-44 0 0,-1-1 373 0 0,2 2-61 0 0,-3 0-27 0 0,-3-1-173 0 0,-22 2 524 0 0,23 0-543 0 0,2 0-44 0 0,-2 12 107 0 0,0-7-101 0 0,0-1 6 0 0,-1 5 55 0 0,4-6-104 0 0,-7 16 35 0 0,7-1 14 0 0,2-18-57 0 0,0 1 1 0 0,-1-1-1 0 0,1 1 1 0 0,0-1-1 0 0,0 1 1 0 0,-1 0-1 0 0,1-1 1 0 0,-1 1-1 0 0,0-1 1 0 0,1 0 0 0 0,-1 1-1 0 0,0-1 1 0 0,0 1-9 0 0,-5 11 83 0 0,3 4 10 0 0,3 37 289 0 0,0-36-283 0 0,0-11-51 0 0,0 6 43 0 0,0 13 48 0 0,0-10-41 0 0,0-10-52 0 0,-1 4-5 0 0,1-6-27 0 0,0-1 1 0 0,0 1-1 0 0,0 0 0 0 0,0-1 0 0 0,0 1 1 0 0,1 0-1 0 0,-1-1 0 0 0,1 1 1 0 0,1 1-15 0 0,0 2 16 0 0,5 17 59 0 0,-3 8 42 0 0,-4-25-97 0 0,0 4 5 0 0,0 5 58 0 0,0-13-76 0 0,0-1 1 0 0,0 1-1 0 0,0-1 1 0 0,0 1 0 0 0,1-1-1 0 0,-1 1 1 0 0,1 0-8 0 0,7 5 19 0 0,-8-8-17 0 0,1 0 0 0 0,-1 1 0 0 0,0-1 0 0 0,1 0 0 0 0,-1 1 0 0 0,1-1 0 0 0,-1 0 0 0 0,0 1 0 0 0,1-1 0 0 0,-1 1 0 0 0,0-1 0 0 0,0 1 0 0 0,1-1 0 0 0,-1 1 0 0 0,0-1 0 0 0,0 0 0 0 0,0 1 0 0 0,1-1 0 0 0,-1 1 0 0 0,0-1 0 0 0,0 1 0 0 0,0-1 0 0 0,0 1 0 0 0,0 0 0 0 0,0-1 0 0 0,0 1 0 0 0,0-1 0 0 0,0 1 0 0 0,0-1-2 0 0,0 10 15 0 0,0 3 18 0 0,0 12 25 0 0,0-17-46 0 0,0-3-56 0 0,0-3-77 0 0,0-2-157 0 0,-3 0-255 0 0,-8 0-13 0 0,9 0-4 0 0</inkml:trace>
  <inkml:trace contextRef="#ctx0" brushRef="#br2" timeOffset="128829.56">10602 5664 8592 0 0,'0'0'250'0'0,"3"0"4"0"0,1 0-198 0 0,5 1-13 0 0,7-4-38 0 0,2-8-5 0 0,9 6 40 0 0,-12-1 87 0 0,-12 5-88 0 0,0 0 0 0 0,1-1 1 0 0,-1 1-1 0 0,1 1 0 0 0,-1-1 1 0 0,1 0-1 0 0,-1 1 1 0 0,1 0-1 0 0,-1 0-39 0 0,8-1 112 0 0,-2 0-1 0 0,1-1 1 0 0,0 0-1 0 0,0-1 1 0 0,-1 0 0 0 0,7-3-112 0 0,2 0 123 0 0,0 1-53 0 0,13 0 58 0 0,1-6-22 0 0,-26 10-100 0 0,-1 0-1 0 0,1 1 0 0 0,-1-1 1 0 0,5 1-6 0 0</inkml:trace>
  <inkml:trace contextRef="#ctx0" brushRef="#br2" timeOffset="129770.6">11644 5475 4688 0 0,'0'0'101'0'0,"0"0"22"0"0,0 0 6 0 0,2-3 39 0 0,9-7 141 0 0,-9 7 62 0 0,-2 3 12 0 0,0-1-205 0 0,-1 0-39 0 0,1-1 41 0 0,1-1-89 0 0,2-2-19 0 0,-3 4 12 0 0,7-4 167 0 0,-7 5-236 0 0,1 0 0 0 0,-1 0 0 0 0,0 0 0 0 0,1-1 0 0 0,-1 1 0 0 0,0 0 1 0 0,1 0-1 0 0,-1-1 0 0 0,0 1 0 0 0,1 0 0 0 0,-1-1 0 0 0,0 1 0 0 0,0 0 0 0 0,1-1 1 0 0,-1 1-1 0 0,0 0 0 0 0,0-1 0 0 0,0 1 0 0 0,1 0 0 0 0,-1-1 0 0 0,0 1 1 0 0,0-1-1 0 0,0 1 0 0 0,0-1 0 0 0,0 1 0 0 0,0 0 0 0 0,0-1 0 0 0,0 1 0 0 0,0-1 1 0 0,0 1-1 0 0,0-1-15 0 0,3-4 366 0 0,0 2-262 0 0,0 0 59 0 0,8-8 421 0 0,-7 6-371 0 0,-1 1-93 0 0,-1 1-94 0 0,3-10 352 0 0,2 9-200 0 0,-7 3-169 0 0,1 1 0 0 0,-1 0 0 0 0,1 0-1 0 0,-1-1 1 0 0,0 1 0 0 0,1 0 0 0 0,-1-1 0 0 0,1 1 0 0 0,-1 0-1 0 0,0-1 1 0 0,1 1 0 0 0,-1 0 0 0 0,0-1 0 0 0,0 1-1 0 0,1-1 1 0 0,-1 1 0 0 0,0-1 0 0 0,0 1 0 0 0,0-1 0 0 0,1 1-1 0 0,-1-1 1 0 0,0 1 0 0 0,0-1 0 0 0,0 1 0 0 0,0-1-1 0 0,0 1 1 0 0,0-1 0 0 0,0 1 0 0 0,0-1 0 0 0,0 1 0 0 0,0-1-1 0 0,-1 1-8 0 0,2-3 29 0 0,-1 1-1 0 0,0 0 0 0 0,1-1 1 0 0,0 1-1 0 0,-1 0 1 0 0,1-1-1 0 0,0 1 0 0 0,0 0 1 0 0,0 0-1 0 0,1 0 0 0 0,-1 0 1 0 0,0 0-1 0 0,1 0 0 0 0,1-1-28 0 0,27-26 363 0 0,-15 15-121 0 0,-12 12-130 0 0,-1-1 0 0 0,17-9 26 0 0,-3 3-20 0 0,-6 1 10 0 0,-8 8-55 0 0,12 3-58 0 0,1 7-29 0 0,0-1 12 0 0,-9-2 63 0 0,-6-7-58 0 0,0 1 0 0 0,0-1 0 0 0,1 0 0 0 0,-1 0 0 0 0,0 0 0 0 0,0 1 0 0 0,0-1 0 0 0,1 0 0 0 0,-1 0 0 0 0,0 0 0 0 0,0 0 0 0 0,1 1 0 0 0,-1-1 0 0 0,0 0 0 0 0,0 0 0 0 0,1 0 0 0 0,-1 0 0 0 0,0 0 0 0 0,0 0 0 0 0,1 0 0 0 0,-1 0 0 0 0,0 0 0 0 0,0 0 0 0 0,1 0 0 0 0,-1 0 0 0 0,0 0 0 0 0,1 0 0 0 0,-1 0 0 0 0,0 0 0 0 0,0 0 0 0 0,1 0 0 0 0,-1 0 0 0 0,0 0-3 0 0,0 0 1 0 0,0 0 1 0 0,1 0-1 0 0,-1 0 1 0 0,0 0-1 0 0,0-1 1 0 0,0 1-1 0 0,0 0 1 0 0,0 0-1 0 0,0 0 1 0 0,0 0-1 0 0,0 0 1 0 0,0 0-1 0 0,0 0 1 0 0,1 0-1 0 0,-1 0 1 0 0,0 0-1 0 0,0 1 1 0 0,0-1 0 0 0,0 0-1 0 0,0 0 1 0 0,0 0-1 0 0,0 0 1 0 0,0 0-1 0 0,0 0 1 0 0,0 0-1 0 0,0 0 1 0 0,1 0-1 0 0,-1 0 1 0 0,0 0-1 0 0,0 0 1 0 0,0 0-1 0 0,0 0 1 0 0,0 0-1 0 0,0 0 1 0 0,0 0-1 0 0,0 1 1 0 0,0-1-1 0 0,0 0 1 0 0,0 0-1 0 0,0 0 1 0 0,0 0-1 0 0,0 0 1 0 0,0 0 0 0 0,0 0-1 0 0,0 0 1 0 0,0 0-1 0 0,0 0 1 0 0,0 0-1 0 0,0 1 1 0 0,0-1-1 0 0,0 0 1 0 0,0 0-1 0 0,0 0 1 0 0,0 0-1 0 0,0 0 1 0 0,0 0-1 0 0,0 0-1 0 0,-1 10 16 0 0,1 6-14 0 0,2-9-2 0 0,0-1 0 0 0,1 1 0 0 0,0 0 0 0 0,1 1 0 0 0,-2-4 0 0 0,-1 2 0 0 0,-1 15 0 0 0,0-19 0 0 0,0 0 0 0 0,-1-1 0 0 0,1 1 0 0 0,0 0 0 0 0,-1-1 0 0 0,1 1 0 0 0,-1-1 0 0 0,1 1 0 0 0,-1 0 0 0 0,0-1 0 0 0,0 0 0 0 0,1 1 0 0 0,-1-1 0 0 0,-1 1 0 0 0,-2 6 0 0 0,1 8-16 0 0,3 1-72 0 0,0 13-20 0 0,0-28 116 0 0,0 0 0 0 0,0-1 0 0 0,-1 1 0 0 0,1 0 1 0 0,-1 0-1 0 0,1-1 0 0 0,-1 1 0 0 0,1 0 0 0 0,-1-1 0 0 0,0 1 1 0 0,0 0-1 0 0,0-1 0 0 0,0 1-8 0 0,0-1 8 0 0,0 1 0 0 0,0-1-1 0 0,0 1 1 0 0,1-1 0 0 0,-1 1 0 0 0,0 0 0 0 0,1 0 0 0 0,-1-1-1 0 0,1 1 1 0 0,0 0 0 0 0,-1 0 0 0 0,1-1 0 0 0,0 1-8 0 0,0-1 0 0 0,0-1 1 0 0,1 1-1 0 0,-1-1 0 0 0,0 1 1 0 0,0-1-1 0 0,0 1 1 0 0,0-1-1 0 0,0 1 1 0 0,0-1-1 0 0,-1 1 1 0 0,1-1-1 0 0,0 1 0 0 0,0-1 1 0 0,0 1-1 0 0,0-1 1 0 0,0 1-1 0 0,-1-1 1 0 0,1 0-1 0 0,0 1 0 0 0,0-1 1 0 0,-1 1-1 0 0,1-1 1 0 0,0 0-1 0 0,-1 1 1 0 0,1-1-1 0 0,0 1 1 0 0,-1-1-1 0 0,1 0 0 0 0,-1 0 1 0 0,1 1-1 0 0,-1-1 1 0 0,1 0-1 0 0,-7 5-2 0 0,-9 24 2 0 0,7-11-28 0 0,2-5-28 0 0,2 0-12 0 0,-5-7 14 0 0,4 2 51 0 0,-2 8 56 0 0,6-11-29 0 0,-4 8 46 0 0,-9 21-8 0 0,10-26-62 0 0,4-7 0 0 0,0 1 0 0 0,0-1 0 0 0,0 1 0 0 0,1-1 0 0 0,-1 1 0 0 0,0-1 0 0 0,1 1 0 0 0,-1-1 0 0 0,1 1 0 0 0,-1 0 0 0 0,1-1 0 0 0,0 1 0 0 0,0 0 0 0 0,0-1 0 0 0,-3 15 0 0 0,-7 0 0 0 0,7-3 14 0 0,3-5 87 0 0,0-3-67 0 0,0-2-7 0 0,0 0 61 0 0,0-3-4 0 0,2 0-124 0 0,0 0 32 0 0,2 0 73 0 0,1 0 68 0 0,6 0 243 0 0,-9 0-297 0 0,1 0-40 0 0,0 0 107 0 0,-1 0 12 0 0,0-1-139 0 0,-1 1 0 0 0,1 0 0 0 0,0 0 0 0 0,-1-1 0 0 0,1 1 1 0 0,-1-1-1 0 0,1 0 0 0 0,-1 1 0 0 0,1-1 0 0 0,-1 0 0 0 0,0 0 1 0 0,1 0-20 0 0,-1 0 19 0 0,1 0 1 0 0,0 0 0 0 0,0 0-1 0 0,0 0 1 0 0,-1 1 0 0 0,1-1 0 0 0,0 0-1 0 0,0 1 1 0 0,0-1 0 0 0,0 1 0 0 0,0 0-1 0 0,1 0-19 0 0,4 0 48 0 0,-5 0-37 0 0,0 0 0 0 0,0 0 0 0 0,1 0 0 0 0,-1 0 0 0 0,0 0 0 0 0,0 0 0 0 0,0-1 0 0 0,0 1 0 0 0,0-1 0 0 0,1 0-11 0 0,5-4 30 0 0,-6 4-24 0 0,-1 0 0 0 0,1 0 1 0 0,-1 1-1 0 0,1-1 0 0 0,-1 0 0 0 0,1 0 0 0 0,-1 1 1 0 0,1-1-1 0 0,-1 1 0 0 0,1 0 0 0 0,0-1 0 0 0,-1 1 1 0 0,1 0-1 0 0,0 0-6 0 0,0 0 1 0 0,0 0 0 0 0,-1 0 0 0 0,1-1-1 0 0,0 1 1 0 0,0-1 0 0 0,-1 1 0 0 0,1-1 0 0 0,0 1 0 0 0,-1-1 0 0 0,1 0 0 0 0,-1 0 0 0 0,1 0 0 0 0,0 0-2 0 0,-1 0 1 0 0,1 0 0 0 0,-1 0 0 0 0,1 0 0 0 0,-1 1 0 0 0,1-1 0 0 0,0 0 0 0 0,-1 1 0 0 0,1-1 0 0 0,0 1 0 0 0,0 0 0 0 0,0-1 0 0 0,-1 1 0 0 0,1 0 0 0 0,11 1-2 0 0,3-1 7 0 0,18-14-46 0 0,-27 12-89 0 0,12 0 2 0 0,-13 3 31 0 0,-1-1-74 0 0,0 0-87 0 0,-2 0-118 0 0,-2 0-73 0 0,0 0-115 0 0,-1 0 78 0 0,1 0-44 0 0,-1 0-621 0 0,0 0-488 0 0,0 0-928 0 0</inkml:trace>
  <inkml:trace contextRef="#ctx0" brushRef="#br2" timeOffset="130278.18">11375 5254 7200 0 0,'0'0'165'0'0,"0"0"22"0"0,0 0 6 0 0,0 0 26 0 0,0 0 86 0 0,0 0 42 0 0,0 0 5 0 0,3 3-3 0 0,4 5-139 0 0,-2 6 1 0 0,-4 3 0 0 0,-1-4-2 0 0,0-5-39 0 0,2 3 67 0 0,4 2 34 0 0,0-1 2 0 0,-4 0-30 0 0,-2-2-29 0 0,0 0-59 0 0,0 14 141 0 0,0-13-178 0 0,2-3-34 0 0,4 8 43 0 0,0-1-22 0 0,-4 1 52 0 0,-2-14-137 0 0,0-1 1 0 0,0 1-1 0 0,0-1 1 0 0,1 1 0 0 0,-1-1-1 0 0,0 1 1 0 0,1-1-1 0 0,0 1 1 0 0,-1-1 0 0 0,1 1-1 0 0,0-1 1 0 0,-1 1-1 0 0,1-1-20 0 0,6 12 166 0 0,-4 10 55 0 0,-3-12-85 0 0,-1 0 42 0 0,4 2 28 0 0,2-3-97 0 0,-4-9-99 0 0,0 1 0 0 0,0-1 0 0 0,0 1 1 0 0,0 0-1 0 0,-1 0 0 0 0,1 0 0 0 0,0 0 0 0 0,-1-1 0 0 0,0 1 0 0 0,1 0 0 0 0,-1 0 0 0 0,0 0 0 0 0,0 2-10 0 0,0 4 24 0 0,-1-5-15 0 0,1 0-1 0 0,0 0 1 0 0,0 0-1 0 0,0 0 1 0 0,0 0 0 0 0,0 0-1 0 0,1 0 1 0 0,-1 0 0 0 0,1 0-1 0 0,0 0 1 0 0,0 1-9 0 0,10 16 14 0 0,-11-19-14 0 0,1-1 0 0 0,-1 1-1 0 0,0-1 1 0 0,1 1 0 0 0,-1 0-1 0 0,0-1 1 0 0,1 1 0 0 0,-1 0-1 0 0,0 0 1 0 0,1-1 0 0 0,-1 1-1 0 0,0 0 1 0 0,0 0 0 0 0,0-1-1 0 0,0 1 1 0 0,0 0 0 0 0,0 0-1 0 0,0-1 1 0 0,0 1-1 0 0,0 0 1 0 0,-2 27 78 0 0,2-15-24 0 0,0-7 11 0 0,0-2-39 0 0,0 2-51 0 0,0-4-49 0 0,0-2-108 0 0,0 0-190 0 0,0 0-20 0 0,0 0-6 0 0</inkml:trace>
  <inkml:trace contextRef="#ctx0" brushRef="#br2" timeOffset="130563.24">12353 5554 9152 0 0,'0'0'208'0'0,"0"0"33"0"0,0 0 14 0 0,3 0-42 0 0,17-1-171 0 0,-19 0-40 0 0,1 1 0 0 0,0 0 0 0 0,-1-1 0 0 0,1 1 0 0 0,0-1 0 0 0,-1 1 0 0 0,1-1 0 0 0,-1 0 0 0 0,1 0 0 0 0,-1 0 0 0 0,1 0 0 0 0,-1 0-2 0 0,3-1 49 0 0,0 0 41 0 0,1 1 52 0 0,3 0 66 0 0,3-1 173 0 0,1-4 68 0 0,1 0-6 0 0,-2 4-74 0 0,0 1-107 0 0,1-5-7 0 0,1-1-21 0 0,1 6-19 0 0,10 1 41 0 0,-14-3-134 0 0,-5 0-101 0 0,16-4 16 0 0,-3 5-5 0 0,12 1 36 0 0,-28 1-28 0 0,0 0-34 0 0,0 0-34 0 0,0 0-35 0 0,0 0-36 0 0,-1 0-37 0 0,1 0-38 0 0,0 0-37 0 0,0 0-39 0 0,0 0-40 0 0,0 0-39 0 0,0 0-42 0 0,0 0-41 0 0,0 0-42 0 0,0 0-43 0 0,0 0-43 0 0,5 0-1129 0 0,2 0-950 0 0</inkml:trace>
  <inkml:trace contextRef="#ctx0" brushRef="#br2" timeOffset="130915.45">13079 5428 6592 0 0,'0'0'149'0'0,"0"0"23"0"0,0 0 11 0 0,0-1-63 0 0,-2-1-12 0 0,1 2-85 0 0,1-1 0 0 0,0 1 1 0 0,-1-1-1 0 0,1 1 0 0 0,-1 0 0 0 0,1-1 1 0 0,-1 1-1 0 0,1 0 0 0 0,0-1 0 0 0,-1 1 1 0 0,1 0-1 0 0,-1 0 0 0 0,1-1 1 0 0,-1 1-1 0 0,1 0 0 0 0,-1 0 0 0 0,0 0 1 0 0,1 0-1 0 0,-1 0-23 0 0,-5 2 398 0 0,1 0-121 0 0,-1 0 54 0 0,-2-1 61 0 0,-2 0 70 0 0,9-1-448 0 0,1-1 0 0 0,-1 1 0 0 0,1 0 0 0 0,-1 0 0 0 0,1 0 0 0 0,-1 0 0 0 0,1 0-1 0 0,-1 0 1 0 0,1 0 0 0 0,-1 0 0 0 0,1 0 0 0 0,-1 1 0 0 0,1-1 0 0 0,-1 0 0 0 0,1 0 0 0 0,0 0-1 0 0,-1 0 1 0 0,1 1 0 0 0,-1-1 0 0 0,1 0 0 0 0,-1 1 0 0 0,1-1 0 0 0,0 0 0 0 0,-1 1-1 0 0,1-1 1 0 0,0 0 0 0 0,-1 1 0 0 0,1-1 0 0 0,0 1 0 0 0,0-1 0 0 0,-1 0 0 0 0,1 1-14 0 0,-5 6 209 0 0,-8-2 105 0 0,8-1-184 0 0,-2 1 34 0 0,-18 20 458 0 0,14-14-398 0 0,3-3-97 0 0,1 0-71 0 0,-6 4 111 0 0,8-8-95 0 0,0 0 0 0 0,1 1 0 0 0,-1 0 0 0 0,1 0 0 0 0,0 0 0 0 0,-1 2-72 0 0,-17 37 493 0 0,13-25-304 0 0,8-16-158 0 0,0-1-1 0 0,0 1 1 0 0,1 0-1 0 0,-1 0 1 0 0,1 0-1 0 0,0 0 1 0 0,0 0-1 0 0,0 0 1 0 0,0-1-1 0 0,0 1 1 0 0,1 0-31 0 0,-1 5 111 0 0,0 0 46 0 0,0-7-150 0 0,1 17 96 0 0,-1-16-101 0 0,1-1 1 0 0,-1 0 0 0 0,0 0-1 0 0,0 0 1 0 0,1 1 0 0 0,-1-1-1 0 0,1 0 1 0 0,-1 0 0 0 0,1 0-1 0 0,0 0 1 0 0,-1 0 0 0 0,1 0-1 0 0,0 0 1 0 0,0 0 0 0 0,-1 0-1 0 0,1 0 1 0 0,0 0 0 0 0,0-1-1 0 0,0 1 1 0 0,0 0 0 0 0,1 0-3 0 0,11 4 74 0 0,-8 2-30 0 0,-5-7-43 0 0,0 1 1 0 0,0-1-1 0 0,1 1 0 0 0,-1-1 0 0 0,0 0 1 0 0,0 1-1 0 0,1-1 0 0 0,-1 1 0 0 0,1-1 1 0 0,-1 0-1 0 0,0 1 0 0 0,1-1 0 0 0,-1 0 1 0 0,1 0-1 0 0,-1 1 0 0 0,0-1 0 0 0,1 0 1 0 0,-1 0-1 0 0,1 0 0 0 0,-1 1 0 0 0,1-1 1 0 0,-1 0-1 0 0,1 0 0 0 0,-1 0 0 0 0,1 0 1 0 0,-1 0-1 0 0,1 0 0 0 0,-1 0 0 0 0,1 0 1 0 0,-1 0-1 0 0,1 0 0 0 0,0-1-1 0 0,23 1 44 0 0,14 0 152 0 0,-22 0-137 0 0,4 0-61 0 0,-10 0-46 0 0,1 0-43 0 0,0 0-48 0 0,1 0-57 0 0,3 0-97 0 0</inkml:trace>
  <inkml:trace contextRef="#ctx0" brushRef="#br2" timeOffset="131278.47">13284 5696 6392 0 0,'0'0'141'0'0,"3"0"23"0"0,-1 0-140 0 0,-1-1 0 0 0,1 1 0 0 0,0 0-1 0 0,-1-1 1 0 0,1 1 0 0 0,-1-1 0 0 0,1 0 0 0 0,0 0-1 0 0,-1 1 1 0 0,1-1 0 0 0,0-1-24 0 0,7-3 66 0 0,7 2-35 0 0,-15 3-31 0 0,1 0 1 0 0,0 0-1 0 0,0-1 0 0 0,0 1 1 0 0,-1 0-1 0 0,1-1 1 0 0,0 0-1 0 0,-1 1 0 0 0,1-1 1 0 0,0 0-1 0 0,-1 0 1 0 0,1 0-1 0 0,-1 0 0 0 0,4-2 50 0 0,0 1 63 0 0,2 0 83 0 0,0 1 104 0 0,0 2 29 0 0,-5-1-212 0 0,0 0-1 0 0,0 0 1 0 0,1 0 0 0 0,-1 0-1 0 0,0 0 1 0 0,0-1 0 0 0,0 1-1 0 0,0-1 1 0 0,0 1 0 0 0,1-1-117 0 0,5-4 349 0 0,3 0 90 0 0,5-1-55 0 0,-15 6-376 0 0,6-3 80 0 0,2 0 39 0 0,-4 1 0 0 0,1 0-1 0 0,-1 0 0 0 0,0-1 0 0 0,1 1 0 0 0,-1-1 0 0 0,4-3-126 0 0,-7 3 112 0 0,1 2-44 0 0,0 0-28 0 0,1 1-30 0 0,2-1 24 0 0,-1-1 0 0 0,-2 0-30 0 0,3-5 56 0 0,9-8 106 0 0,-12 9-92 0 0,-3-4-64 0 0,-1 10-2 0 0,1-2 50 0 0,-2 2-3 0 0,0 0-54 0 0,-1 0 0 0 0,1 1 0 0 0,0-1 0 0 0,0 1 1 0 0,0-1-1 0 0,0 1 0 0 0,0 0 0 0 0,0 0 0 0 0,0 0 0 0 0,-1 1-1 0 0,-20 8 0 0 0,21-9 0 0 0,0-1 0 0 0,0 1 0 0 0,0 0 0 0 0,0-1 0 0 0,1 1 0 0 0,-1 0 0 0 0,0 0 0 0 0,1 0 0 0 0,-1 1 0 0 0,1-1 0 0 0,-1 0 0 0 0,1 1 0 0 0,0-1 0 0 0,-1 1 0 0 0,1-1 0 0 0,0 1 0 0 0,0-1 0 0 0,0 1 0 0 0,0 0 0 0 0,0 0 0 0 0,0 1 0 0 0,0-2 0 0 0,1 0 0 0 0,-1 0 0 0 0,0 1 0 0 0,0-1 0 0 0,0 0 0 0 0,0 0 0 0 0,0 0 0 0 0,0 0 0 0 0,0-1 0 0 0,0 1 0 0 0,0 0 0 0 0,-1 0 0 0 0,1-1 0 0 0,0 1 0 0 0,0-1 0 0 0,0 0 0 0 0,0 1 0 0 0,1-1 0 0 0,-1 1 0 0 0,0-1 0 0 0,0 1 0 0 0,1 0 0 0 0,-1-1 0 0 0,0 1 0 0 0,0 0 0 0 0,1-1 0 0 0,-1 1 0 0 0,1 0 0 0 0,-1 0 0 0 0,1 0 0 0 0,-1-1 0 0 0,1 1 0 0 0,0 0 0 0 0,-1 0 0 0 0,1 0 0 0 0,0 0 0 0 0,-1 0 0 0 0,1 0 0 0 0,0 0 0 0 0,0 0 0 0 0,-3 11 0 0 0,-10 14 0 0 0,11-23 0 0 0,0 0 0 0 0,0 0 0 0 0,1-1 0 0 0,-1 1 0 0 0,1 1 0 0 0,0-1 0 0 0,0 0 0 0 0,0 0 0 0 0,0 0 0 0 0,0 0 0 0 0,0 3 0 0 0,1 42 0 0 0,0-48 0 0 0,0 1 0 0 0,0-1 0 0 0,0 1 1 0 0,0-1-1 0 0,0 1 0 0 0,0-1 0 0 0,0 1 0 0 0,0-1 1 0 0,0 1-1 0 0,0-1 0 0 0,0 1 0 0 0,0-1 1 0 0,0 1-1 0 0,0-1 0 0 0,1 1 0 0 0,-1-1 1 0 0,0 1-1 0 0,0-1 0 0 0,0 1 0 0 0,1-1 0 0 0,-1 1 1 0 0,0-1-1 0 0,1 0 0 0 0,-1 1 0 0 0,0-1 1 0 0,1 1-1 0 0,-1-1 0 0 0,1 0 0 0 0,-1 1 1 0 0,0-1-1 0 0,1 0 0 0 0,-1 0 0 0 0,1 1 1 0 0,-1-1-1 0 0,1 0 0 0 0,-1 0 0 0 0,1 0 0 0 0,-1 0 1 0 0,1 0-1 0 0,-1 1 0 0 0,1-1 0 0 0,-1 0 1 0 0,1 0-1 0 0,-1 0 0 0 0,1 0 0 0 0,0 0 0 0 0,4 2 43 0 0,13 9-32 0 0,-7-6-11 0 0,18 8 26 0 0,-21-12-10 0 0,0-2-5 0 0,-1 1-32 0 0,4 0 36 0 0,8 1 26 0 0,-8-2-107 0 0,-7 1-5 0 0,0-1-33 0 0,-1 0-38 0 0,1 0-45 0 0,-1 0-108 0 0,0-1-71 0 0,0 1-60 0 0,0-1-50 0 0,0 0-140 0 0,0 0-39 0 0,3 0-829 0 0,4 1-844 0 0</inkml:trace>
  <inkml:trace contextRef="#ctx0" brushRef="#br2" timeOffset="131678.81">13884 5491 6704 0 0,'0'0'149'0'0,"0"0"23"0"0,0 0 12 0 0,2 2-25 0 0,9 12-127 0 0,-6-1-32 0 0,2-9-21 0 0,-2 1 37 0 0,-4 4 106 0 0,0-5-84 0 0,-1 0 50 0 0,1 0 43 0 0,1-1 38 0 0,0 1 74 0 0,0-1 33 0 0,7 6 637 0 0,-5-4-486 0 0,0 0-62 0 0,-2-2-173 0 0,0 0-54 0 0,1 7 256 0 0,-3 5 98 0 0,0-11-307 0 0,3 2 293 0 0,2 0-227 0 0,3 9 181 0 0,0-1-18 0 0,-3-7-197 0 0,-4-6-14 0 0,0 1-46 0 0,0 0-40 0 0,0-1-34 0 0,-1 3 17 0 0,-1 2-51 0 0,1-5-9 0 0,-1 0 37 0 0,1 0-60 0 0,0-1 0 0 0,0 1 0 0 0,0-1-1 0 0,0 1 1 0 0,0-1 0 0 0,0 1 0 0 0,0-1-1 0 0,0 1 1 0 0,0-1 0 0 0,0 1 0 0 0,0-1 0 0 0,0 1-1 0 0,0-1 1 0 0,0 1 0 0 0,0-1 0 0 0,1 1 0 0 0,-1-1-1 0 0,0 1 1 0 0,0-1 0 0 0,1 1 0 0 0,-1-1-1 0 0,0 0 1 0 0,1 1 0 0 0,-1-1 0 0 0,0 1 0 0 0,1-1-1 0 0,-1 0 1 0 0,0 1 0 0 0,1-1 0 0 0,-1 0-1 0 0,1 0 1 0 0,-1 1 0 0 0,1-1 0 0 0,-1 0 0 0 0,1 0-1 0 0,-1 0 1 0 0,1 1 0 0 0,-1-1 0 0 0,1 0 0 0 0,-1 0-1 0 0,1 0 1 0 0,-1 0 0 0 0,1 0 0 0 0,-1 0-1 0 0,1 0 1 0 0,0 0-17 0 0,1 0 378 0 0,-2 0-18 0 0,0 0-68 0 0,0 2-32 0 0,0 1-245 0 0,0-2 62 0 0,0 0 50 0 0,0-1 40 0 0,0-1 71 0 0,0-4 377 0 0,0 2-326 0 0,0-1-59 0 0,0 2-125 0 0,0-1-51 0 0,0 2-54 0 0,0-1-46 0 0,0 1-53 0 0,0 0-58 0 0,0-6 157 0 0,0 5 0 0 0,0 0 0 0 0,0 0 0 0 0,0-1 0 0 0,0 1 0 0 0,0 0 0 0 0,0 0 0 0 0,1 0 0 0 0,-1 0 0 0 0,1 0 0 0 0,0-1 0 0 0,18-36-95 0 0,-5 11-39 0 0,0 0-95 0 0,-6 19 104 0 0,10-1-112 0 0,-2 0-11 0 0,-13 8 21 0 0,0 0 80 0 0,0 1 49 0 0,1 1 43 0 0,-1 0 9 0 0,0 0-32 0 0,10-11-274 0 0,-11 9 156 0 0,-2 2 114 0 0,0 0 63 0 0,0 2 76 0 0,0-1-43 0 0,0 1 0 0 0,1-1 1 0 0,-1 0-1 0 0,0 0 0 0 0,0 0 1 0 0,1 0-1 0 0,-1 0 1 0 0,0 1-1 0 0,1-1 0 0 0,-1 0 1 0 0,1 0-1 0 0,-1 0 0 0 0,1 0 1 0 0,0 0-1 0 0,-1 0 1 0 0,1 0-1 0 0,0 0 0 0 0,0-1 1 0 0,0 1-1 0 0,0 0 0 0 0,0 0 1 0 0,0-1-1 0 0,0 1 1 0 0,0 0-1 0 0,0-1 0 0 0,0 1 1 0 0,0-1-1 0 0,0 0 0 0 0,0 1 1 0 0,0-1-1 0 0,1 0-14 0 0,7 5 83 0 0,-1 1-104 0 0,0 9-126 0 0,-8-14 126 0 0,1 1-1 0 0,0 0 1 0 0,-1-1 0 0 0,1 1 0 0 0,0-1-1 0 0,0 0 1 0 0,0 1 0 0 0,0-1 0 0 0,0 0-1 0 0,0 1 1 0 0,0-1 0 0 0,1 0-1 0 0,-1 0 1 0 0,2 1 21 0 0,1 0-58 0 0,3 2-53 0 0,-2 3 71 0 0,-3-2 43 0 0,24 43-3 0 0,-25-46 0 0 0,-1 0 0 0 0,1 0 0 0 0,-1 0 0 0 0,1 0 0 0 0,-1 0 0 0 0,0 0 0 0 0,0 0 0 0 0,0 0 0 0 0,0 0 0 0 0,-1 1 0 0 0,1-2 0 0 0,0 0 0 0 0,0 1 0 0 0,0-1 0 0 0,0 0 0 0 0,0 1 0 0 0,0-1 0 0 0,0 0 0 0 0,0 0 0 0 0,0 1 0 0 0,1-1 0 0 0,-1 0 0 0 0,0 0 0 0 0,1 1 0 0 0,-1-1 0 0 0,1 0 0 0 0,-1 0 0 0 0,11 4 21 0 0,-6 2 51 0 0,-5-6-65 0 0,0-1 1 0 0,0 0-1 0 0,0 1 0 0 0,1-1 1 0 0,-1 1-1 0 0,0-1 0 0 0,0 0 1 0 0,1 1-1 0 0,-1-1 0 0 0,0 0 1 0 0,1 0-1 0 0,-1 1 0 0 0,0-1 1 0 0,1 0-1 0 0,-1 0 1 0 0,0 1-1 0 0,1-1 0 0 0,-1 0 1 0 0,1 0-1 0 0,-1 0 0 0 0,0 0 1 0 0,1 1-1 0 0,-1-1 0 0 0,1 0 1 0 0,-1 0-1 0 0,0 0 0 0 0,1 0 1 0 0,-1 0-1 0 0,1 0 0 0 0,-1 0 1 0 0,1 0-8 0 0,1 0 200 0 0,-2 2-106 0 0,0 0-13 0 0,0 0-45 0 0,3 5-40 0 0,3-5-7 0 0,-1-2-26 0 0,-5 0 37 0 0,2 0-104 0 0,-2 0-46 0 0,3-2-207 0 0,-1 0 266 0 0,0 0 1 0 0,-1 1-16 0 0,1-1-40 0 0,-1 1-13 0 0,1 0-40 0 0,-1 0-45 0 0,1 0-52 0 0,0 1-54 0 0,-1-1-52 0 0,1 1-46 0 0,-1-1-39 0 0,1 1-143 0 0,0 0-39 0 0,0 0-172 0 0,2 0-462 0 0</inkml:trace>
  <inkml:trace contextRef="#ctx0" brushRef="#br2" timeOffset="131962.91">14546 5254 8752 0 0,'0'0'197'0'0,"0"0"24"0"0,0 0 19 0 0,3 3-29 0 0,4 5-159 0 0,-6-6-53 0 0,0-1 0 0 0,0 0 1 0 0,-1 1-1 0 0,1-1 0 0 0,-1 1 0 0 0,1-1 1 0 0,-1 1-1 0 0,0-1 0 0 0,1 1 0 0 0,-1-1 0 0 0,0 1 1 0 0,0 1 0 0 0,0-2-1 0 0,0 1 1 0 0,1 0-1 0 0,-1-1 1 0 0,0 1-1 0 0,1 0 1 0 0,-1-1 0 0 0,1 1-1 0 0,-1-1 1 0 0,1 1-1 0 0,0-1 1 0 0,-1 1-1 0 0,1-1 1 0 0,0 1-1 0 0,0-1 1 0 0,4 7 89 0 0,3 8 378 0 0,-2-1-65 0 0,-3 0-55 0 0,-1 2-45 0 0,-3-5-82 0 0,1 10 164 0 0,3-8-26 0 0,6 4-2 0 0,-8-15-300 0 0,0 0 0 0 0,-1 0 1 0 0,1 0-1 0 0,0 0 0 0 0,-1 0 0 0 0,0 0 1 0 0,0 2-57 0 0,3 10 278 0 0,1-5-55 0 0,3 2-4 0 0,-5 11 76 0 0,-2-12-117 0 0,0 0 53 0 0,3 2 59 0 0,3-3-80 0 0,-2-2-72 0 0,3 6 119 0 0,-1-2-59 0 0,-3-6-99 0 0,0 0 28 0 0,-2 1-34 0 0,-1 14 89 0 0,-1-5-24 0 0,1-6-102 0 0,0 6-19 0 0,0-16-36 0 0,0 0 0 0 0,0 0 0 0 0,0 1 1 0 0,0-1-1 0 0,0 0 0 0 0,0 0 0 0 0,0 0 0 0 0,0 0 0 0 0,0 0 1 0 0,0 0-1 0 0,0 0 0 0 0,0 0 0 0 0,0 0 0 0 0,0 0 0 0 0,0 1 1 0 0,0-1-1 0 0,0 0 0 0 0,0 0 0 0 0,0 0 0 0 0,0 0 0 0 0,0 0 1 0 0,0 0-1 0 0,0 0 0 0 0,0 0 0 0 0,0 0 0 0 0,0 0 0 0 0,0 0 1 0 0,0 0-1 0 0,0 1 0 0 0,0-1 0 0 0,0 0 0 0 0,0 0 0 0 0,0 0 1 0 0,1 0-1 0 0,-1 0 0 0 0,0 0 0 0 0,0 0 0 0 0,0 0 0 0 0,0 0 1 0 0,0 0-1 0 0,0 0 0 0 0,0 0 0 0 0,0 0 0 0 0,0 0 0 0 0,0 0 1 0 0,0 0-1 0 0,1 0 0 0 0,-1 0 0 0 0,0 0 0 0 0,0 0 0 0 0,0 0 1 0 0,0 0-1 0 0,0 0 0 0 0,0 0 0 0 0,0 0 0 0 0,0 0 1 0 0,0 0-2 0 0,11 0 45 0 0,-11 0-47 0 0,0 0 0 0 0,0 0 1 0 0,0 0-1 0 0,0 0 0 0 0,0 0 0 0 0,1 0 1 0 0,-1 0-1 0 0,0 0 0 0 0,0 0 1 0 0,0 0-1 0 0,0 0 0 0 0,0 0 0 0 0,0 0 1 0 0,0 0-1 0 0,0 0 0 0 0,0 0 0 0 0,0 0 1 0 0,1 0-1 0 0,-1 0 0 0 0,0 0 0 0 0,0 0 1 0 0,0 0-1 0 0,0 0 0 0 0,0 0 1 0 0,0 0-1 0 0,0 0 0 0 0,0 0 0 0 0,0 0 1 0 0,0 0-1 0 0,0 0 0 0 0,0 0 0 0 0,0 0 1 0 0,1 0-1 0 0,-1 1 0 0 0,0-1 1 0 0,0 0-1 0 0,0 0 0 0 0,0 0 0 0 0,0 0 1 0 0,0 0-1 0 0,0 0 0 0 0,0 0 0 0 0,0 0 1 0 0,0 0-1 0 0,0 0 0 0 0,0 1 0 0 0,0-1 1 0 0,0 0-1 0 0,0 0 0 0 0,0 0 1 0 0,0 0-1 0 0,0 0 0 0 0,0 0 0 0 0,0 0 1 0 0,0 0-1 0 0,0 0 0 0 0,0 0 2 0 0,0 1-90 0 0,0 0 53 0 0,0 0 60 0 0,0 1 93 0 0,0-1-93 0 0,0 0-48 0 0,0 0-72 0 0,0 0-68 0 0,0 0-93 0 0,0 1-108 0 0,0-1 137 0 0,0 0-32 0 0,0-1-98 0 0,0 0-55 0 0,0 0-50 0 0,0 0-44 0 0,0 0-150 0 0,0 0-43 0 0,0 0-181 0 0,0 0-488 0 0</inkml:trace>
  <inkml:trace contextRef="#ctx0" brushRef="#br2" timeOffset="132194.51">14483 5538 10480 0 0,'0'0'233'0'0,"0"0"39"0"0,0 0 16 0 0,0 0-32 0 0,1 0-192 0 0,1-3-36 0 0,12-7 23 0 0,-7 8 8 0 0,1 1 39 0 0,-6 1-74 0 0,-1 0 0 0 0,1 0 1 0 0,-1 0-1 0 0,1-1 0 0 0,0 1 0 0 0,-1-1 1 0 0,1 1-1 0 0,-1-1 0 0 0,1 1 0 0 0,0-1 1 0 0,-1 0-1 0 0,0 0 0 0 0,1 0 0 0 0,-1 0-24 0 0,7-4 112 0 0,2 1 30 0 0,-1 0-51 0 0,1 1-33 0 0,5-2-33 0 0,2 0-5 0 0,4-5 44 0 0,-8 6-50 0 0,-11 4-10 0 0,1 0 0 0 0,-1-1 0 0 0,0 0 0 0 0,0 1-1 0 0,1-1 1 0 0,-1 0 0 0 0,0 0 0 0 0,0 0 0 0 0,0 0 0 0 0,0-1 0 0 0,0 1 0 0 0,0 0 0 0 0,0-1 0 0 0,0 0-4 0 0,-1 1 1 0 0,1-1 0 0 0,0 1 0 0 0,0-1-1 0 0,0 1 1 0 0,0 0 0 0 0,0 0 0 0 0,0 0 0 0 0,0 0 0 0 0,1 0 0 0 0,-1 0 0 0 0,0 0-1 0 0,0 1 1 0 0,1-1 0 0 0,-1 1-1 0 0,11-3-1 0 0,8-8-13 0 0,6 6-64 0 0,-21 3 14 0 0,3-2 29 0 0,2 0-31 0 0,-7 3 0 0 0,0 0-39 0 0,-1 1-20 0 0,1-1-40 0 0,0 1-47 0 0,1 0-52 0 0,-2 0-15 0 0,0 0-44 0 0,0 0-39 0 0,0 0-33 0 0,1 0-116 0 0,0 0-34 0 0,7 0-1206 0 0</inkml:trace>
  <inkml:trace contextRef="#ctx0" brushRef="#br2" timeOffset="132548.62">15225 5349 7368 0 0,'0'0'165'0'0,"0"0"22"0"0,0 0 10 0 0,0 0-58 0 0,0 0-17 0 0,0 0 37 0 0,-3 0 128 0 0,0 0-109 0 0,1-1-98 0 0,0 1 1 0 0,0 0-1 0 0,0 0 1 0 0,1 0-1 0 0,-1 0 1 0 0,0 1 0 0 0,0-1-1 0 0,0 0 1 0 0,1 1-1 0 0,-1-1 1 0 0,-1 1-81 0 0,-2 10 521 0 0,-9-6-94 0 0,1 6-41 0 0,10-9-124 0 0,1 0-89 0 0,-1-2-57 0 0,0 0-56 0 0,1 0-26 0 0,0 1 49 0 0,-4 9 163 0 0,-7-4-44 0 0,10-4-213 0 0,-1 1 73 0 0,0 0 47 0 0,-6 7 206 0 0,5-5-174 0 0,2-2-109 0 0,1 0 90 0 0,2-1-12 0 0,0 11-32 0 0,1 11 53 0 0,2-11-63 0 0,-2-12-66 0 0,-1-1 1 0 0,1 1 0 0 0,-1 0 0 0 0,1-1-1 0 0,0 1 1 0 0,-1-1 0 0 0,1 1-1 0 0,0-1 1 0 0,-1 1 0 0 0,1-1-1 0 0,0 1 1 0 0,-1-1 0 0 0,1 0-1 0 0,0 1 1 0 0,0-1 0 0 0,0 0 0 0 0,-1 0-1 0 0,1 1 1 0 0,1-1-3 0 0,10 4 47 0 0,3 8-27 0 0,0 11 94 0 0,-13-19-91 0 0,0 0 0 0 0,1 1 1 0 0,0-1-1 0 0,0-1 1 0 0,1 3-24 0 0,15 13 119 0 0,12 11 197 0 0,14 16 299 0 0,-43-45-576 0 0,0 1-1 0 0,-1 0 1 0 0,1 0 0 0 0,-1 0-1 0 0,1 0 1 0 0,-1 0-1 0 0,1 1-38 0 0,1 12 240 0 0,-3-14-220 0 0,0 0 1 0 0,0 0 0 0 0,0 0 0 0 0,1 0-1 0 0,-1 0 1 0 0,0 0 0 0 0,1 0-1 0 0,-1 0 1 0 0,1 0 0 0 0,-1 0 0 0 0,1 0-1 0 0,-1-1 1 0 0,1 1 0 0 0,0 0 0 0 0,-1 0-1 0 0,1 0 1 0 0,0-1 0 0 0,0 1-21 0 0,-1 0 13 0 0,1-1 0 0 0,0 1 0 0 0,0 0-1 0 0,-1-1 1 0 0,1 1 0 0 0,-1 0 0 0 0,1 0 0 0 0,-1-1 0 0 0,1 1 0 0 0,-1 0 0 0 0,1 0-1 0 0,-1 0 1 0 0,0 0 0 0 0,1 0 0 0 0,-1 0 0 0 0,0-1 0 0 0,0 1 0 0 0,0 0 0 0 0,0 0-1 0 0,0 0 1 0 0,0 0 0 0 0,0 0 0 0 0,0 0 0 0 0,0 0 0 0 0,0 0 0 0 0,0 0 0 0 0,-1 0-1 0 0,1 0 1 0 0,0-1 0 0 0,-1 1 0 0 0,1 0 0 0 0,0 0 0 0 0,-1 0 0 0 0,1 0 0 0 0,-1-1-13 0 0,-9 14 194 0 0,7-12-17 0 0,2 1-64 0 0,0 0-39 0 0,1 1-35 0 0,0 0-6 0 0,-1-2 26 0 0,-3 5 83 0 0,-13 9 256 0 0,10-12-290 0 0,-1-1-44 0 0,0-1-75 0 0,6-2 19 0 0,0 0-1 0 0,0 0 0 0 0,0 0 1 0 0,1 1-1 0 0,-1-1 1 0 0,0 1-1 0 0,0-1 1 0 0,1 1-1 0 0,-1 0 1 0 0,1-1-1 0 0,-1 1 0 0 0,0 0 1 0 0,1 0-8 0 0,-1 0 2 0 0,1 0 1 0 0,-1 0-1 0 0,1 0 1 0 0,-1 0-1 0 0,0 0 1 0 0,1-1-1 0 0,-1 1 1 0 0,0-1-1 0 0,1 1 1 0 0,-1-1-1 0 0,0 0 1 0 0,0 0-1 0 0,0 0-2 0 0,-26 0 63 0 0,18 0-107 0 0,1 0-79 0 0,1 0-60 0 0,0 0-89 0 0,0 0-107 0 0,0 0-121 0 0,-7 0-365 0 0</inkml:trace>
  <inkml:trace contextRef="#ctx0" brushRef="#br2" timeOffset="133080.19">15966 5365 7920 0 0,'0'0'174'0'0,"0"0"29"0"0,0 0 13 0 0,-2-3-31 0 0,-12-8-147 0 0,7 9-13 0 0,-1 1 50 0 0,0 2 54 0 0,3 1 55 0 0,-1 9 252 0 0,-7-6 11 0 0,4 1-128 0 0,-9 11 315 0 0,11-9-400 0 0,0 0-62 0 0,3-2-99 0 0,0 4 136 0 0,0-1-58 0 0,-6 3-3 0 0,6-6-75 0 0,-1-1 0 0 0,1 1 0 0 0,1 0 1 0 0,-1 0-1 0 0,1 0 0 0 0,0 1-73 0 0,0-1 49 0 0,-1 8 72 0 0,5 8-22 0 0,-1-14-51 0 0,0 2 25 0 0,0 5 28 0 0,0-1-36 0 0,0-1-41 0 0,0-1-42 0 0,3-7-25 0 0,0-2 37 0 0,-1-1 3 0 0,9 22 2 0 0,2-8 6 0 0,-7-11-18 0 0,1 0-1 0 0,0-1 0 0 0,0 1 1 0 0,1-2-1 0 0,0 1 14 0 0,-4-2-1 0 0,2 0-40 0 0,-4-1-14 0 0,0-1-36 0 0,-1 0-18 0 0,1 0-37 0 0,0 0-41 0 0,-1 0-46 0 0,-1 0 232 0 0,2 0-283 0 0,-1 0-46 0 0,1 0-42 0 0,-1 0-36 0 0,1 0-122 0 0,0 0-36 0 0,4 0-1257 0 0</inkml:trace>
  <inkml:trace contextRef="#ctx0" brushRef="#br2" timeOffset="133480.41">16503 5443 7584 0 0,'0'0'222'0'0,"-3"0"-15"0"0,-21 0-162 0 0,11 0-39 0 0,8 3 67 0 0,1 4 170 0 0,3-7-221 0 0,1 1 0 0 0,0-1-1 0 0,0 0 1 0 0,-1 1 0 0 0,1-1 0 0 0,0 1 0 0 0,-1-1 0 0 0,1 0 0 0 0,0 1 0 0 0,-1-1 0 0 0,1 0 0 0 0,0 1 0 0 0,-1-1 0 0 0,1 0-1 0 0,-1 0 1 0 0,1 1 0 0 0,-1-1 0 0 0,1 0 0 0 0,-1 0 0 0 0,1 0 0 0 0,-1 0 0 0 0,1 1 0 0 0,-1-1 0 0 0,1 0 0 0 0,-1 0 0 0 0,1 0-1 0 0,-1 0 1 0 0,1 0 0 0 0,-1 0 0 0 0,1 0 0 0 0,-1-1 0 0 0,1 1-22 0 0,-10 2 411 0 0,4 4-75 0 0,1 1-59 0 0,2 2-42 0 0,2-6-174 0 0,1-1 0 0 0,-1 0 1 0 0,0 0-1 0 0,0 0 0 0 0,0 0 1 0 0,-1 0-1 0 0,1 0 0 0 0,-2 2-61 0 0,-7 1 306 0 0,3 6-21 0 0,0 3-75 0 0,5-10-131 0 0,-3 7 115 0 0,-6 7 142 0 0,9-15-109 0 0,1 1-102 0 0,0 0-62 0 0,2 1-33 0 0,0-3 45 0 0,-1-1-61 0 0,0 0 1 0 0,0-1 0 0 0,0 1 0 0 0,0 0 0 0 0,0 0-1 0 0,0-1 1 0 0,-1 1 0 0 0,1 0 0 0 0,0-1 0 0 0,0 1-1 0 0,0 0 1 0 0,-1-1 0 0 0,1 1 0 0 0,0-1 0 0 0,-1 1-1 0 0,1 0 1 0 0,0-1 0 0 0,-1 1 0 0 0,1-1-1 0 0,-1 1 1 0 0,1-1 0 0 0,-1 1 0 0 0,1-1 0 0 0,-1 0-1 0 0,1 1 1 0 0,-1-1-15 0 0,0 1 15 0 0,1-1-1 0 0,-1 0 1 0 0,1 1-1 0 0,-1-1 0 0 0,0 1 1 0 0,1-1-1 0 0,0 1 1 0 0,-1-1-1 0 0,1 1 1 0 0,-1-1-1 0 0,1 1 0 0 0,0-1 1 0 0,-1 1-1 0 0,1 0 1 0 0,0-1-1 0 0,0 1 1 0 0,-1 0-1 0 0,1-1 1 0 0,0 1-1 0 0,0 0 0 0 0,0-1 1 0 0,0 1-1 0 0,0 0 1 0 0,0-1-1 0 0,0 1 1 0 0,0 0-15 0 0,0 0 61 0 0,0 1-43 0 0,1 3-19 0 0,-1-1 67 0 0,0-2 92 0 0,-1-1-29 0 0,1 0 40 0 0,1-2-16 0 0,1 0-70 0 0,4 2-24 0 0,-1-1 6 0 0,-3 1 10 0 0,0-1 42 0 0,27 0 224 0 0,19 0 62 0 0,-37-2-322 0 0,1-5-34 0 0,-4 3-34 0 0,16-8 55 0 0,-16 8-59 0 0,5-1 34 0 0,-8-6-32 0 0,6 5 0 0 0,-10 5-8 0 0,0 1 0 0 0,0-1 0 0 0,0 1 0 0 0,0-1 0 0 0,0 1 0 0 0,0-1 0 0 0,0 1 0 0 0,0-1 0 0 0,0 0 0 0 0,0 0 0 0 0,0 1 0 0 0,-1-1 0 0 0,1 0 0 0 0,0 0 0 0 0,0 0 1 0 0,-1 0-4 0 0,16-31 12 0 0,-11 19-12 0 0,6 8 0 0 0,-11 4-2 0 0,1 1 1 0 0,-1-1 0 0 0,0 0 0 0 0,1 1 0 0 0,-1-1 0 0 0,0 0 0 0 0,0 1 0 0 0,0-1 0 0 0,0 0 0 0 0,1 1 0 0 0,-1-1 0 0 0,0 0 0 0 0,0 1 0 0 0,0-1 0 0 0,0 0 1 0 0,0-7-99 0 0,0 0 52 0 0,0 6-23 0 0,0 2-2 0 0,0 0 0 0 0,0 0-6 0 0,0 2-14 0 0,0 29-22 0 0,0 30 86 0 0,-1-60 28 0 0,1 0 0 0 0,0 0 0 0 0,0 0 0 0 0,0 0 0 0 0,0 0 0 0 0,1-1 0 0 0,-1 1 0 0 0,0 0 0 0 0,0 0 0 0 0,0 0 0 0 0,1 0 0 0 0,-1-1 0 0 0,0 1 0 0 0,1 1 0 0 0,10 3 0 0 0,-11-5-1 0 0,0 1 0 0 0,1 0 0 0 0,-1-1 1 0 0,0 1-1 0 0,1 0 0 0 0,-1-1 1 0 0,0 1-1 0 0,0 0 0 0 0,0-1 0 0 0,0 1 1 0 0,0 0-1 0 0,0-1 0 0 0,0 1 1 0 0,0 0-1 0 0,0-1 1 0 0,3 6-43 0 0,10 4-10 0 0,0-7-160 0 0,-10-3-43 0 0,-3 0-288 0 0,1 0 82 0 0,0 0 67 0 0,1 0 54 0 0,0 0-15 0 0,4 0-528 0 0,-4 0 465 0 0,-1 0 46 0 0,0 0-67 0 0,5 0-1285 0 0,3 0-976 0 0</inkml:trace>
  <inkml:trace contextRef="#ctx0" brushRef="#br2" timeOffset="133897.07">16834 5412 7464 0 0,'-3'3'216'0'0,"3"-3"-203"0"0,-1 1 1 0 0,0-1 0 0 0,1 1 0 0 0,-1 0-1 0 0,0 0 1 0 0,1 0 0 0 0,-1-1-1 0 0,1 1 1 0 0,-1 0 0 0 0,1 0-1 0 0,0 0 1 0 0,-1 0 0 0 0,1 0-1 0 0,0 0 1 0 0,-1 0-14 0 0,6 9 41 0 0,-2-5-39 0 0,8 18 9 0 0,-8-19 26 0 0,-1 1 35 0 0,0 3 188 0 0,-1 0 92 0 0,1 8 448 0 0,0-12-559 0 0,5 10 385 0 0,-3-8-266 0 0,-1-2 35 0 0,2-1-57 0 0,1 0-38 0 0,-1 10 266 0 0,-4-12-562 0 0,0 1 35 0 0,2 2 125 0 0,0 0 75 0 0,7 6 417 0 0,-7-8-483 0 0,-1 1-36 0 0,1 0-31 0 0,0-1 288 0 0,-3-2-8 0 0,-3 3-12 0 0,-7 8-38 0 0,7-9-16 0 0,3-2-6 0 0,0 0-13 0 0,0 0-45 0 0,0 0-22 0 0,0-2-2 0 0,0 1-219 0 0,0 0-1 0 0,0 1 0 0 0,0-1 0 0 0,0 1 1 0 0,0-1-1 0 0,0 0 0 0 0,0 1 0 0 0,0-1 0 0 0,-1 1 1 0 0,1-1-1 0 0,0 1 0 0 0,0-1 0 0 0,-1 1 0 0 0,1-1 1 0 0,0 1-1 0 0,-1-1 0 0 0,1 1-12 0 0,-1-1 7 0 0,1 1 0 0 0,-1 0-1 0 0,1-1 1 0 0,-1 1 0 0 0,1 0 0 0 0,-1-1-1 0 0,1 1 1 0 0,-1 0 0 0 0,1 0 0 0 0,-1 0 0 0 0,1 0-1 0 0,-1-1 1 0 0,0 1 0 0 0,1 0 0 0 0,-1 0-1 0 0,1 0 1 0 0,-1 0-7 0 0,1 0 1 0 0,0 0 1 0 0,0 1-1 0 0,0-1 0 0 0,0 0 1 0 0,-1 0-1 0 0,1 0 0 0 0,0 0 1 0 0,0 0-1 0 0,0 0 0 0 0,0 0 1 0 0,0 0-1 0 0,0 0 0 0 0,0 0 0 0 0,0 0 1 0 0,0 0-1 0 0,0 0 0 0 0,-1 0 1 0 0,1 0-1 0 0,0 0 0 0 0,0-1 1 0 0,0 1-1 0 0,0 0 0 0 0,0 0 1 0 0,0 0-1 0 0,0 0 0 0 0,0 0 1 0 0,0 0-1 0 0,0 0 0 0 0,0 0 0 0 0,0 0 1 0 0,-1 0-1 0 0,1 0 0 0 0,0 0 1 0 0,0 0-1 0 0,0 0 0 0 0,0 0 1 0 0,0-1-1 0 0,0 1 0 0 0,0 0 1 0 0,0 0-1 0 0,0 0 0 0 0,0 0 0 0 0,0 0 1 0 0,0 0-1 0 0,0 0 0 0 0,0 0 1 0 0,0 0-1 0 0,0 0 0 0 0,0 0 1 0 0,0-1-1 0 0,0 1 0 0 0,0 0 1 0 0,0 0-1 0 0,0 0 0 0 0,0 0 1 0 0,0 0-1 0 0,0 0-1 0 0,0-30 135 0 0,0-1-116 0 0,0 30-19 0 0,1-1-1 0 0,-1 0 0 0 0,0 0 0 0 0,1 1 0 0 0,-1-1 0 0 0,1 0 0 0 0,-1 0 0 0 0,1 1 1 0 0,0-1-1 0 0,0 1 0 0 0,-1-1 0 0 0,1 1 0 0 0,0-1 0 0 0,1 1 0 0 0,-1-1 1 0 0,0 1-1 0 0,0 0 0 0 0,1 0 0 0 0,-1-1 1 0 0,12-14-57 0 0,-4-7-12 0 0,-9 21 59 0 0,1 1 1 0 0,-1 0-1 0 0,0 0 1 0 0,1-1-1 0 0,-1 1 1 0 0,1 0-1 0 0,0 0 1 0 0,-1 0-1 0 0,1 0 1 0 0,0 0-1 0 0,-1 0 1 0 0,1 0-1 0 0,1 0 10 0 0,14-10-174 0 0,1-2 12 0 0,-16 12 148 0 0,0-1 0 0 0,0 1 0 0 0,1 0 0 0 0,-1 0 0 0 0,0-1 0 0 0,1 1 0 0 0,-1 0 0 0 0,1 1 0 0 0,-1-1 0 0 0,1 0 0 0 0,-1 0-1 0 0,1 1 1 0 0,0-1 0 0 0,0 0 0 0 0,-1 1 0 0 0,1 0 0 0 0,0-1 0 0 0,0 1 0 0 0,0 0 14 0 0,13 0-83 0 0,15 0-30 0 0,-12 0 35 0 0,-15 0 70 0 0,0 1 1 0 0,1-1 0 0 0,-1 0-1 0 0,0 1 1 0 0,0 0 0 0 0,1 0 0 0 0,-1 0-1 0 0,0 0 1 0 0,2 2 7 0 0,6 1-24 0 0,-8-3 16 0 0,0 1 0 0 0,1-1 0 0 0,-1 0 0 0 0,0 1 0 0 0,0 0 0 0 0,0 0 0 0 0,0 0 0 0 0,0 0 0 0 0,-1 0 0 0 0,1 1 8 0 0,16 11-14 0 0,-8-7 14 0 0,-8-6 0 0 0,0 0 0 0 0,-1 1 0 0 0,1 0 0 0 0,0-1 0 0 0,-1 1 0 0 0,1 0 0 0 0,-1 0 0 0 0,0 0 0 0 0,0 1 0 0 0,0-1 0 0 0,2 3 0 0 0,1 5 0 0 0,-4-7 0 0 0,0-1 0 0 0,0 0 0 0 0,0 0 0 0 0,1 1 0 0 0,-1-1 0 0 0,0 0 0 0 0,1 0 0 0 0,0 0 0 0 0,0 0 0 0 0,-1-1 0 0 0,1 1 0 0 0,0 0 0 0 0,-1 0 0 0 0,1 0 0 0 0,-1 0 0 0 0,0 1 0 0 0,0-1 0 0 0,0 0 0 0 0,0 1 0 0 0,4 7 0 0 0,8 6 0 0 0,-11-15 0 0 0,-1 0 1 0 0,0 0-1 0 0,0 0 1 0 0,0 1-1 0 0,1-1 1 0 0,-1 0-1 0 0,0 1 1 0 0,-1-1-1 0 0,1 1 1 0 0,0-1-1 0 0,0 1 1 0 0,-1 0-1 0 0,1-1 1 0 0,-1 1 0 0 0,1 0-1 0 0,-1-1 1 0 0,1 1-1 0 0,-1 0 1 0 0,0-1-1 0 0,0 1 0 0 0,0-1 3 0 0,0 0 0 0 0,0 0 0 0 0,0 0 0 0 0,0 0 0 0 0,0 0 0 0 0,0-1 1 0 0,0 1-1 0 0,0 0 0 0 0,1 0 0 0 0,-1 0 0 0 0,0 0 0 0 0,0-1 0 0 0,1 1 0 0 0,0 1-3 0 0,-1-2 1 0 0,1 0 1 0 0,-1 1-1 0 0,1-1 1 0 0,0 0-1 0 0,-1 0 0 0 0,1 1 1 0 0,0-1-1 0 0,-1 0 1 0 0,1 0-1 0 0,0 0 0 0 0,-1 0 1 0 0,1 0-1 0 0,0 0 1 0 0,-1 0-1 0 0,1 0-1 0 0,-1 0 1 0 0,0 0-1 0 0,0 0 1 0 0,0 0-1 0 0,0 0 1 0 0,1 0 0 0 0,-1 0-1 0 0,0 0 1 0 0,0 0-1 0 0,0 0 1 0 0,0 0-1 0 0,0 0 1 0 0,0 0-1 0 0,0 0 1 0 0,0 0 0 0 0,0 0-1 0 0,0 0 1 0 0,1 0-1 0 0,-1 0 1 0 0,0 0-1 0 0,0 0 1 0 0,0 0 0 0 0,0 0-1 0 0,0 0 1 0 0,0 0-1 0 0,0 0 1 0 0,0 0-1 0 0,0 0 1 0 0,0 0-1 0 0,0 1 1 0 0,0-1 0 0 0,1 0-1 0 0,-1 0 1 0 0,0 0-1 0 0,0 0 1 0 0,0 0-1 0 0,0 0 1 0 0,0 0 0 0 0,0 0-1 0 0,0 0 1 0 0,0 0-1 0 0,0 0 1 0 0,0 1-1 0 0,0-1 1 0 0,0 0-1 0 0,0 0 1 0 0,0 0 0 0 0,0 0-1 0 0,0 0 1 0 0,0 0-1 0 0,0 0 1 0 0,0 0-1 0 0,0 0 1 0 0,0 0-1 0 0,0 1 1 0 0,0-1 0 0 0,0 0-1 0 0,0 0 0 0 0,0 10-48 0 0,0-7-42 0 0,1-3-400 0 0,1 0 59 0 0,-1 0 51 0 0,0 0 41 0 0,1 0-58 0 0,1 0-604 0 0,-1 0 539 0 0,0 0-10 0 0,-1 0-82 0 0,6 0-1389 0 0,2 0-1108 0 0</inkml:trace>
  <inkml:trace contextRef="#ctx0" brushRef="#br2" timeOffset="134382.17">17891 5096 11488 0 0,'0'0'264'0'0,"0"0"34"0"0,0 3 20 0 0,1 2-179 0 0,1 1-40 0 0,3 3 9 0 0,0 0-81 0 0,16 38 15 0 0,-15-32 22 0 0,-1-1 46 0 0,-1 6 116 0 0,-4 6-10 0 0,-1-21-171 0 0,1-1 0 0 0,0 1 0 0 0,0-1 0 0 0,0 1 0 0 0,0-1 0 0 0,2 5-45 0 0,3 7 132 0 0,-3-9-63 0 0,-1-1 0 0 0,1 1 0 0 0,-1-1 1 0 0,0 1-1 0 0,0 0 0 0 0,-1 0-69 0 0,2 9 147 0 0,4 7 132 0 0,-4-17-201 0 0,-1-1 1 0 0,1 0 0 0 0,-1 1 0 0 0,0-1-1 0 0,-1 0 1 0 0,1 3-79 0 0,-1 23 392 0 0,0-6-30 0 0,0 0 34 0 0,0 49 865 0 0,0-72-1076 0 0,-1 1-43 0 0,1-1-58 0 0,0 1-36 0 0,1 0-30 0 0,-1 0 34 0 0,0-1 75 0 0,0-2-21 0 0,0 0-2 0 0,0 0-2 0 0,0 0-13 0 0,0 0-8 0 0,0-2-1 0 0,0-20 33 0 0,0 9-85 0 0,0 3-14 0 0,0 9-12 0 0,0 1-1 0 0,0-1 1 0 0,-1 1-1 0 0,1-1 1 0 0,0 1 0 0 0,0-1-1 0 0,0 1 1 0 0,0-1-1 0 0,0 1 1 0 0,1-1-1 0 0,-1 1 1 0 0,0-1 0 0 0,0 1-1 0 0,0-1 1 0 0,0 1-1 0 0,0 0 1 0 0,1-1-1 0 0,-1 1 1 0 0,0-1 0 0 0,0 1-1 0 0,1-1 1 0 0,-1 1-1 0 0,0 0 1 0 0,1-1-1 0 0,-1 1 1 0 0,1 0 0 0 0,-1-1-1 0 0,0 1 1 0 0,1 0-1 0 0,-1 0 1 0 0,1-1-1 0 0,-1 1-1 0 0,7-5 3 0 0,7-19-64 0 0,-12 20 42 0 0,3-7-10 0 0,0 1-73 0 0,3-1-53 0 0,5-2-64 0 0,-9 8 126 0 0,0 0 1 0 0,1 1-1 0 0,-1-1 0 0 0,1 1 0 0 0,0 0 0 0 0,3-1 93 0 0,3 0-136 0 0,-2 0 42 0 0,2 0 4 0 0,-10 4 78 0 0,0 0 1 0 0,1 1-1 0 0,-1-1 1 0 0,0 1-1 0 0,0 0 1 0 0,1 0-1 0 0,-1-1 1 0 0,0 1-1 0 0,0 0 1 0 0,1 0-1 0 0,-1 0 1 0 0,0 0-1 0 0,1 0 1 0 0,-1 0-1 0 0,0 1 1 0 0,1-1 11 0 0,16 9-98 0 0,-11-5 90 0 0,5 1-39 0 0,5 6 1 0 0,-6-3-7 0 0,-1-3 34 0 0,-10-5 18 0 0,1 0 0 0 0,0 1 0 0 0,0-1 0 0 0,0 0 0 0 0,-1 1 0 0 0,1-1 0 0 0,0 1 0 0 0,0-1 0 0 0,-1 1 0 0 0,1-1 0 0 0,0 1 0 0 0,-1-1 0 0 0,1 1 0 0 0,-1 0 0 0 0,1 0 1 0 0,2 12-46 0 0,-3 27-27 0 0,0-21 84 0 0,0-2 36 0 0,0-17-45 0 0,0 1 0 0 0,-1-1-1 0 0,1 0 1 0 0,0 0 0 0 0,0 1-1 0 0,0-1 1 0 0,0 0 0 0 0,0 0-1 0 0,0 0 1 0 0,0 1 0 0 0,0-1-1 0 0,0 0 1 0 0,0 0 0 0 0,0 0-1 0 0,-1 1 1 0 0,1-1 0 0 0,0 0-1 0 0,0 0 1 0 0,0 0 0 0 0,0 0-1 0 0,-1 0 1 0 0,1 1 0 0 0,0-1-1 0 0,0 0 1 0 0,0 0 0 0 0,-1 0-1 0 0,1 0 1 0 0,0 0 0 0 0,0 0-1 0 0,0 0 1 0 0,-1 0 0 0 0,1 0-1 0 0,0 0 1 0 0,0 0 0 0 0,-1 0-2 0 0,-22 14 14 0 0,4 1-14 0 0,16-12 0 0 0,0-1 0 0 0,0 1 0 0 0,0-1 0 0 0,0 0 0 0 0,-1 0-1 0 0,0 0 1 0 0,0 0 3 0 0,1 0-1 0 0,-1 0 1 0 0,1 0-1 0 0,0 0 0 0 0,0 1 1 0 0,-1 0-3 0 0,2-1 5 0 0,0-1 0 0 0,1 1 0 0 0,-1-1 0 0 0,0 0 0 0 0,0 0 0 0 0,0 0 0 0 0,0 0 0 0 0,0 0 0 0 0,-1 0 0 0 0,1 0 0 0 0,0 0 0 0 0,0-1 0 0 0,-2 1-5 0 0,-31 0 0 0 0,21-1 1 0 0,10 0-166 0 0,1 0 52 0 0,-4 0 3 0 0,-4 1 82 0 0,7-2-8 0 0,-1 1-80 0 0,3 0 14 0 0,0-1-37 0 0,0 1-94 0 0,0-1-79 0 0,1 0-89 0 0,-1-1-100 0 0,1 1-112 0 0,0-1-123 0 0,1 0 318 0 0,0 1-35 0 0,0 0-36 0 0,0 0-37 0 0,0-1-1425 0 0,0 1-1102 0 0</inkml:trace>
  <inkml:trace contextRef="#ctx0" brushRef="#br2" timeOffset="134736.12">18333 5522 9152 0 0,'0'0'208'0'0,"2"0"33"0"0,11 0 14 0 0,3 3-42 0 0,-8 2-167 0 0,-6-4-46 0 0,-1 0-1 0 0,0 0 1 0 0,1-1 0 0 0,-1 1 0 0 0,1 0 0 0 0,0 0-1 0 0,-1-1 1 0 0,1 1 0 0 0,-1-1 0 0 0,1 0-1 0 0,0 1 1 0 0,-1-1 0 0 0,1 0 0 0 0,0 0 0 0 0,4 0 24 0 0,1 0 46 0 0,4 0 179 0 0,0 0 94 0 0,15 0 559 0 0,-17 0-670 0 0,0 0-52 0 0,-2 0 141 0 0,0-1-81 0 0,0-2-34 0 0,3 0-2 0 0,6-3 77 0 0,-10 4-210 0 0,4 0 93 0 0,-1 0 49 0 0,21-9 629 0 0,-19 4-514 0 0,-4 2-171 0 0,-1 0-39 0 0,6-3 78 0 0,7 2 22 0 0,1-1 20 0 0,-11-4-22 0 0,-4 1-10 0 0,-4 8-159 0 0,0-1 0 0 0,0 1-1 0 0,0 0 1 0 0,1 0 0 0 0,-1 0-1 0 0,1-1 1 0 0,-1 2 0 0 0,1-1-1 0 0,0 0-46 0 0,11-11 320 0 0,-11 10-140 0 0,0 0-76 0 0,-2 0-54 0 0,0-1-62 0 0,1 0-13 0 0,-1 2 48 0 0,6-6-24 0 0,-1-1 4 0 0,-3-21-39 0 0,-1 29 39 0 0,-1 1 1 0 0,0-1 0 0 0,0 1 0 0 0,0-1-1 0 0,0 1 1 0 0,0-1 0 0 0,0 1-1 0 0,0-1 1 0 0,0 1 0 0 0,0-1-1 0 0,0 1 1 0 0,0-1 0 0 0,0 1-1 0 0,-1-1 1 0 0,1 1 0 0 0,0-1-1 0 0,0 1 1 0 0,0-1 0 0 0,-1 1-1 0 0,1-1 1 0 0,0 1 0 0 0,0-1-1 0 0,-1 1 1 0 0,1 0 0 0 0,-1-1 0 0 0,1 1-1 0 0,0 0 1 0 0,-1-1 0 0 0,1 1-1 0 0,-1 0 1 0 0,1-1 0 0 0,0 1-1 0 0,-1 0 1 0 0,1 0 0 0 0,-1 0-1 0 0,1-1 1 0 0,-1 1 0 0 0,1 0-1 0 0,-1 0 1 0 0,1 0 0 0 0,-1 0-1 0 0,1 0 1 0 0,-1 0 0 0 0,1 0-1 0 0,-1 0 1 0 0,0 0-4 0 0,-4 3 68 0 0,-8 7-55 0 0,8-7-13 0 0,4-3 0 0 0,1 0 0 0 0,-1 0 0 0 0,0 1 0 0 0,1-1 0 0 0,-1 0 0 0 0,0 1 0 0 0,1-1 0 0 0,-1 0 0 0 0,1 1 0 0 0,-1-1 0 0 0,1 1 0 0 0,-1-1 0 0 0,1 1 0 0 0,-1-1 0 0 0,1 1 0 0 0,0-1 0 0 0,-1 1 0 0 0,1 0 0 0 0,0-1 0 0 0,-1 1 0 0 0,1 0 0 0 0,0 0 0 0 0,-3 4 0 0 0,1-1 0 0 0,-1 0 0 0 0,-1 0-1 0 0,1 0 1 0 0,0 0 0 0 0,-1 0-1 0 0,0 0 1 0 0,-2 1 0 0 0,-11 10 26 0 0,3 2 60 0 0,1 9 15 0 0,9-17-40 0 0,0 0 0 0 0,0-1 0 0 0,-3 3-61 0 0,0 3 48 0 0,3 0 49 0 0,1 4 67 0 0,2 13 140 0 0,1-30-288 0 0,0 1 0 0 0,0-1 0 0 0,0 1-1 0 0,0 0 1 0 0,1-1 0 0 0,-1 1 0 0 0,1-1 0 0 0,-1 1-1 0 0,1-1 1 0 0,0 1 0 0 0,0-1 0 0 0,-1 0 0 0 0,1 1-16 0 0,6 11 99 0 0,-2 10 53 0 0,8-12-9 0 0,-6 0-93 0 0,-5-8-26 0 0,0 0 0 0 0,0 0 0 0 0,0 0 0 0 0,0-1 0 0 0,0 1 0 0 0,0 0 0 0 0,1-1-1 0 0,0 0 1 0 0,2 2-24 0 0,15 7 77 0 0,-9-6-63 0 0,-8-4-9 0 0,0 0 0 0 0,0 0 0 0 0,0-1 0 0 0,0 1 0 0 0,0-1 1 0 0,0 0-1 0 0,0 1 0 0 0,0-2 0 0 0,0 1 0 0 0,0 0 0 0 0,0-1-5 0 0,6 1 8 0 0,0 0-47 0 0,0 0 45 0 0,18 0 137 0 0,-16 0-117 0 0,-5 0-47 0 0,1 0-37 0 0,0 0-56 0 0,0 0-64 0 0,0 0-76 0 0,0 0-85 0 0,-4 0 49 0 0,1 0-49 0 0,-1 0-44 0 0,0 0-40 0 0,1-1-277 0 0,0 1-66 0 0,0-1-52 0 0,0 0-36 0 0,5-3-1531 0 0,1-5-1351 0 0</inkml:trace>
  <inkml:trace contextRef="#ctx0" brushRef="#br2" timeOffset="135584.27">19548 5301 5208 0 0,'1'0'51'0'0,"6"0"-81"0"0,-4-1 82 0 0,-1 1 98 0 0,-2-1-23 0 0,0 1 41 0 0,-11-8-142 0 0,8 12-8 0 0,1 0 66 0 0,-1-2 52 0 0,-2-2 41 0 0,-1 1 75 0 0,-3-1 167 0 0,6-1-173 0 0,3 1-233 0 0,-1 0-1 0 0,1 0 1 0 0,0 0 0 0 0,0 0 0 0 0,0 0 0 0 0,0 0 0 0 0,0 0 0 0 0,0 0-1 0 0,0 0 1 0 0,0 0 0 0 0,0 0 0 0 0,0 0 0 0 0,-1 0 0 0 0,1 0-1 0 0,0 0 1 0 0,0 0 0 0 0,0 0 0 0 0,0 0 0 0 0,0 0 0 0 0,0 0-1 0 0,0 0 1 0 0,0 0 0 0 0,0 0 0 0 0,0 1 0 0 0,0-1 0 0 0,-1 0 0 0 0,1 0-1 0 0,0 0 1 0 0,0 0 0 0 0,0 0 0 0 0,0 0 0 0 0,0 0 0 0 0,0 0-1 0 0,0 0 1 0 0,0 0 0 0 0,0 0 0 0 0,0 0 0 0 0,0 0 0 0 0,0 1-1 0 0,0-1 1 0 0,0 0 0 0 0,0 0 0 0 0,0 0 0 0 0,0 0 0 0 0,0 0 0 0 0,0 0-1 0 0,0 0 1 0 0,0 0 0 0 0,0 0 0 0 0,0 0 0 0 0,0 1 0 0 0,0-1-1 0 0,0 0 1 0 0,0 0 0 0 0,0 0 0 0 0,0 0 0 0 0,0 0-13 0 0,0 6 437 0 0,1 10 178 0 0,-1-14-548 0 0,0-1 0 0 0,0 1-1 0 0,0-1 1 0 0,0 1 0 0 0,0-1 0 0 0,-1 1 0 0 0,1-1 0 0 0,0 1 0 0 0,-1-1 0 0 0,1 1-1 0 0,-1-1 1 0 0,0 1-67 0 0,-2 0 201 0 0,-4 4 136 0 0,6-4-262 0 0,0 1 0 0 0,1-1 0 0 0,0 1 0 0 0,-1-1 0 0 0,1 1 0 0 0,0-1 0 0 0,0 2-75 0 0,0-4 0 0 0,3 11 480 0 0,1-1-289 0 0,1 3 93 0 0,-2 3 102 0 0,-2 2 113 0 0,1-6-200 0 0,3-3-64 0 0,1 5 16 0 0,-3 8 66 0 0,-3-11-127 0 0,0 0 59 0 0,3 4 116 0 0,7-1 60 0 0,-8-12-205 0 0,-1 0-58 0 0,-1 0-48 0 0,0 0-38 0 0,0 2-10 0 0,-3 2 13 0 0,3-5-10 0 0,-11 12 263 0 0,9-11-20 0 0,4 1-7 0 0,9 8-7 0 0,-8-9-29 0 0,-3-2-12 0 0,0 0-1 0 0,0 0-9 0 0,0 0-39 0 0,0 0-16 0 0,0 0-7 0 0,0 0-15 0 0,0 0-61 0 0,0-2-21 0 0,0-12-7 0 0,2-1-14 0 0,3 7-55 0 0,-4 6-11 0 0,0 1 0 0 0,0-1-1 0 0,0 1 1 0 0,-1-1 0 0 0,1 1 0 0 0,0-1 0 0 0,-1 1 0 0 0,1-1 0 0 0,-1 1 0 0 0,1-1-1 0 0,-1 0 1 0 0,0 1 0 0 0,0-1 0 0 0,0 0-1 0 0,0-13 40 0 0,0 8-38 0 0,0 0 1 0 0,0 0 0 0 0,0 0 0 0 0,1 0-1 0 0,1-3-2 0 0,4-4-3 0 0,-1 5-23 0 0,-3-3-50 0 0,-2 10 44 0 0,1 0-1 0 0,-1-1 1 0 0,0 1-1 0 0,1 0 1 0 0,0-1 0 0 0,0 1-1 0 0,0 0 1 0 0,0 0-1 0 0,1-2 33 0 0,12-18-211 0 0,-7 11 91 0 0,-7 10 110 0 0,0 1-1 0 0,1-1 0 0 0,-1 1 1 0 0,0-1-1 0 0,0 1 0 0 0,1-1 1 0 0,-1 1-1 0 0,0 0 0 0 0,1-1 1 0 0,-1 1-1 0 0,0-1 0 0 0,1 1 1 0 0,-1 0-1 0 0,0-1 0 0 0,1 1 1 0 0,-1 0-1 0 0,1 0 0 0 0,-1-1 1 0 0,1 1-1 0 0,-1 0 0 0 0,1 0 11 0 0,10-8-121 0 0,2 0 7 0 0,1 0-35 0 0,-12 7 113 0 0,0 0 0 0 0,0 0 0 0 0,0 1 0 0 0,0-1 0 0 0,0 1 0 0 0,0-1 0 0 0,0 1 0 0 0,2 0 36 0 0,6 0-134 0 0,0 0 49 0 0,14 0-36 0 0,-22 0 111 0 0,0 0 0 0 0,-1 0 0 0 0,1 0 0 0 0,0 0 0 0 0,0 1 0 0 0,-1-1 0 0 0,1 0 0 0 0,-1 1 0 0 0,1-1 0 0 0,0 1 0 0 0,-1 0 0 0 0,1 0 0 0 0,-1-1 0 0 0,0 1 0 0 0,2 1 10 0 0,5 3-46 0 0,10 3-38 0 0,7 0 41 0 0,-8-3 1 0 0,-13-3 33 0 0,0 0 0 0 0,0 1-1 0 0,0-1 1 0 0,0 1 0 0 0,-1 0 0 0 0,0 0-1 0 0,1 0 1 0 0,-1 1 0 0 0,2 2 9 0 0,4 8-12 0 0,-4-4 12 0 0,-4-8-1 0 0,0 1 0 0 0,0-1 0 0 0,0 0 0 0 0,1 0 0 0 0,-1 0-1 0 0,1 0 1 0 0,-1 0 0 0 0,1 0 0 0 0,0 0 1 0 0,3 4-13 0 0,-1-1-1 0 0,1 1 1 0 0,-1 0 0 0 0,2 5 13 0 0,1 0-1 0 0,-2-5 3 0 0,-2 1-4 0 0,8 14 17 0 0,-6-13 17 0 0,1 4 28 0 0,-4 2 50 0 0,-2-8-67 0 0,0 11 135 0 0,0-13-160 0 0,0-2 70 0 0,0-2 0 0 0,0 0 0 0 0,0 0 0 0 0,0 0 0 0 0,0 0 3 0 0,0 0 12 0 0,0 0 7 0 0,0 0 2 0 0,0-2-8 0 0,0-21-35 0 0,0 10-127 0 0,0 6-5 0 0,3 2-110 0 0,-2 3 150 0 0,0 1 0 0 0,1-1 0 0 0,-1 0 0 0 0,0 0 0 0 0,0 0 0 0 0,0 0 0 0 0,0 0 0 0 0,0-1 0 0 0,0 1 0 0 0,-1 0 0 0 0,1 0 0 0 0,-1-1 23 0 0,5-14-89 0 0,6 1 63 0 0,-7 12 27 0 0,-1 0 0 0 0,0 0-1 0 0,-1 0 1 0 0,1 0-1 0 0,0-2 0 0 0,12-17-35 0 0,0 11-67 0 0,-8 9 35 0 0,20-9-116 0 0,-3 6 67 0 0,-14-4 16 0 0,-7 9 87 0 0,-1 0-1 0 0,1 1 0 0 0,-1 0 1 0 0,1-1-1 0 0,-1 1 0 0 0,1 0 0 0 0,0 0 14 0 0,-2 0-3 0 0,-1 0-1 0 0,0 0 0 0 0,0 0 1 0 0,1 0-1 0 0,-1 0 0 0 0,0 0 1 0 0,1 0-1 0 0,-1 0 0 0 0,0 0 1 0 0,1 0-1 0 0,-1 0 0 0 0,0 0 1 0 0,1 0-1 0 0,-1 0 0 0 0,0 0 0 0 0,1 1 1 0 0,-1-1-1 0 0,0 0 0 0 0,0 0 1 0 0,1 0-1 0 0,-1 1 0 0 0,0-1 1 0 0,0 0-1 0 0,1 0 0 0 0,-1 0 1 0 0,0 1 2 0 0,13 9-79 0 0,-2-5 65 0 0,-9-4 14 0 0,0 0-1 0 0,0 0 1 0 0,1 0 0 0 0,-1 1-1 0 0,0-1 1 0 0,0 1-1 0 0,0-1 1 0 0,0 1 0 0 0,0 0 1 0 0,15 15-50 0 0,9 9 39 0 0,-6-6 12 0 0,-7-4-2 0 0,-11-12 1 0 0,-1-3 0 0 0,-1 0 0 0 0,0-1 0 0 0,0 1 0 0 0,1 0 0 0 0,-1-1 0 0 0,0 1 0 0 0,1-1 0 0 0,-1 1 0 0 0,1 0 0 0 0,-1-1 0 0 0,1 1 0 0 0,-1-1 0 0 0,1 0 0 0 0,-1 1 0 0 0,1-1 0 0 0,-1 1 0 0 0,1-1 0 0 0,0 0 0 0 0,-1 1 0 0 0,1-1 0 0 0,-1 0 0 0 0,2 1 1 0 0,2 1-2 0 0,-2-1 2 0 0,-1 0-1 0 0,1 0 1 0 0,-1 1-1 0 0,0-1 1 0 0,0 0-1 0 0,0 1 0 0 0,0-1 1 0 0,0 1-1 0 0,0-1 1 0 0,0 1-1 0 0,0 0 1 0 0,-1-1-1 0 0,1 1 0 0 0,-1 0 1 0 0,1-1-1 0 0,-1 1 1 0 0,1 0-1 0 0,-1 0 1 0 0,0-1-1 0 0,0 1 0 0 0,0 0 1 0 0,0 0-1 0 0,0-1 1 0 0,0 1-1 0 0,-1 0 0 0 0,1-1 2 0 0,3 4 45 0 0,-2-3-45 0 0,0-1 0 0 0,1 0 0 0 0,-1 1 0 0 0,0-1 0 0 0,0 1 0 0 0,0-1 0 0 0,0 1-1 0 0,-1-1 1 0 0,1 1 0 0 0,0 0 0 0 0,-1 0 0 0 0,1-1 0 0 0,-1 1 0 0 0,1 0 0 0 0,-1 1-3 0 0,0-3 3 0 0,0 0-1 0 0,0 0 0 0 0,0 0 1 0 0,0 0-1 0 0,0 0 0 0 0,0 0 1 0 0,0 0-1 0 0,0 0 0 0 0,0 0 1 0 0,0 0-1 0 0,0 1 0 0 0,0-1 1 0 0,0 0-1 0 0,0 0 0 0 0,0 0 0 0 0,0 0 1 0 0,0 0-1 0 0,0 0 0 0 0,0 0 1 0 0,0 0-1 0 0,0 0 0 0 0,0 0 1 0 0,0 0-1 0 0,0 1 0 0 0,0-1 1 0 0,0 0-1 0 0,0 0 0 0 0,0 0 1 0 0,0 0-1 0 0,0 0 0 0 0,0 0 0 0 0,1 0 1 0 0,-1 0-1 0 0,0 0 0 0 0,0 0 1 0 0,0 0-1 0 0,0 0 0 0 0,0 0 1 0 0,0 0-1 0 0,0 0 0 0 0,0 0 1 0 0,0 0-1 0 0,0 0 0 0 0,0 0 0 0 0,1 0 1 0 0,-1 0-1 0 0,0 0 0 0 0,0 0 1 0 0,0 0-1 0 0,0 0 0 0 0,0 0 1 0 0,0 0-1 0 0,0 0 0 0 0,0 0 1 0 0,0 0-1 0 0,0 0 0 0 0,1 0-1 0 0,3 0 23 0 0,13 2 64 0 0,-16-2-87 0 0,-1 0 0 0 0,1 0 0 0 0,-1 0 1 0 0,0 1-1 0 0,1-1 0 0 0,-1 0 0 0 0,1 0 1 0 0,-1 1-1 0 0,0-1 0 0 0,1 0 0 0 0,-1 1 1 0 0,0-1-1 0 0,1 0 0 0 0,-1 1 1 0 0,0-1-1 0 0,0 1 0 0 0,1-1 0 0 0,-1 1 1 0 0,0-1-1 0 0,0 0 0 0 0,0 1 0 0 0,0-1 1 0 0,0 1-1 0 0,1-1 0 0 0,-1 1 0 0 0,0-1 1 0 0,0 1-1 0 0,0-1 0 0 0,0 1 0 0 0,0-1 0 0 0,0 0-1 0 0,-1 0-1 0 0,1 1 1 0 0,0-1-1 0 0,0 0 0 0 0,0 0 1 0 0,0 0-1 0 0,0 0 0 0 0,0 0 1 0 0,0 0-1 0 0,0 0 0 0 0,0 0 1 0 0,0 0-1 0 0,0 0 1 0 0,0 1-1 0 0,0-1 0 0 0,0 0 1 0 0,0 0-1 0 0,0 0 0 0 0,0 0 1 0 0,0 0-1 0 0,1 0 0 0 0,-1 0 1 0 0,0 0-1 0 0,0 0 1 0 0,0 0-1 0 0,0 0 0 0 0,0 1 1 0 0,0-1-1 0 0,0 0 0 0 0,0 0 1 0 0,0 0-1 0 0,0 0 0 0 0,0 0 1 0 0,0 0-1 0 0,0 0 1 0 0,0 0-1 0 0,0 0 0 0 0,1 0 1 0 0,-1 0-1 0 0,0 0 0 0 0,0 0 1 0 0,0 0-1 0 0,0 0 0 0 0,0 0 1 0 0,0 0-1 0 0,0 0 1 0 0,0 0-1 0 0,0 0 0 0 0,0 0 1 0 0,1 0-1 0 0,-1 0 0 0 0,0 0 1 0 0,0 0-1 0 0,0 0 0 0 0,0 0 1 0 0,0 0-1 0 0,0 0 2 0 0,1 0-190 0 0,-1 0 59 0 0,1 0 52 0 0,-1 0 45 0 0,0 0 63 0 0,1 0 80 0 0,0 0 429 0 0,0 0-457 0 0,-1 0-35 0 0,1 0-46 0 0,-1 0-59 0 0,1 0-70 0 0,0 0-81 0 0,-1 0-55 0 0,1 0-82 0 0,0 0-89 0 0,0 0-98 0 0,0 0-104 0 0,0 0-114 0 0,1 0-122 0 0,-2 0 390 0 0,1 0-34 0 0,3 0-1460 0 0,5 0-1121 0 0</inkml:trace>
  <inkml:trace contextRef="#ctx0" brushRef="#br2" timeOffset="135969.61">20825 5396 8232 0 0,'0'0'182'0'0,"0"0"29"0"0,0 0 14 0 0,0-3-27 0 0,1 1-171 0 0,-1 1-27 0 0,0 1 1 0 0,0 0-1 0 0,0 0 0 0 0,0 0 0 0 0,0 0 0 0 0,0 0 0 0 0,0 0 0 0 0,0-1 0 0 0,0 1 0 0 0,0 0 1 0 0,0 0-1 0 0,0 0 0 0 0,0 0 0 0 0,0 0 0 0 0,0 0 0 0 0,0-1 0 0 0,0 1 0 0 0,0 0 1 0 0,0 0-1 0 0,0 0 0 0 0,0 0 0 0 0,0 0 0 0 0,0 0 0 0 0,0-1 0 0 0,0 1 0 0 0,0 0 0 0 0,0 0 1 0 0,0 0-1 0 0,0 0 0 0 0,-1 0 0 0 0,1 0 0 0 0,0 0 0 0 0,0 0 0 0 0,0-1 0 0 0,0 1 0 0 0,0 0 1 0 0,0 0-1 0 0,0 0 0 0 0,0 0 0 0 0,-1 0 0 0 0,1 0 0 0 0,0 0 0 0 0,0 0 0 0 0,0 0 1 0 0,0 0-1 0 0,0 0 0 0 0,0 0 0 0 0,-1 0 0 0 0,1 0 0 0 0,0 0 0 0 0,0 0 0 0 0,0 0 0 0 0,0 0 1 0 0,0 0-1 0 0,-1 0 0 0 0,1 0 0 0 0,0 0 0 0 0,0 0 0 0 0,0 0 0 0 0,-12 5 21 0 0,-4 3 41 0 0,8-3 95 0 0,-2 0 157 0 0,-4-2 114 0 0,14-3-395 0 0,-1 0 1 0 0,0 0-1 0 0,0 0 1 0 0,0 0-1 0 0,1 0 1 0 0,-1 0-1 0 0,0 1 1 0 0,1-1 0 0 0,-1 0-1 0 0,0 0 1 0 0,0 1-1 0 0,1-1 1 0 0,-1 1-1 0 0,0-1 1 0 0,1 0-1 0 0,-1 1 1 0 0,1-1-1 0 0,-1 1 1 0 0,1-1 0 0 0,-1 1-34 0 0,-5 9 391 0 0,1-2-161 0 0,-1-1-54 0 0,-2 0 14 0 0,-6 0 158 0 0,-2 2 116 0 0,9 0-208 0 0,2 1 47 0 0,1-1-37 0 0,-5 4 79 0 0,-5 2 119 0 0,9-2-30 0 0,2-10-301 0 0,0-1-46 0 0,-1-1-27 0 0,3 1 29 0 0,0 0 9 0 0,1 1 44 0 0,-1 1 55 0 0,1 0 64 0 0,0 7-69 0 0,0-8-21 0 0,0-3-3 0 0,0 0-7 0 0,0 2-29 0 0,0-1-127 0 0,0-1 1 0 0,0 1 0 0 0,0-1-1 0 0,0 1 1 0 0,0-1 0 0 0,0 1-1 0 0,1-1 1 0 0,-1 1-1 0 0,0-1 1 0 0,0 1 0 0 0,0-1-1 0 0,1 1 1 0 0,-1-1 0 0 0,0 1-1 0 0,1-1 1 0 0,-1 1-1 0 0,0-1 1 0 0,1 0 0 0 0,-1 1-1 0 0,0-1 1 0 0,1 1 0 0 0,-1-1-1 0 0,1 0 1 0 0,-1 0-1 0 0,1 1 1 0 0,-1-1 0 0 0,1 0-1 0 0,-1 0 1 0 0,1 1 0 0 0,-1-1-1 0 0,1 0 1 0 0,-1 0-1 0 0,1 0-5 0 0,23 1 173 0 0,-12-2-106 0 0,-11 1-62 0 0,0 1 0 0 0,-1-1-1 0 0,1 0 1 0 0,0-1 0 0 0,0 1-1 0 0,-1 0 1 0 0,1 0 0 0 0,0 0 0 0 0,-1 0-1 0 0,1 0 1 0 0,-1-1 0 0 0,1 1-1 0 0,0 0 1 0 0,-1-1 0 0 0,1 1 0 0 0,-1 0-1 0 0,1-1 1 0 0,0 1 0 0 0,-1-1-1 0 0,1 1 1 0 0,-1-1 0 0 0,1 1 0 0 0,-1-1-1 0 0,0 1 1 0 0,1-1 0 0 0,-1 1-5 0 0,1-1 4 0 0,-1 0 0 0 0,0 1 0 0 0,1-1 0 0 0,-1 1 0 0 0,1-1 0 0 0,-1 1 0 0 0,1-1 0 0 0,-1 1 0 0 0,1-1 0 0 0,-1 1 0 0 0,1 0 0 0 0,-1-1 0 0 0,1 1 0 0 0,0 0 1 0 0,-1 0-1 0 0,1-1 0 0 0,0 1 0 0 0,-1 0 0 0 0,1 0 0 0 0,0 0 0 0 0,-1 0 0 0 0,1 0 0 0 0,0 0 0 0 0,-1 0 0 0 0,1 0 0 0 0,0 0-4 0 0,1 0 4 0 0,-1-1 0 0 0,1 1 0 0 0,0 0-1 0 0,-1 0 1 0 0,1-1 0 0 0,-1 1 0 0 0,1-1 0 0 0,0 1 0 0 0,-1-1-1 0 0,1 0 1 0 0,-1 0 0 0 0,1 0 0 0 0,-1 1 0 0 0,0-2-4 0 0,8-3 26 0 0,44-21 74 0 0,-43 21-107 0 0,-5 3 6 0 0,-5 1 3 0 0,1 1 0 0 0,0 0 0 0 0,-1 0 0 0 0,1-1 0 0 0,-1 1 0 0 0,1 0 0 0 0,0-1 0 0 0,-1 1-1 0 0,1-1 1 0 0,-1 1 0 0 0,1-1 0 0 0,-1 1 0 0 0,1-1 0 0 0,-1 1 0 0 0,0-1 0 0 0,1 1 0 0 0,-1-1 0 0 0,0 0 0 0 0,1 1 0 0 0,-1-1 0 0 0,0 0 0 0 0,1 0-2 0 0,1-3 12 0 0,-1 3-12 0 0,-1 0 1 0 0,1 0 0 0 0,0 0 0 0 0,-1 0-1 0 0,1 0 1 0 0,0 0 0 0 0,0 1-1 0 0,0-1 1 0 0,0 0 0 0 0,0 1-1 0 0,0-1 1 0 0,0 0 0 0 0,0 1-1 0 0,0 0 1 0 0,0-1 0 0 0,0 1-1 0 0,10-7-1 0 0,-5-3 12 0 0,-6 9-8 0 0,1 1 0 0 0,0-1 0 0 0,0 1 0 0 0,-1 0 0 0 0,1 0 0 0 0,0-1 0 0 0,0 1 1 0 0,0 0-1 0 0,0 0 0 0 0,0 0 0 0 0,-1 0 0 0 0,1 0 0 0 0,0 0 0 0 0,1 0-3 0 0,11 0-2 0 0,-13 0 2 0 0,0 0-1 0 0,0 0 0 0 0,0 0 0 0 0,0 0 0 0 0,0 0 0 0 0,0 0 1 0 0,1 0-1 0 0,-1 0 0 0 0,0 0 0 0 0,0 0 0 0 0,0 0 0 0 0,0 0 1 0 0,0 0-1 0 0,0 0 0 0 0,0 0 0 0 0,0 0 0 0 0,0 0 0 0 0,0 0 0 0 0,1 0 1 0 0,-1 0-1 0 0,0 0 0 0 0,0 0 0 0 0,0 0 0 0 0,0 0 0 0 0,0 0 1 0 0,0 0-1 0 0,0 0 0 0 0,0 0 0 0 0,0 0 0 0 0,0 0 0 0 0,0 0 1 0 0,0 1-1 0 0,0-1 0 0 0,0 0 0 0 0,0 0 0 0 0,1 0 0 0 0,-1 0 0 0 0,0 0 1 0 0,0 0-1 0 0,0 0 0 0 0,0 0 0 0 0,0 0 0 0 0,0 0 0 0 0,0 0 1 0 0,0 1-1 0 0,0-1 0 0 0,0 0 0 0 0,0 0 0 0 0,0 0 0 0 0,0 0 1 0 0,0 0-1 0 0,0 0 0 0 0,0 0 0 0 0,0 0 0 0 0,0 0 0 0 0,0 0 0 0 0,-1 1 1 0 0,2-1 0 0 0,-2 1-1 0 0,1-1 1 0 0,0 1-1 0 0,0 0 1 0 0,0-1-1 0 0,0 1 1 0 0,0-1-1 0 0,0 1 1 0 0,-1-1-1 0 0,1 1 0 0 0,0-1 1 0 0,0 1-1 0 0,-1-1 1 0 0,1 1-1 0 0,0-1 1 0 0,-1 1-1 0 0,1-1 1 0 0,0 1-1 0 0,-1-1 1 0 0,1 0-1 0 0,-1 1 0 0 0,1-1 1 0 0,-1 0-1 0 0,0 1 1 0 0,1-1 0 0 0,-1 1 0 0 0,0-1 1 0 0,1 1-1 0 0,-1-1 0 0 0,1 1 0 0 0,-1-1 0 0 0,1 1 0 0 0,-1-1 0 0 0,1 1 0 0 0,-1 0 0 0 0,1-1 0 0 0,0 1 0 0 0,-1 0 0 0 0,1-1 0 0 0,0 1 0 0 0,-1 0 0 0 0,1-1 0 0 0,0 1 0 0 0,0 0 0 0 0,0 0 0 0 0,0-1 0 0 0,0 1 0 0 0,0 0 0 0 0,0 0 0 0 0,0 0 0 0 0,0-1 0 0 0,-1 1 0 0 0,1-1 0 0 0,0 0 0 0 0,0 1 0 0 0,0-1 0 0 0,0 1 0 0 0,0-1 0 0 0,0 1 0 0 0,0-1 0 0 0,0 1 0 0 0,1-1 0 0 0,-1 1 0 0 0,0-1 0 0 0,0 1 0 0 0,0-1 0 0 0,0 1 0 0 0,1-1 0 0 0,-1 1 0 0 0,0-1 0 0 0,0 1 0 0 0,1-1 0 0 0,-1 0 0 0 0,0 1 0 0 0,1-1 0 0 0,-1 0 0 0 0,0 1 0 0 0,1-1 0 0 0,-1 0 0 0 0,1 1 0 0 0,-1-1 0 0 0,0 0 0 0 0,1 1 0 0 0,6 3 0 0 0,-7-3 0 0 0,1-1 0 0 0,-1 1 0 0 0,0 0 0 0 0,1 0 0 0 0,-1 0 0 0 0,0-1 0 0 0,0 1 0 0 0,0 0 0 0 0,1 0 0 0 0,-1 0 0 0 0,0 0 0 0 0,0 0 0 0 0,0-1 0 0 0,-1 2 0 0 0,4 14 0 0 0,10 0-10 0 0,-2-8-37 0 0,-9-7 47 0 0,0 0 0 0 0,0 0-1 0 0,0 0 1 0 0,1 0-1 0 0,-1-1 1 0 0,0 1-1 0 0,0-1 1 0 0,1 1-1 0 0,-1-1 1 0 0,2 0 0 0 0,4 1-61 0 0,2-2-67 0 0,-2 1-50 0 0,-5 0 193 0 0,1 0-119 0 0,-1 0-104 0 0,1 0-89 0 0,1 0-240 0 0,0 0-105 0 0,10 0-1698 0 0,-13 0 1883 0 0,1 0 46 0 0,-2 0 127 0 0,7 0-1678 0 0,2 0-1110 0 0</inkml:trace>
  <inkml:trace contextRef="#ctx0" brushRef="#br2" timeOffset="136500.44">21488 5443 7512 0 0,'3'-2'166'0'0,"8"-7"2"0"0,4 5 67 0 0,-15 4-232 0 0,0 0 0 0 0,0 0 0 0 0,0 0 1 0 0,0 0-1 0 0,0 0 0 0 0,0 0 0 0 0,1 0 0 0 0,-1 0 0 0 0,0 0 0 0 0,0 0 1 0 0,0 0-1 0 0,0 0 0 0 0,0 0 0 0 0,0 0 0 0 0,0 0 0 0 0,0 0 0 0 0,0 0 1 0 0,0 0-1 0 0,1 0 0 0 0,-1 0 0 0 0,0 0 0 0 0,0 0 0 0 0,0 0 0 0 0,0 0 0 0 0,0 0 1 0 0,0-1-1 0 0,0 1 0 0 0,0 0 0 0 0,0 0 0 0 0,0 0 0 0 0,0 0 0 0 0,0 0 1 0 0,0 0-1 0 0,1 0 0 0 0,-1 0 0 0 0,0 0 0 0 0,0 0 0 0 0,0 0 0 0 0,0 0 0 0 0,0-1 1 0 0,0 1-1 0 0,0 0 0 0 0,0 0 0 0 0,0 0 0 0 0,0 0 0 0 0,0 0 0 0 0,0 0 1 0 0,0 0-1 0 0,0 0 0 0 0,0 0 0 0 0,0 0 0 0 0,0-1 0 0 0,0 1 0 0 0,0 0 0 0 0,0 0 1 0 0,0 0-1 0 0,0 0-3 0 0,0-13 36 0 0,-1 3-16 0 0,-1 4 53 0 0,0 4 33 0 0,-1-1-83 0 0,1 1-4 0 0,0 1 40 0 0,1-1 14 0 0,0 1 36 0 0,0 0 14 0 0,1 0 34 0 0,-1 0 37 0 0,1-1 43 0 0,-3 2 403 0 0,0 0-414 0 0,-10 0 241 0 0,3 3-115 0 0,5 7 10 0 0,-9-4-12 0 0,10-4-255 0 0,0 1-1 0 0,0 1 1 0 0,0-1-1 0 0,1 0 1 0 0,-3 3-95 0 0,-5 6 169 0 0,0-1-51 0 0,3-3-50 0 0,-1 1 32 0 0,2-1 45 0 0,1 3 63 0 0,5 1 82 0 0,-2 1 28 0 0,-2-3-75 0 0,4-8-213 0 0,0-1-1 0 0,0 1 1 0 0,0 0-1 0 0,0-1 1 0 0,1 1-1 0 0,-1 0 1 0 0,0-1-1 0 0,1 1 1 0 0,0 0 0 0 0,-1 0-1 0 0,1-1 1 0 0,0 1-1 0 0,0 0-29 0 0,0 5 129 0 0,0 2 23 0 0,0-1-35 0 0,1 6 44 0 0,0-12-145 0 0,-1-1 1 0 0,1 1-1 0 0,-1 0 1 0 0,1-1-1 0 0,-1 1 1 0 0,1 0-1 0 0,0-1 1 0 0,0 1-1 0 0,0-1 1 0 0,0 1-1 0 0,0-1 1 0 0,0 1 0 0 0,1 0-17 0 0,2 3 156 0 0,-4 0-91 0 0,1 0-20 0 0,0-4-37 0 0,0-1 0 0 0,-1 1-1 0 0,1-1 1 0 0,0 0 0 0 0,0 0 0 0 0,0 1-1 0 0,0-1 1 0 0,-1 0 0 0 0,1 0-1 0 0,0 0 1 0 0,0 0 0 0 0,0 0 0 0 0,0 0-1 0 0,0 0-7 0 0,0 0 7 0 0,0 0 0 0 0,0 0 0 0 0,0 0 0 0 0,0 0 0 0 0,-1 0 0 0 0,1 0 0 0 0,0 0 0 0 0,0 0 0 0 0,0 1 0 0 0,0-1 0 0 0,-1 0 0 0 0,1 0 0 0 0,0 1 0 0 0,0 0-7 0 0,4 5 62 0 0,-5-5-58 0 0,0-1 0 0 0,1 0 0 0 0,-1 1 0 0 0,0-1 0 0 0,0 1 0 0 0,1-1 0 0 0,-1 1 0 0 0,0-1 0 0 0,1 0 0 0 0,-1 1 0 0 0,1-1 0 0 0,-1 0 0 0 0,0 0 0 0 0,1 1 0 0 0,-1-1-1 0 0,1 0 1 0 0,-1 0 0 0 0,1 1 0 0 0,-1-1 0 0 0,1 0 0 0 0,-1 0 0 0 0,1 0 0 0 0,-1 0 0 0 0,1 0 0 0 0,-1 0 0 0 0,1 0 0 0 0,-1 0 0 0 0,1 0 0 0 0,-1 0 0 0 0,0 0 0 0 0,1 0 0 0 0,0 0-4 0 0,62 0 287 0 0,-61 0-286 0 0,0 0 0 0 0,-1-1 0 0 0,1 1 0 0 0,0 0 0 0 0,0-1 0 0 0,-1 1 0 0 0,1-1 1 0 0,0 0-1 0 0,-1 1 0 0 0,1-1 0 0 0,0 0 0 0 0,-1 0 0 0 0,1 0-1 0 0,-1 0 5 0 0,1 0-1 0 0,-1 0 1 0 0,1 0-1 0 0,-1 0 0 0 0,1 1 1 0 0,0-1-1 0 0,0 1 1 0 0,-1-1-1 0 0,1 1 0 0 0,0-1 1 0 0,0 1-1 0 0,-1 0 1 0 0,1 0-5 0 0,0 0 3 0 0,0 0 0 0 0,-1 0 1 0 0,1-1-1 0 0,0 1 1 0 0,-1 0-1 0 0,1-1 1 0 0,-1 1-1 0 0,1-1 0 0 0,0 0 1 0 0,-1 0-1 0 0,0 1 1 0 0,1-1-1 0 0,-1 0 1 0 0,1 0-4 0 0,6-4 24 0 0,2 0-11 0 0,-9 5-9 0 0,0 0 1 0 0,1-1 0 0 0,-1 1-1 0 0,0-1 1 0 0,0 0 0 0 0,0 1 0 0 0,0-1-1 0 0,0 0 1 0 0,0 1 0 0 0,0-1-1 0 0,0 0 1 0 0,0 0 0 0 0,0 0 0 0 0,0 0-1 0 0,0 0 1 0 0,0 0 0 0 0,-1 0-1 0 0,1-1-4 0 0,1-12 10 0 0,0 4-14 0 0,2 6-34 0 0,4-3-67 0 0,-3-17-27 0 0,-3 17 98 0 0,-1 6 24 0 0,-1 0-1 0 0,1 0 1 0 0,-1 0 0 0 0,0 0 0 0 0,1 0 0 0 0,-1 0 0 0 0,0 0 0 0 0,0 0 0 0 0,0 0-1 0 0,0 0 1 0 0,0 0 0 0 0,0 0 0 0 0,0 0 0 0 0,0 0 0 0 0,0 0 0 0 0,0 0 0 0 0,-1 0-1 0 0,1 1 1 0 0,0-1 0 0 0,-1 0 0 0 0,1 0 0 0 0,-1-1 10 0 0,-1-5-49 0 0,1 2 3 0 0,0-1-1 0 0,0 0 0 0 0,0 0 1 0 0,1 1-1 0 0,0-1 0 0 0,1-5 47 0 0,-1 3-56 0 0,1 1-1 0 0,-2 0 1 0 0,1 0-1 0 0,-1-1 1 0 0,0-2 56 0 0,0 6-26 0 0,-3-8-99 0 0,1-1 1 0 0,1 0-1 0 0,0 0 1 0 0,0-8 124 0 0,-1-12-281 0 0,-10-8-32 0 0,1 1 11 0 0,9 9 38 0 0,3 5-4 0 0,0 1 66 0 0,0-5 20 0 0,0-18-29 0 0,0 44 192 0 0,-1 0 0 0 0,1 0-1 0 0,-1 0 1 0 0,0 1 0 0 0,0-1 0 0 0,0 0 0 0 0,-1 0-1 0 0,1 0 1 0 0,-1 1 0 0 0,-1-3 19 0 0,1-2 13 0 0,1-18-70 0 0,1 19 56 0 0,0 4 35 0 0,0 5 50 0 0,0 8 67 0 0,0-2-103 0 0,0-6-28 0 0,0 1 0 0 0,0 0 0 0 0,0 0-1 0 0,0 0 1 0 0,0 0 0 0 0,1-1 0 0 0,0 1 0 0 0,0 1-20 0 0,1 2 24 0 0,-1-3-10 0 0,0 0 0 0 0,0-1 0 0 0,0 1 0 0 0,-1 0 0 0 0,1 0 0 0 0,-1 0 0 0 0,1 0-14 0 0,-7 26 200 0 0,11-16-57 0 0,-2-5-55 0 0,3 13 96 0 0,-4-13-108 0 0,0-1-1 0 0,0 1 1 0 0,0-1 0 0 0,3 3-76 0 0,-1-1 108 0 0,-1 0 0 0 0,0 1 0 0 0,0-1 0 0 0,-1 1-108 0 0,1 0 114 0 0,0-1 0 0 0,0 1 0 0 0,0-1 0 0 0,1 0-114 0 0,5 14 208 0 0,-2 9 43 0 0,0 1 3 0 0,2-10-39 0 0,-5-15-126 0 0,5 13 143 0 0,-7-11-108 0 0,-1 1 44 0 0,-1 4-23 0 0,0-8-42 0 0,1 0 0 0 0,0 0 0 0 0,0-1-1 0 0,2 5-102 0 0,1 0 100 0 0,1-2-34 0 0,8 15 197 0 0,-12-20-228 0 0,0-1-1 0 0,-1 1 1 0 0,1 0 0 0 0,-1-1-1 0 0,0 1 1 0 0,0 0-35 0 0,0-3 8 0 0,0 0-1 0 0,0 0 1 0 0,0 0-1 0 0,0 0 1 0 0,0-1-1 0 0,0 1 1 0 0,0 0-1 0 0,0 0 1 0 0,1 0-1 0 0,-1 0 1 0 0,0-1-1 0 0,1 1 1 0 0,-1 0-1 0 0,1 0-7 0 0,7 5 98 0 0,-10-3-72 0 0,0 0-8 0 0,8 6 78 0 0,-5-8-92 0 0,-1 0 0 0 0,0-1 1 0 0,1 1-1 0 0,-1 0 0 0 0,0-1 0 0 0,0 1 1 0 0,0 0-1 0 0,1-1 0 0 0,-1 1 0 0 0,0 0 1 0 0,0-1-1 0 0,0 1 0 0 0,0 0 1 0 0,0-1-1 0 0,0 1-4 0 0,0 2 41 0 0,0 0-42 0 0,0-1-43 0 0,1 0-45 0 0,-1 0-44 0 0,1 0-48 0 0,-1-1-47 0 0,1 0-49 0 0,0 0-49 0 0,0-1-52 0 0,0 1-52 0 0,0-1-53 0 0,0 0-55 0 0,1 0-56 0 0,-1 0-56 0 0,1 0-58 0 0,0 0-1466 0 0,-1 0-1230 0 0</inkml:trace>
  <inkml:trace contextRef="#ctx0" brushRef="#br2" timeOffset="136900.44">22009 5507 8464 0 0,'2'0'190'0'0,"13"0"-58"0"0,23 0 303 0 0,-26 0-346 0 0,0 0-55 0 0,-1-1-15 0 0,-3-1 39 0 0,0-1 40 0 0,1-1 44 0 0,7-5 95 0 0,0-1 181 0 0,-3 2-71 0 0,-6 3-135 0 0,-1 2 33 0 0,3-1 82 0 0,-2 0-52 0 0,7-3 148 0 0,17-12 359 0 0,-21 11-489 0 0,1-3 73 0 0,-7 7-274 0 0,-1 0-21 0 0,1 0 0 0 0,0 1-1 0 0,0-1 1 0 0,0 1 0 0 0,2-1-71 0 0,-1 2 58 0 0,-5 1-45 0 0,1 1-1 0 0,0 0 0 0 0,-1 0 0 0 0,1-1 0 0 0,-1 1 0 0 0,1 0 1 0 0,0-1-1 0 0,-1 1 0 0 0,1-1 0 0 0,-1 1 0 0 0,1-1 1 0 0,-1 1-1 0 0,1-1 0 0 0,-1 1 0 0 0,0-1 0 0 0,1 1 1 0 0,-1-1-1 0 0,0 0 0 0 0,1 1 0 0 0,-1-1 0 0 0,0 0 0 0 0,1 0-11 0 0,1-3 37 0 0,3-5 30 0 0,-4 8-54 0 0,0 0 1 0 0,0-1 0 0 0,0 1 0 0 0,-1-1-1 0 0,1 1 1 0 0,0-1 0 0 0,-1 1 0 0 0,1-1 0 0 0,-1 1-1 0 0,0-1 1 0 0,1 0 0 0 0,-1 1 0 0 0,0-1 0 0 0,0 0-15 0 0,0 1 7 0 0,0 0 1 0 0,0 1 0 0 0,0-1 0 0 0,0 0 0 0 0,0 1 0 0 0,0-1-1 0 0,1 0 1 0 0,-1 0 0 0 0,0 1 0 0 0,0-1 0 0 0,1 0 0 0 0,-1 1 0 0 0,0-1-1 0 0,1 0 1 0 0,-1 1 0 0 0,1-1 0 0 0,-1 0 0 0 0,1 1 0 0 0,-1-1-1 0 0,1 1 1 0 0,-1-1 0 0 0,1 1 0 0 0,-1-1 0 0 0,1 1 0 0 0,0-1-8 0 0,-1 1 5 0 0,1 0 1 0 0,-1 0 0 0 0,1-1 0 0 0,-1 1 0 0 0,1-1 0 0 0,-1 1-1 0 0,0 0 1 0 0,1-1 0 0 0,-1 1 0 0 0,1-1 0 0 0,-1 1 0 0 0,0-1-1 0 0,0 1 1 0 0,1-1 0 0 0,-1 1 0 0 0,0-1 0 0 0,0 1 0 0 0,0-1-1 0 0,1 1 1 0 0,-1-1 0 0 0,0 0 0 0 0,0 1 0 0 0,0-1 0 0 0,0 0-6 0 0,0-2 96 0 0,-3 3-3 0 0,-3 0-50 0 0,1 0-6 0 0,0 0-1 0 0,0 0 1 0 0,0 1-1 0 0,0-1 1 0 0,0 1-1 0 0,-3 1-36 0 0,6-1 9 0 0,0 0-1 0 0,0 0 1 0 0,0 0 0 0 0,0 0 0 0 0,0 0-1 0 0,1 1 1 0 0,-1-1 0 0 0,0 0 0 0 0,1 1-1 0 0,-1-1 1 0 0,1 1 0 0 0,-1 0 0 0 0,1 0-1 0 0,0-1 1 0 0,0 1 0 0 0,-1 0 0 0 0,1 2-9 0 0,-5 9 90 0 0,-7-5 61 0 0,-3 13 17 0 0,3-10 7 0 0,8 12 21 0 0,-1-10-21 0 0,1-3 11 0 0,3 1 50 0 0,2 2-14 0 0,-1-2-62 0 0,1-8-109 0 0,0 1-1 0 0,-1-1 1 0 0,0 0-1 0 0,0 1 1 0 0,0-1-1 0 0,0 0 1 0 0,0 0-51 0 0,-5 11 204 0 0,5-14-191 0 0,1 1 0 0 0,0 0 1 0 0,0-1-1 0 0,-1 1 0 0 0,1 0 1 0 0,0-1-1 0 0,0 1 0 0 0,0 0 1 0 0,0-1-1 0 0,0 1 0 0 0,0 0 1 0 0,0 0-1 0 0,0-1 0 0 0,0 1 1 0 0,0 0-1 0 0,0-1 0 0 0,1 1 1 0 0,-1 0-14 0 0,7 10 188 0 0,-3-4-70 0 0,3 6 119 0 0,-1-1-68 0 0,-3-5-79 0 0,2 6 133 0 0,6-8-6 0 0,-6 6-6 0 0,3-6-62 0 0,9 3 15 0 0,-13-6-112 0 0,7 4 77 0 0,7 4 80 0 0,-15-7-111 0 0,0-4-79 0 0,0 1 0 0 0,0 0-1 0 0,0 0 1 0 0,1 0 0 0 0,-1 0-1 0 0,0 0 1 0 0,0 1-19 0 0,0 0 7 0 0,0-1 0 0 0,0 0-1 0 0,-1 0 1 0 0,1 1 0 0 0,0-2 0 0 0,0 1-1 0 0,0 0 1 0 0,-1 0 0 0 0,1-1 0 0 0,0 0 0 0 0,0 1-1 0 0,1-2-6 0 0,4-3 32 0 0,-7 4-27 0 0,0 0-1 0 0,1 0 1 0 0,-1 1-1 0 0,1-1 1 0 0,-1 0 0 0 0,1 0-1 0 0,0 1 1 0 0,-1-1-1 0 0,1 1 1 0 0,-1 0 0 0 0,1-1-1 0 0,0 1 1 0 0,-1 0-1 0 0,1 0-4 0 0,14-2 58 0 0,2-5-37 0 0,-7 3-20 0 0,-1 0-12 0 0,2-2 51 0 0,-3 1-6 0 0,-3 3-43 0 0,0 1-35 0 0,1 0-43 0 0,5 0-431 0 0,2-8-450 0 0,-9 4 582 0 0,11-11-761 0 0</inkml:trace>
  <inkml:trace contextRef="#ctx0" brushRef="#br0" timeOffset="-59192.36">11722 584 4432 0 0,'0'0'99'0'0,"0"0"11"0"0,0 0 10 0 0,0 3-14 0 0,1 1-91 0 0,-1-4-16 0 0,-4 7 14 0 0,-6 11 30 0 0,-6 13 533 0 0,16-28-568 0 0,-1-1 41 0 0,1 2 54 0 0,-1 1 108 0 0,1 6 217 0 0,-1-8-327 0 0,-1 1-42 0 0,-3 4 86 0 0,0 2 45 0 0,2 1 43 0 0,0-6 53 0 0,2-4-240 0 0,-1 2 32 0 0,-4 4 46 0 0,5-3-47 0 0,0-1 19 0 0,0 1 40 0 0,0 0 49 0 0,1 2 59 0 0,0-3 456 0 0,0-1-78 0 0,0 0-75 0 0,0-1-71 0 0,0 0 91 0 0,0-2-120 0 0,0 0-92 0 0,0-1-101 0 0,0-1-85 0 0,0-1-70 0 0,0 0-56 0 0,0 0-39 0 0,-1-9-85 0 0,1 8 89 0 0,-1 1 85 0 0,1 2-1 0 0,0 2 37 0 0,-5-7-78 0 0,4 6-46 0 0,1 0-1 0 0,-1 1 1 0 0,0-1 0 0 0,1 0 0 0 0,-1 0-1 0 0,1 1 1 0 0,-1-1 0 0 0,1 0 0 0 0,-1 0 0 0 0,1 0-1 0 0,0 0 1 0 0,-1 0 0 0 0,1 0 0 0 0,0 0-1 0 0,0 0 1 0 0,0 0 0 0 0,0 1 0 0 0,0-1-1 0 0,0 0 1 0 0,0 0 0 0 0,0 0 0 0 0,0 0 0 0 0,0 0-1 0 0,0 0 1 0 0,1 0 0 0 0,-1 0 0 0 0,0 0-5 0 0,5-7 33 0 0,-4 7-26 0 0,0-1-1 0 0,0 1 1 0 0,0-1-1 0 0,0 1 1 0 0,-1-1-1 0 0,1 1 1 0 0,-1-1 0 0 0,1 1-1 0 0,-1-1 1 0 0,1 0-1 0 0,-1 1 1 0 0,0-1-1 0 0,0 0 1 0 0,0 1 0 0 0,0-2-7 0 0,0-71 86 0 0,0 72-78 0 0,0 1-1 0 0,0-1 1 0 0,1 0-1 0 0,-1 1 1 0 0,0-1-1 0 0,1 0 0 0 0,-1 1 1 0 0,0-1-1 0 0,1 1 1 0 0,0-1-1 0 0,0 0 1 0 0,-1 1-1 0 0,1 0 1 0 0,0-1-8 0 0,5-11 79 0 0,0-13 63 0 0,0 13-47 0 0,-5 12-82 0 0,0-1 0 0 0,0 1 0 0 0,-1-1 0 0 0,1 1 0 0 0,0-1 0 0 0,-1 1 0 0 0,1-1 0 0 0,-1 1 0 0 0,0-1 0 0 0,1 1 0 0 0,-1-1 0 0 0,0 0 0 0 0,0 1-13 0 0,2-15 24 0 0,12 0-24 0 0,-1 3-22 0 0,-5 5-107 0 0,-4 4 88 0 0,0 0 9 0 0,-1 2-52 0 0,0 1 39 0 0,6 1 17 0 0,-6 1 9 0 0,2-1 6 0 0,1 0 2 0 0,1 0-61 0 0,7 2 56 0 0,-10 0 17 0 0,20 12-62 0 0,-18-3 49 0 0,23 4 12 0 0,-18-10 0 0 0,-10-5 0 0 0,0 1 0 0 0,0-1 0 0 0,0 1 0 0 0,0-1 0 0 0,0 1 0 0 0,0-1 0 0 0,0 1 0 0 0,0-1 0 0 0,0 1 0 0 0,0 0 0 0 0,0 0 0 0 0,0-1 0 0 0,0 1 0 0 0,-1 0 0 0 0,1 0 0 0 0,0 0 0 0 0,0 0 0 0 0,0 1 0 0 0,20 45 0 0 0,-21-46 0 0 0,1 0 0 0 0,0 0 0 0 0,-1 0 0 0 0,1 0 0 0 0,0 0 0 0 0,0 0 0 0 0,0 0 0 0 0,0 0 0 0 0,0 0 0 0 0,0-1 0 0 0,0 1 0 0 0,0 0 0 0 0,0-1 0 0 0,1 1 0 0 0,-1-1 0 0 0,0 1 0 0 0,-1-1 0 0 0,1 0 0 0 0,0 0 0 0 0,0 1 0 0 0,-1-1 0 0 0,1 1 0 0 0,0-1 0 0 0,-1 1 0 0 0,1-1 0 0 0,0 1 0 0 0,-1-1 0 0 0,1 1 0 0 0,-1-1 0 0 0,1 1 0 0 0,-1 0 0 0 0,1-1 0 0 0,-1 1 0 0 0,0 0 0 0 0,1-1 0 0 0,-1 1 0 0 0,0 0 0 0 0,1 0 0 0 0,-1-1 0 0 0,0 1 0 0 0,0 0 0 0 0,0 0 0 0 0,0 0 0 0 0,0-1 0 0 0,1 2 0 0 0,-2-1 0 0 0,1 1 0 0 0,0-1 0 0 0,0 1 0 0 0,0-1 0 0 0,1 1 0 0 0,-1-1 0 0 0,0 1 0 0 0,1-1 0 0 0,-1 1 0 0 0,0-1 0 0 0,1 0 0 0 0,0 1 0 0 0,-1-1 0 0 0,1 0 0 0 0,0 1 1 0 0,0-1-1 0 0,11 22 88 0 0,-7-15-44 0 0,-4-7-41 0 0,0 1 1 0 0,0-1 0 0 0,-1 1-1 0 0,1-1 1 0 0,0 1 0 0 0,0-1-1 0 0,-1 1 1 0 0,1-1-1 0 0,-1 1 1 0 0,0 0 0 0 0,1-1-1 0 0,-1 1 1 0 0,0 0 0 0 0,0 0-4 0 0,0 10-8 0 0,0 23-50 0 0,0-12 202 0 0,0-14-150 0 0,0 6 6 0 0,3 1 0 0 0,7-3 14 0 0,-7-10 61 0 0,-3-3 20 0 0,0 0 1 0 0,0 0-52 0 0,0 0-52 0 0,0 0-52 0 0,0 0-96 0 0,0 0-171 0 0,0 0 178 0 0,0 0-24 0 0,0 0-52 0 0,0 0-101 0 0,0 0-119 0 0,0 0-105 0 0,0 0 81 0 0,0 0-41 0 0,0 0-594 0 0,0 0-464 0 0,0 0-886 0 0</inkml:trace>
  <inkml:trace contextRef="#ctx0" brushRef="#br0" timeOffset="-58809.69">12243 143 5440 0 0,'0'0'124'0'0,"0"0"17"0"0,0 0 10 0 0,0 0 18 0 0,0 0 72 0 0,0 0 30 0 0,0 0 8 0 0,0 0-17 0 0,0 0-71 0 0,0 0-30 0 0,0 2-7 0 0,0 20 87 0 0,0 1 83 0 0,0 0 50 0 0,0 33 563 0 0,0-22-427 0 0,3-11-311 0 0,6 9 22 0 0,-8-29-203 0 0,3 17 169 0 0,-4 6 7 0 0,-1-6-25 0 0,3-5-10 0 0,3 2 14 0 0,-3-11-86 0 0,0 1 1 0 0,-1-1 0 0 0,1 1-1 0 0,-1 0 1 0 0,-1 0 0 0 0,1-1-88 0 0,-2 10 169 0 0,1 8 45 0 0,3 0-67 0 0,1-10-73 0 0,4 22 97 0 0,-7-22-81 0 0,-1 3 38 0 0,4 6 72 0 0,6-1 96 0 0,-10-20-260 0 0,1 0 0 0 0,-1-1 0 0 0,1 1 0 0 0,-1 0 0 0 0,1 0 0 0 0,-1 0 0 0 0,0 0 0 0 0,0 0 0 0 0,0 0 0 0 0,0 0 0 0 0,-1 1-36 0 0,1 7 101 0 0,0 19-62 0 0,0-22-29 0 0,0-3-15 0 0,0 30 17 0 0,0-32 44 0 0,0-2 22 0 0,0 0 2 0 0,0 3-14 0 0,0-3-66 0 0,0 5 6 0 0,-2 0-44 0 0,-3-3-36 0 0,-1-1-86 0 0,6-1 160 0 0,-3 0-312 0 0,3 0 171 0 0,0 0-28 0 0,0 0-55 0 0,0 0-105 0 0,0 0-122 0 0,0 0-110 0 0,0 0 81 0 0,-1-1-40 0 0,0-1-609 0 0,-3-1-308 0 0,-4-5-809 0 0,7 6 1813 0 0</inkml:trace>
  <inkml:trace contextRef="#ctx0" brushRef="#br0" timeOffset="-58522.67">12022 458 6592 0 0,'13'-13'149'0'0,"-10"10"23"0"0,-3 3 11 0 0,0-2-100 0 0,0 0-10 0 0,0 0-41 0 0,3-5-36 0 0,4 5 20 0 0,-1 2 44 0 0,1 0 88 0 0,3 0 128 0 0,4-3 194 0 0,-2-3-148 0 0,-2 2-49 0 0,16 1 167 0 0,-7 1-164 0 0,9-4 82 0 0,-21 4-240 0 0,1 0 1 0 0,0 0 0 0 0,-1 1-1 0 0,1 0 1 0 0,1 1-119 0 0,-3 0 90 0 0,-1-1 0 0 0,1 0 1 0 0,-1 0-1 0 0,1 0 1 0 0,-1-1-1 0 0,2 0-90 0 0,12-3 250 0 0,1 2-60 0 0,-7 4-74 0 0,7-1 94 0 0,-3-3-8 0 0,-9 0-204 0 0,11-3 151 0 0,-9 4-152 0 0,-5 1-47 0 0,2 0-46 0 0,0 1-57 0 0,0-1-65 0 0,-4 1-5 0 0,1 0-47 0 0,-1 0-42 0 0,0 0-35 0 0,4 0-436 0 0,-1 0-82 0 0,3 0-610 0 0,1 0-843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9:25.707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  <inkml:brush xml:id="br2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21646 190 9672 0 0,'0'0'216'0'0,"2"0"32"0"0,5 0-55 0 0,-5 0 58 0 0,-4 0 49 0 0,-7 0 44 0 0,9 0-72 0 0,-3 3-14 0 0,0 1-186 0 0,0 0 0 0 0,0 0 0 0 0,0 0 0 0 0,1 1 0 0 0,0-1 0 0 0,-2 5-72 0 0,2-4 72 0 0,0 1-1 0 0,-1-1 1 0 0,0 1 0 0 0,0-1-1 0 0,-1 0 1 0 0,1 0 0 0 0,-2 0-72 0 0,-12 17 255 0 0,15-19-223 0 0,0 0 0 0 0,0 1 1 0 0,1-1-1 0 0,-1 0 0 0 0,1 1 0 0 0,0 0 1 0 0,0-1-1 0 0,1 1 0 0 0,-1 2-32 0 0,0 14 157 0 0,1-13-66 0 0,-1 0 1 0 0,0 1-1 0 0,0-1 0 0 0,-1 0 0 0 0,-1 3-91 0 0,1-3 103 0 0,0 1 0 0 0,1 0-1 0 0,0 0 1 0 0,0 0 0 0 0,0 4-103 0 0,1 18 230 0 0,0 48 364 0 0,0-71-538 0 0,1-1 1 0 0,0 1 0 0 0,0 0 0 0 0,1-1 0 0 0,0 1 0 0 0,0-1-57 0 0,2 11 84 0 0,0 1-52 0 0,-3-13-41 0 0,0 0 0 0 0,0 0 0 0 0,0-1-1 0 0,1 1 1 0 0,0 0 0 0 0,0-1 0 0 0,0 0 0 0 0,1 1 9 0 0,2 4-77 0 0,-1 0 40 0 0,1 0 36 0 0,-1 0 35 0 0,4 8 125 0 0,2 0 109 0 0,1-3 92 0 0,5-3 77 0 0,-7-7-150 0 0,0 0-110 0 0,-1-2-83 0 0,9 3 39 0 0,-13-4-93 0 0,2 0 21 0 0,0 0-1 0 0,0-1 1 0 0,0 1 0 0 0,0-1-1 0 0,0 0 1 0 0,0-1 0 0 0,0 0-1 0 0,-1 0 1 0 0,4 0-61 0 0,21-8 235 0 0,-2-1-78 0 0,-9 3-114 0 0,6-5 82 0 0,-2-6-37 0 0,2-8-19 0 0,-22 22-60 0 0,1-1 1 0 0,-1 0-1 0 0,0 0 1 0 0,0-1 0 0 0,0 1-1 0 0,0-3-9 0 0,1-5 30 0 0,-1 5-25 0 0,0 1 1 0 0,-1-1-1 0 0,0 0 0 0 0,0 1 0 0 0,-1-1 1 0 0,0 0-1 0 0,0-7-5 0 0,-1 0 27 0 0,0 7-16 0 0,0 1-1 0 0,0-1 1 0 0,-1 0-1 0 0,0 0 1 0 0,0-1-11 0 0,-10-22 53 0 0,6 2-40 0 0,-5 8-13 0 0,4-1 1 0 0,4 15-5 0 0,0 0 1 0 0,0-1-1 0 0,-1 1 1 0 0,-1-3 3 0 0,-4-6-33 0 0,-6-12-83 0 0,-2 0-69 0 0,-3 4-62 0 0,17 21 197 0 0,-1 1 0 0 0,1 0 0 0 0,-1-1 0 0 0,0 1 0 0 0,0 0 0 0 0,-3-1 50 0 0,-7-8-230 0 0,3-5 39 0 0,2 4 10 0 0,-5 2-117 0 0,-8 1-57 0 0,-3 7-34 0 0,24 2 373 0 0,-1 0 0 0 0,1 0 0 0 0,0 0 0 0 0,-1 0 0 0 0,1 0 0 0 0,0 0 0 0 0,-1 0 0 0 0,1 0 0 0 0,0 0 0 0 0,-1 0 0 0 0,1 0 0 0 0,0 0 1 0 0,-1 0-1 0 0,1-1 0 0 0,0 1 0 0 0,0 0 0 0 0,-1 0 0 0 0,1 0 0 0 0,0 0 0 0 0,-1-1 0 0 0,1 1 0 0 0,0 0 0 0 0,0 0 0 0 0,-1 0 0 0 0,1-1 0 0 0,0 1 16 0 0,-3-3-126 0 0,1 1 3 0 0,0 0-58 0 0,0 0-80 0 0,0 1-104 0 0,2 0 114 0 0,-1 0-35 0 0,0 0-378 0 0,1 1 97 0 0,-1 0-48 0 0,-1 0-718 0 0,-2 0-559 0 0,-5 0-1066 0 0</inkml:trace>
  <inkml:trace contextRef="#ctx0" brushRef="#br0" timeOffset="289.31">22293 647 8696 0 0,'0'0'197'0'0,"0"3"24"0"0,0 8 18 0 0,0-9-80 0 0,0-2-19 0 0,0 0 44 0 0,0 0 150 0 0,0 0 282 0 0,0 3 22 0 0,0 3-264 0 0,0-2-154 0 0,0-2-37 0 0,0-1 40 0 0,0-1 102 0 0,2 0-18 0 0,6-2-69 0 0,-3 0-106 0 0,0 0-60 0 0,-1-1-48 0 0,-1 1-63 0 0,1 0-79 0 0,12-1-119 0 0</inkml:trace>
  <inkml:trace contextRef="#ctx0" brushRef="#br0" timeOffset="2649.2">25669 490 9328 0 0,'0'0'208'0'0,"0"2"33"0"0,0 0-216 0 0,0 0 1 0 0,0-1-1 0 0,1 1 0 0 0,-1-1 1 0 0,1 1-1 0 0,-1-1 0 0 0,1 1 1 0 0,0-1-1 0 0,-1 1 0 0 0,1-1 1 0 0,0 1-1 0 0,0-1-25 0 0,6 12 173 0 0,-5-1-131 0 0,-2-10-42 0 0,0-1 0 0 0,0 1 0 0 0,0-1 0 0 0,0 1 0 0 0,1-1 0 0 0,-1 1 0 0 0,1-1 0 0 0,-1 1 0 0 0,1-1 0 0 0,0 1 0 0 0,0-1 0 0 0,-1 1 0 0 0,1-1 0 0 0,6 12 0 0 0,-5 1 29 0 0,-2 1 62 0 0,1 1 57 0 0,1 0 62 0 0,2-2 22 0 0,3 8 212 0 0,2 4 117 0 0,-4-8-229 0 0,-2-3-117 0 0,-2 0-81 0 0,1 7 98 0 0,1-8 56 0 0,0-1 0 0 0,1 1-1 0 0,4 8-287 0 0,1-2 290 0 0,-7-9 17 0 0,-2-4-207 0 0,0 4 46 0 0,0 5 74 0 0,0 5 159 0 0,0-18-152 0 0,0-3-3 0 0,0 0 5 0 0,0 0 22 0 0,0 0 5 0 0,0 0-1 0 0,0 0 5 0 0,0 0 18 0 0,0 0 8 0 0,0-3 2 0 0,1 2-247 0 0,-1-1-1 0 0,0 1 1 0 0,0-1-1 0 0,1 1 1 0 0,-1-1-1 0 0,0 1 1 0 0,1 0-1 0 0,-1-1 1 0 0,1 1-1 0 0,0 0 1 0 0,0 0-1 0 0,0-1-40 0 0,2-3 97 0 0,1 2-89 0 0,-4 2-3 0 0,0 1 1 0 0,0 0-1 0 0,1 0 0 0 0,-1 0 1 0 0,0-1-1 0 0,0 1 0 0 0,0 0 0 0 0,0 0 1 0 0,1-1-1 0 0,-1 1 0 0 0,0 0 0 0 0,0-1 1 0 0,0 1-1 0 0,0 0 0 0 0,0-1 1 0 0,0 1-1 0 0,0 0 0 0 0,0-1 0 0 0,0 1 1 0 0,0 0-1 0 0,0-1 0 0 0,0 1 1 0 0,0 0-1 0 0,0 0 0 0 0,0-1 0 0 0,0 1-5 0 0,0-3 17 0 0,0 0 0 0 0,0 0-1 0 0,1 1 1 0 0,-1-1-1 0 0,1 0 1 0 0,-1 0-1 0 0,2-1-16 0 0,-1 1 3 0 0,0 1-1 0 0,0 0 1 0 0,0 0-1 0 0,0 1 1 0 0,1-1-1 0 0,-1 0 1 0 0,1 0-1 0 0,0 0-2 0 0,0-1 0 0 0,0 0 0 0 0,0 0 0 0 0,0 0 0 0 0,0 0 0 0 0,0 0 0 0 0,-1 0 0 0 0,1 0 0 0 0,-1-1 0 0 0,0 1 0 0 0,0 0 0 0 0,0-1 0 0 0,0-1 0 0 0,-1 1 0 0 0,1-1 0 0 0,0 1 0 0 0,1 0 0 0 0,-1 0 0 0 0,1 1 0 0 0,0-1 0 0 0,1-2 0 0 0,12-17 0 0 0,-1-1 0 0 0,4-10 0 0 0,-4 13-10 0 0,2 5-50 0 0,-1 3-18 0 0,6-13-54 0 0,23-8-113 0 0,-30 22 191 0 0,-10 9 48 0 0,0 0 0 0 0,0 0 0 0 0,0 1 0 0 0,0 0-1 0 0,1 0 1 0 0,1 0 6 0 0,18-7-74 0 0,-21 7 66 0 0,1 0 0 0 0,0 1 0 0 0,0 0-1 0 0,0 0 1 0 0,1 0 0 0 0,-1 0 0 0 0,0 1-1 0 0,3-1 9 0 0,-5 1 0 0 0,-1 0-1 0 0,1 0 0 0 0,0 0 0 0 0,0 1 0 0 0,-1-1 0 0 0,1 0 0 0 0,-1 1 0 0 0,1-1 0 0 0,0 1 0 0 0,-1 0 1 0 0,1-1-1 0 0,-1 1 0 0 0,1 0 0 0 0,-1 0 0 0 0,1 0 1 0 0,6 4-11 0 0,3 0-22 0 0,-9-4 30 0 0,0 0 0 0 0,1 0 0 0 0,-1 0 0 0 0,0 1 0 0 0,0-1 0 0 0,0 1 0 0 0,0-1 0 0 0,0 1 0 0 0,0 0 3 0 0,5 5 1 0 0,-4-6-7 0 0,-1 2 0 0 0,0-1 0 0 0,0 0 0 0 0,0 0 0 0 0,0 1 0 0 0,0-1-1 0 0,0 1 1 0 0,-1-1 0 0 0,1 1 0 0 0,0 1 6 0 0,1 9-10 0 0,-3-11 10 0 0,1 1 0 0 0,-1-1 0 0 0,1 0 0 0 0,0 0 0 0 0,-1 1-1 0 0,1-1 1 0 0,0 0 0 0 0,0 0 0 0 0,1 0 0 0 0,-1 0 0 0 0,0 0 0 0 0,1 0 0 0 0,-1 0-1 0 0,1 0 1 0 0,2 1-6 0 0,-1 1-1 0 0,1 0 0 0 0,-1 1 1 0 0,0-1-1 0 0,0 0 0 0 0,-1 1 1 0 0,0 0-1 0 0,1-1 0 0 0,-1 2 7 0 0,7 17-12 0 0,-1 0 6 0 0,-7-3-41 0 0,-1-8 36 0 0,-1 6 21 0 0,5-1 51 0 0,-2-13-26 0 0,1 1-28 0 0,1 1-11 0 0,-1 0 53 0 0,-2-1 58 0 0,-1 1 86 0 0,-2-3-59 0 0,-9 7-2 0 0,8-7-17 0 0,3-3-10 0 0,0 0-1 0 0,1-7 19 0 0,-1-4 4 0 0,-3 0-49 0 0,-4 7-35 0 0,3 0-18 0 0,2-9-21 0 0,1 4-3 0 0,0-12 16 0 0,5 6 25 0 0,-2 12-40 0 0,0-1-1 0 0,0 1 0 0 0,-1-1 0 0 0,1 0 0 0 0,-1 1 0 0 0,0-1 0 0 0,0 0 0 0 0,-1 0 0 0 0,1 0 0 0 0,-1 1 0 0 0,0-4-1 0 0,1-1 0 0 0,0 0 0 0 0,0 0 0 0 0,1 1 0 0 0,0-1 0 0 0,0 1 0 0 0,1-2 0 0 0,4-15 0 0 0,-3 14 0 0 0,0 1 0 0 0,0 0 0 0 0,1 0 0 0 0,1 0 0 0 0,0 1 0 0 0,1-2 0 0 0,2-2 0 0 0,3-6-17 0 0,4 2-58 0 0,-14 14 58 0 0,-1 1 0 0 0,1-1-1 0 0,0 1 1 0 0,0-1 0 0 0,0 1-1 0 0,0 0 1 0 0,1 0 0 0 0,-1 0-1 0 0,0 0 1 0 0,0 0 0 0 0,1 0-1 0 0,-1 1 1 0 0,0-1 0 0 0,1 1-1 0 0,0 0 18 0 0,15-3-93 0 0,-1-3 57 0 0,7-1 15 0 0,-23 7 17 0 0,0 0 0 0 0,0 0 0 0 0,0 0 0 0 0,1 0 1 0 0,-1 0-1 0 0,0 0 0 0 0,0 1 0 0 0,0-1 0 0 0,0 0 0 0 0,0 1 0 0 0,1-1 4 0 0,9 11-28 0 0,-1-8 3 0 0,-9-3 23 0 0,0 0-1 0 0,0 1 1 0 0,0-1 0 0 0,0 0 0 0 0,0 0 0 0 0,0 1 0 0 0,-1-1 0 0 0,1 1 0 0 0,0-1 0 0 0,0 1 0 0 0,0-1-1 0 0,-1 1 1 0 0,1-1 0 0 0,0 1 0 0 0,0 0 0 0 0,-1-1 0 0 0,1 1 0 0 0,-1 0 0 0 0,1-1 0 0 0,-1 1 0 0 0,1 0 0 0 0,-1 0-1 0 0,1 0 1 0 0,-1 0 0 0 0,0-1 0 0 0,1 1 2 0 0,2 4-13 0 0,0-1-1 0 0,0 0 1 0 0,0 0-1 0 0,1 0 1 0 0,-1 0-1 0 0,1-1 1 0 0,2 3 13 0 0,0-2-13 0 0,0 2 0 0 0,-1-1 0 0 0,0 1-1 0 0,4 5 14 0 0,-6-6 0 0 0,-1 1 0 0 0,1 0 0 0 0,-1-1 0 0 0,-1 1 0 0 0,1 0 0 0 0,-1 0 0 0 0,0-1 0 0 0,0 1 0 0 0,-1 0 0 0 0,0 0 0 0 0,0 5 0 0 0,0-9 0 0 0,0 1 0 0 0,0 0 0 0 0,0-1 0 0 0,1 1 0 0 0,-1-1 0 0 0,1 1 0 0 0,-1 0 0 0 0,1-1 0 0 0,0 1 0 0 0,0-1 0 0 0,0 0 0 0 0,1 2 0 0 0,-1-2 0 0 0,0 1 0 0 0,0-1 0 0 0,0 0 0 0 0,0 1 0 0 0,0 0 0 0 0,0-1 0 0 0,-1 1 0 0 0,0-1 0 0 0,1 1 0 0 0,-1-1 0 0 0,0 1 0 0 0,0 1 0 0 0,0-1 0 0 0,0 0 0 0 0,0 0 0 0 0,0 0 0 0 0,1 0 0 0 0,-1 1 0 0 0,1-1 0 0 0,0-1 0 0 0,0 1 0 0 0,0 0 0 0 0,0 0 0 0 0,1 0 0 0 0,-1 0 0 0 0,1-1 0 0 0,0 1 0 0 0,1 0 0 0 0,-1 0 0 0 0,-1 0 0 0 0,1 0 0 0 0,0-1 0 0 0,-1 1 0 0 0,0 0 0 0 0,1 0 0 0 0,-1 0 0 0 0,0 0 0 0 0,-1 1 0 0 0,1-1 0 0 0,0 0 0 0 0,-1 0 0 0 0,0 3 0 0 0,0-4 1 0 0,1 0-1 0 0,-1 0 0 0 0,0 0 0 0 0,1 0 1 0 0,-1-1-1 0 0,1 1 0 0 0,0 0 1 0 0,0 0-1 0 0,-1 0 0 0 0,1-1 0 0 0,0 1 1 0 0,0-1-1 0 0,1 1 0 0 0,-1-1 0 0 0,0 1 1 0 0,0-1-1 0 0,2 2 0 0 0,8 10-18 0 0,-10-12 11 0 0,-1 1 0 0 0,1-1 0 0 0,0 1 0 0 0,-1-1 0 0 0,1 0 0 0 0,-1 1 0 0 0,0-1 0 0 0,1 1 0 0 0,-1-1 0 0 0,0 1 0 0 0,0 0 7 0 0,0 2-42 0 0,0-1-33 0 0,2 3-171 0 0,1-1-120 0 0,0 0-109 0 0,1-1-101 0 0,1-1-90 0 0,1-2-81 0 0,0 0-71 0 0,-5-1 432 0 0,-1 0-46 0 0,1 0-40 0 0,-1 0-36 0 0,0 0-140 0 0,0 0-34 0 0,0 0-1488 0 0</inkml:trace>
  <inkml:trace contextRef="#ctx0" brushRef="#br0" timeOffset="4119.36">29313 427 11000 0 0,'0'0'248'0'0,"-3"-3"34"0"0,2 2-221 0 0,-1-1-22 0 0,0-1 4 0 0,0 1 39 0 0,-1 0 51 0 0,0-1 81 0 0,2 2-144 0 0,-2 1-36 0 0,-6 0-38 0 0,7 1 10 0 0,-7-1 12 0 0,4 0 49 0 0,3 0 72 0 0,2 0 165 0 0,-3 0 292 0 0,-5-1-174 0 0,-5 1 95 0 0,3 0-219 0 0,3 1-101 0 0,0 1-62 0 0,-9 7 128 0 0,-3 3 50 0 0,4-6-150 0 0,3-3-66 0 0,8-2-62 0 0,0 0 0 0 0,0 1-1 0 0,0-1 1 0 0,0 1 0 0 0,0-1 0 0 0,1 1 0 0 0,-1 1 0 0 0,0-1-35 0 0,-7 4 73 0 0,-6 5 45 0 0,14-9-92 0 0,1 0 0 0 0,0 0 0 0 0,0 0-1 0 0,0 0 1 0 0,0 1 0 0 0,-2 1-26 0 0,-14 23 148 0 0,6-17-82 0 0,0 1 27 0 0,4 2 21 0 0,-20 21 158 0 0,20-18-201 0 0,1 12 125 0 0,6 2 24 0 0,1-9-108 0 0,0-8-71 0 0,2 0 12 0 0,4-3-34 0 0,-1-2-19 0 0,0 3 5 0 0,-5-10-2 0 0,0 0 0 0 0,1 1 0 0 0,-1-1 0 0 0,1 0 0 0 0,-1 0 0 0 0,1 0 0 0 0,-1 0 1 0 0,1 0-1 0 0,0 0 0 0 0,-1 0 0 0 0,1 0 0 0 0,0 0 0 0 0,0-1 0 0 0,0 1 0 0 0,0 0 0 0 0,0 0 0 0 0,0-1 0 0 0,0 1-3 0 0,47 20 12 0 0,-22-10-12 0 0,-8-9-37 0 0,0 0-130 0 0,-5 2 33 0 0,-11-3 110 0 0,0 0-1 0 0,0 0 0 0 0,0-1 0 0 0,0 1 0 0 0,0-1 0 0 0,1 1 0 0 0,-1-1 0 0 0,0 0 25 0 0,5-1-18 0 0,-3 1-36 0 0,-1-1-33 0 0,1 1-35 0 0,0-1-37 0 0,-1 0-39 0 0,1 0-41 0 0,0 0-72 0 0,0 0-54 0 0,1 0-58 0 0,-1 0-58 0 0,0 0-64 0 0,1 1-64 0 0,-1 0-67 0 0,0-1-71 0 0,9 1-1310 0 0,6 0-1162 0 0</inkml:trace>
  <inkml:trace contextRef="#ctx0" brushRef="#br0" timeOffset="4550.86">29834 569 6896 0 0,'35'-8'76'0'0,"-13"4"-37"0"0,-6 1 19 0 0,-2 2 28 0 0,1 1 47 0 0,-42 0-163 0 0,12 0 59 0 0,-2 0 97 0 0,9 0-12 0 0,-1 0 42 0 0,1 0 12 0 0,1 0 37 0 0,0 0 41 0 0,0 0 44 0 0,0 0 49 0 0,0 0 52 0 0,1 0 55 0 0,0 0 59 0 0,1 2-76 0 0,3 0-327 0 0,-6 5 116 0 0,2-5-82 0 0,3-1-21 0 0,-2 0 38 0 0,0-1 48 0 0,-1 1 56 0 0,3-2-207 0 0,0 2 1 0 0,0-1-1 0 0,0 0 1 0 0,0 1-1 0 0,0-1 1 0 0,0 1 0 0 0,0 0-51 0 0,1-1 19 0 0,1 1 0 0 0,0-1 0 0 0,0 1 0 0 0,0-1 0 0 0,0 1 0 0 0,1 0 0 0 0,-1-1 1 0 0,0 1-1 0 0,0 0 0 0 0,0-1 0 0 0,0 1 0 0 0,1 0 0 0 0,-1 0 0 0 0,0 0 0 0 0,1 0 1 0 0,-1 0-20 0 0,-7 10 259 0 0,-3-6-40 0 0,1-2-81 0 0,-1 10 148 0 0,8-10-211 0 0,-5 2-11 0 0,3-2 14 0 0,-1 0 56 0 0,-3 1 83 0 0,8-3-200 0 0,-1 0 17 0 0,0 0-1 0 0,0 0 0 0 0,0 0 1 0 0,0 0-1 0 0,0 1 1 0 0,1-1-1 0 0,-1 0 1 0 0,0 1-34 0 0,-3 5 146 0 0,-1 3 73 0 0,-20 22 445 0 0,20-19-371 0 0,0-9-113 0 0,5-3-169 0 0,1-1 1 0 0,0 0-1 0 0,-1 0 1 0 0,1 1-1 0 0,-1-1 0 0 0,1 0 1 0 0,0 0-1 0 0,-1 1 1 0 0,1-1-1 0 0,-1 1 1 0 0,1-1-1 0 0,0 0 1 0 0,0 1-1 0 0,-1-1 1 0 0,1 1-1 0 0,0-1 1 0 0,0 1-1 0 0,-1-1 0 0 0,1 0 1 0 0,0 1-1 0 0,0-1 1 0 0,0 1-1 0 0,0-1 1 0 0,0 1-1 0 0,0-1 1 0 0,0 1-1 0 0,0-1 1 0 0,0 1-1 0 0,0-1 1 0 0,0 1-1 0 0,0-1 0 0 0,0 1-10 0 0,0 2 9 0 0,0-1 36 0 0,0 4 85 0 0,0 6 237 0 0,0-8-299 0 0,0-2-46 0 0,0 1 97 0 0,3-1 32 0 0,7 9 10 0 0,-7-8 4 0 0,0-3-4 0 0,41 0 201 0 0,-28 0-279 0 0,0 0-46 0 0,-15 0-33 0 0,1 0-1 0 0,-1 0 1 0 0,1 0-1 0 0,-1 0 1 0 0,1 0 0 0 0,-1-1-1 0 0,1 1 1 0 0,-1 0-1 0 0,1-1 1 0 0,-1 1 0 0 0,1-1-1 0 0,-1 0 1 0 0,0 1-1 0 0,1-1 1 0 0,-1 0 0 0 0,1 0-5 0 0,20-11 66 0 0,-15 9-59 0 0,23-14 67 0 0,-22 8-70 0 0,-6 4-4 0 0,-1 5 0 0 0,-1-1 0 0 0,0 0 0 0 0,0 1 0 0 0,1-1 0 0 0,-1 1 0 0 0,0-1 0 0 0,1 0 0 0 0,-1 1 0 0 0,1-1 0 0 0,-1 1 0 0 0,1-1 0 0 0,-1 1 0 0 0,1-1 0 0 0,-1 1 0 0 0,1-1 0 0 0,-1 1 0 0 0,1 0 0 0 0,0-1 0 0 0,-1 1 0 0 0,1 0 0 0 0,-1 0 0 0 0,1-1 0 0 0,4-1 0 0 0,-4 1 0 0 0,0 1 0 0 0,0-1 0 0 0,0 0 0 0 0,0 0 0 0 0,0 1 0 0 0,0-1 0 0 0,-1 0 0 0 0,1 0 0 0 0,0 0 0 0 0,-1 0 0 0 0,1 0 0 0 0,-1 0 0 0 0,1 0 0 0 0,-1 0 0 0 0,1 0 0 0 0,-1 0 0 0 0,7-10 0 0 0,3 5 0 0 0,-4-4 0 0 0,-6 9 0 0 0,1 1-1 0 0,-1 0 0 0 0,1-1 1 0 0,0 1-1 0 0,-1 0 0 0 0,1 0 0 0 0,0 0 1 0 0,-1-1-1 0 0,1 1 0 0 0,0 0 1 0 0,-1 0-1 0 0,1 0 0 0 0,0 0 0 0 0,-1 0 1 0 0,1 0 0 0 0,-1 0 0 0 0,3 0-60 0 0,-3 0-31 0 0,-1 6 40 0 0,1 7-18 0 0,3 0 38 0 0,0-9 28 0 0,-1 0 9 0 0,9 19-69 0 0,2-7 51 0 0,19 16 12 0 0,-29-29-7 0 0,1-1-1 0 0,0 1 0 0 0,-1 0 0 0 0,1-1 1 0 0,4 2 7 0 0,11 8-78 0 0,-16-10-124 0 0,0-1 85 0 0,1-1 52 0 0,1 0 20 0 0,-2-1-34 0 0,13 1-191 0 0,0 0-115 0 0,-8 0 142 0 0,-1 0-38 0 0,0 0-40 0 0,-1 0-45 0 0,-4 0 76 0 0,-1 0 151 0 0,-1 0-37 0 0,1-1-5 0 0,-1 1-36 0 0,1-1-43 0 0,0 1-48 0 0,0-2-121 0 0,0 1-66 0 0,0 0-56 0 0,1-1-48 0 0,1-1-555 0 0,2-2-700 0 0</inkml:trace>
  <inkml:trace contextRef="#ctx0" brushRef="#br0" timeOffset="5091.45">30307 537 7072 0 0,'-39'13'202'0'0,"32"-10"-88"0"0,8-1-25 0 0,3 2-58 0 0,-1-2-30 0 0,0 1 0 0 0,-1-1 1 0 0,0 0-1 0 0,0 1 0 0 0,0-1 1 0 0,0 1-1 0 0,0 0 0 0 0,0 0 1 0 0,1 2-2 0 0,2 21 0 0 0,-2-18 0 0 0,0-3 29 0 0,0-1 46 0 0,-1 1 63 0 0,-1 2 81 0 0,0 1 97 0 0,-1-3-163 0 0,-1 2 51 0 0,1 4 202 0 0,-1 2 106 0 0,2 0 97 0 0,3 1 90 0 0,-2-8-554 0 0,2 6 172 0 0,-1 0 90 0 0,0 3 110 0 0,-2-8-211 0 0,-1 2 34 0 0,0-3-96 0 0,1-1-40 0 0,2 0-1 0 0,1 2 48 0 0,2 6 146 0 0,-4-2-50 0 0,-2 18 600 0 0,0-27-543 0 0,0-2-27 0 0,0 0-8 0 0,0 0-15 0 0,0 0-64 0 0,0 0-30 0 0,0 0-4 0 0,0 0-8 0 0,0 0-34 0 0,0 0-20 0 0,0 0-2 0 0,0 0-14 0 0,0 0-62 0 0,0 0-27 0 0,0-2-8 0 0,0-27 11 0 0,2 4-34 0 0,7-5-58 0 0,-7 24 2 0 0,13-30-2 0 0,-9 14 1 0 0,-4 15-5 0 0,0 0 1 0 0,0-1-1 0 0,1 1 1 0 0,1-3 3 0 0,9-24-82 0 0,-10 26 47 0 0,0-1 0 0 0,1 1 0 0 0,-1 0-1 0 0,2-1 36 0 0,12-14-140 0 0,5 3 23 0 0,-11 10 43 0 0,3-3-47 0 0,2 0-33 0 0,1 4 52 0 0,-10 7 74 0 0,0 0 0 0 0,0 0 0 0 0,0 1 0 0 0,0 0 0 0 0,0 0 0 0 0,0 1 0 0 0,5 0 28 0 0,25 0-81 0 0,-11 0-7 0 0,-24 0 84 0 0,0 0 0 0 0,0 0 0 0 0,0 1 0 0 0,1-1 0 0 0,-1 0 0 0 0,-1 1 0 0 0,1 0 0 0 0,0 0 0 0 0,0-1 0 0 0,0 1 0 0 0,0 0 0 0 0,0 1 0 0 0,-1-1 0 0 0,1 0 0 0 0,-1 0 0 0 0,1 1 0 0 0,-1-1 0 0 0,1 1 4 0 0,3 4-11 0 0,0 0 0 0 0,0 1 0 0 0,-1-1 0 0 0,1 3 11 0 0,-2-4-12 0 0,1 1 1 0 0,0 0-1 0 0,0-1 0 0 0,1 2 12 0 0,0-2 1 0 0,0 0-1 0 0,-1 1 1 0 0,0 0-1 0 0,3 5 0 0 0,0 0 9 0 0,1 4 35 0 0,2 7 66 0 0,3 4 13 0 0,0-2 35 0 0,-12-20-117 0 0,0-1 0 0 0,-1 1 0 0 0,1 0-1 0 0,-1-1 1 0 0,0 1 0 0 0,0 0-41 0 0,2 7 122 0 0,4 2 17 0 0,0-1 1 0 0,-4 0-16 0 0,-2 1 52 0 0,0-11 0 0 0,0 1 0 0 0,0 23 168 0 0,0-23-176 0 0,0-3 0 0 0,0 0-6 0 0,0 0-30 0 0,0 0-18 0 0,0 0-2 0 0,0 0-5 0 0,0 0-23 0 0,-5 0-4 0 0,-2 0-32 0 0,-10 0 29 0 0,14 0-146 0 0,3-3-52 0 0,0-7-21 0 0,0 7 29 0 0,0 3-43 0 0,0 0-106 0 0,0 0-271 0 0,0 0-488 0 0,0 0 782 0 0,0 0 49 0 0,0 0-3 0 0,0 0-43 0 0,0-1 0 0 0,0 1-43 0 0,0-1-49 0 0,0 1-55 0 0,0-1-59 0 0,0 0-55 0 0,0 0-48 0 0,0-1-44 0 0,0 1-164 0 0,0-1-43 0 0,0 0-201 0 0,0-2-542 0 0</inkml:trace>
  <inkml:trace contextRef="#ctx0" brushRef="#br0" timeOffset="3002.59">27199 490 6832 0 0,'-66'0'200'0'0,"55"-1"-92"0"0,12-1-24 0 0,2-1 35 0 0,-1 0-36 0 0,0-1 5 0 0,-2 4-87 0 0,0 0 0 0 0,0 0 1 0 0,1 0-1 0 0,-1-1 0 0 0,0 1 0 0 0,0 0 1 0 0,0 0-1 0 0,0 0 0 0 0,0 0 0 0 0,0 0 1 0 0,0 0-1 0 0,0 0 0 0 0,0-1 0 0 0,0 1 1 0 0,0 0-1 0 0,0 0 0 0 0,0 0 0 0 0,0 0 1 0 0,0 0-1 0 0,0 0 0 0 0,0 0 0 0 0,-1-1 1 0 0,1 1-1 0 0,0 0 0 0 0,0 0 0 0 0,0 0 1 0 0,0 0-1 0 0,0 0 0 0 0,0 0 0 0 0,0 0 1 0 0,0 0-1 0 0,0 0 0 0 0,0-1 0 0 0,0 1 1 0 0,-1 0-1 0 0,1 0 0 0 0,0 0 0 0 0,0 0 1 0 0,0 0-1 0 0,0 0-1 0 0,-3 0 96 0 0,1 0 8 0 0,0 1 54 0 0,-1 0 154 0 0,2 0-103 0 0,1-1 38 0 0,-5 5 52 0 0,-9 9 443 0 0,4-6-289 0 0,4-6-251 0 0,1 1-32 0 0,-3 1 103 0 0,-5 5 47 0 0,-1 6 66 0 0,2 1-44 0 0,1-1-63 0 0,1 0-78 0 0,-1-2 76 0 0,1-1-59 0 0,7-9-148 0 0,0 1 1 0 0,0-1 0 0 0,0 1 0 0 0,1 0 0 0 0,-1-1 0 0 0,1 1 0 0 0,0 1-71 0 0,-2 8 204 0 0,2 3 52 0 0,2-13-200 0 0,0 0 0 0 0,0 0 0 0 0,-1 0 0 0 0,1 0 0 0 0,-1 0 0 0 0,0 0 0 0 0,-1 3-56 0 0,-6 12 344 0 0,5-2 35 0 0,3 3-93 0 0,1-7-113 0 0,0-5-105 0 0,1 0 34 0 0,0-3-15 0 0,0-1 0 0 0,0 0 0 0 0,0 0 0 0 0,0 0 0 0 0,1 0 0 0 0,0-1 0 0 0,2 3-87 0 0,0 0 103 0 0,-3-3 120 0 0,-2-2 3 0 0,3 0 6 0 0,14 0 11 0 0,26 0 195 0 0,-27 0-227 0 0,-1-3-59 0 0,1-10 17 0 0,0 0-20 0 0,-5 9-77 0 0,-10 3-66 0 0,1 1-1 0 0,-1 0 0 0 0,0-1 0 0 0,0 1 0 0 0,0-1 0 0 0,0 1 0 0 0,0-1 0 0 0,0 0 0 0 0,0 1 1 0 0,0-1-1 0 0,0 0 0 0 0,0 0 0 0 0,-1 0 0 0 0,1 0 0 0 0,0 1 0 0 0,0-1 0 0 0,-1 0 0 0 0,1-1-5 0 0,8-15 78 0 0,-1 0-40 0 0,7-12-14 0 0,-15 27-19 0 0,1 1 0 0 0,-1 0 0 0 0,1-1-1 0 0,-1 1 1 0 0,0 0 0 0 0,1-1-1 0 0,-1 1 1 0 0,0-1 0 0 0,0 1 0 0 0,0-1-5 0 0,2-16 12 0 0,2 9-5 0 0,5-16-59 0 0,-9 24 41 0 0,0-1 0 0 0,1 0 0 0 0,-1 1 0 0 0,0-1 0 0 0,0 0 0 0 0,0 0 0 0 0,0 0 0 0 0,0 1 0 0 0,0-1 0 0 0,-1 0 1 0 0,1 0-1 0 0,-1 1 0 0 0,1-1 0 0 0,-1-1 11 0 0,-12-17-165 0 0,4 8 0 0 0,5 2-31 0 0,2 1-49 0 0,1-3-94 0 0,1 9 283 0 0,-1 1-47 0 0,1-1-44 0 0,0 1-42 0 0,-1 0-40 0 0,0 0-38 0 0,0 0-35 0 0,0 0-34 0 0,-1-1-426 0 0,0-1-108 0 0,-2 1-88 0 0,1-1-72 0 0,-3-2-1006 0 0,-4-3-1146 0 0</inkml:trace>
  <inkml:trace contextRef="#ctx0" brushRef="#br0" timeOffset="3302.96">27373 647 9184 0 0,'18'12'131'0'0,"-3"-2"-1"0"0,2-3 58 0 0,-6-4-82 0 0,0 0 48 0 0,-2 10 54 0 0,-7-8-166 0 0,1-2-31 0 0,21 20-21 0 0,-15-14 32 0 0,-2-5 61 0 0,-4-2 50 0 0,1 0-2 0 0,1-1 44 0 0,-3 2 25 0 0,-1-1-3 0 0,-1 1 77 0 0,0 0 94 0 0,1 2 113 0 0,-1 6 224 0 0,0-8-94 0 0,0-3-41 0 0,0 0-8 0 0,0 0-26 0 0,0 0-102 0 0,0 0-46 0 0,0 0-10 0 0,-8 0 58 0 0,-3 0 349 0 0,5-2-343 0 0,3 0-239 0 0,1-1-78 0 0,0-1-96 0 0,2-1-115 0 0,0-17 301 0 0,0 0-88 0 0,0-45 59 0 0,0 64-166 0 0,0-1-1 0 0,1 1 1 0 0,-1-1-1 0 0,1 1 1 0 0,0-1 0 0 0,0 1-1 0 0,0-1 1 0 0,0 1 0 0 0,1 0-20 0 0,3-13 96 0 0,0-10 48 0 0,2 10-41 0 0,2-5-62 0 0,5-3-41 0 0,-1 4 0 0 0,-9 9-4 0 0,-3 9-5 0 0,0 0-1 0 0,0-1 1 0 0,1 1 0 0 0,-1 0 0 0 0,0 0-1 0 0,1 0 1 0 0,-1 0 0 0 0,1 0-1 0 0,0 0 10 0 0,4-4-38 0 0,-3 3 3 0 0,0 0-1 0 0,0 0 1 0 0,1 0-1 0 0,-1 0 1 0 0,3 0 35 0 0,16-7-159 0 0,-12 7 120 0 0,25-10-76 0 0,-25 8 67 0 0,11-2 7 0 0,-13 7-7 0 0,4-1-56 0 0,2 1-76 0 0,-7 0 118 0 0,2 0-41 0 0,10 0-202 0 0,-1 0-49 0 0,19 0-567 0 0,-36 0 839 0 0,1 0 0 0 0,0 0 0 0 0,0 0 0 0 0,-1 0 1 0 0,1 0-1 0 0,0 1 0 0 0,-1-1 0 0 0,1 0 0 0 0,-1 1 0 0 0,1 0 82 0 0,14 12-838 0 0</inkml:trace>
  <inkml:trace contextRef="#ctx0" brushRef="#br0" timeOffset="3619">27925 600 5584 0 0,'-30'0'100'0'0,"42"0"16"0"0,26 0-7 0 0,-14 0-82 0 0,17 0 5 0 0,-1 0 68 0 0,0 0 74 0 0,2 0 77 0 0,-37 0-150 0 0,1 1 34 0 0,6 0 160 0 0,2-1 81 0 0,-1-1 69 0 0,-2-3 62 0 0,7-6-33 0 0,6 5-52 0 0,-18-2-161 0 0,-4 3-108 0 0,11-1 238 0 0,-2-2-209 0 0,-3 0-23 0 0,3-4 122 0 0,3-10 204 0 0,-11 9-223 0 0,0 7-36 0 0,6-8-40 0 0,-9 12-167 0 0,0 0 0 0 0,1 0 0 0 0,-1 0 1 0 0,0 0-1 0 0,0-1 0 0 0,0 1 0 0 0,0 0 0 0 0,0 0 0 0 0,0 0 1 0 0,0 0-1 0 0,0-1 0 0 0,-1 1 0 0 0,1 0 0 0 0,0 0 1 0 0,-1 0-1 0 0,1 0 0 0 0,-1 0 0 0 0,1 0 0 0 0,-1 0 0 0 0,1 0 1 0 0,-1 0-1 0 0,0 0 0 0 0,1 0 0 0 0,-1 0 0 0 0,0 0 0 0 0,0 1 1 0 0,0-1-20 0 0,-1-1 144 0 0,1 0-39 0 0,0-2 16 0 0,2-4-17 0 0,-1 8-66 0 0,0-3 215 0 0,-2 3-10 0 0,1 0-227 0 0,0 0 0 0 0,1 0 0 0 0,-1 0 0 0 0,0 0 0 0 0,1 0 0 0 0,-1 0 0 0 0,0 0 0 0 0,1 0 0 0 0,-1 0 0 0 0,0-1 0 0 0,1 1 0 0 0,-1 0 0 0 0,0-1 0 0 0,1 1 0 0 0,-1 0-16 0 0,-2-4 105 0 0,2 4-100 0 0,1-1 0 0 0,0 1 0 0 0,0 0 0 0 0,0 0 1 0 0,0 0-1 0 0,0 0 0 0 0,0 0 0 0 0,0 0 0 0 0,0-1 0 0 0,0 1 0 0 0,0 0 0 0 0,-1 0 0 0 0,1 0 0 0 0,0 0 0 0 0,0 0 1 0 0,0 0-1 0 0,0 0 0 0 0,0 0 0 0 0,0 0 0 0 0,-1-1 0 0 0,1 1 0 0 0,0 0 0 0 0,0 0 0 0 0,0 0 0 0 0,0 0 1 0 0,0 0-1 0 0,-1 0 0 0 0,1 0 0 0 0,0 0 0 0 0,0 0 0 0 0,0 0 0 0 0,0 0 0 0 0,0 0 0 0 0,-1 0 0 0 0,1 0 1 0 0,0 0-1 0 0,0 0 0 0 0,0 0 0 0 0,0 1 0 0 0,0-1 0 0 0,0 0 0 0 0,-1 0 0 0 0,1 0 0 0 0,0 0 0 0 0,0 0 0 0 0,0 0 1 0 0,0 0-1 0 0,0 0 0 0 0,0 0 0 0 0,0 1 0 0 0,-1-1-5 0 0,-7 5 99 0 0,-5 0 58 0 0,7 5-28 0 0,-7-4-7 0 0,9-3-88 0 0,0 0-1 0 0,0 1 1 0 0,0-1 0 0 0,0 1 0 0 0,1 0 0 0 0,-1 0 0 0 0,1 0 0 0 0,0 1 0 0 0,0-1 0 0 0,-1 4-34 0 0,-3 4 61 0 0,-4 3 47 0 0,-2 4-1 0 0,0-1 16 0 0,3-2 12 0 0,0 5 11 0 0,7-10-55 0 0,-3 2 55 0 0,0 1 6 0 0,4-10-115 0 0,0 0 0 0 0,1 0 0 0 0,0 0 1 0 0,0 0-1 0 0,0 0 0 0 0,1 1 1 0 0,-1-1-1 0 0,1 2-37 0 0,1 7 127 0 0,3 2 40 0 0,-1-5-96 0 0,9 25 136 0 0,-1-19-119 0 0,-10-14-73 0 0,1 1 0 0 0,-1-1 0 0 0,1 0 0 0 0,0 0-1 0 0,-1 1 1 0 0,1-1 0 0 0,2 1-15 0 0,1 1 22 0 0,1 0 0 0 0,-1 0 0 0 0,1-1 0 0 0,2 1-22 0 0,-2-1 25 0 0,0 0 0 0 0,-1 1-1 0 0,0-1 1 0 0,0 1 0 0 0,5 4-25 0 0,-6-4-76 0 0,2-1 64 0 0,-1 0 43 0 0,19 3 189 0 0,-18-5-214 0 0,0-1-40 0 0,1 0-49 0 0,-1 0-60 0 0,0 0-72 0 0,0 0-82 0 0,0 0-93 0 0,0-1-104 0 0,0 1-121 0 0,-3 0 260 0 0,-1 0-33 0 0,1 0-35 0 0,0 0-36 0 0,-1 0-38 0 0,1-1-39 0 0,10 1-1539 0 0,6 0-1180 0 0</inkml:trace>
  <inkml:trace contextRef="#ctx0" brushRef="#br0" timeOffset="1447.72">24659 537 7792 0 0,'-3'0'17'0'0,"-1"0"45"0"0,-2-1 169 0 0,0 1 94 0 0,-6-4 529 0 0,8 3-637 0 0,1-1-53 0 0,0 0-62 0 0,1 0-98 0 0,0 1-36 0 0,0-1 295 0 0,0 1-70 0 0,0 0-60 0 0,0 1-47 0 0,-1 1-17 0 0,-2 1-39 0 0,4-2 10 0 0,0 1 39 0 0,-11 9 203 0 0,-1 9 16 0 0,-1 3 39 0 0,4-15-98 0 0,-4-5 88 0 0,1 0-25 0 0,-2 5 40 0 0,3-1-99 0 0,2-2-40 0 0,2-1-109 0 0,0 0 1 0 0,0 1-1 0 0,0 0 0 0 0,1 0 0 0 0,-1 1 1 0 0,0 1-95 0 0,-3 12 264 0 0,3-7-176 0 0,-3 2 73 0 0,3-4 17 0 0,0 1 0 0 0,1-1 0 0 0,0 1 0 0 0,-2 4-178 0 0,7-9 71 0 0,-1 0 0 0 0,1 1 0 0 0,0-1 1 0 0,1 0-1 0 0,-1 1 0 0 0,1-1 0 0 0,0 1 0 0 0,0 0 1 0 0,1-1-1 0 0,0 4-71 0 0,0-4 65 0 0,0-1 1 0 0,-1 0-1 0 0,1 1 0 0 0,-1-1 1 0 0,0 3-66 0 0,-2 1 86 0 0,3-7-65 0 0,-1-1 0 0 0,1 1 0 0 0,0 0 0 0 0,-1 0 0 0 0,1 0 0 0 0,0 0 0 0 0,0 0 0 0 0,0 0 0 0 0,0 0 0 0 0,-1 0 0 0 0,1 0 0 0 0,1 0 0 0 0,-1 0 0 0 0,0 0 0 0 0,0 0 0 0 0,0 0 0 0 0,0 0 0 0 0,1 0 0 0 0,-1 0 0 0 0,0 0 0 0 0,1-1 0 0 0,-1 2-21 0 0,3 5 83 0 0,-2-4-45 0 0,3 10 118 0 0,6 3 12 0 0,-9-14-153 0 0,0-1-1 0 0,0 0 1 0 0,0-1 0 0 0,0 1-1 0 0,0 0 1 0 0,0 0 0 0 0,1 0 0 0 0,-1-1-1 0 0,0 1 1 0 0,0 0 0 0 0,1-1 0 0 0,0 1-15 0 0,14 1 172 0 0,-11 0 13 0 0,-1 3-114 0 0,-2-3-36 0 0,1 1 0 0 0,-1-1 0 0 0,0 0 0 0 0,1 1 0 0 0,0-1 0 0 0,-1 0 0 0 0,1-1 0 0 0,0 1 0 0 0,2 1-35 0 0,12-2 126 0 0,-1-1 14 0 0,-4 4 8 0 0,-9-2-120 0 0,6 1 105 0 0,-5-4 1 0 0,14-8 51 0 0,8-2-57 0 0,-24 11-118 0 0,-1 0-3 0 0,0 0-1 0 0,-1-1 1 0 0,1 1-1 0 0,0 0 1 0 0,0 0-1 0 0,-1 0 0 0 0,1 0 1 0 0,0-1-1 0 0,-1 1 1 0 0,1 0-1 0 0,0 0 1 0 0,-1-1-1 0 0,1 1 1 0 0,-1-1-1 0 0,1 1 1 0 0,-1-1-1 0 0,1 1 0 0 0,0-1 1 0 0,-1 1-1 0 0,0-1 1 0 0,1 1-1 0 0,-1-1 1 0 0,1 1-1 0 0,-1-1 1 0 0,0 0-1 0 0,1 1 1 0 0,-1-1-7 0 0,3-6 37 0 0,-1 3-19 0 0,1 1 1 0 0,-1 0-1 0 0,1 0 0 0 0,-1 0 1 0 0,1 0-1 0 0,0 0 0 0 0,1 0-18 0 0,0-1 26 0 0,1 0-1 0 0,-1-1 0 0 0,0 1 0 0 0,2-4-25 0 0,-3 3 1 0 0,-1-1 1 0 0,0 1-1 0 0,0-1 0 0 0,0 0 0 0 0,0 0 0 0 0,-1 0 1 0 0,0 1-1 0 0,-1-1 0 0 0,1 0 0 0 0,-1 0 0 0 0,0-5-1 0 0,0 8 4 0 0,0 0-1 0 0,0-1 0 0 0,1 1 1 0 0,-1 0-1 0 0,1 0 0 0 0,0 0 1 0 0,0-1-1 0 0,1-1-3 0 0,2-11 27 0 0,-4 15-26 0 0,0 0-1 0 0,0 1 1 0 0,0-1 0 0 0,0 0 0 0 0,-1 1 0 0 0,1-1 0 0 0,0 0-1 0 0,0 1 1 0 0,-1-1 0 0 0,1 0 0 0 0,0 1 0 0 0,-1-1 0 0 0,1 0-1 0 0,-1 1 1 0 0,1-1 0 0 0,-1 1 0 0 0,1-1 0 0 0,-1 1 0 0 0,1-1-1 0 0,-1 1 1 0 0,0 0 0 0 0,1-1 0 0 0,-1 1 0 0 0,0 0 0 0 0,1-1-1 0 0,-1 1 1 0 0,0 0 0 0 0,1 0 0 0 0,-1-1 0 0 0,0 1 0 0 0,0 0-1 0 0,0 0 0 0 0,-35-5 75 0 0,35 5-73 0 0,0 0 0 0 0,0-1 0 0 0,0 1 0 0 0,0 0 0 0 0,1-1 0 0 0,-1 1 1 0 0,0 0-1 0 0,0-1 0 0 0,0 1 0 0 0,1-1 0 0 0,-1 1 0 0 0,0-1 0 0 0,1 0 0 0 0,-1 1 0 0 0,0-1 0 0 0,0 0-2 0 0,-1-10-12 0 0,3-3-31 0 0,2-3-50 0 0,2-11-120 0 0,-4 22 153 0 0,-1 1 0 0 0,1-1 1 0 0,-1 1-1 0 0,-1 0 0 0 0,1-1 0 0 0,-1 1 0 0 0,0-3 60 0 0,-4-8-160 0 0,-1-6-145 0 0,4 11 104 0 0,2 0-38 0 0,0-5-310 0 0,1-5-300 0 0,-3 14 528 0 0,0 1-34 0 0,-2 0-108 0 0,0 0 38 0 0,0 0-76 0 0,3 0-83 0 0,3 1-91 0 0,-1 5 570 0 0,0-1 1 0 0,0 1 0 0 0,0-1-1 0 0,-1 1 1 0 0,1 0 0 0 0,0 0 0 0 0,0-1-1 0 0,0 1 1 0 0,0 0 0 0 0,-1 0-1 0 0,1 0 1 0 0,0 0 0 0 0,0 0 0 0 0,1 0 104 0 0</inkml:trace>
  <inkml:trace contextRef="#ctx0" brushRef="#br0" timeOffset="1732.01">24580 616 9792 0 0,'34'4'71'0'0,"-6"0"92"0"0,15 3-163 0 0,-19 0 100 0 0,2 2 40 0 0,-5-1 18 0 0,-7-4-21 0 0,1 3 64 0 0,-4 2-152 0 0,-4 5-42 0 0,-5-11-8 0 0,-1 0-1 0 0,1 0 0 0 0,0 0 0 0 0,0 0 0 0 0,0 0 1 0 0,1 1 1 0 0,0-1 19 0 0,1 1 34 0 0,2 1 81 0 0,-1 0 51 0 0,-4-3-106 0 0,1-1 1 0 0,-1 1-1 0 0,0-1 0 0 0,1 1 0 0 0,-1 0 1 0 0,0 0-1 0 0,0-1 0 0 0,0 1 0 0 0,-1 0 0 0 0,1 0 1 0 0,0 0-80 0 0,-1 4 197 0 0,0-6-184 0 0,0 0 1 0 0,0 0 0 0 0,0 1 0 0 0,0-1 0 0 0,0 0 0 0 0,0 0-1 0 0,0 0 1 0 0,0 0 0 0 0,0 0 0 0 0,0 0 0 0 0,0 0 0 0 0,0 0-1 0 0,0 0 1 0 0,0 0 0 0 0,0 1 0 0 0,0-1 0 0 0,0 0-1 0 0,0 0 1 0 0,0 0 0 0 0,0 0 0 0 0,0 0 0 0 0,0 0 0 0 0,0 0-1 0 0,0 0 1 0 0,1 0 0 0 0,-1 0 0 0 0,0 0 0 0 0,0 0 0 0 0,0 1-1 0 0,0-1 1 0 0,0 0 0 0 0,0 0 0 0 0,0 0 0 0 0,0 0-1 0 0,0 0 1 0 0,0 0 0 0 0,0 0 0 0 0,0 0 0 0 0,0 0 0 0 0,1 0-1 0 0,-1 0 1 0 0,0 0 0 0 0,0 0 0 0 0,0 0 0 0 0,0 0 0 0 0,0 0-1 0 0,0 0 1 0 0,0 0 0 0 0,0 0 0 0 0,0 0 0 0 0,0 0-1 0 0,1 0 1 0 0,-1 0 0 0 0,0 0 0 0 0,0 0 0 0 0,0 0 0 0 0,0 0-14 0 0,4 0 134 0 0,-1 1 47 0 0,-1 1 82 0 0,1 3 189 0 0,-2 4 310 0 0,-1-5-545 0 0,0-1-36 0 0,0 2-19 0 0,0-3 308 0 0,0-2-106 0 0,0 0-48 0 0,0 0-11 0 0,0 0-9 0 0,0 0-34 0 0,0 0-20 0 0,0 0-2 0 0,0 0-1 0 0,0 0-6 0 0,0-1-38 0 0,-1-1-84 0 0,2-1-54 0 0,-1-4-8 0 0,0 7 3 0 0,-2-5 163 0 0,0 3-195 0 0,0 0-1 0 0,1 0 1 0 0,-1-1-1 0 0,1 1 0 0 0,0 0 1 0 0,0-1-1 0 0,0 1 1 0 0,0-1-1 0 0,0 1 1 0 0,1-1-1 0 0,-1 1 1 0 0,1-1-1 0 0,-1 1 1 0 0,1-1-1 0 0,0 0 1 0 0,0 1-1 0 0,0-1 1 0 0,1 0-1 0 0,-1 1 1 0 0,0-1-1 0 0,1 1 1 0 0,0-1-1 0 0,0 0-19 0 0,4-5 15 0 0,-4 6-15 0 0,0 1 0 0 0,0-1 0 0 0,0 1 0 0 0,-1-1 1 0 0,1 1-1 0 0,0-1 0 0 0,-1 1 0 0 0,1-1 0 0 0,-1 1 1 0 0,1-1-1 0 0,-1 0 0 0 0,0 0 0 0 0,0 1 0 0 0,0-1 0 0 0,0-1 0 0 0,1-6 4 0 0,1 1 0 0 0,0-1-1 0 0,1 0 1 0 0,-1 1 0 0 0,2 0-1 0 0,1-5-3 0 0,5-12 74 0 0,-1 1 60 0 0,0 3-80 0 0,5-13-50 0 0,-14 33-4 0 0,0 0 0 0 0,0 0 0 0 0,0 0 0 0 0,1 0 0 0 0,-1 0 0 0 0,0 1 0 0 0,1-1 0 0 0,-1 0 0 0 0,0 0 0 0 0,1 0 0 0 0,0 0 0 0 0,-1 1 0 0 0,1-1 0 0 0,-1 0 0 0 0,1 0 0 0 0,0 1 0 0 0,-1-1 0 0 0,1 1 0 0 0,0-1 0 0 0,5-4 0 0 0,0-8-10 0 0,-4 10 4 0 0,0 0 0 0 0,0 0 0 0 0,1 0 0 0 0,-1 0 0 0 0,1 0 0 0 0,0 1 0 0 0,0-1 0 0 0,0 1 0 0 0,3-2 6 0 0,7-1-12 0 0,-9-2-18 0 0,0 2 5 0 0,9 4 20 0 0,-4 1 4 0 0,12 1-16 0 0,-4-5-41 0 0,-12 2 43 0 0,2 0-15 0 0,0-1 0 0 0,0 2 0 0 0,0-1 0 0 0,0 1-1 0 0,0 0 1 0 0,7 0 30 0 0,-10 1 43 0 0,-1 0-48 0 0,1 0-46 0 0,0 0-49 0 0,0 0-49 0 0,0 0-50 0 0,0 0-52 0 0,0 0-52 0 0,0 0-52 0 0,0 0-56 0 0,0 0-54 0 0,0 0-56 0 0,0 0-57 0 0,0 0-59 0 0,0 0-58 0 0,0 0-61 0 0,8 0-1581 0 0,7 0-1332 0 0</inkml:trace>
  <inkml:trace contextRef="#ctx0" brushRef="#br0" timeOffset="630.92">22797 16 10480 0 0,'7'0'99'0'0,"11"1"500"0"0,-15 0-524 0 0,-2 0-55 0 0,5 9 236 0 0,0-7-187 0 0,1 0-46 0 0,-6-3-19 0 0,0 1 1 0 0,0 0-1 0 0,0 0 1 0 0,0 0-1 0 0,1 0 1 0 0,-1 0-1 0 0,-1 0 1 0 0,1 0-1 0 0,0 0 0 0 0,0 0 1 0 0,0 0-1 0 0,0 1-4 0 0,1 6 93 0 0,-1 0 36 0 0,1 7 168 0 0,2-7-154 0 0,3 5 118 0 0,-2 1-30 0 0,-1-4-83 0 0,1 0-10 0 0,-3-2-8 0 0,0 1 19 0 0,-2 1 51 0 0,-1 22 242 0 0,0-17-200 0 0,0-1 1 0 0,2 1-1 0 0,-1-1 1 0 0,2 1 0 0 0,1 4-243 0 0,1-3 217 0 0,-2-10-113 0 0,0 1 1 0 0,0 0 0 0 0,-1-1-1 0 0,0 1 1 0 0,0 0 0 0 0,-1 0-105 0 0,0 172 1613 0 0,0-120-1110 0 0,0 2-41 0 0,2-51-397 0 0,4-4-17 0 0,-6-5-45 0 0,1-1-1 0 0,-1 0 1 0 0,1 1 0 0 0,0-1 0 0 0,-1 1 0 0 0,1-1-1 0 0,-1 1 1 0 0,0-1 0 0 0,1 1 0 0 0,-1-1 0 0 0,1 1-1 0 0,-1-1 1 0 0,0 1 0 0 0,1 0 0 0 0,-1-1 0 0 0,0 1 0 0 0,0 0-1 0 0,0-1 1 0 0,1 1 0 0 0,-1 0 0 0 0,0-1 0 0 0,0 1-1 0 0,0 0 1 0 0,0-1 0 0 0,0 1 0 0 0,0 0-3 0 0,0 12 28 0 0,0-10 36 0 0,0-3-36 0 0,0 0-48 0 0,0 0-50 0 0,0 0-103 0 0,0 0-184 0 0,0 0 186 0 0,0-1-47 0 0,1 0-78 0 0,0 1 96 0 0,-1-1-39 0 0,0 1 239 0 0,1-1-283 0 0,0 0-41 0 0,0 0-37 0 0,0 0-34 0 0,1-1-254 0 0,0 0-56 0 0,1-3-825 0 0,-1-1-647 0 0,-2-4-1232 0 0</inkml:trace>
  <inkml:trace contextRef="#ctx0" brushRef="#br0" timeOffset="1015.57">23145 237 8408 0 0,'0'0'190'0'0,"2"-2"28"0"0,17-10 44 0 0,-3 3-100 0 0,-6 1-122 0 0,-8 6-43 0 0,0 0 1 0 0,0 1 0 0 0,0-1 0 0 0,0 1 0 0 0,0 0-1 0 0,0-1 1 0 0,1 1 0 0 0,-1 0 0 0 0,0 0-1 0 0,1 1 1 0 0,-1-1 0 0 0,1 0 0 0 0,-1 1 2 0 0,14-5 28 0 0,0-6 89 0 0,-9 4 110 0 0,3-3 193 0 0,-9 8-330 0 0,1 1 0 0 0,-1-1 0 0 0,1 1 0 0 0,0 0 0 0 0,0 0 0 0 0,-1 0-1 0 0,1 0 1 0 0,2-1-90 0 0,9-1 376 0 0,2-2 170 0 0,4-5 99 0 0,-12 6-483 0 0,8-2 153 0 0,-4 3-57 0 0,-5 0-81 0 0,0 0 44 0 0,13-7 293 0 0,7 5-29 0 0,-11-1-216 0 0,-2 1-75 0 0,6 2 42 0 0,-13 3-133 0 0,11 1 181 0 0,-15-1-251 0 0,0 1-1 0 0,0-1 0 0 0,0 1 0 0 0,-1-1 0 0 0,1 1 0 0 0,0 0 1 0 0,0 0-1 0 0,0 0 0 0 0,-1 0 0 0 0,1 0 0 0 0,0 1 0 0 0,-1-1 1 0 0,1 0-1 0 0,-1 1 0 0 0,1-1 0 0 0,0 2-32 0 0,11 7 114 0 0,-6-7-65 0 0,-7-2-47 0 0,1-1 0 0 0,-1 0 0 0 0,1 0 0 0 0,-1 0 0 0 0,1 0 0 0 0,-1 1 0 0 0,1-1 0 0 0,-1 0 0 0 0,1 0 0 0 0,-1 1 0 0 0,0-1 0 0 0,1 0 0 0 0,-1 1 0 0 0,0-1 0 0 0,1 1 1 0 0,-1-1-1 0 0,0 0 0 0 0,1 1 0 0 0,-1-1 0 0 0,0 1 0 0 0,0-1 0 0 0,1 1 0 0 0,-1-1 0 0 0,0 1 0 0 0,0-1 0 0 0,0 1 0 0 0,0-1 0 0 0,0 1 0 0 0,0-1 0 0 0,0 1 0 0 0,0-1 0 0 0,0 1 0 0 0,0-1 0 0 0,0 1 0 0 0,0-1 0 0 0,0 1 0 0 0,0-1 0 0 0,0 1-2 0 0,0 0 6 0 0,0 1-1 0 0,0 0 1 0 0,0-1-1 0 0,1 1 1 0 0,-1 0-1 0 0,0-1 1 0 0,1 1-1 0 0,-1-1 1 0 0,1 1-1 0 0,0-1 1 0 0,0 1-1 0 0,-1-1 1 0 0,2 1-6 0 0,-1 0 5 0 0,0 0 0 0 0,0-1 1 0 0,0 1-1 0 0,0 0 0 0 0,0 0 0 0 0,-1 0 1 0 0,1-1-1 0 0,-1 1 0 0 0,1 0 0 0 0,-1 0 1 0 0,0 0-1 0 0,0 0 0 0 0,0 2-5 0 0,1 8 7 0 0,0-7 5 0 0,-1 1 1 0 0,0-1-1 0 0,0 1 1 0 0,0 0-1 0 0,-1-1 1 0 0,1 1-1 0 0,-2-1 1 0 0,1 2-13 0 0,-2 0 10 0 0,-4 17 67 0 0,4 8 63 0 0,2-27-119 0 0,1 0 0 0 0,-1 0 0 0 0,0 0 0 0 0,0 0 1 0 0,-2 3-22 0 0,1-2 38 0 0,0 0 1 0 0,0 0-1 0 0,1 1 1 0 0,0-1-1 0 0,0 4-38 0 0,1-8 23 0 0,0 0 0 0 0,-1 1 0 0 0,1-1 0 0 0,-1 1 1 0 0,1-1-1 0 0,-1 0 0 0 0,0 1 0 0 0,0-1 0 0 0,0 1-23 0 0,-11 17 134 0 0,1-1-24 0 0,3 6 60 0 0,1 5-29 0 0,1-4-19 0 0,3-19-76 0 0,1 0-1 0 0,-2 0 1 0 0,1-1-1 0 0,-1 1 1 0 0,0-1-1 0 0,-2 3-45 0 0,-13 21 159 0 0,14-17-103 0 0,-3 8 68 0 0,-2 7 44 0 0,2-14-100 0 0,5-10-43 0 0,1-1-1 0 0,0 1 1 0 0,1 0-1 0 0,-1 0 1 0 0,0-1-1 0 0,1 1 0 0 0,0 0 1 0 0,0 1-25 0 0,-3 8 60 0 0,-2 0 23 0 0,5-12-72 0 0,0 1 0 0 0,0-1 0 0 0,1 0-1 0 0,-1 1 1 0 0,0-1 0 0 0,1 1 0 0 0,-1-1 0 0 0,1 1 0 0 0,0-1 0 0 0,0 1 0 0 0,-1 0 0 0 0,1-1-1 0 0,0 1-10 0 0,0 0 11 0 0,0-1 0 0 0,0 1 0 0 0,-1 0 0 0 0,1 0-1 0 0,0-1 1 0 0,-1 1 0 0 0,0 0 0 0 0,1 0 0 0 0,-1-1-1 0 0,0 1 1 0 0,0-1 0 0 0,0 1 0 0 0,0 0-11 0 0,0-1 9 0 0,0 1 1 0 0,0-1 0 0 0,1 1 0 0 0,-1-1 0 0 0,0 1 0 0 0,1 0-1 0 0,-1-1 1 0 0,1 1 0 0 0,-1 0 0 0 0,1 0 0 0 0,0-1 0 0 0,-1 1-1 0 0,1 0-9 0 0,0 11 68 0 0,0-10-4 0 0,0 0 0 0 0,0 7 6 0 0,0-2 16 0 0,0-3-79 0 0,0-2 6 0 0,0-1 67 0 0,22-2 76 0 0,1 0-83 0 0,43 0-38 0 0,-64 1-32 0 0,1-1 0 0 0,-1-1-1 0 0,1 1 1 0 0,-1 0 0 0 0,0-1-1 0 0,1 1 1 0 0,-1-1-1 0 0,0 0 1 0 0,1 0 0 0 0,-1 0-1 0 0,0 0 1 0 0,1 0-3 0 0,-1 0 2 0 0,0-1 0 0 0,1 1-1 0 0,0 0 1 0 0,-1 0 0 0 0,1 1 0 0 0,-1-1 0 0 0,1 1-1 0 0,0-1 1 0 0,0 1 0 0 0,-1 0 0 0 0,1 0 0 0 0,1 0-2 0 0,1-1-10 0 0,0 1 0 0 0,0-1 0 0 0,0 0 0 0 0,0-1 0 0 0,5-1 10 0 0,14-3-54 0 0,-7 4-29 0 0,8-1-143 0 0,-1-2-34 0 0,-17 3 121 0 0,0 0 0 0 0,1 0-1 0 0,-1 1 1 0 0,7 0 139 0 0,0 1-282 0 0,-3 1 79 0 0,-2-1 50 0 0,7-1-140 0 0,-6-1 43 0 0,14-9-605 0 0,-19 10 656 0 0,-1 0 38 0 0,0 1-6 0 0,-1 0-39 0 0,1-1-2 0 0,-1 1-41 0 0,0 0-45 0 0,0 0-51 0 0,0 0-55 0 0,0 0-50 0 0,0 0-47 0 0,1 0-39 0 0,-1 0-151 0 0,1 0-40 0 0,1 0-183 0 0,1 0-497 0 0</inkml:trace>
  <inkml:trace contextRef="#ctx0" brushRef="#br0" timeOffset="-755.58">21094 221 7424 0 0,'0'0'166'0'0,"0"0"29"0"0,2 0 12 0 0,11 0-34 0 0,3-2-138 0 0,-7-5-23 0 0,-5 3 32 0 0,-2 2 47 0 0,-1 2 102 0 0,-1 0 164 0 0,0 0 10 0 0,3-3-17 0 0,7-11-54 0 0,-7 2-64 0 0,-3 12-227 0 0,0 0-1 0 0,0 0 0 0 0,0-1 0 0 0,0 1 1 0 0,0 0-1 0 0,0 0 0 0 0,0 0 0 0 0,0 0 0 0 0,0 0 1 0 0,0 0-1 0 0,0 0 0 0 0,0 0 0 0 0,0 0 1 0 0,0 0-1 0 0,0-1 0 0 0,0 1 0 0 0,0 0 1 0 0,0 0-1 0 0,0 0 0 0 0,0 0 0 0 0,0 0 1 0 0,0 0-1 0 0,0 0 0 0 0,0 0 0 0 0,0 0 0 0 0,0 0 1 0 0,-1 0-1 0 0,1-1 0 0 0,0 1 0 0 0,0 0 1 0 0,0 0-1 0 0,0 0 0 0 0,0 0 0 0 0,0 0 1 0 0,0 0-1 0 0,0 0 0 0 0,0 0 0 0 0,0 0 0 0 0,0 0 1 0 0,0 0-1 0 0,-1 0 0 0 0,1 0 0 0 0,0 0 1 0 0,0 0-1 0 0,0 0 0 0 0,0 0 0 0 0,0 0 1 0 0,0 0-1 0 0,0 0 0 0 0,0 0 0 0 0,0 0 1 0 0,0 0-1 0 0,-1 0 0 0 0,1 0 0 0 0,0 0 0 0 0,0 0 1 0 0,0 0-5 0 0,-10 0 242 0 0,7 0 12 0 0,0 0 2 0 0,-12-4 33 0 0,4-5-78 0 0,11 9-204 0 0,0-1 1 0 0,-1 1-1 0 0,1 0 0 0 0,0 0 1 0 0,0 0-1 0 0,-1-1 1 0 0,1 1-1 0 0,0 0 1 0 0,0 0-1 0 0,-1 0 0 0 0,1 0 1 0 0,0 0-1 0 0,-1-1 1 0 0,1 1-1 0 0,0 0 1 0 0,-1 0-1 0 0,1 0 0 0 0,0 0 1 0 0,-1 0-1 0 0,1 0 1 0 0,0 0-1 0 0,-1 0 1 0 0,1 0-1 0 0,0 0 1 0 0,-1 0-1 0 0,1 0-7 0 0,-15 0 105 0 0,-39 0 347 0 0,34 3-342 0 0,4 1-38 0 0,-6 2 88 0 0,-6-3 97 0 0,12-2-151 0 0,3 2 42 0 0,-3 3 38 0 0,-5 5 34 0 0,-5 2-20 0 0,13-2-287 0 0,10-6 21 0 0,3 6 64 0 0,-2-6 45 0 0,1-4-38 0 0,-1 0-4 0 0,1 0-1 0 0,0 0 1 0 0,0 0-1 0 0,1 0 1 0 0,-1 0-1 0 0,0 1 1 0 0,0-1-1 0 0,0 0 1 0 0,1 0-1 0 0,-1 1 1 0 0,1-1-1 0 0,-1 2 0 0 0,-1 10 53 0 0,5 1-26 0 0,1-9 1 0 0,-1 0 0 0 0,2 0 0 0 0,-1 0 0 0 0,0 0 0 0 0,1-1 0 0 0,0 0 0 0 0,0 0 0 0 0,5 3-28 0 0,4 2 65 0 0,-3 6-11 0 0,-10-12-44 0 0,1-1 0 0 0,0 1-1 0 0,0 0 1 0 0,0-1-1 0 0,1 1 1 0 0,-1-1 0 0 0,0 0-1 0 0,1 0 1 0 0,-1 0 0 0 0,2 0-10 0 0,28 22 85 0 0,-3 1 30 0 0,12 15-115 0 0,-33-32 24 0 0,18 13 3 0 0,6 6 62 0 0,-11-1 28 0 0,5-5 10 0 0,-10 0-27 0 0,2 3 61 0 0,-14-20-118 0 0,-2-1 1 0 0,1 1-1 0 0,0 0 1 0 0,-1 1 0 0 0,0-1-1 0 0,0 0 1 0 0,0 1-1 0 0,0 1-43 0 0,4 10 109 0 0,-5-11-83 0 0,0-2 10 0 0,0 0 1 0 0,0 0-1 0 0,-1 0 1 0 0,0 0-1 0 0,0 0 1 0 0,1 0-1 0 0,-2 0 1 0 0,1 0-37 0 0,0 2 85 0 0,-3 0 130 0 0,-4 9-3 0 0,6-11-189 0 0,0-1 0 0 0,0 0 0 0 0,0 0 1 0 0,0 0-1 0 0,0 1 0 0 0,0-1 0 0 0,-1 0 0 0 0,1-1 1 0 0,-1 1-1 0 0,1 0 0 0 0,-1 0 0 0 0,0 0 0 0 0,0-1 1 0 0,0 1-1 0 0,0-1 0 0 0,0 0 0 0 0,0 0-23 0 0,-40 15 133 0 0,38-14-126 0 0,0 0 0 0 0,0 0-1 0 0,-1 0 1 0 0,1-1 0 0 0,0 1-1 0 0,-1-1 1 0 0,1 0 0 0 0,-1-1-1 0 0,1 1 1 0 0,-1-1 0 0 0,0 0-1 0 0,1 0 1 0 0,-5-1-7 0 0,5 2 8 0 0,0-1-1 0 0,0 1 1 0 0,0 0-1 0 0,0 0 1 0 0,0 0-1 0 0,-2 1-7 0 0,3 0 0 0 0,0-1-1 0 0,-1 0 1 0 0,1 0-1 0 0,0 0 1 0 0,-1-1 0 0 0,1 1-1 0 0,-1-1 1 0 0,1 1-1 0 0,-1-1 1 0 0,1-1 0 0 0,-1 1-1 0 0,-1 0 1 0 0,-26-11-53 0 0,17 8 42 0 0,4 1-16 0 0,0-1-33 0 0,-4-7-104 0 0,11 7 103 0 0,0 1 0 0 0,0-1-1 0 0,0 1 1 0 0,0 0 0 0 0,-1 0-1 0 0,0 0 62 0 0,0 0-71 0 0,1 0 1 0 0,-1 0-1 0 0,1 0 0 0 0,0 0 0 0 0,0-1 0 0 0,-1 0 71 0 0,-10-14-448 0 0,3 1 54 0 0,4 4 131 0 0,4 7 147 0 0,0 0-73 0 0,1 1-69 0 0,0-1-64 0 0,1 1-59 0 0,0 0-54 0 0,0 1-48 0 0,0-1-44 0 0,-1-2-381 0 0,0-1-76 0 0,-2-1-741 0 0,-5-2-968 0 0</inkml:trace>
  <inkml:trace contextRef="#ctx0" brushRef="#br0" timeOffset="-432.47">20983 32 7024 0 0,'0'0'157'0'0,"0"0"23"0"0,0 0 12 0 0,0 3-27 0 0,-2 10-131 0 0,-3-5-32 0 0,-2 4 0 0 0,5-1 75 0 0,2 0 363 0 0,0-1-44 0 0,0 0-42 0 0,-1 1-38 0 0,1 1 18 0 0,-1 1-46 0 0,1 0-44 0 0,0 0-37 0 0,1 13 116 0 0,3 0-90 0 0,0-7-87 0 0,0-4-10 0 0,-1 2 36 0 0,-1 8 152 0 0,-2-9-104 0 0,-1-9-81 0 0,1 1 1 0 0,1 0 0 0 0,-1 0-1 0 0,1-1 1 0 0,1 2-140 0 0,2 8 233 0 0,-2-11-120 0 0,0 1 0 0 0,0-1 0 0 0,-1 1 0 0 0,0 0-1 0 0,0 0 1 0 0,-1 0-113 0 0,0 8 216 0 0,-1-6-50 0 0,1 0 1 0 0,1 0-1 0 0,0 1 1 0 0,1 3-167 0 0,0-2 110 0 0,2 7 130 0 0,-1 0 0 0 0,-1 0 0 0 0,0 7-240 0 0,-2 1 280 0 0,0 33 268 0 0,0-29-229 0 0,0-22-203 0 0,0 1 0 0 0,0-1 0 0 0,2 7-116 0 0,9 8 330 0 0,-7 5 4 0 0,-4 21 97 0 0,-2-18-124 0 0,2-19-178 0 0,0-2-43 0 0,0 15 87 0 0,0-9-53 0 0,1-14-108 0 0,-1 0 0 0 0,0-1-1 0 0,0 1 1 0 0,0 0-1 0 0,1-1 1 0 0,-1 1-1 0 0,1-1 1 0 0,0 1 0 0 0,-1 0-1 0 0,1-1 1 0 0,0 1-1 0 0,0-1 1 0 0,0 0-1 0 0,0 1-11 0 0,4 6 50 0 0,-3 5 49 0 0,-2-10-23 0 0,0-3-5 0 0,0 0 19 0 0,0 0 6 0 0,0 0 0 0 0,0 0-55 0 0,0 0-66 0 0,0 0-66 0 0,0 0-136 0 0,0 0-233 0 0,0-2-134 0 0,0 1 74 0 0,0 0 66 0 0,0 0 55 0 0,0 0-33 0 0,1-1 55 0 0,-1-2-1139 0 0,1 2 953 0 0,-1 1 235 0 0,1 0-41 0 0,3-5-1836 0 0,5-4-1243 0 0,-9 10 3448 0 0</inkml:trace>
  <inkml:trace contextRef="#ctx0" brushRef="#br0" timeOffset="-1804.44">19406 600 7248 0 0,'0'0'209'0'0,"0"-3"-5"0"0,-3-10-161 0 0,-10-11 98 0 0,12 22-79 0 0,2-3 23 0 0,-1 4-73 0 0,0 1 1 0 0,0-1-1 0 0,0 1 1 0 0,0-1-1 0 0,0 1 1 0 0,0-1-1 0 0,0 1 1 0 0,0-1-1 0 0,0 1 1 0 0,0-1-1 0 0,0 1 1 0 0,0-1 0 0 0,0 1-1 0 0,0-1 1 0 0,0 1-1 0 0,-1-1 1 0 0,1 1-1 0 0,0-1 1 0 0,0 1-1 0 0,0-1 1 0 0,-1 1-1 0 0,1-1 1 0 0,0 1-1 0 0,-1 0 1 0 0,1-1-1 0 0,-1 1 1 0 0,1 0-1 0 0,0-1 1 0 0,-1 1-1 0 0,1 0 1 0 0,-1-1-1 0 0,1 1 1 0 0,-1 0-1 0 0,1 0 1 0 0,0 0 0 0 0,-1-1-1 0 0,1 1 1 0 0,-1 0-1 0 0,0 0 1 0 0,1 0-1 0 0,-1 0 1 0 0,1 0-1 0 0,-1 0 1 0 0,1 0-1 0 0,-1 0 1 0 0,1 0-13 0 0,-3 0 304 0 0,0 0 69 0 0,3 0-346 0 0,-1 0 0 0 0,0 0 0 0 0,1 0 0 0 0,-1 0 0 0 0,0-1 0 0 0,1 1 0 0 0,-1 0 0 0 0,1 0 0 0 0,-1-1-1 0 0,0 1 1 0 0,1 0 0 0 0,-1 0 0 0 0,1-1 0 0 0,-1 1 0 0 0,1-1 0 0 0,-1 1 0 0 0,1-1 0 0 0,-1 1 0 0 0,1-1 0 0 0,-1 1 0 0 0,1-1 0 0 0,0 1 0 0 0,-1-1-27 0 0,1 1 26 0 0,0-1 0 0 0,-1 0 1 0 0,1 1-1 0 0,-1-1 0 0 0,1 1 1 0 0,-1-1-1 0 0,1 1 0 0 0,-1 0 1 0 0,1-1-1 0 0,-1 1 0 0 0,1-1 1 0 0,-1 1-1 0 0,1 0 0 0 0,-1-1 1 0 0,0 1-1 0 0,1 0 0 0 0,-1 0 1 0 0,1 0-1 0 0,-1-1 0 0 0,0 1 1 0 0,1 0-1 0 0,-1 0 0 0 0,0 0-26 0 0,-4 3 326 0 0,-9 7-15 0 0,-1-7-42 0 0,7-2-127 0 0,1 1-34 0 0,0 2-13 0 0,0 5 4 0 0,5-4-61 0 0,1-5-29 0 0,1 1 0 0 0,0 0 0 0 0,0-1 0 0 0,-1 1 0 0 0,1 0 0 0 0,0-1-1 0 0,-1 1 1 0 0,1-1 0 0 0,-1 1 0 0 0,1-1 0 0 0,-1 1 0 0 0,1-1 0 0 0,-1 1-1 0 0,1-1 1 0 0,-1 1 0 0 0,1-1 0 0 0,-1 0 0 0 0,0 1 0 0 0,1-1-1 0 0,-1 0 1 0 0,0 0 0 0 0,0 1-9 0 0,-3 1 35 0 0,-14 11 93 0 0,1 6-38 0 0,4-6-36 0 0,12-11-47 0 0,-1-1 0 0 0,1 1 0 0 0,-1 0 0 0 0,1 0 0 0 0,0 0 0 0 0,0 0 0 0 0,0 0 0 0 0,0 1 0 0 0,0-1 0 0 0,0 0 0 0 0,0 0 0 0 0,1 1 0 0 0,-1-1 1 0 0,1 1-8 0 0,-3 10 41 0 0,-2-2 20 0 0,-3 4 78 0 0,-6 11 89 0 0,13-16-166 0 0,0-1 0 0 0,0 1 1 0 0,1 0-1 0 0,0-1 1 0 0,1 2-63 0 0,-1 4 56 0 0,-1 4 64 0 0,1-4-66 0 0,1 4-18 0 0,0-17-32 0 0,-1 0 1 0 0,1 1-1 0 0,0-1 1 0 0,0 0-1 0 0,0 0 1 0 0,0 0-1 0 0,0 0 0 0 0,0 0 1 0 0,0 0-1 0 0,1 0 1 0 0,-1-1-1 0 0,0 1 1 0 0,2 0-5 0 0,-1 1 6 0 0,0-1 0 0 0,0 1 0 0 0,0 0 0 0 0,-1 0 0 0 0,1 0 0 0 0,0 0 0 0 0,-1 0 0 0 0,0 0 0 0 0,0 0 0 0 0,1 3-6 0 0,7 17 116 0 0,-8-21-101 0 0,0 0 1 0 0,0-1 0 0 0,1 1-1 0 0,-1-1 1 0 0,0 1 0 0 0,1-1-1 0 0,-1 1 1 0 0,1-1 0 0 0,0 0-1 0 0,0 0 1 0 0,-1 0 0 0 0,2 1-16 0 0,7 0 80 0 0,17-1 276 0 0,-17-2-256 0 0,2 2-14 0 0,10-1 75 0 0,-8-3-22 0 0,27-22 317 0 0,-37 23-405 0 0,0-1 0 0 0,0 0 1 0 0,-1 0-1 0 0,0 0 0 0 0,1-1 1 0 0,-1 1-1 0 0,0-1 0 0 0,-1 0 1 0 0,3-3-52 0 0,0-3 134 0 0,0-1 8 0 0,3 0-52 0 0,4-4-54 0 0,2-11-81 0 0,-11 20 28 0 0,-2 5 14 0 0,-1 0 1 0 0,0 0 0 0 0,0 0 0 0 0,1 0 0 0 0,-1 0-1 0 0,0 0 1 0 0,0-1 0 0 0,0 1 0 0 0,0 0 0 0 0,0 0 0 0 0,-1 0-1 0 0,1 0 1 0 0,0 0 0 0 0,0 0 0 0 0,-1 0 0 0 0,1 0-1 0 0,0 0 1 0 0,-1 0 0 0 0,1 0 0 0 0,-1 0 0 0 0,0 0 0 0 0,1 0-1 0 0,-1 0 1 0 0,0 0 2 0 0,0-1-2 0 0,0 1 0 0 0,0-1 0 0 0,0 1 0 0 0,1-1-1 0 0,-1 1 1 0 0,0-1 0 0 0,1 0 0 0 0,-1 0 0 0 0,1 1 0 0 0,-1-1 0 0 0,1-1 2 0 0,-2-10 6 0 0,-5-1-33 0 0,-9-11-123 0 0,10 16 33 0 0,-7-12-204 0 0,11 17 220 0 0,0 0 0 0 0,-1 0 0 0 0,1 0 0 0 0,-1 0 0 0 0,0 0 0 0 0,-1-1 101 0 0,-5-4-354 0 0,0-4-8 0 0,1 2 41 0 0,2 5 32 0 0,-1 0-41 0 0,-1 1-111 0 0,-8-8-319 0 0</inkml:trace>
  <inkml:trace contextRef="#ctx0" brushRef="#br0" timeOffset="-1457">19926 174 9184 0 0,'0'0'208'0'0,"0"0"33"0"0,-2-3 14 0 0,-12-10-42 0 0,-5-6-34 0 0,13 13-32 0 0,2 2-9 0 0,3 3 79 0 0,-1 0-49 0 0,0 0-44 0 0,1 1-35 0 0,-3-1 19 0 0,-1 2-52 0 0,3 0-11 0 0,1-1 40 0 0,-9-3 268 0 0,3-3-79 0 0,6 5-256 0 0,1 0 0 0 0,-1 1 0 0 0,0-1 0 0 0,1 1 0 0 0,-1-1 0 0 0,0 0-1 0 0,0 1 1 0 0,1-1 0 0 0,-1 1 0 0 0,0-1 0 0 0,0 1 0 0 0,0 0 0 0 0,0-1 0 0 0,0 1 0 0 0,1 0-1 0 0,-1 0 1 0 0,0 0 0 0 0,0-1 0 0 0,0 1 0 0 0,0 0 0 0 0,0 0 0 0 0,0 0 0 0 0,0 0-1 0 0,0 1 1 0 0,0-1 0 0 0,0 0 0 0 0,0 0 0 0 0,1 1 0 0 0,-1-1 0 0 0,0 0 0 0 0,0 1 0 0 0,0-1-1 0 0,0 1 1 0 0,0-1 0 0 0,1 1-18 0 0,-8 4 120 0 0,6-4-97 0 0,1-1-1 0 0,-1 1 1 0 0,1 0 0 0 0,0 0 0 0 0,-1 0 0 0 0,0-1-1 0 0,1 1 1 0 0,-1-1 0 0 0,1 1 0 0 0,-1-1 0 0 0,0 0-1 0 0,1 1 1 0 0,-1-1 0 0 0,0 0-23 0 0,0 0 19 0 0,1 0 1 0 0,-1 0-1 0 0,0 0 0 0 0,1 1 0 0 0,-1-1 1 0 0,1 1-1 0 0,-1-1 0 0 0,0 1 0 0 0,1 0 1 0 0,-1-1-1 0 0,1 1 0 0 0,0 0 1 0 0,-1 0-1 0 0,1 0-19 0 0,-7 4 85 0 0,3-3-38 0 0,4-1-35 0 0,0-1 0 0 0,1 0 0 0 0,-1 0 1 0 0,0 1-1 0 0,1-1 0 0 0,-1 0 0 0 0,1 1 1 0 0,-1-1-1 0 0,1 1 0 0 0,-1-1 0 0 0,1 1 0 0 0,-1-1 1 0 0,1 1-1 0 0,-1-1 0 0 0,1 1 0 0 0,-1-1 1 0 0,1 1-1 0 0,0-1 0 0 0,-1 1 0 0 0,1 0 1 0 0,0-1-1 0 0,0 1-12 0 0,-3 4 52 0 0,2-3-34 0 0,0-1 1 0 0,0 0 0 0 0,0 0 0 0 0,0 1 0 0 0,0-1-1 0 0,0 0 1 0 0,0 0 0 0 0,0 0 0 0 0,-1 0 0 0 0,1-1-1 0 0,0 1 1 0 0,-1 0 0 0 0,1 0 0 0 0,-1-1 0 0 0,0 1-19 0 0,0 0 24 0 0,0 0 0 0 0,0 0 1 0 0,0 0-1 0 0,0 0 0 0 0,0 0 1 0 0,0 1-1 0 0,0-1 1 0 0,1 1-1 0 0,-1-1 0 0 0,0 1 1 0 0,1 0-1 0 0,-2 1-24 0 0,-3 9 74 0 0,0 2 47 0 0,2-6-1 0 0,0 1-1 0 0,0-1 1 0 0,-3 4-120 0 0,5-9 27 0 0,0 1 1 0 0,0-1-1 0 0,0 1 1 0 0,1 0-1 0 0,0 0 1 0 0,0-1 0 0 0,0 1-1 0 0,0 0 1 0 0,0 0-1 0 0,1 1-27 0 0,-1 41 362 0 0,2-35-263 0 0,-1-1 1 0 0,0 0-1 0 0,-1 1 0 0 0,0-1 0 0 0,-1 5-99 0 0,-1-5 45 0 0,-2 11 10 0 0,13 13-24 0 0,-6-12 22 0 0,-1 0 0 0 0,0 0 1 0 0,-2 13-54 0 0,0 4 110 0 0,1-35-99 0 0,0 0 0 0 0,0 0 0 0 0,1 0 0 0 0,-1 0-1 0 0,1 0 1 0 0,0 0 0 0 0,0 0 0 0 0,0 0 0 0 0,1 0 0 0 0,0 2-11 0 0,16 22 36 0 0,-13-21-36 0 0,5 16 10 0 0,-8-19-1 0 0,-1 1 1 0 0,1-1-1 0 0,0 0 0 0 0,1 0 1 0 0,-1 0-1 0 0,1 0 0 0 0,-1 0 0 0 0,2 1-9 0 0,4 2 25 0 0,-5-4-16 0 0,1 0-1 0 0,-1 1 1 0 0,0-1-1 0 0,0 1 1 0 0,-1-1-1 0 0,1 1-8 0 0,2 7 47 0 0,-5-10-45 0 0,0 1 1 0 0,1-1-1 0 0,-1 0 1 0 0,1 0 0 0 0,-1 0-1 0 0,1 0 1 0 0,-1 0-1 0 0,1 0 1 0 0,0 0-1 0 0,0 0 1 0 0,-1 0-1 0 0,1 0 1 0 0,0-1-1 0 0,0 1 1 0 0,0 0-1 0 0,0 0 1 0 0,0-1-1 0 0,1 1-2 0 0,11 5 48 0 0,-13-6-46 0 0,0 1 0 0 0,1-1-1 0 0,-1 1 1 0 0,0 0-1 0 0,1-1 1 0 0,-1 1 0 0 0,0 0-1 0 0,0-1 1 0 0,0 1-1 0 0,0 0 1 0 0,0-1 0 0 0,0 1-1 0 0,0 0 1 0 0,0-1-1 0 0,0 1-1 0 0,0 2 17 0 0,0-3-43 0 0,0 0-58 0 0,0 0-120 0 0,0 0-210 0 0,0 0 309 0 0,0 0 5 0 0,0 0-17 0 0,0 0-40 0 0,0 0-14 0 0,0 0-40 0 0,0 0-49 0 0,0 0-53 0 0,0 0-57 0 0,0 0-54 0 0,0 0-47 0 0,0 0-42 0 0,0 0-148 0 0,0 0-42 0 0,0 0-180 0 0,0 0-486 0 0</inkml:trace>
  <inkml:trace contextRef="#ctx0" brushRef="#br0" timeOffset="-1102.67">19469 584 7520 0 0,'6'0'53'0'0,"4"0"-9"0"0,-6 0 4 0 0,2 0 55 0 0,2 0 77 0 0,5-2-76 0 0,-5-3 18 0 0,2-1 118 0 0,4 4 82 0 0,-4 0-28 0 0,1-2-67 0 0,-1-2-54 0 0,-1 0-41 0 0,11-5 86 0 0,1 2 92 0 0,-5 2-104 0 0,19-2-24 0 0,-15 5-127 0 0,-2-2-36 0 0,-6 2-19 0 0,-1 1 0 0 0,1-1 0 0 0,11 0 0 0 0,-11 1 0 0 0,0 1 0 0 0,0-1 0 0 0,10-5 0 0 0,8-4 0 0 0,1 1 0 0 0,0 1 0 0 0,16-2 0 0 0,-34 11 0 0 0,-1 0 0 0 0,11 1 0 0 0</inkml:trace>
  <inkml:trace contextRef="#ctx0" brushRef="#br0" timeOffset="27598.41">23302 1484 9848 0 0,'38'0'131'0'0,"-21"0"-45"0"0,2 0 103 0 0,-10 0-42 0 0,0 0 45 0 0,-6-1-35 0 0,0-1-82 0 0,7-11 44 0 0,-8 7-5 0 0,-2 1 102 0 0,-1 0 134 0 0,-5-2 245 0 0,3 4-315 0 0,-1 1-42 0 0,1 1-115 0 0,0 0-35 0 0,0 0-48 0 0,0 1-33 0 0,1-1-37 0 0,-1 1-42 0 0,-6-1 162 0 0,-3-6 0 0 0,-3 1 24 0 0,1 7 12 0 0,4 4-20 0 0,0-1 5 0 0,1-2 1 0 0,1 0 21 0 0,-2-2 46 0 0,4 1-83 0 0,-1-1 0 0 0,1 1 0 0 0,0 1-1 0 0,0-1 1 0 0,-1 1-96 0 0,-18 4 220 0 0,9-3-135 0 0,10-2-48 0 0,0 0-1 0 0,1 0 1 0 0,-1 1 0 0 0,0 0-1 0 0,1 0 1 0 0,-6 2-37 0 0,-1 2 81 0 0,-5-1-12 0 0,-4 3-4 0 0,-18 5 67 0 0,35-12-98 0 0,0 0 0 0 0,0 0 0 0 0,0 0 0 0 0,1 1 0 0 0,-1 0 1 0 0,-1 1-35 0 0,-11 11 147 0 0,7-5-92 0 0,-6 4-31 0 0,14-13-24 0 0,0 0 0 0 0,0 1 0 0 0,0-1 1 0 0,0 0-1 0 0,0 1 0 0 0,0-1 1 0 0,1 1-1 0 0,-1-1 0 0 0,0 1 0 0 0,0-1 1 0 0,0 1-1 0 0,1 0 0 0 0,-1-1 1 0 0,0 1-1 0 0,1 0 0 0 0,-1-1 1 0 0,1 1-1 0 0,-1 0 0 0 0,1 0 0 0 0,-1 0 1 0 0,1 0-1 0 0,0-1 0 0 0,-1 1 1 0 0,1 0-1 0 0,0 0 0 0 0,0 0 1 0 0,-1 0-1 0 0,1 0 0 0 0,0 0 0 0 0,0 0 1 0 0,0 0-1 0 0,0 0 0 0 0,0 0 1 0 0,0 0-1 0 0,0-1 0 0 0,1 1 0 0 0,-1 0 1 0 0,0 0-1 0 0,1 0 0 0 0,-1 0 1 0 0,0 0-1 0 0,1 0 0 0 0,-1-1 1 0 0,1 1-1 0 0,-1 0 0 0 0,1 0 3 0 0,0 0 1 0 0,-1 0 0 0 0,1 0-1 0 0,0 0 1 0 0,0 0-1 0 0,0 0 1 0 0,0 0 0 0 0,0 0-1 0 0,0 0 1 0 0,0-1-1 0 0,0 1 1 0 0,0 0-1 0 0,0-1 1 0 0,0 1 0 0 0,1-1-4 0 0,-2 1 2 0 0,1-1 0 0 0,0 0 0 0 0,0 0 1 0 0,-1 1-1 0 0,1-1 0 0 0,0 1 1 0 0,-1-1-1 0 0,1 1 0 0 0,0-1 0 0 0,-1 1 1 0 0,1-1-1 0 0,-1 1 0 0 0,1-1 1 0 0,0 1-1 0 0,-1 0 0 0 0,0-1 0 0 0,1 1 1 0 0,-1 0-1 0 0,1-1 0 0 0,-1 1 1 0 0,0 0-1 0 0,0 0 0 0 0,1-1 0 0 0,-1 1 1 0 0,0 0-1 0 0,0 0 0 0 0,0 0 1 0 0,0-1-1 0 0,0 2-2 0 0,0-2 1 0 0,0 1 1 0 0,0 0 0 0 0,0-1-1 0 0,0 1 1 0 0,1 0-1 0 0,-1-1 1 0 0,0 1-1 0 0,0 0 1 0 0,0-1 0 0 0,0 1-1 0 0,1 0 1 0 0,-1-1-1 0 0,0 1 1 0 0,1-1-1 0 0,-1 1 1 0 0,0-1 0 0 0,1 1-1 0 0,-1-1 1 0 0,1 1-1 0 0,-1-1 1 0 0,1 1-1 0 0,-1-1 1 0 0,1 0 0 0 0,-1 1-1 0 0,1-1 1 0 0,0 1-1 0 0,-1-1 1 0 0,1 0-1 0 0,-1 0 1 0 0,1 0 0 0 0,0 1-1 0 0,-1-1 1 0 0,1 0-1 0 0,0 0 1 0 0,-1 0-1 0 0,1 0 1 0 0,0 0 0 0 0,-1 0-1 0 0,2 0-1 0 0,7 2 34 0 0,-9-2-32 0 0,1 1 1 0 0,-1-1-1 0 0,0 0 1 0 0,1 1-1 0 0,-1-1 1 0 0,1 1-1 0 0,-1-1 1 0 0,0 0-1 0 0,1 1 1 0 0,-1-1-1 0 0,0 1 1 0 0,0-1-1 0 0,1 1 1 0 0,-1-1-1 0 0,0 1 1 0 0,0-1-1 0 0,0 1 1 0 0,1 0-3 0 0,0 3 12 0 0,13 14 67 0 0,5-4-105 0 0,-2-6-49 0 0,10 3-91 0 0,4 1-61 0 0,-13-2 125 0 0,-7-3 82 0 0,-1 0 68 0 0,-1 1 82 0 0,5 5 132 0 0,1-3-51 0 0,-6-5-82 0 0,0 0 0 0 0,-1-1 0 0 0,2 0 0 0 0,1 0-129 0 0,-8-3 34 0 0,12 4 140 0 0,1 7-19 0 0,-12-9-106 0 0,-1 0-1 0 0,1 0 1 0 0,0-1-1 0 0,0 0 0 0 0,3 2-48 0 0,12 8 233 0 0,-17-9-43 0 0,-2-3 2 0 0,0 0-13 0 0,0 0-56 0 0,-2 2-25 0 0,-4 3-98 0 0,-1-2 42 0 0,-4 1 81 0 0,-3-2 51 0 0,-16-1 221 0 0,11-2-180 0 0,8 1-134 0 0,1-1-55 0 0,0 2-23 0 0,-2-1-64 0 0,-4 0-70 0 0,-25-1-363 0 0,28-1 329 0 0,-3-4-261 0 0,-2 0-161 0 0,7 5 231 0 0,7 1 49 0 0,3-1 17 0 0,1 0-47 0 0,0 1 126 0 0,0-1-33 0 0,0 0-36 0 0,0 0-34 0 0,0-1-404 0 0,0 0 113 0 0,-1 0-47 0 0,-1-1-751 0 0,-2 1-581 0 0,-5 2-1109 0 0</inkml:trace>
  <inkml:trace contextRef="#ctx0" brushRef="#br0" timeOffset="27876.94">23681 1689 11496 0 0,'4'0'78'0'0,"0"-1"-50"0"0,3 1-9 0 0,-3 1 75 0 0,-3-1-11 0 0,-1 1 35 0 0,1-1 41 0 0,-1 1 48 0 0,4 6-170 0 0,0-3 52 0 0,-2-2 93 0 0,-2-2 214 0 0,0 0 374 0 0,0 0 35 0 0,0 0-17 0 0,0 0-111 0 0,0 0-49 0 0,3 3-11 0 0,8 8-38 0 0,-9-9-393 0 0,-2-2 51 0 0,0 0 119 0 0,0 0-18 0 0,3 0-44 0 0,1 0-122 0 0,-7 0-75 0 0,-11 0 7 0 0,11 0-36 0 0,0 0 77 0 0,3 0-84 0 0,-2 0-95 0 0,-2 0-103 0 0,-2 0-68 0 0,-2 0-101 0 0,0 0-197 0 0,5 0-222 0 0,3 0-10 0 0</inkml:trace>
  <inkml:trace contextRef="#ctx0" brushRef="#br0" timeOffset="25342.1">19500 1531 5064 0 0,'3'0'108'0'0,"-3"0"-63"0"0,1-1-26 0 0,4 1-68 0 0,-3 0 71 0 0,0 0 37 0 0,0 1 52 0 0,0 0 65 0 0,0 1 77 0 0,8 8-204 0 0,-7-7 122 0 0,-3-3 49 0 0,0 0 4 0 0,0 0-79 0 0,0 0-18 0 0,0 0 41 0 0,0 0 137 0 0,0 0 255 0 0,0 0 16 0 0,0 0-16 0 0,0 0-95 0 0,0 0-45 0 0,0 0-10 0 0,0 0-32 0 0,2 0-122 0 0,9 0-52 0 0,-8 0-10 0 0,-3 0-20 0 0,0 0-72 0 0,0 0-29 0 0,0 0 15 0 0,0 0-7 0 0,0 0-7 0 0,0 0-2 0 0,0 0 0 0 0,0-3 9 0 0,0-5-3 0 0,0 6-17 0 0,0-1 45 0 0,0 3 16 0 0,0 0-12 0 0,-3-3-32 0 0,-8-7 7 0 0,3 2 24 0 0,4 3-81 0 0,1 2-6 0 0,-3-1 33 0 0,1 4-40 0 0,0-1 0 0 0,1-6 47 0 0,0 2 9 0 0,-1 4-3 0 0,-3 1 38 0 0,7 0-99 0 0,-24 0 98 0 0,22 1-101 0 0,1-1 1 0 0,0 0 0 0 0,0 0 0 0 0,0 1-1 0 0,-1 0 1 0 0,1-1 0 0 0,0 1 0 0 0,0 0-1 0 0,0 0 1 0 0,0 0 0 0 0,0 0 0 0 0,1 0 0 0 0,-1 0-1 0 0,-1 2-4 0 0,-4 0 75 0 0,-2-3-55 0 0,7-1-8 0 0,0 1-7 0 0,0 1-1 0 0,0-1 1 0 0,0 0 0 0 0,1 0-1 0 0,-1 1 1 0 0,0-1 0 0 0,0 1 0 0 0,1 0-1 0 0,-1-1 1 0 0,1 1 0 0 0,-1 0-1 0 0,0 0 1 0 0,1 0-5 0 0,-1 0 8 0 0,1 0-1 0 0,-1 0 1 0 0,1 0-1 0 0,-1 0 1 0 0,0-1 0 0 0,1 1-1 0 0,-1 0 1 0 0,0-1 0 0 0,0 0-1 0 0,1 1 1 0 0,-1-1-1 0 0,0 0 1 0 0,0 0-8 0 0,1 0 1 0 0,-1 0 0 0 0,0 0 0 0 0,1 1-1 0 0,-1-1 1 0 0,0 1 0 0 0,1-1 0 0 0,-1 1 0 0 0,1-1 0 0 0,-1 1 0 0 0,1 0 0 0 0,-1-1-1 0 0,1 1 1 0 0,-1 0 0 0 0,1 0-1 0 0,-7 4-1 0 0,-8 1 1 0 0,0 7 0 0 0,3 0 0 0 0,7-8 0 0 0,0 1 0 0 0,1 0 0 0 0,0 0 0 0 0,0 0 0 0 0,0 1 0 0 0,1-1 0 0 0,0 1 0 0 0,1 0 0 0 0,-1 3 0 0 0,1 5 0 0 0,6 1 0 0 0,-2-14 0 0 0,0-1 0 0 0,0 1 0 0 0,1 0 0 0 0,-1-1 0 0 0,1 0 0 0 0,-1 1 0 0 0,1-1 0 0 0,0 0 0 0 0,0 0 0 0 0,-1 0 0 0 0,1 0 0 0 0,0 0 0 0 0,1 0 0 0 0,0 1 0 0 0,0-1 0 0 0,0 1 0 0 0,0 0 0 0 0,0 0 0 0 0,0 0 0 0 0,0 1 0 0 0,3 2 2 0 0,-3-2 3 0 0,-1 0 0 0 0,1 0 0 0 0,0-1 1 0 0,0 1-1 0 0,0-1 0 0 0,0 0 0 0 0,1 0 0 0 0,-1 0 0 0 0,1 0 0 0 0,-1-1 0 0 0,1 1 1 0 0,2 0-6 0 0,11 6-9 0 0,29 25 49 0 0,-19-14-93 0 0,-23-16 17 0 0,0 1 1 0 0,0-1-1 0 0,0 1 0 0 0,2 3 36 0 0,11 10-113 0 0,-4-10 96 0 0,0-4 109 0 0,3 2 133 0 0,0 5 107 0 0,-3 4 83 0 0,-11-12-203 0 0,-1 0-59 0 0,0 0-52 0 0,-1-1-40 0 0,0 2-27 0 0,-1 1-28 0 0,1-3 25 0 0,0-1 12 0 0,0 3 152 0 0,0-3-16 0 0,-1 5-23 0 0,1-1-63 0 0,-2-1-46 0 0,-4 1 7 0 0,2-4-4 0 0,4 0-49 0 0,-1 0 1 0 0,1 0 0 0 0,0 0 0 0 0,0 0 0 0 0,0 0-1 0 0,0 0 1 0 0,0 0 0 0 0,0 0 0 0 0,0 0 0 0 0,0 0 0 0 0,0 0-1 0 0,0 0 1 0 0,-1 0 0 0 0,1 0 0 0 0,0 0 0 0 0,0 0 0 0 0,0 0-1 0 0,0 0 1 0 0,0 0 0 0 0,0 0 0 0 0,0 0 0 0 0,0 0-1 0 0,0 0 1 0 0,0 0 0 0 0,0 0 0 0 0,-1 0 0 0 0,1 0 0 0 0,0 0-1 0 0,0 0 1 0 0,0 0 0 0 0,0 0 0 0 0,0 0 0 0 0,0 0 0 0 0,0 0-1 0 0,0 1 1 0 0,0-1 0 0 0,0 0 0 0 0,0 0 0 0 0,0 0-1 0 0,0 0 1 0 0,0 0 0 0 0,0 0 0 0 0,0 0 0 0 0,0 0 0 0 0,0 0-1 0 0,0 0 1 0 0,0 0 0 0 0,0 1 0 0 0,0-1 0 0 0,0 0 0 0 0,0 0-1 0 0,0 0 1 0 0,0 0 0 0 0,0 0 0 0 0,0 0 0 0 0,0 0-1 0 0,0 0 0 0 0,0 1 3 0 0,0-1 0 0 0,0 1 1 0 0,0-1-1 0 0,0 1 1 0 0,0-1-1 0 0,0 1 1 0 0,0-1-1 0 0,0 1 1 0 0,0-1-1 0 0,-1 1 1 0 0,1-1-1 0 0,0 1 0 0 0,0-1 1 0 0,0 1-1 0 0,-1-1 1 0 0,1 0-1 0 0,0 1 1 0 0,-1-1-1 0 0,1 1 1 0 0,0-1-1 0 0,-1 0 1 0 0,1 1-1 0 0,0-1 0 0 0,-1 0 1 0 0,1 1-1 0 0,-1-1 1 0 0,1 0-1 0 0,-1 0 1 0 0,1 1-1 0 0,0-1 1 0 0,-1 0-1 0 0,1 0 1 0 0,-1 0-5 0 0,-20 0 137 0 0,18 0-122 0 0,0 0 0 0 0,1-1 0 0 0,-1 1 0 0 0,0 0 0 0 0,0 1 0 0 0,0-1 0 0 0,0 0 0 0 0,1 1 0 0 0,-1 0 0 0 0,-2 0-15 0 0,-3 4-15 0 0,-6 2-74 0 0,13-7 79 0 0,0 1-1 0 0,-1-1 0 0 0,1 0 1 0 0,0 1-1 0 0,0-1 0 0 0,-1 0 1 0 0,1 0-1 0 0,0 0 0 0 0,-1 0 1 0 0,1 0-1 0 0,0 0 0 0 0,-1 0 1 0 0,1-1-1 0 0,0 1 0 0 0,-1 0 1 0 0,1-1-1 0 0,0 1 0 0 0,0-1 1 0 0,0 1 10 0 0,-8-5-67 0 0,5 2-3 0 0,-2 0-39 0 0,0 1-53 0 0,-1 2-68 0 0,-9 0-334 0 0,0 0-18 0 0</inkml:trace>
  <inkml:trace contextRef="#ctx0" brushRef="#br0" timeOffset="25659.21">20021 1326 9272 0 0,'0'0'208'0'0,"0"0"33"0"0,0 0 14 0 0,2 2-42 0 0,4 4-183 0 0,10 10 90 0 0,-11-5-20 0 0,-3 1 37 0 0,-1 0-31 0 0,-1 0 46 0 0,0 32 459 0 0,-1-31-448 0 0,-1-2-59 0 0,-4 5 93 0 0,5-13-146 0 0,-1 0-1 0 0,1 0 0 0 0,0 1 0 0 0,0-1 1 0 0,1 1-1 0 0,-1-1 0 0 0,1 0 1 0 0,0 2-51 0 0,-1 13 257 0 0,0-4-67 0 0,-7 22 192 0 0,4-22-230 0 0,1 8 140 0 0,3 38 553 0 0,1-45-668 0 0,-1-2-52 0 0,0 0-13 0 0,-1 3 40 0 0,0 29 277 0 0,1-27-270 0 0,2 0-36 0 0,0-4-84 0 0,5-1 8 0 0,-6-11-40 0 0,0-1 0 0 0,-1 0-1 0 0,1 1 1 0 0,0-1-1 0 0,-1 1 1 0 0,1-1 0 0 0,-1 1-1 0 0,1-1 1 0 0,-1 1 0 0 0,0-1-1 0 0,0 1 1 0 0,1 0 0 0 0,-1-1-7 0 0,0 9 38 0 0,0 3-13 0 0,0 12 72 0 0,0-24-265 0 0,0 0 53 0 0,0 0 48 0 0,0 0 41 0 0,0 0 43 0 0,0 0 41 0 0,0 1 54 0 0,0 0 107 0 0,0 1 45 0 0,0-1-126 0 0,0-1-71 0 0,-1 1-59 0 0,1-1-60 0 0,0 0-61 0 0,0 0-71 0 0,0 0-82 0 0,1 1-23 0 0,-1-1-68 0 0,0 0-73 0 0,0 0-78 0 0,0 0-84 0 0,0 0-90 0 0,0 0-94 0 0,0 0-100 0 0,0-1-1035 0 0,0 0-1088 0 0</inkml:trace>
  <inkml:trace contextRef="#ctx0" brushRef="#br0" timeOffset="26196.8">19784 1626 6768 0 0,'17'0'209'0'0,"-1"0"-45"0"0,0 0-39 0 0,0 0-33 0 0,21 0 23 0 0,19 0-79 0 0,-48-1 37 0 0,-1 0 1 0 0,1 0-1 0 0,0 0 0 0 0,0-1 1 0 0,0 0-74 0 0,0 0 87 0 0,-1 0 0 0 0,1 0 0 0 0,0 1 1 0 0,0 0-1 0 0,1 1-87 0 0,6-1 135 0 0,-1-1-37 0 0,11-3 21 0 0,12-2-8 0 0,-15 6-40 0 0,-5 0 6 0 0,1-1 0 0 0,13-3-77 0 0,-12 2 63 0 0,0 1 0 0 0,16-1-63 0 0,-16 3-82 0 0,1 0 55 0 0,9 0 66 0 0,0 0 63 0 0,29 0 141 0 0,-20 0-167 0 0,-22 0-90 0 0,0 0-35 0 0,0 0-41 0 0,-1 0-49 0 0,-1 0-18 0 0,-1 0-40 0 0,0 0-46 0 0,0 0-48 0 0,0 0-52 0 0,0 0-55 0 0,-1 0-59 0 0,1 0-64 0 0,-10 0 71 0 0,-3 0 2 0 0,0 0 199 0 0,0 0 143 0 0,0 0 78 0 0,0 0 78 0 0,0 0 75 0 0,0 0-38 0 0,0 0 3 0 0,0 6 278 0 0,-1-3-109 0 0,-1 0-54 0 0,-2-1-6 0 0,1 0-30 0 0,0 1-2 0 0,-3 10 345 0 0,5-11-442 0 0,0 0 0 0 0,0 0 0 0 0,-1 0 0 0 0,1 0 1 0 0,-1-1-1 0 0,1 1 0 0 0,-1 0 0 0 0,0-1 0 0 0,0 1 1 0 0,0-1-1 0 0,0 1 0 0 0,0-1 0 0 0,-1 1-70 0 0,-3 1 228 0 0,-1 1 33 0 0,0-1 18 0 0,5-2-211 0 0,0 0 1 0 0,1 1-1 0 0,-1-1 1 0 0,1 1-1 0 0,0-1 1 0 0,-1 1-1 0 0,1-1 1 0 0,0 1-1 0 0,0 0 1 0 0,0 0-1 0 0,0 0 1 0 0,0-1-1 0 0,0 2-68 0 0,-5 9 321 0 0,-2-2-70 0 0,-5 2 107 0 0,8-8-204 0 0,0 0 0 0 0,1 1 0 0 0,-1 0 0 0 0,1 0 0 0 0,0 0 0 0 0,-1 2-154 0 0,-7 21 752 0 0,4-9-343 0 0,2-4-155 0 0,1-1-104 0 0,3-7-53 0 0,1 2 53 0 0,1 25 587 0 0,0-28-575 0 0,2-1-48 0 0,-1-3-37 0 0,12 4 133 0 0,0 4-5 0 0,-9-7-37 0 0,-1-2-75 0 0,1-1-46 0 0,1-1-24 0 0,-2 1 33 0 0,7 0 112 0 0,13 0 231 0 0,-15-1-317 0 0,-2-1-59 0 0,-1 0 20 0 0,4-3 48 0 0,-1 1 1 0 0,1-1-1 0 0,2-3-91 0 0,0-1 56 0 0,-4-3-32 0 0,-1-1 2 0 0,4 8 62 0 0,-7 0-30 0 0,0 0 0 0 0,0 0-1 0 0,0 0 1 0 0,-1-1-1 0 0,0 0-57 0 0,1-10 146 0 0,-2-5-90 0 0,-1-3-72 0 0,-1 2-57 0 0,1 0-73 0 0,0 13 95 0 0,0-3-53 0 0,0-15-194 0 0,0 12 163 0 0,0 13 36 0 0,0 2 4 0 0,0 0-1 0 0,0 0 2 0 0,0 0 13 0 0,0 0 8 0 0,2 2 1 0 0,9 12-11 0 0,-8-8 39 0 0,0 0 1 0 0,-1 0-1 0 0,1 0 1 0 0,-1 0-1 0 0,0 0 1 0 0,0 3 43 0 0,-1 6-56 0 0,1 3-30 0 0,5 1 65 0 0,-3-9 29 0 0,-3-7 0 0 0,0 0 1 0 0,0-1 1 0 0,-1 1-1 0 0,1-1 0 0 0,0 0 1 0 0,0 1-1 0 0,0-1 1 0 0,1 0-1 0 0,-1 0 1 0 0,1 0-1 0 0,-1 0 1 0 0,1 0-1 0 0,0 0 1 0 0,0 0-10 0 0,-1 0 9 0 0,1 0 1 0 0,0 0 0 0 0,-1 0 0 0 0,1 0 0 0 0,-1 1 0 0 0,0-1 0 0 0,0 0 0 0 0,0 0-1 0 0,0 1 1 0 0,0-1 0 0 0,-1 1 0 0 0,1-1 0 0 0,0 1-10 0 0,-1-1 15 0 0,1 1 0 0 0,-1-1-1 0 0,1 1 1 0 0,0-1 0 0 0,0 0 0 0 0,0 1 0 0 0,0-1 0 0 0,0 0-1 0 0,1 0 1 0 0,-1 0 0 0 0,1 0 0 0 0,-1 0 0 0 0,1 0-15 0 0,6 6 63 0 0,6 6 59 0 0,-7-4-79 0 0,-2 1-90 0 0,-5-10 36 0 0,0 0 0 0 0,1 0 0 0 0,-1 0 0 0 0,1 0-1 0 0,-1 1 1 0 0,1-1 0 0 0,0 0 0 0 0,-1 0 0 0 0,1 0-1 0 0,0-1 1 0 0,-1 1 0 0 0,1 0 0 0 0,0 0 0 0 0,0 0-1 0 0,0 0 1 0 0,0-1 0 0 0,0 1 0 0 0,1 0 11 0 0,6 3-140 0 0,0 0 51 0 0,0 0 46 0 0,0 0 41 0 0,0 0 39 0 0,0 0 33 0 0,7 3 157 0 0,-13-6-183 0 0,0 0 0 0 0,0 0 0 0 0,0-1 0 0 0,1 0 0 0 0,-1 1 0 0 0,0-1 0 0 0,0 0 0 0 0,3 0-44 0 0,2 0 76 0 0,1-1-57 0 0,-4 1-51 0 0,-1 0-47 0 0,0 0-166 0 0,-3 0 116 0 0,1 0-49 0 0,-1-1-72 0 0,1 0 79 0 0,0 0-35 0 0,0 1-38 0 0,0-1-37 0 0,1-2-377 0 0,0 2 93 0 0,-1-1-50 0 0,2-1-722 0 0,-1 1-568 0 0,-1 1-1080 0 0</inkml:trace>
  <inkml:trace contextRef="#ctx0" brushRef="#br0" timeOffset="26796.94">21157 1704 10480 0 0,'2'3'233'0'0,"9"8"39"0"0,-9-9-60 0 0,0 1-78 0 0,-2 0-49 0 0,0 1-48 0 0,0 0-15 0 0,1-2 32 0 0,12 18 37 0 0,0 5-79 0 0,-8-10 1 0 0,0 0 42 0 0,0-4 47 0 0,3 1 50 0 0,4 0 52 0 0,-3 0 237 0 0,7 20 755 0 0,-12-23-888 0 0,1 2-67 0 0,-4-9-193 0 0,10 17 354 0 0,-4-12-160 0 0,0-4 38 0 0,-5-3-100 0 0,-1 3 132 0 0,-1 7 249 0 0,0-7 13 0 0,0-3-239 0 0,0 0-147 0 0,0 0-44 0 0,0 0 11 0 0,0 0 45 0 0,0 0-22 0 0,0 0-4 0 0,0 0-13 0 0,0-3-8 0 0,0-7-1 0 0,0 7-4 0 0,0 0-17 0 0,0-18 55 0 0,0 0-60 0 0,0-2-83 0 0,0 0-108 0 0,0 1-94 0 0,0 18 138 0 0,0 0-1 0 0,1-1 1 0 0,0 1 0 0 0,0 0 0 0 0,0 0 0 0 0,0 0-1 0 0,0 0 1 0 0,2-3 21 0 0,6-16-136 0 0,5-1 38 0 0,-2 3-21 0 0,-7 10 14 0 0,-5 10 93 0 0,1 0 0 0 0,-1 0-1 0 0,0 0 1 0 0,1 0 0 0 0,-1 0-1 0 0,1 0 1 0 0,0 0 0 0 0,-1 0-1 0 0,1 0 1 0 0,0 0 0 0 0,0 0-1 0 0,-1 0 1 0 0,1 0 0 0 0,0 0-1 0 0,0 1 1 0 0,0-1 0 0 0,0 0-1 0 0,1 0 13 0 0,13-6-166 0 0,-4 4 44 0 0,-10 3 110 0 0,1 0 0 0 0,-1 0 0 0 0,1 0 0 0 0,-1 0 0 0 0,1 0 0 0 0,-1 1 0 0 0,1-1 0 0 0,-1 0 0 0 0,1 1 0 0 0,-1-1 0 0 0,0 1 0 0 0,1 0 0 0 0,0 0 12 0 0,30 4-148 0 0,9 20 58 0 0,-37-23 84 0 0,0 1 0 0 0,0 0 0 0 0,-1 0 0 0 0,0 0 0 0 0,1 1 0 0 0,-1-1 0 0 0,0 1 0 0 0,-1-1 0 0 0,3 5 6 0 0,3 7 61 0 0,1 1-1 0 0,9 12-60 0 0,-4-10 92 0 0,3-1 66 0 0,-10-9-67 0 0,-3-5-41 0 0,-1 0-1 0 0,0 0 1 0 0,0 1 0 0 0,0-1 0 0 0,0 1-1 0 0,0 0-49 0 0,-1 2 90 0 0,0-1-34 0 0,5 7 84 0 0,-3-7-48 0 0,2 1 49 0 0,4 5 12 0 0,-7-9-10 0 0,-3 1-59 0 0,0 0-38 0 0,0 4 9 0 0,0-4 25 0 0,0 0-13 0 0,0-2-19 0 0,-1-3 58 0 0,1-14 182 0 0,0 2-100 0 0,1 5-111 0 0,0 3-60 0 0,0 2-56 0 0,4-4 39 0 0,6-18 0 0 0,-9 20 7 0 0,8-22-51 0 0,-8 24 21 0 0,-1 1-1 0 0,1-1 0 0 0,0 1 1 0 0,0 0-1 0 0,1 0 0 0 0,-1 0 1 0 0,1-1 23 0 0,5-3-68 0 0,-5 4 31 0 0,0 0 1 0 0,1-1-1 0 0,-1 1 0 0 0,0-1 0 0 0,-1 1 1 0 0,1-1 36 0 0,3-7-102 0 0,-1 5 35 0 0,-4 5 59 0 0,-1 0-1 0 0,1 0 0 0 0,0 0 0 0 0,1 1 0 0 0,-1-1 1 0 0,0 0-1 0 0,0 1 0 0 0,0-1 0 0 0,0 1 1 0 0,1-1-1 0 0,-1 1 0 0 0,0 0 0 0 0,1-1 9 0 0,8-2-71 0 0,3-3-53 0 0,-5 1 51 0 0,-7 4 63 0 0,1 0 0 0 0,-1 1 0 0 0,0-1 1 0 0,1 0-1 0 0,0 0 0 0 0,-1 1 0 0 0,1-1 1 0 0,-1 1-1 0 0,1-1 0 0 0,0 1 0 0 0,-1 0 1 0 0,1-1-1 0 0,0 1 0 0 0,-1 0 0 0 0,2 0 10 0 0,8 0-1 0 0,-7-1-15 0 0,1 0-1 0 0,0 1 0 0 0,0 0 1 0 0,-1 0-1 0 0,1 1 1 0 0,0-1-1 0 0,0 1 0 0 0,-1 0 1 0 0,4 1 16 0 0,10 11 107 0 0,10 16 157 0 0,-11-11-107 0 0,29 29-127 0 0,-26-27 12 0 0,2 2 69 0 0,0 0 100 0 0,-6-9-77 0 0,-11-11-107 0 0,-4-1-22 0 0,-1-1 0 0 0,1 0 0 0 0,-1 0 0 0 0,1 1 0 0 0,0-1 0 0 0,-1 0 0 0 0,1 1 0 0 0,-1-1 0 0 0,1 1 0 0 0,-1-1 0 0 0,1 0 0 0 0,-1 1 0 0 0,1 0 0 0 0,-1-1 0 0 0,1 1 0 0 0,-1-1 0 0 0,0 1 0 0 0,1-1 0 0 0,-1 1 0 0 0,0 0 0 0 0,1-1 0 0 0,-1 1-5 0 0,2 4 17 0 0,9 8 47 0 0,-8-10 0 0 0,-1 0 0 0 0,9 7-29 0 0,-9-7-114 0 0,1-3-11 0 0,5-2 18 0 0,-5-2-110 0 0,-1 0 35 0 0,1 1-36 0 0,7-3-380 0 0,-5-4-21 0 0,2 5 181 0 0,-2 2-133 0 0,-4-1 220 0 0,0-2-34 0 0,1-10-725 0 0,11 0-19 0 0</inkml:trace>
  <inkml:trace contextRef="#ctx0" brushRef="#br0" timeOffset="27175.58">22324 1610 9440 0 0,'-4'2'40'0'0,"-16"9"91"0"0,14-2-20 0 0,6-9-103 0 0,0 1 0 0 0,0-1 0 0 0,0 1 1 0 0,0-1-1 0 0,0 1 0 0 0,0-1 0 0 0,0 0 1 0 0,0 1-1 0 0,0-1 0 0 0,1 1 1 0 0,-1-1-1 0 0,0 1 0 0 0,0-1 0 0 0,0 0 1 0 0,1 1-1 0 0,-1-1 0 0 0,0 1 1 0 0,0-1-1 0 0,1 0 0 0 0,-1 1 0 0 0,0-1 1 0 0,1 0-9 0 0,2 3 48 0 0,1-1 0 0 0,-1 1 0 0 0,1-1 0 0 0,0 0 0 0 0,2 1-48 0 0,-1-1 47 0 0,-1 0 0 0 0,1 1 0 0 0,-1 0 1 0 0,1 0-1 0 0,3 3-47 0 0,3 11 44 0 0,1 14-35 0 0,-1-2-18 0 0,-7-22 42 0 0,1 1 61 0 0,0-1 50 0 0,0 0 41 0 0,4 6 213 0 0,-6-9-194 0 0,0 1 0 0 0,-1 0-1 0 0,1 0 1 0 0,-1 0 0 0 0,1 3-204 0 0,0 3 260 0 0,-2 1-57 0 0,-1-9-85 0 0,0 0 1 0 0,0 0 0 0 0,1 1 0 0 0,-1-1-1 0 0,1 0 1 0 0,0 0 0 0 0,1 2-119 0 0,6 13 585 0 0,-6-13-365 0 0,-1 1-41 0 0,0 3 31 0 0,-1-1-49 0 0,1 8 173 0 0,5 0 41 0 0,-2-4-79 0 0,-1 8 63 0 0,-2-11-109 0 0,2-2-70 0 0,1-1-30 0 0,5-1 1 0 0,-2-1-8 0 0,-2 1-4 0 0,-3 1 25 0 0,-1 2 59 0 0,-1-2-96 0 0,1 12 286 0 0,-1-17-400 0 0,0-1-1 0 0,1 1 1 0 0,-1-1-1 0 0,0 0 0 0 0,0 1 1 0 0,1-1-1 0 0,-1 1 1 0 0,0-1-1 0 0,1 0 1 0 0,-1 1-1 0 0,0-1 0 0 0,1 0 1 0 0,-1 0-1 0 0,0 1 1 0 0,1-1-1 0 0,-1 0 1 0 0,1 0-1 0 0,-1 1 1 0 0,1-1-1 0 0,-1 0 0 0 0,0 0 1 0 0,1 0-1 0 0,-1 0 1 0 0,1 0-1 0 0,-1 0 1 0 0,1 0-1 0 0,-1 0 1 0 0,1 0-1 0 0,-1 0 0 0 0,1 0-12 0 0,1 0 260 0 0,-2 0-85 0 0,0 0-42 0 0,0 0-5 0 0,0 0-4 0 0,0 0-17 0 0,-2 0-10 0 0,-9 0-1 0 0,11 0-94 0 0,0 0 0 0 0,0 0-1 0 0,0 0 1 0 0,0 0-1 0 0,0 0 1 0 0,0 0 0 0 0,0 0-1 0 0,0 1 1 0 0,0-1-1 0 0,-1 0 1 0 0,1 0-1 0 0,0 0 1 0 0,0 0 0 0 0,0-1-1 0 0,0 1 1 0 0,0 0-1 0 0,0 0 1 0 0,0 0 0 0 0,0 0-1 0 0,0 0 1 0 0,0 0-1 0 0,-1 0 1 0 0,1 0 0 0 0,0 0-1 0 0,0 0 1 0 0,0 0-1 0 0,0 0 1 0 0,0 0 0 0 0,0 0-1 0 0,0 0 1 0 0,0 0-1 0 0,0 0 1 0 0,0 0-1 0 0,0 0 1 0 0,0 0 0 0 0,0-1-1 0 0,0 1 1 0 0,0 0-1 0 0,0 0 1 0 0,0 0 0 0 0,0 0-1 0 0,-1 0 1 0 0,1 0-1 0 0,0 0 1 0 0,0 0 0 0 0,0 0-1 0 0,0 0 1 0 0,0-1-1 0 0,0 1 1 0 0,0 0-1 0 0,0 0 1 0 0,1 0 0 0 0,-1 0-1 0 0,0 0 1 0 0,0 0-1 0 0,0 0 1 0 0,0 0-2 0 0,-1-2 6 0 0,1 1 0 0 0,-1 0 0 0 0,0-1 0 0 0,1 1 0 0 0,-1 0 0 0 0,0-1 1 0 0,0 1-1 0 0,0 0 0 0 0,0 0 0 0 0,0 0 0 0 0,0 0 0 0 0,0 0 0 0 0,0 0 0 0 0,-1 0 0 0 0,1 0 0 0 0,0 1 0 0 0,0-1 0 0 0,-2 0-6 0 0,1-1 6 0 0,-1 0 0 0 0,0 1 0 0 0,1-1 0 0 0,0 0 0 0 0,-1 0 0 0 0,1-1 0 0 0,0 1 0 0 0,0-1 0 0 0,0 1 0 0 0,0-1-6 0 0,-7-17 55 0 0,-6-11-30 0 0,5 19 15 0 0,7 9-39 0 0,0 0 0 0 0,0 0 0 0 0,1 0 0 0 0,-1 0 0 0 0,1-1-1 0 0,0 1 1 0 0,0-1 0 0 0,0 0 0 0 0,0 1 0 0 0,0-1 0 0 0,1 0 0 0 0,0 0-1 0 0,0-2 0 0 0,-4-9 1 0 0,-2-2 3 0 0,-4-14-28 0 0,9 27 10 0 0,1 0-1 0 0,0 0 0 0 0,0-1 1 0 0,1 1-1 0 0,-1-3 15 0 0,1 5-6 0 0,0 0-1 0 0,1-1 0 0 0,-1 1 1 0 0,0 0-1 0 0,1 0 1 0 0,0 0-1 0 0,-1 0 1 0 0,1-1 6 0 0,4-12-51 0 0,-4 0-13 0 0,1 1 3 0 0,4-12-126 0 0,-5 23 165 0 0,0 1 0 0 0,0-1 0 0 0,0 1 0 0 0,1-1 0 0 0,-1 1 0 0 0,1-1 0 0 0,-1 1 0 0 0,1 0 0 0 0,0 0-1 0 0,0 0 1 0 0,0 0 0 0 0,0 0 0 0 0,0 0 0 0 0,0 1 0 0 0,1-1 0 0 0,-1 1 22 0 0,28-13-86 0 0,-8 4 18 0 0,0-1-45 0 0,-19 10 100 0 0,1-1-1 0 0,-1 0 0 0 0,1 1 0 0 0,0-1 0 0 0,-1 1 1 0 0,1 0-1 0 0,0 0 0 0 0,0 0 0 0 0,-1 1 0 0 0,1 0 0 0 0,3-1 14 0 0,54 1-144 0 0,-48 2 98 0 0,0 5 19 0 0,-5-3 18 0 0,23 12-55 0 0,-15-13 23 0 0,-15-3 41 0 0,0-1-1 0 0,0 1 0 0 0,-1 0 0 0 0,1 0 0 0 0,0 1 0 0 0,0-1 0 0 0,0 0 1 0 0,0 0-1 0 0,-1 0 0 0 0,1 1 0 0 0,0-1 0 0 0,0 0 0 0 0,0 1 0 0 0,-1-1 0 0 0,1 0 1 0 0,7 14 14 0 0,13 1 39 0 0,-13-1-40 0 0,3-9-13 0 0,-11-5 0 0 0,0 1-1 0 0,1 0 0 0 0,-1-1 0 0 0,0 1 0 0 0,1 0 0 0 0,-1-1 0 0 0,0 1 0 0 0,0 0 0 0 0,0-1 1 0 0,0 1-1 0 0,0 0 0 0 0,0-1 0 0 0,0 1 0 0 0,0 0 0 0 0,0-1 1 0 0,-1 14-23 0 0,-4-11 80 0 0,-2 1 4 0 0,2 7 41 0 0,-6-4-8 0 0,-3 0-42 0 0,10-5-40 0 0,-28 3 72 0 0,24 0-72 0 0,7-4-12 0 0,0 0 1 0 0,-1 0-1 0 0,1-1 0 0 0,-1 1 0 0 0,1 0 0 0 0,-1 0 0 0 0,1-1 1 0 0,-1 1-1 0 0,0-1 0 0 0,1 0 0 0 0,-1 1 0 0 0,0-1 0 0 0,1 0 0 0 0,-1 0 0 0 0,-35 0-181 0 0,27 0 76 0 0,0 0-51 0 0,1 0-66 0 0,-1 0-83 0 0,8 0 106 0 0,1 0-34 0 0,1 0-71 0 0,0 0 102 0 0,0 0-39 0 0,0 0-41 0 0,0 0-39 0 0,0 0-427 0 0,0 0 109 0 0,-1-1-55 0 0,-1-1-808 0 0,-2-2-710 0 0,-5-5-1049 0 0</inkml:trace>
  <inkml:trace contextRef="#ctx0" brushRef="#br1" timeOffset="70017.31">19406 2951 6536 0 0,'-14'0'141'0'0,"12"0"23"0"0,2 0 13 0 0,2 2-19 0 0,4 4-125 0 0,2 2 67 0 0,-1-1 82 0 0,-1-1 99 0 0,-5-5-32 0 0,0 1-46 0 0,0-1-40 0 0,-1 0-36 0 0,1 1-16 0 0,-1-1-35 0 0,0 1-21 0 0,0 0-13 0 0,0 2 36 0 0,1-2 70 0 0,3 4 101 0 0,1 0-37 0 0,7 6 118 0 0,-2-3-130 0 0,1 5 46 0 0,-7-6-108 0 0,-2-1-42 0 0,3 10 53 0 0,-3-8-56 0 0,0-1 13 0 0,0-2 28 0 0,2 3 54 0 0,1-2 2 0 0,1 3 92 0 0,-4 7 73 0 0,-2-9-206 0 0,-1 14 126 0 0,5-8-57 0 0,1-6-117 0 0,-4-6-80 0 0,0-1 0 0 0,0 1 0 0 0,-1-1 1 0 0,1 1-1 0 0,0-1 0 0 0,-1 1 0 0 0,1-1 0 0 0,-1 1 1 0 0,1-1-1 0 0,-1 1 0 0 0,1 0 0 0 0,-1-1 0 0 0,0 1 1 0 0,0 0-22 0 0,0 17 245 0 0,0 7 190 0 0,3-21-187 0 0,7 5 1 0 0,-8-8-104 0 0,-1 0-39 0 0,0 2 16 0 0,-2 4-15 0 0,1-8-68 0 0,0 3 225 0 0,0-3-2 0 0,0 0-4 0 0,0 0-2 0 0,0 0 0 0 0,0 0-16 0 0,0-3-70 0 0,0 3-164 0 0,0-1 1 0 0,0 1-1 0 0,0-1 0 0 0,0 1 0 0 0,0-1 0 0 0,0 1 1 0 0,0-1-1 0 0,0 1 0 0 0,0-1 0 0 0,0 1 1 0 0,0-1-1 0 0,0 1 0 0 0,1-1 0 0 0,-1 1 1 0 0,0 0-1 0 0,0-1 0 0 0,1 1 0 0 0,-1-1 0 0 0,0 1 1 0 0,1 0-1 0 0,-1-1 0 0 0,0 1 0 0 0,1 0 1 0 0,-1-1-1 0 0,0 1 0 0 0,1 0 0 0 0,-1-1 0 0 0,1 1 1 0 0,-1 0-1 0 0,1 0 0 0 0,-1 0 0 0 0,1-1 1 0 0,-1 1-1 0 0,1 0 0 0 0,-1 0 0 0 0,1 0 0 0 0,-1 0 1 0 0,0 0-1 0 0,1 0 0 0 0,-1 0 0 0 0,1 0 1 0 0,0 0-8 0 0,2 0 121 0 0,-2-7-1 0 0,-2-7-65 0 0,1 1-11 0 0,0 13-43 0 0,0-3 8 0 0,0 0 0 0 0,0 0-1 0 0,-1 1 1 0 0,1-1 0 0 0,0 0-1 0 0,-1 0 1 0 0,0-1-8 0 0,-10-6 10 0 0,10 7-10 0 0,1 1 0 0 0,-1-1 0 0 0,1 0 0 0 0,-1 1 0 0 0,1-1 0 0 0,0 0 0 0 0,0 1 0 0 0,0-1 0 0 0,0 0 0 0 0,0 0 0 0 0,1 1 0 0 0,-1-1 0 0 0,1 0 0 0 0,0-1 0 0 0,10-15 0 0 0,-8 6 0 0 0,-3 11 0 0 0,1 0 0 0 0,-1-1 0 0 0,1 1 0 0 0,0 0 0 0 0,0 0 0 0 0,-1-1 0 0 0,1 1 0 0 0,1 0 0 0 0,-1 0 0 0 0,0 0 0 0 0,0 0 0 0 0,1 0 0 0 0,-1 0 0 0 0,1 1 0 0 0,11-15 0 0 0,-11 13 0 0 0,-1 1 0 0 0,0-1 0 0 0,1 1 0 0 0,-1 0 0 0 0,1 0 0 0 0,0 0 0 0 0,0 0 0 0 0,0 0 0 0 0,0 0 0 0 0,1-1 0 0 0,-1 1 0 0 0,0 0 0 0 0,0 0 0 0 0,0 0 0 0 0,0 0 0 0 0,-1 0 0 0 0,1 0 0 0 0,-1-1 0 0 0,0 1 0 0 0,1-2 0 0 0,1 0 0 0 0,0 0 0 0 0,1 0 0 0 0,-1 1 0 0 0,1-1 0 0 0,0 0 0 0 0,0 1 0 0 0,0 0 0 0 0,0 0 0 0 0,0 0 0 0 0,1 1 0 0 0,-1 0 0 0 0,1-1 0 0 0,2 1 0 0 0,17-7 0 0 0,-21 7-1 0 0,1 1-1 0 0,0-1 0 0 0,0 1 0 0 0,1 0 0 0 0,-1 0 0 0 0,0 0 1 0 0,0 1-1 0 0,3-1 2 0 0,3 1-33 0 0,-8 0 24 0 0,0 0-1 0 0,0 0 1 0 0,0 0-1 0 0,0 0 1 0 0,0 0-1 0 0,0 0 1 0 0,0 0-1 0 0,0 1 1 0 0,0-1-1 0 0,0 1 0 0 0,0 0 10 0 0,30 18-110 0 0,-1 7 80 0 0,-15-11-16 0 0,6 8 31 0 0,4 2 16 0 0,-25-24-1 0 0,1 1 0 0 0,-1 0 0 0 0,1 0 0 0 0,-1 0 0 0 0,0 0 0 0 0,0 0 0 0 0,0 0 0 0 0,0 0 0 0 0,0 1 0 0 0,0-1 0 0 0,-1 0 0 0 0,1 1 0 0 0,-1-1 0 0 0,1 1 0 0 0,2 9 0 0 0,13 25 0 0 0,-13-27 0 0 0,10 25 0 0 0,-9-27 0 0 0,-3-7 0 0 0,0 1 0 0 0,0-1 0 0 0,0 1 0 0 0,0-1 0 0 0,0 1 0 0 0,-1-1 0 0 0,1 1 0 0 0,-1-1 0 0 0,1 1 0 0 0,-1 0 0 0 0,0-1 0 0 0,0 1 0 0 0,1 0 0 0 0,-1 0 0 0 0,-1 5 0 0 0,1-5 0 0 0,0 0 0 0 0,0 0 0 0 0,0 0 0 0 0,0 0 0 0 0,0 1 0 0 0,1-1 0 0 0,-1 0 0 0 0,1 0 0 0 0,-1 0 0 0 0,1 1 0 0 0,10 13 11 0 0,-9-3 46 0 0,-2-10 23 0 0,0-3-6 0 0,0 0-20 0 0,0 0-144 0 0,0 0-66 0 0,0 0 61 0 0,0 0-67 0 0,0 0-84 0 0,0 0 74 0 0,0 0-38 0 0,0 0-42 0 0,0 0-40 0 0,1 0-395 0 0,-1 0 94 0 0,0 0-54 0 0,2 0-762 0 0,2 0-603 0 0,5 0-1144 0 0</inkml:trace>
  <inkml:trace contextRef="#ctx0" brushRef="#br1" timeOffset="72103.15">23365 2919 9360 0 0,'0'0'208'0'0,"0"0"33"0"0,0 0 15 0 0,-2-2 21 0 0,-2-2-253 0 0,-1 1 68 0 0,-2 0 145 0 0,-1 1 80 0 0,-11 1 385 0 0,11 0-495 0 0,0 1-36 0 0,4 0-103 0 0,-25 0 229 0 0,10 0-172 0 0,-10 0 21 0 0,15 4-85 0 0,-3 9 96 0 0,1-1-31 0 0,0-9-53 0 0,15-3-72 0 0,1 0 0 0 0,-1 0 0 0 0,0 0 0 0 0,0 0 0 0 0,0 0 0 0 0,0 0 0 0 0,0 0 0 0 0,1 0 0 0 0,-1 1 0 0 0,0-1 0 0 0,0 0 1 0 0,0 0-1 0 0,1 1 0 0 0,-2 0-1 0 0,2-1 0 0 0,-1 1 0 0 0,1 0 0 0 0,0 0 0 0 0,-1 0 0 0 0,1-1 0 0 0,0 1 0 0 0,0 0 0 0 0,0 0 0 0 0,-1 0 0 0 0,1 0 0 0 0,0-1 0 0 0,0 1 0 0 0,0 0 0 0 0,1 1 0 0 0,-1-1 0 0 0,0-1 0 0 0,0 1 0 0 0,0 0 0 0 0,0 0 0 0 0,0 0 0 0 0,0 0 0 0 0,-1 0 0 0 0,1-1 0 0 0,0 1 0 0 0,0 0 0 0 0,-1 0 0 0 0,1 0 0 0 0,0-1 0 0 0,-1 2 0 0 0,1-2 0 0 0,-1 0 0 0 0,1 0 0 0 0,0 1 0 0 0,-1-1 0 0 0,1 0 0 0 0,0 0 0 0 0,-1 1 0 0 0,1-1 0 0 0,0 0 0 0 0,0 0 0 0 0,-1 1 0 0 0,1-1 0 0 0,0 0 0 0 0,0 1 0 0 0,0-1 0 0 0,0 0 0 0 0,-1 1 0 0 0,1-1 0 0 0,0 0 0 0 0,0 1 0 0 0,0-1 0 0 0,0 0 0 0 0,0 1 0 0 0,0-1 0 0 0,0 0 0 0 0,0 1 0 0 0,0-1 0 0 0,0 1 0 0 0,0-1 0 0 0,0 0 0 0 0,0 1 0 0 0,0-1 0 0 0,0 0 0 0 0,0 1 0 0 0,1-1 0 0 0,-1 0 0 0 0,0 1 0 0 0,0-1 0 0 0,0 0 0 0 0,14 6 0 0 0,-6-3 0 0 0,-7-3 1 0 0,0 1 0 0 0,0-1 0 0 0,0 1 1 0 0,-1 0-1 0 0,1-1 0 0 0,0 1 0 0 0,-1 0 1 0 0,1-1-1 0 0,0 1 0 0 0,-1 0 0 0 0,1 0 1 0 0,-1 0-1 0 0,1-1 0 0 0,-1 1 1 0 0,1 0-1 0 0,-1 0 0 0 0,0 0-1 0 0,10 15 32 0 0,32 15-21 0 0,-4 4 43 0 0,1-6 69 0 0,-36-27-100 0 0,0 0 0 0 0,-1 0-1 0 0,1 0 1 0 0,0 1 0 0 0,-1-1 0 0 0,2 3-23 0 0,-2-2 27 0 0,1 1 0 0 0,-1 0 0 0 0,-1-1 0 0 0,1 1 0 0 0,0 0 0 0 0,0 3-27 0 0,0-1 44 0 0,0-1 1 0 0,0 1-1 0 0,1-1 1 0 0,-1 0-1 0 0,3 2-44 0 0,4 15 132 0 0,-5-12-48 0 0,1 3 50 0 0,0-5-51 0 0,1 2 67 0 0,-4 6 93 0 0,-2-12-180 0 0,0 0 0 0 0,0 0 1 0 0,1-1-1 0 0,-1 1 1 0 0,2 3-64 0 0,-1-4 54 0 0,0-1 1 0 0,-1 0-1 0 0,1 1 1 0 0,0-1-1 0 0,-1 1 1 0 0,0-1-1 0 0,1 1 1 0 0,-1 1-55 0 0,-3 7 234 0 0,-4 4 61 0 0,0-7-135 0 0,-7 0 138 0 0,-1 0-4 0 0,8 0-142 0 0,5-3-80 0 0,2-5-56 0 0,0 1 0 0 0,-1 0 1 0 0,1-1-1 0 0,0 1 0 0 0,-1-1 0 0 0,1 1 0 0 0,0 0 0 0 0,-1-1 0 0 0,1 1 0 0 0,-1-1 1 0 0,1 1-1 0 0,-1-1 0 0 0,1 1 0 0 0,-1-1 0 0 0,1 1 0 0 0,-1-1 0 0 0,1 0 0 0 0,-1 1 1 0 0,0-1-1 0 0,1 0 0 0 0,-1 0 0 0 0,0 1-16 0 0,-4 1 62 0 0,-13 9 170 0 0,-9-6-24 0 0,14 1-131 0 0,12-5-73 0 0,-1 0 0 0 0,1 0 0 0 0,0 0 0 0 0,-1-1 0 0 0,1 1 0 0 0,-1-1 0 0 0,1 1 0 0 0,-1-1 0 0 0,1 0 0 0 0,-1 1 0 0 0,0-1-1 0 0,1 0 1 0 0,-1 0-4 0 0,-1 0 12 0 0,1 0-40 0 0,-1 0-38 0 0,1 0-36 0 0,-3 0-200 0 0,0 0-117 0 0,0 0-214 0 0,0 0-112 0 0,-1 0-255 0 0,-3 0-608 0 0,1 0-581 0 0,-2 0-1250 0 0</inkml:trace>
  <inkml:trace contextRef="#ctx0" brushRef="#br1" timeOffset="72657.06">24186 3045 9016 0 0,'-13'-13'265'0'0,"10"11"-4"0"0,3 1-194 0 0,0-1-39 0 0,-1-4-1 0 0,-1 1 37 0 0,1 5-93 0 0,0-1 70 0 0,-1 1 59 0 0,-1-1 51 0 0,-3 1 253 0 0,-9 0 739 0 0,11 0-844 0 0,0 0-70 0 0,2 1-137 0 0,0-1-39 0 0,1 1-46 0 0,0-1-51 0 0,-4 11 299 0 0,-5-6-20 0 0,4 6-22 0 0,-5-5-83 0 0,10-5-124 0 0,0-1 1 0 0,0 0-1 0 0,0 1 1 0 0,0-1-1 0 0,0 1 1 0 0,0 0-1 0 0,0-1 1 0 0,0 1-1 0 0,0 0 1 0 0,0 0-1 0 0,1-1 0 0 0,-1 1 1 0 0,0 0-1 0 0,0 0 1 0 0,1 0-1 0 0,-1 0-6 0 0,-4 10 61 0 0,4-9-47 0 0,0 0-1 0 0,0 0 1 0 0,0 1 0 0 0,0-1 0 0 0,-1 0-1 0 0,1 0 1 0 0,-1 0 0 0 0,0 0-1 0 0,1 0-13 0 0,-12 9 93 0 0,10-8-64 0 0,-1 0 1 0 0,1 0-1 0 0,0 0 0 0 0,-1 0 0 0 0,2 1 1 0 0,-1-1-1 0 0,0 1 0 0 0,1 0 0 0 0,-1 0 1 0 0,1 1-30 0 0,-2 7 63 0 0,3-8-43 0 0,0 0 0 0 0,0 0-1 0 0,0 0 1 0 0,-1 0 0 0 0,0 0 0 0 0,0 0-1 0 0,0-1 1 0 0,-1 1-20 0 0,-6 18 58 0 0,0 1 31 0 0,1-10-38 0 0,6-10-42 0 0,0 1 0 0 0,0-1 0 0 0,0 1 1 0 0,0 0-1 0 0,0 0 0 0 0,1 0 1 0 0,0 0-1 0 0,-1 0-9 0 0,3 0 8 0 0,1 0 0 0 0,-1 0-1 0 0,1 0 1 0 0,-1 0 0 0 0,1-1 0 0 0,1 1 0 0 0,-1 0 0 0 0,0-1-8 0 0,6 10 12 0 0,-5-3-12 0 0,1-7 0 0 0,26 16 0 0 0,-10-10-65 0 0,3-4-102 0 0,28-3-297 0 0,-35-2 333 0 0,13 0-354 0 0</inkml:trace>
  <inkml:trace contextRef="#ctx0" brushRef="#br1" timeOffset="74959.5">28398 2840 9152 0 0,'-13'-13'208'0'0,"11"10"-30"0"0,0 1-64 0 0,1-1-40 0 0,1-1-35 0 0,0 0-7 0 0,0 2 27 0 0,-11-14 154 0 0,6 3-170 0 0,-2 8-58 0 0,2 1 28 0 0,4-3 63 0 0,1 5 45 0 0,-3-1 137 0 0,-7-8 219 0 0,8 10-198 0 0,0-1-76 0 0,0 2-62 0 0,0-1-50 0 0,0 1-32 0 0,-3 1-4 0 0,4 0 3 0 0,1-1 6 0 0,-2-1 69 0 0,1-1 23 0 0,1 2-146 0 0,0-1-1 0 0,0 1 1 0 0,0-1 0 0 0,0 1-1 0 0,0-1 1 0 0,0 1-1 0 0,0-1 1 0 0,0 1 0 0 0,0-1-1 0 0,0 1 1 0 0,-1-1 0 0 0,1 1-1 0 0,0 0 1 0 0,0-1 0 0 0,0 1-1 0 0,-1-1 1 0 0,1 1-1 0 0,0 0 1 0 0,-1-1 0 0 0,1 1-1 0 0,0 0 1 0 0,-1-1 0 0 0,1 1-1 0 0,0 0 1 0 0,-1-1 0 0 0,1 1-1 0 0,-1 0 1 0 0,1 0 0 0 0,-1-1-1 0 0,1 1-9 0 0,-17-1 259 0 0,12 1-199 0 0,0 3 64 0 0,-6 7-27 0 0,6-7-7 0 0,-8-1-17 0 0,5 3-60 0 0,7-4-12 0 0,-1 0 0 0 0,1 0-1 0 0,-1 0 1 0 0,1 0 0 0 0,-1-1 0 0 0,1 1 0 0 0,-1-1 0 0 0,1 1 0 0 0,-1-1 0 0 0,0 1 0 0 0,1-1-1 0 0,-1 0 1 0 0,0 0 0 0 0,1 0-1 0 0,0 0 5 0 0,0 0 1 0 0,0 1-1 0 0,0-1 0 0 0,1 0 0 0 0,-1 0 1 0 0,0 0-1 0 0,0 0 0 0 0,0 1 0 0 0,1-1 0 0 0,-1 0 1 0 0,0 1-1 0 0,1-1 0 0 0,-1 0 0 0 0,0 1 0 0 0,1-1 1 0 0,-1 1-1 0 0,0-1 0 0 0,1 1 0 0 0,-1 0 1 0 0,1-1-1 0 0,-1 1 0 0 0,1-1 0 0 0,-1 1 0 0 0,1 0 1 0 0,-1-1-1 0 0,1 1 0 0 0,0 0 0 0 0,0 0 0 0 0,-1 0-5 0 0,1 0 9 0 0,-1 0 0 0 0,1 1 0 0 0,-1-1 0 0 0,0 0 0 0 0,1 0 0 0 0,-1 0 0 0 0,0 0 0 0 0,0 0 0 0 0,0 0 0 0 0,0 0 0 0 0,0-1 0 0 0,0 1 0 0 0,0 0 0 0 0,0 0 0 0 0,0-1-9 0 0,-6 4 58 0 0,3-3-23 0 0,0 1 0 0 0,1 0 0 0 0,-1 1 0 0 0,0-1-1 0 0,1 0 1 0 0,-1 1 0 0 0,1 0-35 0 0,-6 10 148 0 0,4-3 2 0 0,5-8-117 0 0,-1 1 1 0 0,-1-1 0 0 0,1 0 0 0 0,0 0-1 0 0,0 0 1 0 0,-1 0 0 0 0,0 0 0 0 0,1 0 0 0 0,-1 0-34 0 0,-9 13 173 0 0,10-14-155 0 0,1 1 0 0 0,-1 0 0 0 0,1-1 0 0 0,0 1 1 0 0,-1 0-1 0 0,1 0 0 0 0,0 0 0 0 0,0-1 0 0 0,0 3-18 0 0,-1 13 131 0 0,-3-2 2 0 0,0-5-61 0 0,-3 9 51 0 0,5-1 28 0 0,2-12-112 0 0,-1 0 0 0 0,0 0 0 0 0,0 0-1 0 0,-1-1 1 0 0,-1 5-39 0 0,1-3 44 0 0,0 1 0 0 0,0-1 0 0 0,1 0 0 0 0,-1 5-44 0 0,2-8 27 0 0,0-1-1 0 0,0 1 0 0 0,1-1 1 0 0,-1 1-1 0 0,1-1 0 0 0,-1 1 1 0 0,2 2-27 0 0,0-1 23 0 0,0 1 12 0 0,1 1 0 0 0,-2 0 1 0 0,1 1-1 0 0,-1-1 0 0 0,0 0 1 0 0,0 6-36 0 0,0-8 24 0 0,-1 0 0 0 0,1 0 1 0 0,0 0-1 0 0,0 0 1 0 0,0 0-1 0 0,1 1-24 0 0,4 15 71 0 0,-3 1-50 0 0,-3-18-13 0 0,0-1 0 0 0,1 1-1 0 0,-1-1 1 0 0,1 1 0 0 0,0-1 0 0 0,0 1-1 0 0,0-1 1 0 0,0 0 0 0 0,1 1-8 0 0,3 11 17 0 0,0 11 36 0 0,1-10-35 0 0,-4-13-11 0 0,-1 0 1 0 0,0 1 0 0 0,0-1 0 0 0,0 0 0 0 0,-1 1 0 0 0,1-1-1 0 0,-1 1 1 0 0,1 1-8 0 0,-2 1 12 0 0,2-2-14 0 0,3 3 25 0 0,5 10 35 0 0,-4-6-13 0 0,6 7-13 0 0,-9-16-16 0 0,-2-2-64 0 0,0 0-36 0 0,0 0-124 0 0,0 0 96 0 0,0 0-58 0 0,0 0-80 0 0,0 0 77 0 0,0 0-36 0 0,0 0-42 0 0,0 0-37 0 0,0 0-390 0 0,0 0 94 0 0,0 0-53 0 0,0 0-748 0 0,0 0-589 0 0,0 0-1121 0 0</inkml:trace>
  <inkml:trace contextRef="#ctx0" brushRef="#br1" timeOffset="75380.34">27893 3093 8288 0 0,'13'0'77'0'0,"1"0"45"0"0,39 1 384 0 0,-37-2-391 0 0,-1-2-71 0 0,1-1-48 0 0,11-3 5 0 0,-7 5 28 0 0,18 3 142 0 0,26-1 104 0 0,-27-4-137 0 0,-13-2-10 0 0,-18 5-69 0 0,0-1-1 0 0,0 1 1 0 0,1 0 0 0 0,-1 0 0 0 0,5 0-59 0 0,24 3 230 0 0,2-1-58 0 0,-30-2-148 0 0,1 1 1 0 0,0-1 0 0 0,-1-1 0 0 0,1 1-25 0 0,7-3 13 0 0,-9 1-8 0 0,1 2 1 0 0,-1-1 0 0 0,1 1-1 0 0,-1 0 1 0 0,0 0 0 0 0,1 1-1 0 0,0-1 1 0 0,-1 2-1 0 0,1-1 1 0 0,-1 1 0 0 0,3 0-6 0 0,8 4 0 0 0,-11-3 0 0 0,1 0 0 0 0,0-1 0 0 0,0 0 0 0 0,0 0 0 0 0,2 0 0 0 0,-5-1 6 0 0,0 0 0 0 0,0 1 1 0 0,0-1-1 0 0,0 1 0 0 0,-1-1 0 0 0,1 1 1 0 0,0 0-1 0 0,-1 1 0 0 0,3 0-6 0 0,-4-1 8 0 0,0 0-1 0 0,-1 0 0 0 0,1 0 0 0 0,0 1 0 0 0,0-1 0 0 0,0 1 1 0 0,-1-1-1 0 0,1 1 0 0 0,-1 0 0 0 0,0-1 0 0 0,1 1 1 0 0,-1 0-1 0 0,0 0 0 0 0,1 1-7 0 0,-2-2 9 0 0,1 1-1 0 0,-1-1 1 0 0,1 1-1 0 0,-1 0 1 0 0,0-1 0 0 0,0 1-1 0 0,1 0 1 0 0,-1-1-1 0 0,0 1 1 0 0,-1 0 0 0 0,1-1-1 0 0,0 1 1 0 0,0-1 0 0 0,-1 1-1 0 0,1 0 1 0 0,-1-1-1 0 0,1 1 1 0 0,-1-1 0 0 0,0 1-1 0 0,1-1 1 0 0,-1 1-1 0 0,0-1 1 0 0,0 0 0 0 0,-1 1-9 0 0,-2 6 36 0 0,0 2 44 0 0,0-2 48 0 0,-4 17 408 0 0,3-7-180 0 0,-6 3 208 0 0,9-9-308 0 0,-1 2-4 0 0,-3-2-69 0 0,5-10-167 0 0,0-1-1 0 0,0 1 1 0 0,1-1 0 0 0,-1 1-1 0 0,0-1 1 0 0,1 1 0 0 0,-1 0-1 0 0,1-1 1 0 0,0 1 0 0 0,-1 0-1 0 0,1-1 1 0 0,0 1 0 0 0,0 0-1 0 0,0 0-15 0 0,-1 9 56 0 0,1-5-22 0 0,-1 0 0 0 0,1-1 0 0 0,0 1 0 0 0,1 0 0 0 0,-1-1 0 0 0,1 1 0 0 0,0-1 0 0 0,1 2-34 0 0,0-1 17 0 0,8 23 70 0 0,-9-27-77 0 0,-1 0 0 0 0,1 0 0 0 0,0-1 1 0 0,0 1-1 0 0,0 0 0 0 0,0-1 0 0 0,0 1 0 0 0,1 0 1 0 0,-1-1-1 0 0,1 0 0 0 0,-1 1 0 0 0,1-1 0 0 0,0 1-10 0 0,8 2 108 0 0,-8-3-79 0 0,1 0 0 0 0,-1 0-1 0 0,0 1 1 0 0,0-1 0 0 0,0 0 0 0 0,0 1-1 0 0,0-1 1 0 0,0 1 0 0 0,0 0-29 0 0,14 10 205 0 0,10 2 188 0 0,-21-11-302 0 0,10 1 157 0 0,7-5-28 0 0,-14 1-114 0 0,2-1 37 0 0,-1 0-41 0 0,-1-2-20 0 0,2-1-6 0 0,1-1 7 0 0,-8 4-55 0 0,12-4 136 0 0,1-7 21 0 0,-1-1-18 0 0,-10 10-136 0 0,-4 3-26 0 0,0 0 0 0 0,-1 0 0 0 0,1 0 0 0 0,0-1 0 0 0,-1 1-1 0 0,1-1 1 0 0,-1 1 0 0 0,1 0 0 0 0,-1-1 0 0 0,1 1 0 0 0,0-1 0 0 0,-1 1 0 0 0,0-1 0 0 0,1 1 0 0 0,-1-1-1 0 0,1 1 1 0 0,-1-1 0 0 0,0 0 0 0 0,1 1 0 0 0,-1-1 0 0 0,0 0 0 0 0,0 0-5 0 0,3-4 12 0 0,10-10 16 0 0,-12 14-21 0 0,0-1 0 0 0,1 1 0 0 0,-1 0 0 0 0,0 0 0 0 0,0-1 1 0 0,0 1-1 0 0,0-1 0 0 0,0 1 0 0 0,0-1 0 0 0,0 0 0 0 0,0 1 0 0 0,-1-1 1 0 0,1 0-1 0 0,-1 0 0 0 0,1 1 0 0 0,-1-1 0 0 0,0 0 0 0 0,1 0 0 0 0,-1 0 0 0 0,0 0-7 0 0,0-3 9 0 0,-1 1 0 0 0,1 0 0 0 0,-1 0-1 0 0,0 0 1 0 0,0 0 0 0 0,0 0 0 0 0,-1 0-1 0 0,-1-3-8 0 0,-6-17 74 0 0,-2 1-72 0 0,-14-16-123 0 0,17 28 88 0 0,-6-7-66 0 0,-20-15-250 0 0,21 21 228 0 0,-3-6-124 0 0,-4-2-127 0 0,6 10 57 0 0,10 8 125 0 0,0 1 76 0 0,-7-4-65 0 0,7 3 17 0 0,1 1-6 0 0,0 0-75 0 0,0-1-91 0 0,1 1-106 0 0,0 1 175 0 0,1-1-33 0 0,-1 0-36 0 0,1 1-36 0 0,-1-1-39 0 0,0 0-41 0 0,1 0-43 0 0,-1 0-46 0 0,-4-3-1272 0 0,-4-5-1024 0 0,10 9 2835 0 0</inkml:trace>
  <inkml:trace contextRef="#ctx0" brushRef="#br1" timeOffset="75692">29061 3140 7968 0 0,'2'3'233'0'0,"3"2"-124"0"0,-2 1-33 0 0,1 7 1 0 0,-3 20-69 0 0,-1-30-7 0 0,1 3-24 0 0,-1 0 97 0 0,0 1 108 0 0,1 1 83 0 0,-2 1 127 0 0,-2 3 264 0 0,2-11-617 0 0,1-1 17 0 0,-1 1-1 0 0,1 0 0 0 0,-1 0 1 0 0,1 0-1 0 0,-1-1 1 0 0,1 1-1 0 0,-1 0 0 0 0,1 0 1 0 0,0 0-1 0 0,0 0 1 0 0,-1 0-1 0 0,1 0 0 0 0,0 0 1 0 0,0 0-1 0 0,0 0 1 0 0,0 0-1 0 0,0 0 1 0 0,0 0-1 0 0,0 0 0 0 0,1 0-55 0 0,3 9 446 0 0,-3-9-411 0 0,1 4 196 0 0,-1 1 41 0 0,0 24 1167 0 0,-2-21-1033 0 0,1-3-200 0 0,-1-1-113 0 0,1-2 586 0 0,0 0-69 0 0,0 0-66 0 0,1-1-61 0 0,-1-1-58 0 0,0 0-56 0 0,0 0-51 0 0,0-1-48 0 0,0 0-45 0 0,0-1-42 0 0,0 0-37 0 0,0 0-35 0 0,0-2 22 0 0,0-1-97 0 0,0-1-81 0 0,-1-8-182 0 0,1 9 188 0 0,-1 1 43 0 0,1 1 34 0 0,0 0 37 0 0,-1 1 41 0 0,1 0 48 0 0,-7-3-64 0 0,3 0 7 0 0,2-9-27 0 0,1-4-51 0 0,0 10-11 0 0,1 0 1 0 0,-1 0-1 0 0,2-1 1 0 0,-1 1 0 0 0,1 0-1 0 0,0 0 1 0 0,1-5-19 0 0,3 2 8 0 0,-4 7-8 0 0,1 0 1 0 0,-1 0-1 0 0,0 0 0 0 0,0 0 0 0 0,0 0 1 0 0,-1-1-1 0 0,1 1 0 0 0,-1 0 0 0 0,0 0 0 0 0,0-3 0 0 0,1 2 0 0 0,-1 0 0 0 0,1 0 0 0 0,-1 0 0 0 0,1 0 0 0 0,0 0 0 0 0,1 1 0 0 0,-1-1 0 0 0,0 0 0 0 0,1 0 0 0 0,2-2 0 0 0,-2-7 0 0 0,-2 12 0 0 0,0 0 0 0 0,0 0 0 0 0,0 0 0 0 0,0 0 0 0 0,0 0 0 0 0,0 0 0 0 0,0 0 0 0 0,0 0 0 0 0,1 0 0 0 0,-1 0 0 0 0,0 0 0 0 0,1 0 0 0 0,-1 0 0 0 0,1 1 0 0 0,-1-1 0 0 0,1 0 0 0 0,-1 0 0 0 0,1 0 0 0 0,9-7 0 0 0,-8 7-2 0 0,0-1 1 0 0,0 0-1 0 0,-1 1 1 0 0,1-1-1 0 0,0 0 1 0 0,-1 0-1 0 0,1 0 1 0 0,-1 0-1 0 0,1 0 1 0 0,-1-1-1 0 0,0 0 2 0 0,1 1-12 0 0,-1 0-1 0 0,1-1 1 0 0,0 1-1 0 0,0 0 1 0 0,-1 0 0 0 0,1 0-1 0 0,1 0 1 0 0,-1 1-1 0 0,0-1 1 0 0,0 1 0 0 0,1-1-1 0 0,-1 1 1 0 0,0 0 0 0 0,1 0-1 0 0,0 0 1 0 0,-1 0-1 0 0,1 0 1 0 0,-1 0 0 0 0,4 0 12 0 0,5-2-36 0 0,10-8-80 0 0,6 6-117 0 0,-14-1 49 0 0,-4 1 10 0 0,3 3-40 0 0,-4 2 40 0 0,0 0 44 0 0,10 0-180 0 0,-10 0 136 0 0,1 0-92 0 0,-4 0 85 0 0,2 0-39 0 0,-3 0 113 0 0,-1 1-86 0 0,0 0-81 0 0,0 0-75 0 0,0 0-67 0 0,0 0-64 0 0,-1 1-56 0 0,0-1-50 0 0,2 2-451 0 0,0-1-92 0 0,3 0-822 0 0,2-1-1094 0 0</inkml:trace>
  <inkml:trace contextRef="#ctx0" brushRef="#br1" timeOffset="76207.85">29597 3203 8536 0 0,'-66'13'249'0'0,"66"-13"-246"0"0,0 0-1 0 0,0 0 1 0 0,0 0-1 0 0,0 0 0 0 0,0 0 1 0 0,0 0-1 0 0,0 0 1 0 0,0 0-1 0 0,-1 0 1 0 0,1 0-1 0 0,0 0 1 0 0,0 0-1 0 0,0 1 1 0 0,0-1-1 0 0,0 0 1 0 0,0 0-1 0 0,0 0 1 0 0,0 0-1 0 0,0 0 1 0 0,0 0-1 0 0,0 0 1 0 0,0 0-1 0 0,0 0 1 0 0,-1 0-1 0 0,1 0 1 0 0,0 0-1 0 0,0 0 1 0 0,0 0-1 0 0,0 1 1 0 0,0-1-1 0 0,0 0 1 0 0,0 0-1 0 0,0 0 1 0 0,0 0-1 0 0,0 0 1 0 0,0 0-1 0 0,0 0 1 0 0,0 0-1 0 0,0 0 1 0 0,0 0-1 0 0,0 1 0 0 0,0-1 1 0 0,0 0-1 0 0,0 0 1 0 0,0 0-1 0 0,0 0 1 0 0,0 0-1 0 0,0 0 1 0 0,0 0-1 0 0,0 0 1 0 0,0 0-1 0 0,0 0 1 0 0,1 0-1 0 0,-1 1 1 0 0,0-1-1 0 0,0 0 1 0 0,0 0-1 0 0,0 0 1 0 0,0 0-1 0 0,0 0 1 0 0,0 0-1 0 0,0 0 1 0 0,0 0-1 0 0,0 0 1 0 0,0 0-1 0 0,0 0 1 0 0,1 0-3 0 0,7 7 128 0 0,3 1-72 0 0,1 4-26 0 0,-3-3 52 0 0,0 0 119 0 0,-5-5 62 0 0,6 6 443 0 0,-7-7 5 0 0,-3 0-22 0 0,0 13-14 0 0,0 10 246 0 0,0-24-425 0 0,0-2-41 0 0,0 0-20 0 0,0 0-3 0 0,0 0-11 0 0,0 0-45 0 0,0 0-22 0 0,0 0-2 0 0,0 0-17 0 0,3-2-74 0 0,-1 0-234 0 0,2-3 84 0 0,10-9 259 0 0,-11 10-286 0 0,0 0-40 0 0,-2 2-34 0 0,-1 1 0 0 0,1-1 0 0 0,-1 0-1 0 0,0 1 1 0 0,1-1 0 0 0,-1 0 0 0 0,0 1-1 0 0,0-1 1 0 0,0 0 0 0 0,0 0-10 0 0,0-26 65 0 0,0 24-59 0 0,0 0 0 0 0,0 0 0 0 0,1 0 0 0 0,0 0 0 0 0,-1 0 0 0 0,2 1 1 0 0,-1-1-1 0 0,0 0 0 0 0,1 1 0 0 0,-1-1 0 0 0,3-2-6 0 0,-3 4 1 0 0,-1 0 0 0 0,1-1 0 0 0,0 1 0 0 0,-1 0 0 0 0,1-1 0 0 0,-1 1 1 0 0,0 0-1 0 0,0-1 0 0 0,0 1 0 0 0,0-3-1 0 0,1-12-1 0 0,1 11 1 0 0,1 0 0 0 0,0 0 0 0 0,1 0 0 0 0,-1 0 0 0 0,1 0 0 0 0,0 0 0 0 0,3-2 0 0 0,13-14-88 0 0,-9 12 0 0 0,-1 0-37 0 0,-1 1-31 0 0,0 0-43 0 0,-5 7 100 0 0,-1 0 45 0 0,6 3 21 0 0,-6-1 3 0 0,3 0-10 0 0,-4 0 29 0 0,0 0-1 0 0,-1 0 1 0 0,1 0 0 0 0,0 0-1 0 0,-1 0 1 0 0,1 0 0 0 0,-1 0 0 0 0,1 1-1 0 0,0-1 1 0 0,-1 0 0 0 0,1 1-1 0 0,1 0 12 0 0,2 10-28 0 0,6-6-20 0 0,-6 8 26 0 0,21 19-32 0 0,-1 9 38 0 0,-3-4-17 0 0,-8-10 146 0 0,7 7-17 0 0,-13-19-17 0 0,4 8 83 0 0,2 4 55 0 0,-4-13-115 0 0,-7-12-6 0 0,0 1 0 0 0,-2-2-83 0 0,0 1 0 0 0,0-1 0 0 0,0 0-1 0 0,1 1 1 0 0,-1-1 0 0 0,-1 1-1 0 0,1 0 1 0 0,0-1 0 0 0,0 1 0 0 0,-1 0-1 0 0,1-1 1 0 0,0 1 0 0 0,-1 0-1 0 0,0 0 1 0 0,1 0-13 0 0,-1 1 89 0 0,0-3-1 0 0,0 0 12 0 0,0 0 52 0 0,0 0 28 0 0,0-3 4 0 0,-3-9-26 0 0,-7-2-48 0 0,6 7-19 0 0,4-2-68 0 0,1 7-5 0 0,1-10 24 0 0,4 0-21 0 0,-5 10-20 0 0,0 1 0 0 0,0-1 0 0 0,0 1 0 0 0,-1-1 0 0 0,1 1 0 0 0,0-1 0 0 0,-1 0 0 0 0,1 0 0 0 0,-1 1 0 0 0,0-1 0 0 0,0 0 0 0 0,1 0 0 0 0,-1 0-1 0 0,0 1 5 0 0,0-1-1 0 0,0 0 0 0 0,0 1 0 0 0,1-1 1 0 0,-1 0-1 0 0,1 1 0 0 0,-1-1 0 0 0,1 1 1 0 0,-1-1-1 0 0,1 1 0 0 0,0-1 0 0 0,0 1 1 0 0,0-1-1 0 0,0 1-4 0 0,4-7 0 0 0,12-20 0 0 0,-14 25 0 0 0,0-1 0 0 0,-1 0 0 0 0,0 0 0 0 0,0 0 0 0 0,0 0 0 0 0,0 0 0 0 0,0 0 0 0 0,0-3 0 0 0,-2 5-1 0 0,1-1-1 0 0,0 1 1 0 0,1 0-1 0 0,-1 0 1 0 0,0 0-1 0 0,0 0 1 0 0,1 0-1 0 0,0 0 1 0 0,0-1 1 0 0,18-14-66 0 0,7-4-103 0 0,-21 16 112 0 0,-1 1 0 0 0,1 0 0 0 0,0 0-1 0 0,0 1 1 0 0,0 0 0 0 0,1-1 57 0 0,-2 2-41 0 0,0 0 2 0 0,-1 1 0 0 0,0 0-1 0 0,1 1 1 0 0,-1-1-1 0 0,0 1 1 0 0,1 0-1 0 0,-1 0 1 0 0,0 0-1 0 0,4 1 40 0 0,9 0-43 0 0,-16-1 39 0 0,0 0 1 0 0,0 0-1 0 0,-1 0 1 0 0,1 1-1 0 0,0-1 1 0 0,0 0-1 0 0,0 1 1 0 0,0-1 0 0 0,0 0-1 0 0,0 1 1 0 0,0-1-1 0 0,0 1 1 0 0,-1 0-1 0 0,1-1 1 0 0,0 1-1 0 0,0 0 1 0 0,-1-1-1 0 0,1 1 1 0 0,0 0-1 0 0,-1 0 1 0 0,1-1-1 0 0,-1 1 1 0 0,1 0 0 0 0,-1 0-1 0 0,0 0 1 0 0,1 0-1 0 0,-1 0 4 0 0,11 15-46 0 0,2-4 33 0 0,-8-8 13 0 0,0 0 0 0 0,0 1 0 0 0,-1 0 0 0 0,0 0 0 0 0,0 0-1 0 0,1 2 1 0 0,13 27 0 0 0,-7-11 9 0 0,-10-19-2 0 0,1 0 0 0 0,0 1 0 0 0,0-1 0 0 0,0 0 0 0 0,1 0 0 0 0,-1 0 0 0 0,1 0-1 0 0,1 1-6 0 0,-2-3 0 0 0,1 1 0 0 0,-1 1 0 0 0,0-1 0 0 0,0 0 0 0 0,0 0 0 0 0,0 2 0 0 0,0-1 2 0 0,0-1-1 0 0,0 0 1 0 0,0 1 0 0 0,0-1 0 0 0,1 0 0 0 0,0 1-2 0 0,0-2 9 0 0,-1 1 0 0 0,0 0-1 0 0,0-1 1 0 0,0 1 0 0 0,-1 0-1 0 0,2 3-8 0 0,-1-2 7 0 0,0-1-1 0 0,0 1 0 0 0,0-1 0 0 0,1 1 1 0 0,-1-1-1 0 0,1 0 0 0 0,1 1-6 0 0,6 6-52 0 0,-7-7-60 0 0,-3-3-15 0 0,0 0 18 0 0,0 0-59 0 0,0 0-126 0 0,0 0 7 0 0,0 0-36 0 0,2 0-854 0 0,11 0-56 0 0</inkml:trace>
  <inkml:trace contextRef="#ctx0" brushRef="#br1" timeOffset="76593.08">30638 3187 7640 0 0,'-29'0'135'0'0,"22"0"-39"0"0,8 0-11 0 0,5 0 35 0 0,18 1-73 0 0,29 0-53 0 0,-37-2 34 0 0,-3-2 37 0 0,2-3 221 0 0,4 0 191 0 0,-3 5-192 0 0,28 1 562 0 0,-28 0-511 0 0,-2-2-13 0 0,-2-5 16 0 0,-4 2-156 0 0,-1 2 16 0 0,7-4 112 0 0,-1 2-75 0 0,11-1 22 0 0,-13-4-46 0 0,10 5-10 0 0,-13-3-37 0 0,-8 8-159 0 0,0-1-1 0 0,0 1 0 0 0,1-1 0 0 0,-1 1 0 0 0,0 0 0 0 0,0 0 0 0 0,1-1 0 0 0,-1 1 1 0 0,0 0-1 0 0,1-1 0 0 0,-1 1 0 0 0,0 0 0 0 0,1 0 0 0 0,-1-1 0 0 0,0 1 0 0 0,1 0 1 0 0,-1 0-1 0 0,1 0 0 0 0,-1 0 0 0 0,0 0 0 0 0,1 0 0 0 0,-1-1 0 0 0,1 1 0 0 0,-1 0 1 0 0,1 0-1 0 0,-1 0 0 0 0,0 0 0 0 0,1 1-5 0 0,-1-1 2 0 0,0 0-1 0 0,0 0 1 0 0,0 0 0 0 0,0 0-1 0 0,0 0 1 0 0,1 0 0 0 0,-1 0 0 0 0,0 0-1 0 0,0 0 1 0 0,0 0 0 0 0,0 0-1 0 0,0 0 1 0 0,0 0 0 0 0,0 0 0 0 0,0 0-1 0 0,0 0 1 0 0,0 0 0 0 0,1 0-1 0 0,-1 0 1 0 0,0 0 0 0 0,0 0 0 0 0,0 0-1 0 0,0-1 1 0 0,0 1 0 0 0,0 0-1 0 0,0 0 1 0 0,0 0 0 0 0,0 0-1 0 0,0 0 1 0 0,0 0 0 0 0,0 0 0 0 0,0 0-1 0 0,1 0 1 0 0,-1 0 0 0 0,0 0-1 0 0,0 0 1 0 0,0 0 0 0 0,0 0 0 0 0,0-1-1 0 0,0 1 1 0 0,0 0 0 0 0,0 0-1 0 0,0 0 1 0 0,0 0 0 0 0,0 0 0 0 0,0 0-1 0 0,0 0 1 0 0,0 0 0 0 0,0 0-1 0 0,0 0 1 0 0,0-1 0 0 0,0 1-1 0 0,0 0 1 0 0,0 0 0 0 0,0 0 0 0 0,0 0-1 0 0,0 0-1 0 0,0-1 5 0 0,-1 1-1 0 0,1-1 1 0 0,0 1-1 0 0,0-1 1 0 0,0 1-1 0 0,1-1 1 0 0,-1 1-1 0 0,0-1 1 0 0,0 1-1 0 0,0-1 1 0 0,0 1-1 0 0,0 0 0 0 0,1-1 1 0 0,-1 1-1 0 0,0-1 1 0 0,0 1-1 0 0,1-1 1 0 0,-1 1-1 0 0,0 0 1 0 0,0-1-1 0 0,1 1 1 0 0,-1 0-1 0 0,1-1 1 0 0,-1 1-1 0 0,0 0 1 0 0,1-1-1 0 0,-1 1 1 0 0,1 0-1 0 0,-1 0 1 0 0,1-1-1 0 0,-1 1 1 0 0,0 0-1 0 0,1 0 0 0 0,-1 0 1 0 0,1 0-1 0 0,-1 0 1 0 0,1 0-1 0 0,-1 0 1 0 0,1 0-1 0 0,-1 0 1 0 0,1 0-1 0 0,0 0-4 0 0,-1 0 3 0 0,0 0-1 0 0,0 0 1 0 0,0 0-1 0 0,0 0 1 0 0,0 0-1 0 0,0 0 1 0 0,0 0-1 0 0,0 0 1 0 0,1 0-1 0 0,-1 0 1 0 0,0 0-1 0 0,0 0 1 0 0,0 0-1 0 0,0 0 1 0 0,0 0-1 0 0,0 0 1 0 0,0 0-1 0 0,0 0 1 0 0,0 0-1 0 0,0 0 1 0 0,1 0-1 0 0,-1 0 1 0 0,0 0-1 0 0,0 0 1 0 0,0 0-1 0 0,0 0 1 0 0,0 0-1 0 0,0-1 1 0 0,0 1-1 0 0,0 0 1 0 0,0 0-1 0 0,0 0 1 0 0,0 0-1 0 0,0 0 1 0 0,0 0-1 0 0,0 0 1 0 0,0 0-1 0 0,0 0 1 0 0,1 0-1 0 0,-1 0 1 0 0,0 0-1 0 0,0-1 1 0 0,0 1-1 0 0,0 0 1 0 0,0 0-1 0 0,0 0 1 0 0,0 0-1 0 0,0 0 1 0 0,0 0-1 0 0,0 0 1 0 0,0 0-1 0 0,0 0 1 0 0,0 0-1 0 0,0-1 1 0 0,-1 1-1 0 0,1 0 1 0 0,0 0-3 0 0,0-26 327 0 0,-2 21-155 0 0,-3 0-74 0 0,-11-11 284 0 0,13 12-308 0 0,0 2-56 0 0,0 0 108 0 0,0 1-65 0 0,-1 0-46 0 0,-1 2-38 0 0,2 0 36 0 0,-9-2-12 0 0,-6 1-12 0 0,1 3-33 0 0,9 2 35 0 0,-18 6 8 0 0,18-7 2 0 0,0 0 1 0 0,1 0 0 0 0,-1 1 0 0 0,0 0-2 0 0,-11 7 33 0 0,3-4 33 0 0,11-6-33 0 0,-5 1 38 0 0,0 1 0 0 0,0 0-1 0 0,-4 2-70 0 0,11-4 24 0 0,0 0 0 0 0,1 0 0 0 0,-1 0-1 0 0,0 0 1 0 0,1 0 0 0 0,-2 2-24 0 0,-6 11 155 0 0,8-9-62 0 0,1 15 324 0 0,1-11-276 0 0,0-5-94 0 0,0 0-53 0 0,0-3 15 0 0,1 0 1 0 0,-1-1-1 0 0,0 1 1 0 0,0 0-1 0 0,1-1 0 0 0,-1 1 1 0 0,1 0-1 0 0,-1-1 1 0 0,1 1-1 0 0,0-1 1 0 0,0 1-1 0 0,0-1 0 0 0,0 0 1 0 0,0 1-10 0 0,4 6 39 0 0,-1 2 10 0 0,-4-8-46 0 0,1-1-1 0 0,0 1 1 0 0,-1-1 0 0 0,1 1 0 0 0,0-1-1 0 0,0 0 1 0 0,0 1 0 0 0,0-1 0 0 0,0 0-1 0 0,0 0 1 0 0,0 0 0 0 0,0 0 0 0 0,0 0-1 0 0,0 0 1 0 0,1 0 0 0 0,0 1-3 0 0,24 13 67 0 0,-10-4-11 0 0,18 7 21 0 0,-32-17-74 0 0,0 0 1 0 0,1 0-1 0 0,-1-1 1 0 0,0 1 0 0 0,1-1-1 0 0,-1 0 1 0 0,0 1-1 0 0,1-1 1 0 0,-1 0-1 0 0,3-1-3 0 0,12 2-8 0 0,-5 6-88 0 0,-2-2-56 0 0,4-3-58 0 0,-3-2 168 0 0,2 0-95 0 0,5 1-123 0 0,0-1-88 0 0,2 0-152 0 0,6-4-335 0 0,-25 3 752 0 0,1 0 0 0 0,0 0 0 0 0,0 0 0 0 0,0 0 1 0 0,-1 0-1 0 0,1 0 0 0 0,-1-1 0 0 0,1 1 0 0 0,-1 0 1 0 0,1-1 82 0 0</inkml:trace>
  <inkml:trace contextRef="#ctx0" brushRef="#br1" timeOffset="77009.09">31364 2998 7920 0 0,'16'0'64'0'0,"20"0"3"0"0,-25 0-21 0 0,1 0 34 0 0,6 0 116 0 0,-8 0-51 0 0,0 0 35 0 0,1 4-133 0 0,-11-4-47 0 0,0 0 0 0 0,0 0-1 0 0,0 0 1 0 0,1 0 0 0 0,-1 0 0 0 0,0 1 0 0 0,0-1-1 0 0,0 0 1 0 0,0 0 0 0 0,0 0 0 0 0,1 1 0 0 0,-1-1-1 0 0,0 0 1 0 0,0 0 0 0 0,0 1 0 0 0,0-1 0 0 0,0 0-1 0 0,0 0 1 0 0,0 0 0 0 0,0 1 0 0 0,0-1 0 0 0,0 0-1 0 0,0 0 1 0 0,0 1 0 0 0,0-1 0 0 0,0 0 0 0 0,0 0-1 0 0,0 1 1 0 0,0-1 0 0 0,0 0 0 0 0,0 0 0 0 0,0 1-1 0 0,0-1 1 0 0,0 0 0 0 0,0 0 0 0 0,-1 0 0 0 0,1 1-1 0 0,0-1 1 0 0,0 0 0 0 0,0 0 0 0 0,0 0 0 0 0,-1 1-1 0 0,1-1 1 0 0,0 0 0 0 0,0 0 0 0 0,0 0 0 0 0,-11 5 0 0 0,6 2 52 0 0,2-2 95 0 0,-5-3 100 0 0,3 0 227 0 0,-3 5-165 0 0,-20 8 555 0 0,20-11-636 0 0,7-3-224 0 0,-10 4 299 0 0,1-2-106 0 0,8-3-166 0 0,0 1 1 0 0,0-1 0 0 0,0 1 0 0 0,1 0 0 0 0,-1-1 0 0 0,0 1 0 0 0,1 0 0 0 0,-1 0 0 0 0,1 0 0 0 0,-1 0 0 0 0,0 1-32 0 0,-8 14 414 0 0,1-9-243 0 0,2-1-38 0 0,2-1-14 0 0,1 1 13 0 0,0 1 43 0 0,2-4-98 0 0,0 1 0 0 0,-1-1 1 0 0,1 0-1 0 0,-1-1 0 0 0,1 1 1 0 0,-1 0-1 0 0,0-1 0 0 0,0 0 1 0 0,-3 2-78 0 0,1-1 86 0 0,4-3-66 0 0,1 0 0 0 0,-1 0-1 0 0,0 1 1 0 0,1-1 0 0 0,-1 0 0 0 0,1 1 0 0 0,-1-1 0 0 0,0 0-1 0 0,1 1 1 0 0,-1-1 0 0 0,1 1 0 0 0,-1-1 0 0 0,1 1-1 0 0,0-1 1 0 0,-1 1 0 0 0,1 0 0 0 0,-1-1 0 0 0,1 1 0 0 0,0-1-1 0 0,-1 1 1 0 0,1 0 0 0 0,0 0-20 0 0,-2 4 78 0 0,-3 3 60 0 0,4-7-108 0 0,0 0 0 0 0,0 1 0 0 0,0-1 0 0 0,0 1 0 0 0,1-1 0 0 0,-1 1 1 0 0,0-1-1 0 0,1 1 0 0 0,-1 0 0 0 0,1-1 0 0 0,0 1 0 0 0,0 0 0 0 0,-1-1 1 0 0,1 1-31 0 0,0 5 163 0 0,0 0-33 0 0,0 4 27 0 0,1 2-9 0 0,-1-13-141 0 0,0 1-1 0 0,0-1 1 0 0,0 1 0 0 0,0-1 0 0 0,1 1 0 0 0,-1-1-1 0 0,0 1 1 0 0,0-1 0 0 0,1 0 0 0 0,-1 1 0 0 0,0-1-1 0 0,1 1 1 0 0,-1-1 0 0 0,0 0 0 0 0,1 1 0 0 0,-1-1-1 0 0,1 0 1 0 0,-1 1 0 0 0,0-1 0 0 0,1 0 0 0 0,-1 0-1 0 0,1 1 1 0 0,-1-1 0 0 0,1 0 0 0 0,-1 0 0 0 0,1 0-1 0 0,-1 0 1 0 0,1 0 0 0 0,-1 1 0 0 0,1-1 0 0 0,-1 0-1 0 0,1 0 1 0 0,0 0-7 0 0,4 2 130 0 0,3 5-81 0 0,8-2 152 0 0,4-4 41 0 0,-6-1-122 0 0,-12 0-109 0 0,20 0 115 0 0,3 0-46 0 0,-9 0-14 0 0,3-2 6 0 0,10-9 2 0 0,-8 9-25 0 0,2-1-8 0 0,-22 3-38 0 0,0-1 0 0 0,0 1 0 0 0,0-1 0 0 0,0 1 0 0 0,0-1 0 0 0,0 1 1 0 0,0-1-1 0 0,0 1 0 0 0,0-1 0 0 0,-1 0 0 0 0,1 1 0 0 0,0-1 0 0 0,0 0 0 0 0,-1 0 0 0 0,1 0 0 0 0,0 0 0 0 0,-1 0 0 0 0,1 0-3 0 0,4-10 13 0 0,-4 9-13 0 0,0 0 0 0 0,0-1 0 0 0,0 1 0 0 0,1 0 0 0 0,-1 0 0 0 0,0 0 0 0 0,1 0 0 0 0,0 0 0 0 0,0 0 0 0 0,-1 0 5 0 0,1 1-1 0 0,-1-1 0 0 0,1 0 0 0 0,-1 0 0 0 0,1-1 0 0 0,-1 1 0 0 0,1-2-4 0 0,3-16-25 0 0,-4 10-28 0 0,-1-1 0 0 0,0 1 0 0 0,-2-5 53 0 0,2 7-46 0 0,-1 0-1 0 0,1 0 0 0 0,0-1 1 0 0,1 1-1 0 0,0 0 1 0 0,0-1 46 0 0,4-7-87 0 0,-4 13 65 0 0,1 0 0 0 0,-1 0 0 0 0,-1-1 0 0 0,1 1-1 0 0,0 0 1 0 0,-1-1 0 0 0,1 1 0 0 0,-1-1 0 0 0,0 1 0 0 0,0 0-1 0 0,0-1 1 0 0,-1 1 0 0 0,0-1 22 0 0,-3-12-98 0 0,2 9 48 0 0,0 1 0 0 0,1-1 0 0 0,-1 1 1 0 0,1-1-1 0 0,1 1 0 0 0,-1-5 50 0 0,1-47-248 0 0,0-89-400 0 0,1 137 600 0 0,0-1-1 0 0,0 1 1 0 0,1-1 0 0 0,0 1 0 0 0,1 0 0 0 0,0-1 48 0 0,-1-3-101 0 0,-9-2 52 0 0,6 15 44 0 0,0 0 1 0 0,0 0-1 0 0,1-1 0 0 0,-1 1 1 0 0,0-1-1 0 0,1 1 0 0 0,-1 0 0 0 0,1-1 1 0 0,-1 1-1 0 0,1-1 0 0 0,0 0 1 0 0,0 1-1 0 0,-1-1 5 0 0,1-9-18 0 0,0-7 76 0 0,0 60 12 0 0,0 1 88 0 0,0 10 110 0 0,0 27 207 0 0,2-55-305 0 0,4 6 2 0 0,1-1 3 0 0,-6-6 1 0 0,-1 53 475 0 0,0-59-467 0 0,0 0 42 0 0,0-12-168 0 0,-1 0-1 0 0,0-1 1 0 0,0 1 0 0 0,-1-1-1 0 0,-1 4-57 0 0,1-3 51 0 0,1-1-1 0 0,-1 1 1 0 0,1-1 0 0 0,0 1-1 0 0,0 3-50 0 0,2 8 141 0 0,-1 2-23 0 0,-2-2-39 0 0,2-15-71 0 0,-1 0-1 0 0,1 0 1 0 0,-1 1 0 0 0,0-1-1 0 0,1 0 1 0 0,-1 0 0 0 0,-1 0-1 0 0,1 0 1 0 0,0 0 0 0 0,0 0-1 0 0,-1-1 1 0 0,1 1 0 0 0,-1 1-8 0 0,-2 0-79 0 0,1 1 76 0 0,-7 11 183 0 0,7-8-185 0 0,1-4-54 0 0,0 0-52 0 0,1 0-62 0 0,-1 0-71 0 0,1 0-70 0 0,0 0-86 0 0,0-1-1 0 0,0-1-66 0 0,1 1-58 0 0,0-1-51 0 0,-1 1-173 0 0,1 0-51 0 0,0 0-208 0 0,0 2-559 0 0</inkml:trace>
  <inkml:trace contextRef="#ctx0" brushRef="#br1" timeOffset="74020.27">26205 2761 10280 0 0,'0'0'230'0'0,"0"0"30"0"0,0 0 20 0 0,0 0-25 0 0,0 0-191 0 0,3 0-36 0 0,-1 0-48 0 0,0 0 59 0 0,0 0 57 0 0,1 0 41 0 0,6 1 419 0 0,-5-1-360 0 0,0 1-82 0 0,-3-1-104 0 0,1 1-38 0 0,11 10 396 0 0,-13-11-358 0 0,0 0 1 0 0,1 0-1 0 0,-1 0 1 0 0,0 1 0 0 0,0-1-1 0 0,0 0 1 0 0,1 0-1 0 0,-1 1 1 0 0,0-1-1 0 0,0 0 1 0 0,0 1-1 0 0,0-1 1 0 0,0 0-1 0 0,0 1 1 0 0,1-1-1 0 0,-1 0 1 0 0,0 1-1 0 0,0-1 1 0 0,0 0-1 0 0,0 0 1 0 0,0 1-1 0 0,0-1 1 0 0,0 0-1 0 0,0 1 1 0 0,0-1-1 0 0,-1 0-10 0 0,1 6 75 0 0,-1 15 100 0 0,5-5 21 0 0,-2-13-148 0 0,0 0 0 0 0,0 1 0 0 0,-1-1 1 0 0,0 1-1 0 0,1 0 0 0 0,-1 0 0 0 0,-1-1 1 0 0,1 1-1 0 0,0 0 0 0 0,-1 0 0 0 0,0 3-48 0 0,0 7 124 0 0,0 1 38 0 0,0 36 467 0 0,0-30-389 0 0,0 1-45 0 0,0 30 370 0 0,0-2-80 0 0,0 0-62 0 0,0 62 503 0 0,0-44-294 0 0,0-66-538 0 0,0-2-13 0 0,0 0-8 0 0,3 0-1 0 0,7 0 3 0 0,-7 0 10 0 0,-3 0 3 0 0,0 0 0 0 0,3-2-14 0 0,7-9-46 0 0,-6 6 30 0 0,-3-2-46 0 0,-1 1-2 0 0,11-13 43 0 0,-8 6-41 0 0,-3 11-12 0 0,1 0 0 0 0,-1 0 0 0 0,1-1 0 0 0,0 1 0 0 0,0 0 0 0 0,0 0 0 0 0,0-1 1 0 0,0 1-1 0 0,0 0 0 0 0,0 0 0 0 0,1 0 0 0 0,-1 1 0 0 0,1-1 0 0 0,-1 0 0 0 0,17-17 6 0 0,4-4-108 0 0,4 2-96 0 0,19-8-38 0 0,-42 28 229 0 0,-1 0 0 0 0,1 0-1 0 0,0 1 1 0 0,0-1 0 0 0,0 1 0 0 0,0-1 0 0 0,0 1 0 0 0,0 0 0 0 0,0 1 0 0 0,0-1 0 0 0,1 0 7 0 0,4 1-24 0 0,11-1-10 0 0,-12-1 13 0 0,-1 1 0 0 0,0 0 0 0 0,1 1 0 0 0,-1-1 0 0 0,0 1 0 0 0,1 1 21 0 0,-1 0-21 0 0,-1 0-1 0 0,1 1 1 0 0,0 0-1 0 0,-1 0 0 0 0,0 1 1 0 0,0 0-1 0 0,0 0 1 0 0,1 0 21 0 0,23 24-25 0 0,-26-25 30 0 0,-1-1-5 0 0,-1-1 0 0 0,1 0 0 0 0,-1 1 0 0 0,0 0 0 0 0,0-1 0 0 0,0 1 0 0 0,1 0 0 0 0,-2 0 0 0 0,1 0 0 0 0,0 0 0 0 0,1 6 0 0 0,-1 0 0 0 0,0 0 0 0 0,-1 1 0 0 0,0-1 0 0 0,-1 7 0 0 0,1 5 0 0 0,0-20 0 0 0,0 1 0 0 0,0-1 0 0 0,0 1 0 0 0,0-1 0 0 0,0 1 0 0 0,0-1 0 0 0,0 1 0 0 0,0-1 0 0 0,0 1 0 0 0,0-1 0 0 0,0 1 0 0 0,0-1 0 0 0,0 1 0 0 0,0-1 0 0 0,-1 1 0 0 0,1-1 0 0 0,0 1 0 0 0,0-1 0 0 0,0 0 0 0 0,-1 1 0 0 0,1-1 0 0 0,0 1 0 0 0,-1-1 0 0 0,1 0 0 0 0,0 1 0 0 0,-1-1 0 0 0,1 0 0 0 0,-1 1 0 0 0,1-1 0 0 0,0 0 0 0 0,-1 0 0 0 0,0 1 0 0 0,-5 3 0 0 0,0 9 0 0 0,5-10 4 0 0,0-1-1 0 0,-1 0 0 0 0,0 0 0 0 0,1 1 0 0 0,-1-1 0 0 0,0 0 0 0 0,0-1 0 0 0,0 1 0 0 0,-1 0-3 0 0,-5 4 35 0 0,-1-1 1 0 0,1 0-1 0 0,-4 1-35 0 0,7-4 18 0 0,4-1-14 0 0,-1-1-1 0 0,1 1 0 0 0,0-1 1 0 0,-1 0-1 0 0,1 1 0 0 0,-1-1 0 0 0,1 0 1 0 0,0 0-1 0 0,-1 0 0 0 0,0 0-3 0 0,-16 2 50 0 0,7 3-39 0 0,8-4-5 0 0,0 1-1 0 0,0-1 1 0 0,0 0 0 0 0,0 0-1 0 0,0 0 1 0 0,0-1-1 0 0,0 1 1 0 0,-1-1-1 0 0,1 0 1 0 0,-3 0-6 0 0,-3 0 24 0 0,-2 0-41 0 0,0 0-38 0 0,-2 0-34 0 0,-11 0-178 0 0,0 0-96 0 0,21 0 187 0 0,1 0 67 0 0,-3 0 33 0 0,0-2 63 0 0,2 1-20 0 0,1-1-58 0 0,0 0-85 0 0,-1 0-77 0 0,1 0-110 0 0,1 0 134 0 0,-1 1-35 0 0,1-1-38 0 0,-1 1-40 0 0,1 0 175 0 0,0 0-221 0 0,0 0-54 0 0,0 0-49 0 0,0 0-41 0 0,-1-1-154 0 0,1 1-42 0 0,-1-2-186 0 0,-2 0-501 0 0</inkml:trace>
  <inkml:trace contextRef="#ctx0" brushRef="#br1" timeOffset="74336.36">26552 3298 8984 0 0,'71'0'200'0'0,"-64"0"-149"0"0,-1 0 0 0 0,1 0-1 0 0,-1 1 1 0 0,0 0 0 0 0,1 0 0 0 0,-1 1 0 0 0,0 0 0 0 0,3 1-51 0 0,0 0 74 0 0,12 1 79 0 0,-5-5-68 0 0,-6 1-68 0 0,13 0 23 0 0,-4 0 82 0 0,0 0 89 0 0,4 0 93 0 0,-15-1-126 0 0,2-1 99 0 0,3-2 222 0 0,11-5 416 0 0,-15 5-554 0 0,-2 2-132 0 0,0-1-40 0 0,-1 1-49 0 0,-1 0-57 0 0,5-1 205 0 0,-2 0-70 0 0,2 0 23 0 0,10-7 176 0 0,-11 5-153 0 0,-1 0-35 0 0,10-4 142 0 0,2 0-53 0 0,-16 6-245 0 0,0 1-1 0 0,0-1 1 0 0,0 1-1 0 0,0-1 1 0 0,2-3-73 0 0,7-10 148 0 0,-10 11-114 0 0,-3 5-27 0 0,0-1 1 0 0,1 0 0 0 0,-1 1 0 0 0,0-1-1 0 0,0 0 1 0 0,1 1 0 0 0,-1-1 0 0 0,1 1-1 0 0,-1-1 1 0 0,1 1 0 0 0,-1-1 0 0 0,1 1 0 0 0,-1-1-1 0 0,1 1 1 0 0,-1-1 0 0 0,1 1 0 0 0,-1 0-1 0 0,1-1 1 0 0,0 1 0 0 0,-1 0 0 0 0,1 0-1 0 0,0-1-7 0 0,4-1 30 0 0,-5 2-25 0 0,1-1 0 0 0,0 1-1 0 0,-1 0 1 0 0,1-1-1 0 0,-1 1 1 0 0,1 0-1 0 0,-1-1 1 0 0,1 1-1 0 0,-1-1 1 0 0,1 1 0 0 0,-1 0-1 0 0,0-1 1 0 0,1 1-1 0 0,-1-1 1 0 0,1 0-1 0 0,-1 1 1 0 0,0-1-1 0 0,0 1 1 0 0,1-1-1 0 0,-1 1 1 0 0,0-1 0 0 0,0 0-1 0 0,0 1 1 0 0,0-1-1 0 0,1 0 1 0 0,-1 1-1 0 0,0-1 1 0 0,0 1-1 0 0,0-1 1 0 0,0 0 0 0 0,-1 1-1 0 0,1-1 1 0 0,0 0-1 0 0,0 1 1 0 0,0-1-1 0 0,0 1 1 0 0,-1-1-1 0 0,1 0 1 0 0,0 1-1 0 0,-1-1 1 0 0,1 1 0 0 0,0-1-1 0 0,-1 1 1 0 0,1-1-1 0 0,-1 1 1 0 0,1-1-1 0 0,0 1 1 0 0,-1 0-1 0 0,1-1 1 0 0,-1 1-1 0 0,0-1-4 0 0,1 1 3 0 0,0 0-1 0 0,0 0 0 0 0,0 0 0 0 0,0 0 0 0 0,0 0 0 0 0,0 0 0 0 0,0 0 0 0 0,0 0 0 0 0,-1 0 1 0 0,1 0-1 0 0,0 0 0 0 0,0 0 0 0 0,0 0 0 0 0,0-1 0 0 0,0 1 0 0 0,0 0 0 0 0,0 0 0 0 0,0 0 0 0 0,0 0 1 0 0,0 0-1 0 0,0 0 0 0 0,0 0 0 0 0,0 0 0 0 0,0-1 0 0 0,0 1 0 0 0,0 0 0 0 0,0 0 0 0 0,0 0 1 0 0,0 0-1 0 0,0 0 0 0 0,0 0 0 0 0,0-1 0 0 0,0 1 0 0 0,0 0 0 0 0,0 0 0 0 0,0 0 0 0 0,0 0 0 0 0,0 0 1 0 0,0 0-1 0 0,0 0 0 0 0,0-1 0 0 0,0 1 0 0 0,0 0 0 0 0,0 0 0 0 0,0 0 0 0 0,0 0 0 0 0,0 0 1 0 0,0 0-1 0 0,1 0 0 0 0,-1 0 0 0 0,0 0 0 0 0,0 0 0 0 0,0-1 0 0 0,0 1 0 0 0,0 0 0 0 0,0 0 0 0 0,0 0-2 0 0,1-1 10 0 0,0 1 0 0 0,0-1-1 0 0,0 0 1 0 0,0 0-1 0 0,0 0 1 0 0,-1 0-1 0 0,1 0 1 0 0,0 0 0 0 0,-1 0-1 0 0,1 0 1 0 0,-1-1-1 0 0,1 1 1 0 0,-1 0-1 0 0,1 0 1 0 0,-1 0 0 0 0,0-1-1 0 0,0 1 1 0 0,0 0-10 0 0,0-1 12 0 0,0 0 0 0 0,-1 0 1 0 0,0 0-1 0 0,1 1 0 0 0,-1-1 1 0 0,0 0-1 0 0,0 1 0 0 0,0-1 1 0 0,0 0-1 0 0,0 1 0 0 0,0-1 1 0 0,0 1-1 0 0,-1-1 0 0 0,1 1 1 0 0,-2-1-13 0 0,-7-9 26 0 0,3 8 51 0 0,-2 3-78 0 0,6 1 5 0 0,1-1-5 0 0,-23 2 26 0 0,15 2 47 0 0,3 6 59 0 0,-2 3 75 0 0,-2-3-36 0 0,2-2-61 0 0,-2 8 111 0 0,0-9-156 0 0,9-6-60 0 0,0 0 0 0 0,0 0 0 0 0,0 1-1 0 0,0-1 1 0 0,0 0 0 0 0,0 1 0 0 0,0-1 0 0 0,0 1 0 0 0,1 0 0 0 0,-1-1-1 0 0,1 1 1 0 0,-1 0 0 0 0,1 0 0 0 0,0 0 0 0 0,-1 2-4 0 0,-2 9 27 0 0,3-9-18 0 0,0 0 1 0 0,0 0-1 0 0,-1 0 1 0 0,1-1 0 0 0,-1 1-1 0 0,0 0 1 0 0,0-1 0 0 0,-1 1-10 0 0,-5 11 95 0 0,4 1 45 0 0,2-4 32 0 0,1-1 1 0 0,0 1 0 0 0,2 6-173 0 0,-1-10 68 0 0,1 2-40 0 0,4 1-74 0 0,2 3-40 0 0,-4-3 32 0 0,-2-7 26 0 0,0 0 1 0 0,1 1-1 0 0,-1-2 1 0 0,1 1-1 0 0,0 0 1 0 0,2 3 27 0 0,-3-6-4 0 0,0 1 1 0 0,0 0 0 0 0,1-1 0 0 0,-1 1 0 0 0,1-1 0 0 0,0 0 0 0 0,-1 1 0 0 0,1-1 0 0 0,0 0-1 0 0,1 0 4 0 0,2 2-1 0 0,-5-3 3 0 0,1 0 0 0 0,0 1 0 0 0,-1-1 1 0 0,1 0-1 0 0,0 0 0 0 0,-1 1 0 0 0,1-1 0 0 0,-1 1 0 0 0,1-1 1 0 0,-1 1-1 0 0,1-1 0 0 0,-1 1 0 0 0,1-1 0 0 0,-1 1 1 0 0,1-1-1 0 0,-1 1 0 0 0,0-1 0 0 0,1 1 0 0 0,-1 0 0 0 0,0-1 1 0 0,1 1-1 0 0,-1 0-2 0 0,2 4 13 0 0,-1-4-10 0 0,0 0-1 0 0,0 1 0 0 0,0-1 1 0 0,0 0-1 0 0,0 0 0 0 0,0 0 1 0 0,1 0-1 0 0,-1 0 1 0 0,0 0-1 0 0,1 0 0 0 0,-1-1 1 0 0,0 1-1 0 0,1 0 0 0 0,-1-1 1 0 0,1 1-1 0 0,-1-1 0 0 0,1 1 1 0 0,-1-1-1 0 0,1 0 0 0 0,-1 0 1 0 0,2 0-3 0 0,7 1 16 0 0,0-1 1 0 0,0 0 0 0 0,3-1-17 0 0,6 1 38 0 0,-10 0-133 0 0,-1 0 62 0 0,18 0 84 0 0,-15 0-86 0 0,-1 0-99 0 0,-5 0 15 0 0,0 0-41 0 0,1 0-46 0 0,-1 0-54 0 0,0 0-57 0 0,0 0-65 0 0,-2 0-38 0 0,0 0-67 0 0,0 0-58 0 0,1 0-51 0 0,-1 0-177 0 0,1 0-50 0 0,1 0-214 0 0,2 0-573 0 0</inkml:trace>
  <inkml:trace contextRef="#ctx0" brushRef="#br1" timeOffset="73103.98">24675 3077 8352 0 0,'0'0'190'0'0,"-3"0"28"0"0,3 0-207 0 0,-1 0 0 0 0,0 0 0 0 0,1 0 0 0 0,-1 0 0 0 0,1 0 0 0 0,-1 0 1 0 0,1 1-1 0 0,-1-1 0 0 0,0 0 0 0 0,1 0 0 0 0,-1 0 0 0 0,1 1 0 0 0,-1-1 0 0 0,1 0 1 0 0,-1 1-1 0 0,1-1 0 0 0,0 1 0 0 0,-1-1 0 0 0,1 0 0 0 0,-1 1 0 0 0,1-1 0 0 0,0 1 1 0 0,-1-1-1 0 0,1 1-11 0 0,-7 6 152 0 0,-3-5-115 0 0,9-2-38 0 0,-1 0 0 0 0,0 0 0 0 0,0 1 0 0 0,0-1 0 0 0,1 0 1 0 0,-1 1-1 0 0,0 0 0 0 0,1-1 0 0 0,-1 1 0 0 0,1 0 0 0 0,-1 0 0 0 0,1 0 1 0 0,-1 0-1 0 0,1 0 0 0 0,-1 0 0 0 0,1 0 0 0 0,0 1 0 0 0,0-1 1 0 0,-1 1 0 0 0,-5 5 29 0 0,-2-1 40 0 0,-1-2 188 0 0,-3 3 182 0 0,4 3-175 0 0,7-7-185 0 0,0 1-1 0 0,0-1 1 0 0,0 0 0 0 0,-1 1-1 0 0,0-1 1 0 0,0 0-1 0 0,0 0 1 0 0,0-1-1 0 0,0 1 1 0 0,0-1 0 0 0,-1 0-1 0 0,1 1 1 0 0,-1-1-1 0 0,0 0-78 0 0,-4 1 240 0 0,0 0-37 0 0,-1 1 4 0 0,-2 4 59 0 0,10-7-221 0 0,0 0-1 0 0,-1 1 1 0 0,1-1 0 0 0,0 0-1 0 0,0 1 1 0 0,0-1-1 0 0,0 1 1 0 0,0 0 0 0 0,0-1-1 0 0,0 2-44 0 0,-1 12 397 0 0,0-4-157 0 0,-4 1 12 0 0,0 1-17 0 0,4-2-23 0 0,2-2-82 0 0,0-1 48 0 0,0 12 291 0 0,0-16-357 0 0,0 0-33 0 0,0-2 130 0 0,0-2-28 0 0,5 1-23 0 0,0 0-51 0 0,0 1-28 0 0,2 2-19 0 0,0-1 46 0 0,-2-11 82 0 0,-3 7-160 0 0,0 1 1 0 0,-1-1 0 0 0,1 1 0 0 0,0-1 0 0 0,0 1 0 0 0,0 0-1 0 0,-1 0 1 0 0,1 0 0 0 0,0 0 0 0 0,0 0 0 0 0,1 0-29 0 0,0 0 66 0 0,3-2 108 0 0,7-6-90 0 0,2 4-40 0 0,-1 0-20 0 0,0-2-8 0 0,6-5 55 0 0,-4 2-52 0 0,-6 4-15 0 0,-8 4 1 0 0,1 0 1 0 0,-1 0-1 0 0,0 0 1 0 0,0-1 0 0 0,0 1-1 0 0,0-1 1 0 0,0 1-1 0 0,0-1 1 0 0,0 0-6 0 0,14-11 10 0 0,-11 11-10 0 0,-4 2 0 0 0,-1-1 0 0 0,1 1 0 0 0,0 0 0 0 0,-1-1 0 0 0,1 1 0 0 0,-1 0 0 0 0,1-1 0 0 0,0 1 0 0 0,-1-1 0 0 0,1 1 0 0 0,-1 0 0 0 0,1-1 0 0 0,-1 0 0 0 0,0 1 0 0 0,1-1 0 0 0,-1 1 0 0 0,1-1 0 0 0,-1 1 0 0 0,0-1 0 0 0,0 0 0 0 0,1 1 0 0 0,-1-1 0 0 0,2-4 0 0 0,25-43-21 0 0,-26 45-6 0 0,0 0 0 0 0,-1-1 0 0 0,1 0 0 0 0,-1 1 0 0 0,1-1 0 0 0,-1 1 0 0 0,0-1 0 0 0,-1 1 0 0 0,1-2 27 0 0,-1-3-64 0 0,1 5-32 0 0,0 3 1 0 0,0-3-1 0 0,0 3 89 0 0,0-1 1 0 0,0 0 0 0 0,0 1 0 0 0,0-1 0 0 0,0 0 0 0 0,1 1 0 0 0,-1-1 0 0 0,0 0 0 0 0,0 1 0 0 0,0-1 0 0 0,1 0 0 0 0,-1 1 0 0 0,0-1 0 0 0,1 1 0 0 0,-1-1 6 0 0,1 1-5 0 0,-1-1 0 0 0,1 1 0 0 0,-1 0 0 0 0,1-1 0 0 0,0 1-1 0 0,-1 0 1 0 0,1 0 0 0 0,0 0 0 0 0,-1-1 0 0 0,1 1 0 0 0,0 0 0 0 0,-1 0 0 0 0,1 0 0 0 0,0 0 0 0 0,0 0 5 0 0,1 0-91 0 0,-2 0 19 0 0,0 3 2 0 0,-5 12-63 0 0,1-5 62 0 0,3-4 71 0 0,5 11-11 0 0,-3-14 9 0 0,0 0 0 0 0,0 0 1 0 0,0 0-1 0 0,0 0 0 0 0,-1 0 1 0 0,1 0-1 0 0,-1 1 1 0 0,0-1 1 0 0,-1 13-50 0 0,1-11 49 0 0,-1-1 0 0 0,1 0 0 0 0,0 1 0 0 0,0-1-1 0 0,0 0 1 0 0,1 1 0 0 0,0-1 0 0 0,0 0 0 0 0,1 4 1 0 0,1-2 0 0 0,-1 0 0 0 0,2 0 0 0 0,-1 0 0 0 0,1 0 0 0 0,0 0 0 0 0,0 0 0 0 0,1 0 0 0 0,8 9 0 0 0,-11-10 0 0 0,-2-4 0 0 0,1 0 0 0 0,-1-1 0 0 0,0 1 0 0 0,1 0 0 0 0,-1-1 0 0 0,0 1 0 0 0,1-1 0 0 0,-1 1 0 0 0,1-1 0 0 0,-1 1 0 0 0,0-1 0 0 0,1 1 0 0 0,0-1 0 0 0,-1 1 0 0 0,1-1 0 0 0,-1 1 0 0 0,1-1 0 0 0,-1 0 0 0 0,1 1 0 0 0,0-1 0 0 0,-1 0 0 0 0,1 0 0 0 0,4 3 0 0 0,43 23 0 0 0,-33-23 0 0 0,-6-3-17 0 0,14 0 47 0 0,-10 0-85 0 0,-5 0-74 0 0,0 0-108 0 0,-8 0 228 0 0,0 0 1 0 0,0 0-1 0 0,0 0 1 0 0,0 0 0 0 0,0 0-1 0 0,0 0 1 0 0,0 0 0 0 0,1 0-1 0 0,-1 0 1 0 0,0 0 0 0 0,0 0-1 0 0,0 0 1 0 0,0 0 0 0 0,0 0-1 0 0,0 0 1 0 0,0 0 0 0 0,0 0-1 0 0,0 0 1 0 0,0 0 0 0 0,1 0-1 0 0,-1 0 1 0 0,0 0-1 0 0,0 0 1 0 0,0 0 0 0 0,0 0-1 0 0,0 0 1 0 0,0-1 0 0 0,0 1-1 0 0,0 0 1 0 0,0 0 0 0 0,0 0-1 0 0,0 0 1 0 0,0 0 0 0 0,0 0-1 0 0,0 0 1 0 0,1 0 0 0 0,-1 0-1 0 0,0 0 1 0 0,0 0 0 0 0,0 0-1 0 0,0-1 1 0 0,0 1-1 0 0,0 0 1 0 0,0 0 0 0 0,0 0-1 0 0,0 0 1 0 0,0 0 0 0 0,0 0-1 0 0,0 0 1 0 0,0 0 0 0 0,0 0-1 0 0,0 0 1 0 0,0-1 0 0 0,0 1-1 0 0,0 0 1 0 0,0 0 0 0 0,-1 0 8 0 0,1-13-508 0 0</inkml:trace>
  <inkml:trace contextRef="#ctx0" brushRef="#br1" timeOffset="73489.12">24990 3156 9728 0 0,'0'0'222'0'0,"3"2"30"0"0,-2 0-221 0 0,1-1-1 0 0,-1 1 1 0 0,0-1-1 0 0,0 1 1 0 0,0 0-1 0 0,0-1 1 0 0,0 1-1 0 0,-1 0 1 0 0,1-1-1 0 0,0 1 1 0 0,-1 0-1 0 0,0 0 1 0 0,1 0-1 0 0,-1 0 1 0 0,0 0-31 0 0,1 6 61 0 0,-1 1-38 0 0,0-7-25 0 0,0-1 1 0 0,0 1-1 0 0,1-1 1 0 0,-1 1-1 0 0,0 0 1 0 0,1-1-1 0 0,-1 1 1 0 0,1-1 0 0 0,0 0-1 0 0,-1 1 1 0 0,1-1-1 0 0,0 1 1 0 0,0-1-1 0 0,0 0 1 0 0,0 0-1 0 0,0 1 1 0 0,0-1-1 0 0,0 0 1 0 0,1 1 1 0 0,6 7 37 0 0,-1 3 71 0 0,-5-6 1 0 0,-1 1 34 0 0,1 6 208 0 0,1-5-106 0 0,0-1 59 0 0,9 12 745 0 0,-8-10-620 0 0,1-2-98 0 0,-2 1-33 0 0,1-2-66 0 0,-1 2-13 0 0,2 2 63 0 0,-4-8-445 0 0,0 0 105 0 0,-1 0 94 0 0,1 0 81 0 0,-1 1 116 0 0,0 0 82 0 0,1 1 143 0 0,-1 1 322 0 0,0-2-119 0 0,0-2-249 0 0,-1-1-104 0 0,1 0-44 0 0,0-1-13 0 0,0-1-109 0 0,0 0-119 0 0,0 1-36 0 0,0-2-37 0 0,0 1-42 0 0,0-5 100 0 0,0 4 0 0 0,-1 1 1 0 0,1 0-1 0 0,0 0 0 0 0,1 0 0 0 0,-1 0 1 0 0,0 0-1 0 0,0-1 0 0 0,1 1 0 0 0,0 0 0 0 0,0-1-8 0 0,4-5 15 0 0,-4 7-11 0 0,-1-1-1 0 0,1 1 1 0 0,0 0 0 0 0,0-1 0 0 0,0 0 0 0 0,-1 1 0 0 0,1-1 0 0 0,-1 1 0 0 0,1-1 0 0 0,-1 1 0 0 0,0-1 0 0 0,1 0 0 0 0,-1 1 0 0 0,0-1-4 0 0,0-2 1 0 0,1 1 0 0 0,0-1-1 0 0,0 1 1 0 0,0 0 0 0 0,0 0 0 0 0,0-1 0 0 0,1 1 0 0 0,-1 0 0 0 0,1 0 0 0 0,0 0 0 0 0,0 1 0 0 0,0-1-1 0 0,10-17-1 0 0,-10 2-12 0 0,1-1-47 0 0,-1 15 44 0 0,0-1 0 0 0,0 0 0 0 0,0 1 0 0 0,0 0 0 0 0,1-1 16 0 0,-2 4-9 0 0,1-1 1 0 0,-1 0-1 0 0,0 1 0 0 0,0 0 1 0 0,1-1-1 0 0,-1 1 0 0 0,1 0 1 0 0,-1 0-1 0 0,1-1 0 0 0,0 1 9 0 0,22-9-191 0 0,-1-1-26 0 0,-5 3 92 0 0,-15 7 112 0 0,0 0-1 0 0,0 0 0 0 0,0 0 0 0 0,0 1 1 0 0,0 0-1 0 0,1-1 0 0 0,1 1 14 0 0,-3 0-7 0 0,-1 0 1 0 0,1 0-1 0 0,0 0 0 0 0,-1 1 1 0 0,1-1-1 0 0,0 0 0 0 0,-1 1 0 0 0,1-1 1 0 0,0 1-1 0 0,-1-1 0 0 0,1 1 1 0 0,-1 0-1 0 0,1 0 0 0 0,-1 0 1 0 0,1 0 6 0 0,6 4-31 0 0,2 0-8 0 0,-7-4 36 0 0,-1 0 0 0 0,0 0 1 0 0,1 0-1 0 0,-1 1 0 0 0,0-1 1 0 0,0 0-1 0 0,0 1 0 0 0,0 0 0 0 0,0 0 3 0 0,15 14-76 0 0,19 14 76 0 0,-13-13 4 0 0,-20-15-4 0 0,0 0 0 0 0,0 1 0 0 0,0-1 0 0 0,-1 1 0 0 0,1 0 0 0 0,-1 0 0 0 0,1 0 0 0 0,-1 0 0 0 0,0 0 0 0 0,0 1 0 0 0,0 0 0 0 0,0 0 0 0 0,1 1 0 0 0,0-1 0 0 0,0 0 0 0 0,0 0 0 0 0,3 3 0 0 0,-5-5 0 0 0,1-1 0 0 0,-1 1 0 0 0,1 0 0 0 0,-1 0 0 0 0,0 0 0 0 0,0 0 0 0 0,0 0 0 0 0,0 0 0 0 0,0 1 0 0 0,0-1 0 0 0,-1 0 0 0 0,1 0 0 0 0,6 17 0 0 0,5-7 0 0 0,-10-10 0 0 0,0 0 0 0 0,0 0 0 0 0,-1 0 0 0 0,1 0 0 0 0,0 0 0 0 0,-1 0 0 0 0,1 0 0 0 0,-1 1 0 0 0,1 0 0 0 0,24 28 0 0 0,-23-26-2 0 0,-3-4 2 0 0,0 0-1 0 0,0-1 0 0 0,1 1 1 0 0,-1-1-1 0 0,0 1 0 0 0,1 0 1 0 0,-1-1-1 0 0,0 1 0 0 0,1-1 1 0 0,-1 1-1 0 0,1-1 0 0 0,-1 1 1 0 0,1-1-1 0 0,-1 1 0 0 0,1-1 0 0 0,-1 0 1 0 0,1 1-1 0 0,0-1 0 0 0,-1 0 1 0 0,1 1-1 0 0,0-1 0 0 0,0 0 1 0 0,4 3-21 0 0,0 1-82 0 0,3 7 16 0 0,-5-5-34 0 0,-1-3 1 0 0,1-1-57 0 0,-1-1 22 0 0,0 0-35 0 0,1-1-37 0 0,0 1-41 0 0,-1-1 9 0 0,-1 0-40 0 0,2 0-400 0 0,-1 0 98 0 0,0 0-53 0 0,1 0-769 0 0,-1 0-603 0 0,-1 0-1150 0 0</inkml:trace>
  <inkml:trace contextRef="#ctx0" brushRef="#br1" timeOffset="70213.63">20273 3219 9384 0 0,'0'0'208'0'0,"0"0"33"0"0,0 0 16 0 0,1 0-106 0 0,1 0-78 0 0,1 0-43 0 0,2 0-17 0 0,16 0 76 0 0,-14 0 132 0 0,2 1 43 0 0,25-1 911 0 0,-21-4-716 0 0,-5-1-282 0 0,-7 4-151 0 0,1 1 1 0 0,-1-1-1 0 0,1 0 0 0 0,-1 0 0 0 0,1 0 0 0 0,-1 1 1 0 0,1-1-1 0 0,-1 1 0 0 0,1-1 0 0 0,0 1 0 0 0,-1 0 1 0 0,1-1-1 0 0,0 1 0 0 0,-1 0-26 0 0,13-2 172 0 0,-4-4-43 0 0,0 1-50 0 0,4 2-56 0 0,-9 3-40 0 0,6 0 78 0 0,-7 0-93 0 0,0 0-83 0 0,-2 0 16 0 0,0 0-34 0 0,1 0-60 0 0,-1 0-52 0 0,0 0-58 0 0,1 0-65 0 0,-1 0-69 0 0,0 0-77 0 0,1 0-82 0 0,-1 0-87 0 0,4 0-959 0 0,4 0-938 0 0</inkml:trace>
  <inkml:trace contextRef="#ctx0" brushRef="#br1" timeOffset="70533.53">20936 2967 7856 0 0,'0'0'174'0'0,"0"0"29"0"0,-3 0 13 0 0,-4-2-95 0 0,3-3-47 0 0,-1-2-46 0 0,5 7-28 0 0,-1 0 0 0 0,0-1 0 0 0,0 1 0 0 0,1 0 0 0 0,-1-1 0 0 0,0 1 0 0 0,0 0 0 0 0,0 0 0 0 0,0 0 0 0 0,0 0 0 0 0,1 0 0 0 0,-1 0 0 0 0,0 0 0 0 0,-1 0 0 0 0,-7 0 44 0 0,1 1 74 0 0,-1 0 133 0 0,7 0-189 0 0,0 0-1 0 0,1-1 0 0 0,-1 1 0 0 0,0 0 1 0 0,1-1-1 0 0,-1 1 0 0 0,1 0 1 0 0,0 0-1 0 0,-1 0 0 0 0,1 1 1 0 0,0-1-62 0 0,-1 0 233 0 0,1 0-43 0 0,-1 0-38 0 0,1 0-35 0 0,0-1-13 0 0,-1 0-36 0 0,-2 0 14 0 0,0 0-23 0 0,2 1 66 0 0,-3 2 9 0 0,-3 1 168 0 0,-1 0-1 0 0,0 2 1 0 0,-2 1-302 0 0,0 3 258 0 0,4 1-43 0 0,4-6-132 0 0,3-5-65 0 0,0 1 0 0 0,0 0 0 0 0,-1-1 0 0 0,1 1 1 0 0,0 0-1 0 0,-1-1 0 0 0,1 1 0 0 0,-1-1 0 0 0,1 1 0 0 0,0-1 0 0 0,-1 1 0 0 0,1-1 0 0 0,-1 1 0 0 0,1-1 0 0 0,-1 1 0 0 0,0-1 0 0 0,1 0 0 0 0,-1 1 0 0 0,1-1 0 0 0,-1 0 0 0 0,0 1 1 0 0,0-1-19 0 0,-4 2 69 0 0,-6 10 173 0 0,-3 14 204 0 0,10-19-317 0 0,-2 5 131 0 0,1-1-50 0 0,1-2-57 0 0,0 4 110 0 0,4 9 27 0 0,1-10-149 0 0,2 1 9 0 0,2-3-33 0 0,0-2-46 0 0,0 3-1 0 0,-5-10-65 0 0,0 1-1 0 0,1-1 0 0 0,-1 0 1 0 0,1 0-1 0 0,-1 0 0 0 0,1 0 1 0 0,-1 0-1 0 0,1 0 0 0 0,0 0 1 0 0,0 0-1 0 0,-1 0 1 0 0,1 0-1 0 0,0-1 0 0 0,0 1 1 0 0,0 0-1 0 0,0 0 0 0 0,0-1 1 0 0,1 1-5 0 0,11 5 27 0 0,-8 4 47 0 0,20 4 36 0 0,-21-12-97 0 0,5 1-1 0 0,16-3 71 0 0,-9 0-71 0 0,-6 0 41 0 0,3 0-51 0 0,2 0-49 0 0,0 0-46 0 0,1 0-44 0 0,-2 0-41 0 0,-1 0-38 0 0,-4 0-35 0 0,9 0-242 0 0</inkml:trace>
  <inkml:trace contextRef="#ctx0" brushRef="#br1" timeOffset="70871.57">21157 3172 7424 0 0,'0'0'166'0'0,"0"0"29"0"0,2 0 12 0 0,11 0-34 0 0,3-3-138 0 0,-8-2-29 0 0,-3 2 38 0 0,0 0 50 0 0,1 2 68 0 0,2 0 86 0 0,3-1 171 0 0,1-4 70 0 0,1 0-3 0 0,-2 4-72 0 0,0 0-78 0 0,2-4 21 0 0,-5 1-156 0 0,8-3 252 0 0,0 0-62 0 0,0 0-52 0 0,-1 0-42 0 0,16 3 319 0 0,-18-5-422 0 0,-10 6-51 0 0,-2 0-75 0 0,-2-4-14 0 0,1 8-33 0 0,0 0-19 0 0,0 0 0 0 0,0 0 0 0 0,0 0 0 0 0,0-1 0 0 0,0 1 0 0 0,0 0-1 0 0,0 0 1 0 0,0 0 0 0 0,0 0 0 0 0,0 0 0 0 0,0 0 0 0 0,0 0 0 0 0,0 0 0 0 0,0 0 0 0 0,0 0 0 0 0,0-1 0 0 0,0 1 0 0 0,0 0 0 0 0,0 0 0 0 0,0 0 0 0 0,0 0 0 0 0,0 0 0 0 0,0 0 0 0 0,0 0 0 0 0,0 0 0 0 0,0 0 0 0 0,0 0 0 0 0,0 0 0 0 0,0-1 0 0 0,1 1 0 0 0,-1 0 0 0 0,0 0 0 0 0,0 0 0 0 0,0 0 0 0 0,0 0 0 0 0,0 0 0 0 0,0 0 0 0 0,0 0 0 0 0,0 0 0 0 0,0 0 0 0 0,0 0 0 0 0,0 0 0 0 0,1 0 0 0 0,-1 0 0 0 0,0 0 0 0 0,0 0 0 0 0,0 0 0 0 0,0 0 0 0 0,0 0 0 0 0,0 0 0 0 0,0 0 0 0 0,0 0 0 0 0,0 0 0 0 0,0 0 0 0 0,1 0 0 0 0,-1 0 0 0 0,0 0-2 0 0,13-2 33 0 0,-12 1-28 0 0,0 0 0 0 0,0 0 0 0 0,1 1 0 0 0,-1-1 0 0 0,0 0 0 0 0,0 0 0 0 0,0 0 0 0 0,-1 0 0 0 0,1 0 0 0 0,0 0 0 0 0,0-1 0 0 0,0 0-5 0 0,-1 2 5 0 0,1-1-1 0 0,-1 0 1 0 0,0 1 0 0 0,0-1-1 0 0,1 0 1 0 0,-1 0 0 0 0,0 1-1 0 0,0-1 1 0 0,0 0-1 0 0,0 0 1 0 0,0 0 0 0 0,0 1-1 0 0,0-1 1 0 0,0 0 0 0 0,-1 0-1 0 0,1 1 1 0 0,0-1-1 0 0,0 0 1 0 0,-1 1 0 0 0,1-1-1 0 0,-1 0-4 0 0,-8-11 64 0 0,9 11-57 0 0,-6-3 68 0 0,1 4-46 0 0,0-1-14 0 0,-1-9-4 0 0,6 9-11 0 0,0 1 0 0 0,-1 0 1 0 0,1 0-1 0 0,-1 0 1 0 0,1-1-1 0 0,-1 1 0 0 0,1 0 1 0 0,-1 0-1 0 0,1 0 1 0 0,-1 0-1 0 0,1 0 0 0 0,-1 0 1 0 0,1 0-1 0 0,-1 0 1 0 0,1 0-1 0 0,-1 0 1 0 0,1 0-1 0 0,-1 0 0 0 0,1 0 1 0 0,-1 0-1 0 0,1 0 1 0 0,-1 1-1 0 0,1-1 0 0 0,-1 0 1 0 0,1 0-1 0 0,-1 1 0 0 0,-28 12 56 0 0,28-13-57 0 0,0 1 1 0 0,0-1 0 0 0,0 0-1 0 0,0 1 1 0 0,1-1 0 0 0,-1 1-1 0 0,0-1 1 0 0,0 1 0 0 0,1-1-1 0 0,-1 1 1 0 0,0 0 0 0 0,1-1-1 0 0,-1 1 1 0 0,0 1 0 0 0,-21 20 3 0 0,18-17-3 0 0,-1 0 0 0 0,1 0 0 0 0,0 1 0 0 0,1-1 0 0 0,-1 1 0 0 0,1 0 0 0 0,0-1 0 0 0,-1 1 0 0 0,0-1 0 0 0,-1 0 0 0 0,1 0 0 0 0,2-4 0 0 0,1 1 0 0 0,-1 0 0 0 0,1 0 0 0 0,0 0 0 0 0,-1 0 0 0 0,1 0 0 0 0,0 0 0 0 0,0 0 0 0 0,0 0 0 0 0,1 1 0 0 0,-1-1 0 0 0,1 0 0 0 0,-1 1 0 0 0,1-1 0 0 0,-3 11 0 0 0,-4 0 0 0 0,6-12 0 0 0,0 1 0 0 0,1-1 0 0 0,-1 1 0 0 0,0-1 0 0 0,1 1 0 0 0,-1-1 0 0 0,1 1 0 0 0,-1 0 0 0 0,1-1 0 0 0,0 1 0 0 0,-1 0 0 0 0,1-1 0 0 0,0 1 0 0 0,0 0 0 0 0,0 59 0 0 0,0-60 0 0 0,1 1 0 0 0,-1 0 0 0 0,0-1 0 0 0,0 1 0 0 0,1-1 0 0 0,-1 1 0 0 0,1 0 0 0 0,-1-1 0 0 0,1 1 0 0 0,0-1 0 0 0,0 1 0 0 0,0-1 0 0 0,-1 0 0 0 0,2 1 0 0 0,3 6 0 0 0,-3-3 0 0 0,-2-4 1 0 0,0-1-1 0 0,1 1 0 0 0,-1 0 1 0 0,0-1-1 0 0,1 1 0 0 0,-1-1 0 0 0,0 1 1 0 0,1 0-1 0 0,-1-1 0 0 0,1 1 1 0 0,-1-1-1 0 0,1 1 0 0 0,-1-1 0 0 0,1 0 1 0 0,-1 1-1 0 0,1-1 0 0 0,-1 1 1 0 0,1-1-1 0 0,0 0 0 0 0,-1 0 0 0 0,1 1 1 0 0,0-1-1 0 0,4 2 9 0 0,3 3 22 0 0,-7-4-24 0 0,1 0 1 0 0,-1 0-1 0 0,0 0 1 0 0,1 0-1 0 0,-1 0 1 0 0,1-1-1 0 0,0 1 1 0 0,-1-1-1 0 0,1 1 1 0 0,0-1-1 0 0,-1 0 1 0 0,1 0 0 0 0,0 1-1 0 0,-1-1 1 0 0,2 0-8 0 0,6 0 22 0 0,-6 1-13 0 0,0-1 0 0 0,0 0-1 0 0,0 0 1 0 0,0 0-1 0 0,0 0 1 0 0,0 0-1 0 0,0-1 1 0 0,-1 1 0 0 0,1-1-1 0 0,0 0 1 0 0,1 0-9 0 0,14-10 11 0 0,8 6 1 0 0,-4-5 36 0 0,-10 6-40 0 0,4-1-40 0 0,3-5-79 0 0,-11 6 24 0 0,14-3 10 0 0,-15 5-6 0 0,1 0-69 0 0,0 0-96 0 0,-5 0 81 0 0,1 0-34 0 0,1-1-163 0 0,0 0-78 0 0,0-1-68 0 0,-1 1-56 0 0,2-1-163 0 0,-2 0-44 0 0,5 0-971 0 0,1 3-990 0 0</inkml:trace>
  <inkml:trace contextRef="#ctx0" brushRef="#br1" timeOffset="71287.53">21788 3030 6448 0 0,'-3'0'190'0'0,"2"0"-178"0"0,1 0 0 0 0,-1 0 0 0 0,0 0 0 0 0,1 0 0 0 0,-1 0 0 0 0,0 0 0 0 0,1 0 0 0 0,-1 0 0 0 0,0 0 0 0 0,1 1 0 0 0,-1-1 0 0 0,0 0 0 0 0,1 1 0 0 0,-1-1 0 0 0,1 0-12 0 0,-1 1 3 0 0,1 0 0 0 0,-1 0-1 0 0,1-1 1 0 0,0 1 0 0 0,0 0-1 0 0,-1 0 1 0 0,1 0 0 0 0,0-1-1 0 0,0 1 1 0 0,0 0 0 0 0,0 0-1 0 0,0 0 1 0 0,0 0 0 0 0,0 0-3 0 0,1 7 42 0 0,0-2 74 0 0,2-1 57 0 0,0 0 41 0 0,4 10 467 0 0,-6-6-417 0 0,-2 2 362 0 0,1 3 14 0 0,0-5-241 0 0,1-2-98 0 0,1-1-36 0 0,3 2 18 0 0,1 2 107 0 0,-3 4 94 0 0,-1-4-62 0 0,3-5-38 0 0,-4-4-357 0 0,0-1 0 0 0,-1 1 0 0 0,1-1-1 0 0,-1 0 1 0 0,1 1 0 0 0,-1-1 0 0 0,1 1 0 0 0,-1-1 0 0 0,0 1 0 0 0,1 0 0 0 0,-1-1 0 0 0,1 1 0 0 0,-1-1 0 0 0,0 1 0 0 0,0 0-1 0 0,1-1 1 0 0,-1 1 0 0 0,0 0 0 0 0,0-1 0 0 0,0 1 0 0 0,0 0 0 0 0,0-1 0 0 0,0 1 0 0 0,0 0 0 0 0,0-1 0 0 0,0 1-27 0 0,2 19 563 0 0,0-9-227 0 0,2-4-98 0 0,1 0-50 0 0,-2-4 215 0 0,-3-2-215 0 0,0 1-42 0 0,0 0 46 0 0,0 0-105 0 0,0 2-11 0 0,0-2 20 0 0,3 3 227 0 0,7 5-31 0 0,-7-7-5 0 0,-3-3-4 0 0,0 0-24 0 0,0 0-17 0 0,0 0-2 0 0,0 0-8 0 0,0 0-32 0 0,0 0-9 0 0,0 0-6 0 0,-3-3-19 0 0,-4-5-103 0 0,6 7-59 0 0,1-1 0 0 0,-1 1 0 0 0,0 0 0 0 0,1-1 0 0 0,-1 1 0 0 0,1 0 0 0 0,-1-1 0 0 0,1 1-1 0 0,0-1 1 0 0,-1 1 0 0 0,1-2-4 0 0,3-2 64 0 0,9-14-14 0 0,-10 15-39 0 0,0 0 1 0 0,0 0-1 0 0,1 0 1 0 0,-1 1-1 0 0,4-4-11 0 0,15-17 50 0 0,5-12-47 0 0,-20 28-4 0 0,1 0 0 0 0,-1 1 0 0 0,1 0-1 0 0,1 1 1 0 0,-1-1 0 0 0,1 1-1 0 0,0 1 1 0 0,4-2 1 0 0,-5 2-11 0 0,-1 1-33 0 0,1 0-1 0 0,-1 0 1 0 0,1 0-1 0 0,0 1 0 0 0,0 0 1 0 0,0 0-1 0 0,1 1 45 0 0,12-2-61 0 0,3 3 38 0 0,-16 1-10 0 0,-5 0 22 0 0,0 0 0 0 0,0 0 1 0 0,0 0-1 0 0,0 0 0 0 0,1 0 1 0 0,-1 0-1 0 0,0 1 0 0 0,0-1 1 0 0,0 1-1 0 0,1 0 11 0 0,39 23-51 0 0,-19-3 14 0 0,-12-5 42 0 0,-6-6-5 0 0,-4-8 0 0 0,0 1 0 0 0,0-1 0 0 0,0 0 0 0 0,1 0 0 0 0,-1 0 0 0 0,1 0 0 0 0,-1 0 0 0 0,1 0 0 0 0,0 0 0 0 0,-1-1 0 0 0,1 1 0 0 0,-1-1 0 0 0,0 1 0 0 0,1-1 0 0 0,-1 1 0 0 0,0 0 0 0 0,0 0 0 0 0,0-1 0 0 0,0 1 0 0 0,-1 0 0 0 0,1 1 0 0 0,1 26 0 0 0,-2-26 0 0 0,0 0 0 0 0,0 0 0 0 0,1-1 0 0 0,-1 1 0 0 0,0 0 0 0 0,1 0 0 0 0,0 1 0 0 0,3 0 1 0 0,0 2 9 0 0,-9 21 33 0 0,5-25-41 0 0,0 0 0 0 0,1 1 0 0 0,-1-1 0 0 0,1 0-1 0 0,0 1 1 0 0,-1-1 0 0 0,1 0 0 0 0,0 0 0 0 0,0 0 0 0 0,1 1 0 0 0,0 0-2 0 0,11 16 53 0 0,-12-17-45 0 0,0 0-1 0 0,-1 1 1 0 0,1-1-1 0 0,-1 0 1 0 0,0 1-1 0 0,1-1 1 0 0,-1 0-1 0 0,0 1 1 0 0,-1 1-8 0 0,1 0 7 0 0,0-2 25 0 0,0-2-80 0 0,-6 0-76 0 0,-1 0 53 0 0,4 0-63 0 0,3 0-130 0 0,0 0-59 0 0,0 0-12 0 0,0 0 122 0 0,0 0 34 0 0,0 0-46 0 0,3 0-176 0 0,1 0 163 0 0,2-3-212 0 0,-5 2 282 0 0,0-1-41 0 0,-1 1 26 0 0,1-1-33 0 0,-1 0-40 0 0,0 0-44 0 0,0 1-242 0 0,0 0-111 0 0,0 0 104 0 0,1 1-42 0 0,1-2-681 0 0,2-2-579 0 0,5-5-892 0 0</inkml:trace>
  <inkml:trace contextRef="#ctx0" brushRef="#br1" timeOffset="71587.18">22561 2777 8232 0 0,'0'0'182'0'0,"0"0"29"0"0,0 0 14 0 0,0 3-27 0 0,0 1-194 0 0,2 0 51 0 0,0-2 44 0 0,1 0 36 0 0,2 2 178 0 0,-5-3-275 0 0,1 0 0 0 0,-1-1-1 0 0,1 1 1 0 0,-1 0-1 0 0,0-1 1 0 0,0 1 0 0 0,1 0-1 0 0,-1 0 1 0 0,0-1-1 0 0,0 1 1 0 0,0 0 0 0 0,1 0-1 0 0,-1-1 1 0 0,0 1-1 0 0,0 1-37 0 0,-1-2 25 0 0,1 1 0 0 0,0-1-1 0 0,0 1 1 0 0,0-1-1 0 0,0 1 1 0 0,0-1 0 0 0,0 1-1 0 0,0-1 1 0 0,0 1-1 0 0,1-1 1 0 0,-1 1 0 0 0,0-1-1 0 0,0 1 1 0 0,0-1-1 0 0,0 1 1 0 0,1-1 0 0 0,-1 1-1 0 0,0-1 1 0 0,0 1-1 0 0,1-1 1 0 0,-1 0 0 0 0,0 1-1 0 0,1-1 1 0 0,-1 0-1 0 0,1 1 1 0 0,-1-1 0 0 0,0 0-1 0 0,1 1 1 0 0,-1-1-25 0 0,8 8 476 0 0,-6-2-355 0 0,-2 1 35 0 0,0 11 237 0 0,-1 0 31 0 0,1-15-308 0 0,0 1 1 0 0,1 0-1 0 0,-1 0 1 0 0,1-1-1 0 0,0 1 1 0 0,0 1-117 0 0,9 24 439 0 0,-4 0 1 0 0,-1-14-143 0 0,0-2-41 0 0,-2 9 67 0 0,-3 7 115 0 0,0 44 694 0 0,0-46-799 0 0,0-22-264 0 0,1 0 0 0 0,0 1-1 0 0,0-1 1 0 0,0 0-1 0 0,2 4-68 0 0,4 14 233 0 0,-5-8-123 0 0,-1-1-23 0 0,6 0-14 0 0,-6-13-66 0 0,0 0 0 0 0,0 1 1 0 0,-1-1-1 0 0,1 1 0 0 0,0-1 0 0 0,-1 1 1 0 0,1-1-1 0 0,-1 1 0 0 0,1 0 1 0 0,-1-1-1 0 0,0 1 0 0 0,0-1 0 0 0,0 2-7 0 0,1-1 5 0 0,-1 0 0 0 0,0-1-1 0 0,0 1 1 0 0,0 0 0 0 0,1-1-1 0 0,-1 1 1 0 0,1-1 0 0 0,0 1-1 0 0,-1-1 1 0 0,1 1 0 0 0,0-1-1 0 0,0 1 1 0 0,0-1 0 0 0,0 1-5 0 0,4 6 12 0 0,-3 5 54 0 0,-2-5 10 0 0,0-3-80 0 0,0-2 0 0 0,0-1-61 0 0,0-2-6 0 0,0 0-21 0 0,0 0-53 0 0,0 0-147 0 0,0 0-264 0 0,0 0-18 0 0</inkml:trace>
  <inkml:trace contextRef="#ctx0" brushRef="#br1" timeOffset="71756.1">22435 3124 10000 0 0,'-3'0'65'0'0,"-2"0"-7"0"0,2 0 14 0 0,2 0 69 0 0,-1 0 107 0 0,7 0-186 0 0,1-2-23 0 0,-4-2-27 0 0,4-3 60 0 0,-3 6 11 0 0,4-1-48 0 0,-4 2 19 0 0,1 0 57 0 0,2 0 118 0 0,-2 1-65 0 0,0-1 40 0 0,2 0-41 0 0,6 1 61 0 0,-3-1-38 0 0,-1-1 10 0 0,-1-2 51 0 0,3-2-52 0 0,-2 2-42 0 0,-5 2-106 0 0,0 0 0 0 0,0 0 0 0 0,1 0 0 0 0,-1 1 0 0 0,0-1 0 0 0,0 1 0 0 0,2 0-47 0 0,12-2 247 0 0,-9 0-151 0 0,2-2 6 0 0,5-1 24 0 0,11-2 29 0 0,4 0-23 0 0,-4 0 12 0 0,3-4-44 0 0,-1 6-68 0 0,-6-6 16 0 0,-15 9-59 0 0,-1 2-53 0 0,-3-1-12 0 0,1 1-38 0 0,-1-1-43 0 0,0 0-51 0 0,-1 0-39 0 0,1 0-46 0 0,-1 0-42 0 0,1-1-38 0 0,-1 1-102 0 0,1-1-38 0 0,3-1-593 0 0,4 1-653 0 0,9 2-1010 0 0</inkml:trace>
  <inkml:trace contextRef="#ctx0" brushRef="#br1" timeOffset="101919.38">18964 4039 9616 0 0,'0'0'216'0'0,"0"3"32"0"0,0 7 12 0 0,0-7-106 0 0,2-3-79 0 0,8 2-29 0 0,-10-1-46 0 0,0-1 1 0 0,1 1 0 0 0,-1-1-1 0 0,0 1 1 0 0,0-1 0 0 0,1 1-1 0 0,-1 0 1 0 0,0-1 0 0 0,0 1-1 0 0,0-1 1 0 0,0 1 0 0 0,0 0-1 0 0,0-1 1 0 0,1 1 0 0 0,-1-1-1 0 0,-1 1 1 0 0,1 0-1 0 0,0 1-1 0 0,0 0 0 0 0,1-1 0 0 0,-1 1-1 0 0,0 0 1 0 0,0 0 0 0 0,1-1 0 0 0,-1 1 0 0 0,1 0 0 0 0,0 1 1 0 0,4 5 27 0 0,0 0 48 0 0,5 7 181 0 0,10 17 411 0 0,-12-14-460 0 0,2 1 122 0 0,5 1 50 0 0,9 13 253 0 0,-22-31-572 0 0,-1 1 0 0 0,0 0 1 0 0,1 0-1 0 0,-1 0 0 0 0,0 0 0 0 0,0 0 0 0 0,-1 0 1 0 0,1 0-1 0 0,-1 0 0 0 0,1 0 0 0 0,-1 1-60 0 0,3 11 378 0 0,7-1 58 0 0,-8-12-237 0 0,-1-1-45 0 0,-1 1-39 0 0,1 0-34 0 0,-1 2 17 0 0,-1 1-51 0 0,1-4-8 0 0,0 0 37 0 0,-1 5 89 0 0,0 2 56 0 0,1-3-54 0 0,0-1 53 0 0,1 1 176 0 0,-1-3-146 0 0,1 0 39 0 0,-3 1-93 0 0,0 0-82 0 0,-1-1-51 0 0,-1 1-36 0 0,2-1 47 0 0,-1 1 152 0 0,3-3-30 0 0,0 0-18 0 0,-3 0-2 0 0,-10-3-29 0 0,12 2-144 0 0,0 1 0 0 0,0-1 0 0 0,0 0 1 0 0,0 1-1 0 0,0-1 0 0 0,0 0 0 0 0,1 0 0 0 0,-1 0 0 0 0,0 0 0 0 0,0 0 0 0 0,1 0 0 0 0,-1 0 0 0 0,0 0 1 0 0,1 0-1 0 0,-1 0 0 0 0,1 0 0 0 0,0 0 0 0 0,-1-1 0 0 0,1 1 0 0 0,0-1-3 0 0,-2-27 36 0 0,2 19-41 0 0,0 8 5 0 0,1 0 0 0 0,-1 1 0 0 0,0-1 0 0 0,0 0 0 0 0,1 1 0 0 0,-1-1 0 0 0,1 0 0 0 0,-1 1 0 0 0,1-1 0 0 0,0 1 0 0 0,0-1 0 0 0,0 1 0 0 0,0 0 0 0 0,0-1 0 0 0,4-6 0 0 0,-1-2 0 0 0,3-3-5 0 0,0 4-31 0 0,-3 6-18 0 0,-1-1 0 0 0,0 0-1 0 0,1 0 1 0 0,-1-1 0 0 0,-1 1 0 0 0,1-1 0 0 0,-1 1-1 0 0,1-1 1 0 0,-1-1 54 0 0,1-3-139 0 0,1 2 33 0 0,8-4-90 0 0,0 1 69 0 0,1-7-37 0 0,-4 2 20 0 0,4 5-43 0 0,7 0-136 0 0,3 0 98 0 0,-6-2 111 0 0,-14 10 40 0 0,-1 4 15 0 0,7 7 42 0 0,-4-3-1 0 0,0-1 1 0 0,0 0-1 0 0,0 0 0 0 0,1 0 0 0 0,4 2 18 0 0,1 2-51 0 0,-3 8 27 0 0,-6-13 15 0 0,-1 0 0 0 0,1 0 0 0 0,-1 0 0 0 0,1 0 0 0 0,3 3 9 0 0,-1 0-1 0 0,1 0-13 0 0,1 1-1 0 0,-2 0 0 0 0,1 0 0 0 0,-2 1 1 0 0,4 7 14 0 0,7 8 10 0 0,-2-3 33 0 0,-7-11-27 0 0,-4-8-5 0 0,0 1 1 0 0,0-1 0 0 0,0 0-1 0 0,0 0 1 0 0,1 0-1 0 0,-1 0 1 0 0,1 0-1 0 0,0 0 1 0 0,0 0-12 0 0,-1 0 13 0 0,1-1 0 0 0,-1 1 0 0 0,0 0 0 0 0,0 0 0 0 0,1-1 0 0 0,-1 1-1 0 0,0 0 1 0 0,0 0 0 0 0,0 2-13 0 0,0 1 37 0 0,0-1 1 0 0,0 1-1 0 0,-1-1 0 0 0,1 1 0 0 0,-1 0 0 0 0,-1 2-37 0 0,1 1 47 0 0,0-7-42 0 0,0-1-1 0 0,0 1 0 0 0,0-1 0 0 0,0 1 0 0 0,0-1 1 0 0,0 1-1 0 0,0-1 0 0 0,0 1 0 0 0,0 0 0 0 0,0-1 0 0 0,0 1 1 0 0,0-1-1 0 0,0 1 0 0 0,0-1 0 0 0,0 1 0 0 0,1-1 0 0 0,-1 1 1 0 0,0-1-1 0 0,0 0 0 0 0,1 1 0 0 0,-1-1 0 0 0,0 1 0 0 0,0-1 1 0 0,1 1-1 0 0,-1-1 0 0 0,1 0 0 0 0,-1 1 0 0 0,0-1 1 0 0,1 0-1 0 0,-1 1 0 0 0,1-1 0 0 0,-1 0 0 0 0,1 0 0 0 0,-1 0 1 0 0,1 1-1 0 0,-1-1 0 0 0,1 0 0 0 0,-1 0 0 0 0,1 0 0 0 0,-1 0 1 0 0,1 0-1 0 0,-1 0 0 0 0,1 0 0 0 0,-1 0 0 0 0,1 0 0 0 0,-1 0-4 0 0,3 0 92 0 0,-3 0-17 0 0,0 0-10 0 0,0 0-1 0 0,0 3-10 0 0,0 3-68 0 0,0-2-70 0 0,0-1-148 0 0,0-3-101 0 0,0 0-445 0 0,3-3-44 0 0,10-10-8 0 0</inkml:trace>
  <inkml:trace contextRef="#ctx0" brushRef="#br1" timeOffset="102736.33">20778 3818 10880 0 0,'19'0'302'0'0,"7"0"228"0"0,-24 0-266 0 0,-1 0-199 0 0,1 0-37 0 0,6 0-19 0 0,10 0 49 0 0,-16 1 33 0 0,-1 1 107 0 0,0 10 174 0 0,-1 19 363 0 0,-4-13-285 0 0,2-13-364 0 0,1-5-64 0 0,1 1 0 0 0,-1 0 1 0 0,1-1-1 0 0,0 1 0 0 0,-1 0 0 0 0,1 0 0 0 0,0 0 0 0 0,-1-1 1 0 0,1 1-1 0 0,0 0 0 0 0,0 0 0 0 0,0 0 0 0 0,0 0 0 0 0,0 0-22 0 0,9 16 310 0 0,-2-5-152 0 0,-2 1 51 0 0,7 20 345 0 0,-9-23-416 0 0,-1-2-37 0 0,1 12 141 0 0,-4 14 253 0 0,1 1 37 0 0,3-16-258 0 0,3-4-23 0 0,-1 1 0 0 0,-3 0-58 0 0,-3 4 65 0 0,1-16-211 0 0,-1 0 1 0 0,1 0 0 0 0,0 0-1 0 0,0 0 1 0 0,0 0-1 0 0,1 0 1 0 0,-1 0-1 0 0,1 0 1 0 0,0 0-1 0 0,1 2-47 0 0,3 2 57 0 0,-4-7-49 0 0,0 1 1 0 0,0-1 0 0 0,-1 1 0 0 0,1-1 0 0 0,0 1 0 0 0,0-1 0 0 0,-1 1-1 0 0,1-1 1 0 0,-1 1 0 0 0,0 0 0 0 0,1-1 0 0 0,-1 1 0 0 0,0 0-1 0 0,0-1-8 0 0,0 10 47 0 0,0 2 11 0 0,0 13 41 0 0,0-3-105 0 0,0-19-33 0 0,0-2-54 0 0,0-2-113 0 0,0 0-202 0 0,0 0 219 0 0,0 0-41 0 0,0 0-76 0 0,0 0 102 0 0,0 0-40 0 0,0 0-43 0 0,0 0-40 0 0,0 0-38 0 0,0 0-33 0 0,0 0-254 0 0,0 0-56 0 0,0 0-828 0 0,0 0-647 0 0,0 0-1231 0 0</inkml:trace>
  <inkml:trace contextRef="#ctx0" brushRef="#br1" timeOffset="103653.03">21204 3897 7464 0 0,'0'0'8'0'0,"0"-1"0"0"0,0 1 0 0 0,-1-1 0 0 0,1 1 0 0 0,0-1 0 0 0,0 1 0 0 0,0-1 0 0 0,0 1 1 0 0,0-1-1 0 0,0 1 0 0 0,0 0 0 0 0,1-1 0 0 0,-1 1 0 0 0,0-1 0 0 0,0 1 0 0 0,0-1 0 0 0,0 1 0 0 0,1-1 0 0 0,-1 1 1 0 0,0-1-1 0 0,0 1 0 0 0,1 0 0 0 0,-1-1 0 0 0,0 1 0 0 0,1-1 0 0 0,-1 1 0 0 0,0 0 0 0 0,1-1 0 0 0,-1 1 0 0 0,0 0 1 0 0,1 0-1 0 0,-1-1 0 0 0,1 1 0 0 0,-1 0 0 0 0,1 0 0 0 0,-1 0 0 0 0,1-1 0 0 0,-1 1 0 0 0,1 0 0 0 0,-1 0 0 0 0,1 0 0 0 0,-1 0 1 0 0,1 0-1 0 0,-1 0 0 0 0,1 0 0 0 0,-1 0 0 0 0,0 0 0 0 0,1 0 0 0 0,0 0-8 0 0,7 0 67 0 0,2-3-66 0 0,-1-2-77 0 0,1 0 62 0 0,-1-1 56 0 0,0 1 53 0 0,0 0 38 0 0,0 0 38 0 0,9-5 272 0 0,1 1 111 0 0,2 1 80 0 0,5 3-170 0 0,-13-2-168 0 0,-4 3-25 0 0,3 2 60 0 0,-6 1-155 0 0,0 0-36 0 0,1-2 19 0 0,-1-1-42 0 0,5-2 57 0 0,-2 5-30 0 0,-7 1 58 0 0,1 0-20 0 0,8 0-74 0 0,-9 0-38 0 0,-2 0-6 0 0,0 0 0 0 0,3 3 5 0 0,7 7 16 0 0,-7-7 1 0 0,-3-1 62 0 0,1 7-23 0 0,5 1-8 0 0,-2-2-27 0 0,-1-2 0 0 0,-2 1 14 0 0,0 1 35 0 0,-1 18 72 0 0,2-21-114 0 0,9 6-26 0 0,-8-5-12 0 0,-3 3-46 0 0,0-9-5 0 0,0 10 61 0 0,0 8-57 0 0,0 4 51 0 0,0-5-18 0 0,1 12 38 0 0,-5-11-59 0 0,-1-10-24 0 0,4-7 0 0 0,0 0 0 0 0,0 1 0 0 0,0-1 0 0 0,1 1 0 0 0,-1-1 0 0 0,0 1 0 0 0,1-1 0 0 0,-1 1 0 0 0,1 0 0 0 0,-1-1 0 0 0,1 1 0 0 0,0 0 0 0 0,0-1 0 0 0,0 1 0 0 0,0 10 0 0 0,1-9 0 0 0,-1 0 0 0 0,0 0 0 0 0,0 1 0 0 0,0-1 0 0 0,0 0 0 0 0,-1 0 0 0 0,1 1 0 0 0,-1-1 0 0 0,0 0 0 0 0,0 0 0 0 0,-1 2 4 0 0,0-1 0 0 0,0 1 0 0 0,0-1 0 0 0,1 1 0 0 0,-1 1-4 0 0,0 29 57 0 0,0-24-13 0 0,-4 1-20 0 0,0 1 7 0 0,4-2 27 0 0,1-2-8 0 0,-7 6 134 0 0,4-8-148 0 0,-1 5 39 0 0,-6 5 55 0 0,8-11-25 0 0,2 1-68 0 0,0-1-8 0 0,-9 7 51 0 0,7-10 5 0 0,0-1 23 0 0,-7 9 11 0 0,7-9 1 0 0,0 1-4 0 0,-7 7-16 0 0,7-7-4 0 0,3-3-1 0 0,0 3-3 0 0,0-3-87 0 0,0 1 0 0 0,0 0 0 0 0,0-1 0 0 0,0 1 0 0 0,0 0 0 0 0,0 0 0 0 0,0-1 0 0 0,0 1 0 0 0,0 0 0 0 0,-1-1 0 0 0,1 1 0 0 0,0-1 0 0 0,-1 1 0 0 0,1 0 0 0 0,0-1-5 0 0,-1 1 5 0 0,1-1-1 0 0,-1 0 0 0 0,0 1 1 0 0,1-1-1 0 0,-1 0 0 0 0,0 0 1 0 0,1 0-1 0 0,-1 1 0 0 0,0-1 1 0 0,1 0-1 0 0,-1 0 0 0 0,0 0 1 0 0,1 0-1 0 0,-1 0 0 0 0,0 0-4 0 0,1 0 0 0 0,-2 0 64 0 0,2 0 6 0 0,0 0 20 0 0,0 0 1 0 0,0 0-22 0 0,0 0-5 0 0,0 0 0 0 0,0 0 0 0 0,0 0 6 0 0,0 0 20 0 0,0 0 6 0 0,0 0 0 0 0,0 0 0 0 0,2 0 0 0 0,-1 0-92 0 0,-1 0 0 0 0,1 0 0 0 0,-1 0 0 0 0,1 0-1 0 0,-1 0 1 0 0,1 0 0 0 0,-1 0 0 0 0,1 0 0 0 0,-1 0 0 0 0,1 0-1 0 0,-1 0 1 0 0,1 1 0 0 0,-1-1 0 0 0,0 0 0 0 0,1 0-1 0 0,-1 0 1 0 0,1 1 0 0 0,-1-1 0 0 0,0 0 0 0 0,1 1-1 0 0,-1-1 1 0 0,1 0 0 0 0,-1 1 0 0 0,0-1 0 0 0,0 1-1 0 0,1-1 1 0 0,-1 0 0 0 0,0 1 0 0 0,0-1 0 0 0,1 1 0 0 0,-1-1-1 0 0,0 1 1 0 0,0-1 0 0 0,0 1 0 0 0,0-1 0 0 0,0 1-1 0 0,0-1 1 0 0,0 1 0 0 0,1-1 0 0 0,-2 1 0 0 0,1-1-1 0 0,0 1-3 0 0,0 2 64 0 0,0-3 0 0 0,3 0-10 0 0,26 0-44 0 0,-13-3-10 0 0,-3-8 11 0 0,-8 9 42 0 0,-3 2-47 0 0,29-1 57 0 0,-31 1-64 0 0,1 0 1 0 0,-1 0 0 0 0,1 0-1 0 0,-1 0 1 0 0,1-1-1 0 0,-1 1 1 0 0,1 0-1 0 0,-1 0 1 0 0,1-1-1 0 0,-1 1 1 0 0,0 0 0 0 0,1 0-1 0 0,-1-1 1 0 0,1 1-1 0 0,-1 0 1 0 0,0-1-1 0 0,1 1 1 0 0,-1-1 0 0 0,0 1-1 0 0,1-1 1 0 0,4-5 4 0 0,-3 5-4 0 0,-1 1 0 0 0,0-1 0 0 0,0 1 0 0 0,0-1 0 0 0,1 1 0 0 0,-1 0 0 0 0,0-1 0 0 0,0 1 0 0 0,1 0 0 0 0,-1 0 0 0 0,0 0 0 0 0,1 0 0 0 0,-1 0 0 0 0,0 0 0 0 0,0 0 0 0 0,1 1 0 0 0,0-1 0 0 0,0 0 0 0 0,0 0 0 0 0,0 0 0 0 0,0 0 0 0 0,0 0 0 0 0,1 0 0 0 0,-1-1 0 0 0,0 1 0 0 0,0-1 0 0 0,0 0 0 0 0,17-9 0 0 0,7 5 0 0 0,-13-2 0 0 0,-12 6 0 0 0,1 1 0 0 0,-1-1 0 0 0,1 0 0 0 0,-1 0 0 0 0,0 1 0 0 0,1-1 0 0 0,-1 1 0 0 0,1-1 0 0 0,0 1 0 0 0,-1 0 0 0 0,1 0 0 0 0,-1 0 0 0 0,1 0 0 0 0,0-1 0 0 0,-1 1 0 0 0,1 0 1 0 0,-1 0-1 0 0,1 0 0 0 0,-1-1 0 0 0,1 1 0 0 0,-1-1 0 0 0,1 1 0 0 0,-1-1 0 0 0,1 0 0 0 0,-1 1 0 0 0,1-1 0 0 0,-1 0 0 0 0,12-6 10 0 0,-9 7 1 0 0,0-1 0 0 0,0 0 0 0 0,0 1 0 0 0,-1 0 0 0 0,4 0-11 0 0,7 0 49 0 0,-11 1-43 0 0,-1-1 0 0 0,1 0 1 0 0,-1 0-1 0 0,1 0 0 0 0,0 0 0 0 0,-1 0 1 0 0,1 0-1 0 0,-1-1 0 0 0,0 1 0 0 0,1-1 1 0 0,-1 0-1 0 0,2 0-6 0 0,1-9 24 0 0,-4 9-20 0 0,-1 1 0 0 0,1 0 1 0 0,-1-1-1 0 0,1 1 0 0 0,0 0 0 0 0,-1 0 1 0 0,1-1-1 0 0,0 1 0 0 0,-1 0 0 0 0,1 0 1 0 0,0 0-1 0 0,-1 0 0 0 0,1 0 1 0 0,0 0-1 0 0,0 0-4 0 0,-1 0 0 0 0,5 0 56 0 0,5 0-34 0 0,-7 0 37 0 0,-3 0 6 0 0,3 0-7 0 0,3 0-56 0 0,-5 0 10 0 0,-3 0 23 0 0,-3 0 34 0 0,2 0-149 0 0,3 0-29 0 0,0 0-50 0 0,-2 1-1 0 0,0-1 95 0 0,1 0 62 0 0,-2-1 64 0 0,1 0-88 0 0,1 1-47 0 0,0 0-58 0 0,0 0 5 0 0,0 0-37 0 0,0 1-39 0 0,0-1-44 0 0,1 0 49 0 0,0-1 54 0 0,0 1 46 0 0,0-1 39 0 0,0-1 24 0 0,0-3 82 0 0,0 3-82 0 0,0 1-62 0 0,0-1-87 0 0,0 1-108 0 0,0 1 99 0 0,0 0-37 0 0,0-1-37 0 0,0 1-42 0 0,0 0-395 0 0</inkml:trace>
  <inkml:trace contextRef="#ctx0" brushRef="#br0" timeOffset="-19874.51">1294 584 7920 0 0,'0'0'174'0'0,"0"0"29"0"0,0 0 13 0 0,-2 0-31 0 0,-9 0-79 0 0,9 0 4 0 0,1-2 125 0 0,1-2-53 0 0,-3-3 83 0 0,0 6-105 0 0,-1 0 116 0 0,2 1-83 0 0,-1 0 44 0 0,0 2 121 0 0,-23 24 286 0 0,23-23-463 0 0,0-2-70 0 0,1 0-47 0 0,-1-1-56 0 0,0-1-29 0 0,1 3 51 0 0,1 0-29 0 0,0-1 0 0 0,1 1 0 0 0,-1 0 0 0 0,0 0 0 0 0,1 0-1 0 0,0 0 1 0 0,-1 0 0 0 0,1 0 0 0 0,0 0 0 0 0,0 0 0 0 0,0 0 0 0 0,1 2-1 0 0,-2 11 0 0 0,0-13 0 0 0,0 0 0 0 0,0 0 0 0 0,0-1 0 0 0,0 1 0 0 0,0 0 0 0 0,0 0 0 0 0,-1-1 0 0 0,1 1 0 0 0,-1 0 0 0 0,1-1 0 0 0,-1 1 0 0 0,1-1 0 0 0,0 0 0 0 0,0 0 0 0 0,-1 0 0 0 0,1 0 0 0 0,0 1 0 0 0,0-1 0 0 0,0 0 0 0 0,1 1 0 0 0,-1-1 0 0 0,0 1 0 0 0,0-1 0 0 0,1 1 0 0 0,-1-1 0 0 0,1 1 0 0 0,0 0 0 0 0,-1-1 0 0 0,1 1 0 0 0,0 0 0 0 0,0-1 0 0 0,0 2 0 0 0,0 29-3 0 0,0 5 40 0 0,0 31 118 0 0,0-66-147 0 0,0-1 1 0 0,0 1-1 0 0,0 0 0 0 0,0 0 1 0 0,1-1-1 0 0,-1 1 0 0 0,0-1 1 0 0,1 1-1 0 0,-1 0 0 0 0,1-1 1 0 0,0 1-1 0 0,0-1 0 0 0,-1 1 1 0 0,1-1-1 0 0,1 1-8 0 0,3 6 38 0 0,0 3 16 0 0,-4-9-44 0 0,0 0 0 0 0,0 1 1 0 0,0-1-1 0 0,0 0 0 0 0,1 0 0 0 0,-1 0 1 0 0,1 0-1 0 0,-1 0 0 0 0,1 0-10 0 0,11 14 24 0 0,-10-11-11 0 0,-3-5-11 0 0,0 1 0 0 0,1 0 0 0 0,-1-1 0 0 0,0 1 1 0 0,1-1-1 0 0,-1 1 0 0 0,0 0 0 0 0,1-1 0 0 0,-1 1 0 0 0,1-1 0 0 0,-1 1 0 0 0,1-1 1 0 0,-1 1-1 0 0,1-1 0 0 0,-1 0 0 0 0,1 1 0 0 0,-1-1 0 0 0,1 0 0 0 0,0 1 1 0 0,-1-1-1 0 0,1 0 0 0 0,0 1-2 0 0,4 1 4 0 0,4 3 20 0 0,6 3 55 0 0,8 5 64 0 0,-20-12-122 0 0,0 0 1 0 0,1 0 0 0 0,-1-1 0 0 0,0 1 0 0 0,0-1 0 0 0,0 0 0 0 0,1 0-1 0 0,-1 0 1 0 0,0 0 0 0 0,1-1-22 0 0,8 1 87 0 0,-11 0-74 0 0,1 0 0 0 0,0 0 0 0 0,-1-1 0 0 0,1 1 0 0 0,-1 0 0 0 0,1-1-1 0 0,0 1 1 0 0,-1-1 0 0 0,1 0 0 0 0,-1 0 0 0 0,1 1 0 0 0,-1-1 0 0 0,0 0 0 0 0,1 0-13 0 0,6-4 58 0 0,3 0 33 0 0,1-1 11 0 0,-7 2-21 0 0,1-2 45 0 0,-1 2-70 0 0,-2 0-11 0 0,1 1 1 0 0,0-1-1 0 0,-1 0 0 0 0,0 0 0 0 0,2-2-45 0 0,8-20 191 0 0,5-11 46 0 0,-17 33-205 0 0,0-1-1 0 0,0 1 0 0 0,0 0 0 0 0,-1-1 1 0 0,1 1-1 0 0,-1 0 0 0 0,0-1 1 0 0,0 1-1 0 0,-1-4-31 0 0,0-8 88 0 0,1-47-72 0 0,0 61-16 0 0,0 0 0 0 0,-1 1 0 0 0,1-1 0 0 0,0 0 0 0 0,-1 1 0 0 0,1-1 0 0 0,-1 0 0 0 0,1 1 0 0 0,-1-1 0 0 0,0 1 0 0 0,0-1 0 0 0,1 1 0 0 0,-1 0 0 0 0,-1-1 0 0 0,-2-6 0 0 0,-1-2 0 0 0,4 7 0 0 0,0 1 0 0 0,0 0 0 0 0,0-1 0 0 0,-1 1 0 0 0,1 0 0 0 0,-1 0 0 0 0,1 0 0 0 0,-1 0 0 0 0,0 0 0 0 0,-5-5-6 0 0,-6-5-32 0 0,4 0-50 0 0,5 1-37 0 0,3 10 111 0 0,1 0 0 0 0,0 0 0 0 0,-1-1-1 0 0,1 1 1 0 0,-1 0 0 0 0,1 0-1 0 0,-1 0 1 0 0,0 0 0 0 0,1 0 0 0 0,-1 0-1 0 0,0 0 1 0 0,0 1 0 0 0,0-1-1 0 0,0 0 1 0 0,1 0 0 0 0,-1 1 0 0 0,0-1-1 0 0,-1 0 15 0 0,-11-4-234 0 0,7-6-120 0 0,4 9 218 0 0,-2-1-3 0 0,0 1-45 0 0,2 0-28 0 0,2-1-59 0 0,-1-1-113 0 0,1 3-62 0 0,0 0-102 0 0,0 1 81 0 0,-1 0-38 0 0,0 0-588 0 0,-4 0-458 0 0,-3 0-875 0 0</inkml:trace>
  <inkml:trace contextRef="#ctx0" brushRef="#br0" timeOffset="-19457.2">1641 505 5520 0 0,'0'0'158'0'0,"0"3"-4"0"0,0-2-152 0 0,0-1 0 0 0,1 1 1 0 0,-1 0-1 0 0,0-1 0 0 0,0 1 0 0 0,0 0 0 0 0,1-1 1 0 0,-1 1-1 0 0,0-1 0 0 0,0 1 0 0 0,1 0 1 0 0,-1-1-1 0 0,1 1 0 0 0,-1-1 0 0 0,0 1 1 0 0,1-1-1 0 0,-1 1 0 0 0,1-1 0 0 0,-1 0 1 0 0,1 1-1 0 0,0-1-2 0 0,3 3 53 0 0,1 0 34 0 0,2 1 101 0 0,-2 0 99 0 0,-2-1 404 0 0,-1 0 21 0 0,12 7-19 0 0,-8-7-435 0 0,-5-3-234 0 0,-1 0 0 0 0,1 0 0 0 0,-1 1 0 0 0,1-1 1 0 0,-1 0-1 0 0,0 0 0 0 0,1 0 0 0 0,-1 1 0 0 0,1-1 0 0 0,-1 0 1 0 0,0 0-1 0 0,1 1 0 0 0,-1-1 0 0 0,0 0 0 0 0,1 1 1 0 0,-1-1-1 0 0,0 0 0 0 0,1 1 0 0 0,-1-1 0 0 0,0 1 1 0 0,0-1-1 0 0,1 0 0 0 0,-1 1 0 0 0,0-1 0 0 0,0 1 0 0 0,0-1 1 0 0,0 1-1 0 0,0-1 0 0 0,1 1 0 0 0,-1-1 0 0 0,0 0 1 0 0,0 1-1 0 0,0-1 0 0 0,0 1 0 0 0,-1-1 0 0 0,1 1-24 0 0,3 4 530 0 0,13 5 45 0 0,2 0-22 0 0,-10-1-267 0 0,-3 1 8 0 0,-1-1-43 0 0,6 4 72 0 0,-5-8-172 0 0,-1-2-26 0 0,-1 1 0 0 0,0-1 0 0 0,0 1 1 0 0,0-1-1 0 0,0 2-125 0 0,2 5 254 0 0,0 3 57 0 0,8 11 105 0 0,-6-14-225 0 0,-1 0 34 0 0,5 14 359 0 0,-6-12-332 0 0,0-1-38 0 0,1 5-2 0 0,-1-2-102 0 0,-1-2 54 0 0,-3-9-131 0 0,0-1 0 0 0,1 1-1 0 0,-1-1 1 0 0,1 1 0 0 0,-1-1 0 0 0,1 0-1 0 0,0 0 1 0 0,0 1-33 0 0,8 7 186 0 0,-2-2 28 0 0,5 13 63 0 0,1 0-5 0 0,-12-18-108 0 0,-2-3-4 0 0,3 2 0 0 0,7 9-5 0 0,-6-8-26 0 0,0-2-67 0 0,4-2-12 0 0,-8 1-31 0 0,3 0 102 0 0,-3 0-9 0 0,2 2-33 0 0,1 1-54 0 0,2 2-7 0 0,-3-3 35 0 0,2 1 47 0 0,-5-7 2 0 0,4-5-60 0 0,1 8-32 0 0,-1-1-6 0 0,1-3 26 0 0,1-5 35 0 0,0 2-20 0 0,-4 6-41 0 0,0 1 0 0 0,0 0-1 0 0,0-1 1 0 0,-1 1 0 0 0,1-1-1 0 0,0 1 1 0 0,-1-1 0 0 0,1 0-1 0 0,-1 1 1 0 0,0-1-1 0 0,1 1 1 0 0,-1-1 0 0 0,0 0-1 0 0,0 0-3 0 0,0 0 3 0 0,0 1 0 0 0,1-1 0 0 0,-1 0-1 0 0,0 0 1 0 0,1 1 0 0 0,-1-1 0 0 0,1 0 0 0 0,0 1-1 0 0,-1-1 1 0 0,1 0 0 0 0,0 1 0 0 0,0-1-1 0 0,0 1-2 0 0,0-1 3 0 0,0 1 0 0 0,0-1 0 0 0,0 0-1 0 0,-1 1 1 0 0,1-1 0 0 0,0 0 0 0 0,-1 1 0 0 0,1-1-1 0 0,-1 0 1 0 0,0 0 0 0 0,1 1 0 0 0,-1-1-1 0 0,0 0-2 0 0,0-43 54 0 0,0 43-53 0 0,0-1 0 0 0,0 0 0 0 0,0 1 0 0 0,0-1 0 0 0,1 1 0 0 0,-1-1 0 0 0,1 0-1 0 0,0 1 1 0 0,0-1 0 0 0,0 1 0 0 0,0 0 0 0 0,1-2-1 0 0,-1 2 0 0 0,0-1 0 0 0,0 1 0 0 0,0 0 0 0 0,0-1 0 0 0,0 1 0 0 0,-1-1 0 0 0,1 0 0 0 0,-1 1 0 0 0,1-1 0 0 0,-1 1-1 0 0,0-1 1 0 0,0-1 0 0 0,0 0 0 0 0,0 1 0 0 0,1-1 0 0 0,-1 1 0 0 0,1 0 0 0 0,0-1 0 0 0,0 1 0 0 0,0 0 0 0 0,1-2 0 0 0,4-10 0 0 0,-1-12 0 0 0,2 14-4 0 0,-3 4-24 0 0,-2-3-33 0 0,-2 10 52 0 0,0 1 0 0 0,1-1 0 0 0,-1 0 0 0 0,0 1 0 0 0,1-1-1 0 0,-1 1 1 0 0,1-1 0 0 0,-1 0 0 0 0,1 1 0 0 0,0-1 0 0 0,0 1 0 0 0,-1 0 0 0 0,1-1 0 0 0,1 1 9 0 0,2-7-60 0 0,-1 2-16 0 0,-1 0 6 0 0,1-1-15 0 0,0 3-18 0 0,1-1-43 0 0,2-2-78 0 0,5-3-68 0 0,-8 7-150 0 0,-3 3-66 0 0,0 0-18 0 0</inkml:trace>
  <inkml:trace contextRef="#ctx0" brushRef="#br0" timeOffset="-18910.27">2462 805 7312 0 0,'0'0'209'0'0,"2"0"-5"0"0,4 0-169 0 0,-1-6-25 0 0,-3 3 17 0 0,1-1 40 0 0,0 2 34 0 0,1 1 35 0 0,2-1 117 0 0,-3 0-160 0 0,0 0 56 0 0,2-2 190 0 0,6-7 571 0 0,-8 8-691 0 0,-1 1-67 0 0,-1 0-95 0 0,0 1-65 0 0,1-1 195 0 0,0 0-34 0 0,1 0 68 0 0,0-1-68 0 0,-1 1-101 0 0,0-2-5 0 0,-1 3-4 0 0,0-1 34 0 0,4-11 349 0 0,6 8-30 0 0,-6-8-118 0 0,-1 5-169 0 0,5-1 129 0 0,-1-1-3 0 0,-3 4-108 0 0,-3 0-57 0 0,-1 0-45 0 0,2 1 103 0 0,7-6-6 0 0,-7 8-27 0 0,-2-1-44 0 0,-2-5-24 0 0,1 7-2 0 0,0-9 26 0 0,-2-19 136 0 0,-2 19-127 0 0,-6 2-60 0 0,5 7 17 0 0,4 2-12 0 0,1-1 0 0 0,-1 1 0 0 0,0 0 0 0 0,1-1 0 0 0,-1 1 0 0 0,1 0 0 0 0,-1-1 0 0 0,0 1 0 0 0,1-1 1 0 0,-1 1-1 0 0,1 0 0 0 0,-1-1 0 0 0,1 1 0 0 0,-1-1 0 0 0,1 0 0 0 0,0 1 0 0 0,-1-1 0 0 0,1 1 0 0 0,0-1 0 0 0,-1 0 0 0 0,1 1 0 0 0,0-1-5 0 0,-3-4 17 0 0,3 4-12 0 0,-1 0-1 0 0,1 0 1 0 0,-1 0-1 0 0,0 0 1 0 0,0 0 0 0 0,0 1-1 0 0,1-1 1 0 0,-1 0 0 0 0,0 0-1 0 0,0 1 1 0 0,0-1 0 0 0,0 1-1 0 0,0-1 1 0 0,0 1 0 0 0,0-1-1 0 0,-1 1-4 0 0,-9-7 69 0 0,6-3 3 0 0,-24-6 64 0 0,13 14-74 0 0,16 2-58 0 0,-1 0 0 0 0,0 0 1 0 0,0 0-1 0 0,0 0 1 0 0,0 0-1 0 0,0 0 0 0 0,1-1 1 0 0,-1 1-1 0 0,0 0 1 0 0,0 0-1 0 0,0-1 0 0 0,1 1 1 0 0,-1 0-1 0 0,0-1 1 0 0,0 1-5 0 0,-2-7 39 0 0,3 7-39 0 0,0-1 1 0 0,0 1-1 0 0,0 0 0 0 0,0 0 1 0 0,0 0-1 0 0,0-1 1 0 0,0 1-1 0 0,0 0 1 0 0,0 0-1 0 0,0 0 1 0 0,-1 0-1 0 0,1-1 1 0 0,0 1-1 0 0,0 0 0 0 0,0 0 1 0 0,0 0-1 0 0,0 0 1 0 0,0-1-1 0 0,0 1 1 0 0,-1 0-1 0 0,1 0 1 0 0,0 0-1 0 0,0 0 1 0 0,0 0-1 0 0,0 0 0 0 0,0 0 1 0 0,-1-1-1 0 0,1 1 1 0 0,0 0-1 0 0,0 0 1 0 0,0 0-1 0 0,-1 0 1 0 0,1 0-1 0 0,0 0 1 0 0,0 0-1 0 0,0 0 0 0 0,-9-1 34 0 0,-9 1 37 0 0,2 2 9 0 0,0 11-64 0 0,3 3-27 0 0,8-3-32 0 0,-8-5 33 0 0,11-6 10 0 0,0 0 0 0 0,1 0 0 0 0,-1 0 0 0 0,1 1 0 0 0,0-1 0 0 0,0 0 0 0 0,0 1 0 0 0,0-1 0 0 0,0 1 0 0 0,0-1 0 0 0,0 1 0 0 0,1-1 0 0 0,0 1 0 0 0,-1-1 0 0 0,1 1 0 0 0,0 1 0 0 0,0-2 0 0 0,0 0 0 0 0,0-1 0 0 0,-1 1 0 0 0,1-1 0 0 0,0 1 0 0 0,-1 0 0 0 0,1-1 0 0 0,-1 1 0 0 0,1-1 0 0 0,-1 1 0 0 0,0-1 0 0 0,0 1 0 0 0,0 0 0 0 0,0 0 0 0 0,-1-1 0 0 0,2 1 0 0 0,-1 0 0 0 0,0-1 0 0 0,0 1 0 0 0,0 0 0 0 0,1 0 0 0 0,-1 0 0 0 0,1 0 0 0 0,0 0 0 0 0,-1 0 0 0 0,1 0 0 0 0,0 1 0 0 0,1 7 0 0 0,-1-6 0 0 0,1-1 0 0 0,-1 1 0 0 0,0-1 0 0 0,-1 1 0 0 0,1 0 0 0 0,0-1 0 0 0,-1 1 0 0 0,0 0 0 0 0,0 1 0 0 0,-2 2 0 0 0,-2 12 0 0 0,9-6 0 0 0,0-5 0 0 0,-2 5-5 0 0,-2 11 72 0 0,0-19-38 0 0,0 1 0 0 0,0-1 0 0 0,1 1-1 0 0,-1 0 1 0 0,2 3-29 0 0,8 12 90 0 0,-6-9-49 0 0,-3-8-23 0 0,0 0 0 0 0,0 0 0 0 0,1 0 0 0 0,-1 0 0 0 0,1 0 0 0 0,0-1 0 0 0,0 1 0 0 0,1 0-18 0 0,25 34 175 0 0,7 0 90 0 0,-23-25-154 0 0,-8-8-59 0 0,1 0-1 0 0,-1 0 1 0 0,1-1-1 0 0,0 0 0 0 0,0 0 1 0 0,2 1-52 0 0,6 1 182 0 0,0-1-35 0 0,-9-3-100 0 0,0-1 0 0 0,0 0 0 0 0,0 0 0 0 0,0 0 0 0 0,0 0 0 0 0,0-1 0 0 0,3 0-47 0 0,3 1 122 0 0,-2 0-35 0 0,9 5 58 0 0,-2 0-3 0 0,0-4 58 0 0,0-2 26 0 0,-2 0-74 0 0,0 0-37 0 0,-2-1-37 0 0,-2-1-37 0 0,4-4 47 0 0,-12 5-74 0 0,1 0-1 0 0,-1 0 0 0 0,1 1 0 0 0,-1-1 1 0 0,1 1-1 0 0,-1-1 0 0 0,1 1 0 0 0,-1-1 0 0 0,1 1 1 0 0,-1 0-1 0 0,1-1 0 0 0,-1 1 0 0 0,1 0-13 0 0,17-2 122 0 0,0-7-56 0 0,-15 7-48 0 0,7-1 48 0 0,-9 4-56 0 0,1-1-1 0 0,-1-1 0 0 0,1 1 0 0 0,-1 0 0 0 0,1-1 0 0 0,-1 1 0 0 0,2-1-9 0 0,6-10 54 0 0,11 6-44 0 0,-15-2-10 0 0,-4 4 0 0 0,9-3 0 0 0,-6-4 0 0 0,5 5 11 0 0,-4-6 32 0 0,4 6-22 0 0,-9 4-19 0 0,-1 1 0 0 0,0-1 0 0 0,1 0 0 0 0,-1 1-1 0 0,0-1 1 0 0,0 0 0 0 0,0 1 0 0 0,1-1 0 0 0,-1 0 0 0 0,0 1 0 0 0,0-1 0 0 0,0 0-1 0 0,0 1 1 0 0,0-1 0 0 0,0 0-2 0 0,0-1-35 0 0,0 2-101 0 0,0 0-75 0 0,0 0-227 0 0,0 0-409 0 0,-3 0-38 0 0,-10 0-9 0 0</inkml:trace>
  <inkml:trace contextRef="#ctx0" brushRef="#br0" timeOffset="-21327.69">16 269 6768 0 0,'0'0'149'0'0,"0"0"23"0"0,0 0 12 0 0,0 0 43 0 0,0 0 151 0 0,0 0 64 0 0,0 0 7 0 0,0 0-28 0 0,0 0-137 0 0,0 0-57 0 0,0 0-16 0 0,0 2-7 0 0,0 25 160 0 0,3-22-188 0 0,7 5-3 0 0,-7-6-32 0 0,-2-1-64 0 0,-1 6-19 0 0,-1-6-11 0 0,0 13 124 0 0,1-12-116 0 0,-1 1 1 0 0,1-1 0 0 0,0 0-1 0 0,0 1 1 0 0,0-1 0 0 0,1 1-1 0 0,0-1 1 0 0,0 0 0 0 0,1 4-56 0 0,3 0 84 0 0,-4-7-65 0 0,0 1 0 0 0,-1-1 0 0 0,1 1 0 0 0,0-1 0 0 0,0 1 0 0 0,-1-1 0 0 0,1 1 0 0 0,-1-1 0 0 0,1 1 0 0 0,-1 0 0 0 0,0-1 0 0 0,1 1 0 0 0,-1 0 0 0 0,0 0-19 0 0,1 13 147 0 0,5 0-44 0 0,1 2 1 0 0,-5 1 48 0 0,-3-8-86 0 0,1 10 77 0 0,3-2 58 0 0,10 26 178 0 0,1 1-15 0 0,-11-31-262 0 0,-3 2-27 0 0,2 4-15 0 0,4 0-2 0 0,6 13 80 0 0,-4-10-26 0 0,-7-20-85 0 0,0-1-1 0 0,-1 1 1 0 0,1 0-1 0 0,-1-1 1 0 0,0 1-1 0 0,0 0 0 0 0,0-1 1 0 0,0 4-27 0 0,0-4 29 0 0,-1 1 1 0 0,1 0-1 0 0,0-1 0 0 0,1 1 1 0 0,-1 0-1 0 0,0-1 1 0 0,1 1-1 0 0,0 2-29 0 0,2 5 86 0 0,1 1 1 0 0,-1-2-1 0 0,0-2 15 0 0,0 0 35 0 0,2 2-7 0 0,-4-8-102 0 0,0 0 1 0 0,0 1-1 0 0,0-1 1 0 0,-1 1-1 0 0,1-1 0 0 0,0 1 1 0 0,-1-1-1 0 0,1 1 1 0 0,-1 0-1 0 0,1-1 1 0 0,-1 1-1 0 0,0-1 1 0 0,0 1-1 0 0,0 0-27 0 0,-1 10 81 0 0,1 5 10 0 0,14 17 12 0 0,-11-21-82 0 0,-3-7 34 0 0,0 4 14 0 0,0-7-2 0 0,-3-3-24 0 0,-2 0-74 0 0,0 0-65 0 0,2 0-92 0 0,1 0 40 0 0,-1 0-52 0 0,0 0 85 0 0,1 0 48 0 0,1 0 18 0 0,-1 0-47 0 0,0 0-103 0 0,2 0-16 0 0,0 0-57 0 0,0 0-112 0 0,0 0-135 0 0,0 0-119 0 0,0 0 95 0 0,0 0-45 0 0,0 0-684 0 0,0 0-535 0 0,0 0-1018 0 0</inkml:trace>
  <inkml:trace contextRef="#ctx0" brushRef="#br0" timeOffset="-20742.75">1 237 5960 0 0,'0'0'132'0'0,"0"0"17"0"0,0 0 12 0 0,0 0 35 0 0,0 0 98 0 0,0 0 39 0 0,0 0 10 0 0,0 0 15 0 0,0 0 62 0 0,2 0 27 0 0,9 0 8 0 0,-11 0-448 0 0,0 0 0 0 0,0 0 1 0 0,0 0-1 0 0,0 0 0 0 0,0 0 1 0 0,0 0-1 0 0,0 0 0 0 0,0 0 1 0 0,0 0-1 0 0,1 0 0 0 0,-1 0 1 0 0,0 0-1 0 0,0 0 0 0 0,0 0 1 0 0,0 0-1 0 0,0 0 0 0 0,0 0 0 0 0,0 0 1 0 0,0 0-1 0 0,0 0 0 0 0,0 0 1 0 0,1 0-1 0 0,-1 0 0 0 0,0 0 1 0 0,0 0-1 0 0,0 0 0 0 0,0 0 1 0 0,0 0-1 0 0,0 0 0 0 0,0 0 1 0 0,0 0-1 0 0,0 0 0 0 0,0 0 1 0 0,0 0-1 0 0,0-1 0 0 0,0 1 1 0 0,0 0-1 0 0,0 0 0 0 0,0 0 1 0 0,0 0-1 0 0,1 0 0 0 0,-1 0 1 0 0,0 0-1 0 0,0 0 0 0 0,0 0 0 0 0,0 0 1 0 0,0-1-1 0 0,0 1 0 0 0,0 0 1 0 0,0 0-1 0 0,0 0 0 0 0,0 0 1 0 0,-1 0-1 0 0,1 0 0 0 0,0 0 1 0 0,0 0-1 0 0,0 0-7 0 0,3-10 167 0 0,-3 10-147 0 0,1 0 0 0 0,-1-1 0 0 0,1 1 0 0 0,0 0 0 0 0,-1-1 0 0 0,1 1 0 0 0,0 0 0 0 0,-1 0 0 0 0,1 0 0 0 0,0 0 0 0 0,-1 0 0 0 0,1-1 0 0 0,0 1 0 0 0,-1 0 0 0 0,1 0 0 0 0,0 1-20 0 0,7-2 154 0 0,2-2-42 0 0,3-8 62 0 0,-10 9-22 0 0,1 1-67 0 0,0 0-43 0 0,1 2-20 0 0,-3 0 29 0 0,10-3 71 0 0,0-4 7 0 0,-10 5-112 0 0,-1 0 0 0 0,1 0 0 0 0,-1 0 0 0 0,1 0 0 0 0,0 1 0 0 0,-1-1 0 0 0,1 0 0 0 0,0 1 0 0 0,-1 0 0 0 0,1-1 0 0 0,0 1 0 0 0,0 0 0 0 0,0 0-17 0 0,29 0 270 0 0,-15 0-178 0 0,0 0-41 0 0,-14 0-47 0 0,-1 0 1 0 0,1 0-1 0 0,0 1 1 0 0,0-1-1 0 0,0 0 1 0 0,-1 1-1 0 0,1 0 1 0 0,0-1-1 0 0,-1 1 1 0 0,1 0-1 0 0,-1 0 1 0 0,1 0-1 0 0,0 0-4 0 0,-1 0 5 0 0,1 0 0 0 0,-1 0 0 0 0,1-1 0 0 0,-1 1 0 0 0,1 0-1 0 0,0 0 1 0 0,-1-1 0 0 0,1 1 0 0 0,0-1 0 0 0,0 0 0 0 0,-1 0-1 0 0,1 1 1 0 0,0-1-5 0 0,0 0 6 0 0,-1 0-1 0 0,1 0 0 0 0,0 0 1 0 0,-1 1-1 0 0,1-1 0 0 0,-1 0 1 0 0,1 1-1 0 0,-1 0 0 0 0,1-1 1 0 0,-1 1-1 0 0,0 0 0 0 0,1-1 1 0 0,-1 1-6 0 0,12 6 17 0 0,14-2 36 0 0,-22-3-51 0 0,1 0 0 0 0,-1 1-1 0 0,0-1 1 0 0,1 1 0 0 0,-1 0-1 0 0,0 0 1 0 0,-1 1 0 0 0,5 3-2 0 0,6 6 0 0 0,-10-10-1 0 0,-4-3 1 0 0,0 0 1 0 0,-1 0-1 0 0,1 1 0 0 0,0-1 0 0 0,-1 0 0 0 0,1 1 0 0 0,-1-1 1 0 0,1 0-1 0 0,-1 1 0 0 0,1-1 0 0 0,-1 1 0 0 0,1-1 1 0 0,-1 1-1 0 0,1-1 0 0 0,-1 1 0 0 0,1-1 0 0 0,-1 1 1 0 0,0 0-1 0 0,1-1 0 0 0,-1 1 0 0 0,0 0 0 0 0,0 0 0 0 0,3 4 7 0 0,10 10 36 0 0,0 1-32 0 0,-4 5 24 0 0,-6-16-9 0 0,-1 1 0 0 0,0-1 0 0 0,1 0 0 0 0,0 0 1 0 0,0 0-1 0 0,4 4-26 0 0,-4-1 91 0 0,-6 1-74 0 0,3-8-8 0 0,-5 7 2 0 0,4-7-11 0 0,0 1 0 0 0,0-1 0 0 0,0 1 0 0 0,0-1 0 0 0,1 1 0 0 0,-1-1 0 0 0,0 1 0 0 0,1-1 0 0 0,0 1 0 0 0,-1 0 0 0 0,1-1 0 0 0,0 1 0 0 0,0 0 0 0 0,0 0 0 0 0,0 4 0 0 0,0-5 0 0 0,0 0 0 0 0,0 0 0 0 0,0 0 0 0 0,0 0 0 0 0,0 0 0 0 0,1 0 0 0 0,-2 0 0 0 0,1 0 0 0 0,0 0 0 0 0,0 0 0 0 0,0-1 0 0 0,0 1 0 0 0,-1 0 0 0 0,1 0 0 0 0,0 0 0 0 0,-1 0 0 0 0,1 0 0 0 0,-1 0 0 0 0,1-1 0 0 0,-1 1 0 0 0,1 0 0 0 0,-1 0 0 0 0,1-1 0 0 0,-1 1 0 0 0,0 0 0 0 0,1-1 0 0 0,-1 1 0 0 0,0-1 0 0 0,0 1 0 0 0,0-1 0 0 0,1 1 0 0 0,-1-1 0 0 0,0 1 0 0 0,0-1 0 0 0,0 0 0 0 0,0 1 0 0 0,-2 1 0 0 0,0 1 0 0 0,0 0 0 0 0,1 0 0 0 0,-1 0 0 0 0,1 0 0 0 0,0 1 0 0 0,0-1 0 0 0,0 0 0 0 0,1 1 0 0 0,-2 3 0 0 0,0-1 0 0 0,-2 5 0 0 0,4-9 0 0 0,0 0 0 0 0,0 1 0 0 0,0-1 0 0 0,-1 0 0 0 0,1 0 0 0 0,0 0 0 0 0,-1 0 0 0 0,0 0 0 0 0,0 0 0 0 0,-5 5-2 0 0,3-4 4 0 0,1 0 0 0 0,0 1 0 0 0,0-1 0 0 0,0 1 0 0 0,0-1 0 0 0,0 2-2 0 0,1-1 12 0 0,2-3-8 0 0,0 0 0 0 0,-1-1 0 0 0,1 1 0 0 0,0 0 0 0 0,-1-1 0 0 0,1 1 0 0 0,0-1 0 0 0,-1 1 0 0 0,1 0 0 0 0,-1-1 0 0 0,1 1 0 0 0,-1-1 0 0 0,1 0 0 0 0,-1 1 1 0 0,1-1-1 0 0,-1 1 0 0 0,1-1 0 0 0,-1 0 0 0 0,0 1 0 0 0,1-1 0 0 0,-1 0 0 0 0,0 1-4 0 0,-4 1 17 0 0,-26 24 100 0 0,-17-5-121 0 0,30-10-55 0 0,-9-6 45 0 0,9 6 14 0 0,2-9 0 0 0,8-2 7 0 0,-13 0-174 0 0,19 0 71 0 0,2 0 36 0 0,0 0-53 0 0,0 0-64 0 0,0 0-103 0 0,0 0-119 0 0,0 0-109 0 0,0 0 70 0 0,0 0-41 0 0,0 0-566 0 0,0 0-446 0 0,0 0-847 0 0</inkml:trace>
  <inkml:trace contextRef="#ctx0" brushRef="#br0" timeOffset="-20295.91">553 600 6160 0 0,'0'0'133'0'0,"0"0"23"0"0,0 0 13 0 0,2 3-18 0 0,9 10-120 0 0,-9-8-35 0 0,3 3-13 0 0,1-5 69 0 0,-1-1 7 0 0,-4-1-24 0 0,0-1 0 0 0,0 1 0 0 0,0 0-1 0 0,0 0 1 0 0,0 0 0 0 0,0-1 0 0 0,0 1-1 0 0,0 0 1 0 0,0 0 0 0 0,-1 0-1 0 0,1 0 1 0 0,0 0-35 0 0,4 10 356 0 0,-2-5-91 0 0,1 0 72 0 0,1 1 86 0 0,0 0 105 0 0,4 1-181 0 0,-3-3-159 0 0,-1 0 0 0 0,1 0 0 0 0,-1 1 1 0 0,-1-1-1 0 0,4 5-188 0 0,2 11 501 0 0,0-1-51 0 0,1 2 9 0 0,5 10 179 0 0,-15-30-634 0 0,-1 1 43 0 0,1 1 83 0 0,-1 1 46 0 0,1 5 250 0 0,0-6-322 0 0,0-1-42 0 0,1 1 11 0 0,1 0-5 0 0,1 3 21 0 0,-1-1 23 0 0,-2 0 50 0 0,-1 2 89 0 0,0-5-275 0 0,0 2 92 0 0,0 0 43 0 0,0 1 37 0 0,0 13 442 0 0,0-11-364 0 0,0-1-61 0 0,0-2-104 0 0,0-3 31 0 0,0-2-17 0 0,-3 0 19 0 0,-7 0-46 0 0,2 0 16 0 0,3 0-59 0 0,2 0 8 0 0,1 0 61 0 0,-1-2-15 0 0,-7-9-36 0 0,1 3 34 0 0,7 5-56 0 0,-2-6 16 0 0,-2-5 32 0 0,1 6-19 0 0,4 6-28 0 0,0 1 0 0 0,0 0 1 0 0,0-1-1 0 0,0 1 1 0 0,1-1-1 0 0,-1 1 1 0 0,0-1-1 0 0,1 0 0 0 0,-1 1 1 0 0,1-1-1 0 0,0 1 1 0 0,0-1-1 0 0,-1 0 0 0 0,1 0-1 0 0,0-61-1 0 0,3 47 0 0 0,2 8 0 0 0,-4 7 0 0 0,0 0 0 0 0,0-1 0 0 0,0 1 0 0 0,-1-1 0 0 0,1 1 0 0 0,0-1 0 0 0,-1 1 0 0 0,1-1 0 0 0,-1 0 0 0 0,0 1 0 0 0,1-1 0 0 0,-1 0 0 0 0,0 1 0 0 0,0-1-1 0 0,0 0-1 0 0,0 0 0 0 0,1 1 0 0 0,-1-1-1 0 0,0 1 1 0 0,1-1 0 0 0,-1 0-1 0 0,1 1 1 0 0,-1-1 0 0 0,1 1-1 0 0,0-1 1 0 0,-1 1 0 0 0,1-1-1 0 0,0 1 1 0 0,0-1 2 0 0,4-6-21 0 0,0-2 8 0 0,-4 8 7 0 0,0-1 1 0 0,0 1-1 0 0,0 0 0 0 0,1 0 1 0 0,-1 0-1 0 0,1 0 0 0 0,-1 0 1 0 0,1 0-1 0 0,0 0 6 0 0,0-1-2 0 0,0 0 0 0 0,0 1 0 0 0,0-1 0 0 0,0 0 1 0 0,-1 0-1 0 0,1-2 2 0 0,-1 3 0 0 0,0 1 0 0 0,0-1 0 0 0,0 0 0 0 0,0 0 0 0 0,0 0 0 0 0,0 1 0 0 0,0-1 0 0 0,1 0 0 0 0,-1 1 0 0 0,1 0 0 0 0,-1-1 0 0 0,1 1 1 0 0,0-1-1 0 0,3 0 0 0 0,-4 1 0 0 0,0 1 0 0 0,-1 0 0 0 0,1 0 0 0 0,-1-1 0 0 0,1 1 0 0 0,0 0 0 0 0,-1-1 0 0 0,1 1 0 0 0,-1-1 0 0 0,1 1 0 0 0,-1-1 0 0 0,1 1 0 0 0,-1-1 0 0 0,1 1 0 0 0,-1-1 0 0 0,0 1 0 0 0,1-1 0 0 0,-1 0 0 0 0,0 1 0 0 0,1-1 0 0 0,-1 1 0 0 0,0-1 0 0 0,3-4 0 0 0,-3 4 0 0 0,1 0 0 0 0,0 0 0 0 0,-1 0 0 0 0,1 0 0 0 0,0 0 0 0 0,0 0 0 0 0,0 1 0 0 0,-1-1 0 0 0,1 0 0 0 0,0 1 0 0 0,0-1 0 0 0,0 1 0 0 0,0-1 0 0 0,0 1 0 0 0,0-1 0 0 0,1 1 0 0 0,9-7 0 0 0,-7 1-5 0 0,-3 5 3 0 0,-1 1 0 0 0,0-1 0 0 0,0 1 0 0 0,1-1 0 0 0,-1 1-1 0 0,0 0 1 0 0,1-1 0 0 0,-1 1 0 0 0,0 0 0 0 0,1-1 0 0 0,-1 1-1 0 0,0 0 1 0 0,1-1 0 0 0,-1 1 0 0 0,1 0 0 0 0,-1 0 0 0 0,1-1-1 0 0,-1 1 1 0 0,1 0 0 0 0,-1 0 0 0 0,0 0 0 0 0,1 0 0 0 0,-1 0-1 0 0,1 0 1 0 0,-1 0 0 0 0,1 0 0 0 0,-1 0 0 0 0,1 0 0 0 0,-1 0 0 0 0,1 0-1 0 0,-1 0 1 0 0,1 0 2 0 0,0 0-2 0 0,0 0-1 0 0,-1 0 0 0 0,1 0 1 0 0,0 0-1 0 0,-1 0 1 0 0,1 0-1 0 0,0 0 1 0 0,0 0-1 0 0,-1-1 0 0 0,1 1 1 0 0,-1 0-1 0 0,1 0 1 0 0,0-1-1 0 0,-1 1 0 0 0,1 0 1 0 0,-1-1-1 0 0,1 1 1 0 0,0 0-1 0 0,-1-1 1 0 0,1 1-1 0 0,-1-1 0 0 0,0 1 1 0 0,1-1-1 0 0,-1 0 1 0 0,1 1-1 0 0,-1-1 3 0 0,0 1-6 0 0,1-1 0 0 0,-1 0 0 0 0,1 1 1 0 0,-1-1-1 0 0,1 1 0 0 0,-1-1 0 0 0,1 1 0 0 0,-1 0 0 0 0,1-1 0 0 0,-1 1 0 0 0,1-1 1 0 0,-1 1-1 0 0,1 0 0 0 0,0-1 0 0 0,-1 1 0 0 0,1 0 0 0 0,0 0 0 0 0,-1 0 0 0 0,1-1 0 0 0,0 1 1 0 0,-1 0-1 0 0,1 0 0 0 0,0 0 0 0 0,-1 0 0 0 0,1 0 0 0 0,0 0 6 0 0,8 0-178 0 0,-5 0 89 0 0,-1 0-37 0 0,0 0-15 0 0,1 0-41 0 0,-1 0-48 0 0,0 0-56 0 0,-1 0 0 0 0,0 0-48 0 0,1 0-52 0 0,-1 0-56 0 0,0 0-60 0 0,0 0-65 0 0,-1 0-69 0 0,1 0-73 0 0,0 0-1108 0 0,-2 0-1026 0 0</inkml:trace>
  <inkml:trace contextRef="#ctx0" brushRef="#br0" timeOffset="-15390.21">5002 553 6648 0 0,'-27'13'149'0'0,"22"-11"-6"0"0,2 0-67 0 0,-4-2-15 0 0,4-1 3 0 0,1 1 4 0 0,-1 0 35 0 0,-8 0-29 0 0,9 0-27 0 0,1 0-1 0 0,-1 0 0 0 0,0 0 0 0 0,0 0 0 0 0,1 1 1 0 0,-1-1-1 0 0,0 1 0 0 0,1-1 0 0 0,-1 1 0 0 0,1 0 1 0 0,-2 0-47 0 0,-10 10 410 0 0,-3 1-69 0 0,11-9-278 0 0,5-3-47 0 0,-1 0-1 0 0,0 1 1 0 0,1-1-1 0 0,-1 0 1 0 0,0 0-1 0 0,1 1 1 0 0,-1-1-1 0 0,1 1 1 0 0,-1-1-1 0 0,1 1 0 0 0,-1-1 1 0 0,1 1-1 0 0,-1-1 1 0 0,1 1-1 0 0,-1-1 1 0 0,1 1-1 0 0,0-1 1 0 0,-1 1-1 0 0,1 0 0 0 0,0-1 1 0 0,0 1-1 0 0,-1 0-15 0 0,-1 4 63 0 0,-11 11 173 0 0,0 0 14 0 0,10-1-24 0 0,1 1-16 0 0,-4 0-60 0 0,0-1-9 0 0,4 1 52 0 0,2 29 429 0 0,3-40-436 0 0,7 9 3 0 0,-7-1-24 0 0,-3-11 8 0 0,0-2-12 0 0,0 0-7 0 0,7 1-9 0 0,-1 0-39 0 0,4 3 23 0 0,-9-4-124 0 0,-1 1 1 0 0,1-1 0 0 0,-1 0 0 0 0,1 1 0 0 0,0-1-1 0 0,-1 0 1 0 0,1 0 0 0 0,0 1 0 0 0,-1-1-1 0 0,1 0 1 0 0,0 0 0 0 0,-1 0 0 0 0,1 0 0 0 0,0 0-1 0 0,-1 0 1 0 0,1 0 0 0 0,0 0 0 0 0,0 0-1 0 0,-1 0 1 0 0,1-1-6 0 0,7-4 81 0 0,-5 2 36 0 0,0 2-51 0 0,6 2-19 0 0,-6-1-11 0 0,-1 0-16 0 0,0 0-1 0 0,-1 0 0 0 0,1-1 1 0 0,0 1-1 0 0,-1 0 1 0 0,1-1-1 0 0,0 1 0 0 0,-1-1 1 0 0,1 0-1 0 0,-1 0 1 0 0,1 0-1 0 0,-1 1 0 0 0,1-1 1 0 0,-1-1-20 0 0,7-2 30 0 0,5-1 50 0 0,-8-6-50 0 0,5 6 29 0 0,-4-8-31 0 0,7-3 25 0 0,-9 11-45 0 0,1-1 0 0 0,-1 0 0 0 0,-1 1 0 0 0,1-2 0 0 0,-1 1 0 0 0,0-1-8 0 0,0 2 19 0 0,2-27-8 0 0,1 24 0 0 0,-1-1 21 0 0,-3-19-1 0 0,1 23 12 0 0,7-5-47 0 0,-7 7-68 0 0,-3 3-9 0 0,0 3 14 0 0,-3 10 43 0 0,0-8 10 0 0,-2 6-25 0 0,10 0-5 0 0,-4-9 42 0 0,0 0 0 0 0,-1-1 0 0 0,1 1 0 0 0,0 0 0 0 0,-1-1 0 0 0,1 1 0 0 0,-1 0 0 0 0,0-1 0 0 0,1 1 0 0 0,-1 1 2 0 0,-1 9-6 0 0,1-9 1 0 0,0 0 0 0 0,0 1 1 0 0,0-1-1 0 0,0 0 0 0 0,0 0 0 0 0,0 0 1 0 0,1 1-1 0 0,0-1 0 0 0,-1 0 0 0 0,2 1 5 0 0,11 11-10 0 0,-12-14 10 0 0,0 0 1 0 0,1 1 0 0 0,-1-1 0 0 0,0 0 0 0 0,0 1-1 0 0,0-1 1 0 0,0 0 0 0 0,0 1 0 0 0,0-1 0 0 0,0 1-1 0 0,-1-1 1 0 0,1 1 0 0 0,0 0 0 0 0,-1-1 0 0 0,1 1-1 0 0,-1 0 1 0 0,0-1 0 0 0,0 1 0 0 0,0 0 0 0 0,1 0-1 0 0,1 9 63 0 0,-2-11-57 0 0,0 1 0 0 0,0-1-1 0 0,1 1 1 0 0,-1-1 0 0 0,1 0 0 0 0,-1 0 0 0 0,0 1-1 0 0,1-1 1 0 0,-1 0 0 0 0,1 1 0 0 0,-1-1-1 0 0,0 0 1 0 0,1 0 0 0 0,-1 0 0 0 0,1 0 0 0 0,-1 1-1 0 0,1-1 1 0 0,-1 0 0 0 0,1 0 0 0 0,-1 0-1 0 0,1 0 1 0 0,-1 0 0 0 0,1 0 0 0 0,-1 0 0 0 0,1 0-6 0 0,-1 0 2 0 0,0 0 0 0 0,0 0 0 0 0,0-1 1 0 0,0 1-1 0 0,0 0 0 0 0,0 0 0 0 0,0 0 1 0 0,0 0-1 0 0,0 0 0 0 0,1 0 1 0 0,-1 0-1 0 0,0 0 0 0 0,0 0 0 0 0,0 0 1 0 0,0 0-1 0 0,0 0 0 0 0,0 0 0 0 0,0 0 1 0 0,0 1-1 0 0,0-1 0 0 0,0 0 0 0 0,1 0 1 0 0,-1 0-1 0 0,0 0 0 0 0,0 0 1 0 0,0 0-1 0 0,0 0 0 0 0,0 0 0 0 0,0 0 1 0 0,0 0-1 0 0,0 0 0 0 0,0 0 0 0 0,0 0 1 0 0,0 0-1 0 0,0 0 0 0 0,0 0 1 0 0,0 1-1 0 0,0-1 0 0 0,0 0 0 0 0,0 0 1 0 0,1 0-1 0 0,-1 0 0 0 0,0 0 0 0 0,0 0 1 0 0,0 0-1 0 0,0 0 0 0 0,0 0 0 0 0,0 0 1 0 0,0 1-1 0 0,0-1 0 0 0,0 0 1 0 0,0 0-1 0 0,-1 0 0 0 0,1 0 0 0 0,0 0 1 0 0,0 0-1 0 0,0 0-2 0 0,0 11 93 0 0,1-2-191 0 0,1-2 26 0 0,-1-7 66 0 0,-1 0 0 0 0,1 1 0 0 0,-1-1 0 0 0,1 0 0 0 0,-1 0-1 0 0,1 1 1 0 0,-1-1 0 0 0,1 0 0 0 0,-1 0 0 0 0,1 0 0 0 0,-1 0 0 0 0,1 0 0 0 0,0 0 0 0 0,-1 0 0 0 0,1 0-1 0 0,-1 0 1 0 0,1 0 0 0 0,-1 0 6 0 0,1 0-4 0 0,-1 0 1 0 0,0 0-1 0 0,0 0 0 0 0,0 0 0 0 0,0 0 0 0 0,0 0 0 0 0,0 0 0 0 0,0 0 1 0 0,0 0-1 0 0,0 0 0 0 0,0 0 0 0 0,1 0 0 0 0,-1 0 0 0 0,0 0 0 0 0,0 0 1 0 0,0 0-1 0 0,0 0 0 0 0,0 0 0 0 0,0 0 0 0 0,0 0 0 0 0,0 0 0 0 0,0 0 0 0 0,0 0 1 0 0,0 0-1 0 0,1 0 0 0 0,-1 0 0 0 0,0 0 0 0 0,0 0 0 0 0,0 1 0 0 0,0-1 1 0 0,0 0-1 0 0,0 0 0 0 0,0 0 0 0 0,0 0 0 0 0,0 0 0 0 0,0 0 0 0 0,0 0 1 0 0,0 0-1 0 0,0 0 0 0 0,0 0 0 0 0,0 0 0 0 0,0 0 0 0 0,0 1 0 0 0,0-1 1 0 0,0 0-1 0 0,0 0 0 0 0,0 0 0 0 0,0 0 0 0 0,0 0 0 0 0,0 0 0 0 0,0 0 1 0 0,0 0-1 0 0,0 0 0 0 0,0 0 0 0 0,0 1 0 0 0,0-1 0 0 0,0 0 4 0 0,0 10-268 0 0,0-8 144 0 0,0-1-32 0 0,0-1-55 0 0,0 0-102 0 0,0 0-118 0 0,0 0-105 0 0,1 0 76 0 0,-1 0-40 0 0,2 0-585 0 0,2 0-458 0 0,5 0-872 0 0</inkml:trace>
  <inkml:trace contextRef="#ctx0" brushRef="#br0" timeOffset="-15089.81">5396 64 7584 0 0,'0'0'222'0'0,"3"2"-15"0"0,7 9-115 0 0,-7-8 96 0 0,-2-1-65 0 0,0 1-41 0 0,-1 1-32 0 0,0 0-9 0 0,0-2 26 0 0,11 11 192 0 0,-9-11-220 0 0,0 0 0 0 0,0 0 0 0 0,-1-1 1 0 0,1 1-1 0 0,-1 0 0 0 0,1 0 0 0 0,-1 0 0 0 0,0 0 1 0 0,1 2-40 0 0,1 9 152 0 0,2 3 72 0 0,5 3 60 0 0,-6-13-191 0 0,-1 1 0 0 0,0 0 0 0 0,0 0 0 0 0,-1 0 0 0 0,0 0 1 0 0,0 2-94 0 0,4 15 208 0 0,-2-6-85 0 0,1 13 75 0 0,6 4-6 0 0,-6 7 12 0 0,0-19-51 0 0,-2-13-58 0 0,-1 1-1 0 0,-1 0 1 0 0,1 0 0 0 0,-2 1-95 0 0,1-3 86 0 0,-1-1-1 0 0,1 0 1 0 0,1 0 0 0 0,-1 0 0 0 0,2 3-86 0 0,0-4 74 0 0,-2 0 0 0 0,1 0 0 0 0,-1 1-1 0 0,0-1 1 0 0,-1 3-74 0 0,0 63 532 0 0,0-21-218 0 0,0 1-82 0 0,0 3-93 0 0,0 7-106 0 0,0-61-167 0 0,0-2-78 0 0,0 0 90 0 0,0 0 39 0 0,0 0-35 0 0,0 0-15 0 0,0 0-35 0 0,0 0-42 0 0,0 0-46 0 0,0 0-51 0 0,0 0-45 0 0,0 0-42 0 0,0 0-36 0 0,0 0-126 0 0,0 0-36 0 0,0 0-1309 0 0</inkml:trace>
  <inkml:trace contextRef="#ctx0" brushRef="#br0" timeOffset="-14911.4">5349 490 8208 0 0,'0'0'234'0'0,"0"0"6"0"0,0 0-176 0 0,2 0-37 0 0,1 0-30 0 0,2 0 45 0 0,6 1 107 0 0,17-2 328 0 0,-20 0-368 0 0,-2-1-47 0 0,2-3 42 0 0,2-1 48 0 0,6 4 39 0 0,-12 2-149 0 0,0-1 0 0 0,0 1 0 0 0,0-1 0 0 0,0 0 0 0 0,0 0 0 0 0,0 0 1 0 0,-1-1-1 0 0,1 1 0 0 0,0-1 0 0 0,2-1-42 0 0,5-1 65 0 0,6 4-40 0 0,2-2-14 0 0,-2-2 8 0 0,-11 2-13 0 0,1 0 0 0 0,-1 0-1 0 0,1 1 1 0 0,0 0 0 0 0,-1 1 0 0 0,1-1-6 0 0,25 1 0 0 0</inkml:trace>
  <inkml:trace contextRef="#ctx0" brushRef="#br0" timeOffset="-16491.29">3629 158 3800 0 0,'0'0'83'0'0,"0"0"11"0"0,0 0 10 0 0,0 0-24 0 0,0 0 16 0 0,0 0 55 0 0,0 0 149 0 0,0 0 268 0 0,0 0 28 0 0,0 0-28 0 0,0 0-135 0 0,0 0-60 0 0,0 0-11 0 0,0 3-1 0 0,0 2-19 0 0,0 0-34 0 0,0 5 214 0 0,0 0-112 0 0,0 1-94 0 0,0 0-52 0 0,0 1-73 0 0,0 27 221 0 0,0-21-185 0 0,0-8-37 0 0,0 1 59 0 0,2 6-25 0 0,4 1-58 0 0,-1 2-50 0 0,-2 1-64 0 0,-3-14-32 0 0,1-1 0 0 0,0 0-1 0 0,0 0 1 0 0,0 1-1 0 0,2 3-19 0 0,3 14 57 0 0,-4 8 30 0 0,-2-25-43 0 0,0 1 0 0 0,0-1 0 0 0,1 1 0 0 0,1 6-44 0 0,9 18 144 0 0,-7-15-65 0 0,-3-9-47 0 0,1 0 0 0 0,0-1 0 0 0,1 1 1 0 0,0-1-1 0 0,0 1-32 0 0,0 0 28 0 0,0 0 1 0 0,0 0 0 0 0,-1 0 0 0 0,0 0 0 0 0,-1 0-1 0 0,1 0 1 0 0,-2 1 0 0 0,1-1 0 0 0,-1 1 0 0 0,-1 4-29 0 0,1-6 55 0 0,1 0 1 0 0,0 0-1 0 0,1 0 1 0 0,-1 1 0 0 0,1-1-1 0 0,2 5-55 0 0,-2-7 36 0 0,1 6 115 0 0,-3-1-39 0 0,-1 10 14 0 0,0-3-91 0 0,1-15-36 0 0,0 0 0 0 0,0 0 0 0 0,0 1 0 0 0,0-1 0 0 0,1 0 0 0 0,-1 0 0 0 0,1 0 0 0 0,0 0 0 0 0,-1 0 1 0 0,1 0 0 0 0,3 4 0 0 0,0 4 0 0 0,-6 1 0 0 0,1-9 0 0 0,6 3 0 0 0,-4-4 0 0 0,4 9 0 0 0,6-5 0 0 0,-6 6-32 0 0,-4-10-75 0 0,0-1 90 0 0,2 1 181 0 0,-2-1-162 0 0,0 1-38 0 0,0-1-51 0 0,0 0-64 0 0,0 0-74 0 0,0 0-89 0 0,0 0 28 0 0,0 0-56 0 0,-1 0 42 0 0,0 0-47 0 0,0 0-41 0 0,0 0-35 0 0,0 0-125 0 0,0 0-36 0 0,0 0-1291 0 0</inkml:trace>
  <inkml:trace contextRef="#ctx0" brushRef="#br0" timeOffset="-15852.75">3440 474 4384 0 0,'0'0'127'0'0,"2"0"-1"0"0,13-5-54 0 0,-3-3 60 0 0,-9 5 27 0 0,1 2-71 0 0,0 1-44 0 0,1 1-21 0 0,-3-1 30 0 0,7-1 61 0 0,-8 1-82 0 0,1 0 1 0 0,-1-1 0 0 0,0 1 0 0 0,1-1 0 0 0,-1 0 0 0 0,0 1 0 0 0,0-1 0 0 0,1 0 0 0 0,-1 1 0 0 0,1-2-33 0 0,2-2 55 0 0,0 0-49 0 0,-4 4-6 0 0,3-2 38 0 0,0-1 0 0 0,0 1 0 0 0,0-1 1 0 0,0 1-1 0 0,1 0 0 0 0,-1 0 0 0 0,4 0-38 0 0,9-4 87 0 0,0 1-41 0 0,-1 0-52 0 0,-13 4 10 0 0,0 0 0 0 0,0 0 0 0 0,0 0 0 0 0,0 0 0 0 0,0-1 0 0 0,0 1 0 0 0,0-1 0 0 0,0 1 0 0 0,-1-1 0 0 0,1 0-4 0 0,14-12 14 0 0,-10 11-8 0 0,0 0 0 0 0,0 1 0 0 0,0-1 0 0 0,0 1 0 0 0,0 0 0 0 0,6 0-6 0 0,-3 0 7 0 0,-1-1 0 0 0,1 1 0 0 0,0-1 0 0 0,0-1-7 0 0,13-9 10 0 0,-15 9 1 0 0,0-1 0 0 0,1 2-1 0 0,-1-1 1 0 0,8-2-11 0 0,95-25 11 0 0,-104 29-16 0 0,24-7 7 0 0,-18 7-31 0 0,0 2-37 0 0,-3 0-9 0 0,16 0-178 0 0,-19 0 205 0 0,-1 0 35 0 0,-2 0-60 0 0,-3 0 1 0 0,1 9 0 0 0,-1-8 71 0 0,0-1 1 0 0,0 0 0 0 0,1 1-1 0 0,-1-1 1 0 0,0 0 0 0 0,0 1-1 0 0,1-1 1 0 0,-1 1 0 0 0,0-1-1 0 0,1 0 1 0 0,-1 0 0 0 0,0 1-1 0 0,1-1 1 0 0,-1 0 0 0 0,0 0-1 0 0,1 1 1 0 0,-1-1 0 0 0,1 0-1 0 0,-1 0 1 0 0,0 0 0 0 0,1 0-1 0 0,-1 1 1 0 0,1-1 0 0 0,-1 0-1 0 0,1 0 1 0 0,-1 0 0 0 0,1 0-1 0 0,-1 0 1 0 0,0 0 0 0 0,1 0-1 0 0,-1 0 1 0 0,1 0 0 0 0,-1 0 0 0 0,0-1-1 0 0,0 1 1 0 0,0 0-1 0 0,0 0 1 0 0,0 0-1 0 0,0 0 1 0 0,1 0-1 0 0,-1 0 1 0 0,0 0-1 0 0,0 0 1 0 0,0 0 0 0 0,0 0-1 0 0,0 0 1 0 0,0 0-1 0 0,0 0 1 0 0,0 0-1 0 0,0 0 1 0 0,0 0-1 0 0,1 0 1 0 0,-1 0-1 0 0,0 1 1 0 0,0-1-1 0 0,0 0 1 0 0,0 0-1 0 0,0 0 1 0 0,0 0 0 0 0,0 0-1 0 0,0 0 1 0 0,0 0-1 0 0,0 0 1 0 0,0 0-1 0 0,0 0 1 0 0,0 0-1 0 0,0 0 1 0 0,1 0-1 0 0,-1 0 1 0 0,0 0-1 0 0,0 1 1 0 0,0-1-1 0 0,0 0 1 0 0,0 0 0 0 0,0 0-1 0 0,0 0 1 0 0,0 0-1 0 0,0 0 1 0 0,0 0-1 0 0,0 0 1 0 0,0 0-1 0 0,0 0 1 0 0,0 1-1 0 0,0-1 1 0 0,0 0-1 0 0,0 0 1 0 0,0 0-1 0 0,0 0 1 0 0,0 0 0 0 0,0 0-1 0 0,0 3 20 0 0,-1-1-1 0 0,1 1 0 0 0,0-1 0 0 0,1 0 0 0 0,-1 1 0 0 0,0-1 0 0 0,1 0 0 0 0,-1 1 0 0 0,1-1 0 0 0,0 0 0 0 0,-1 1-18 0 0,6 5 125 0 0,3 3 74 0 0,-2-2-8 0 0,-6-6-112 0 0,0 0 1 0 0,0 1-1 0 0,0-1 1 0 0,-1 0-1 0 0,1 0 1 0 0,-1 1-1 0 0,1 2-79 0 0,-1 3 139 0 0,0 0-42 0 0,0-8-84 0 0,2 14 254 0 0,3-5-69 0 0,1 2-18 0 0,-1 17 100 0 0,1-11-120 0 0,11 28 365 0 0,-11-31-410 0 0,3 3 30 0 0,7 28 342 0 0,-12-31-372 0 0,-3-13-103 0 0,7 26 254 0 0,-1-11-33 0 0,-3-9-103 0 0,-2-1-35 0 0,3 10 64 0 0,-1-1-6 0 0,-2-9-63 0 0,2 1 35 0 0,1 0-10 0 0,1 2 47 0 0,-4 4 41 0 0,-2-1 29 0 0,0-10-35 0 0,0-3-18 0 0,0 2-3 0 0,0-1-105 0 0,0 0-39 0 0,0 0-41 0 0,0 2-79 0 0,0-2 111 0 0,0 0 53 0 0,0 0 50 0 0,0 0 67 0 0,0 1 81 0 0,0-1 92 0 0,3-1-262 0 0,-2 0-93 0 0,0 0 1 0 0,-1 0-1 0 0,1 0 0 0 0,0-1 1 0 0,0 1-1 0 0,0 0 1 0 0,-1-1-1 0 0,1 1 1 0 0,0-1-1 0 0,-1 1 1 0 0,1 0-1 0 0,0-1 1 0 0,-1 0-1 0 0,1 1 0 0 0,0-1 1 0 0,-1 1-1 0 0,1-1 1 0 0,-1 0-1 0 0,1 1 1 0 0,-1-1-12 0 0,11-19 206 0 0,-10 18-185 0 0,1-6 54 0 0,-1 0-38 0 0,-1 1-41 0 0,2 1-50 0 0,10-1-81 0 0,-11 7 124 0 0,0 0 1 0 0,0-1-1 0 0,0 1 1 0 0,0-1-1 0 0,0 1 1 0 0,0-1-1 0 0,0 0 1 0 0,0 1 0 0 0,-1-1-1 0 0,1 0 1 0 0,0 0-1 0 0,0 1 1 0 0,0-1-1 0 0,-1 0 1 0 0,1 0 0 0 0,0 0 10 0 0,1-15-129 0 0,-2 15 124 0 0,0-1 1 0 0,0 1-1 0 0,0-1 1 0 0,1 1-1 0 0,-1-1 1 0 0,0 1 0 0 0,1-1-1 0 0,-1 1 1 0 0,0-1-1 0 0,1 1 5 0 0,0 0-5 0 0,-1 0 0 0 0,1-1-1 0 0,0 1 1 0 0,0 0 0 0 0,0 0-1 0 0,0 0 1 0 0,0 0 0 0 0,0 0-1 0 0,0 1 1 0 0,0-1 0 0 0,0 0-1 0 0,1 0 6 0 0,12-6-52 0 0,-2 1 38 0 0,-6 3 14 0 0,-6 3-1 0 0,1-1 1 0 0,0 1-1 0 0,-1 0 1 0 0,1 0-1 0 0,0-1 1 0 0,0 1-1 0 0,-1 0 1 0 0,1 0-1 0 0,0 0 1 0 0,-1 0-1 0 0,1 0 1 0 0,0 0-1 0 0,0 0 0 0 0,-1 0 1 0 0,1 0-1 0 0,0 1 1 0 0,-1-1-1 0 0,1 0 1 0 0,0 0-1 0 0,0 1 1 0 0,0-1 0 0 0,14 8-39 0 0,33 16 14 0 0,-43-21 18 0 0,0 1 1 0 0,0 0-1 0 0,0 0 0 0 0,0 1 1 0 0,-1-1-1 0 0,0 1 0 0 0,0 0 1 0 0,3 5 6 0 0,14 38 0 0 0,-8-32 0 0 0,-11-15 0 0 0,-1 0 0 0 0,0 0 0 0 0,1 1 0 0 0,-1-1 0 0 0,0 0 0 0 0,0 1 0 0 0,0-1 0 0 0,0 1 0 0 0,0-1 0 0 0,-1 1 0 0 0,1 0 0 0 0,0-1 0 0 0,-1 1 0 0 0,1 0 0 0 0,-1 0 0 0 0,1-1 0 0 0,-1 1 0 0 0,0 0 0 0 0,0 0 0 0 0,0 6 0 0 0,2 9 0 0 0,-2-16 0 0 0,0-1 0 0 0,1 1 0 0 0,-1-1 0 0 0,0 0 0 0 0,1 1 0 0 0,-1-1 0 0 0,1 1 0 0 0,-1-1 0 0 0,1 0 0 0 0,-1 1 0 0 0,1-1 0 0 0,-1 0 0 0 0,1 1 0 0 0,-1-1 0 0 0,1 0 0 0 0,0 0 0 0 0,-1 0 0 0 0,1 0 0 0 0,-1 1 0 0 0,1-1 0 0 0,0 0 0 0 0,-1 0 0 0 0,1 0 0 0 0,-1 0 0 0 0,1 0 0 0 0,0-1 0 0 0,15 4-11 0 0,-3 8-42 0 0,-8-8-54 0 0,3-2 45 0 0,-3 0 3 0 0,-2 0 4 0 0,0 1 13 0 0,8 2-21 0 0,-8-5-28 0 0,0 0-86 0 0,-2 0 47 0 0,1 0-33 0 0,0 0-37 0 0,-1-1-39 0 0,0 1-42 0 0,0 1-42 0 0,-1-1-38 0 0,0 1-34 0 0,1 0-117 0 0,-1-1-32 0 0,0 1-1204 0 0</inkml:trace>
  <inkml:trace contextRef="#ctx0" brushRef="#br0" timeOffset="10577.23">127 1783 4232 0 0,'0'0'91'0'0,"0"0"11"0"0,0 0 12 0 0,0 3-10 0 0,2 10-83 0 0,0-9-10 0 0,5 10 107 0 0,-3-7-9 0 0,-1-3 36 0 0,4 0 120 0 0,-7-3-247 0 0,1-1 0 0 0,-1 0 0 0 0,0 0 0 0 0,1 1 0 0 0,-1-1 0 0 0,1 0 0 0 0,-1 1 0 0 0,0-1 0 0 0,1 0 0 0 0,-1 1 0 0 0,0-1 0 0 0,1 0 0 0 0,-1 1 0 0 0,0-1 0 0 0,1 1 0 0 0,-1-1 0 0 0,0 1 0 0 0,0-1 0 0 0,0 1 0 0 0,0-1 0 0 0,1 1 0 0 0,-1-1 0 0 0,0 1 0 0 0,0-1 0 0 0,0 1 0 0 0,0-1 0 0 0,0 1 0 0 0,0-1 0 0 0,0 1 0 0 0,0-1 0 0 0,0 1 0 0 0,-1-1-18 0 0,2 16 453 0 0,2-1-50 0 0,1-3-65 0 0,-1 0-82 0 0,-1-6-154 0 0,4 31 1031 0 0,-2-27-928 0 0,1 0-32 0 0,-3-1-21 0 0,-1-1 20 0 0,0 2 55 0 0,-1 2-29 0 0,-1-4-31 0 0,1 0 0 0 0,0 0 0 0 0,1 1 0 0 0,1 7-167 0 0,4-1 183 0 0,0 2 46 0 0,-5-9-112 0 0,0 1 34 0 0,-2 3-8 0 0,1-3-23 0 0,0-1-1 0 0,0 0 1 0 0,1 0 0 0 0,1 8-120 0 0,3 0 124 0 0,-3-9-74 0 0,0-1 0 0 0,-1 1 0 0 0,1 0 0 0 0,-2-1 0 0 0,1 1 0 0 0,-1 0-50 0 0,0 9 95 0 0,0 24 202 0 0,0-20-194 0 0,0-18-89 0 0,0 0-1 0 0,1 0 1 0 0,-1 0-1 0 0,0 0 1 0 0,1 0 0 0 0,-1 0-1 0 0,1 0 1 0 0,-1-1 0 0 0,1 1-1 0 0,0 0 1 0 0,0 0-1 0 0,0-1 1 0 0,1 3-14 0 0,-1-3 12 0 0,0 0 0 0 0,-1 1 0 0 0,1-1 0 0 0,0 1 0 0 0,0-1 0 0 0,-1 1 0 0 0,1-1 0 0 0,-1 1 0 0 0,0-1 0 0 0,1 1 0 0 0,-1 0 0 0 0,0-1 0 0 0,0 2-12 0 0,0 7 61 0 0,0 23 90 0 0,0-25-60 0 0,0 2 54 0 0,0-10-142 0 0,0 0 0 0 0,0 0 0 0 0,0 0-1 0 0,0 0 1 0 0,0 0 0 0 0,0 0 0 0 0,0 0-1 0 0,0 0 1 0 0,0 1 0 0 0,0-1 0 0 0,0 0-1 0 0,0 0 1 0 0,0 0 0 0 0,0 0 0 0 0,0 0-1 0 0,0 0 1 0 0,0 0 0 0 0,0 0 0 0 0,0 0-1 0 0,0 0 1 0 0,0 1 0 0 0,0-1 0 0 0,0 0-1 0 0,0 0 1 0 0,0 0 0 0 0,0 0 0 0 0,0 0 0 0 0,0 0-1 0 0,0 0 1 0 0,0 0 0 0 0,0 0 0 0 0,0 0-1 0 0,0 0 1 0 0,-1 0 0 0 0,1 0 0 0 0,0 0-1 0 0,0 0 1 0 0,0 0 0 0 0,0 0 0 0 0,0 1-1 0 0,0-1 1 0 0,0 0 0 0 0,0 0 0 0 0,0 0-1 0 0,0 0 1 0 0,0 0 0 0 0,-1 0 0 0 0,1 0-1 0 0,0 0 1 0 0,0 0 0 0 0,0 0 0 0 0,0 0 0 0 0,0 0-1 0 0,0-1 1 0 0,0 1 0 0 0,0 0 0 0 0,0 0-3 0 0,-11 0 160 0 0,11 0-158 0 0,0 0 1 0 0,0 0-1 0 0,0 0 1 0 0,0 0-1 0 0,0 0 1 0 0,-1 0 0 0 0,1 0-1 0 0,0 0 1 0 0,0 0-1 0 0,0 0 1 0 0,0 0-1 0 0,0 0 1 0 0,0 0 0 0 0,0 0-1 0 0,0 0 1 0 0,0 0-1 0 0,0 0 1 0 0,-1 0-1 0 0,1 0 1 0 0,0 0 0 0 0,0 0-1 0 0,0 0 1 0 0,0 0-1 0 0,0 0 1 0 0,0 0-1 0 0,0 1 1 0 0,0-1 0 0 0,0 0-1 0 0,0 0 1 0 0,0 0-1 0 0,0 0 1 0 0,0 0-1 0 0,0 0 1 0 0,-1 0 0 0 0,1 0-1 0 0,0 0 1 0 0,0 0-1 0 0,0 0 1 0 0,0 0 0 0 0,0 1-1 0 0,0-1 1 0 0,0 0-1 0 0,0 0 1 0 0,0 0-1 0 0,0 0 1 0 0,0 0 0 0 0,0 0-1 0 0,0 0 1 0 0,0 0-1 0 0,0 0 1 0 0,0 0-1 0 0,0 1 1 0 0,0-1 0 0 0,0 0-1 0 0,0 0 1 0 0,0 0-1 0 0,0 0-2 0 0,0 11 91 0 0,0-9-24 0 0,0-2-3 0 0,0 0 1 0 0,0 0 6 0 0,-2 0 1 0 0,1 0-68 0 0,0 0 1 0 0,1 0 0 0 0,-1 0 0 0 0,0 0 0 0 0,1 0-1 0 0,-1 0 1 0 0,0 0 0 0 0,1 0 0 0 0,-1-1 0 0 0,0 1-1 0 0,1 0 1 0 0,-1 0 0 0 0,0-1 0 0 0,1 1 0 0 0,-1 0-5 0 0,1-1 4 0 0,-1 0 0 0 0,1 0 0 0 0,0 0 1 0 0,-1 1-1 0 0,1-1 0 0 0,0 0 1 0 0,0 0-1 0 0,0 0 0 0 0,0 0 0 0 0,-1 1 1 0 0,1-1-1 0 0,0 0 0 0 0,0 0 1 0 0,1-1-5 0 0,0-34 32 0 0,4 22 0 0 0,2-1-20 0 0,-6 10-12 0 0,0 1 0 0 0,-1-1 0 0 0,1 1 0 0 0,-1-1 0 0 0,0 1 0 0 0,0-3 0 0 0,-1-4 0 0 0,2 9 0 0 0,-1-1 0 0 0,1 1 0 0 0,-1-1 0 0 0,1 1 0 0 0,0 0 0 0 0,0 0 0 0 0,0-1 0 0 0,0 1 0 0 0,0 0 0 0 0,0 0 0 0 0,1 0 0 0 0,-1 0 0 0 0,1 0 0 0 0,0 1 0 0 0,-1-1 0 0 0,1 0 0 0 0,0 1 0 0 0,0-1 0 0 0,0 1 0 0 0,1-2 0 0 0,0 1 0 0 0,-1-1 0 0 0,1 1 0 0 0,-1-1 0 0 0,0 0 0 0 0,0 0 0 0 0,1-1 0 0 0,6-19-11 0 0,-9 21 9 0 0,1 1 0 0 0,-1-1 0 0 0,1 1 0 0 0,-1-1 0 0 0,1 1 0 0 0,0 0 0 0 0,-1-1 0 0 0,1 1 0 0 0,0 0 0 0 0,0 0 0 0 0,0-1-1 0 0,0 1 1 0 0,0 0 0 0 0,0 0 0 0 0,0 0 0 0 0,1 0 0 0 0,-1 0 0 0 0,0 1 0 0 0,1-1 0 0 0,-1 0 0 0 0,0 1 0 0 0,1-1 0 0 0,-1 1 0 0 0,1-1 2 0 0,15-12-13 0 0,-16 11 13 0 0,0 1-1 0 0,0 0 0 0 0,0 0 1 0 0,1-1-1 0 0,-1 1 1 0 0,1 0-1 0 0,-1 0 1 0 0,1 0-1 0 0,-1 0 1 0 0,1 1-1 0 0,-1-1 1 0 0,1 0-1 0 0,0 1 1 0 0,-1-1-1 0 0,1 1 1 0 0,0 0-1 0 0,0-1 0 0 0,-1 1 1 0 0,2 0 0 0 0,22 0-50 0 0,-3 0 36 0 0,-6 3-29 0 0,0 7 33 0 0,-1-1 10 0 0,-13-5 0 0 0,-1 1 0 0 0,4 3 0 0 0,-4-6 0 0 0,0-1 0 0 0,0 1 0 0 0,-1-1 0 0 0,1 1 0 0 0,0-1 0 0 0,0 1 0 0 0,-1-1 0 0 0,1 1 0 0 0,-1-1 0 0 0,0 1 0 0 0,1 0 0 0 0,-1 0 0 0 0,0-1 0 0 0,0 1 0 0 0,0 1 0 0 0,0-3 0 0 0,0 4 0 0 0,0-1 0 0 0,0 1 0 0 0,-1 0 0 0 0,1 0 0 0 0,-2 3 0 0 0,1-1 0 0 0,-2-1 0 0 0,1 0 0 0 0,-1 1 0 0 0,0-1 0 0 0,0 0 0 0 0,0 0 0 0 0,0 0 0 0 0,-4 3 0 0 0,4-5 3 0 0,1 0 0 0 0,-1 0 0 0 0,1 0 0 0 0,0 0 0 0 0,0 1 0 0 0,0 0-3 0 0,0 0 6 0 0,0-1 0 0 0,0 1-1 0 0,0-1 1 0 0,0 0 0 0 0,-1 0 0 0 0,0 1-6 0 0,-4 4 9 0 0,4-5 3 0 0,-1 1 1 0 0,1-1-1 0 0,0 0 1 0 0,-1 0-1 0 0,1-1 1 0 0,-2 1-13 0 0,-17 9 15 0 0,-16 10-15 0 0,-12 7 0 0 0,42-26-26 0 0,-1-1-44 0 0,-20-3-278 0 0,9 0 120 0 0,18 1 192 0 0,-1 0-125 0 0,1 0 33 0 0,0 0-33 0 0,0 0-33 0 0,0 0-35 0 0,0 0-35 0 0,0 0-35 0 0,0 0-36 0 0,1 0-37 0 0,-1 0-37 0 0,0 0-39 0 0,1 0-38 0 0,0 0-39 0 0,-1 0-1103 0 0,1 0-921 0 0</inkml:trace>
  <inkml:trace contextRef="#ctx0" brushRef="#br0" timeOffset="10976.4">584 2257 6504 0 0,'0'0'190'0'0,"3"0"-10"0"0,0 0-123 0 0,-2 0-127 0 0,3 0 111 0 0,0 0 22 0 0,0 0 37 0 0,3 0 43 0 0,1 0 50 0 0,-1-1-37 0 0,-1-2 78 0 0,0-1 118 0 0,3-4 228 0 0,-4 3-290 0 0,0 1-40 0 0,-1 2-118 0 0,-1 0-34 0 0,4-2 130 0 0,7-3 175 0 0,-12 6-346 0 0,0 0 0 0 0,0 0 0 0 0,0-1 0 0 0,0 1 0 0 0,0-1 0 0 0,-1 1 1 0 0,1-1-1 0 0,0 0 0 0 0,-1 0 0 0 0,1 0 0 0 0,-1 1 0 0 0,0-2 0 0 0,1 0-57 0 0,1-4 184 0 0,1 1-35 0 0,5-12 186 0 0,-4 5-29 0 0,1 8-116 0 0,-1 2-38 0 0,-3-8-52 0 0,-2 10-87 0 0,0-1-1 0 0,0 0 0 0 0,1 1 0 0 0,-1-1 0 0 0,0 0 1 0 0,1 1-1 0 0,-1-1 0 0 0,1 1 0 0 0,0-1 1 0 0,0 1-1 0 0,-1-1 0 0 0,1 1 0 0 0,0-1 0 0 0,0 1-12 0 0,4-7 51 0 0,-2-8 35 0 0,-3 5-66 0 0,0-9 31 0 0,0 6-30 0 0,0 14-20 0 0,0 0 0 0 0,0 0 0 0 0,0 0 0 0 0,0 0 0 0 0,0 0 0 0 0,0 0 0 0 0,0 0 0 0 0,0 0 0 0 0,0 0 0 0 0,0-1 0 0 0,0 1 0 0 0,0 0 0 0 0,0 0 0 0 0,0 0 0 0 0,0 0 0 0 0,0 0 0 0 0,0 0 0 0 0,0 0 0 0 0,0 0-1 0 0,0 0 1 0 0,0 0 0 0 0,0-1 0 0 0,0 1 0 0 0,0 0 0 0 0,0 0 0 0 0,0 0 0 0 0,0 0 0 0 0,0 0 0 0 0,-1 0 0 0 0,1 0 0 0 0,0 0 0 0 0,0 0 0 0 0,0 0 0 0 0,0 0 0 0 0,0 0 0 0 0,0 0 0 0 0,0 0 0 0 0,0 0 0 0 0,0 0 0 0 0,0 0 0 0 0,0 0 0 0 0,-1 0 0 0 0,1 0-1 0 0,0-1 1 0 0,0 1 0 0 0,0 0 0 0 0,0 0 0 0 0,0 0 0 0 0,0 0 0 0 0,0 1 0 0 0,0-1 0 0 0,0 0 0 0 0,0 0 0 0 0,-1 0 0 0 0,1 0 0 0 0,0 0 0 0 0,0 0-1 0 0,-2 0 5 0 0,0-1 0 0 0,-1 1 0 0 0,1 0 0 0 0,0 1 0 0 0,0-1 0 0 0,0 0 0 0 0,-1 1 0 0 0,1-1 0 0 0,0 1 0 0 0,0 0 0 0 0,0 0-5 0 0,1-1 2 0 0,1 0 1 0 0,0 1-1 0 0,-1-1 0 0 0,1 0 0 0 0,0 1 0 0 0,0-1 1 0 0,-1 1-1 0 0,1-1 0 0 0,0 0 0 0 0,0 1 0 0 0,0-1 1 0 0,0 1-1 0 0,-1-1 0 0 0,1 1 0 0 0,0-1 0 0 0,0 1 1 0 0,0-1-1 0 0,0 1 0 0 0,0-1 0 0 0,0 0 0 0 0,0 1 0 0 0,0-1 1 0 0,1 1-1 0 0,-1-1 0 0 0,0 1-2 0 0,0 0 2 0 0,0 0 0 0 0,0 0 0 0 0,0 1 0 0 0,0-1 0 0 0,0 0 0 0 0,0 0 0 0 0,0 1 0 0 0,0-1 0 0 0,-1 0 1 0 0,1 0-1 0 0,-1 0 0 0 0,1 1-2 0 0,-5 6-2 0 0,4-6 3 0 0,0-1 0 0 0,0 0 0 0 0,0 1-1 0 0,0-1 1 0 0,1 1 0 0 0,-1 0 0 0 0,0-1 0 0 0,1 1 0 0 0,0-1 0 0 0,-1 1 0 0 0,1 0 0 0 0,0-1-1 0 0,0 1 1 0 0,-1 0-1 0 0,1 0 6 0 0,0 0-1 0 0,0 1 1 0 0,0-1-1 0 0,-1 0 1 0 0,0 1-1 0 0,1-1 1 0 0,-1 0-1 0 0,0 0 1 0 0,0 0-1 0 0,0 0 1 0 0,-1 2-6 0 0,-8 18 83 0 0,7-15-68 0 0,-4 17 81 0 0,5-10-6 0 0,1 4 36 0 0,2-9-77 0 0,-1 12 54 0 0,-4-6 18 0 0,-2 2 16 0 0,6-14-121 0 0,1-1 1 0 0,-1 1-1 0 0,0-1 0 0 0,0 0 1 0 0,1 1-1 0 0,0-1 1 0 0,-1 0-1 0 0,1 0 0 0 0,0 1-16 0 0,0 0 18 0 0,0 0 9 0 0,0 0 1 0 0,-1-1-1 0 0,1 1 1 0 0,-1 0 0 0 0,0 0-1 0 0,0-1 1 0 0,0 1 0 0 0,0 1-28 0 0,-1-2 16 0 0,1 0 0 0 0,0 0 0 0 0,0 0 1 0 0,0 0-1 0 0,0 0 0 0 0,0 0 0 0 0,1-1 1 0 0,-1 1-1 0 0,1 0 0 0 0,-1 0 1 0 0,2 1-17 0 0,5 8 49 0 0,19 15 153 0 0,-15-15-168 0 0,-7-8-23 0 0,0-1 0 0 0,0 1 0 0 0,-1 0 1 0 0,2-1-1 0 0,-1 0 0 0 0,0 0 0 0 0,0 0 1 0 0,2 0-12 0 0,17 8 43 0 0,-15-4-33 0 0,3 1-28 0 0,7-4-54 0 0,-15-3 103 0 0,0 0-35 0 0,1 0-35 0 0,-1 0-37 0 0,1 0-38 0 0,0 0-37 0 0,-1 0-39 0 0,1 0-39 0 0,0 0-40 0 0,0 0-41 0 0,0 0-42 0 0,0 0-42 0 0,0 0-44 0 0,0 0-43 0 0,0 0-45 0 0,0 0-45 0 0,9 0-1195 0 0,6 0-1005 0 0</inkml:trace>
  <inkml:trace contextRef="#ctx0" brushRef="#br0" timeOffset="15983.31">5475 1783 7344 0 0,'0'0'165'0'0,"0"0"22"0"0,0 0 9 0 0,0 3-20 0 0,-1 27-142 0 0,0-18 19 0 0,2-5 52 0 0,0-2 47 0 0,2 1 78 0 0,7 13 354 0 0,-5 7 22 0 0,6-5-16 0 0,-6 8-72 0 0,6 3-34 0 0,-6-1-4 0 0,5 1-6 0 0,-7-20-309 0 0,3 9 229 0 0,4-4-67 0 0,-3-6-40 0 0,-1 1 1 0 0,0 0-1 0 0,4 11-287 0 0,-5-11 296 0 0,-1-2-56 0 0,-1-6-121 0 0,0-1 0 0 0,-1 1-1 0 0,1-1 1 0 0,1 1 0 0 0,0 0-119 0 0,2 1 144 0 0,3 5 100 0 0,-5-4-108 0 0,-3-4-111 0 0,2 5 73 0 0,0-2-40 0 0,-2-4-51 0 0,0 0 0 0 0,0 0 0 0 0,-1 0-1 0 0,1 0 1 0 0,0 0 0 0 0,0-1 0 0 0,0 1-1 0 0,0 0 1 0 0,0 0 0 0 0,0-1-1 0 0,0 1 1 0 0,1 0-7 0 0,8 4 66 0 0,0-1 18 0 0,11 7 30 0 0,-11-8 78 0 0,-7-3-141 0 0,4 0-7 0 0,-2 0 12 0 0,2 0 54 0 0,3 0 82 0 0,-8 0-158 0 0,1 0-1 0 0,-1 0 0 0 0,1-1 1 0 0,-1 1-1 0 0,1 0 0 0 0,-1-1 1 0 0,2 0-34 0 0,6-10 238 0 0,1 8-123 0 0,0-1 58 0 0,-4-7 19 0 0,6-5 25 0 0,3 3-86 0 0,-9 10-88 0 0,0-1 24 0 0,-5-10-5 0 0,-2 8-48 0 0,1 1-1 0 0,0-1 0 0 0,0 0 1 0 0,1 1-1 0 0,-1-1 0 0 0,1 1 1 0 0,0-1-1 0 0,1 1 0 0 0,-1 0 1 0 0,1 0-14 0 0,-1 1 6 0 0,0 1-1 0 0,0-1 1 0 0,-1 1 0 0 0,1-1 0 0 0,-1 0 0 0 0,0 1-1 0 0,0-1 1 0 0,-1 0 0 0 0,1 0 0 0 0,-1 0 0 0 0,0-3-6 0 0,0-54 25 0 0,0 45-42 0 0,0-1-41 0 0,0 1-59 0 0,0 8-53 0 0,0-1 56 0 0,0-20-120 0 0,0 22 152 0 0,0 0-24 0 0,0 1-41 0 0,0 1-13 0 0,0-1-42 0 0,0 1-46 0 0,0-1-54 0 0,0 1-58 0 0,0-1-65 0 0,0 0-70 0 0,0 0-77 0 0,0 5 190 0 0,0-1-51 0 0,0 1-45 0 0,0-1-40 0 0,0 0-149 0 0,0 0-38 0 0,0 0-180 0 0,0-1-484 0 0</inkml:trace>
  <inkml:trace contextRef="#ctx0" brushRef="#br0" timeOffset="14576.2">2998 2115 8496 0 0,'0'0'190'0'0,"0"2"28"0"0,0 18 103 0 0,0-11-212 0 0,3 7-67 0 0,2-8-55 0 0,1 4 20 0 0,-4-1 81 0 0,-2-4 61 0 0,-1 1 70 0 0,1-7-177 0 0,0 0 0 0 0,0 0 1 0 0,0 0-1 0 0,0 0 0 0 0,0 0 1 0 0,1 0-1 0 0,-1 0 0 0 0,0 0 1 0 0,0 0-1 0 0,1 0 0 0 0,-1 0 1 0 0,0 0-1 0 0,1-1 0 0 0,-1 1-42 0 0,3 2 180 0 0,1-1 4 0 0,-1-1-4 0 0,-1 1-13 0 0,-1 0-26 0 0,-1 1 40 0 0,1 1 48 0 0,-1 0 55 0 0,0-3-328 0 0,0 1 50 0 0,0-1 43 0 0,0 1 38 0 0,0 2 133 0 0,0 0 70 0 0,0 11 852 0 0,0-9-710 0 0,0-4-258 0 0,0 1-42 0 0,0-2-52 0 0,0 1-60 0 0,0 0 429 0 0,0-2-62 0 0,0 0-31 0 0,0 0-4 0 0,0 0 2 0 0,0 0 11 0 0,0 0 3 0 0,0 0 0 0 0,0 0-160 0 0,0-2-109 0 0,0 2-99 0 0,-1-5 48 0 0,-1-4-35 0 0,-9-6-13 0 0,9-1 0 0 0,2 14 3 0 0,0 1-1 0 0,0-1 1 0 0,0 0-1 0 0,1 1 0 0 0,-1-1 1 0 0,1 1-1 0 0,-1-1 0 0 0,1 1 1 0 0,-1-1-1 0 0,1 1 1 0 0,0 0-1 0 0,0-1 0 0 0,0 1-2 0 0,5-12 36 0 0,-5 6-22 0 0,0 0 0 0 0,0 1-1 0 0,-1-1 1 0 0,0 0 0 0 0,0-4-14 0 0,0-18 34 0 0,2 13-44 0 0,4 1 10 0 0,-5 12 0 0 0,1 0 0 0 0,-1-1 0 0 0,0 1 0 0 0,0-1 0 0 0,-1 1 0 0 0,1-1 0 0 0,-1 1 0 0 0,0-1 0 0 0,0 0 0 0 0,3-22-24 0 0,7 2-109 0 0,-5 16 53 0 0,0 0-1 0 0,0 1 0 0 0,1 0 0 0 0,0 0 0 0 0,4-3 81 0 0,-9 9-3 0 0,0 0 0 0 0,0 0 0 0 0,-1 1 1 0 0,1-1-1 0 0,0 0 0 0 0,0 0 0 0 0,-1 1 1 0 0,1-1-1 0 0,0 0 0 0 0,0 1 0 0 0,0-1 0 0 0,0 1 1 0 0,0-1-1 0 0,0 1 0 0 0,0 0 0 0 0,0-1 0 0 0,0 1 1 0 0,0 0-1 0 0,0 0 0 0 0,0-1 0 0 0,0 1 0 0 0,0 0 1 0 0,0 0-1 0 0,0 0 0 0 0,0 0 0 0 0,1 1 0 0 0,-1-1 1 0 0,0 0-1 0 0,0 0 3 0 0,28 16-14 0 0,-24-5 14 0 0,6-5-13 0 0,-10-5 7 0 0,1-1 0 0 0,-1 1 0 0 0,1 0 0 0 0,-1 0 0 0 0,1 0 0 0 0,-1 0 1 0 0,0 0-1 0 0,1 0 0 0 0,-1 0 0 0 0,0 0 0 0 0,0 1 0 0 0,0-1 0 0 0,0 1 6 0 0,9 12-62 0 0,0 0-1 0 0,0-1 1 0 0,8 6 62 0 0,-13-13-2 0 0,-1-1-1 0 0,1 1 0 0 0,-1 0 1 0 0,2 5 2 0 0,1 0-1 0 0,-4-7 1 0 0,-1 0 0 0 0,0 0 0 0 0,0 0 0 0 0,-1 0 0 0 0,1 0 0 0 0,0 4 0 0 0,-1-5 0 0 0,0 0 0 0 0,-1 0 0 0 0,1-1 0 0 0,1 1 0 0 0,-1 0 0 0 0,0-1 0 0 0,1 1 0 0 0,-1-1 0 0 0,1 1 0 0 0,0-1 0 0 0,-1 0 0 0 0,2 1 0 0 0,6 8 5 0 0,8 19 64 0 0,-14-24-64 0 0,2 26 132 0 0,0-24-106 0 0,-4-7-23 0 0,0 0-1 0 0,0 1 0 0 0,0-1 1 0 0,-1 1-1 0 0,1-1 0 0 0,0 1 1 0 0,-1-1-1 0 0,1 1 0 0 0,-1 0 1 0 0,0-1-1 0 0,1 1 0 0 0,-1 0 0 0 0,0-1 1 0 0,0 1-8 0 0,0 6 41 0 0,0 8 150 0 0,0-11-141 0 0,0-2 49 0 0,0-3 12 0 0,0 0 7 0 0,0 0 2 0 0,0 0 2 0 0,0 0 6 0 0,0 0 6 0 0,0 0 2 0 0,1-2-44 0 0,-1 0-50 0 0,-3-7-49 0 0,3 9 16 0 0,-7-5-9 0 0,7 5 1 0 0,-1 0-1 0 0,1-1 1 0 0,-1 1-1 0 0,1 0 1 0 0,-1 0-1 0 0,1-1 0 0 0,0 1 1 0 0,-1 0-1 0 0,1-1 1 0 0,0 1-1 0 0,-1 0 0 0 0,1-1 1 0 0,0 1-1 0 0,-1-1 1 0 0,1 1-1 0 0,0-1 1 0 0,0 1-1 0 0,0-1 0 0 0,-1 1 1 0 0,1 0-1 0 0,0-1 1 0 0,0 1-1 0 0,0-1 0 0 0,0 1 1 0 0,0-1-1 0 0,0 1 1 0 0,0-1-1 0 0,0 1 1 0 0,0-1-1 0 0,0 1 0 0 0,0-1 1 0 0,0 0-1 0 0,0-19 59 0 0,0-20 2 0 0,0 36-57 0 0,0 1 1 0 0,0 0 0 0 0,-1 0 0 0 0,1-1-1 0 0,-1 1 1 0 0,0 0 0 0 0,0 0 0 0 0,-1-3-5 0 0,-2-10 26 0 0,8 3-14 0 0,0 5-3 0 0,-3-9 16 0 0,-1 4-36 0 0,4-4-76 0 0,-2 12 67 0 0,3-12-82 0 0,-3 13 58 0 0,-1-1 1 0 0,1 1-1 0 0,1 0 0 0 0,-1 0 1 0 0,0-1-1 0 0,1 1 1 0 0,0 1-1 0 0,1-2 44 0 0,-3 3-12 0 0,1 1-1 0 0,-1 0 1 0 0,0-1 0 0 0,0 1 0 0 0,1 0-1 0 0,-1-1 1 0 0,0 1 0 0 0,0-1-1 0 0,-1 0 1 0 0,1 1 0 0 0,0-1-1 0 0,0 0 1 0 0,-1 0 0 0 0,1 1-1 0 0,-1-1 1 0 0,0 0 0 0 0,1 0 12 0 0,1-4-90 0 0,0 5 84 0 0,-1 0-1 0 0,0 0 0 0 0,1-1 0 0 0,-1 1 1 0 0,1 0-1 0 0,-1 0 0 0 0,1 1 0 0 0,0-1 1 0 0,-1 0-1 0 0,1 0 0 0 0,0 1 0 0 0,-1-1 1 0 0,1 1-1 0 0,0 0 0 0 0,1-1 7 0 0,2 4-67 0 0,40 42-106 0 0,-43-43 163 0 0,1 1 0 0 0,-1 1-1 0 0,0-1 1 0 0,0 0 0 0 0,0 1 0 0 0,0 0 10 0 0,0 0-1 0 0,0-1 0 0 0,0 0 0 0 0,0 1 0 0 0,0-1 0 0 0,1 0 0 0 0,0 1 1 0 0,5 4 0 0 0,-6-7 0 0 0,0 0 0 0 0,0 1 0 0 0,0-1 0 0 0,-1 1 0 0 0,1 0 0 0 0,-1 0 0 0 0,1-1 0 0 0,-1 1 0 0 0,0 0 0 0 0,0 0 0 0 0,0 0 0 0 0,0 0 0 0 0,0 1 0 0 0,0-1 0 0 0,0 0 0 0 0,-1 0 0 0 0,1 0 0 0 0,-1 1 0 0 0,1 0 0 0 0,-1-1 0 0 0,0 0 0 0 0,0 0 0 0 0,0-1 0 0 0,1 1 0 0 0,-1 0 0 0 0,1 0 0 0 0,-1-1-1 0 0,1 1 1 0 0,0 0 0 0 0,0-1 0 0 0,0 1 0 0 0,-1-1 0 0 0,2 1 0 0 0,-1-1 1 0 0,0 1 1 0 0,-1-1 0 0 0,1 1-1 0 0,0 0 1 0 0,0-1-1 0 0,-1 1 1 0 0,1 0-1 0 0,-1-1 1 0 0,1 1-1 0 0,-1 0 1 0 0,0 0 0 0 0,0 0-1 0 0,0-1-1 0 0,0 11 68 0 0,-1-9-46 0 0,1 1 0 0 0,0-1-1 0 0,0 0 1 0 0,0 0 0 0 0,0 1 0 0 0,1-1-1 0 0,-1 0 1 0 0,1 0 0 0 0,0 0-1 0 0,0 1-21 0 0,10 12 80 0 0,-9-1-64 0 0,-1 5-18 0 0,2-9-64 0 0,1-4-51 0 0,1 0-74 0 0,-3-4-120 0 0,0-1 93 0 0,-2 6-253 0 0,0-6 341 0 0,-1-1-35 0 0,1 0-123 0 0,0 0-106 0 0,0 1-2 0 0,0 0-57 0 0,0-1-50 0 0,0 1-45 0 0,0 0-160 0 0,0 0-43 0 0,0 0-193 0 0,0 1-519 0 0</inkml:trace>
  <inkml:trace contextRef="#ctx0" brushRef="#br0" timeOffset="14929.78">3787 2225 7072 0 0,'0'0'202'0'0,"3"0"1"0"0,25 0-160 0 0,-20 0-55 0 0,-1 0 116 0 0,0 0 102 0 0,0 1 81 0 0,2-2 134 0 0,3 0 295 0 0,-1-2-10 0 0,-4 0-300 0 0,-1-1-137 0 0,-1-1-87 0 0,-2 3-42 0 0,-1 0-1 0 0,1 0 1 0 0,0 0-1 0 0,-1 0 1 0 0,1 1-1 0 0,3-2-139 0 0,10-4 474 0 0,-4 2-184 0 0,-1 0-112 0 0,-4-1 39 0 0,1-3-5 0 0,-2 2-36 0 0,-1 3-9 0 0,1 0 25 0 0,1 0 65 0 0,-6 3-241 0 0,1 0 17 0 0,0 0 0 0 0,0 0 0 0 0,0 0 0 0 0,0 0 0 0 0,0-1 0 0 0,0 1 0 0 0,-1-1 0 0 0,1 0-33 0 0,4-5 125 0 0,-1-2 46 0 0,2 1-94 0 0,1 4-38 0 0,3-3-11 0 0,-5-6 25 0 0,7-3-24 0 0,-12 15-26 0 0,0-1 1 0 0,1 1-1 0 0,-1 0 1 0 0,0 0-1 0 0,0-1 1 0 0,0 1 0 0 0,0-1-1 0 0,0 1 1 0 0,0-1-1 0 0,0 1 1 0 0,0-1-1 0 0,-1 0 1 0 0,1 1-1 0 0,-1-1 1 0 0,1 0 0 0 0,-1 0-1 0 0,0 1 1 0 0,1-1-1 0 0,-1 0-3 0 0,-1-5 19 0 0,1 6-16 0 0,0-1 0 0 0,0 0 0 0 0,0 1 0 0 0,0-1 0 0 0,0 0-1 0 0,0 1 1 0 0,0-1 0 0 0,1 0 0 0 0,-1 1 0 0 0,1-1 0 0 0,-1 1 0 0 0,1-2-3 0 0,7-1 2 0 0,-8 4-1 0 0,0 0-1 0 0,0 0 1 0 0,0 0-1 0 0,0 0 1 0 0,0 0-1 0 0,1 0 1 0 0,-1 0-1 0 0,0 0 1 0 0,0 0-1 0 0,0 0 0 0 0,0 0 1 0 0,1 0-1 0 0,-1 0 1 0 0,0 0-1 0 0,0 0 1 0 0,0 0-1 0 0,0 0 1 0 0,0 0-1 0 0,0 0 1 0 0,1 0-1 0 0,-1-1 1 0 0,0 1-1 0 0,0 0 1 0 0,0 0-1 0 0,0 0 1 0 0,0 0-1 0 0,0 0 1 0 0,0 0-1 0 0,0-1 1 0 0,0 1-1 0 0,1 0 1 0 0,-1 0-1 0 0,0 0 1 0 0,0 0-1 0 0,0 0 1 0 0,0-1-1 0 0,0 1 1 0 0,0 0-1 0 0,0 0 0 0 0,-12-14 53 0 0,7 1 1 0 0,4 11-50 0 0,0 1 0 0 0,0 0 1 0 0,0-1-1 0 0,0 1 1 0 0,-1 0-1 0 0,1 0 1 0 0,0 0-1 0 0,-1 0 1 0 0,1 0-1 0 0,0 0 1 0 0,-1 1-1 0 0,1-1 1 0 0,-2 0-5 0 0,2 0 0 0 0,1 1 0 0 0,-1 0 0 0 0,0-1 1 0 0,0 1-1 0 0,0 0 0 0 0,0 0 0 0 0,0-1 1 0 0,0 1-1 0 0,0 0 0 0 0,0 0 0 0 0,1 0 0 0 0,-1 0 1 0 0,0 0-1 0 0,0 0 0 0 0,0 1 0 0 0,0-1 1 0 0,0 0-1 0 0,0 0 0 0 0,0 1 0 0 0,0-1 1 0 0,1 0-1 0 0,-1 1 0 0 0,0-1 0 0 0,0 1 1 0 0,0-1-1 0 0,-4 11 0 0 0,-6-6 0 0 0,5 6 0 0 0,5-10-1 0 0,1 0 0 0 0,-1 1 0 0 0,1-1 0 0 0,-1 0 1 0 0,1 0-1 0 0,-1 0 0 0 0,1-1 0 0 0,-1 1 0 0 0,0 0 0 0 0,0 0 0 0 0,1 0 1 0 0,-1 0-1 0 0,0-1 0 0 0,0 1 0 0 0,0 0 0 0 0,0 0 1 0 0,-9 3-35 0 0,9-3 32 0 0,-1-1 0 0 0,1 1 0 0 0,-1 0 0 0 0,1-1 0 0 0,0 1 0 0 0,-1 0 0 0 0,1 0 0 0 0,0 0 0 0 0,0 0 0 0 0,0 0 3 0 0,-9 22-13 0 0,-4 2-31 0 0,1-5 28 0 0,10-14 16 0 0,1 1 0 0 0,-1-1 0 0 0,1 1 0 0 0,0 0 0 0 0,0-1 0 0 0,0 7 0 0 0,0 44 0 0 0,2-56 0 0 0,0 1 0 0 0,0 0 0 0 0,0 0 0 0 0,1 0 0 0 0,-1-1 0 0 0,0 1 0 0 0,1 0 0 0 0,0 0 0 0 0,-1-1 0 0 0,1 1 0 0 0,0-1 0 0 0,0 1 0 0 0,0 0 0 0 0,0-1 0 0 0,0 1 0 0 0,0-1 0 0 0,0 1 0 0 0,-1-1 0 0 0,1 1 0 0 0,0 0 0 0 0,0-1 0 0 0,-1 1 0 0 0,1 0 0 0 0,-1 0 0 0 0,0-1 0 0 0,0 1 0 0 0,1 0 0 0 0,-1 0 0 0 0,0-1 0 0 0,-1-1 0 0 0,1 1 0 0 0,0 0 0 0 0,1 0 0 0 0,-1-1 0 0 0,0 1 0 0 0,0 0 0 0 0,0 0 0 0 0,0-1 0 0 0,0 1 0 0 0,1 0 0 0 0,-1 0 0 0 0,0-1 0 0 0,1 1 0 0 0,-1 0 0 0 0,1-1 0 0 0,-1 1 0 0 0,1 0 0 0 0,14 7 0 0 0,13 4 0 0 0,-24-10-2 0 0,0 0 1 0 0,1 0 0 0 0,-1 0 0 0 0,0-1-1 0 0,1 0 1 0 0,-1 0 0 0 0,1 0 0 0 0,-1 0-1 0 0,1-1 1 0 0,0 1 0 0 0,-1-1 0 0 0,1 0 0 0 0,0-1 1 0 0,10 1-84 0 0,15 0-87 0 0,-14-2 98 0 0,-4-5-20 0 0,-2 2-83 0 0,-4 4 30 0 0,2 0-51 0 0,-1 1 18 0 0,8-3-44 0 0,-10 1 104 0 0,-1 1-68 0 0,0-1-3 0 0,-1 1-57 0 0,0-1-68 0 0,1 0-76 0 0,-2 2 84 0 0,-1-1-42 0 0,2 0-455 0 0,1 1-302 0 0,2 0-713 0 0</inkml:trace>
  <inkml:trace contextRef="#ctx0" brushRef="#br0" timeOffset="15383.01">4528 2036 6392 0 0,'0'0'141'0'0,"0"-3"23"0"0,0-10 12 0 0,-2-3-24 0 0,0 14-136 0 0,-8-18 6 0 0,6 16 14 0 0,1 1 37 0 0,-1 1 50 0 0,0 2 60 0 0,4 0-175 0 0,0 0 0 0 0,0 0 0 0 0,0 0 0 0 0,0 0 0 0 0,0 0 0 0 0,0 0 0 0 0,0 0 0 0 0,0 0 0 0 0,0 0 0 0 0,0 0 0 0 0,-1 0 0 0 0,1 0 0 0 0,0 0-1 0 0,0 0 1 0 0,0 0 0 0 0,0 0 0 0 0,0 0 0 0 0,0 0 0 0 0,0 0 0 0 0,0 0 0 0 0,0 0 0 0 0,0 0 0 0 0,0 0 0 0 0,-1 0 0 0 0,1-1 0 0 0,0 1 0 0 0,0 0-1 0 0,0 0 1 0 0,0 0 0 0 0,0 0 0 0 0,0 0 0 0 0,0 0 0 0 0,0 0 0 0 0,0 0 0 0 0,0 0 0 0 0,0 0 0 0 0,0 0 0 0 0,0 0 0 0 0,0 0 0 0 0,0-1 0 0 0,0 1-1 0 0,0 0 1 0 0,0 0 0 0 0,0 0 0 0 0,0 0 0 0 0,0 0 0 0 0,0 0 0 0 0,0 0 0 0 0,0 0 0 0 0,0 0 0 0 0,0 0 0 0 0,0-1 0 0 0,0 1 0 0 0,0 0 0 0 0,0 0-1 0 0,0 0 1 0 0,0 0-8 0 0,0-2 41 0 0,-1 0 38 0 0,-2-3 171 0 0,2 5-194 0 0,0-1 0 0 0,1 1-1 0 0,-1-1 1 0 0,0 1 0 0 0,1-1 0 0 0,-1 1-1 0 0,0-1 1 0 0,0 1 0 0 0,1 0-1 0 0,-1-1 1 0 0,0 1 0 0 0,0 0 0 0 0,0 0-1 0 0,0-1 1 0 0,1 1 0 0 0,-1 0 0 0 0,0 0-1 0 0,0 0 1 0 0,0 0 0 0 0,0 0-56 0 0,-3 2 185 0 0,0 0-57 0 0,-1 9 296 0 0,-6-6-24 0 0,8-1-242 0 0,0 3-34 0 0,-7 14 144 0 0,9-4-120 0 0,1-1 16 0 0,-4-4 18 0 0,-6 6 119 0 0,4 8 19 0 0,1-10-93 0 0,0-4-39 0 0,2 8 50 0 0,3-11-80 0 0,0-1-42 0 0,0 2 15 0 0,0 10 106 0 0,0-12-113 0 0,0 2 56 0 0,1-1 6 0 0,2-1-42 0 0,3 5 8 0 0,2-2-52 0 0,3 9 54 0 0,-9-2 36 0 0,-2-17-177 0 0,0-1 1 0 0,0 1 0 0 0,0 0-1 0 0,0 0 1 0 0,0 0-1 0 0,0 0 1 0 0,1-1 0 0 0,-1 1-1 0 0,0 0 1 0 0,0 0 0 0 0,0 0-1 0 0,1-1 1 0 0,-1 1 0 0 0,1 0-1 0 0,-1 0-13 0 0,11 5 172 0 0,-6 0-59 0 0,-5-5-106 0 0,0-1-1 0 0,0 1 1 0 0,0-1 0 0 0,1 0 0 0 0,-1 1-1 0 0,0-1 1 0 0,0 0 0 0 0,1 1 0 0 0,-1-1-1 0 0,0 0 1 0 0,0 1 0 0 0,1-1-1 0 0,-1 0 1 0 0,1 0 0 0 0,-1 1 0 0 0,0-1-1 0 0,1 0 1 0 0,-1 0 0 0 0,0 0 0 0 0,1 0-1 0 0,-1 1 1 0 0,1-1 0 0 0,-1 0-1 0 0,0 0 1 0 0,1 0 0 0 0,-1 0 0 0 0,1 0-1 0 0,-1 0 1 0 0,1 0 0 0 0,-1 0 0 0 0,1 0-7 0 0,4 2 157 0 0,-3 0-133 0 0,0-1 1 0 0,-1 1-1 0 0,1-1 1 0 0,0 0-1 0 0,0 0 1 0 0,1 0 0 0 0,-1 0-1 0 0,1 0-24 0 0,-1 0 22 0 0,1 0 1 0 0,-1-1-1 0 0,0 1 0 0 0,0-1 1 0 0,1 1-1 0 0,-1-1 0 0 0,1 0 1 0 0,-1 0-1 0 0,0 0 0 0 0,1 0 1 0 0,-1 0-1 0 0,0-1 0 0 0,1 1 1 0 0,-1-1-1 0 0,0 0 0 0 0,2 0-22 0 0,59-31 505 0 0,-59 30-488 0 0,0 0 0 0 0,-1-1-1 0 0,1 0 1 0 0,-1 0 0 0 0,0 0-1 0 0,0 0 1 0 0,0 0 0 0 0,0 0-1 0 0,0-1 1 0 0,-1 0 0 0 0,1 1-1 0 0,-1-1-16 0 0,10-22 70 0 0,-3 3-49 0 0,-8 19-12 0 0,0-1 0 0 0,0 1 0 0 0,0-1 0 0 0,-1 1 0 0 0,1 0 0 0 0,-1-1 0 0 0,0 1 0 0 0,0-1 0 0 0,-1 1 1 0 0,0-4-10 0 0,-1 0 5 0 0,0 1 0 0 0,0 0 1 0 0,-1 0-1 0 0,0 0 0 0 0,-1-2-5 0 0,1 2 0 0 0,1 1 0 0 0,-1-1 0 0 0,1 0 0 0 0,1 0 0 0 0,-1-4 0 0 0,-6-21 0 0 0,5 28 1 0 0,1-1-1 0 0,-1 1 0 0 0,0 0 0 0 0,0-1 0 0 0,0 1 0 0 0,-1 1 0 0 0,0-1 0 0 0,0 0 0 0 0,-2-1-4 0 0,2-1 0 0 0,-1 1 0 0 0,0-1-1 0 0,-1-3 5 0 0,0-2-36 0 0,0-1 0 0 0,2 0-1 0 0,-4-12 37 0 0,-3-6-65 0 0,-12-28-114 0 0,12 31 62 0 0,-2-4-46 0 0,10 22 95 0 0,-1 0 0 0 0,2-1 0 0 0,-2-5 68 0 0,1-18-186 0 0,4 30 171 0 0,-1 1 0 0 0,0-1 0 0 0,0 1 0 0 0,0-1 1 0 0,-1 1-1 0 0,1 0 0 0 0,0-1 0 0 0,-1 1 0 0 0,0-1 1 0 0,1 1-1 0 0,-1 0 0 0 0,0 0 0 0 0,0-1 0 0 0,0 1 1 0 0,-1 0-1 0 0,1 0 0 0 0,0 0 0 0 0,-1 0 0 0 0,0 0 1 0 0,0 0 14 0 0,1 1-13 0 0,0 0 1 0 0,0 0-1 0 0,-1 0 1 0 0,1-1-1 0 0,0 1 1 0 0,0 0-1 0 0,0-1 1 0 0,0 1-1 0 0,0-1 1 0 0,1 1-1 0 0,-1-1 1 0 0,0 1-1 0 0,1-1 1 0 0,-1 0 0 0 0,1 1-1 0 0,-1-1 1 0 0,1 0-1 0 0,0 1 1 0 0,0-1-1 0 0,0 0 13 0 0,-3-14-36 0 0,-7 3-28 0 0,8 14-28 0 0,1 14 51 0 0,1-11 33 0 0,1 0 0 0 0,-1 0 1 0 0,1 1-1 0 0,0-1 0 0 0,1 0 0 0 0,-1 0 1 0 0,1 0-1 0 0,0 1 8 0 0,20 36-56 0 0,-7-13 79 0 0,-10-19 8 0 0,1 0 0 0 0,0 0 0 0 0,3 3-31 0 0,10 15 69 0 0,0 14 28 0 0,-4-6 47 0 0,3 4 247 0 0,4 17-391 0 0,0 1 267 0 0,-5-19-7 0 0,-9-23-154 0 0,-3-6-27 0 0,-1-1 1 0 0,0 1-1 0 0,0 1 0 0 0,0 2-79 0 0,2 14 145 0 0,1 4 11 0 0,1-5 24 0 0,-6-19-149 0 0,7 24 115 0 0,-7-5-91 0 0,-2-20-87 0 0,0 1 46 0 0,0 12 166 0 0,0-10-132 0 0,0-4-54 0 0,0 0-36 0 0,0 0-54 0 0,0 0-62 0 0,0 0-74 0 0,0-1-84 0 0,0-2 58 0 0,0 0-43 0 0,0-1-40 0 0,0 1-36 0 0,1-1-248 0 0,-1 1-59 0 0,1 0-48 0 0,0 0-35 0 0,3 2-1214 0 0,5 7-1568 0 0</inkml:trace>
  <inkml:trace contextRef="#ctx0" brushRef="#br0" timeOffset="12379.44">1468 1957 3968 0 0,'0'0'91'0'0,"0"0"11"0"0,0 0 9 0 0,0 0 13 0 0,0 0 49 0 0,0 0 19 0 0,0 0 7 0 0,0 0-4 0 0,0 0-23 0 0,0 0-11 0 0,0 0-1 0 0,0 0-11 0 0,0 0-46 0 0,0 0-27 0 0,0 0-4 0 0,0 0 2 0 0,0 0 12 0 0,0 0 2 0 0,0 0 0 0 0,0 0 1 0 0,0 0 6 0 0,0 0-5 0 0,0 0-16 0 0,0 0 10 0 0,0 0 4 0 0,0 0 0 0 0,0 0-4 0 0,0 0-15 0 0,0 0 12 0 0,0 0 43 0 0,0 0 6 0 0,0 0-2 0 0,0 0-38 0 0,0 0-147 0 0,0 0-31 0 0,0 0 31 0 0,0 0 106 0 0,0 0 59 0 0,0 0-1 0 0,0 0-3 0 0,0 0-6 0 0,0 0-22 0 0,0 0-9 0 0,0 0 4 0 0,0 0 1 0 0,0 0 0 0 0,0 0 1 0 0,0 0 6 0 0,0 0 1 0 0,0 0 0 0 0,0 0 2 0 0,0 0 12 0 0,0 0-4 0 0,0 0-15 0 0,0 0 10 0 0,0 0-15 0 0,0 0-6 0 0,0 0 0 0 0,0 0 0 0 0,0 0 0 0 0,0 0-23 0 0,0 0-94 0 0,0 0-7 0 0,0 0-65 0 0,0 0-72 0 0,0 0-117 0 0,0 0-135 0 0,0 0-117 0 0,0 0-224 0 0,0 0-521 0 0</inkml:trace>
  <inkml:trace contextRef="#ctx0" brushRef="#br0" timeOffset="12958.01">1941 1673 6992 0 0,'0'0'157'0'0,"0"0"23"0"0,-3-3 12 0 0,-7-10-27 0 0,10 13-163 0 0,-4-9 136 0 0,0 2-62 0 0,-4-5-11 0 0,5 10 2 0 0,1 1 6 0 0,0 1 37 0 0,0-1 110 0 0,-2 1 103 0 0,2 1-64 0 0,-1-1 52 0 0,0-3 77 0 0,-1-1-346 0 0,-1 1 67 0 0,-1 1 90 0 0,-3-1 183 0 0,-3 2 26 0 0,4 1-164 0 0,1 0-80 0 0,0 0-50 0 0,5 0-94 0 0,-11 0 210 0 0,2 0-63 0 0,-27 0 214 0 0,21 0-159 0 0,15 0-214 0 0,0 0 0 0 0,0 0 1 0 0,1 0-1 0 0,-1 1 1 0 0,0-1-1 0 0,0 1 0 0 0,1-1 1 0 0,-1 1-1 0 0,0 0 0 0 0,1 0 1 0 0,-1 0-1 0 0,1 0 1 0 0,-1 0-9 0 0,1 0 7 0 0,-1 0 0 0 0,1 0 1 0 0,-1-1-1 0 0,0 1 0 0 0,1 0 0 0 0,-1-1 1 0 0,0 1-1 0 0,0-1 0 0 0,1 1 1 0 0,-1-1-1 0 0,0 0 0 0 0,0 0 1 0 0,0 1-8 0 0,-3-2 7 0 0,3 1-3 0 0,-22 14-3 0 0,13-9 5 0 0,-1 1 23 0 0,1 4 64 0 0,7-7-71 0 0,-1 2 5 0 0,-15 16 64 0 0,18-20-87 0 0,1 0 0 0 0,0 0 0 0 0,-1 1 0 0 0,1-1 0 0 0,0 1 1 0 0,0-1-1 0 0,0 1 0 0 0,0-1 0 0 0,0 1 0 0 0,0 0 0 0 0,1-1 0 0 0,-1 1 1 0 0,1 0-1 0 0,-1-1 0 0 0,1 1 0 0 0,-1 0 0 0 0,1 1-4 0 0,-3 2 54 0 0,-7 8-1 0 0,7 3-42 0 0,2-8-7 0 0,1-6 0 0 0,0-1 0 0 0,-1 1 0 0 0,1 0 1 0 0,0 0-1 0 0,0 0 0 0 0,0-1 1 0 0,0 1-1 0 0,1 0 0 0 0,-1 0 0 0 0,0 0 1 0 0,1-1-1 0 0,0 1 0 0 0,-1 0 0 0 0,1 0 1 0 0,0 0-5 0 0,1 1 17 0 0,6 17 50 0 0,-5-1 29 0 0,-3-18-87 0 0,0 1 1 0 0,0-1 0 0 0,1 1 0 0 0,-1 0 0 0 0,0-1 0 0 0,1 1 0 0 0,-1-1 0 0 0,1 1 0 0 0,-1-1-1 0 0,1 0 1 0 0,0 1 0 0 0,0-1 0 0 0,0 1-10 0 0,5 11 48 0 0,-4 4-33 0 0,-3-13-15 0 0,1-1 0 0 0,1 0 0 0 0,-1 0 0 0 0,0 1 0 0 0,1-1 0 0 0,-1 0 1 0 0,1 1-1 0 0,0-1 0 0 0,11 30 8 0 0,1-1 1 0 0,7 11-9 0 0,-16-34 31 0 0,0 0-1 0 0,-1 1 1 0 0,-1-1 0 0 0,1 1-31 0 0,-1 0 30 0 0,1-1 0 0 0,0 1 1 0 0,1-1-1 0 0,0 1-30 0 0,4 5 47 0 0,-4-7-6 0 0,1 1 0 0 0,-1 0 0 0 0,-1 1 0 0 0,2 2-41 0 0,10 48 221 0 0,-11-43-138 0 0,-5 0-23 0 0,0 0-4 0 0,5 1 20 0 0,0-8-39 0 0,3 8 40 0 0,-5 1 61 0 0,-3-10-74 0 0,1 12 75 0 0,3-6 22 0 0,2-7-73 0 0,-4-7-70 0 0,0 0 0 0 0,0 1 1 0 0,0-1-1 0 0,0 1 0 0 0,-1-1 0 0 0,1 1 1 0 0,0-1-1 0 0,-1 1 0 0 0,0 0 0 0 0,1-1 1 0 0,-1 1-1 0 0,0 0 0 0 0,0-1 1 0 0,1 1-19 0 0,-1 2 51 0 0,0-2-48 0 0,0-1 5 0 0,0 3 62 0 0,0 3 63 0 0,0 4 92 0 0,0-8-170 0 0,0-3 16 0 0,0 0 1 0 0,-3 0-12 0 0,2 0-60 0 0,0 0 1 0 0,1 0 0 0 0,-1 0 0 0 0,0 0 0 0 0,1 0-1 0 0,-1-1 1 0 0,0 1 0 0 0,1 0 0 0 0,-1 0 0 0 0,0 0-1 0 0,1-1 1 0 0,-1 1 0 0 0,1 0 0 0 0,-1-1 0 0 0,0 1-1 0 0,-2-6-13 0 0,1-1-48 0 0,-2 1-58 0 0,-2-1-140 0 0,4 5 53 0 0,1 1 38 0 0,0-2-83 0 0,0 1 94 0 0,1-3-137 0 0,0 4 160 0 0,0-1-43 0 0,0 1-60 0 0,-1-1-77 0 0,0 1-36 0 0,0-1-49 0 0,0 1-43 0 0,0-1-38 0 0,-1 0-138 0 0,1 0-38 0 0,-5-3-1441 0 0</inkml:trace>
  <inkml:trace contextRef="#ctx0" brushRef="#br0" timeOffset="13243.3">1468 1941 5840 0 0,'0'0'132'0'0,"0"0"17"0"0,0 0 11 0 0,0 0-49 0 0,0 0-5 0 0,0 0 44 0 0,0 0 131 0 0,0 0 240 0 0,0 0 21 0 0,0 0-13 0 0,0 0-60 0 0,0 0-21 0 0,2 0-6 0 0,2 0-322 0 0,-1-1 39 0 0,8-4 446 0 0,-7 2-392 0 0,0 1-88 0 0,-3 1-103 0 0,1 0-34 0 0,30-4 786 0 0,-24 0-604 0 0,4-2 103 0 0,-1 6-50 0 0,2-1 39 0 0,2-5 27 0 0,7-3-12 0 0,-11 6-205 0 0,7-3 44 0 0,1 5 28 0 0,-14 2-106 0 0,0-1 1 0 0,0 0-1 0 0,0 0 0 0 0,0 0 1 0 0,5-2-39 0 0,-5 1 20 0 0,1 0 0 0 0,0 0 0 0 0,0 1 0 0 0,0 0 0 0 0,-1 1 0 0 0,2-1-20 0 0,0 1-125 0 0,0 0 54 0 0,-1 0 45 0 0,1 0 38 0 0,6 0 89 0 0,18 0 242 0 0,-22 0-296 0 0,1 0-64 0 0,-5 0-34 0 0,1 0-34 0 0,-1 0-41 0 0,0 0-44 0 0,1 0-66 0 0,0 0-63 0 0,0 0-67 0 0,0 0-73 0 0,-1 0-79 0 0,1 0-85 0 0,0 0-89 0 0,0 0-97 0 0,6 0-872 0 0,7 0-944 0 0</inkml:trace>
  <inkml:trace contextRef="#ctx0" brushRef="#br0" timeOffset="13675.25">2178 1973 6648 0 0,'0'0'149'0'0,"0"0"23"0"0,-3 0 12 0 0,-11-1-40 0 0,4 1-89 0 0,-4 1-61 0 0,10 1 66 0 0,1 4 99 0 0,1-1 2 0 0,-9 0 249 0 0,6 6 7 0 0,0-8-204 0 0,-1 0-36 0 0,-1 0-6 0 0,-1 6 41 0 0,2 4 132 0 0,3-11-218 0 0,-4 4 86 0 0,2 15 117 0 0,-6-10-28 0 0,6 12-11 0 0,0-12-138 0 0,-3 4 124 0 0,-1 1-21 0 0,5-5-142 0 0,-1 17 82 0 0,6 23 199 0 0,0-22-205 0 0,-1-26-164 0 0,0 1 0 0 0,1-1 0 0 0,-1 1 0 0 0,1-1 0 0 0,0 1-1 0 0,0-1 1 0 0,0 1 0 0 0,0-1 0 0 0,0 0-25 0 0,5 13 114 0 0,-2-4-36 0 0,-3-8-53 0 0,0 0 0 0 0,0 0 0 0 0,0 0 0 0 0,1 0 0 0 0,0 0-1 0 0,0-1 1 0 0,0 1 0 0 0,0 0-25 0 0,1 0 20 0 0,-1 1 0 0 0,1-1-1 0 0,-2 1 1 0 0,1 0 0 0 0,0 0 0 0 0,0 2-20 0 0,8 23 119 0 0,-8-27-103 0 0,0 0 0 0 0,0-1-1 0 0,-1 1 1 0 0,2-1 0 0 0,-1 1-1 0 0,0-1 1 0 0,0 0-1 0 0,1 0 1 0 0,-1 0 0 0 0,2 1-16 0 0,14 8 66 0 0,2 1 36 0 0,19 10 195 0 0,-25-19-159 0 0,8-3-16 0 0,-14-1-63 0 0,3 2 23 0 0,-9-1-59 0 0,0 0 1 0 0,0 0-1 0 0,0 0 0 0 0,0 0 0 0 0,0 0 0 0 0,0-1 0 0 0,0 1 0 0 0,-1 0 1 0 0,1-1-1 0 0,0 0 0 0 0,1 1-23 0 0,6-5 139 0 0,0 0-1 0 0,-1 0 1 0 0,1-1-1 0 0,3-3-138 0 0,8-12 320 0 0,-18 17-239 0 0,1 0 0 0 0,-1 0 0 0 0,0 0 0 0 0,0 0 0 0 0,1-4-81 0 0,0-2 94 0 0,10-25 126 0 0,-11 31-212 0 0,0 0 0 0 0,0 0 0 0 0,0-1 0 0 0,-1 1 0 0 0,0 0 0 0 0,0-1 0 0 0,0 1 0 0 0,0-1 0 0 0,-1 1 0 0 0,1-1 0 0 0,-1 0 0 0 0,0 1 0 0 0,-1-5-8 0 0,2 0 16 0 0,-1 5-12 0 0,0 0 0 0 0,0 1 0 0 0,0-1 1 0 0,0 0-1 0 0,0 1 0 0 0,-1-1 0 0 0,1 1 0 0 0,-1-1 0 0 0,-1-1-4 0 0,-3-12 0 0 0,1 8 18 0 0,0 0 0 0 0,-1 0 0 0 0,1 0 0 0 0,-3-1-18 0 0,3 3 2 0 0,-12-17-30 0 0,2-8-75 0 0,9 21 24 0 0,-2-2-68 0 0,-22-26-465 0 0,18 24 405 0 0,3 3 71 0 0,4 7 4 0 0,-1-1 42 0 0,-10-8-83 0 0,8 7 25 0 0,3 3 30 0 0,1 1-40 0 0,-1-2-130 0 0,1-1-108 0 0,2 4 29 0 0,0-1-77 0 0,1 1-65 0 0,-1-1-55 0 0,0 1-157 0 0,0-1-42 0 0,-3-4-962 0 0,-5-2-976 0 0</inkml:trace>
  <inkml:trace contextRef="#ctx0" brushRef="#br0" timeOffset="13997.93">2572 2130 9384 0 0,'3'0'208'0'0,"6"2"-117"0"0,2 6 114 0 0,3 13 150 0 0,-9-11-270 0 0,0-1-53 0 0,9 18-32 0 0,-14-25-1 0 0,6 11-20 0 0,-1-10 53 0 0,2 0 44 0 0,0 2 45 0 0,-3 0 65 0 0,-1 4 103 0 0,-3 4 234 0 0,1 4 117 0 0,2-6-245 0 0,8 2 106 0 0,-8-10-28 0 0,-3 0-7 0 0,-1-2-435 0 0,1 1 56 0 0,0 0 48 0 0,0-1 41 0 0,-1 3 256 0 0,-3 2 737 0 0,3-4-852 0 0,-1 0-57 0 0,1 0-75 0 0,0-1-104 0 0,0 0-87 0 0,1 0-34 0 0,-1-1-37 0 0,0 1-40 0 0,-1 1 587 0 0,2-2 2 0 0,0-2-253 0 0,-1-1-49 0 0,1 1-42 0 0,0 0-35 0 0,-2-1 5 0 0,-4 0-27 0 0,2 3 28 0 0,-2-3 71 0 0,5 2-155 0 0,0 0 1 0 0,0 0-1 0 0,0-1 0 0 0,0 1 0 0 0,0 0 0 0 0,0-1 0 0 0,0 1 0 0 0,0-1 0 0 0,0 1 0 0 0,1-1 0 0 0,-1 1 0 0 0,1-1 0 0 0,-1 0 0 0 0,1 1 0 0 0,0-1 0 0 0,-1 0 0 0 0,1 1 0 0 0,0-2-15 0 0,0 1 10 0 0,0 1 1 0 0,0-1-1 0 0,0 0 0 0 0,-1 1 0 0 0,1-1 0 0 0,-1 1 1 0 0,1-1-1 0 0,-1 0 0 0 0,0 1 0 0 0,1-1 0 0 0,-1 1 1 0 0,0 0-1 0 0,0-1 0 0 0,0 1-10 0 0,-4-7 42 0 0,-3-9 30 0 0,6 13-69 0 0,1-1 0 0 0,-1 1 0 0 0,1-1 1 0 0,0 0-1 0 0,0 0 0 0 0,0 1 0 0 0,0-5-3 0 0,1-15 54 0 0,0-50-42 0 0,0 72-12 0 0,0-1 0 0 0,0 0 0 0 0,0 0 0 0 0,0 1 0 0 0,1-1 0 0 0,-1 0 0 0 0,1 1 0 0 0,0-1 0 0 0,0 0 0 0 0,0 1 0 0 0,0-1 0 0 0,1 0 0 0 0,-1 1 0 0 0,0 0 0 0 0,0 0 0 0 0,0 0 0 0 0,0-1 0 0 0,0 1 0 0 0,-1 0 0 0 0,1-1 0 0 0,-1 1 0 0 0,0 0 0 0 0,0-1 0 0 0,0 1 0 0 0,0-1 0 0 0,3-16 0 0 0,10-7-34 0 0,3 8-131 0 0,-3 2-52 0 0,-8 6 72 0 0,1-2-11 0 0,0 6-9 0 0,1 3-74 0 0,-2 3 69 0 0,0-1-41 0 0,-1 1 25 0 0,-1 0 36 0 0,6-3-238 0 0,-5 1 195 0 0,-1 0-122 0 0,-1 0 90 0 0,-1 1-50 0 0,1-1-60 0 0,-1 1-66 0 0,0 0 5 0 0,0 1-53 0 0,-1-1-46 0 0,0 1-41 0 0,1 0-153 0 0,-1 0-40 0 0,0 0-184 0 0,0 0-501 0 0</inkml:trace>
  <inkml:trace contextRef="#ctx0" brushRef="#br1" timeOffset="43419.67">1231 3298 6392 0 0,'0'0'141'0'0,"-3"0"23"0"0,1 0-118 0 0,0 0-22 0 0,-1 0 24 0 0,-4 0 59 0 0,-5 0 87 0 0,10 0-97 0 0,2 2 112 0 0,0-1-192 0 0,0-1 0 0 0,0 1 0 0 0,0-1-1 0 0,0 1 1 0 0,0-1 0 0 0,0 0-1 0 0,0 1 1 0 0,0-1 0 0 0,-1 1-1 0 0,1-1 1 0 0,0 0 0 0 0,0 1-1 0 0,0-1 1 0 0,0 1 0 0 0,-1-1 0 0 0,1 0-1 0 0,0 1 1 0 0,0-1 0 0 0,0 0-1 0 0,-1 1 1 0 0,1-1 0 0 0,0 0-1 0 0,-1 1 1 0 0,1-1 0 0 0,0 0-1 0 0,-1 0 1 0 0,1 1 0 0 0,0-1 0 0 0,-1 0-1 0 0,1 0 1 0 0,-1 0-17 0 0,-6 5 284 0 0,2 6 110 0 0,-6-5-69 0 0,10-5-304 0 0,0-1 0 0 0,0 0 0 0 0,0 1 0 0 0,0-1 0 0 0,0 1 0 0 0,0 0 0 0 0,0-1 0 0 0,0 1 0 0 0,0 0 0 0 0,0-1 0 0 0,1 1 0 0 0,-1 0-1 0 0,0 0 1 0 0,0 0 0 0 0,1 0 0 0 0,-1 0-21 0 0,0 1 73 0 0,1 2-35 0 0,0 0 10 0 0,-1-1 44 0 0,0 0 51 0 0,-1 0 81 0 0,-4 2-95 0 0,1 1-35 0 0,-8 16 120 0 0,9-10-95 0 0,3 3 109 0 0,0-6-102 0 0,0-2-33 0 0,-5 8 63 0 0,0 1-5 0 0,4-8-60 0 0,2 3 36 0 0,-1-3-38 0 0,0 0 1 0 0,0 0 0 0 0,-1 0-1 0 0,0 0 1 0 0,-3 7-90 0 0,4-12 18 0 0,-3 13 128 0 0,4 5-40 0 0,1-8-48 0 0,-2 12 54 0 0,1 17 77 0 0,4-15-33 0 0,6 5 35 0 0,-4-6-29 0 0,2 4 23 0 0,-1-5 12 0 0,6 8-23 0 0,-2-8-34 0 0,-3-4-1 0 0,2 1-125 0 0,-1-10-52 0 0,3-1-37 0 0,23 9-89 0 0,-9-6 110 0 0,-13-3 54 0 0,-11-9 0 0 0,-1 0 0 0 0,1-1 0 0 0,0 1 0 0 0,0-1 0 0 0,0 1 0 0 0,0-1 0 0 0,0 0 0 0 0,0 1 0 0 0,2-1 0 0 0,22 5 20 0 0,-13 0 31 0 0,-1-1 33 0 0,3-3 49 0 0,-2-2-102 0 0,-5 0-58 0 0,-4 0-65 0 0,0-3-131 0 0,7-6-167 0 0,-3 6 144 0 0,2 2-49 0 0,5 1-191 0 0</inkml:trace>
  <inkml:trace contextRef="#ctx0" brushRef="#br1" timeOffset="43897.31">1484 3534 4176 0 0,'0'0'91'0'0,"0"0"11"0"0,0 0 12 0 0,0 3-10 0 0,0 1-187 0 0,1 0 50 0 0,0 0 45 0 0,1-1 39 0 0,3 4 149 0 0,1-1 99 0 0,7 11 630 0 0,-12-15-827 0 0,0-1-1 0 0,-1 1 0 0 0,1 0 0 0 0,-1 0 0 0 0,0 0 0 0 0,1 0 0 0 0,-1 0 0 0 0,0 0 0 0 0,0 0 0 0 0,-1-1 0 0 0,1 2-101 0 0,0 9 517 0 0,3 0-74 0 0,8 1 32 0 0,-9-11-405 0 0,-1 0 0 0 0,1-1-1 0 0,0 1 1 0 0,-1 0-1 0 0,0 0 1 0 0,1 0 0 0 0,-1 0-1 0 0,0 0 1 0 0,1 2-70 0 0,-1 13 332 0 0,-1-9-173 0 0,1 1 42 0 0,0-4-33 0 0,1 1 34 0 0,9 7 236 0 0,-9-11-373 0 0,0 0 1 0 0,-1-1-1 0 0,1 1 0 0 0,0 0 1 0 0,-1 0-1 0 0,0 0 0 0 0,1 0 0 0 0,-1 0 1 0 0,1 2-66 0 0,3 23 478 0 0,1-14-243 0 0,-5-12-206 0 0,0 0 0 0 0,0 1-1 0 0,-1-1 1 0 0,1 1 0 0 0,0-1-1 0 0,-1 1 1 0 0,1-1 0 0 0,-1 1-1 0 0,0-1 1 0 0,1 1 0 0 0,-1-1 0 0 0,0 1-1 0 0,0 0-28 0 0,2 9 179 0 0,4 1 34 0 0,-1-4-82 0 0,4 9 214 0 0,-2-2-67 0 0,-5-9-113 0 0,-1 1 35 0 0,-1 3 74 0 0,0 5 179 0 0,0-6-89 0 0,-3-6-231 0 0,-8 7 22 0 0,9-7 6 0 0,2-3 6 0 0,0-3-6 0 0,0-1-110 0 0,-1-14 242 0 0,-1 11-254 0 0,-7-11 49 0 0,5 7-54 0 0,3 3-42 0 0,2 1 14 0 0,-2-14-32 0 0,0-8-32 0 0,6 13 62 0 0,-1 8-4 0 0,-3 6 0 0 0,0 1 0 0 0,0 0 0 0 0,0-1 0 0 0,0 1 0 0 0,0-1 0 0 0,-1 1 0 0 0,1-1 0 0 0,-1 0 0 0 0,1 1 0 0 0,-1-1 0 0 0,0 1 0 0 0,1-1 0 0 0,-1 0 0 0 0,0 0 0 0 0,0 1 0 0 0,0-1 0 0 0,0 0 0 0 0,1 0 0 0 0,-1 1 0 0 0,0-1 0 0 0,1 0 0 0 0,0 0 0 0 0,-1 1 0 0 0,1-1 0 0 0,0 1 0 0 0,0-1 0 0 0,0 1 0 0 0,0-1 0 0 0,0 1 0 0 0,0-1 0 0 0,0 1 0 0 0,1 0 0 0 0,-1 0 0 0 0,1-1 0 0 0,11-14 0 0 0,-11 11-1 0 0,-2 4 0 0 0,1 1 1 0 0,-1-1 0 0 0,0 0-1 0 0,0 1 1 0 0,1-1 0 0 0,-1 1-1 0 0,0-1 1 0 0,1 1 0 0 0,-1-1 0 0 0,1 0-1 0 0,-1 1 1 0 0,1 0 0 0 0,-1-1-1 0 0,1 1 1 0 0,-1-1 0 0 0,1 1-1 0 0,0-1 1 0 0,-1 1 0 0 0,1 0-1 0 0,-1 0 1 0 0,1-1 0 0 0,0 1 0 0 0,4-2-10 0 0,3-3-24 0 0,-7 4 26 0 0,1 0 1 0 0,-1 0-1 0 0,1 0 1 0 0,-1 0-1 0 0,1 1 1 0 0,-1-1-1 0 0,1 0 0 0 0,-1 1 1 0 0,1 0-1 0 0,0-1 1 0 0,-1 1-1 0 0,1 0 1 0 0,0 0-1 0 0,0-1 8 0 0,42 1-84 0 0,-25 0 86 0 0,-18 1-5 0 0,1-1 0 0 0,0 0 1 0 0,-1 0-1 0 0,1 0 0 0 0,0 1 1 0 0,-1-1-1 0 0,1 1 1 0 0,-1 0-1 0 0,1-1 0 0 0,-1 1 1 0 0,1 0-1 0 0,-1 0 1 0 0,1 0-1 0 0,-1 0 3 0 0,7 4-23 0 0,3-1 11 0 0,-10-3 11 0 0,0-1 1 0 0,1 0-1 0 0,-1 1 0 0 0,0-1 1 0 0,0 1-1 0 0,0-1 0 0 0,0 1 0 0 0,0 0 1 0 0,0-1-1 0 0,0 1 0 0 0,0 0 1 0 0,0 0-1 0 0,-1 0 0 0 0,1-1 1 0 0,0 1-1 0 0,0 0 0 0 0,-1 0 1 0 0,1 1 0 0 0,4 8-34 0 0,-4-7 31 0 0,0-1 0 0 0,0 0 0 0 0,0 0 0 0 0,1 1 0 0 0,-1-1 0 0 0,0 0 0 0 0,1 0 0 0 0,0 0 1 0 0,0 0 2 0 0,5 4-1 0 0,-5-4 0 0 0,1 0 0 0 0,-1 0 0 0 0,0 1 0 0 0,0-1 0 0 0,0 0 0 0 0,0 1 0 0 0,-1-1 0 0 0,1 1 0 0 0,0 0 0 0 0,0 1 1 0 0,3 22-43 0 0,8 1 32 0 0,-11-25 11 0 0,0 1 0 0 0,0 0 0 0 0,0 0 0 0 0,-1 0 0 0 0,0 0 0 0 0,1 0 0 0 0,-1 0 0 0 0,0 0 0 0 0,-1 1 0 0 0,1-1 1 0 0,0 3-1 0 0,-2 1-1 0 0,1-5 7 0 0,0 0-1 0 0,0 0 0 0 0,0 1 1 0 0,0-1-1 0 0,0 0 0 0 0,1 0 1 0 0,-1 0-1 0 0,1 0 1 0 0,-1 0-1 0 0,1 1-5 0 0,4 5 10 0 0,-4-6-5 0 0,0-1 0 0 0,0 1 1 0 0,0-1-1 0 0,0 0 0 0 0,-1 1 0 0 0,1 0 1 0 0,0-1-1 0 0,-1 1 0 0 0,0-1 1 0 0,1 1-1 0 0,-1 0 0 0 0,0-1 1 0 0,0 1-1 0 0,0 0-5 0 0,0 26 21 0 0,0-18-39 0 0,0-1-33 0 0,3-9 68 0 0,-3 0-81 0 0,1 0 52 0 0,3-1 145 0 0,-2 1-122 0 0,-1 0-32 0 0,0 0-37 0 0,1 0-57 0 0,-1 0-65 0 0,0 1-78 0 0,-1-1-90 0 0,0 0 116 0 0,0 0-38 0 0,0 0-369 0 0,0 1 85 0 0,0-1-50 0 0,0 2-714 0 0,0 2-564 0 0,0 5-1069 0 0</inkml:trace>
  <inkml:trace contextRef="#ctx0" brushRef="#br1" timeOffset="44297.9">2067 3203 6704 0 0,'0'0'149'0'0,"0"0"23"0"0,0 0 12 0 0,3 3-25 0 0,10 7-75 0 0,-8-7-30 0 0,1 0 106 0 0,-1 5 129 0 0,-3-3-203 0 0,1 0 18 0 0,4 8 168 0 0,-5-8-121 0 0,1-1 0 0 0,-1 1 0 0 0,1-1 0 0 0,1 0 0 0 0,1 3-151 0 0,6 6 361 0 0,-4 7 52 0 0,-1-1-53 0 0,2-5-49 0 0,14 23 290 0 0,9 24 235 0 0,1 4 68 0 0,-7-23-214 0 0,-15-26-456 0 0,-3 1-42 0 0,10 39 249 0 0,-16-53-422 0 0,5 13 86 0 0,8 7 103 0 0,-10-18-152 0 0,-1 0 1 0 0,0 0-1 0 0,0 0 0 0 0,0 0 1 0 0,-1 0-1 0 0,2 5-56 0 0,1 19 239 0 0,1-14-72 0 0,-1 1 0 0 0,-3 0-36 0 0,-2 17 151 0 0,0 37 186 0 0,0-44-212 0 0,0-24-239 0 0,0 0-1 0 0,-1 0 0 0 0,1-1 0 0 0,-1 1 1 0 0,1 0-1 0 0,-1 0 0 0 0,0 0 0 0 0,1-1 1 0 0,-1 1-1 0 0,0 0 0 0 0,0-1 0 0 0,0 1 0 0 0,0-1 1 0 0,-1 1-1 0 0,1-1 0 0 0,0 0 0 0 0,-1 1 1 0 0,1-1-17 0 0,-12 15 115 0 0,8-5-63 0 0,5-10-51 0 0,0 0 1 0 0,-1 1 0 0 0,1-1-1 0 0,0 0 1 0 0,-1 0-1 0 0,0 0 1 0 0,1 0 0 0 0,-1 0-1 0 0,0 0 1 0 0,1 0-1 0 0,-1 0 1 0 0,0-1 0 0 0,0 1-1 0 0,0 0 1 0 0,0 0-1 0 0,0-1 1 0 0,0 1-1 0 0,0 0-1 0 0,-12 4 12 0 0,7 6 36 0 0,1-8-42 0 0,0-1-37 0 0,3 0-71 0 0,1-1 48 0 0,1 1 39 0 0,-1 0 51 0 0,0 0 14 0 0,0-1-49 0 0,0 0-39 0 0,0 0-51 0 0,-1-1-112 0 0,1 1 54 0 0,-1-1-34 0 0,0 0-38 0 0,0 0-42 0 0,0 0-44 0 0,0 0-48 0 0,1 0-28 0 0,0 0-57 0 0,0 0-51 0 0,-1 0-44 0 0,1 0-157 0 0,-1 0-44 0 0,0 0-189 0 0,-1 0-509 0 0</inkml:trace>
  <inkml:trace contextRef="#ctx0" brushRef="#br1" timeOffset="42718.86">363 3282 7080 0 0,'0'0'157'0'0,"0"0"23"0"0,0 0 13 0 0,0 0 35 0 0,0 0 98 0 0,0 0 39 0 0,0 0 10 0 0,3 0-19 0 0,-3 0-346 0 0,1 0 0 0 0,-1 0 0 0 0,1 0 0 0 0,-1 0 0 0 0,1 0 0 0 0,-1 0 0 0 0,1 0 0 0 0,-1 0 0 0 0,0 0 0 0 0,1 0 0 0 0,-1 0 0 0 0,1 0 0 0 0,-1 0 0 0 0,0 1 0 0 0,1-1 0 0 0,-1 0 0 0 0,1 0 0 0 0,-1 0 0 0 0,0 1 0 0 0,1-1 0 0 0,-1 0 0 0 0,0 1 0 0 0,1-1 0 0 0,-1 0 0 0 0,0 1 0 0 0,1-1 0 0 0,-1 0 0 0 0,0 1 0 0 0,0-1 0 0 0,0 0 0 0 0,1 1 0 0 0,-1-1 0 0 0,0 1 0 0 0,0-1 0 0 0,0 0 0 0 0,0 1 0 0 0,0-1 0 0 0,0 1 0 0 0,0-1 0 0 0,0 1 0 0 0,0-1-1 0 0,0 1 1 0 0,0-1 0 0 0,0 0 0 0 0,0 1 0 0 0,0-1 0 0 0,0 1-10 0 0,0 1 31 0 0,0 0 0 0 0,0-1 0 0 0,0 1 0 0 0,1 0 0 0 0,-1 0 0 0 0,1-1 0 0 0,-1 1 0 0 0,1 0 0 0 0,0 1-31 0 0,3 5 107 0 0,1 2 84 0 0,-2-3-59 0 0,1 2 34 0 0,-2-2-82 0 0,2 4 86 0 0,-1 2 62 0 0,0 1 66 0 0,-2 4 66 0 0,-1-9-246 0 0,2 0 1 0 0,-1 0 0 0 0,1-1 0 0 0,0 1-1 0 0,1 0 1 0 0,2 5-119 0 0,8 28 444 0 0,-10-12-176 0 0,-2-22-183 0 0,-1 0 0 0 0,1-1 1 0 0,1 1-1 0 0,0-1 1 0 0,0 2-86 0 0,0-1 85 0 0,0-1 0 0 0,0 1 0 0 0,-1 0 1 0 0,0 0-1 0 0,-1 1-85 0 0,0-3 59 0 0,1 0-1 0 0,0 0 1 0 0,0-1 0 0 0,1 1 0 0 0,-1 0-1 0 0,1 0-58 0 0,0-1 60 0 0,0 0 0 0 0,-1 0-1 0 0,0 0 1 0 0,0 0 0 0 0,0 5-60 0 0,0 9 182 0 0,6-4-56 0 0,-1 1-3 0 0,-4 3 54 0 0,-3-9-99 0 0,0 10 86 0 0,1-17-129 0 0,0 0 0 0 0,0 0 0 0 0,0 0 0 0 0,0 0 0 0 0,1 0 0 0 0,-1 0 0 0 0,1 0 0 0 0,0 0 0 0 0,0 0-35 0 0,4 5 70 0 0,-4-7-56 0 0,0 1 1 0 0,0-1 0 0 0,0 1-1 0 0,0-1 1 0 0,-1 1 0 0 0,1-1 0 0 0,0 1-1 0 0,-1-1 1 0 0,0 1 0 0 0,1 0 0 0 0,-1-1-1 0 0,0 1 1 0 0,0 0 0 0 0,0-1 0 0 0,0 2-15 0 0,0 38 194 0 0,0-6-29 0 0,0-24-145 0 0,0-6 63 0 0,-2-5-4 0 0,-9 0-7 0 0,9 0 13 0 0,2 0-48 0 0,0 0-127 0 0,-3-11-100 0 0,-3 6-47 0 0,1 0-22 0 0,3-3-55 0 0,-1 3-131 0 0,-5-9-14 0 0,5 3 41 0 0,2 4 81 0 0,0-1-76 0 0,1 0-88 0 0,0-1-103 0 0,0 6 370 0 0,0-1-241 0 0,0 1-96 0 0,0 1 92 0 0,0 0-35 0 0,0-3-591 0 0,0-2-453 0 0,0-2-870 0 0</inkml:trace>
  <inkml:trace contextRef="#ctx0" brushRef="#br1" timeOffset="43050.62">348 3361 5616 0 0,'0'0'124'0'0,"2"-3"17"0"0,9-7 11 0 0,-8 7-67 0 0,-1 2-34 0 0,1 0-23 0 0,0 2-30 0 0,2-2-1 0 0,1-11 1 0 0,0 2 19 0 0,0 5 34 0 0,4 0 160 0 0,-7 5-148 0 0,-1-1 1 0 0,0-1-1 0 0,0 1 1 0 0,1 0-1 0 0,-1-1 0 0 0,0 1 1 0 0,0-1-1 0 0,0 1 1 0 0,0-1-64 0 0,1-1 120 0 0,0 0 1 0 0,1 1 0 0 0,-1-1 0 0 0,1 1-1 0 0,0 0 1 0 0,0 0 0 0 0,3-1-121 0 0,5-1 220 0 0,-1 1-75 0 0,-6 1-105 0 0,5-1 122 0 0,-2 0-41 0 0,0 0-15 0 0,1 0 9 0 0,3-1 27 0 0,-3 2 10 0 0,0 0-40 0 0,-1 2-17 0 0,4 1 1 0 0,-2 0-13 0 0,8-1 128 0 0,-2 0-58 0 0,31 0 166 0 0,-31 1-239 0 0,2 6-23 0 0,-7-2-23 0 0,2-2 18 0 0,-4 0-36 0 0,10 16 51 0 0,-10-10-26 0 0,3 7 35 0 0,2 10-20 0 0,-11-21-39 0 0,0 8 2 0 0,-3 10 50 0 0,-1-12-18 0 0,1-9-44 0 0,0 0 0 0 0,0 0 0 0 0,0 0 1 0 0,-1-1-1 0 0,1 1 0 0 0,-1 0 1 0 0,1 0-1 0 0,-1-1 0 0 0,0 1 0 0 0,0-1 1 0 0,1 1-1 0 0,-1 0 0 0 0,-1-1-7 0 0,1 1 9 0 0,0-1 0 0 0,1 1 0 0 0,-1-1 0 0 0,0 1-1 0 0,0 0 1 0 0,1-1 0 0 0,-1 1 0 0 0,1 0 0 0 0,-1 0-1 0 0,1-1 1 0 0,0 1 0 0 0,0 0 0 0 0,0 0-9 0 0,-1 0 18 0 0,1-1 0 0 0,0 1 0 0 0,0 0 0 0 0,-1 0-1 0 0,1-1 1 0 0,-1 1 0 0 0,1 0 0 0 0,-1-1 0 0 0,0 1 0 0 0,0 0 0 0 0,0-1 0 0 0,0 1 0 0 0,0-1-1 0 0,0 0 1 0 0,0 1 0 0 0,0-1 0 0 0,0 0 0 0 0,-1 0 0 0 0,1 1-18 0 0,-12 14 195 0 0,9-8-106 0 0,0-3-34 0 0,-8 6-9 0 0,3-3-34 0 0,-2 7 31 0 0,-31 17-22 0 0,35-24 1 0 0,4-5-15 0 0,0 0 0 0 0,-1 1 0 0 0,1-1 0 0 0,-1-1 0 0 0,1 1 0 0 0,-1 0-7 0 0,-91 44 107 0 0,82-44-160 0 0,10-3-11 0 0,3 0 13 0 0,0 0-18 0 0,0 0-48 0 0,0 0-121 0 0,0-3-218 0 0,0-10-21 0 0</inkml:trace>
  <inkml:trace contextRef="#ctx0" brushRef="#br1" timeOffset="46771.18">3377 3314 7368 0 0,'0'0'165'0'0,"0"-3"22"0"0,0-11 76 0 0,0 2-125 0 0,0 3-68 0 0,0 2-55 0 0,0 5 100 0 0,0 1 132 0 0,0 1 218 0 0,0 0 14 0 0,0 0-205 0 0,0 0-132 0 0,0 0-40 0 0,5 0-60 0 0,21 0-26 0 0</inkml:trace>
  <inkml:trace contextRef="#ctx0" brushRef="#br1" timeOffset="48156.7">5554 3629 7312 0 0,'0'0'165'0'0,"2"0"22"0"0,0 0-155 0 0,-1 0 0 0 0,0 0 1 0 0,1 0-1 0 0,-1-1 0 0 0,0 1 1 0 0,1 0-1 0 0,-1-1 0 0 0,0 1 1 0 0,0-1-1 0 0,2 0-32 0 0,2-3 106 0 0,-2 0-84 0 0,0 0-65 0 0,2-9 43 0 0,2 9 0 0 0,-2-1 8 0 0,-4-4 53 0 0,-1 0 132 0 0,0-1 48 0 0,0-16 584 0 0,3 21-369 0 0,-3 5-449 0 0,9-12 357 0 0,-6 5-155 0 0,-5 0 35 0 0,-1 4-75 0 0,0 1-67 0 0,0 1-50 0 0,2 0 11 0 0,0 0 24 0 0,0-1 46 0 0,1 1 20 0 0,-1-1 48 0 0,1-1 52 0 0,0 0 62 0 0,-2 3 45 0 0,-2 1-207 0 0,0 1-35 0 0,-3 5 38 0 0,3 0-88 0 0,-2 5-15 0 0,4-9-43 0 0,-3 10 56 0 0,-8-5 4 0 0,0 13 29 0 0,10-11 12 0 0,3-7-94 0 0,0 0 0 0 0,-1 0 0 0 0,1 0 0 0 0,-1 0 0 0 0,0 0 0 0 0,0 0 0 0 0,0 0-17 0 0,-7 15 107 0 0,4-3 2 0 0,5 6-11 0 0,-1-12-51 0 0,0 25 199 0 0,0-2-68 0 0,0-32-176 0 0,0 1 0 0 0,0-1 1 0 0,0 0-1 0 0,0 1 1 0 0,0-1-1 0 0,-1 0 1 0 0,1 1-1 0 0,0-1 1 0 0,0 1-1 0 0,0-1 1 0 0,0 0-1 0 0,0 1 1 0 0,1-1-1 0 0,-1 1 1 0 0,0-1-1 0 0,0 0 1 0 0,0 1-1 0 0,0-1 0 0 0,0 0 1 0 0,0 1-1 0 0,1-1 1 0 0,-1 0-1 0 0,0 1 1 0 0,0-1-1 0 0,0 0 1 0 0,1 1-1 0 0,-1-1 1 0 0,0 0-1 0 0,1 1 1 0 0,-1-1-1 0 0,0 0-2 0 0,2 1 6 0 0,-1 0 0 0 0,0 0 0 0 0,0 0 0 0 0,1 0 0 0 0,-1 1 0 0 0,0-1 0 0 0,0 0 0 0 0,0 0 0 0 0,0 1 0 0 0,0-1 0 0 0,-1 1 0 0 0,1-1 0 0 0,0 1 0 0 0,0 0-6 0 0,3 4-69 0 0,1-2 55 0 0,-3-3 30 0 0,0 0-1 0 0,1 0 0 0 0,-1 0 1 0 0,0 0-1 0 0,1-1 0 0 0,-1 1 0 0 0,1-1 1 0 0,0 1-16 0 0,13 0 51 0 0,-5-1-87 0 0,-2-1-60 0 0,-1 1-80 0 0,0-1-130 0 0,-5 1 102 0 0,0 0-37 0 0,-1 0-78 0 0,1 0-52 0 0,-1 0-46 0 0,-1 0-41 0 0,2 0-137 0 0,-1 0-40 0 0,0 0-166 0 0,1 0-443 0 0</inkml:trace>
  <inkml:trace contextRef="#ctx0" brushRef="#br1" timeOffset="47324.75">4576 3124 6056 0 0,'-1'0'122'0'0,"0"0"-37"0"0,0 0-9 0 0,0 0-89 0 0,1 0-51 0 0,-3 0-260 0 0,2 0 249 0 0,0 0 78 0 0,1 0 37 0 0,-1 0 44 0 0,1 0 51 0 0,-1 0 34 0 0,0 0 51 0 0,1 0 57 0 0,-1 0 61 0 0,0 0 66 0 0,1 0 71 0 0,-1 0 76 0 0,0 0 82 0 0,1 0-443 0 0,0 3 22 0 0,0 39 543 0 0,0-24-374 0 0,0-16-348 0 0,0-1 1 0 0,0 1-1 0 0,0-1 0 0 0,0 0 0 0 0,1 1 0 0 0,-1-1 0 0 0,1 0 0 0 0,-1 1 0 0 0,1-1 0 0 0,-1 0 0 0 0,1 1-33 0 0,9 10 281 0 0,-8-11-243 0 0,-1 1 1 0 0,1 0 0 0 0,-1-1 0 0 0,1 1-1 0 0,-1 0 1 0 0,0 0 0 0 0,0 0 0 0 0,1 0 0 0 0,-1 0-1 0 0,0 1-38 0 0,0 1 49 0 0,0 1 0 0 0,-1-1 0 0 0,1 0 0 0 0,-1 0 0 0 0,0 5-49 0 0,2 22 193 0 0,12 8 19 0 0,-2-2-23 0 0,-5-7 53 0 0,8 32 386 0 0,-5-25-290 0 0,-9-32-297 0 0,0 1-1 0 0,-1 0 1 0 0,1-1 0 0 0,-1 5-41 0 0,2 21 106 0 0,2-16-57 0 0,4 20 60 0 0,-7-21-27 0 0,-1 4 50 0 0,0-3-22 0 0,0 30 256 0 0,0-32-300 0 0,0-11-64 0 0,0 0 1 0 0,0 0 0 0 0,0 0-1 0 0,0 0 1 0 0,-1 0-1 0 0,1 0 1 0 0,-1 0 0 0 0,0-1-1 0 0,1 1 1 0 0,-1 0 0 0 0,0 0-1 0 0,0-1 1 0 0,-1 2-3 0 0,1-1 0 0 0,0-1 0 0 0,0 1-1 0 0,1-1 1 0 0,-1 1 0 0 0,0-1 0 0 0,1 1 0 0 0,-1-1 0 0 0,1 1-1 0 0,-1-1 1 0 0,1 1 0 0 0,0 0 0 0 0,0-1 0 0 0,0 2 0 0 0,0 13 16 0 0,0-3 52 0 0,0-10 0 0 0,0-1-4 0 0,0 5-40 0 0,0-3-47 0 0,0-2-53 0 0,0-2-105 0 0,-3-2-174 0 0,-8-9-18 0 0,9 9-3 0 0</inkml:trace>
  <inkml:trace contextRef="#ctx0" brushRef="#br1" timeOffset="47856.5">4371 3424 6160 0 0,'0'0'133'0'0,"0"0"23"0"0,0 0 13 0 0,2-3-18 0 0,11-7-120 0 0,6 2 12 0 0,-3 3 92 0 0,-6 2 28 0 0,27-2 576 0 0,-13-6-445 0 0,-6 2-151 0 0,0 3-50 0 0,0 2-16 0 0,-10 2-44 0 0,-1 0 1 0 0,1 0 0 0 0,-1 0 0 0 0,0-1 0 0 0,1-1-34 0 0,32-16 102 0 0,20-10-34 0 0,-2 1-1 0 0,-49 26-64 0 0,-1 0 0 0 0,1 0-1 0 0,-1 0 1 0 0,2 1-3 0 0,-3 1 2 0 0,-1-1-1 0 0,0 0 1 0 0,1 0 0 0 0,-1 0 0 0 0,0-1-1 0 0,4-2-1 0 0,-6 2 6 0 0,-1 1 0 0 0,1 0 0 0 0,0 1 0 0 0,-1-1 0 0 0,1 0-1 0 0,0 1 1 0 0,0 0 0 0 0,1 0-6 0 0,8-3 7 0 0,0-2 6 0 0,-12 5-9 0 0,0 0-1 0 0,1 0 1 0 0,-1 1-1 0 0,1-1 1 0 0,-1 0 0 0 0,1 1-1 0 0,-1-1 1 0 0,1 1-1 0 0,-1 0 1 0 0,1 0 0 0 0,0-1-1 0 0,-1 1 1 0 0,1 0-4 0 0,29 0 12 0 0,-24 0-12 0 0,-6 0 0 0 0,0 0 0 0 0,0-1 0 0 0,0 1 0 0 0,0 0 0 0 0,0 0 0 0 0,0 0 0 0 0,0 0 0 0 0,-1 0 0 0 0,1 0 0 0 0,0 1 0 0 0,0-1 0 0 0,0 0 0 0 0,0 0 0 0 0,0 1 0 0 0,0-1 0 0 0,0 0 0 0 0,0 1 0 0 0,-1-1 0 0 0,1 1 0 0 0,0-1 0 0 0,0 1 0 0 0,-1-1 0 0 0,1 1 0 0 0,0 0 0 0 0,0-1 0 0 0,-1 1 0 0 0,1 0 0 0 0,-1 0 0 0 0,1-1 0 0 0,-1 1 0 0 0,1 0 0 0 0,-1 0 0 0 0,1 0 0 0 0,-1 0 0 0 0,0 0 0 0 0,1 0 0 0 0,3 7 0 0 0,-3-7 0 0 0,0 1 0 0 0,0-1 0 0 0,0 0 0 0 0,0 1 0 0 0,0 0 0 0 0,-1-1 0 0 0,1 1 0 0 0,-1-1 0 0 0,1 1 0 0 0,-1 0 0 0 0,0-1 0 0 0,1 1 0 0 0,-1 0 0 0 0,0-1 0 0 0,0 2 0 0 0,0 2 4 0 0,1 1 0 0 0,0-1 0 0 0,0 0 0 0 0,0 0 0 0 0,2 4-4 0 0,-1-3 11 0 0,0 0 0 0 0,-1-1 0 0 0,0 1 0 0 0,0 0 0 0 0,0 0 0 0 0,-1 0-11 0 0,0 26 59 0 0,0-1 100 0 0,0-7 14 0 0,0 0 38 0 0,0 23 293 0 0,4-17-195 0 0,4-4-53 0 0,-6-21-208 0 0,1 11 177 0 0,-3 5-29 0 0,-1-8-86 0 0,0 2 17 0 0,0 9 142 0 0,6 2 103 0 0,-3-20-327 0 0,2 6 64 0 0,-1 1 39 0 0,0 1 49 0 0,-2 2 56 0 0,-1-13-116 0 0,0 1-42 0 0,0 9 100 0 0,0-7-78 0 0,0-2-14 0 0,0-1 34 0 0,0 1 59 0 0,0-1 59 0 0,0-1 70 0 0,0 1 80 0 0,-1-32-267 0 0,0-8 26 0 0,1 13-105 0 0,2 7-72 0 0,1 3-79 0 0,-1 8 51 0 0,0 1 1 0 0,0-1-1 0 0,1 1 1 0 0,0 0-1 0 0,0 0 41 0 0,8 0-158 0 0,-6-6-30 0 0,6 6-4 0 0,-10 1 126 0 0,1 1 13 0 0,3 0-6 0 0,5-3-39 0 0,-4 3 56 0 0,14-7-53 0 0,-19 10 91 0 0,-1-1 0 0 0,1 1 1 0 0,0 0-1 0 0,0 0 0 0 0,-1 0 1 0 0,1-1-1 0 0,0 1 0 0 0,0 0 1 0 0,-1 0-1 0 0,1 0 1 0 0,0 0-1 0 0,0 1 0 0 0,0-1 1 0 0,-1 0-1 0 0,1 0 0 0 0,0 0 1 0 0,0 0-1 0 0,-1 1 0 0 0,1-1 1 0 0,0 0-1 0 0,-1 1 0 0 0,1-1 1 0 0,0 1-1 0 0,-1-1 1 0 0,1 1 3 0 0,4 9-64 0 0,6-5 0 0 0,-6 6 10 0 0,1-7 48 0 0,-5-3 9 0 0,-1-1-1 0 0,1 0 1 0 0,-1 0-1 0 0,1 1 1 0 0,-1-1-1 0 0,0 0 0 0 0,1 1 1 0 0,-1-1-1 0 0,0 0 1 0 0,1 1-1 0 0,-1-1 1 0 0,0 0-1 0 0,1 1 1 0 0,-1-1-1 0 0,0 1 1 0 0,0-1-1 0 0,1 1 1 0 0,-1-1-1 0 0,0 1 1 0 0,0-1-1 0 0,0 0 1 0 0,0 1-1 0 0,0-1 1 0 0,0 1-1 0 0,0-1 1 0 0,0 1-1 0 0,0-1 1 0 0,0 1-1 0 0,0-1 1 0 0,0 1-1 0 0,0-1 1 0 0,0 1-3 0 0,0 0 3 0 0,0 0 1 0 0,0-1-1 0 0,0 1 1 0 0,0 0 0 0 0,0-1-1 0 0,0 1 1 0 0,0 0 0 0 0,0 0-1 0 0,1-1 1 0 0,-1 1 0 0 0,0-1-1 0 0,0 1 1 0 0,1 0-1 0 0,-1-1 1 0 0,0 1 0 0 0,1-1-1 0 0,-1 1 1 0 0,1 0 0 0 0,-1-1-1 0 0,0 1 1 0 0,1-1-1 0 0,-1 0 1 0 0,1 1 0 0 0,0-1-1 0 0,-1 1 1 0 0,1-1-4 0 0,4 5-4 0 0,-2 6-81 0 0,-3-11 78 0 0,0 1 1 0 0,-1-1-1 0 0,1 1 1 0 0,0-1-1 0 0,0 1 1 0 0,0-1-1 0 0,0 1 1 0 0,0-1-1 0 0,0 1 1 0 0,0-1-1 0 0,1 1 1 0 0,-1-1-1 0 0,0 1 0 0 0,0-1 1 0 0,0 1-1 0 0,0-1 1 0 0,1 1-1 0 0,-1-1 1 0 0,0 1-1 0 0,0-1 1 0 0,1 0-1 0 0,-1 1 1 0 0,0-1-1 0 0,1 0 1 0 0,-1 1-1 0 0,0-1 1 0 0,1 0-1 0 0,-1 1 0 0 0,1-1 1 0 0,-1 0-1 0 0,1 1 1 0 0,-1-1 6 0 0,7 4-106 0 0,-2 9-75 0 0,6 1-64 0 0,-9-11 2 0 0,-1 0 109 0 0,-1 3-111 0 0,0-3 9 0 0,-1-1 28 0 0,1-1-73 0 0,0 1-7 0 0,0-1-43 0 0,0 1-38 0 0,0-1-33 0 0,0 1-117 0 0,0 0-34 0 0,0 4-1218 0 0</inkml:trace>
  <inkml:trace contextRef="#ctx0" brushRef="#br1" timeOffset="46201.13">3345 3582 3792 0 0,'0'0'108'0'0,"0"0"-24"0"0,0 0 7 0 0,0 0 42 0 0,0 0 124 0 0,0 2 225 0 0,0 2-405 0 0,0-1 44 0 0,0 6 222 0 0,0-3-65 0 0,0 11 581 0 0,0-9-514 0 0,0-1-80 0 0,0 0-60 0 0,1 1 40 0 0,1-1-48 0 0,2-1-11 0 0,2 2 30 0 0,-4-6-55 0 0,-1-1-37 0 0,0 3 34 0 0,-1 0-80 0 0,-1 1-41 0 0,1-3 57 0 0,2 9 129 0 0,4 2 17 0 0,0-1-11 0 0,-4 0-27 0 0,-3-2 0 0 0,1 14 144 0 0,3-14-226 0 0,1-7-139 0 0,0-3 81 0 0,-1 1 27 0 0,-2 3-83 0 0,0-1-45 0 0,-1 3-44 0 0,0 1-55 0 0,0 3-65 0 0,0-10-33 0 0,0 0-40 0 0,0 0-380 0 0,0 0-270 0 0,0 0-617 0 0</inkml:trace>
  <inkml:trace contextRef="#ctx0" brushRef="#br1" timeOffset="46586.23">3661 3471 6624 0 0,'0'0'192'0'0,"-3"0"-7"0"0,2 0-213 0 0,-1 0 47 0 0,-2-1 51 0 0,-1 1 56 0 0,-1 0 61 0 0,1 0 67 0 0,0 2 70 0 0,1 0 76 0 0,3-1-346 0 0,-2 2 70 0 0,-6 3 109 0 0,5-4-117 0 0,-3-1 57 0 0,0-1 70 0 0,-4 3-58 0 0,2 2-42 0 0,0 0-51 0 0,4-2-55 0 0,4-3-31 0 0,1 0-1 0 0,-1 0 1 0 0,0 1 0 0 0,1-1-1 0 0,-1 0 1 0 0,1 1 0 0 0,-1-1-1 0 0,1 1 1 0 0,-1-1 0 0 0,0 0-1 0 0,1 1 1 0 0,0-1 0 0 0,-1 1 0 0 0,1-1-1 0 0,-1 1 1 0 0,1 0 0 0 0,-1-1-1 0 0,1 1 1 0 0,0-1 0 0 0,0 1-1 0 0,-1 0 1 0 0,1 0-6 0 0,-2 4 18 0 0,-4 3 12 0 0,4-5-7 0 0,-1 0 0 0 0,0-1 0 0 0,0 1 1 0 0,0 0-1 0 0,0-1 0 0 0,0 0 0 0 0,0 1-23 0 0,-4 0 26 0 0,7-3-23 0 0,-1 0 0 0 0,1 0 0 0 0,-1 0 0 0 0,1 0 0 0 0,-1 0-1 0 0,1 1 1 0 0,-1-1 0 0 0,1 0 0 0 0,0 0 0 0 0,-1 1-1 0 0,1-1 1 0 0,0 0 0 0 0,-1 0 0 0 0,1 1 0 0 0,0-1-1 0 0,-1 0 1 0 0,1 1 0 0 0,0-1 0 0 0,-1 1 0 0 0,1-1 0 0 0,0 0-1 0 0,0 1 1 0 0,0-1 0 0 0,-1 1 0 0 0,1-1 0 0 0,0 1-1 0 0,0-1 1 0 0,0 1 0 0 0,0-1 0 0 0,0 0 0 0 0,0 1-1 0 0,0-1 1 0 0,0 1 0 0 0,0-1 0 0 0,0 1 0 0 0,0-1-3 0 0,-3 6 53 0 0,-7 7-32 0 0,9-13-18 0 0,1 1-1 0 0,0 0 1 0 0,0 0 0 0 0,-1-1-1 0 0,1 1 1 0 0,0 0-1 0 0,0-1 1 0 0,0 1-1 0 0,0 0 1 0 0,0 0-1 0 0,0-1 1 0 0,0 1-1 0 0,0 0 1 0 0,0-1-1 0 0,0 1 1 0 0,0 0 0 0 0,1 0-1 0 0,-1-1 1 0 0,0 1-1 0 0,0 0 1 0 0,1 0-3 0 0,15 28 64 0 0,-6-24-64 0 0,-5 8 10 0 0,-1-8-3 0 0,0 0 0 0 0,0 0-1 0 0,0 0 1 0 0,1 0 0 0 0,-1-1-1 0 0,1 1 1 0 0,0-1 0 0 0,5 3-7 0 0,0-3 6 0 0,-7-3-1 0 0,-1 0 1 0 0,0 0-1 0 0,0 1 0 0 0,1-1 0 0 0,-1 0 0 0 0,0 1 1 0 0,0-1-1 0 0,0 1 0 0 0,0 0-5 0 0,1 2 1 0 0,1-1 0 0 0,0 1 1 0 0,0-1-1 0 0,1 0 0 0 0,-1-1 0 0 0,1 1 0 0 0,-1-1 0 0 0,1 1 1 0 0,1-1-2 0 0,17 8 30 0 0,-2 8 75 0 0,-17-14-88 0 0,3 1 71 0 0,7 0-41 0 0,9 5 67 0 0,-4 1 98 0 0,-16-9-51 0 0,-1 0-58 0 0,1-1-37 0 0,1-1-32 0 0,0 0-7 0 0,-2 0 25 0 0,11 11 150 0 0,-10-9-90 0 0,-3-2-42 0 0,0 3-6 0 0,0-1-60 0 0,0-1 0 0 0,0 1 1 0 0,0-1-1 0 0,0 1 1 0 0,0 0-1 0 0,0-1 0 0 0,0 1 1 0 0,-1-1-1 0 0,1 1 1 0 0,0-1-1 0 0,-1 1 0 0 0,0-1 1 0 0,1 1-1 0 0,-1-1 1 0 0,0 1-1 0 0,0-1 0 0 0,0 1-4 0 0,-6 1-47 0 0,3-4-23 0 0,0 1-41 0 0,0-1-27 0 0,1 1-42 0 0,-1 0-203 0 0,0 0-108 0 0,1 0 65 0 0,0 0-41 0 0,-1 0-556 0 0,-3 0-440 0 0,-2 0-836 0 0</inkml:trace>
  <inkml:trace contextRef="#ctx0" brushRef="#br0" timeOffset="-8627.76">14278 474 7920 0 0,'0'0'174'0'0,"0"0"29"0"0,0 0 13 0 0,0 2-31 0 0,2 7-147 0 0,3 2-42 0 0,2 3 19 0 0,-5-3 72 0 0,0 14 747 0 0,2-10-354 0 0,0-3-167 0 0,2-1-109 0 0,3 13 275 0 0,-3-1-39 0 0,1 1-41 0 0,2 0-56 0 0,5 2 48 0 0,-7-14-142 0 0,-1 0-1 0 0,0 0 1 0 0,-1 1 0 0 0,2 7-249 0 0,-3-2 264 0 0,-3-13-183 0 0,0 0 0 0 0,0-1 0 0 0,0 1 0 0 0,1 0 0 0 0,0-1 0 0 0,0 1 0 0 0,0-1 0 0 0,0 1-81 0 0,5 7 269 0 0,-1 0-55 0 0,-1 2-13 0 0,0 6 37 0 0,1 1 24 0 0,-3-12-93 0 0,-2-1-36 0 0,-1 1-10 0 0,0 3 20 0 0,-1-3-8 0 0,1 34 762 0 0,0-30-636 0 0,0 1-35 0 0,0-4-71 0 0,0 1-37 0 0,0-1-43 0 0,0 0-47 0 0,-3-5 63 0 0,-7 6-18 0 0,7-9 14 0 0,3-2 9 0 0,0 0-20 0 0,-10-3 33 0 0,3-4-43 0 0,-3-14 10 0 0,3 5-6 0 0,2 8-40 0 0,4 7-28 0 0,0-1 0 0 0,0 1 1 0 0,0-1-1 0 0,1 1 0 0 0,-1-1 1 0 0,0 1-1 0 0,1-1 0 0 0,-1 0 1 0 0,1 1-1 0 0,-1-1 0 0 0,1 0 0 0 0,0 1 1 0 0,0-1-1 0 0,0 0 0 0 0,0 0-2 0 0,0-10 1 0 0,0 4 1 0 0,1-1 1 0 0,-2 1 0 0 0,1 0-1 0 0,-3-8-2 0 0,-1 0 20 0 0,-2-6-34 0 0,3-3-83 0 0,3-12-95 0 0,0-47-179 0 0,0 57 211 0 0,0-1-51 0 0,2-14-78 0 0,11-63-501 0 0,-10 84 635 0 0,0 7-4 0 0,0 0 0 0 0,1 1 0 0 0,2-4 159 0 0,5-20-354 0 0,-6 16 115 0 0,1 6 35 0 0,11-10-118 0 0,-14 20 283 0 0,10-13-137 0 0,-6 7 26 0 0,0 1 0 0 0,1 1 0 0 0,0-2 150 0 0,10-3-189 0 0,-16 13 179 0 0,0 0-1 0 0,-1 1 0 0 0,1-1 0 0 0,0 0 1 0 0,0 1-1 0 0,-1-1 0 0 0,1 1 1 0 0,0 0-1 0 0,0-1 0 0 0,1 1 11 0 0,0 0-14 0 0,12 0-25 0 0,-11 1 34 0 0,-1-1 0 0 0,0 0 0 0 0,1 1 0 0 0,-1-1 1 0 0,0 1-1 0 0,1 0 0 0 0,1 1 5 0 0,14 8-70 0 0,-8-3 39 0 0,-8-6 26 0 0,0 1 0 0 0,0 0 0 0 0,0 0-1 0 0,0 0 1 0 0,0 0 0 0 0,0 1 0 0 0,0-1 0 0 0,-1 1 0 0 0,1-1 0 0 0,-1 1 0 0 0,0 0 5 0 0,5 6-26 0 0,-3-3 14 0 0,0-1 0 0 0,-1 0 0 0 0,0 1 0 0 0,0 0 0 0 0,2 5 12 0 0,0 18 0 0 0,1-14 0 0 0,-5-12 0 0 0,1 0 0 0 0,-1 0 0 0 0,0 0 0 0 0,0 0 0 0 0,-1 0 0 0 0,1 1 0 0 0,-1-1 0 0 0,0 0 0 0 0,1 3 0 0 0,-1 16 6 0 0,1-10 21 0 0,-1-1 1 0 0,0 1-1 0 0,-1-1 1 0 0,0 0 0 0 0,-1 3-28 0 0,-12 29 61 0 0,8-27-60 0 0,-1-1 0 0 0,0-1 0 0 0,-4 5-1 0 0,1 0-1 0 0,9-16 7 0 0,0-1 0 0 0,0 1 0 0 0,-1-1 0 0 0,1 0 1 0 0,0 0-1 0 0,-1 0 0 0 0,0 1 0 0 0,1-1 0 0 0,-1-1 1 0 0,0 1-1 0 0,0 0 0 0 0,-1 1-6 0 0,-29 12 88 0 0,28-12-76 0 0,-2-3-9 0 0,-15 0 77 0 0,18 0-124 0 0,2 0 38 0 0,-3 0 134 0 0,1 0-180 0 0,0 0-30 0 0,-2 0-49 0 0,-1 0-58 0 0,-1 0-67 0 0,5 0 42 0 0,1 0-35 0 0,-2 0-343 0 0,0 0 77 0 0,1 0-48 0 0,-3 0-664 0 0,-1 0-522 0 0,-3 0-990 0 0</inkml:trace>
  <inkml:trace contextRef="#ctx0" brushRef="#br0" timeOffset="-5741.17">17875 569 6240 0 0,'0'0'182'0'0,"3"0"-8"0"0,4 0-111 0 0,-4 0-9 0 0,0-1 78 0 0,0-1 152 0 0,4-4 1 0 0,1 0-46 0 0,3-1 6 0 0,5 0 81 0 0,-13 6-246 0 0,5-2 169 0 0,-1 0-45 0 0,-1 0-5 0 0,4-6 39 0 0,6-4 150 0 0,-3 8-10 0 0,-8-6-22 0 0,6 5-97 0 0,-10 5-244 0 0,0 1 0 0 0,0 0 0 0 0,0-1 0 0 0,0 1 0 0 0,0-1 0 0 0,0 0 0 0 0,0 1 0 0 0,0-1 0 0 0,0 0 0 0 0,0 1 0 0 0,0-1 1 0 0,-1 0-1 0 0,1 0 0 0 0,0 0 0 0 0,0 0 0 0 0,-1 0-15 0 0,3-4 61 0 0,-3 4-46 0 0,0 1 0 0 0,0-1 0 0 0,1 0 1 0 0,-1 1-1 0 0,0-1 0 0 0,1 1 0 0 0,-1-1 1 0 0,1 0-1 0 0,-1 1 0 0 0,0-1 0 0 0,1 1 0 0 0,-1-1 1 0 0,1 1-1 0 0,0-1 0 0 0,-1 1 0 0 0,1 0 1 0 0,-1-1-1 0 0,1 1 0 0 0,0 0 0 0 0,-1-1 1 0 0,1 1-1 0 0,0 0-15 0 0,4-3 70 0 0,2-3 81 0 0,-2-3 35 0 0,1-2 148 0 0,-3 9-221 0 0,1 0 8 0 0,1-2 104 0 0,-4 0-30 0 0,-1-5 106 0 0,0 2-213 0 0,0-1 59 0 0,0-23 472 0 0,0 19-421 0 0,-2 7 10 0 0,-8-9 12 0 0,7 2-32 0 0,0 6 12 0 0,-8-2-26 0 0,-4 3 45 0 0,15 5-216 0 0,-1 0 0 0 0,1 0-1 0 0,0 0 1 0 0,0 0 0 0 0,0 1 0 0 0,0-1 0 0 0,0 0 0 0 0,0 0 0 0 0,0 0 0 0 0,0 0 0 0 0,0 0-1 0 0,0 0 1 0 0,-1 0 0 0 0,1 0 0 0 0,0 0 0 0 0,0 0 0 0 0,0-1 0 0 0,0 1 0 0 0,0 0-1 0 0,0 0 1 0 0,0 0 0 0 0,0 0 0 0 0,0 0 0 0 0,0 0 0 0 0,0 0 0 0 0,-1 0 0 0 0,1 0-1 0 0,0 0 1 0 0,0 0 0 0 0,0 0 0 0 0,0 0 0 0 0,0 0 0 0 0,0 0 0 0 0,0 0 0 0 0,0 0-1 0 0,0-1 1 0 0,0 1 0 0 0,0 0 0 0 0,0 0 0 0 0,0 0 0 0 0,0 0 0 0 0,0 0 0 0 0,0 0-1 0 0,0 0 1 0 0,0 0 0 0 0,0 0 0 0 0,0 0 0 0 0,0-1 0 0 0,0 1 0 0 0,0 0 0 0 0,0 0-1 0 0,0 0 1 0 0,0 0 0 0 0,0 0 0 0 0,0 0 0 0 0,0 0 0 0 0,0 0-3 0 0,0-1 9 0 0,0 0-1 0 0,0 1 1 0 0,-1-1 0 0 0,1 0-1 0 0,0 1 1 0 0,0-1 0 0 0,-1 1-1 0 0,1-1 1 0 0,0 0-1 0 0,-1 1 1 0 0,1-1 0 0 0,0 1-1 0 0,-1-1 1 0 0,1 1 0 0 0,-1-1-1 0 0,1 1 1 0 0,-1-1 0 0 0,1 1-1 0 0,-1 0 1 0 0,1-1 0 0 0,-1 1-1 0 0,1 0 1 0 0,-1-1 0 0 0,0 1-1 0 0,1 0 1 0 0,-1 0 0 0 0,0 0-1 0 0,1-1 1 0 0,-1 1 0 0 0,0 0-1 0 0,1 0 1 0 0,-1 0 0 0 0,0 0-1 0 0,1 0-8 0 0,-32 0 235 0 0,19 1-169 0 0,8 1 6 0 0,-3 4-38 0 0,-1 0 0 0 0,0-1 1 0 0,0 0-1 0 0,0-1-34 0 0,9-4 1 0 0,-14 6 26 0 0,9 4 26 0 0,-6-3-26 0 0,10-7-24 0 0,0 0 1 0 0,0 1-1 0 0,0-1 0 0 0,0 1 1 0 0,0 0-1 0 0,0-1 0 0 0,0 1 1 0 0,0-1-1 0 0,0 1 0 0 0,0 0 1 0 0,0 0-1 0 0,1 0 0 0 0,-1-1 1 0 0,0 1-1 0 0,1 0 0 0 0,-1 1-3 0 0,-2 3 6 0 0,3-5-3 0 0,0 1 0 0 0,0 0 0 0 0,-1-1 0 0 0,1 1 0 0 0,0-1 0 0 0,-1 1 0 0 0,1 0-1 0 0,0-1 1 0 0,-1 1 0 0 0,1-1 0 0 0,-1 1 0 0 0,1-1 0 0 0,-1 1 0 0 0,1-1 0 0 0,-1 0-1 0 0,0 1 1 0 0,1-1 0 0 0,-1 1 0 0 0,1-1 0 0 0,-1 0 0 0 0,0 0 0 0 0,0 1-3 0 0,-4 1 22 0 0,4-1-17 0 0,1-1-1 0 0,-1 1 1 0 0,0-1 0 0 0,0 1-1 0 0,0-1 1 0 0,0 1 0 0 0,1 0-1 0 0,-1 0 1 0 0,0-1 0 0 0,1 1-1 0 0,-1 0 1 0 0,0 0 0 0 0,1 0-1 0 0,-1 0 1 0 0,1 0 0 0 0,0 0-1 0 0,-1 0 1 0 0,1 0-1 0 0,0 0 1 0 0,-1 0 0 0 0,1 0-1 0 0,0 0 1 0 0,0 0 0 0 0,0 0-1 0 0,0 0 1 0 0,0 1-5 0 0,0 0 12 0 0,0 1 0 0 0,-1-1 0 0 0,1 0 0 0 0,-1 1 0 0 0,1-1 0 0 0,-1 0 0 0 0,0 0 0 0 0,0 1-12 0 0,-1 0 20 0 0,0 1 0 0 0,1 0 0 0 0,-1 0 0 0 0,1-1 0 0 0,0 1-1 0 0,0 0 1 0 0,0 0 0 0 0,0 0 0 0 0,0 2-20 0 0,1 17 151 0 0,0-5-20 0 0,0 12 31 0 0,0-12-41 0 0,0-12-75 0 0,1 0-1 0 0,0-1 1 0 0,1 1-1 0 0,-1 0 1 0 0,2 3-46 0 0,-1-4 39 0 0,0 0 1 0 0,-1 1 0 0 0,0-1 0 0 0,0 0 0 0 0,0 4-40 0 0,-1-7 11 0 0,0 0 0 0 0,0-1-1 0 0,0 1 1 0 0,0-1 0 0 0,0 1-1 0 0,0 0 1 0 0,1-1 0 0 0,-1 1-1 0 0,1-1 1 0 0,-1 1 0 0 0,1-1-1 0 0,0 1 1 0 0,0-1 0 0 0,0 1 0 0 0,-1-1-1 0 0,1 0 1 0 0,1 2-11 0 0,4 5 39 0 0,8 11 35 0 0,1 0 34 0 0,20 19 182 0 0,-33-35-256 0 0,1-1 0 0 0,1 1 0 0 0,-1-1 0 0 0,0 0 0 0 0,1 0 0 0 0,0 0-34 0 0,0 0 34 0 0,-1 0 0 0 0,0 0 0 0 0,1 0 0 0 0,-1 0 0 0 0,0 0 0 0 0,1 2-34 0 0,-2-2 21 0 0,-1-1 0 0 0,1 1 0 0 0,0 0-1 0 0,0-1 1 0 0,0 1 0 0 0,0-1-1 0 0,2 1-20 0 0,10 1 127 0 0,-12-3-110 0 0,0 0-1 0 0,-1 0 1 0 0,1 0-1 0 0,0 1 1 0 0,-1-1-1 0 0,1 1 1 0 0,-1-1-1 0 0,1 1 1 0 0,-1 0-1 0 0,2 0-16 0 0,-2 0 13 0 0,0 0 0 0 0,1-1 1 0 0,-1 1-1 0 0,0-1 0 0 0,1 1 0 0 0,-1-1 0 0 0,1 0 0 0 0,-1 1 0 0 0,0-1 0 0 0,2 0-13 0 0,-1 0 20 0 0,1-1 0 0 0,0 1 0 0 0,-1-1 0 0 0,1 0 0 0 0,-1 0 0 0 0,1 0 0 0 0,-1 0 0 0 0,1-1-20 0 0,-3 2 0 0 0,7-3 156 0 0,0 2-59 0 0,-1 1-33 0 0,3 1-22 0 0,-1 0 22 0 0,-1-1-19 0 0,-5 0-30 0 0,0 0 0 0 0,1 0 0 0 0,-1 0 0 0 0,0 0-1 0 0,0 0 1 0 0,0 0 0 0 0,0-1 0 0 0,1 1 0 0 0,-1-1-1 0 0,1 0-14 0 0,12-12 95 0 0,1 0-20 0 0,-9 10-64 0 0,-6 3-9 0 0,-1-1-1 0 0,1 1 1 0 0,-1 0 0 0 0,1 0 0 0 0,-1 0 0 0 0,0-1 0 0 0,1 1 0 0 0,-1 0-1 0 0,1 0 1 0 0,-1-1 0 0 0,1 1 0 0 0,-1 0 0 0 0,0-1 0 0 0,1 1 0 0 0,-1-1-1 0 0,0 1 1 0 0,1 0 0 0 0,-1-1 0 0 0,0 1 0 0 0,0-1 0 0 0,1 1-1 0 0,-1-1 1 0 0,0 1 0 0 0,0-1 0 0 0,0 1 0 0 0,0-1 0 0 0,0 1 0 0 0,1-1-1 0 0,-1 1 1 0 0,0-1 0 0 0,0 1 0 0 0,0-1 0 0 0,0 1 0 0 0,-1-1 0 0 0,1 1-1 0 0,0-1 1 0 0,0 1 0 0 0,0-1-2 0 0,3-14 13 0 0,1 6-16 0 0,3-3 0 0 0,-6 7-38 0 0,0-1-38 0 0,-1 4-91 0 0,0 0 58 0 0,0-2 10 0 0,0-1 58 0 0,0 2-16 0 0,0 0-93 0 0,0 2 29 0 0,0-1-38 0 0,0 1-8 0 0,0 0-33 0 0,0-1-38 0 0,0 1-40 0 0,0-1-44 0 0,0 0-47 0 0,0 1-51 0 0,0-1-53 0 0,0 1 37 0 0,0 0-58 0 0,0 0-51 0 0,0 0-45 0 0,0-1-170 0 0,0 0-44 0 0,0 0-204 0 0,0-1-554 0 0</inkml:trace>
  <inkml:trace contextRef="#ctx0" brushRef="#br0" timeOffset="-9774.43">13000 379 7368 0 0,'0'0'165'0'0,"0"0"22"0"0,0 0 10 0 0,0 0-59 0 0,0 0-17 0 0,0 0 34 0 0,0 0 122 0 0,-2 3 229 0 0,-9 7 20 0 0,10-8-332 0 0,-1-1-37 0 0,0 0 60 0 0,-1 0-89 0 0,-1-1-90 0 0,0 0-18 0 0,2 1 68 0 0,-4 1 6 0 0,-24 15 454 0 0,18-7-376 0 0,-3 3-24 0 0,-1-3-38 0 0,2 7-33 0 0,5-4-13 0 0,0-3 13 0 0,-3 3 112 0 0,-9 18 162 0 0,14-21-221 0 0,0 1 36 0 0,2-3-68 0 0,-10 15 110 0 0,1 1-69 0 0,12-20-122 0 0,0 1 1 0 0,0 0-1 0 0,0-1 0 0 0,1 1 0 0 0,0 0 0 0 0,0 0 0 0 0,0 0 0 0 0,0 0 1 0 0,1 3-18 0 0,0 39 309 0 0,2-29-86 0 0,4 1-39 0 0,-1-9-76 0 0,2 6 120 0 0,2-1-68 0 0,3 0-28 0 0,9 5 19 0 0,-4-4-13 0 0,-15-14-120 0 0,0-1-1 0 0,0 1 1 0 0,0-1-1 0 0,1 1 1 0 0,-1-1 0 0 0,1 1-1 0 0,-1-1 1 0 0,1 0 0 0 0,-1 0-1 0 0,1-1 1 0 0,0 1 0 0 0,-1 0-1 0 0,1-1 1 0 0,1 0-18 0 0,8 1 135 0 0,0-1-1 0 0,11-1-134 0 0,2 0 221 0 0,-13 2-81 0 0,2-1-9 0 0,-12 0-112 0 0,0 0-1 0 0,0-1 1 0 0,1 1 0 0 0,-1 0 0 0 0,0-1 0 0 0,0 1-1 0 0,0-1 1 0 0,0 0 0 0 0,-1 1 0 0 0,1-1 0 0 0,0 0-1 0 0,1-1-18 0 0,7-6 118 0 0,-6 5-75 0 0,-1 0 1 0 0,1 0 0 0 0,0 1 0 0 0,0-1 0 0 0,1 1-1 0 0,-1 0 1 0 0,0 1 0 0 0,2-1-44 0 0,6-3 81 0 0,-1-1-33 0 0,-8 4-24 0 0,0 0 0 0 0,0 0 0 0 0,0-1 0 0 0,-1 1 0 0 0,1-1 0 0 0,0 1 0 0 0,0-3-24 0 0,0 1 12 0 0,-1 0 0 0 0,0 0 0 0 0,0 0 0 0 0,0 0 0 0 0,0-5-12 0 0,9-10 36 0 0,-9 17-30 0 0,0-1 0 0 0,0 0 0 0 0,0 0 0 0 0,0 0 0 0 0,-1 0 0 0 0,1 0 0 0 0,-1 0 0 0 0,0 0 0 0 0,0 0 0 0 0,0-1 0 0 0,-1 1 0 0 0,1 0 0 0 0,-1-2-6 0 0,1-4 8 0 0,-1 6-6 0 0,1 1-1 0 0,-1-1 0 0 0,0 0 0 0 0,0 0 1 0 0,0 0-1 0 0,-1 0 0 0 0,1 0 1 0 0,-1 0-1 0 0,1 0 0 0 0,-1 0 0 0 0,0-1-1 0 0,-10-14 48 0 0,6-8-50 0 0,-11-11-136 0 0,9 21 91 0 0,0 5-36 0 0,0 2-54 0 0,-1 0-87 0 0,1 0-21 0 0,-1-5-225 0 0,-1-1-37 0 0,2 6 215 0 0,-2 0-77 0 0,-11-11-634 0 0,17 17 277 0 0</inkml:trace>
  <inkml:trace contextRef="#ctx0" brushRef="#br0" timeOffset="-9545.44">13710 221 8408 0 0,'0'-4'44'0'0,"0"0"34"0"0,0-9 270 0 0,0 8-232 0 0,0 0-68 0 0,-2-11 150 0 0,0 12-166 0 0,-12-21-24 0 0,8 23 2 0 0,1-1 58 0 0,3-2 101 0 0,-1-1 62 0 0,-7 1 277 0 0,7 2-349 0 0,1 0 23 0 0,1-1 1 0 0,-1 3-31 0 0,-3-1 109 0 0,1 2-88 0 0,0 0 35 0 0,-9-1 8 0 0,-5 0 27 0 0,6 2-120 0 0,2 0-64 0 0,2 2-52 0 0,-8 4-41 0 0,-13 8 114 0 0,18-10-5 0 0,1 0 1 0 0,0 1-1 0 0,1 1 1 0 0,0 0 0 0 0,-2 1-76 0 0,10-7 8 0 0,0 0 1 0 0,1 0 0 0 0,-1-1 0 0 0,1 1-1 0 0,-1 0 1 0 0,1 0 0 0 0,-1 0 0 0 0,1 0 0 0 0,-1 0-1 0 0,1 0 1 0 0,0 0 0 0 0,0 1-9 0 0,-2 4 45 0 0,-6 10 86 0 0,-21 30 312 0 0,21-35-335 0 0,-4 13 148 0 0,1 10-13 0 0,5-13-94 0 0,3-4 19 0 0,3 3-18 0 0,1-7-62 0 0,-3 22 155 0 0,2 9 8 0 0,4-13-15 0 0,7 1 2 0 0,-6 0-36 0 0,6-1-12 0 0,-6 1-4 0 0,5-1-13 0 0,-7-19-122 0 0,-2-8-31 0 0,0 0 0 0 0,0 0 1 0 0,0-1-1 0 0,0 1 1 0 0,1 0-1 0 0,0-1 1 0 0,-1 1-1 0 0,1-1 0 0 0,2 2-20 0 0,8 19 94 0 0,-8-3 3 0 0,-4-19-93 0 0,0 1 0 0 0,0-1 0 0 0,0 1 1 0 0,0-1-1 0 0,1 0 0 0 0,-1 1 0 0 0,1-1 0 0 0,0 0 0 0 0,0 1 0 0 0,0-1 0 0 0,0 0 0 0 0,0 1-4 0 0,6 13 38 0 0,-6 3 18 0 0,-1 7-35 0 0,0-24 2 0 0,0-2-119 0 0,-2 3-58 0 0,-2 1 64 0 0,1-1-69 0 0,1-1-83 0 0,1-1 72 0 0,0 0-38 0 0,1-1-41 0 0,-1 1-40 0 0,0 0-392 0 0,1-1 93 0 0,0 0-54 0 0,0 0-755 0 0,0 0-596 0 0,0 0-1130 0 0</inkml:trace>
  <inkml:trace contextRef="#ctx0" brushRef="#br0" timeOffset="-9013.16">13237 521 4632 0 0,'12'1'39'0'0,"9"-1"40"0"0,-7-3 27 0 0,8-7 39 0 0,1 6-55 0 0,-20 4-88 0 0,1 0 1 0 0,-1 0 0 0 0,0 0 0 0 0,0-1 0 0 0,0 0-1 0 0,1 0 1 0 0,-1 0 0 0 0,0 0 0 0 0,3-1-3 0 0,9-4-4 0 0,16 1 4 0 0,1-8 0 0 0</inkml:trace>
  <inkml:trace contextRef="#ctx0" brushRef="#br0" timeOffset="24558.03">18096 1215 9280 0 0,'-26'-13'268'0'0,"21"11"4"0"0,10-2-196 0 0,-1 0-47 0 0,2-2-26 0 0,-5 6-3 0 0,9-5 63 0 0,-5 2 91 0 0,-5 3-140 0 0,0 0-1 0 0,1 0 1 0 0,-1-1-1 0 0,0 1 0 0 0,0 0 1 0 0,0 0-1 0 0,0 0 1 0 0,0 0-1 0 0,0 0 1 0 0,0 0-1 0 0,0-1 0 0 0,1 1 1 0 0,-1 0-1 0 0,0 0 1 0 0,0 0-1 0 0,0 0 0 0 0,0 0 1 0 0,0-1-1 0 0,0 1 1 0 0,0 0-1 0 0,0 0 0 0 0,0 0 1 0 0,0 0-1 0 0,0 0 1 0 0,0-1-1 0 0,0 1 0 0 0,0 0 1 0 0,0 0-1 0 0,0 0 1 0 0,0 0-1 0 0,0-1 0 0 0,0 1 1 0 0,-1 0-1 0 0,1 0-13 0 0,-1-8 347 0 0,1 4-150 0 0,0-1 113 0 0,-1-7 517 0 0,-1 9-568 0 0,0 1-54 0 0,-2 0-77 0 0,0 1-100 0 0,4 2-21 0 0,0-1 0 0 0,0 0 0 0 0,0 0 0 0 0,0 0 0 0 0,-1 0 0 0 0,1 0 0 0 0,0 0-1 0 0,0 0 1 0 0,0 0 0 0 0,0 0 0 0 0,0 0 0 0 0,0 0 0 0 0,0 0 0 0 0,0 0 0 0 0,0 0 0 0 0,0 0 0 0 0,-1 0-1 0 0,1 0 1 0 0,0 0 0 0 0,0 0 0 0 0,0 0 0 0 0,0-1 0 0 0,0 1 0 0 0,0 0 0 0 0,0 0 0 0 0,0 0 0 0 0,0 0-1 0 0,0 0 1 0 0,0 0 0 0 0,0 0 0 0 0,-1 0 0 0 0,1 0 0 0 0,0 0 0 0 0,0 0 0 0 0,0 0 0 0 0,0 0 0 0 0,0 0-1 0 0,0-1 1 0 0,0 1 0 0 0,0 0 0 0 0,0 0 0 0 0,0 0 0 0 0,0 0 0 0 0,0 0 0 0 0,0 0 0 0 0,0 0 0 0 0,0 0-1 0 0,0 0 1 0 0,0 0 0 0 0,0-1 0 0 0,0 1 0 0 0,0 0 0 0 0,0 0 0 0 0,0 0 0 0 0,0 0 0 0 0,0 0 0 0 0,0 0-7 0 0,0-1 18 0 0,0 1 1 0 0,0-1 0 0 0,0 1-1 0 0,0-1 1 0 0,0 1 0 0 0,0-1-1 0 0,0 1 1 0 0,0-1 0 0 0,0 1-1 0 0,0-1 1 0 0,0 1 0 0 0,-1-1-1 0 0,1 1 1 0 0,0-1 0 0 0,0 1-1 0 0,-1-1 1 0 0,1 1-1 0 0,0-1 1 0 0,-1 1-19 0 0,-4-3 126 0 0,-5 3-38 0 0,-5 0 27 0 0,-1 0 37 0 0,-61 0 711 0 0,53 0-661 0 0,1 0-86 0 0,8 3-47 0 0,1 7-37 0 0,8-6 23 0 0,1-6-43 0 0,0 1-1 0 0,0 5 44 0 0,-6 9-41 0 0,3 3-14 0 0,4-15 0 0 0,1 1 0 0 0,2-2 0 0 0,1 1 0 0 0,-1 0 0 0 0,1 0 0 0 0,0 0 0 0 0,-1-1 0 0 0,1 1 0 0 0,0 0 0 0 0,0 0 0 0 0,0 0 0 0 0,0 0 0 0 0,0-1 0 0 0,0 1 0 0 0,0 0 0 0 0,0 1 0 0 0,0 45 0 0 0,0 16 0 0 0,0-61 0 0 0,0-1 0 0 0,0 1 0 0 0,0 0 0 0 0,1-1 0 0 0,-1 1 0 0 0,1-1 0 0 0,-1 1 0 0 0,1-1 0 0 0,-1 1 0 0 0,1-1 0 0 0,0 0 0 0 0,0 1 0 0 0,0-1 0 0 0,5 12 0 0 0,-4-3 0 0 0,-1 0 0 0 0,-1-1 0 0 0,1 1 0 0 0,-1-1 0 0 0,-1 2 0 0 0,1 4 0 0 0,0 12-14 0 0,0-1 36 0 0,0 50 122 0 0,2-58-70 0 0,7 2-18 0 0,-7-16-42 0 0,1 5 40 0 0,-2-3-40 0 0,0 0-6 0 0,3 0 16 0 0,5 9 6 0 0,-8-15-25 0 0,-1 1 0 0 0,0 0 0 0 0,0-1-1 0 0,0 1 1 0 0,0-1 0 0 0,0 1 0 0 0,0-1 0 0 0,0 1 0 0 0,0 0 0 0 0,0-1 0 0 0,0 1-1 0 0,0-1 1 0 0,0 1 0 0 0,0 0 0 0 0,0-1 0 0 0,0 1 0 0 0,-1 0-5 0 0,9 7 116 0 0,-7-7-106 0 0,1 0 0 0 0,-1 0 0 0 0,1 0 0 0 0,-1-1 0 0 0,1 1-1 0 0,-1-1 1 0 0,1 1 0 0 0,0-1 0 0 0,0 1 0 0 0,-1-1 0 0 0,1 0 0 0 0,0 0-10 0 0,1 0 105 0 0,-3 0 13 0 0,2-2 2 0 0,0 0-108 0 0,-1 1-1 0 0,0 0 1 0 0,0 0-1 0 0,1 0 1 0 0,-1 0-1 0 0,0 0 1 0 0,1 0-1 0 0,-1 1 1 0 0,1-1-1 0 0,-1 0 1 0 0,1 1-1 0 0,0-1 1 0 0,-1 1-1 0 0,1-1 1 0 0,-1 1-1 0 0,1 0 1 0 0,0 0-1 0 0,0 0-11 0 0,0-1 9 0 0,0 1-1 0 0,0 0 1 0 0,-1 0-1 0 0,1-1 1 0 0,0 1-1 0 0,0-1 1 0 0,-1 1-1 0 0,1-1 1 0 0,-1 0-1 0 0,1 0 1 0 0,0 0-1 0 0,-1 0 1 0 0,0 0-1 0 0,1 0 1 0 0,-1 0-1 0 0,1 0 0 0 0,-1 0 1 0 0,0-1-1 0 0,0 1-8 0 0,16-12 67 0 0,-7 8-51 0 0,-8 4-10 0 0,1 0-1 0 0,-1 0 1 0 0,0 0 0 0 0,0-1-1 0 0,0 1 1 0 0,0-1 0 0 0,0 1-1 0 0,0-1 1 0 0,0 0-6 0 0,2-1 7 0 0,0-1 0 0 0,0 1 0 0 0,0 0 0 0 0,0 0 0 0 0,1 0 0 0 0,-1 0 1 0 0,1 1-1 0 0,0 0 0 0 0,1-1-7 0 0,1 1 3 0 0,-1-1-1 0 0,1 0 1 0 0,-1-1 0 0 0,3-1-3 0 0,-5 2 2 0 0,0 1-1 0 0,0 0 1 0 0,1 0 0 0 0,-1 0-1 0 0,0 0 1 0 0,2 1-2 0 0,23-5 43 0 0,-8-4-33 0 0,5 5-10 0 0,-11-1 0 0 0,-12 5 0 0 0,1-1 0 0 0,-1 1 0 0 0,0 0 0 0 0,1 0 0 0 0,-1 1 0 0 0,1-1 0 0 0,-1 1 0 0 0,1 0 0 0 0,0 0 0 0 0,21 3-6 0 0,0 6 43 0 0,-9-2 24 0 0,0 1 37 0 0,-4-1 11 0 0,-6-4-54 0 0,-1 1 0 0 0,0 0-1 0 0,0 1 1 0 0,-1-1 0 0 0,1 1 0 0 0,1 1-55 0 0,6 7 140 0 0,-4-3-22 0 0,-3 0 46 0 0,-4-5-60 0 0,-1-1 0 0 0,1 1 1 0 0,0 0-1 0 0,-1-1 0 0 0,0 1 0 0 0,0 2-104 0 0,0 2 132 0 0,-3 4 92 0 0,-3-3-46 0 0,1-2-51 0 0,1 2 52 0 0,-2 1 8 0 0,-2 0-39 0 0,0-4-50 0 0,3-2-36 0 0,1-1 1 0 0,0 1 0 0 0,-1 0 0 0 0,-1 3-63 0 0,3-3 34 0 0,2-3-19 0 0,-1 1 0 0 0,1-1 0 0 0,0 0 0 0 0,-1 0 0 0 0,0 0-1 0 0,0 0 1 0 0,1-1 0 0 0,-2 1-15 0 0,-15 6 105 0 0,16-8-93 0 0,-1 1 0 0 0,1 0 0 0 0,0-1 0 0 0,0 1-1 0 0,0 0 1 0 0,0 0 0 0 0,0 0 0 0 0,0 1 0 0 0,0-1 0 0 0,0 0 0 0 0,0 1 0 0 0,0 0-12 0 0,-17 15 112 0 0,0-3-34 0 0,10-8-51 0 0,-1-1 1 0 0,1 0-1 0 0,-3 1-27 0 0,-13 3 33 0 0,0-2-1 0 0,-14 4-32 0 0,33-10 7 0 0,-9 5-8 0 0,-3 0-15 0 0,1-5-31 0 0,12 0 31 0 0,1-1 0 0 0,-1 1 0 0 0,1 0 0 0 0,0 0 0 0 0,-5 2 16 0 0,-13 4-139 0 0,11-6 27 0 0,1-3-37 0 0,7 1 56 0 0,0 0 34 0 0,-4-3-19 0 0,3 2 16 0 0,2 0-22 0 0,-1 1-25 0 0,1 1-47 0 0,0-1-16 0 0,-1 1-45 0 0,1-1-49 0 0,-1 1-55 0 0,2 0 9 0 0,-1 0-46 0 0,0 0-42 0 0,1 0-37 0 0,-2 0-281 0 0,1-1-62 0 0,0 1-50 0 0,-1-1-35 0 0,-3-4-1546 0 0,-3-4-1364 0 0</inkml:trace>
  <inkml:trace contextRef="#ctx0" brushRef="#br0" timeOffset="-8248.08">15162 285 7112 0 0,'-3'2'157'0'0,"2"-1"-132"0"0,0 0-7 0 0,0 0 0 0 0,0 0 0 0 0,0 0 0 0 0,-1 0 0 0 0,1 0 0 0 0,0 0 0 0 0,0 0 0 0 0,-1 0 0 0 0,0 0-18 0 0,-6 1 127 0 0,-2-2 103 0 0,-3 3-195 0 0,-2 10-35 0 0,7-5 25 0 0,-4 4 115 0 0,5-6-20 0 0,-1 0 35 0 0,3-3-55 0 0,3-2-54 0 0,0 1 1 0 0,-1-1-1 0 0,1 1 1 0 0,0-1-1 0 0,0 1 1 0 0,1 0-1 0 0,-1 0 1 0 0,0 0-47 0 0,-9 24 481 0 0,-10-5-4 0 0,13-1-130 0 0,3-7-113 0 0,-3 2 43 0 0,-4 11 113 0 0,-1 22 247 0 0,9-30-375 0 0,2-7-57 0 0,1 0 1 0 0,0 1-1 0 0,1-1 0 0 0,0 1 1 0 0,1 1-206 0 0,0 9 341 0 0,1-7-71 0 0,3-6-75 0 0,1 4-7 0 0,-3 0-45 0 0,1 2 58 0 0,7 1 37 0 0,2 0-6 0 0,-5-5-62 0 0,-7-10-158 0 0,-1-1-1 0 0,1 1 1 0 0,0-1-1 0 0,0 1 0 0 0,0-1 1 0 0,0 0-1 0 0,-1 1 1 0 0,1-1-1 0 0,0 0 0 0 0,0 0 1 0 0,0 1-1 0 0,0-1 1 0 0,0 0-12 0 0,11 2 85 0 0,17 12 210 0 0,-24-12-233 0 0,0 1 1 0 0,1-1-1 0 0,-1 0 0 0 0,1 0 0 0 0,-1 0 1 0 0,1-1-63 0 0,-3 0 18 0 0,0-1 1 0 0,0 0 0 0 0,1 0 0 0 0,-1 0 0 0 0,0 0 0 0 0,0-1 0 0 0,0 1 0 0 0,2-1-19 0 0,-1 0 19 0 0,21-6 87 0 0,-7-1 29 0 0,1-3-7 0 0,-6 8-68 0 0,-11 3-50 0 0,0 0 0 0 0,1-1 0 0 0,-1 0 0 0 0,0 1 0 0 0,1-1-1 0 0,-1 0 1 0 0,0 0 0 0 0,0 0 0 0 0,0 0 0 0 0,0-1 0 0 0,0 1-1 0 0,0-1 1 0 0,0 1 0 0 0,0-1-10 0 0,22-17 60 0 0,-4 4-39 0 0,-14 9-3 0 0,-1-1 0 0 0,-1 1 0 0 0,1-1 0 0 0,-1 0 0 0 0,0-1 0 0 0,1-3-18 0 0,-1 2 26 0 0,-2 6-24 0 0,0-1-1 0 0,0 0 1 0 0,-1 1 0 0 0,1-1 0 0 0,-1 0-1 0 0,0 0 1 0 0,0-3-2 0 0,0-7-24 0 0,-1-4-36 0 0,0 6-25 0 0,0-19-46 0 0,0 19 54 0 0,0 3-19 0 0,0-1-39 0 0,0 1-50 0 0,0 0-58 0 0,0 2 2 0 0,-4-4-146 0 0,2 8 229 0 0,0 0-59 0 0,1 1 27 0 0,-1 0-42 0 0,1 0-50 0 0,0 0-56 0 0,0 1-12 0 0,1-1-47 0 0,-1 0-42 0 0,1 1-37 0 0,0-1-137 0 0,0 0-37 0 0,-1-4-1425 0 0</inkml:trace>
  <inkml:trace contextRef="#ctx0" brushRef="#br0" timeOffset="-7864.72">15793 269 5696 0 0,'0'0'132'0'0,"-3"0"17"0"0,-8 0 68 0 0,-1 0 56 0 0,0 0 50 0 0,0 0 41 0 0,-11 0 440 0 0,-33 0 1233 0 0,38 0-1456 0 0,0 0-57 0 0,8 0-249 0 0,-1 0-33 0 0,0 0-38 0 0,0 0-41 0 0,3 1 109 0 0,-4 5 0 0 0,-1 1-27 0 0,1-5-36 0 0,5-2-75 0 0,-6 5 264 0 0,10-3-291 0 0,0 1-51 0 0,0 0-83 0 0,1-1 127 0 0,2 1-10 0 0,1 6-35 0 0,6 2-22 0 0,-2-2-23 0 0,0 1 20 0 0,-4-7-26 0 0,0-1 0 0 0,0 0 0 0 0,0 0-1 0 0,0 0 1 0 0,1 1 0 0 0,-1-1 0 0 0,1 0-1 0 0,-1-1 1 0 0,1 1-4 0 0,17 16 42 0 0,-10-10-11 0 0,-1 0 0 0 0,0 0 0 0 0,0 1 0 0 0,3 6-31 0 0,8 11 81 0 0,7-5 23 0 0,21 37 119 0 0,-32-43-138 0 0,-1-1-8 0 0,5 5 40 0 0,-1-1 52 0 0,-8-5-46 0 0,-4 6 17 0 0,-6-17-123 0 0,1 1-1 0 0,0-1 1 0 0,-1 0-1 0 0,1 1 0 0 0,0-1 1 0 0,0 1-1 0 0,1-1 1 0 0,-1 0-1 0 0,0 0 1 0 0,1 0-1 0 0,-1 0 0 0 0,1 0 1 0 0,0 0-17 0 0,11 11 115 0 0,-11-9-18 0 0,0-1-44 0 0,-3 6-13 0 0,0-6-9 0 0,2 8 6 0 0,0-1 56 0 0,-3 4 90 0 0,2-13-174 0 0,0 0 0 0 0,0-1 0 0 0,0 1 0 0 0,-1-1 0 0 0,1 1-1 0 0,0 0 1 0 0,-1-1 0 0 0,1 1 0 0 0,0-1 0 0 0,-1 1 0 0 0,1-1 0 0 0,-1 1 0 0 0,1-1 0 0 0,-1 1 0 0 0,1-1 0 0 0,-1 0 0 0 0,1 1-9 0 0,-9 1 39 0 0,6-2-33 0 0,1 1 0 0 0,0-1 0 0 0,0 0 0 0 0,0 1 0 0 0,0 0 0 0 0,-1 0 0 0 0,1-1 0 0 0,0 1 0 0 0,0 0 0 0 0,-1 2-6 0 0,1-2 4 0 0,1 0 1 0 0,0-1-1 0 0,-1 1 0 0 0,1 0 1 0 0,0 0-1 0 0,-1-1 1 0 0,1 1-1 0 0,-1-1 1 0 0,1 1-1 0 0,-1-1 1 0 0,0 0-1 0 0,1 0 1 0 0,-1 1-1 0 0,1-1 0 0 0,-1 0 1 0 0,1 0-1 0 0,-1-1 1 0 0,0 1-1 0 0,1 0 1 0 0,-1 0-1 0 0,1-1 1 0 0,-1 1-1 0 0,1-1 1 0 0,-1 0-5 0 0,-6-4 9 0 0,-5-1 14 0 0,2 4-37 0 0,5 2-133 0 0,1-1 53 0 0,-4 0 22 0 0,-8-7 17 0 0,12 5-18 0 0,1 0-64 0 0,-1-1-57 0 0,1 1-84 0 0,0-1-100 0 0,0 0-114 0 0,3 2 185 0 0,-1 1-41 0 0,0-2-453 0 0,0 1 263 0 0,0 1-35 0 0,0-2-338 0 0,-1 1-41 0 0,1 0 96 0 0</inkml:trace>
  <inkml:trace contextRef="#ctx0" brushRef="#br0" timeOffset="-7559.34">15982 1 8464 0 0,'0'0'190'0'0,"0"0"28"0"0,0 0 10 0 0,3 2-26 0 0,1 3-167 0 0,11 9-24 0 0,-8-7 53 0 0,-6-5 111 0 0,0 0-38 0 0,1 1 42 0 0,-2 1-78 0 0,-1 1-33 0 0,1-2 53 0 0,2 9 209 0 0,2-3-60 0 0,3 4 1 0 0,-5 2-77 0 0,-1 29 341 0 0,-2-29-384 0 0,3 2 84 0 0,4 0-10 0 0,0-1-43 0 0,-4-3 40 0 0,-1 1-1 0 0,0 0 0 0 0,0 0 1 0 0,-1 0-1 0 0,-2 7-221 0 0,1 15 484 0 0,1 7 38 0 0,0 25 221 0 0,0-37-396 0 0,1-23-230 0 0,-1 1 1 0 0,2-1-1 0 0,-1 0 1 0 0,3 8-118 0 0,-2-9 102 0 0,0 0 0 0 0,0 1 0 0 0,-1-1 0 0 0,0 7-102 0 0,1 4 171 0 0,4-1-64 0 0,0-2-21 0 0,-4 1 42 0 0,-2 7 22 0 0,1-19-137 0 0,-1 0 0 0 0,1 0 1 0 0,0 0-1 0 0,0 0 0 0 0,0 0 1 0 0,1 0-1 0 0,0-1 0 0 0,-1 1 1 0 0,2 1-14 0 0,-1 1 0 0 0,-1 13 109 0 0,-2-15-97 0 0,1-2 60 0 0,0-2-27 0 0,0 0-139 0 0,0 0 17 0 0,0 0-78 0 0,0 0-91 0 0,0 0 70 0 0,0 0-41 0 0,0 0-44 0 0,0 0-42 0 0,0 0-38 0 0,0 0-36 0 0,0 0-244 0 0,0 0-58 0 0,0 0-45 0 0,0 0-34 0 0,0 0-1358 0 0,0 0-1206 0 0</inkml:trace>
  <inkml:trace contextRef="#ctx0" brushRef="#br0" timeOffset="-7226.57">15824 332 9616 0 0,'0'0'281'0'0,"0"0"-6"0"0,1 0-206 0 0,1 0-41 0 0,0 0-27 0 0,-1 0 0 0 0,1 1 0 0 0,-1-1 0 0 0,1 0 0 0 0,-1 1 0 0 0,1-1 0 0 0,-1 1 0 0 0,1 0 0 0 0,-1-1 0 0 0,1 1 0 0 0,-1 0 0 0 0,1 0-1 0 0,11 6 33 0 0,-1-5 38 0 0,18-6 126 0 0,-6-3-73 0 0,-18 5-96 0 0,11-2 126 0 0,3 4 5 0 0,-4 1-62 0 0,1-1-6 0 0,-8 1-27 0 0,0-1 0 0 0,0 0 0 0 0,0-1-1 0 0,0 1 1 0 0,5-3-64 0 0,-10 2 8 0 0,8-2 13 0 0,1 0-1 0 0,0 1 1 0 0,0 0 0 0 0,8 0-21 0 0,1 2 9 0 0,-10 1-13 0 0,0-1-1 0 0,0-1 1 0 0,9-2 4 0 0,2-2-44 0 0,-12 3 0 0 0,0 0 0 0 0,-1 0 0 0 0,1 1 0 0 0,2 0 44 0 0,21 1-157 0 0</inkml:trace>
  <inkml:trace contextRef="#ctx0" brushRef="#br0" timeOffset="-6879">16660 269 8520 0 0,'0'0'190'0'0,"0"0"28"0"0,0 0 11 0 0,-2 2-21 0 0,-1 1-209 0 0,0 1 72 0 0,-3 1 87 0 0,-2 4 170 0 0,-2 0 44 0 0,5-3-160 0 0,1-2-81 0 0,1-2-63 0 0,-3 4 238 0 0,2-3-106 0 0,-1 0-65 0 0,0-1-64 0 0,0 0-27 0 0,1 1 62 0 0,-2 7 168 0 0,4-4-138 0 0,0-4-59 0 0,0 1 0 0 0,0 0 0 0 0,0-1 0 0 0,0 1 0 0 0,-1-1 0 0 0,1 0 0 0 0,-2 1-77 0 0,2-1 69 0 0,-1 0 1 0 0,1 0-1 0 0,0 1 0 0 0,0-1 0 0 0,0 1 1 0 0,0-1-1 0 0,0 1 0 0 0,0-1 0 0 0,0 1 1 0 0,0 3-70 0 0,-3 20 416 0 0,-2-10-80 0 0,-2 5 134 0 0,-2 8-184 0 0,6 0-44 0 0,-1-14-79 0 0,5-12-126 0 0,0 1-1 0 0,0-1 1 0 0,0 0-1 0 0,0 1 0 0 0,0-1 1 0 0,1 0-1 0 0,-1 1 1 0 0,1 1-37 0 0,-1 10 153 0 0,1-12-119 0 0,-1 0-1 0 0,1 0 1 0 0,0 0 0 0 0,0 0 0 0 0,1 0-1 0 0,-1 0 1 0 0,0 0 0 0 0,1 0 0 0 0,0-1 0 0 0,1 4-34 0 0,11 17 191 0 0,0 1-70 0 0,-8-11-49 0 0,-4-12-67 0 0,0-1 0 0 0,-1 1 1 0 0,1-1-1 0 0,0 0 1 0 0,0 0-1 0 0,0 1 1 0 0,-1-1-1 0 0,1 0 0 0 0,0 0 1 0 0,0 0-1 0 0,0 0 1 0 0,0 0-1 0 0,0 0 1 0 0,0 0-6 0 0,62 0 251 0 0,-62 0-248 0 0,-1 0 0 0 0,1 0 0 0 0,-1 0-1 0 0,1 0 1 0 0,-1 0 0 0 0,1 0-1 0 0,-1 0 1 0 0,1 0 0 0 0,-1 0-1 0 0,1 0 1 0 0,-1 0 0 0 0,1 0 0 0 0,-1 0-1 0 0,1 0 1 0 0,-1 0 0 0 0,1-1-1 0 0,-1 1 1 0 0,0 0 0 0 0,1 0-1 0 0,-1-1 1 0 0,1 1 0 0 0,-1 0-1 0 0,1-1 1 0 0,-1 1 0 0 0,0 0 0 0 0,1-1-1 0 0,-1 1 1 0 0,0-1 0 0 0,0 1-1 0 0,1 0 1 0 0,-1-1 0 0 0,0 0-3 0 0,5-5 41 0 0,5-1 11 0 0,4 0-39 0 0,-9 5-14 0 0,6-3 1 0 0,-10 5 0 0 0,0 0 0 0 0,0-1 0 0 0,0 1 0 0 0,0-1 0 0 0,0 1 0 0 0,0-1 0 0 0,0 1 0 0 0,0-1 0 0 0,0 0 0 0 0,0 1 0 0 0,0-1 0 0 0,0 0 0 0 0,0 0 0 0 0,-1 0 0 0 0,1 0 0 0 0,0 0 0 0 0,0 0 0 0 0,0 0 0 0 0,2-5 7 0 0,-1 1-1 0 0,1-1 0 0 0,-1 0 0 0 0,0 0 1 0 0,0 0-1 0 0,-1 0 0 0 0,0 0 0 0 0,0 0 0 0 0,0 0 1 0 0,-1 0-1 0 0,0-1 0 0 0,0 0-6 0 0,0 4 5 0 0,0 1-1 0 0,0-1 1 0 0,0 1-1 0 0,1 0 1 0 0,-1-1-1 0 0,1 1 1 0 0,-1 0-1 0 0,1-1 0 0 0,0 1 1 0 0,0 0-1 0 0,0 0 1 0 0,1-1-5 0 0,-1 1 0 0 0,0-1 0 0 0,0 1 0 0 0,0-1 0 0 0,0 0 0 0 0,0 1 0 0 0,-1-1 0 0 0,1 0 0 0 0,-1 1 0 0 0,1-1 0 0 0,-1 0 0 0 0,0 0-1 0 0,0 0 1 0 0,0-60-7 0 0,0 40-24 0 0,0 1-35 0 0,0 22 62 0 0,0-1-1 0 0,0 0 0 0 0,0 0 1 0 0,0 1-1 0 0,0-1 0 0 0,0 0 1 0 0,0 1-1 0 0,0-1 0 0 0,0 0 0 0 0,1 1 1 0 0,-1-1-1 0 0,0 0 0 0 0,0 1 1 0 0,1-1-1 0 0,-1 1 0 0 0,0-1 0 0 0,1 1 1 0 0,-1-1-1 0 0,1 1 0 0 0,-1-1 1 0 0,1 1-1 0 0,-1-1 0 0 0,1 1 0 0 0,-1-1 1 0 0,1 1-1 0 0,0-1 5 0 0,-1 1-5 0 0,1 0 0 0 0,-1-1 0 0 0,1 1 0 0 0,-1-1-1 0 0,1 1 1 0 0,-1-1 0 0 0,1 1 0 0 0,-1-1 0 0 0,1 1 0 0 0,-1-1 0 0 0,0 1-1 0 0,1-1 1 0 0,-1 1 0 0 0,0-1 0 0 0,1 0 0 0 0,-1 1 0 0 0,0-1 0 0 0,0 0-1 0 0,0 1 1 0 0,1-1 0 0 0,-1 0 0 0 0,0 1 0 0 0,0-1 0 0 0,0 0 0 0 0,0 0-1 0 0,0 1 6 0 0,-1-8-60 0 0,0 4-176 0 0,2 6 101 0 0,-1 1 81 0 0,2 0 43 0 0,-1 1 42 0 0,4 4-67 0 0,-4-7 34 0 0,0 0-1 0 0,0 1 1 0 0,0-1-1 0 0,-1 1 1 0 0,1-1-1 0 0,0 1 1 0 0,-1-1-1 0 0,1 1 1 0 0,-1 0-1 0 0,1-1 1 0 0,-1 1 0 0 0,0 0-1 0 0,0-1 1 0 0,0 1 2 0 0,0 5 0 0 0,0-5 0 0 0,0 1 0 0 0,0-1 0 0 0,0 0 0 0 0,0 0 0 0 0,0 0 0 0 0,0 0 0 0 0,1 1 0 0 0,-1-1 0 0 0,1 0 0 0 0,0 1 0 0 0,1 0 0 0 0,0 1 0 0 0,-1-1 0 0 0,1 1 0 0 0,-1 0 0 0 0,1 0 0 0 0,-1 0 0 0 0,-1 0 0 0 0,1-1 0 0 0,0 1 0 0 0,-1 3 0 0 0,0-5 0 0 0,0 0 0 0 0,0 0 0 0 0,0 0 0 0 0,1 0 0 0 0,-1-1 0 0 0,0 1 0 0 0,1 0 0 0 0,0 0 0 0 0,-1-1 0 0 0,1 1 0 0 0,0 0 0 0 0,0-1 0 0 0,0 1 0 0 0,0 0 0 0 0,0-1 0 0 0,0 1 0 0 0,0-1 0 0 0,0 1 0 0 0,-1 0 0 0 0,1-1 0 0 0,0 1 0 0 0,-1 0 0 0 0,1 0 0 0 0,-1-1 0 0 0,0 1 0 0 0,1 0 0 0 0,-1 0 0 0 0,0 0 0 0 0,0 0 0 0 0,0 4-1 0 0,1-1 1 0 0,0 1 0 0 0,0 0 0 0 0,0-1-1 0 0,1 1 1 0 0,0-1 0 0 0,2 5 0 0 0,20 39 21 0 0,-10-23 34 0 0,-1-11-12 0 0,-8-10-42 0 0,1-1 1 0 0,0 0 0 0 0,0 0-1 0 0,0-1 1 0 0,0 0 0 0 0,1 1-2 0 0,-2-2 1 0 0,-1 0 33 0 0,0-1-78 0 0,1 0-69 0 0,1-1-60 0 0,0 0-99 0 0,1 0-57 0 0,0-1-118 0 0,2-2-269 0 0,6-10-400 0 0</inkml:trace>
  <inkml:trace contextRef="#ctx0" brushRef="#br0" timeOffset="-6394.67">17323 316 7376 0 0,'0'0'216'0'0,"-3"0"-11"0"0,-1 1-203 0 0,0 0 64 0 0,2 2 56 0 0,0-1 48 0 0,-2 3 225 0 0,3-4-347 0 0,1-1 0 0 0,-1 0-1 0 0,0 1 1 0 0,1-1-1 0 0,-1 0 1 0 0,0 1 0 0 0,0-1-1 0 0,1 0 1 0 0,-1 0-1 0 0,0 1 1 0 0,0-1 0 0 0,1 0-1 0 0,-1 0 1 0 0,0 0-1 0 0,-1 0-47 0 0,-4 0 327 0 0,4-1-228 0 0,1 1 0 0 0,-1 0-1 0 0,0 0 1 0 0,1 0 0 0 0,-1 0 0 0 0,0 0 0 0 0,1 1 0 0 0,-1-1 0 0 0,1 0 0 0 0,-1 1 0 0 0,0-1 0 0 0,0 2-99 0 0,-4 8 629 0 0,-7-5-56 0 0,-18 22 523 0 0,20-23-801 0 0,2 0-62 0 0,8-3-202 0 0,0 0 0 0 0,-1 0 0 0 0,1 0 0 0 0,0 0 1 0 0,0 0-1 0 0,0 0 0 0 0,0 1 0 0 0,0-1 0 0 0,-1 2-31 0 0,-5 8 161 0 0,-6 9 140 0 0,1-7-31 0 0,0 5 98 0 0,2 10 73 0 0,4-8-158 0 0,0-7-65 0 0,3-7-135 0 0,-4 9 98 0 0,7-14-168 0 0,-1 1 1 0 0,1-1-1 0 0,0 1 0 0 0,-1-1 0 0 0,1 1 0 0 0,0-1 1 0 0,0 1-1 0 0,0-1 0 0 0,0 1 0 0 0,0-1 0 0 0,0 1 1 0 0,1-1-1 0 0,-1 1 0 0 0,0-1 0 0 0,1 1-13 0 0,2 5 136 0 0,0 0 0 0 0,0 0-1 0 0,5 6-135 0 0,1 3 160 0 0,-7-11-122 0 0,-1-5-29 0 0,-1 1 0 0 0,0 0 0 0 0,0-1 0 0 0,1 1 0 0 0,-1 0 0 0 0,0-1 0 0 0,1 1 1 0 0,-1-1-1 0 0,1 1 0 0 0,-1-1 0 0 0,1 1 0 0 0,-1-1 0 0 0,1 1 0 0 0,-1-1 0 0 0,1 1 0 0 0,-1-1 0 0 0,1 0 0 0 0,0 1 1 0 0,-1-1-1 0 0,1 0 0 0 0,0 1 0 0 0,0-1-9 0 0,3 2 36 0 0,12 11 148 0 0,1 0 28 0 0,-2-10-128 0 0,-1-3-1 0 0,-8 1-65 0 0,0-1-1 0 0,0 0 0 0 0,0 0 0 0 0,0-1 0 0 0,0 0 0 0 0,2 0-17 0 0,-3-6 17 0 0,-2 3-6 0 0,21-10 57 0 0,-20 12-70 0 0,7-3 3 0 0,-9 5 0 0 0,0-1 0 0 0,1-1 0 0 0,-1 1 0 0 0,0 0 0 0 0,0-1 1 0 0,0 1-1 0 0,0-1 0 0 0,0 1 0 0 0,0-1-1 0 0,6-6 22 0 0,-5 5-15 0 0,0 0 0 0 0,1 0 0 0 0,-1 0 0 0 0,-1-1 0 0 0,1 0 0 0 0,0 0-7 0 0,2-9 43 0 0,-1 11-35 0 0,3-4 5 0 0,-2-17 30 0 0,1 9-33 0 0,-5 13-10 0 0,0 0 0 0 0,0-1 0 0 0,0 1 0 0 0,-1-1 0 0 0,1 1 0 0 0,-1-1 0 0 0,1 1 0 0 0,-1-1 0 0 0,1 1 0 0 0,-1-1 0 0 0,0 1 0 0 0,0-1 0 0 0,0 0 0 0 0,0-63 0 0 0,0 61-4 0 0,0 0 0 0 0,0 0 0 0 0,1 0 0 0 0,-1 0 0 0 0,2-3 4 0 0,5-7-65 0 0,-7 13 53 0 0,1 0-1 0 0,0-1 1 0 0,0 1-1 0 0,-1 0 0 0 0,1-1 1 0 0,-1 1-1 0 0,1-1 0 0 0,-1 1 1 0 0,0-1-1 0 0,1 1 0 0 0,-1-1 13 0 0,0-1-104 0 0,0 3 3 0 0,0 0 12 0 0,0 0 7 0 0,0 0 2 0 0,0 0 0 0 0,0 0 0 0 0,-3 3 14 0 0,2-1 60 0 0,-1 0 0 0 0,1 0-1 0 0,0 0 1 0 0,-1 0 0 0 0,1 1 0 0 0,0-1 0 0 0,0 0 0 0 0,1 1 0 0 0,-1-1 0 0 0,0 1 0 0 0,1-1 0 0 0,-1 1-1 0 0,1-1 1 0 0,0 1 0 0 0,0 1 6 0 0,3 15-15 0 0,2-4-22 0 0,-3-12 34 0 0,-1 0-1 0 0,0 1 1 0 0,0-1 0 0 0,0 1 0 0 0,0-1-1 0 0,-1 1 1 0 0,1-1 0 0 0,-1 1-1 0 0,0 0 4 0 0,-1 22 2 0 0,1-14-16 0 0,-1 1 0 0 0,2 0 1 0 0,0-1-1 0 0,2 9 14 0 0,1-3-8 0 0,-2-8 10 0 0,0 0 0 0 0,0-1 0 0 0,-1 1 1 0 0,0 0-1 0 0,0 2-2 0 0,0 1 22 0 0,0 0 0 0 0,1 0 0 0 0,0 0 0 0 0,4 7-22 0 0,-5-16 5 0 0,0 5 38 0 0,1 0 0 0 0,-2 0-1 0 0,1 0 1 0 0,-1 0 0 0 0,-1 5-43 0 0,0 3 55 0 0,1 19 75 0 0,0 7 16 0 0,0-34-95 0 0,-1-1 0 0 0,0 1 0 0 0,0-1 0 0 0,-1 1-1 0 0,-1 1-50 0 0,1-3 48 0 0,0 0 0 0 0,1 0-1 0 0,0 0 1 0 0,0-1-1 0 0,1 2-47 0 0,0 7 127 0 0,0-11-87 0 0,0 0-1 0 0,0 0 0 0 0,0 0 1 0 0,0 0-1 0 0,-1 0 1 0 0,0 0-1 0 0,0 0-39 0 0,-9 17 245 0 0,6-8-127 0 0,-1 2 50 0 0,-5 5 37 0 0,4-11-118 0 0,-9 12 93 0 0,7-4-18 0 0,6-5-66 0 0,2-10-81 0 0,-1-1-1 0 0,1 1 1 0 0,0-1-1 0 0,0 1 0 0 0,-1-1 1 0 0,1 1-1 0 0,0-1 1 0 0,-1 1-1 0 0,0-1 1 0 0,1 1-1 0 0,-1-1 0 0 0,0 0 1 0 0,0 1-1 0 0,0-1 1 0 0,0 0-1 0 0,0 0 0 0 0,0 0 1 0 0,0 0-1 0 0,0 0 1 0 0,0 0-1 0 0,-1 1-14 0 0,-9 3 86 0 0,9-4-73 0 0,0 0 1 0 0,0 0 0 0 0,-1 0-1 0 0,1 0 1 0 0,0 1-1 0 0,0-1 1 0 0,0 1-1 0 0,0-1 1 0 0,0 1-14 0 0,1 0 9 0 0,-1-1 0 0 0,0 1 0 0 0,1-1 0 0 0,-1 0 1 0 0,0 0-1 0 0,0 1 0 0 0,0-1 0 0 0,0 0 0 0 0,0-1 0 0 0,0 1 0 0 0,0 0 0 0 0,0-1 0 0 0,0 1 1 0 0,0-1-1 0 0,0 0-9 0 0,-22 1 33 0 0,15-1-42 0 0,7 0 9 0 0,1 0-1 0 0,-1 0 0 0 0,0-1 0 0 0,1 1 1 0 0,-1 0-1 0 0,1-1 0 0 0,-1 1 0 0 0,0-1 1 0 0,1 0-1 0 0,-1 1 0 0 0,1-1 0 0 0,0 0 0 0 0,-1 0 1 0 0,1 0 0 0 0,-7-4-64 0 0,-3 0-182 0 0,-1-1-136 0 0,6-1 155 0 0,4 4 181 0 0,1 0-68 0 0,0 1-65 0 0,0-1-62 0 0,0 0-156 0 0,-1 1-89 0 0,1-1-81 0 0,0 1-74 0 0,-1-1-64 0 0,0 1-57 0 0,0-1-50 0 0,-1 0-40 0 0,-3-3-1464 0 0,-4-4-1308 0 0</inkml:trace>
  <inkml:trace contextRef="#ctx0" brushRef="#br0" timeOffset="22370.72">15525 1436 6016 0 0,'0'-13'133'0'0,"0"10"23"0"0,-3 1 11 0 0,-10-9-27 0 0,-3 9-112 0 0,14 2-28 0 0,0-1 0 0 0,1 1 1 0 0,-1 0-1 0 0,0 0 0 0 0,0-1 1 0 0,1 1-1 0 0,-1-1 0 0 0,0 0 1 0 0,1 1-1 0 0,-1-1 0 0 0,0 0 0 0 0,1 0 1 0 0,-1 0-1 0 0,-3-2 37 0 0,0 0 46 0 0,-1 2 62 0 0,-1 0 76 0 0,-5 1 278 0 0,-1 0-80 0 0,0 0-73 0 0,0 0-64 0 0,-3 0-16 0 0,0 0-68 0 0,-2 0-29 0 0,-5 0-6 0 0,21 0-144 0 0,1 0 1 0 0,-1 0-1 0 0,0 0 1 0 0,1 0-1 0 0,-1 1 1 0 0,0-1-1 0 0,1 1 0 0 0,-1-1 1 0 0,0 1-1 0 0,1-1 1 0 0,-1 1-1 0 0,1 0 1 0 0,-1 0-1 0 0,1 0-19 0 0,-12 5 120 0 0,-9-3 41 0 0,11-3-64 0 0,0 0 29 0 0,9 0-101 0 0,0 0 1 0 0,1 0 0 0 0,-1 0 0 0 0,0 1-1 0 0,1-1 1 0 0,-1 1 0 0 0,0-1-1 0 0,1 1 1 0 0,-1-1 0 0 0,1 1 0 0 0,-1 0-1 0 0,1 0 1 0 0,0 0 0 0 0,-1 0-26 0 0,-6 4 154 0 0,-4 1 126 0 0,1-1-50 0 0,2 0-62 0 0,4-5-46 0 0,-2 1-1 0 0,1 3 33 0 0,-4 9-143 0 0,9-13-11 0 0,1 1 0 0 0,0-1 0 0 0,0 1 0 0 0,-1-1 0 0 0,1 1 0 0 0,0-1 0 0 0,0 1 0 0 0,0-1 0 0 0,0 1 0 0 0,0-1 0 0 0,0 1 0 0 0,0-1 0 0 0,0 1 0 0 0,0-1 0 0 0,0 1 0 0 0,0-1 0 0 0,0 1 0 0 0,0-1 0 0 0,0 1 0 0 0,0-1 0 0 0,0 1 0 0 0,0-1 0 0 0,1 1 0 0 0,-1-1 0 0 0,0 1 0 0 0,1-1 0 0 0,9 5 0 0 0,-5 9 0 0 0,22 17 0 0 0,-15-12 0 0 0,2-7 20 0 0,-4 4 93 0 0,5 8 68 0 0,-11-19-139 0 0,1 0 0 0 0,-1 0-1 0 0,1 0 1 0 0,0 0 0 0 0,1-1-42 0 0,8 7 115 0 0,-11-10-72 0 0,-1 1 0 0 0,0 0 0 0 0,1 0 0 0 0,-1 0 0 0 0,0 0 0 0 0,2 3-43 0 0,6 12 216 0 0,-4-6-79 0 0,3 2 68 0 0,1 2 4 0 0,10 17 186 0 0,-15-22-246 0 0,1 2 36 0 0,21 19 252 0 0,-22-20-310 0 0,2 3-1 0 0,-4-7-72 0 0,-2-4-21 0 0,0 1 0 0 0,0-1 0 0 0,0 1 0 0 0,-1-1 1 0 0,0 1-1 0 0,0-1 0 0 0,0 1 0 0 0,0 0 1 0 0,-1 1-34 0 0,1 3 58 0 0,-3-3 17 0 0,-1 0-41 0 0,-14 12 165 0 0,14-13-142 0 0,-7 6 170 0 0,0-3-91 0 0,1-1-85 0 0,0-1-78 0 0,2-1-52 0 0,5-3 32 0 0,1-1 1 0 0,-1 1-1 0 0,0 0 0 0 0,0-1 1 0 0,0 1-1 0 0,0-1 0 0 0,0 0 0 0 0,0 0 1 0 0,0 0-1 0 0,-2-1 47 0 0,-11 0-267 0 0,13 1 149 0 0,-1 0 62 0 0,-2 0 0 0 0,4 0-12 0 0,-1 0-50 0 0,0 0-27 0 0,0 0-52 0 0,0 0-60 0 0,-1 0-68 0 0,-9 0-439 0 0</inkml:trace>
  <inkml:trace contextRef="#ctx0" brushRef="#br0" timeOffset="22693.31">15241 1200 6624 0 0,'0'0'192'0'0,"0"0"57"0"0,0 2 115 0 0,-1 6-89 0 0,1-4-165 0 0,-1-1-1 0 0,1 1 1 0 0,0-1 0 0 0,1 1-1 0 0,-1-1 1 0 0,0 1-1 0 0,1 0 1 0 0,0-1-1 0 0,0 2-109 0 0,4 3 210 0 0,1 2 86 0 0,-4 3 76 0 0,-2 3 60 0 0,0-4-131 0 0,0 1-56 0 0,1-1-55 0 0,1-1-54 0 0,3 5 82 0 0,-3-9-92 0 0,0 0 0 0 0,-1 0 0 0 0,0 0 0 0 0,0-1 0 0 0,0 4-126 0 0,0 3 229 0 0,0-2-58 0 0,1 1-25 0 0,2 3-5 0 0,2 10 54 0 0,-5-15-94 0 0,0 1 34 0 0,-1 5 31 0 0,-1-7-36 0 0,1 0 0 0 0,1 0 1 0 0,0 0-1 0 0,1 5-130 0 0,2 5 170 0 0,2 8 104 0 0,-4-13-99 0 0,-1 2 34 0 0,0 13 155 0 0,2-10-156 0 0,1-1-36 0 0,-2-6-2 0 0,1 0-1 0 0,-2 1 1 0 0,0 8-170 0 0,0-13 123 0 0,0 1-1 0 0,0 0 0 0 0,0-1 1 0 0,1 0-1 0 0,1 3-122 0 0,-1-4 103 0 0,0-1 1 0 0,-1 1-1 0 0,0 0 1 0 0,0 0-1 0 0,-1 1-103 0 0,1 7 191 0 0,-1-1-57 0 0,3 2-11 0 0,6 17 101 0 0,-5-15-56 0 0,-4 2-38 0 0,-1-10-68 0 0,0 5 73 0 0,1-12-105 0 0,0 0 1 0 0,-1 0-1 0 0,1 0 1 0 0,0 0-1 0 0,1 0 0 0 0,-1 0 1 0 0,1 0-1 0 0,-1-1 1 0 0,1 1-1 0 0,1 3-30 0 0,8 10 25 0 0,-7-3-37 0 0,-3-11-51 0 0,0-2-78 0 0,0 0-122 0 0,0 0 1 0 0,0 0-34 0 0,2-2-792 0 0,12-11-52 0 0,1-3-10 0 0</inkml:trace>
  <inkml:trace contextRef="#ctx0" brushRef="#br0" timeOffset="23040.32">15966 1357 8808 0 0,'-16'13'257'0'0,"12"-10"-178"0"0,-3 1 93 0 0,2 3-82 0 0,3-2-83 0 0,-11 11 4 0 0,6-9 4 0 0,-6 5 89 0 0,4 3 107 0 0,5-2-38 0 0,0 2 86 0 0,-6 4 68 0 0,8-16-264 0 0,0 1 0 0 0,0-1-1 0 0,0 1 1 0 0,1-1 0 0 0,0 1 0 0 0,-1 3-63 0 0,0-2 108 0 0,1 1-1 0 0,1 0 1 0 0,-1 0 0 0 0,1 4-108 0 0,-1-3 125 0 0,1 1 1 0 0,-1 0-1 0 0,-1-1 1 0 0,0 1-1 0 0,0 0-125 0 0,0 0 127 0 0,0 0-1 0 0,1-1 1 0 0,-1 1-1 0 0,2 0 1 0 0,-1 1-127 0 0,1 3 148 0 0,0 30 335 0 0,0-28-296 0 0,0 2 62 0 0,1 0-150 0 0,1 2 75 0 0,2 1 46 0 0,10 25 350 0 0,-3-22-281 0 0,-4-8-74 0 0,0 4 13 0 0,0 2 6 0 0,3-6-31 0 0,-2-7-76 0 0,-5-3-61 0 0,0-1 0 0 0,0 0 0 0 0,0 0 0 0 0,1 0 0 0 0,0 0 0 0 0,0-1-66 0 0,7 4 191 0 0,4 2 24 0 0,-10-6-145 0 0,10 2 133 0 0,6-5-27 0 0,-12 1-95 0 0,1 0 30 0 0,-8 0-84 0 0,0 1 1 0 0,0-1-1 0 0,0 0 1 0 0,0 0-1 0 0,0-1 0 0 0,0 1 1 0 0,0 0-1 0 0,0-1 1 0 0,0 1-1 0 0,0-1 0 0 0,0 0-27 0 0,6-3 92 0 0,18-8 204 0 0,-20 11-270 0 0,0-1 18 0 0,0 0-1 0 0,0 0 0 0 0,0-1 0 0 0,-1 1 1 0 0,1-1-1 0 0,0 0 0 0 0,-1-1 0 0 0,4-2-43 0 0,-5 2 27 0 0,0 1-1 0 0,0-1 0 0 0,1 1 1 0 0,-1 1-1 0 0,3-2-26 0 0,-4 3 7 0 0,-1-1 1 0 0,1 1-1 0 0,0-1 1 0 0,-1 1 0 0 0,1-1-1 0 0,-1 0 1 0 0,0 0-1 0 0,1 0 1 0 0,-1-1-1 0 0,0 1 1 0 0,0 0-1 0 0,-1-1 1 0 0,1 0-8 0 0,17-31 90 0 0,-17 31-83 0 0,0-1 0 0 0,-1 1 0 0 0,1-1 0 0 0,0 1 0 0 0,-1-1 0 0 0,0 0-1 0 0,0 0 1 0 0,0 0 0 0 0,0-2-7 0 0,0-39 89 0 0,-1 34-69 0 0,1-5-8 0 0,-1-1 24 0 0,-1 0 1 0 0,-1-14-37 0 0,1 25 1 0 0,-1 0 0 0 0,1 0 0 0 0,-1 0 0 0 0,0 0 0 0 0,-1 0 0 0 0,1 0-1 0 0,-18-37-258 0 0,8 15 55 0 0,-3-7-109 0 0,-1-1-86 0 0,2 10-26 0 0,7 14 108 0 0,1 0-1 0 0,0 0 0 0 0,1-1 1 0 0,-2-7 316 0 0,5 12-148 0 0,-2-8-187 0 0,-2 2-36 0 0,5 12 315 0 0,0 0 0 0 0,0 0-1 0 0,0 1 1 0 0,0-1 0 0 0,-1 0 0 0 0,1 1 0 0 0,-1-1 0 0 0,1 1-1 0 0,-1-1 1 0 0,0 1 0 0 0,1 0 0 0 0,-1 0 0 0 0,0 0 0 0 0,0 0 56 0 0,-11-5-512 0 0,10 4 323 0 0,1-2 32 0 0,1 1 0 0 0,-1 1-31 0 0,0 1 8 0 0,-1 1-65 0 0,-1-1-76 0 0,0 1-92 0 0,-10 0-273 0 0</inkml:trace>
  <inkml:trace contextRef="#ctx0" brushRef="#br0" timeOffset="23340.32">16708 1815 9272 0 0,'0'0'208'0'0,"0"0"33"0"0,0 0 14 0 0,0 0-82 0 0,0 0 0 0 0,0 0 77 0 0,0 0 228 0 0,0 0 418 0 0,0 0 31 0 0,0 0-32 0 0,0 0-514 0 0,0 0-36 0 0,0 0 305 0 0,0 0-12 0 0,0 0-40 0 0,0 0-152 0 0,0 0-59 0 0,0 0-17 0 0,0 0-158 0 0,0 0-100 0 0,0 0-36 0 0,0 0-6 0 0,0-3 6 0 0,0 0-71 0 0,0-12 1 0 0,2 7-91 0 0,4 5-104 0 0,-1 1-79 0 0,0-9-349 0 0,-4 11 571 0 0,0-1 0 0 0,-1 1 0 0 0,1 0-1 0 0,0-1 1 0 0,0 1 0 0 0,0 0 0 0 0,0 0 0 0 0,-1 0 0 0 0,1-1 0 0 0,0 1 0 0 0,0 0 0 0 0,0 0 0 0 0,0 0-1 0 0,0 1 48 0 0</inkml:trace>
  <inkml:trace contextRef="#ctx0" brushRef="#br0" timeOffset="23910.55">17291 1247 10944 0 0,'0'0'248'0'0,"0"0"34"0"0,0 0 20 0 0,0 0-38 0 0,0 0-199 0 0,0-3-37 0 0,1 1-50 0 0,-1-1 68 0 0,0-1 70 0 0,0-1 50 0 0,0-12 512 0 0,-1 11-433 0 0,0 3-143 0 0,0 1-45 0 0,-6-3 276 0 0,2 2-71 0 0,4-5-57 0 0,1 8-200 0 0,0 0 0 0 0,0 0-1 0 0,0 0 1 0 0,0 0 0 0 0,0 0 0 0 0,0 0 0 0 0,0 0 0 0 0,0 0 0 0 0,0 0 0 0 0,0 0-1 0 0,0-1 1 0 0,0 1 0 0 0,0 0 0 0 0,0 0 0 0 0,0 0 0 0 0,0 0 0 0 0,0 0-1 0 0,0 0 1 0 0,0 0 0 0 0,0 0 0 0 0,0 0 0 0 0,0 0 0 0 0,0-1 0 0 0,0 1 0 0 0,0 0-1 0 0,0 0 1 0 0,-1 0 0 0 0,1 0 0 0 0,0 0 0 0 0,0 0 0 0 0,0 0 0 0 0,0 0-1 0 0,0 0 1 0 0,0 0 0 0 0,0 0 0 0 0,0 0 0 0 0,0 0 0 0 0,0 0 0 0 0,0 0 0 0 0,0 0-1 0 0,-1 0 1 0 0,1 0 0 0 0,0 0 0 0 0,0 0 0 0 0,0 0 0 0 0,0 0 0 0 0,0 0-1 0 0,0 0 1 0 0,0 0 0 0 0,0 0 0 0 0,0 0 0 0 0,0 0 0 0 0,-1 0 0 0 0,1 0-1 0 0,0 0 1 0 0,0 0 0 0 0,0 0-5 0 0,-7-1 168 0 0,-3-4 214 0 0,7 3-244 0 0,-1-1-50 0 0,2 1-80 0 0,0 0 133 0 0,0 1-39 0 0,-2 0 16 0 0,-4 2-18 0 0,8-1-63 0 0,-7 0 170 0 0,2 0-88 0 0,0 0-66 0 0,-6 0-13 0 0,7 0 12 0 0,2 0 45 0 0,-1 0-7 0 0,-7 0-17 0 0,5 0-15 0 0,0 0-28 0 0,-1 3-34 0 0,6-3 5 0 0,-1 1 0 0 0,1-1 0 0 0,0 1-1 0 0,-1 0 1 0 0,1-1 0 0 0,0 1-1 0 0,0 0 1 0 0,0-1 0 0 0,-1 1 0 0 0,1 0-1 0 0,0-1 1 0 0,0 1 0 0 0,0 0-1 0 0,0-1 1 0 0,0 1-1 0 0,0-1 0 0 0,0 0 1 0 0,0 0 0 0 0,0 0-1 0 0,0 0 1 0 0,0 1 0 0 0,0-1 0 0 0,0 0-1 0 0,0 0 1 0 0,0 0 0 0 0,1 0 0 0 0,-1 0-1 0 0,0 0 1 0 0,0 0 0 0 0,-1 0 0 0 0,1 0-1 0 0,0 0 1 0 0,0 1 0 0 0,0-1 0 0 0,0 0-1 0 0,0 0 1 0 0,0 0 0 0 0,0 0 0 0 0,0 0-1 0 0,0 0 1 0 0,0 0 0 0 0,0 0 0 0 0,0 0-1 0 0,0 0 1 0 0,0 0 0 0 0,0 1 0 0 0,0-1-1 0 0,0 0 1 0 0,0 0 0 0 0,0 0 0 0 0,0 0-1 0 0,0 0 1 0 0,-1 0 0 0 0,1 0 0 0 0,0 0-1 0 0,0 0 1 0 0,0 0 0 0 0,0 0 0 0 0,0 0-1 0 0,0 0 1 0 0,0 0 0 0 0,0 0 0 0 0,0 0-1 0 0,0 0 1 0 0,-1 0 0 0 0,1 0 0 0 0,0 0-1 0 0,0 0 1 0 0,0 0 0 0 0,0 0 0 0 0,0 0-1 0 0,0 0 1 0 0,0 0 0 0 0,0 0-1 0 0,-3-1 6 0 0,-1 2-3 0 0,-5 15 9 0 0,-4-1 31 0 0,-3-1-33 0 0,11-12-10 0 0,4-2 0 0 0,1 0 0 0 0,-1 1 0 0 0,0-1 0 0 0,1 0 0 0 0,-1 1 0 0 0,1-1 0 0 0,-1 0 0 0 0,0 1 0 0 0,1-1 0 0 0,-1 1 0 0 0,1-1 0 0 0,-1 1 0 0 0,1-1 0 0 0,0 1 0 0 0,-1-1 0 0 0,1 1 0 0 0,-1-1 0 0 0,1 1 0 0 0,0 0 0 0 0,0-1 0 0 0,-1 1 0 0 0,1 0 0 0 0,-2 4 0 0 0,-12 11 0 0 0,13-15 0 0 0,-1 0 0 0 0,1 1 0 0 0,0-1 0 0 0,0 1 0 0 0,-1 0 0 0 0,1-1 0 0 0,0 1 0 0 0,0 0 0 0 0,1 0 0 0 0,-1 0 0 0 0,0 1 0 0 0,-1 26 0 0 0,1-24 0 0 0,1 0 0 0 0,-1 0 0 0 0,0 0 0 0 0,0-1 0 0 0,-2 4 0 0 0,1-2 0 0 0,0 1 0 0 0,0-1 0 0 0,1 0 0 0 0,0 1 0 0 0,0 2 0 0 0,0 27 0 0 0,0-24 0 0 0,0-1 0 0 0,2 0 0 0 0,-1 1 0 0 0,1-1 0 0 0,2 9 0 0 0,2-3 1 0 0,-3-11 1 0 0,0 1 0 0 0,-1-1 0 0 0,1 1 0 0 0,-1 0 1 0 0,-1 0-1 0 0,1-1-2 0 0,-1-2 10 0 0,0 0 0 0 0,0-1 1 0 0,1 1-1 0 0,-1-1 0 0 0,1 1 1 0 0,0-1-1 0 0,0 0 0 0 0,1 1 1 0 0,-1-1-12 0 0,5 12 55 0 0,-3-2-16 0 0,-2-9-22 0 0,0 0-1 0 0,1 0 0 0 0,-1 0 0 0 0,1 0 1 0 0,0 0-1 0 0,-1-1 0 0 0,2 1 0 0 0,-1 0-15 0 0,13 23 87 0 0,-1-2 20 0 0,4-1 83 0 0,13 13 144 0 0,-14-14-162 0 0,-16-21-158 0 0,0-1 0 0 0,0 1 0 0 0,0-1 0 0 0,0 0 0 0 0,1 0 0 0 0,-1 1 0 0 0,0-1 0 0 0,1 0 0 0 0,-1 0 0 0 0,1 0 0 0 0,-1-1 0 0 0,1 1 0 0 0,-1 0 0 0 0,1 0 0 0 0,0-1 0 0 0,-1 1 0 0 0,1-1 1 0 0,0 0-1 0 0,-1 1 0 0 0,1-1 0 0 0,0 0-14 0 0,11 2 87 0 0,2 4 47 0 0,-12-4-104 0 0,1-1 0 0 0,-1 0 1 0 0,0 0-1 0 0,1 0 0 0 0,-1-1 1 0 0,0 1-1 0 0,1-1 0 0 0,1 1-30 0 0,9-1 157 0 0,-1 0-37 0 0,24 0 164 0 0,-20 0-133 0 0,-14 0-129 0 0,0-1 0 0 0,0 1-1 0 0,-1 0 1 0 0,1-1-1 0 0,0 1 1 0 0,-1-1 0 0 0,1 0-1 0 0,0 0 1 0 0,-1 0-1 0 0,1 0 1 0 0,-1-1-1 0 0,2 0-21 0 0,22-21 201 0 0,-22 19-176 0 0,0 0 1 0 0,0 0 0 0 0,0 1-1 0 0,1-1 1 0 0,-1 1 0 0 0,4-2-26 0 0,2 1 15 0 0,-8 3-10 0 0,-1 1 0 0 0,1-1 1 0 0,-1 0-1 0 0,1 1 1 0 0,-1-1-1 0 0,0 0 0 0 0,1 0 1 0 0,-1 0-1 0 0,0 0 1 0 0,0 0-1 0 0,0 0 0 0 0,0 0 1 0 0,1 0-1 0 0,-2-1 1 0 0,1 1-1 0 0,1-1-5 0 0,10-24 58 0 0,-8 17-30 0 0,0 1 0 0 0,0-1 1 0 0,3-2-29 0 0,-4 7 7 0 0,-2 2-4 0 0,1 0 0 0 0,0-1 0 0 0,-1 1 0 0 0,0-1 0 0 0,0 1 0 0 0,1-1 0 0 0,-1-2-3 0 0,0 3 5 0 0,-1 1 0 0 0,0-1 0 0 0,0 0 0 0 0,0 1 0 0 0,0-1 0 0 0,0 0 0 0 0,0 1 0 0 0,0-1 0 0 0,0 0 0 0 0,-1 1 0 0 0,1-1 0 0 0,-1 1-5 0 0,0-2 2 0 0,-1-4 14 0 0,-1-1-1 0 0,1 0 1 0 0,0 0 0 0 0,1 0 0 0 0,-1-8-16 0 0,2 13 5 0 0,0-1 0 0 0,0 1 0 0 0,-1 0 0 0 0,1 0 0 0 0,-1-1 0 0 0,0 1 0 0 0,0 0 0 0 0,0 0 1 0 0,-1-3-6 0 0,-4-9 21 0 0,2-3-12 0 0,2 11-6 0 0,1-1 0 0 0,-2 0-1 0 0,1 1 1 0 0,-1 0-1 0 0,0-1-2 0 0,-15-28 52 0 0,-1 1-78 0 0,-3-6-79 0 0,-14-18-134 0 0,31 53 179 0 0,0 0 0 0 0,0 0 1 0 0,0 1-1 0 0,-1-1 0 0 0,0 1 1 0 0,-5-3 59 0 0,-15-14-248 0 0,13 4 8 0 0,5 10 101 0 0,-5-1-63 0 0,0 3-81 0 0,5 3-97 0 0,8 3 357 0 0,0 0-1 0 0,0 1 0 0 0,-1-1 0 0 0,1 0 0 0 0,0 0 0 0 0,0 1 0 0 0,0-1 0 0 0,-1 0 0 0 0,1 1 0 0 0,0-1 1 0 0,0 0-1 0 0,0 0 0 0 0,0 1 0 0 0,0-1 0 0 0,0 0 0 0 0,0 1 0 0 0,-1-1 0 0 0,1 0 0 0 0,0 1 1 0 0,0-1-1 0 0,0 0 0 0 0,0 1 0 0 0,0-1 0 0 0,1 0 0 0 0,-1 1 0 0 0,0-1 24 0 0,0 2-261 0 0,0-2-6 0 0,0 1-60 0 0,0-1 118 0 0,0 0-38 0 0,0 0-38 0 0,0 0-37 0 0,0 0-421 0 0,0 0 112 0 0,0 0-50 0 0,0 0-791 0 0,0 0-614 0 0,0 0-1173 0 0</inkml:trace>
  <inkml:trace contextRef="#ctx0" brushRef="#br0" timeOffset="20907.18">13000 1626 6176 0 0,'-3'0'23'0'0,"-2"0"41"0"0,-11 0 247 0 0,11 0-228 0 0,3-1 62 0 0,-1-1 167 0 0,-7-9 279 0 0,8 10-293 0 0,0 0-68 0 0,0 0-59 0 0,1 1-49 0 0,-1-1-28 0 0,0 1-41 0 0,-3 1 18 0 0,3 0-12 0 0,1-1 54 0 0,-4 0 244 0 0,-1 0-33 0 0,-5 0 232 0 0,0 0-106 0 0,0 0-87 0 0,1 0-94 0 0,0 0-40 0 0,-22 0 410 0 0,18 0-329 0 0,0 2-77 0 0,4 4-59 0 0,2-1-52 0 0,-9 3 161 0 0,3 0-75 0 0,9-6-148 0 0,4-2-47 0 0,0 1 1 0 0,1-1 0 0 0,-1 0-1 0 0,0 0 1 0 0,1 1 0 0 0,-1-1-1 0 0,1 0 1 0 0,-1 1 0 0 0,1-1-1 0 0,-1 1 1 0 0,1-1 0 0 0,-1 1 0 0 0,1-1-1 0 0,-1 1 1 0 0,1-1 0 0 0,-1 1-1 0 0,1 0 1 0 0,0-1 0 0 0,-1 1-1 0 0,1 0 1 0 0,0-1 0 0 0,0 1-14 0 0,-3 4 54 0 0,-23 27 339 0 0,19-17-243 0 0,1 4-38 0 0,3-9-49 0 0,-3 8 73 0 0,0 1-31 0 0,2-8-44 0 0,2 7 68 0 0,2-17-116 0 0,0 1 0 0 0,0-1 0 0 0,0 1 0 0 0,0-1 0 0 0,0 0 0 0 0,-1 1 0 0 0,1-1 0 0 0,-1 0 0 0 0,1 1 1 0 0,-1 0-14 0 0,-4 6 60 0 0,4-7-47 0 0,0 0 0 0 0,0 1 0 0 0,1-1 0 0 0,-1 1 0 0 0,0-1 0 0 0,0 1 1 0 0,1 0-1 0 0,-1-1 0 0 0,1 1 0 0 0,0 0 0 0 0,-1-1 0 0 0,1 1 1 0 0,0 0-1 0 0,0-1 0 0 0,0 2-13 0 0,0 0 19 0 0,0 0 0 0 0,0 0 1 0 0,0-1-1 0 0,1 1 0 0 0,-1 0 0 0 0,1 0 1 0 0,0 1-20 0 0,6 4 120 0 0,-6-8-115 0 0,-1 0 1 0 0,0 1-1 0 0,1-1 1 0 0,-1 0-1 0 0,0 0 0 0 0,1 1 1 0 0,-1-1-1 0 0,0 0 1 0 0,1 0-1 0 0,-1 1 0 0 0,0-1 1 0 0,0 0-1 0 0,1 1 1 0 0,-1-1-1 0 0,0 1 1 0 0,0-1-1 0 0,0 0 0 0 0,0 1 1 0 0,1-1-1 0 0,-1 1 1 0 0,0-1-1 0 0,0 0 0 0 0,0 1 1 0 0,0-1-1 0 0,0 1 1 0 0,0-1-1 0 0,0 0 1 0 0,0 1-6 0 0,2 4 145 0 0,9 9 38 0 0,-8-8-99 0 0,-3-5-76 0 0,0-1 0 0 0,0 1 0 0 0,1-1 0 0 0,-1 1 0 0 0,0-1 0 0 0,0 1 0 0 0,0-1 0 0 0,1 1 1 0 0,-1-1-1 0 0,0 1 0 0 0,1-1 0 0 0,-1 0 0 0 0,0 1 0 0 0,1-1 0 0 0,-1 0 0 0 0,1 1 0 0 0,-1-1 0 0 0,0 0 1 0 0,1 0-1 0 0,-1 1 0 0 0,1-1 0 0 0,-1 0 0 0 0,1 0 0 0 0,-1 0 0 0 0,1 1 0 0 0,-1-1 0 0 0,1 0 0 0 0,-1 0 1 0 0,1 0-1 0 0,-1 0 0 0 0,1 0 0 0 0,-1 0 0 0 0,1 0 0 0 0,-1 0 0 0 0,1 0 0 0 0,-1 0 0 0 0,1-1 0 0 0,-1 1-8 0 0,29 0 412 0 0,-20 0-330 0 0,-5 0-72 0 0,7-2 134 0 0,-7 0-113 0 0,15-7 74 0 0,0 7-3 0 0,-17 1-89 0 0,1 1 0 0 0,-1 0 0 0 0,0 0 0 0 0,0-1 0 0 0,1 0 0 0 0,-1 1 0 0 0,0-1 0 0 0,0 0 1 0 0,0 0-1 0 0,0 0 0 0 0,2-1-13 0 0,18-8 85 0 0,-20 10-83 0 0,0-1 1 0 0,-1 0-1 0 0,1 1 0 0 0,0-1 0 0 0,0 0 1 0 0,-1 0-1 0 0,1 0 0 0 0,-1 0 0 0 0,1 0 1 0 0,-1-1-1 0 0,2 0-2 0 0,7-15 68 0 0,-8 15-60 0 0,0-1-1 0 0,0 1 0 0 0,0-1 0 0 0,0 1 1 0 0,0 0-1 0 0,0 0 0 0 0,0 0 0 0 0,1 0 0 0 0,-1 0 1 0 0,1 0-1 0 0,-1 1 0 0 0,1-1 0 0 0,0 1 0 0 0,0 0 1 0 0,0-1-8 0 0,4-1 3 0 0,-4 0-3 0 0,0 1 0 0 0,0-1 0 0 0,-1 0 0 0 0,0 0 0 0 0,1-1 0 0 0,-1 1 0 0 0,0 0 0 0 0,0-1 0 0 0,-1 1 0 0 0,2-4 0 0 0,0 0 0 0 0,13-24 0 0 0,-14 15 0 0 0,-2 15 0 0 0,0 0 0 0 0,0 1 0 0 0,0-1 0 0 0,0 0 0 0 0,0 0 0 0 0,0 0 0 0 0,0 0 0 0 0,1 1 0 0 0,-1-1 0 0 0,0 0 0 0 0,0 0 0 0 0,1 0 0 0 0,-1 1 0 0 0,1-1 0 0 0,-1 0 0 0 0,11-4 0 0 0,-11 4 0 0 0,0 0-1 0 0,1 1 0 0 0,-1-1 1 0 0,0 1-1 0 0,1-1 0 0 0,-1 0 0 0 0,0 1 1 0 0,0-1-1 0 0,0 0 0 0 0,0 1 1 0 0,0-1-1 0 0,0 0 0 0 0,0 0 1 0 0,0 1-1 0 0,0-1 1 0 0,0 1 0 0 0,3 11-84 0 0,3-1 39 0 0,-2-2 48 0 0,-3-7-4 0 0,0 0 0 0 0,-1 0 0 0 0,1 0-1 0 0,-1 0 1 0 0,0 0 0 0 0,1 0 0 0 0,-1 0-1 0 0,0 0 1 0 0,0 0 0 0 0,0 0 0 0 0,1 0-1 0 0,-1 1 1 0 0,0-1 0 0 0,-1 0 0 0 0,1 0-1 0 0,0 1 2 0 0,-1 26-44 0 0,1-16 44 0 0,-1-9 0 0 0,1 0 0 0 0,0 1 0 0 0,0-1 0 0 0,0 0 0 0 0,0 0 0 0 0,0 1 0 0 0,1-1 0 0 0,0 0 0 0 0,0 0 0 0 0,0 1 0 0 0,4 4 0 0 0,1 4-1 0 0,-4-1-27 0 0,-2-9 11 0 0,0 0 0 0 0,0-1 0 0 0,0 1 0 0 0,1 0 0 0 0,-1-1 0 0 0,1 1 0 0 0,-1-1 0 0 0,1 1 0 0 0,-1-1 1 0 0,1 1-1 0 0,0-1 0 0 0,0 1 0 0 0,0-1 0 0 0,0 1 0 0 0,0-1 0 0 0,0 0 0 0 0,0 0 0 0 0,1 1 17 0 0,0 1-121 0 0,0 0 45 0 0,-3 5-45 0 0,1-6 33 0 0,0-2 32 0 0,0 2-258 0 0,1-2 8 0 0,0 1-37 0 0,10-1-912 0 0,-9 0-58 0 0</inkml:trace>
  <inkml:trace contextRef="#ctx0" brushRef="#br0" timeOffset="21323.83">13174 1657 8864 0 0,'13'13'200'0'0,"-10"-10"33"0"0,-1-1 14 0 0,4 6-105 0 0,-1 2-59 0 0,0 1-60 0 0,8 5-23 0 0,-7-9 58 0 0,-2-1 98 0 0,0 3 175 0 0,-2 8 316 0 0,-2-8-398 0 0,1-2 106 0 0,0-1-51 0 0,5 4 202 0 0,1 5 116 0 0,-6-6-330 0 0,-1-8-265 0 0,0-1 1 0 0,0 1 0 0 0,0 0 0 0 0,0-1-1 0 0,0 1 1 0 0,0 0 0 0 0,0-1 0 0 0,0 1-1 0 0,0 0 1 0 0,1-1 0 0 0,-1 1 0 0 0,0 0-1 0 0,0-1 1 0 0,1 1 0 0 0,-1-1 0 0 0,0 1-1 0 0,1 0 1 0 0,-1-1 0 0 0,1 1 0 0 0,-1-1-1 0 0,1 1 1 0 0,-1-1 0 0 0,1 0 0 0 0,-1 1-1 0 0,1-1 1 0 0,0 1-28 0 0,-1-1 26 0 0,1 0 0 0 0,-1 1 0 0 0,1-1 0 0 0,-1 1 0 0 0,1-1 0 0 0,-1 1 0 0 0,1-1 0 0 0,-1 1 0 0 0,1-1 0 0 0,-1 1 0 0 0,0-1 0 0 0,1 1 0 0 0,-1 0 0 0 0,0-1 0 0 0,1 1 0 0 0,-1-1 0 0 0,0 1 0 0 0,0 0 0 0 0,0-1 0 0 0,0 1 0 0 0,1 0 0 0 0,-1 0 0 0 0,0-1 0 0 0,0 1 0 0 0,0 0 0 0 0,-1-1-26 0 0,1 14 368 0 0,1-14-362 0 0,-1 0 0 0 0,0 0 0 0 0,0 0 0 0 0,0 0-1 0 0,0 0 1 0 0,0 0 0 0 0,0 0 0 0 0,0 0 0 0 0,0 0 0 0 0,0 0 0 0 0,0 1 0 0 0,0-1 0 0 0,0 0 0 0 0,0 0 0 0 0,0 0 0 0 0,0 0-1 0 0,0 0 1 0 0,0 0 0 0 0,0 0 0 0 0,0 0 0 0 0,0 0 0 0 0,-1 0 0 0 0,1 0 0 0 0,0 1 0 0 0,0-1 0 0 0,0 0 0 0 0,0 0 0 0 0,0 0-1 0 0,0 0 1 0 0,0 0 0 0 0,0 0 0 0 0,0 0 0 0 0,0 0 0 0 0,0 0 0 0 0,0 0 0 0 0,0 0 0 0 0,0 0 0 0 0,0 0 0 0 0,-1 0 0 0 0,1 0 0 0 0,0 0-1 0 0,0 0 1 0 0,0 0 0 0 0,0 0 0 0 0,0 0 0 0 0,0 0 0 0 0,0 0 0 0 0,0 0 0 0 0,0 0 0 0 0,0 0 0 0 0,-1 0 0 0 0,1 0 0 0 0,0 0-1 0 0,0 0 1 0 0,0 0 0 0 0,0 0 0 0 0,0 0-6 0 0,-2 0 129 0 0,0 0-55 0 0,0 1-38 0 0,-1 0-61 0 0,1 0 41 0 0,2 1 51 0 0,-1 0 74 0 0,0-1 68 0 0,1 2 94 0 0,0-1 112 0 0,0-1-160 0 0,0 1 34 0 0,-3-2-158 0 0,-7 0-10 0 0,7 0-6 0 0,3-11-5 0 0,0 9-105 0 0,0 1 1 0 0,0-1 0 0 0,0 0 0 0 0,0 1 0 0 0,0-1-1 0 0,0 0 1 0 0,0 1 0 0 0,1-1 0 0 0,-1 0 0 0 0,1 1-1 0 0,0-2-5 0 0,4-5 1 0 0,-4 7 0 0 0,0-1 0 0 0,-1 1 0 0 0,1-1-1 0 0,0 1 1 0 0,0-1 0 0 0,-1 0 0 0 0,1 1 0 0 0,-1-1 0 0 0,1 1 0 0 0,-1-1 0 0 0,1-2-1 0 0,1-1 43 0 0,3 1-35 0 0,-1 1-19 0 0,-1-1-1 0 0,1 0 1 0 0,-1 0-1 0 0,0 0 0 0 0,2-2 12 0 0,-1-5-17 0 0,-3 10 11 0 0,-1 0 1 0 0,0 0 0 0 0,1 0 0 0 0,-1 0 0 0 0,1 0 0 0 0,-1 0 0 0 0,1 0-1 0 0,0 0 1 0 0,-1 0 0 0 0,1 0 0 0 0,0 0 0 0 0,0 0 0 0 0,0 0-1 0 0,-1 0 1 0 0,1 1 0 0 0,0-1 0 0 0,0 0 0 0 0,1 0 5 0 0,8-3-53 0 0,-7 3 43 0 0,-1 0 0 0 0,0 0 0 0 0,1-1 0 0 0,-1 1 1 0 0,0 0-1 0 0,0-1 0 0 0,0 1 0 0 0,0-1 0 0 0,0 0 10 0 0,0 0-9 0 0,0 0 1 0 0,0 1-1 0 0,0-1 0 0 0,1 0 0 0 0,-1 1 0 0 0,1 0 0 0 0,-1 0 0 0 0,1-1 0 0 0,-1 2 0 0 0,1-1 0 0 0,0 0 0 0 0,-1 0 0 0 0,2 1 9 0 0,-2-1-2 0 0,0 1 0 0 0,0 0 0 0 0,0 0 0 0 0,0 0 0 0 0,0 0 0 0 0,0 1 0 0 0,0-1 0 0 0,0 1 0 0 0,0-1 0 0 0,0 1 0 0 0,0-1 0 0 0,2 2 2 0 0,-3-1-4 0 0,0-1 0 0 0,0 1 0 0 0,0 0 0 0 0,0 0 0 0 0,0 0 0 0 0,0 0 0 0 0,0 0 0 0 0,0 0 0 0 0,0 0 0 0 0,0 0 0 0 0,0 0 0 0 0,0 1 4 0 0,-1-1 0 0 0,0 0 0 0 0,1 0-1 0 0,-1 0 1 0 0,1-1-1 0 0,-1 1 1 0 0,1 0-1 0 0,-1 0 1 0 0,1 0 0 0 0,-1-1-1 0 0,1 1 1 0 0,0 0-1 0 0,-1-1 1 0 0,1 1-1 0 0,0-1 1 0 0,0 1 0 0 0,-1 0-1 0 0,1-1 1 0 0,0 0-1 0 0,0 1 1 0 0,0-1-1 0 0,0 1 1 0 0,0-1 0 0 0,0 0-1 0 0,0 0 1 0 0,-1 0-1 0 0,1 1 1 0 0,1-1 0 0 0,9 2-1 0 0,-9-1-1 0 0,-1 0 0 0 0,0-1 0 0 0,1 1 0 0 0,-1 0-1 0 0,0 0 1 0 0,0 0 0 0 0,0 0 0 0 0,0 0 0 0 0,0 0-1 0 0,0 0 1 0 0,0 0 0 0 0,0 0 0 0 0,0 1-1 0 0,0-1 1 0 0,0 0 0 0 0,-1 1 0 0 0,1-1 0 0 0,-1 0-1 0 0,1 2 3 0 0,0-2-2 0 0,-1 1 0 0 0,1-1 0 0 0,-1 1 0 0 0,1-1 0 0 0,0 0 0 0 0,-1 1 0 0 0,1-1 0 0 0,0 0 0 0 0,0 0 0 0 0,0 0 0 0 0,0 0 0 0 0,0 0 0 0 0,0 0 0 0 0,1 0 0 0 0,0 0 2 0 0,8 4 0 0 0,-9-5 0 0 0,0 0 0 0 0,0 0 0 0 0,0 1 0 0 0,0-1 0 0 0,0 1 0 0 0,0-1 0 0 0,0 1 0 0 0,0-1 0 0 0,-1 1 0 0 0,1-1 0 0 0,0 1 0 0 0,0 0 0 0 0,0-1 0 0 0,-1 1 0 0 0,1 0 0 0 0,0 0 0 0 0,-1 0 0 0 0,1-1 0 0 0,-1 1 0 0 0,1 0 0 0 0,-1 0 0 0 0,1 0 0 0 0,-1 0 0 0 0,1 0 0 0 0,0 8 0 0 0,0-1 0 0 0,12 20 0 0 0,-7-15 0 0 0,0-8 0 0 0,-5-5 0 0 0,-1 0 0 0 0,0 0 0 0 0,1 1 0 0 0,-1-1 0 0 0,1 0 0 0 0,-1 1 0 0 0,0-1 0 0 0,1 0 0 0 0,-1 1 0 0 0,0-1 0 0 0,1 0 0 0 0,-1 1 0 0 0,0-1 0 0 0,1 1 0 0 0,-1-1 0 0 0,0 1 0 0 0,0-1 0 0 0,0 0 0 0 0,1 1 0 0 0,-1-1 0 0 0,0 1 0 0 0,0-1 0 0 0,0 1 0 0 0,0-1 0 0 0,0 1 0 0 0,0-1 0 0 0,0 1 0 0 0,0-1 0 0 0,0 1 0 0 0,0-1 0 0 0,0 1 0 0 0,0 0 0 0 0,0 0 0 0 0,0-1 0 0 0,-1 1 0 0 0,1 0 0 0 0,1 0 0 0 0,-1 0 0 0 0,0 0 0 0 0,0 0 0 0 0,0-1 0 0 0,0 1 0 0 0,1 0 0 0 0,-1 0 0 0 0,0 0 0 0 0,1-1 0 0 0,-1 2 0 0 0,1-2 0 0 0,0 1-1 0 0,0-1 0 0 0,-1 0 0 0 0,1 1 0 0 0,0-1 0 0 0,0 0 0 0 0,0 0 0 0 0,0 1 0 0 0,-1-1 0 0 0,1 0 0 0 0,0 0 0 0 0,0 0 0 0 0,0 0 0 0 0,0 0 1 0 0,6 0-12 0 0,-3 2-42 0 0,1 3-150 0 0,-1 0-25 0 0,-3-5 203 0 0,-1 1 0 0 0,1-1-1 0 0,0 0 1 0 0,-1 1 0 0 0,1-1 0 0 0,0 0 0 0 0,-1 1-1 0 0,1-1 1 0 0,0 0 0 0 0,0 0 0 0 0,-1 0 0 0 0,1 0 0 0 0,0 0-1 0 0,0 0 1 0 0,0 0 26 0 0,7 1-178 0 0,0-1-86 0 0,-2 1 31 0 0,1-1-46 0 0,-1 0-49 0 0,0 0-51 0 0,0 0-55 0 0,0-1-57 0 0,-1 0-59 0 0,0-1-63 0 0,0-1 183 0 0,-2 1 103 0 0,0 0 36 0 0,-1 1-43 0 0,1-1-51 0 0,-1 1-60 0 0,1 0-69 0 0,0 0-79 0 0,1 1-87 0 0,0 0-97 0 0,2 0-585 0 0,3 0-733 0 0</inkml:trace>
  <inkml:trace contextRef="#ctx0" brushRef="#br0" timeOffset="21708.69">13900 1799 6336 0 0,'2'0'141'0'0,"-1"0"-131"0"0,-1 0 0 0 0,1 0 0 0 0,0 0 0 0 0,-1 0 0 0 0,1 0-1 0 0,-1 0 1 0 0,1-1 0 0 0,-1 1 0 0 0,1 0 0 0 0,-1 0 0 0 0,1 0 0 0 0,-1-1 0 0 0,1 1 0 0 0,-1 0-1 0 0,1-1 1 0 0,-1 1 0 0 0,1 0 0 0 0,-1-1 0 0 0,1 1 0 0 0,-1-1 0 0 0,0 1 0 0 0,1-1-1 0 0,-1 1 1 0 0,1-1-10 0 0,-1 0 10 0 0,0 1 0 0 0,1-1 0 0 0,-1 0 0 0 0,1 1 0 0 0,-1-1 0 0 0,1 1 0 0 0,-1-1 0 0 0,1 1 0 0 0,0-1 0 0 0,-1 1 0 0 0,1 0-1 0 0,0-1 1 0 0,-1 1 0 0 0,1 0 0 0 0,0-1 0 0 0,-1 1 0 0 0,1 0 0 0 0,0 0 0 0 0,-1 0 0 0 0,1-1 0 0 0,0 1 0 0 0,0 0 0 0 0,-1 0 0 0 0,1 0-1 0 0,0 0-9 0 0,15-2 30 0 0,-7-5-11 0 0,-5 3 48 0 0,-2 2 74 0 0,-1 2 164 0 0,1-3 277 0 0,9-8 24 0 0,-11 11-596 0 0,0 0 1 0 0,0 0-1 0 0,0 0 1 0 0,0 0 0 0 0,0 0-1 0 0,1 0 1 0 0,-1 0-1 0 0,0 0 1 0 0,0 0-1 0 0,0 0 1 0 0,0 0 0 0 0,0 0-1 0 0,0-1 1 0 0,0 1-1 0 0,0 0 1 0 0,0 0-1 0 0,0 0 1 0 0,0 0 0 0 0,1 0-1 0 0,-1 0 1 0 0,0 0-1 0 0,0 0 1 0 0,0-1-1 0 0,0 1 1 0 0,0 0 0 0 0,0 0-1 0 0,0 0 1 0 0,0 0-1 0 0,0 0 1 0 0,0 0-1 0 0,0-1 1 0 0,0 1 0 0 0,0 0-1 0 0,0 0 1 0 0,0 0-1 0 0,0 0 1 0 0,0 0 0 0 0,0 0-1 0 0,-1 0 1 0 0,1-1-1 0 0,0 1 1 0 0,0 0-1 0 0,0 0 1 0 0,0 0 0 0 0,0 0-1 0 0,0 0 1 0 0,0 0-1 0 0,0 0 1 0 0,0 0-1 0 0,0 0 1 0 0,0-1 0 0 0,-1 1-1 0 0,1 0 1 0 0,0 0-1 0 0,0 0 1 0 0,0 0-1 0 0,0 0-10 0 0,-1-1 4 0 0,0 0 49 0 0,-1-1 42 0 0,0 0 34 0 0,-1 0 79 0 0,-6-8 468 0 0,6 7-412 0 0,0 0-78 0 0,1 1-67 0 0,-1-1 446 0 0,0 3-46 0 0,0 0-347 0 0,1 0-99 0 0,0 0 1 0 0,0 0-1 0 0,1 0 1 0 0,-1 0-1 0 0,0 0 1 0 0,0 0-1 0 0,0 0 0 0 0,0 1 1 0 0,1-1-1 0 0,-1 1 1 0 0,-1 0-74 0 0,-2 6 330 0 0,2-3-69 0 0,-5-2-50 0 0,3 1 83 0 0,1 1-182 0 0,0-1-25 0 0,0 1 0 0 0,0 0 0 0 0,1 0 1 0 0,0 0-1 0 0,-1 2-87 0 0,-1 4 128 0 0,-1 3-3 0 0,-4 11 82 0 0,8-21-175 0 0,0 1 0 0 0,0 0 0 0 0,1 0 0 0 0,-1-1 0 0 0,1 1 1 0 0,0 0-1 0 0,0 0 0 0 0,1 0 0 0 0,-1 2-32 0 0,1 4 93 0 0,-1 3 37 0 0,1 2 56 0 0,0 10 51 0 0,3-5-100 0 0,3-6-22 0 0,-5-13-97 0 0,0 0 0 0 0,0 1 1 0 0,0-1-1 0 0,-1 1 0 0 0,1-1 0 0 0,-1 1 0 0 0,1-1 1 0 0,-1 1-1 0 0,1-1 0 0 0,-1 1 0 0 0,0-1 0 0 0,0 1 0 0 0,0 0-18 0 0,0-1 14 0 0,0 0 0 0 0,0 0 0 0 0,0 1 0 0 0,1-1-1 0 0,-1 0 1 0 0,0 1 0 0 0,0-1 0 0 0,1 0 0 0 0,-1 0-1 0 0,1 0 1 0 0,-1 1 0 0 0,1-1 0 0 0,0 0 0 0 0,-1 0-1 0 0,1 0 1 0 0,0 0 0 0 0,0 0 0 0 0,0 0 0 0 0,-1 0-1 0 0,1 0 1 0 0,0-1 0 0 0,0 1 0 0 0,0 0 0 0 0,1 0-1 0 0,-1-1 1 0 0,0 1 0 0 0,0-1 0 0 0,0 1 0 0 0,0-1-1 0 0,1 1 1 0 0,-1-1-14 0 0,1 0 19 0 0,-1 1-1 0 0,1 0 1 0 0,-1-1-1 0 0,1 1 0 0 0,-1 0 1 0 0,1 0-1 0 0,-1 0 1 0 0,0 0-1 0 0,1 0 0 0 0,-1 0 1 0 0,0 0-1 0 0,0 1 1 0 0,0-1-1 0 0,0 0 0 0 0,1 2-18 0 0,6 10 178 0 0,-7-13-164 0 0,0 1 0 0 0,1-1 0 0 0,-1 1 1 0 0,0-1-1 0 0,0 0 0 0 0,0 1 0 0 0,0-1 0 0 0,1 0 0 0 0,-1 0 0 0 0,0 0 1 0 0,0 0-1 0 0,0 0 0 0 0,1 0 0 0 0,-1 0 0 0 0,0 0-14 0 0,6 0 41 0 0,-5 0-28 0 0,-1 0 0 0 0,1-1 0 0 0,0 1 0 0 0,-1 0 1 0 0,1-1-1 0 0,0 1 0 0 0,-1-1 0 0 0,1 1 0 0 0,-1-1 0 0 0,1 0 0 0 0,-1 0 0 0 0,1 1 0 0 0,-1-1 0 0 0,1-1-13 0 0,6-2 56 0 0,12-5 81 0 0,-13 6-76 0 0,0 0-1 0 0,0-1 0 0 0,-1 0 1 0 0,5-2-61 0 0,-9 4 10 0 0,0 0 0 0 0,0 1 1 0 0,0-1-1 0 0,0 0 0 0 0,-1 0 1 0 0,1 0-1 0 0,-1 0 0 0 0,1-1 1 0 0,0 0-11 0 0,3-8 14 0 0,-4 9-6 0 0,0 0 0 0 0,0-1 0 0 0,0 1-1 0 0,0 0 1 0 0,1 0 0 0 0,-1 0-1 0 0,1 0 1 0 0,-1 0 0 0 0,1 0-8 0 0,0 0 1 0 0,-1 1 0 0 0,1-1 0 0 0,-1 0 0 0 0,1 0 0 0 0,-1 0 0 0 0,0 0 0 0 0,0 0 0 0 0,0-1 0 0 0,0 1 0 0 0,0 0 0 0 0,-1 0 0 0 0,1-1 0 0 0,-1 1 0 0 0,1-1-1 0 0,2-10 0 0 0,3 1 0 0 0,-5 10 0 0 0,0 1 0 0 0,0-1 0 0 0,-1 1 0 0 0,1-1 0 0 0,0 1 0 0 0,-1-1 0 0 0,1 1 0 0 0,-1-1 0 0 0,0 0 0 0 0,1 1 0 0 0,-1-1 0 0 0,0 0 0 0 0,0 1 0 0 0,0-1 0 0 0,-1-6 0 0 0,1 1-1 0 0,-2-1 0 0 0,1 1 1 0 0,-3-6 0 0 0,-1-11-33 0 0,2-1-57 0 0,3 18 64 0 0,-1 1 0 0 0,0 0 0 0 0,0 0 0 0 0,0 0 0 0 0,-1 0 0 0 0,0 1 0 0 0,0-1 0 0 0,-1 0 1 0 0,0 0 25 0 0,-4-11-104 0 0,1-1-38 0 0,1-14-127 0 0,-6 1-10 0 0,6-1 2 0 0,1 16 142 0 0,1 9 69 0 0,2 1 0 0 0,-1-1 0 0 0,1 0 0 0 0,0 1 0 0 0,0-1 0 0 0,1 0 66 0 0,0 4-38 0 0,0-1-1 0 0,-1 0 1 0 0,1 1-1 0 0,-1-1 0 0 0,0 1 1 0 0,0 0-1 0 0,0-1 0 0 0,0 1 1 0 0,-1-1 38 0 0,-3-11-152 0 0,4 11 127 0 0,0 1 0 0 0,1-1 0 0 0,-1 0 0 0 0,1 0 1 0 0,0-3 24 0 0,0 2-65 0 0,0 5 52 0 0,0 8 97 0 0,3 20 222 0 0,1-17-224 0 0,3 7 58 0 0,-5 1 55 0 0,1 3 53 0 0,1-11-85 0 0,5 3 34 0 0,-6-8-109 0 0,0 0 0 0 0,-1 0 0 0 0,1 0 0 0 0,-1 0 0 0 0,0 1 0 0 0,0 4-88 0 0,4 12 216 0 0,2-2-36 0 0,0-6-52 0 0,-3-6-32 0 0,-1 0 1 0 0,0 0 0 0 0,0 0-1 0 0,0 3-96 0 0,1 20 214 0 0,2-12-174 0 0,-3-9-38 0 0,1 18-2 0 0,6-8-12 0 0,-6 8-36 0 0,6 3 48 0 0,-11-29-129 0 0,1 0 41 0 0,0 2 17 0 0,1 1 129 0 0,0 3 191 0 0,-1-3-46 0 0,0-1-111 0 0,0-2-64 0 0,0 1-61 0 0,-1-1-52 0 0,1 0-62 0 0,0 0-71 0 0,0 0-81 0 0,0 0-17 0 0,-1 0-67 0 0,1 0-72 0 0,0 0-78 0 0,0 0-82 0 0,0 0-88 0 0,0 1-92 0 0,1-1-99 0 0,-1 2-245 0 0,2 1-33 0 0,6 12-2458 0 0</inkml:trace>
  <inkml:trace contextRef="#ctx0" brushRef="#br0" timeOffset="-11900.37">9514 332 5072 0 0,'0'0'144'0'0,"-3"3"1"0"0,0-1-158 0 0,0 1 39 0 0,-6 2 121 0 0,0 0 60 0 0,-11 6 356 0 0,19-11-558 0 0,-4 2 122 0 0,5-2-96 0 0,-1 1 1 0 0,0-1-1 0 0,1 0 1 0 0,-1 1-1 0 0,1-1 1 0 0,-1 0-1 0 0,0 1 1 0 0,1-1-1 0 0,-1 0 0 0 0,1 1 1 0 0,-1-1-1 0 0,1 1 1 0 0,-1-1-1 0 0,1 1 1 0 0,0 0-1 0 0,-1-1 1 0 0,1 1-1 0 0,0-1 1 0 0,-1 1-1 0 0,1 0 1 0 0,0-1-1 0 0,-1 1-31 0 0,-1 4 110 0 0,-10 11 172 0 0,-5 0-68 0 0,13-13-159 0 0,0 0 1 0 0,0 1-1 0 0,1-1 1 0 0,-1 1-1 0 0,1 0 1 0 0,0 0-1 0 0,-1 2-55 0 0,-2 8 181 0 0,2-2-70 0 0,-4 10 48 0 0,-1-8-49 0 0,-1 2 37 0 0,6-10-59 0 0,0 0 0 0 0,0 0 0 0 0,0 1 0 0 0,1 0 0 0 0,0-1 0 0 0,-1 5-88 0 0,1 0 128 0 0,0 4 22 0 0,-1 2 27 0 0,1-4-27 0 0,-1-2 15 0 0,0 3 52 0 0,1-5-104 0 0,0 1 1 0 0,1-1 0 0 0,0 1 0 0 0,0 2-114 0 0,1 0 140 0 0,1 2 45 0 0,0 1 16 0 0,-1 3 19 0 0,3-1-37 0 0,-2-15-162 0 0,1 0 1 0 0,-1 0-1 0 0,1 1 1 0 0,0-1-1 0 0,0 0 1 0 0,0 0 0 0 0,0 0-1 0 0,0 0 1 0 0,0 0-1 0 0,0 0 1 0 0,1 0-1 0 0,-1 0 1 0 0,2 0-22 0 0,10 11 173 0 0,-11-10 10 0 0,1-3 1 0 0,9 1 6 0 0,8 0 121 0 0,-17-1-253 0 0,0 0 0 0 0,0 0 0 0 0,0-1 0 0 0,0 1 0 0 0,-1 0 0 0 0,1-1 1 0 0,0 0-1 0 0,0 0 0 0 0,0 0-58 0 0,2-1 101 0 0,17-10 172 0 0,-12 5-184 0 0,0-1-34 0 0,-7 6-32 0 0,0-1 0 0 0,0 1 1 0 0,0 0-1 0 0,0 0 0 0 0,1 0 0 0 0,0 0-23 0 0,9-5 52 0 0,-2-2-37 0 0,-6 4-3 0 0,-1 0-1 0 0,0 0 1 0 0,0 0 0 0 0,-1-1 0 0 0,1 0-12 0 0,-1 1 11 0 0,1-1 0 0 0,0 1-1 0 0,0 0 1 0 0,0 0 0 0 0,0 0-11 0 0,-2 4 0 0 0,-1 0 1 0 0,0-1-1 0 0,1 1 1 0 0,-1 0 0 0 0,0-1-1 0 0,0 1 1 0 0,0 0-1 0 0,0-1 1 0 0,0 1-1 0 0,-1-1 1 0 0,1 1-1 0 0,0-1 1 0 0,-1 0-1 0 0,1 1 1 0 0,-1-1-1 0 0,1 0 1 0 0,-1 1-1 0 0,0-1 1 0 0,0 0 0 0 0,0 0-1 0 0,0 1 2 0 0,0-1 0 0 0,1 0 1 0 0,-1 1-1 0 0,0-1 0 0 0,1 0 1 0 0,-1 1-1 0 0,1-1 1 0 0,-1 1-1 0 0,1-1 0 0 0,0 0 1 0 0,0 1-1 0 0,-1 0 1 0 0,1-1-1 0 0,1 1-2 0 0,2-7 20 0 0,0 1-22 0 0,-2 1 0 0 0,1-1-1 0 0,-1 0 1 0 0,1-3 2 0 0,-1 0-39 0 0,-1-1 0 0 0,0 0 0 0 0,0 0 0 0 0,-1-4 39 0 0,0 13-7 0 0,0 1 0 0 0,0-1 0 0 0,0 1 0 0 0,0-1 0 0 0,1 1 0 0 0,-1-1 1 0 0,1 1-1 0 0,-1-1 0 0 0,1 1 0 0 0,-1-1 0 0 0,1 1 0 0 0,0 0 0 0 0,0-1 1 0 0,0 1-1 0 0,0 0 7 0 0,4-5-9 0 0,-2 3-73 0 0,-3 3-14 0 0,0 0 26 0 0,0 0 6 0 0,-1 7-21 0 0,1-5 77 0 0,0-1 1 0 0,0 1-1 0 0,0-1 1 0 0,0 1 0 0 0,0 0-1 0 0,0-1 1 0 0,0 1-1 0 0,1-1 1 0 0,-1 1 0 0 0,0-1-1 0 0,1 1 1 0 0,-1-1-1 0 0,1 1 8 0 0,3 1-8 0 0,3 2-5 0 0,-6 10-14 0 0,-1-13 23 0 0,0 0 1 0 0,0 1 0 0 0,0-1-1 0 0,0 0 1 0 0,0 1 0 0 0,0-1-1 0 0,1 0 1 0 0,0 0 0 0 0,-1 0-1 0 0,1 1 1 0 0,0-1 3 0 0,9 21-45 0 0,-7-1 37 0 0,-3-19 8 0 0,0 1 0 0 0,1-1 0 0 0,-1 0 0 0 0,1 0 0 0 0,-1 0 0 0 0,1 1 0 0 0,0-1 0 0 0,0 0 0 0 0,0 0 0 0 0,2 2 0 0 0,1 5 0 0 0,28 69 0 0 0,-27-60 0 0 0,8-4 0 0 0,0 1 0 0 0,-4 0 0 0 0,-6-15 0 0 0,1 1 0 0 0,-2 1-29 0 0,-1 0-73 0 0,-1-1-76 0 0,0 0-116 0 0,0-1 96 0 0,0-1-34 0 0,0 1-320 0 0,0-1 73 0 0,1 1-46 0 0,0-1-624 0 0,4 0-493 0 0,4 0-938 0 0</inkml:trace>
  <inkml:trace contextRef="#ctx0" brushRef="#br0" timeOffset="-11299.8">9877 442 6384 0 0,'0'3'184'0'0,"0"5"-62"0"0,0 1-58 0 0,0 16-34 0 0,0-23-30 0 0,0 0-1 0 0,0 0 1 0 0,0-1 0 0 0,0 1 0 0 0,1 0 0 0 0,-1 0-1 0 0,1 0 1 0 0,-1-1 0 0 0,1 1 0 0 0,0 0 0 0 0,-1-1 0 0 0,1 1-1 0 0,0 0 1 0 0,0-1 0 0 0,0 1 0 0 0,1-1 0 0 0,-1 0-1 0 0,0 1 1 0 0,0-1 0 0 0,1 0 0 0 0,-1 1 0 0 0,7 5 35 0 0,-1 3 48 0 0,-2-2 54 0 0,-2 2 46 0 0,2 9 284 0 0,1 1 100 0 0,4 1 229 0 0,-6-8-419 0 0,0 3 125 0 0,6 3 53 0 0,-7-14-476 0 0,0 0 39 0 0,2 7 206 0 0,-4-7-166 0 0,1-1 1 0 0,0 1-1 0 0,0-1 1 0 0,0 0 0 0 0,1 0-1 0 0,-1 0 1 0 0,1 0 0 0 0,1 0-159 0 0,-2-2 72 0 0,0 0 0 0 0,-1-1 0 0 0,1 1 1 0 0,-1 0-1 0 0,1 0 0 0 0,-1 0 0 0 0,1 2-72 0 0,1 11 405 0 0,-1-2-46 0 0,4-3-72 0 0,-1-2-79 0 0,-2-1-24 0 0,-3-7-164 0 0,0 1 0 0 0,0-1 0 0 0,0 1 0 0 0,1-1 0 0 0,-1 1-1 0 0,0-1 1 0 0,0 1 0 0 0,0-1 0 0 0,1 0 0 0 0,-1 1 0 0 0,0-1 0 0 0,0 1-1 0 0,1-1 1 0 0,-1 0 0 0 0,0 1 0 0 0,1-1 0 0 0,-1 0 0 0 0,1 0 0 0 0,-1 1 0 0 0,0-1-1 0 0,1 0 1 0 0,-1 0 0 0 0,1 1 0 0 0,-1-1 0 0 0,0 0 0 0 0,1 0 0 0 0,-1 0 0 0 0,1 0-1 0 0,-1 0 1 0 0,1 0 0 0 0,-1 0 0 0 0,1 0 0 0 0,-1 0 0 0 0,1 0 0 0 0,-1 0 0 0 0,1 0-20 0 0,1 0 456 0 0,-2 0-34 0 0,0 0-140 0 0,0 0-68 0 0,0 0-13 0 0,0 0-7 0 0,0 0-28 0 0,0 0-7 0 0,-2 0-6 0 0,-2 0-100 0 0,2 1-29 0 0,1-1-1 0 0,-1 0 1 0 0,0 0 0 0 0,0 0-1 0 0,0 0 1 0 0,0-1-1 0 0,1 1 1 0 0,-1 0-1 0 0,0-1 1 0 0,0 1-1 0 0,-1-1-23 0 0,-2-7 126 0 0,-3-9 21 0 0,6 13-100 0 0,-2-8 60 0 0,5 0-105 0 0,-1 9-22 0 0,0 0 1 0 0,0 0-1 0 0,0 1 1 0 0,0-1-1 0 0,-1 0 0 0 0,1 0 1 0 0,-1 1-1 0 0,0-2 20 0 0,-3-5-47 0 0,3 7 34 0 0,0-1 0 0 0,-1 1-1 0 0,1 0 1 0 0,0-1 0 0 0,1 0 0 0 0,-1 1 0 0 0,0-1 13 0 0,1 1-13 0 0,0 0 0 0 0,0 1 0 0 0,0-1 0 0 0,0 0 0 0 0,0 1 0 0 0,0-1 0 0 0,1 0 0 0 0,-1 1 0 0 0,0-1 0 0 0,1 0 13 0 0,3-8-66 0 0,3-9-52 0 0,-5 4-37 0 0,0 3 3 0 0,6-4 3 0 0,6 2 15 0 0,-4 5 11 0 0,-2 1-5 0 0,0 1-41 0 0,0 1 66 0 0,3 1 52 0 0,-8 4 50 0 0,0 0 0 0 0,0 1 0 0 0,0-1 0 0 0,0 1-1 0 0,0 0 1 0 0,0 0 0 0 0,0 0 0 0 0,0 0 0 0 0,0 0 0 0 0,0 1 0 0 0,0-1 0 0 0,0 1 0 0 0,2 0 1 0 0,0 1-2 0 0,2 0 0 0 0,-1 0 0 0 0,0 0 0 0 0,-1 0-1 0 0,1 1 1 0 0,0 0 0 0 0,-1 0 0 0 0,1 1 0 0 0,3 2 2 0 0,21 21-137 0 0,0-6 98 0 0,-26-18 32 0 0,0 0 0 0 0,-1 0 0 0 0,1 1 1 0 0,-1-1-1 0 0,0 1 0 0 0,0 0 0 0 0,0 0 0 0 0,0 0 1 0 0,-1 1-1 0 0,0-1 0 0 0,0 0 0 0 0,1 3 7 0 0,8 15-3 0 0,5-2 40 0 0,-10-14-9 0 0,-4-3-7 0 0,1-1 0 0 0,0 1 0 0 0,-1 0 0 0 0,1 0 0 0 0,-1 0 1 0 0,0 0-1 0 0,0 1 0 0 0,0-1 0 0 0,0 1 0 0 0,-1-1 0 0 0,1 1 0 0 0,0 2-21 0 0,9 14 18 0 0,-9-17-18 0 0,0-1 0 0 0,0 1 0 0 0,0 0 0 0 0,0 0 0 0 0,-1 0 0 0 0,1 0 0 0 0,-1 1 0 0 0,0-1 0 0 0,0 0 0 0 0,0 1 0 0 0,-1-1 0 0 0,1 1 0 0 0,-1 9 13 0 0,0-13-12 0 0,0 0 0 0 0,0 0 0 0 0,0 0 1 0 0,0 0-1 0 0,0 0 0 0 0,0 0 0 0 0,0 1 1 0 0,0-1-1 0 0,0 0 0 0 0,0 0 0 0 0,0 0 0 0 0,0 0 1 0 0,0 0-1 0 0,0 0 0 0 0,0 0 0 0 0,0 0 1 0 0,0 0-1 0 0,0 0 0 0 0,0 1 0 0 0,0-1 0 0 0,0 0 1 0 0,0 0-1 0 0,0 0 0 0 0,0 0 0 0 0,0 0 0 0 0,0 0 1 0 0,0 0-1 0 0,0 0 0 0 0,0 0 0 0 0,0 0 1 0 0,0 0-1 0 0,0 0 0 0 0,0 0 0 0 0,1 0 0 0 0,-1 0 1 0 0,0 1-1 0 0,0-1 0 0 0,0 0 0 0 0,0 0 1 0 0,0 0-1 0 0,0 0 0 0 0,0 0 0 0 0,0 0 0 0 0,0 0 1 0 0,0 0-1 0 0,1 0 0 0 0,-1 0 0 0 0,0 0 0 0 0,0 0 1 0 0,0 0-1 0 0,0 0 0 0 0,0 0 0 0 0,0 0 1 0 0,0 0-1 0 0,0 0 0 0 0,0 0 0 0 0,0-1-1 0 0,8 3 50 0 0,-4 4 34 0 0,-2 2 42 0 0,-2 2 46 0 0,0-4-63 0 0,-3-6 11 0 0,-8 0-2 0 0,9 0-12 0 0,-1 0-2 0 0,0 0-67 0 0,-15-1 364 0 0,15 1-363 0 0,1-2-50 0 0,-3-11 140 0 0,-6 0-42 0 0,9 11-105 0 0,2-4-57 0 0,0-1 19 0 0,1-13-84 0 0,-5 3-28 0 0,0 8 96 0 0,-2-2-3 0 0,4 1-13 0 0,1 2-30 0 0,3-2-57 0 0,-1 8 145 0 0,7-25-303 0 0,-3-2-39 0 0,-5 19 182 0 0,1 2 48 0 0,2 0 19 0 0,1-2-11 0 0,1-1-16 0 0,-4 8 99 0 0,4-12-264 0 0,7-1-52 0 0,-10 13 301 0 0,0 0 0 0 0,0 1 0 0 0,0-1 1 0 0,0 0-1 0 0,0 0 0 0 0,0-1 67 0 0,5-10-184 0 0,4 4 74 0 0,2 5-27 0 0,-10-1 60 0 0,2 0 4 0 0,-5 6 71 0 0,1 0 0 0 0,-1-1 0 0 0,1 1 0 0 0,-1 0 0 0 0,1 0 1 0 0,-1 0-1 0 0,1 0 0 0 0,-1 0 0 0 0,1 0 0 0 0,-1 0 0 0 0,1 0 0 0 0,-1 0 0 0 0,0 1 0 0 0,1-1 1 0 0,-1 0-1 0 0,1 0 0 0 0,-1 0 0 0 0,1 0 0 0 0,-1 1 0 0 0,1-1 0 0 0,-1 0 2 0 0,10 5-37 0 0,-1 1-1 0 0,0 0 1 0 0,8 6 37 0 0,1 4 18 0 0,44 45 279 0 0,-29-27-110 0 0,-30-31-164 0 0,0 1 1 0 0,0 0 0 0 0,0 0-1 0 0,-1 0 1 0 0,1 1-24 0 0,6 12 45 0 0,-6-11-40 0 0,2 7 69 0 0,6-8-15 0 0,-6 9-48 0 0,-3-11-7 0 0,0 0 1 0 0,0-1 0 0 0,0 1-1 0 0,0 0 1 0 0,1-1 0 0 0,-1 1-1 0 0,2 0-4 0 0,8 9 21 0 0,2-2-25 0 0,-12-9 133 0 0,0 0-99 0 0,0-1-86 0 0,1 1-70 0 0,-1-1-36 0 0,1 0-34 0 0,8 0-862 0 0,-9 0 857 0 0,0 0 42 0 0,0 0-795 0 0</inkml:trace>
  <inkml:trace contextRef="#ctx0" brushRef="#br0" timeOffset="-10999.97">10997 505 6952 0 0,'0'0'201'0'0,"-3"0"-4"0"0,-6 4-170 0 0,4 2 36 0 0,-1 4 99 0 0,4-4-37 0 0,-1 0 36 0 0,0 2 131 0 0,0 0 90 0 0,-7 9 308 0 0,-4 10 280 0 0,6-6-402 0 0,-3-2-225 0 0,-1 1 62 0 0,8-8-147 0 0,2 1 48 0 0,0 2-97 0 0,-4 8 170 0 0,0-1-36 0 0,4-9-158 0 0,1 7 258 0 0,1-16-336 0 0,-1 0 0 0 0,1 0 0 0 0,0 0 0 0 0,0 0 0 0 0,0 0 0 0 0,1 0 0 0 0,-1 0 0 0 0,1 0 0 0 0,0 0 1 0 0,1 2-108 0 0,3 2 150 0 0,-4-6-115 0 0,0-1 0 0 0,0 1-1 0 0,0-1 1 0 0,-1 1-1 0 0,1-1 1 0 0,0 1-1 0 0,-1 0 1 0 0,1-1-1 0 0,-1 1 1 0 0,1 0-1 0 0,-1 1-34 0 0,0-1 242 0 0,3-2-14 0 0,9 4-60 0 0,2 6 2 0 0,-11-8-37 0 0,1-1-60 0 0,5-1-17 0 0,-7-1-11 0 0,13-2 104 0 0,-1-7 28 0 0,-11 8-60 0 0,0 0-40 0 0,-1 2-24 0 0,1 0-23 0 0,0 0-7 0 0,-1-1 23 0 0,3-12 168 0 0,8-4 15 0 0,-11 16-207 0 0,-1 0 0 0 0,0 0 1 0 0,1 0-1 0 0,-1-1 0 0 0,0 1 0 0 0,0-1 0 0 0,0 1 0 0 0,0-1 0 0 0,0 1 1 0 0,-1-1-1 0 0,1 1 0 0 0,0-1 0 0 0,-1 0 0 0 0,1 1 0 0 0,-1-1 0 0 0,1 0 1 0 0,-1 0-1 0 0,0 1 0 0 0,0-2-22 0 0,0 3 1 0 0,0-1 1 0 0,0 1-1 0 0,0-1 0 0 0,0 1 1 0 0,0-1-1 0 0,0 1 0 0 0,0-1 1 0 0,0 1-1 0 0,0-1 1 0 0,0 1-1 0 0,0-1 0 0 0,0 1 1 0 0,1-1-1 0 0,-1 1 0 0 0,0-1 1 0 0,0 1-1 0 0,1-1 0 0 0,-1 1 1 0 0,0 0-1 0 0,0-1 1 0 0,1 1-1 0 0,-1-1 0 0 0,0 1 1 0 0,1 0-1 0 0,-1-1 0 0 0,1 1 1 0 0,-1 0-1 0 0,1-1 1 0 0,-1 1-2 0 0,7-8-2 0 0,-6 6 2 0 0,0-1 0 0 0,0 1 0 0 0,-1-1 0 0 0,1 0 0 0 0,-1 1 0 0 0,0-1 0 0 0,0 0 0 0 0,0 0 0 0 0,0 1 0 0 0,0-1 0 0 0,-1 0 0 0 0,1 1 0 0 0,-1-1 0 0 0,-1-2 0 0 0,-2-3 0 0 0,3 7 0 0 0,0-1 0 0 0,0 1 0 0 0,0 0 0 0 0,0-1 0 0 0,0 1 0 0 0,1-1 0 0 0,-1 0 0 0 0,1 1 0 0 0,-1-1 0 0 0,1 1 0 0 0,0-1 0 0 0,-1 0 0 0 0,1 1 0 0 0,0-1 0 0 0,-1-29-2 0 0,-1 22-31 0 0,-2-2-82 0 0,1 5 14 0 0,0 0-36 0 0,0-2-101 0 0,0 1 55 0 0,0-2 17 0 0,-1-2-25 0 0,1 1-12 0 0,1 3-39 0 0,1 1 85 0 0,0-8-122 0 0,2 7 90 0 0,-1 3 4 0 0,0-1-74 0 0,1-1-94 0 0,-1 0-109 0 0,0-2 125 0 0,0 2 5 0 0,0 4 149 0 0,0-1-32 0 0,0 0-39 0 0,0 1-41 0 0,0 0-47 0 0,0 0-41 0 0,0 0-38 0 0,0 0-33 0 0,0-3-742 0 0,0 0-760 0 0</inkml:trace>
  <inkml:trace contextRef="#ctx0" brushRef="#br0" timeOffset="-10683.85">11186 553 8896 0 0,'3'2'200'0'0,"4"8"-63"0"0,8 20 316 0 0,-11-19-354 0 0,1-1-60 0 0,6 8-39 0 0,-6 9 0 0 0,1-12 58 0 0,-3-7 38 0 0,-1 0 49 0 0,0-1 51 0 0,-2 2 53 0 0,1-2 80 0 0,0-1-32 0 0,3 5 208 0 0,2 0-97 0 0,0-2-74 0 0,5 10 265 0 0,-10-16-494 0 0,2 6 230 0 0,0-3-51 0 0,0 0 8 0 0,5 4 98 0 0,-1-2-81 0 0,0 5 242 0 0,-2-2-140 0 0,-1-5-185 0 0,0-2-86 0 0,1-1-58 0 0,5 2 143 0 0,-1-1-42 0 0,4 5 43 0 0,-3 0-46 0 0,0-4 56 0 0,20-3 348 0 0,-21-2-467 0 0,3 0 51 0 0,3 0 87 0 0,9 0 197 0 0,-11-2-216 0 0,2-5 28 0 0,-3 2-83 0 0,-2 1-30 0 0,-6 2-111 0 0,1 0-1 0 0,-1 0 0 0 0,0 0 0 0 0,0 0 1 0 0,0-1-1 0 0,3-1-39 0 0,3-8 124 0 0,-5 1-16 0 0,0 1 5 0 0,3-1-40 0 0,0 4-51 0 0,-4 4-11 0 0,-1 0 0 0 0,0-1-1 0 0,0 1 1 0 0,0-1 0 0 0,0 1-1 0 0,-1-1-10 0 0,14-28 12 0 0,-12 18-29 0 0,-5-8-63 0 0,1 13 29 0 0,0-1-1 0 0,0 1-33 0 0,0-4-101 0 0,0 2-67 0 0,-1-1-67 0 0,-1 2-62 0 0,1 5 319 0 0,0 0-54 0 0,-1 1-52 0 0,0-1-53 0 0,1 0-50 0 0,-1 0-51 0 0,0-1-51 0 0,0 1-48 0 0,0 0-49 0 0,0 0-48 0 0,0 0-47 0 0,1 0-46 0 0,-1 0-46 0 0,0 0-46 0 0,1 0-43 0 0,0 1-45 0 0,-1-9-1231 0 0,1-6-1120 0 0</inkml:trace>
  <inkml:trace contextRef="#ctx0" brushRef="#br0" timeOffset="19020.12">9829 1515 8928 0 0,'0'0'200'0'0,"0"3"33"0"0,1 5-104 0 0,-1 14 156 0 0,-1-14-226 0 0,-1-2-37 0 0,-6 8-5 0 0,0 1 40 0 0,2 1 40 0 0,1 0 44 0 0,3 2 44 0 0,2 4 364 0 0,0 0-109 0 0,0-1-93 0 0,0 0-78 0 0,0 0-67 0 0,0 0-47 0 0,0 75 359 0 0,0-66-282 0 0,0 0 107 0 0,0-26-297 0 0,0-1 0 0 0,0 1 1 0 0,1-1-1 0 0,0 1 0 0 0,-1-1 1 0 0,1 1-1 0 0,0-1 0 0 0,1 1 0 0 0,-1-1-42 0 0,5 12 190 0 0,-3-2-62 0 0,3 6 85 0 0,3-6-36 0 0,6 3 100 0 0,16 16 127 0 0,-30-31-375 0 0,1 1 0 0 0,0-1 0 0 0,0 1 0 0 0,0-1 0 0 0,0 0 0 0 0,0 0 0 0 0,0 0 0 0 0,1 0 0 0 0,-1 0 0 0 0,0 0 0 0 0,1 0 0 0 0,-1-1 1 0 0,0 1-1 0 0,2-1-29 0 0,12 1 206 0 0,-11 0-131 0 0,-1-1 1 0 0,0 0 0 0 0,1 0 0 0 0,-1 0-1 0 0,0 0 1 0 0,1-1 0 0 0,-1 1 0 0 0,0-1 0 0 0,4-2-76 0 0,0-1 109 0 0,18-7 211 0 0,-7 2-211 0 0,6-13 136 0 0,-4-4-34 0 0,-9 9-162 0 0,-10 13-32 0 0,1-1 0 0 0,-1 1 0 0 0,1-1 0 0 0,-1 1 0 0 0,-1-1 0 0 0,1-2-17 0 0,0 2 14 0 0,0 0 0 0 0,-1 0 0 0 0,2 1 0 0 0,-1-1 0 0 0,0 1 0 0 0,2-2-14 0 0,-1 2 2 0 0,-1 0 0 0 0,0 0 0 0 0,-1-1 1 0 0,1 1-1 0 0,-1 0 0 0 0,0-1 0 0 0,0 1 1 0 0,0-1-1 0 0,0-4-2 0 0,0-45 51 0 0,-1 32-40 0 0,0 16-11 0 0,-1 0 0 0 0,0 0 0 0 0,0 0 0 0 0,-1 0 0 0 0,1 0 0 0 0,-1 0 0 0 0,0 1 0 0 0,-1-1 0 0 0,0 0 0 0 0,-10-30 0 0 0,11 27 0 0 0,2 6-1 0 0,0 1-1 0 0,-1 0 1 0 0,1 0-1 0 0,-1 0 1 0 0,0 0-1 0 0,1 0 1 0 0,-1 0-1 0 0,-1-1 2 0 0,-21-18-64 0 0,19 17 45 0 0,0-1-1 0 0,1 0 0 0 0,-1 0 1 0 0,2 0-1 0 0,-1-1 0 0 0,0 0 20 0 0,-9-15-78 0 0,11 18 66 0 0,-14-19-125 0 0,1 2-56 0 0,-1 2-63 0 0,-3-1-74 0 0,2 6 21 0 0,3 8-89 0 0,9-2 114 0 0,4 7 265 0 0,-1-1 1 0 0,1 1-1 0 0,0-1 0 0 0,0 1 0 0 0,-1 0 0 0 0,1-1 1 0 0,0 1-1 0 0,-1-1 0 0 0,1 1 0 0 0,0 0 1 0 0,-1-1-1 0 0,1 1 0 0 0,-1 0 0 0 0,1 0 1 0 0,0-1-1 0 0,-1 1 0 0 0,1 0 0 0 0,-1 0 1 0 0,1 0-1 0 0,-1-1 0 0 0,1 1 0 0 0,-1 0 0 0 0,1 0 1 0 0,-1 0-1 0 0,1 0 0 0 0,-1 0 0 0 0,1 0 1 0 0,-1 0-1 0 0,1 0 0 0 0,-1 0 0 0 0,1 0 1 0 0,-1 1 18 0 0,-1-1-144 0 0,1 0 50 0 0,-1 0 33 0 0,-2 0 35 0 0,-1 1 13 0 0,1-1-56 0 0,1 0-69 0 0,0 0-105 0 0,1 0-61 0 0,0 0-111 0 0,1-1 161 0 0,0 1-34 0 0,0 0-37 0 0,0 0-37 0 0,1 0-430 0 0</inkml:trace>
  <inkml:trace contextRef="#ctx0" brushRef="#br0" timeOffset="19367.43">10618 1941 10768 0 0,'0'0'241'0'0,"0"0"38"0"0,0 0 13 0 0,0 3-26 0 0,0 2-199 0 0,-3 0-39 0 0,-3-2-2 0 0,2-3 35 0 0,2 0 62 0 0,1 0 148 0 0,1 0 260 0 0,0 2 21 0 0,0 0-408 0 0,1 0-46 0 0,-1 0-24 0 0,-1 2 32 0 0,-1-3-36 0 0,-2 0 65 0 0,-1 0 97 0 0,1-1-69 0 0,0 0 37 0 0,0 1 42 0 0,-2-1 45 0 0,6 0-286 0 0,0 0 0 0 0,0 0 0 0 0,0 0 0 0 0,0 0 0 0 0,0 0 0 0 0,0 0 0 0 0,0 0 0 0 0,0 0 0 0 0,0 0 1 0 0,-1 0-1 0 0,1 0 0 0 0,0 0 0 0 0,0 0 0 0 0,0 0 0 0 0,0 0 0 0 0,0 0 0 0 0,0 0 0 0 0,0 0 0 0 0,0 0 1 0 0,0 0-1 0 0,0 0 0 0 0,0 0 0 0 0,-1 0 0 0 0,1 0 0 0 0,0-1 0 0 0,0 1 0 0 0,0 0 0 0 0,0 0 0 0 0,0 0 1 0 0,0 0-1 0 0,0 0 0 0 0,0 0 0 0 0,0 0 0 0 0,0 0 0 0 0,0 0 0 0 0,0 0 0 0 0,0 0 0 0 0,0 0 0 0 0,0 0 1 0 0,0-1-1 0 0,0 1 0 0 0,0 0 0 0 0,0 0 0 0 0,0 0 0 0 0,-1 0 0 0 0,1 0 0 0 0,0 0 0 0 0,0 0 0 0 0,1 0 1 0 0,-1 0-1 0 0,0 0 0 0 0,0-1 0 0 0,0 1 0 0 0,0 0 0 0 0,0 0 0 0 0,0 0 0 0 0,0 0-1 0 0,0-2-190 0 0,0 1 70 0 0,0-1 59 0 0,0 1 51 0 0,0-3 99 0 0,0-4 323 0 0,0 5-336 0 0,0 1-68 0 0,0 0-47 0 0,0 0-39 0 0,0 0-46 0 0,0 0-49 0 0,0 1-76 0 0,0-1-71 0 0,0-1-77 0 0,0 1-85 0 0,0 0-92 0 0,0 0-99 0 0,0 0-104 0 0,0 0-113 0 0,0-3-912 0 0,0-3-1022 0 0</inkml:trace>
  <inkml:trace contextRef="#ctx0" brushRef="#br0" timeOffset="19689.84">10934 1405 10016 0 0,'-9'0'170'0'0,"1"0"64"0"0,0 0 48 0 0,-2 0 33 0 0,-7 0-276 0 0,2 4-30 0 0,9 3 7 0 0,4-2 38 0 0,0 1 74 0 0,-3 1 102 0 0,-6-1 199 0 0,10-6-399 0 0,0 1 0 0 0,0-1 1 0 0,0 1-1 0 0,0-1 1 0 0,0 1-1 0 0,0-1 0 0 0,0 1 1 0 0,0 0-1 0 0,0 0 0 0 0,0-1 1 0 0,0 1-1 0 0,1 0 1 0 0,-1 0-1 0 0,0 0 0 0 0,1 0 1 0 0,-1 0-31 0 0,-2 7 227 0 0,3 0-41 0 0,0 0-44 0 0,-2 0-49 0 0,-3 0-21 0 0,-6 18 136 0 0,6-16-153 0 0,1 0-4 0 0,1-1 14 0 0,2-1 23 0 0,1 2 42 0 0,-1 19 142 0 0,2 36 338 0 0,-1-58-523 0 0,1 0 0 0 0,0 1 0 0 0,1-1 0 0 0,0 0 0 0 0,0 0 0 0 0,1 0 0 0 0,1 4-87 0 0,6 16 252 0 0,-5-1-48 0 0,-5-20-160 0 0,1-1 0 0 0,0 0 0 0 0,0 1 0 0 0,1-1 0 0 0,-1 0 0 0 0,1 1 0 0 0,1-1 0 0 0,-1 0 0 0 0,2 2-44 0 0,5 7 127 0 0,13 22 133 0 0,-7-15-128 0 0,1-5-35 0 0,-2-3-50 0 0,-1 4-5 0 0,-12-14-37 0 0,1 0-1 0 0,0 0 1 0 0,0-1 0 0 0,0 1 0 0 0,0 0-1 0 0,1-1 1 0 0,-1 0 0 0 0,1 1-1 0 0,2 1-4 0 0,6 3 28 0 0,-4-4-1 0 0,-1 1-1 0 0,-1 0 0 0 0,1 1 1 0 0,4 3-27 0 0,-8-6 4 0 0,-1 0 0 0 0,1-1-1 0 0,0 0 1 0 0,1 1 0 0 0,-1-1 0 0 0,0 0 0 0 0,0 0 0 0 0,1 0-1 0 0,-1 0 1 0 0,0 0 0 0 0,1 0 0 0 0,-1-1 0 0 0,1 1 0 0 0,-1-1-4 0 0,18 1 44 0 0,0-1 40 0 0,1-1 63 0 0,-19 1-136 0 0,0 0-1 0 0,-1 0 1 0 0,1-1-1 0 0,0 1 1 0 0,-1 0-1 0 0,1-1 1 0 0,-1 1-1 0 0,1-1 1 0 0,0 0 0 0 0,-1 0-1 0 0,1 1 1 0 0,-1-1-1 0 0,0 0 1 0 0,1 0-11 0 0,6-4 48 0 0,3 0 28 0 0,-10 5-68 0 0,0 0 1 0 0,0-1-1 0 0,0 1 0 0 0,0-1 0 0 0,0 1 0 0 0,1-1 0 0 0,-1 1 0 0 0,0-1 0 0 0,-1 0 0 0 0,1 0 0 0 0,0 1 0 0 0,0-1 0 0 0,0 0 0 0 0,0 0 0 0 0,-1 0 0 0 0,1 0 0 0 0,0 0 0 0 0,0-1-8 0 0,7-15 132 0 0,1 0-37 0 0,5-12-19 0 0,-10 15-24 0 0,-4-8-28 0 0,-1 14-15 0 0,2-9 34 0 0,-1 14-39 0 0,0-1 0 0 0,0 0-1 0 0,0 1 1 0 0,0-1 0 0 0,0 0-1 0 0,-1 1 1 0 0,0-1-1 0 0,-1-3-3 0 0,-6-16 42 0 0,-10-30-24 0 0,15 41-18 0 0,3 8-1 0 0,-1 0 0 0 0,0 0-1 0 0,0 1 1 0 0,-1-1 0 0 0,1 0 0 0 0,-1 1 0 0 0,0-1 0 0 0,0 1 0 0 0,-1-2 1 0 0,0 1-12 0 0,1 0-1 0 0,0-1 1 0 0,0 1 0 0 0,1 0 0 0 0,-1-1-1 0 0,1 1 1 0 0,0-2 12 0 0,-5-14-92 0 0,-6-3-41 0 0,7 16 102 0 0,-3-6-47 0 0,-26-43-324 0 0,6 12 97 0 0,21 34 236 0 0,1 0 1 0 0,-1-1-1 0 0,2 1 1 0 0,-1-1-1 0 0,-1-6 70 0 0,6 14-12 0 0,0 0 0 0 0,0 0 1 0 0,-1 1-1 0 0,1-1 1 0 0,-1 0-1 0 0,1 1 1 0 0,-1-1-1 0 0,0 1 11 0 0,1 1-5 0 0,1 1 0 0 0,-1-1 0 0 0,1 1 0 0 0,-1 0 0 0 0,0-1-1 0 0,1 1 1 0 0,-1-1 0 0 0,0 1 0 0 0,1 0 0 0 0,-1 0-1 0 0,0-1 1 0 0,1 1 0 0 0,-1 0 0 0 0,0 0 0 0 0,1 0 0 0 0,-1 0-1 0 0,0 0 1 0 0,0 0 5 0 0,1 0-1 0 0,0 0 0 0 0,0 0 0 0 0,-1 0 0 0 0,1 0 0 0 0,0 0 0 0 0,0 0 0 0 0,0 0 0 0 0,0 0 0 0 0,0 0 0 0 0,0 0 0 0 0,0 0 0 0 0,0 0-1 0 0,0 0 1 0 0,0 0 0 0 0,-1 0 0 0 0,1 0 0 0 0,0 0 0 0 0,0 0 0 0 0,0 0 0 0 0,0 0 0 0 0,0 0 0 0 0,0 0 0 0 0,0 0 0 0 0,0 0 0 0 0,0 0 0 0 0,0-1 0 0 0,0 1 0 0 0,0 0 0 0 0,-1 0 0 0 0,1 0 0 0 0,0 0-1 0 0,0 0 1 0 0,0 0 0 0 0,0 0 0 0 0,0 0 0 0 0,0 0 0 0 0,0 0 0 0 0,0 0 0 0 0,0 0 0 0 0,0 0 0 0 0,0-1 0 0 0,0 1 0 0 0,0 0 0 0 0,0 0 0 0 0,0 0 0 0 0,0 0 0 0 0,0 0 0 0 0,0 0 0 0 0,0 0 0 0 0,0 0-1 0 0,0 0 1 0 0,0 0 0 0 0,0-1 0 0 0,0 1 0 0 0,0 0 0 0 0,0 0 0 0 0,0 0 1 0 0,0-10-53 0 0,0 7-160 0 0,0 3-42 0 0,0 0 6 0 0,0 0 88 0 0,0 0 19 0 0,0 0-46 0 0,0 0-157 0 0,0 0-294 0 0,0 0-22 0 0,0 0-3 0 0</inkml:trace>
  <inkml:trace contextRef="#ctx0" brushRef="#br0" timeOffset="20345.76">11817 1641 8640 0 0,'0'0'197'0'0,"0"0"24"0"0,3 0 17 0 0,3 0-84 0 0,-2 0-20 0 0,-2 0 40 0 0,-1 0 141 0 0,-1 0 262 0 0,0 0 21 0 0,0-2-36 0 0,0-5-317 0 0,0 6-217 0 0,1 1-1 0 0,-1-1 1 0 0,0 0 0 0 0,0 1 0 0 0,0-1-1 0 0,0 0 1 0 0,0 1 0 0 0,0-1-1 0 0,0 0 1 0 0,0 0 0 0 0,0 1 0 0 0,0-1-1 0 0,0 0 1 0 0,0 1 0 0 0,0-1-1 0 0,-1 0 1 0 0,1 1 0 0 0,0-1 0 0 0,0 0-1 0 0,-1 1 1 0 0,1-1 0 0 0,-1 0-1 0 0,1 1 1 0 0,0-1 0 0 0,-1 1 0 0 0,1-1-1 0 0,-1 1 1 0 0,1-1 0 0 0,-1 1-1 0 0,0-1 1 0 0,1 1 0 0 0,-1 0 0 0 0,1-1-1 0 0,-1 1 1 0 0,0 0 0 0 0,1-1-1 0 0,-1 1 1 0 0,0 0 0 0 0,1 0 0 0 0,-1 0-1 0 0,0 0 1 0 0,0-1 0 0 0,1 1-1 0 0,-1 0 1 0 0,0 0 0 0 0,1 0-1 0 0,-1 1 1 0 0,0-1 0 0 0,0 0-28 0 0,-10 0 180 0 0,-14 0 90 0 0,4-3-111 0 0,7-3-32 0 0,13 5-108 0 0,0 0 1 0 0,-1 0-1 0 0,1 0 0 0 0,-1 1 0 0 0,1-1 1 0 0,-1 1-1 0 0,1-1 0 0 0,-1 1 1 0 0,1 0-1 0 0,-1-1 0 0 0,1 1 0 0 0,-1 0 1 0 0,0 0-20 0 0,-26 0 253 0 0,0 0-89 0 0,-60 0 117 0 0,82 0-269 0 0,1 1 0 0 0,-1 0 0 0 0,0 0 0 0 0,1 1 0 0 0,-4 1-12 0 0,4-1 14 0 0,-1-1-1 0 0,1 1 0 0 0,-1-1 0 0 0,0 0 0 0 0,-3 0-13 0 0,-7-1 55 0 0,-34 0-30 0 0,35 0-25 0 0,14 0 0 0 0,0 0 0 0 0,0 0 0 0 0,0 0 0 0 0,0 0 0 0 0,1 0 0 0 0,-1 0 0 0 0,0 0 0 0 0,0-1 0 0 0,0 1 0 0 0,0 0 0 0 0,1 0 0 0 0,-1-1 0 0 0,0 1 0 0 0,0-1 0 0 0,0 0 0 0 0,1 1 0 0 0,-1-1 0 0 0,1 0 0 0 0,0 0 0 0 0,-1 0 0 0 0,1 1 0 0 0,0-1 0 0 0,0 0 0 0 0,0 0 0 0 0,0 0 0 0 0,0 0 0 0 0,0 0 0 0 0,0 1 0 0 0,0-2 0 0 0,3-14 0 0 0,12-15 0 0 0,1-1 0 0 0,-3 16 0 0 0,0 4 0 0 0,-8 8 0 0 0,0-1 0 0 0,0 1 0 0 0,-1-1 0 0 0,0 0 0 0 0,0 0 0 0 0,1-2 0 0 0,-2 0 0 0 0,-2 4 0 0 0,1 0 0 0 0,-1 1 0 0 0,0-1 0 0 0,1 0 0 0 0,-1 1 0 0 0,1-1 0 0 0,0 1 0 0 0,0-1 0 0 0,0 1 0 0 0,0 0 0 0 0,0 0 0 0 0,1 0 0 0 0,-1 0 0 0 0,1 0 0 0 0,0 0 0 0 0,2 0 0 0 0,-4 2 0 0 0,-1-1 1 0 0,1 1-1 0 0,0 0 0 0 0,-1 0 0 0 0,1-1 0 0 0,-1 1 1 0 0,1-1-1 0 0,0 1 0 0 0,-1 0 0 0 0,1-1 0 0 0,-1 1 1 0 0,1-1-1 0 0,-1 1 0 0 0,0-1 0 0 0,1 1 1 0 0,-1-1-1 0 0,1 0 0 0 0,-1 1 0 0 0,0-1 0 0 0,1 0 1 0 0,-1 1-1 0 0,0-1 0 0 0,2-4 7 0 0,14-24 66 0 0,-5 24-20 0 0,-9 2-27 0 0,0-1-32 0 0,0 0 5 0 0,1 3 51 0 0,1 0 50 0 0,1 1 71 0 0,-5-3-116 0 0,0 2-54 0 0,0 1 0 0 0,0-1 0 0 0,0 1 0 0 0,0-1 0 0 0,0 0 0 0 0,0 1 0 0 0,0-1 0 0 0,1 1 0 0 0,-1-1 0 0 0,0 1 0 0 0,0-1 0 0 0,0 1 0 0 0,1-1 0 0 0,-1 1 0 0 0,0-1 0 0 0,1 1-1 0 0,-1-1 0 0 0,4-1 33 0 0,0 1 34 0 0,1 1 52 0 0,-5 2-53 0 0,0-1-61 0 0,0 0-1 0 0,0-1 1 0 0,0 1 0 0 0,0-1-1 0 0,0 1 1 0 0,0-1-1 0 0,1 1 1 0 0,-1 0-1 0 0,0-1 1 0 0,0 1 0 0 0,0-1-1 0 0,1 1 1 0 0,-1-1-1 0 0,0 1 1 0 0,1-1 0 0 0,-1 1-1 0 0,1-1 1 0 0,-1 0-1 0 0,0 1 1 0 0,1-1-1 0 0,-1 1 1 0 0,1-1 0 0 0,-1 0-1 0 0,1 1-4 0 0,0-1 5 0 0,-1 1 0 0 0,1-1 0 0 0,0 1 1 0 0,-1-1-1 0 0,1 1 0 0 0,-1-1 0 0 0,1 1 0 0 0,-1-1 0 0 0,1 1 0 0 0,-1-1 0 0 0,0 1 0 0 0,1 0 0 0 0,-1-1 1 0 0,0 1-1 0 0,1 0 0 0 0,-1 0 0 0 0,0-1 0 0 0,0 1 0 0 0,1 0 0 0 0,-1-1 0 0 0,0 1 0 0 0,0 0 0 0 0,0 0 0 0 0,0-1 1 0 0,0 1-6 0 0,0 6 37 0 0,-1-4-20 0 0,1-1 0 0 0,0 0 1 0 0,0 0-1 0 0,0 0 0 0 0,0 0 1 0 0,1 1-1 0 0,-1-1 0 0 0,1 0 1 0 0,-1 0-1 0 0,1 1-17 0 0,10 15 141 0 0,-6 9 3 0 0,2-12-23 0 0,2 6 97 0 0,-5-10-143 0 0,0 2 35 0 0,8 20 190 0 0,-6-13-157 0 0,-2-3-9 0 0,-2-9-62 0 0,0 0 1 0 0,0-1 0 0 0,0 0 0 0 0,1 1-1 0 0,1 0-72 0 0,1 6 145 0 0,1 0 0 0 0,-2 0-1 0 0,0 0 1 0 0,-1 1-1 0 0,0 1-144 0 0,6 23 341 0 0,1-7-61 0 0,-4-1-8 0 0,4 1-33 0 0,-5-3-14 0 0,6-8-1 0 0,-6 5-6 0 0,6-5-30 0 0,-6 5-18 0 0,1-13-59 0 0,-5-11-95 0 0,0-1 1 0 0,0 1-1 0 0,0-1 1 0 0,-1 0-1 0 0,1 1 1 0 0,-1-1 0 0 0,1 1-1 0 0,-1-1 1 0 0,0 1-1 0 0,1 0 1 0 0,-1-1-1 0 0,0 1 1 0 0,0-1-17 0 0,0 3-131 0 0,0-1 104 0 0,0 1 88 0 0,0 6 322 0 0,0-5-270 0 0,0-1-112 0 0,0-2-51 0 0,0 0-41 0 0,0-1-29 0 0,0 1-41 0 0,0 0-46 0 0,0 0-49 0 0,0-1-52 0 0,0 1-58 0 0,0 0-61 0 0,0 0-65 0 0,0-2 12 0 0,0 0-71 0 0,0 0-64 0 0,0 0-54 0 0,0 0-196 0 0,0 0-54 0 0,0 0-237 0 0,0 0-636 0 0</inkml:trace>
  <inkml:trace contextRef="#ctx0" brushRef="#br0" timeOffset="18334.27">9403 1436 7256 0 0,'0'0'165'0'0,"-2"0"22"0"0,-41 0 151 0 0,28 0-276 0 0,6-1-16 0 0,1-1 80 0 0,2 0 63 0 0,0-2 45 0 0,4 3-141 0 0,0 0 0 0 0,0 0 0 0 0,1 1 0 0 0,-1-1 0 0 0,0 0 1 0 0,0 1-1 0 0,0-1 0 0 0,0 1 0 0 0,-1-1-93 0 0,-6 1 240 0 0,-2 3-56 0 0,1 2 78 0 0,-8 1 132 0 0,-1-4-53 0 0,10-2-226 0 0,-12-1 112 0 0,6 5 23 0 0,-3 6 17 0 0,-8-4-62 0 0,19-3-84 0 0,0 0 0 0 0,0 0 0 0 0,-6 5-121 0 0,-3 1 156 0 0,4-4-103 0 0,10-4-47 0 0,0 0-1 0 0,1-1 1 0 0,-1 1 0 0 0,0 0 0 0 0,1 0-1 0 0,-1 0 1 0 0,1 0 0 0 0,0 0-1 0 0,-1 0 1 0 0,0 1-6 0 0,-2 3 20 0 0,1 1 0 0 0,-1-1 0 0 0,1 1 1 0 0,0 0-1 0 0,0 0-20 0 0,-1 0 29 0 0,-6 14 4 0 0,10-20-33 0 0,0 1 0 0 0,0 0 0 0 0,-1 0 0 0 0,1-1 0 0 0,0 1 0 0 0,0 0 0 0 0,0 0 0 0 0,0-1 0 0 0,0 1 0 0 0,0 0 0 0 0,0 0 1 0 0,0 0-1 0 0,0-1 0 0 0,0 1 0 0 0,1 0 0 0 0,-1 0 0 0 0,0-1 0 0 0,0 1 0 0 0,1 0 0 0 0,-1-1 0 0 0,0 1 0 0 0,1 0 0 0 0,-1-1 1 0 0,1 1-1 0 0,-1 0 0 0 0,11 4-14 0 0,-6 8-39 0 0,8 3 40 0 0,6 0 13 0 0,23 13 65 0 0,23 18 135 0 0,-36-26-49 0 0,-16-7-67 0 0,-10-10-54 0 0,1-1-1 0 0,-1 1 1 0 0,1-1 0 0 0,0 1-1 0 0,0-1 1 0 0,0 0-1 0 0,0-1 1 0 0,3 3-30 0 0,16 7 133 0 0,22 21 102 0 0,-23-16-82 0 0,1-1 79 0 0,-11-8-144 0 0,-1 1 37 0 0,27 23 373 0 0,-22-17-325 0 0,-13-12-121 0 0,-1 1 0 0 0,1-1 0 0 0,0 1 1 0 0,-1 0-1 0 0,2 4-52 0 0,8 10 198 0 0,-10-15-81 0 0,-5 12 69 0 0,-7-1-78 0 0,-14 11-18 0 0,14-16-59 0 0,8-7-26 0 0,0 0-1 0 0,-1-1 1 0 0,1 1 0 0 0,0-1-1 0 0,-1 0 1 0 0,1 1 0 0 0,0-1-1 0 0,-1 0 1 0 0,0 0 0 0 0,1 0-1 0 0,-1-1 1 0 0,0 1 0 0 0,1-1-1 0 0,-2 1-4 0 0,-19 0-37 0 0,11-2-29 0 0,0 1-43 0 0,-2-1-78 0 0,0 1-80 0 0,8 0 168 0 0,-6 0-70 0 0,8 0 75 0 0,-1-1-36 0 0,2 1-15 0 0,0-1-40 0 0,-1 1-45 0 0,1-1-54 0 0,0 0 4 0 0,1 0-46 0 0,-1-1-48 0 0,0 1-51 0 0,1-1-57 0 0,-1 0-58 0 0,1 0-64 0 0,-1 0-67 0 0,-1-2-547 0 0,-1-1-38 0 0,-1-2-740 0 0</inkml:trace>
  <inkml:trace contextRef="#ctx0" brushRef="#br0" timeOffset="18666.55">9151 1326 7688 0 0,'0'0'166'0'0,"0"0"29"0"0,0 0 14 0 0,0 0 34 0 0,2 2 90 0 0,5 7-118 0 0,-3 0 55 0 0,-1 21 359 0 0,-4-22-498 0 0,0 14 139 0 0,3-15-136 0 0,0 0 39 0 0,7 11 155 0 0,-8-14-274 0 0,0-1 0 0 0,-1 0 0 0 0,1 0 0 0 0,0 1-1 0 0,-1-1 1 0 0,0 1 0 0 0,0 2-54 0 0,2 9 169 0 0,3 6 145 0 0,2 4 73 0 0,-5-7-178 0 0,-1-12-120 0 0,-1 1 0 0 0,1 0 0 0 0,0 0 0 0 0,1-1 0 0 0,0 1 0 0 0,0-1-89 0 0,2 11 176 0 0,2 14 170 0 0,-5-24-277 0 0,6 22 209 0 0,-5-20-161 0 0,-1 0 0 0 0,0 0 0 0 0,0 7-117 0 0,0 3 143 0 0,1-1 35 0 0,10 36 467 0 0,-4-19-241 0 0,-3-11-177 0 0,-3-3-78 0 0,-1 0-51 0 0,-1-13-71 0 0,0 2 15 0 0,0-1 1 0 0,0 1-1 0 0,1-1 0 0 0,0 0 0 0 0,0 1 0 0 0,1-1 0 0 0,0 0 1 0 0,1 0-1 0 0,3 7-42 0 0,-3-11 31 0 0,-1 0 1 0 0,0 0-1 0 0,0 1 1 0 0,0-1-1 0 0,-1 0 1 0 0,0 1-1 0 0,0 0 1 0 0,0-1-1 0 0,0 1 0 0 0,-1 3-31 0 0,0-7 16 0 0,-1 1-1 0 0,1-1 1 0 0,0 1-1 0 0,0-1 1 0 0,1 1-1 0 0,-1-1 1 0 0,1 0-1 0 0,-1 1 1 0 0,1-1-1 0 0,-1 1 1 0 0,1-1-1 0 0,0 0 1 0 0,0 0-1 0 0,1 0 0 0 0,-1 0 1 0 0,0 1-1 0 0,1-1 1 0 0,-1-1-1 0 0,1 1 1 0 0,0 0-16 0 0,5 7 63 0 0,-1 4-14 0 0,-4 2 24 0 0,-2-2 32 0 0,2-4-49 0 0,5 3-23 0 0,-2-4-18 0 0,-3 5 65 0 0,-2-8-14 0 0,0 0-31 0 0,3 1-40 0 0,3-3-30 0 0,-2-3-94 0 0,-2 0 12 0 0,-2 0-33 0 0,1-1-122 0 0,-1-1-39 0 0,0 2 144 0 0,0 0 72 0 0,0-1 36 0 0,-1-4-89 0 0,1 3 3 0 0,0 0-76 0 0,0 1 68 0 0,1 0-36 0 0,-1 0-37 0 0,1 0-42 0 0,0 0-45 0 0,0 0-50 0 0,12-12-851 0 0</inkml:trace>
  <inkml:trace contextRef="#ctx0" brushRef="#br0" timeOffset="-14220.75">6327 711 5120 0 0,'0'0'116'0'0,"0"0"17"0"0,0 0 10 0 0,3-3-23 0 0,10-11 44 0 0,-7 7-46 0 0,-1 4 84 0 0,-1 1-64 0 0,10-4 524 0 0,-9-4 30 0 0,8 5-24 0 0,-9 2-584 0 0,1 0 67 0 0,4-5 212 0 0,10-13 633 0 0,-14 15-759 0 0,-2 2-79 0 0,1-7 49 0 0,1 3-65 0 0,4-5 17 0 0,-3 7-65 0 0,9-9 183 0 0,-10 8-184 0 0,-1-1-41 0 0,-2 0-80 0 0,0 2 103 0 0,9-4 42 0 0,-9 7-4 0 0,-2 3-7 0 0,-2-2-20 0 0,-9-12-79 0 0,8 8-27 0 0,3 5 19 0 0,0 1 0 0 0,0-1-1 0 0,0 1 1 0 0,0 0-1 0 0,-1-1 1 0 0,1 1 0 0 0,0-1-1 0 0,0 1 1 0 0,0-1-1 0 0,-1 1 1 0 0,1 0-1 0 0,0-1 1 0 0,-1 1 0 0 0,1 0-1 0 0,0-1 1 0 0,-1 1-1 0 0,1 0 1 0 0,0-1-1 0 0,-1 1 1 0 0,1 0 0 0 0,-1 0-1 0 0,1-1 1 0 0,0 1-1 0 0,-1 0 1 0 0,1 0 0 0 0,-1 0-1 0 0,1 0 1 0 0,-1 0-1 0 0,1 0 1 0 0,-1-1-1 0 0,1 1 1 0 0,-1 0 0 0 0,1 0-1 0 0,0 0 1 0 0,-1 1-1 0 0,0-1 2 0 0,-4-3-69 0 0,4 2 68 0 0,0 0 0 0 0,-1-1 0 0 0,1 1 1 0 0,-1 0-1 0 0,1 0 0 0 0,-1 1 0 0 0,1-1 0 0 0,-1 0 0 0 0,0 0 1 0 0,1 1-1 0 0,-1-1 0 0 0,0 1 0 0 0,-1-1 1 0 0,-18 0 74 0 0,20 1-74 0 0,1 0 1 0 0,-1 0-1 0 0,1 0 1 0 0,-1 0-1 0 0,1 0 1 0 0,-1 0-1 0 0,1 0 1 0 0,-1 0-1 0 0,1 0 1 0 0,-1 0-1 0 0,1 0 1 0 0,-1 0-1 0 0,1 0 1 0 0,-1 0-1 0 0,1-1 1 0 0,-1 1-1 0 0,1 0 1 0 0,-1 0-1 0 0,1 0 1 0 0,0-1-1 0 0,-1 1 1 0 0,1 0-1 0 0,-1-1 1 0 0,1 1-1 0 0,0 0 1 0 0,-1-1-1 0 0,1 1 1 0 0,0-1-1 0 0,-1 1 1 0 0,1 0-1 0 0,0-1 1 0 0,0 0-1 0 0,-5-5 0 0 0,5 6-1 0 0,0-1 1 0 0,0 1 0 0 0,0 0 0 0 0,-1 0-1 0 0,1 0 1 0 0,0-1 0 0 0,0 1 0 0 0,0 0 0 0 0,0 0-1 0 0,-1 0 1 0 0,1 0 0 0 0,0 0 0 0 0,0-1-1 0 0,-1 1 1 0 0,1 0 0 0 0,0 0 0 0 0,0 0-1 0 0,0 0 1 0 0,-1 0 0 0 0,1 0 0 0 0,0 0-1 0 0,0 0 1 0 0,-1 0 0 0 0,1 0 0 0 0,0 0 0 0 0,0 0-1 0 0,-1 0 1 0 0,1 0 0 0 0,0 0 0 0 0,0 0-1 0 0,-1 0 1 0 0,1 0 0 0 0,0 1 0 0 0,0-1-1 0 0,-1 0 1 0 0,-3 7-47 0 0,0-2-11 0 0,4-4 52 0 0,-1-1 0 0 0,0 0 0 0 0,0 1 0 0 0,0-1 0 0 0,1 0 0 0 0,-1 1 0 0 0,0-1-1 0 0,0 0 1 0 0,0 0 0 0 0,0 0 0 0 0,1 0 0 0 0,-1 0 0 0 0,0 0 0 0 0,-1 0 6 0 0,1 0-5 0 0,1 0-1 0 0,-1 0 1 0 0,0 0 0 0 0,0 0 0 0 0,0 0-1 0 0,0 0 1 0 0,0 0 0 0 0,1 0 0 0 0,-1 0 0 0 0,0 1-1 0 0,0-1 1 0 0,0 0 0 0 0,0 1 0 0 0,0-1 5 0 0,-4 11-72 0 0,-6-4 3 0 0,10-7 65 0 0,0 0 0 0 0,0 1 0 0 0,-1-1 0 0 0,1 1 0 0 0,0-1 0 0 0,1 1 0 0 0,-1 0 0 0 0,0-1 0 0 0,0 1 0 0 0,0 0 0 0 0,0 0 1 0 0,0-1-1 0 0,1 1 0 0 0,-1 0 0 0 0,0 0 0 0 0,1 0 4 0 0,-16 31-66 0 0,14-27 59 0 0,1-1-1 0 0,0 1 1 0 0,1 0-1 0 0,-1-1 1 0 0,1 1 0 0 0,0 0-1 0 0,0 0 1 0 0,0 0-1 0 0,1 2 8 0 0,0 3-7 0 0,-1-7 9 0 0,0 0 0 0 0,-1 0 1 0 0,1 0-1 0 0,-1 0 0 0 0,1 0 1 0 0,-1-1-1 0 0,0 1 0 0 0,0 0 0 0 0,0 0 1 0 0,-2 1-3 0 0,3-3 3 0 0,-1 0 0 0 0,0 1 1 0 0,0-1-1 0 0,1 1 0 0 0,-1-1 1 0 0,1 0-1 0 0,-1 1 1 0 0,1 0-1 0 0,0-1 0 0 0,-1 1 1 0 0,1-1-1 0 0,0 1 0 0 0,0-1 1 0 0,0 1-1 0 0,0-1 0 0 0,1 1 1 0 0,-1 0-1 0 0,0-1 0 0 0,1 2-3 0 0,5 12 73 0 0,-5-12-52 0 0,0 1 0 0 0,0-1 0 0 0,0 0 0 0 0,0 1 0 0 0,0-1 0 0 0,-1 0 1 0 0,1 1-1 0 0,-1 1-21 0 0,2 13 114 0 0,5 1-25 0 0,-3-9-36 0 0,17 43 331 0 0,-20-50-367 0 0,0 0 0 0 0,1 1 0 0 0,-1-1 0 0 0,1 0 0 0 0,-1 0 0 0 0,1 0 0 0 0,0 0 0 0 0,0-1 0 0 0,0 1 0 0 0,1 0 0 0 0,-1-1 0 0 0,1 0 0 0 0,-1 1 0 0 0,1-1-17 0 0,2 0 29 0 0,-4-2-22 0 0,-1 1 0 0 0,1-1 0 0 0,0 0 0 0 0,-1 1 0 0 0,1-1 0 0 0,0 0 0 0 0,-1 1-1 0 0,1-1 1 0 0,-1 1 0 0 0,1-1 0 0 0,-1 0 0 0 0,1 1 0 0 0,-1 0 0 0 0,1-1 0 0 0,-1 1 0 0 0,0-1 0 0 0,1 1 0 0 0,-1-1 0 0 0,0 1 0 0 0,1 0 0 0 0,-1-1 0 0 0,0 1-7 0 0,3 4 28 0 0,-1-2-7 0 0,1 0 1 0 0,0 0-1 0 0,0-1 0 0 0,0 1 1 0 0,0-1-1 0 0,1 0 1 0 0,-1 0-1 0 0,0 0 1 0 0,1-1-1 0 0,3 2-21 0 0,-1 0 26 0 0,26 2 103 0 0,-24 0-96 0 0,-7-4-25 0 0,1 0 0 0 0,-1 0 0 0 0,1 0 0 0 0,-1 0-1 0 0,1-1 1 0 0,-1 1 0 0 0,1 0 0 0 0,-1-1 0 0 0,1 1-1 0 0,0-1 1 0 0,-1 0 0 0 0,1 0 0 0 0,0 1 0 0 0,-1-1-8 0 0,6 0 32 0 0,-4 0-22 0 0,-1 0 0 0 0,0 0 0 0 0,0 0 0 0 0,0 0 0 0 0,0 0 0 0 0,1 0 0 0 0,-1-1 0 0 0,0 1 0 0 0,0-1 0 0 0,1 0-10 0 0,15-7-7 0 0,-15 7-8 0 0,0 0 1 0 0,0 0-1 0 0,0 0 0 0 0,0 1 0 0 0,0-1 0 0 0,0 1 0 0 0,3 0 15 0 0,-4 0-12 0 0,0 0 1 0 0,-1 0-1 0 0,1-1 0 0 0,0 1 1 0 0,0-1-1 0 0,0 1 0 0 0,0-1 1 0 0,0 1-1 0 0,-1-1 1 0 0,1 0-1 0 0,0 0 0 0 0,0 0 1 0 0,-1 0-1 0 0,1 0 0 0 0,0-1 12 0 0,12-12-153 0 0,-3 3 1 0 0,0 2-39 0 0,-8 8 171 0 0,0-1-45 0 0,-1 1-42 0 0,1 0-39 0 0,0 0-100 0 0,-1 0-57 0 0,1 0-53 0 0,-1-1-47 0 0,1 1-42 0 0,-1-1-37 0 0,4-3-573 0 0,1-2-477 0 0,2-2-706 0 0</inkml:trace>
  <inkml:trace contextRef="#ctx0" brushRef="#br0" timeOffset="-13889.05">6848 411 6704 0 0,'0'0'149'0'0,"2"2"23"0"0,2 2-94 0 0,-3-4-67 0 0,-1 0 1 0 0,1 1-1 0 0,-1-1 1 0 0,1 1-1 0 0,-1-1 1 0 0,1 1-1 0 0,-1-1 1 0 0,0 1 0 0 0,1-1-1 0 0,-1 1 1 0 0,0-1-1 0 0,1 1 1 0 0,-1-1-1 0 0,0 1 1 0 0,0-1-1 0 0,1 1 1 0 0,-1 0-12 0 0,2 11 72 0 0,-2 8-43 0 0,3-5 14 0 0,3-2 91 0 0,-1-3 8 0 0,0 2 44 0 0,-2-3-31 0 0,1 4 151 0 0,9 22 549 0 0,-9-26-647 0 0,1-1-65 0 0,1 2 89 0 0,-2-1-33 0 0,0 6 130 0 0,0-2-101 0 0,7 8 252 0 0,-8-8-253 0 0,2 2 99 0 0,5 4 79 0 0,2 5 12 0 0,-9-14-205 0 0,-2 1 105 0 0,-1-4-107 0 0,2 0-33 0 0,4 3 97 0 0,-1-2-98 0 0,1 4 123 0 0,0-1-65 0 0,-2-3-68 0 0,-1 4 82 0 0,-3 4 194 0 0,1-2 19 0 0,2-10-296 0 0,5-3-71 0 0,-5-1 142 0 0,-3 0-10 0 0,0 0-3 0 0,0 0-8 0 0,0 0-39 0 0,0 0-16 0 0,0 0-7 0 0,0 0 6 0 0,0 0 26 0 0,3 0 9 0 0,-3 1-187 0 0,0-1-1 0 0,1 0 1 0 0,-1 0 0 0 0,1 0-1 0 0,-1 0 1 0 0,0 0 0 0 0,1 0 0 0 0,-1 0-1 0 0,1 0 1 0 0,-1 0 0 0 0,0 0 0 0 0,1 0-1 0 0,-1 0 1 0 0,1 0 0 0 0,-1-1 0 0 0,0 1-1 0 0,1 0 1 0 0,-1 0 0 0 0,0 0-1 0 0,1 0 1 0 0,-1-1 0 0 0,0 1 0 0 0,1 0-1 0 0,-1 0 1 0 0,0-1 0 0 0,1 1 0 0 0,-1 0-1 0 0,0-1 1 0 0,0 1 0 0 0,1 0-1 0 0,-1-1 1 0 0,0 1 0 0 0,0 0 0 0 0,0-1-7 0 0,-4-12 150 0 0,1 6-120 0 0,1 1-41 0 0,7-6 11 0 0,-4 11 0 0 0,-1-1 0 0 0,1 0 0 0 0,0 1 0 0 0,-1-1 0 0 0,1 0 0 0 0,0 1 0 0 0,-1-1 0 0 0,0 0 0 0 0,1 0 0 0 0,-1-1 0 0 0,0-26 8 0 0,0-40 82 0 0,0 57-84 0 0,2-10-45 0 0,7-10-106 0 0,-2 7 41 0 0,-4 16 87 0 0,0-2-48 0 0,2-2-57 0 0,2-7-106 0 0,-1 5 43 0 0,-3 7 89 0 0,6-15-324 0 0,-7 17 288 0 0,1 1-1 0 0,0 0 1 0 0,1-1 0 0 0,-1 1-1 0 0,1 1 1 0 0,2-3 132 0 0,7-1-611 0 0,-8-5-18 0 0,0 5 388 0 0,2 1-86 0 0,3 0-151 0 0,5-2-335 0 0,-1 1 7 0 0,-7 3 327 0 0,-4 2-377 0 0</inkml:trace>
  <inkml:trace contextRef="#ctx0" brushRef="#br0" timeOffset="-13488.97">7447 663 6336 0 0,'0'13'141'0'0,"0"-10"23"0"0,0-3 11 0 0,0 3-29 0 0,0-3-144 0 0,0 1 0 0 0,0 0 0 0 0,0-1 0 0 0,0 1 0 0 0,0 0 0 0 0,0-1 0 0 0,0 1 0 0 0,1 0 0 0 0,-1-1 0 0 0,0 1 0 0 0,0 0 0 0 0,1-1 0 0 0,-1 1 0 0 0,0-1 0 0 0,1 1-2 0 0,5 4 47 0 0,-1-2 86 0 0,-3 5 95 0 0,-2-5 212 0 0,2-3 9 0 0,3 0-263 0 0,1 0 83 0 0,1 0 48 0 0,12 0 485 0 0,-8 0-377 0 0,-11 0-412 0 0,1 0 1 0 0,-1 0-1 0 0,0 0 1 0 0,1 0-1 0 0,-1 0 0 0 0,1 0 1 0 0,-1 0-1 0 0,1-1 1 0 0,-1 1-1 0 0,0 0 1 0 0,1 0-1 0 0,-1 0 1 0 0,1 0-1 0 0,-1 0 0 0 0,0-1 1 0 0,1 1-1 0 0,-1 0 1 0 0,0 0-1 0 0,1 0 1 0 0,-1-1-1 0 0,0 1 1 0 0,1 0-1 0 0,-1-1 1 0 0,0 1-1 0 0,0 0 0 0 0,1-1 1 0 0,-1 1-1 0 0,0 0 1 0 0,0-1-1 0 0,1 1 1 0 0,-1-1-14 0 0,5-6 223 0 0,6 1 79 0 0,-10 6-281 0 0,0-1 0 0 0,0 1-1 0 0,0-1 1 0 0,0 1-1 0 0,0-1 1 0 0,0 0-1 0 0,0 1 1 0 0,0-1 0 0 0,0 0-1 0 0,-1 1 1 0 0,1-1-1 0 0,0 0 1 0 0,0 0-1 0 0,-1 0 1 0 0,1 0 0 0 0,0 0-21 0 0,-1-1 73 0 0,1-2-36 0 0,-1 0 9 0 0,0 1 47 0 0,2 0 53 0 0,0 1 83 0 0,9-12 52 0 0,-6 1-129 0 0,1 9-89 0 0,-5 4-59 0 0,-1-1-1 0 0,1 1 1 0 0,-1 0-1 0 0,1 0 1 0 0,-1-1-1 0 0,0 1 1 0 0,1 0-1 0 0,-1-1 1 0 0,0 1-1 0 0,1 0 1 0 0,-1-1-1 0 0,0 1 1 0 0,1-1-1 0 0,-1 1 0 0 0,0 0 1 0 0,0-1-1 0 0,1 1 1 0 0,-1-1-1 0 0,0 1 1 0 0,0-1-1 0 0,0 1 1 0 0,0-1-1 0 0,0 1 1 0 0,0-1-1 0 0,0 1 1 0 0,0-1-1 0 0,0 1 1 0 0,0-1-1 0 0,0 1 1 0 0,0-1-1 0 0,0 1 1 0 0,0-1-4 0 0,-1-8 41 0 0,2-1-9 0 0,12-18-15 0 0,-10 12 26 0 0,-6 0-32 0 0,-2 8-11 0 0,4 7 0 0 0,0-1 0 0 0,0 1 0 0 0,1-1 0 0 0,-1 1 0 0 0,0-1 0 0 0,1 1 0 0 0,-1-1 0 0 0,0 1 0 0 0,1-1 0 0 0,0 0 0 0 0,-1 1 0 0 0,1-1 0 0 0,0 0 0 0 0,0 0 0 0 0,0 2 0 0 0,0-1 0 0 0,0 0 0 0 0,0 0 0 0 0,0 0 0 0 0,0 0 0 0 0,0 0 0 0 0,0 1 0 0 0,0-1 0 0 0,-1 0 0 0 0,1 0 0 0 0,0 0 0 0 0,0 0 0 0 0,-1 1 0 0 0,0-2 0 0 0,1 2 0 0 0,-1-1 0 0 0,0 1 0 0 0,0 0 0 0 0,0-1 0 0 0,1 1 0 0 0,-1 0 0 0 0,0 0 0 0 0,0 0 0 0 0,0 0 0 0 0,0-1 0 0 0,1 1 0 0 0,-1 0 0 0 0,0 0 0 0 0,-1 1 0 0 0,1-1 0 0 0,1 0 0 0 0,-1 0 0 0 0,0 0 0 0 0,0 0 0 0 0,0 0 0 0 0,0 0 0 0 0,0-1 0 0 0,1 1 0 0 0,-1 0 0 0 0,0 0 0 0 0,0-1 0 0 0,0 1 0 0 0,1 0 0 0 0,-2-1 0 0 0,-1-4 0 0 0,-2-2 0 0 0,5 6 0 0 0,0 1 0 0 0,-1 0 0 0 0,1 0 0 0 0,0 0 0 0 0,0 0 0 0 0,-1 0 0 0 0,1 0 0 0 0,0 0 0 0 0,0 0 0 0 0,0 0 0 0 0,-1 0 0 0 0,1 0 0 0 0,0 0 0 0 0,0 0 0 0 0,-1 0 0 0 0,1 0 0 0 0,0 0 0 0 0,0 0 0 0 0,-1 0 0 0 0,1 0 0 0 0,0 0 0 0 0,0 0 0 0 0,0 0 0 0 0,-1 0 0 0 0,1 1 0 0 0,0-1 0 0 0,0 0 0 0 0,0 0 0 0 0,-1 0 0 0 0,1 0 0 0 0,0 1 0 0 0,0-1 0 0 0,0 0 0 0 0,0 0 0 0 0,-1 0 0 0 0,-4 11-15 0 0,-8-6-54 0 0,8-1 36 0 0,-1 0 0 0 0,1 0 1 0 0,1 0-1 0 0,-1 0 1 0 0,1 1-1 0 0,-2 1 33 0 0,-6 11 0 0 0,2 4 1 0 0,1 2-13 0 0,5-15-8 0 0,-8 18-13 0 0,8-15 33 0 0,2-8 0 0 0,1 0 0 0 0,0 0 0 0 0,0 0 0 0 0,0 0 0 0 0,0 1 0 0 0,0-1 0 0 0,1 0 0 0 0,0 1 0 0 0,-1 1 0 0 0,1-1 7 0 0,-1-1 1 0 0,1 1 0 0 0,-1-1-1 0 0,0 1 1 0 0,0-1-1 0 0,0 1 1 0 0,-1-1 0 0 0,0 1-8 0 0,-5 19 106 0 0,6-21-95 0 0,1-1 1 0 0,0 1-1 0 0,0-1 1 0 0,0 1-1 0 0,0 0 1 0 0,0-1-1 0 0,0 1 1 0 0,1 0-1 0 0,-1-1 1 0 0,1 1-1 0 0,-1-1 1 0 0,1 1-1 0 0,-1-1 1 0 0,1 1-12 0 0,4 6 50 0 0,-4-7-38 0 0,0 1-1 0 0,0-1 1 0 0,0 1 0 0 0,-1-1 0 0 0,1 1 0 0 0,0-1 0 0 0,-1 1-1 0 0,1-1 1 0 0,-1 1 0 0 0,1 0 0 0 0,-1-1 0 0 0,0 1 0 0 0,0 0 0 0 0,0 0-12 0 0,0-1 12 0 0,0 1 0 0 0,1 0 0 0 0,-1-1 0 0 0,0 1 0 0 0,1 0 1 0 0,-1-1-1 0 0,1 1 0 0 0,-1-1 0 0 0,1 1 0 0 0,0-1 0 0 0,0 1 0 0 0,-1-1 1 0 0,1 1-1 0 0,1-1-12 0 0,2 7 54 0 0,2 5 52 0 0,4-7-22 0 0,-5 4-10 0 0,24 6 68 0 0,-15-13-101 0 0,9-3 80 0 0,-12-1-68 0 0,-5 2-42 0 0,1-1-1 0 0,-1-1 1 0 0,1 1 0 0 0,-1-1-1 0 0,0 0 1 0 0,1-1 0 0 0,-1 0 0 0 0,0 0-1 0 0,0 0 1 0 0,0-1-11 0 0,-2 1 3 0 0,0 0-1 0 0,0 0 1 0 0,-1-1-1 0 0,1 0 1 0 0,-1 0 0 0 0,0 0-3 0 0,1 0-73 0 0,-1 0 36 0 0,2 0 28 0 0,8-2 59 0 0,-9 4-72 0 0,-1 0-43 0 0,1 0-59 0 0,0 0-73 0 0,0 0-87 0 0,0-1-103 0 0,0 0-116 0 0,-2 1 203 0 0,0 0-35 0 0,-1 0-36 0 0,1-1-39 0 0,0 0-40 0 0,0 0-43 0 0,5-4-1194 0 0,2-3-960 0 0</inkml:trace>
  <inkml:trace contextRef="#ctx0" brushRef="#br0" timeOffset="-13150.27">7857 521 7688 0 0,'0'5'41'0'0,"1"-1"52"0"0,4 7 359 0 0,-2-6-296 0 0,-1-2-94 0 0,0 1-112 0 0,2 8 88 0 0,-5 6-42 0 0,0 2 18 0 0,5-7 60 0 0,0-5 87 0 0,-1-3-7 0 0,-1 0 34 0 0,4 11 283 0 0,-1-5-237 0 0,-1-1-26 0 0,-1-2-20 0 0,-2-1 23 0 0,0 2 67 0 0,-2-9-250 0 0,1 1 0 0 0,0 0-1 0 0,0-1 1 0 0,0 1 0 0 0,1 0 0 0 0,-1 0 0 0 0,0-1-1 0 0,0 1 1 0 0,0 0 0 0 0,0-1 0 0 0,1 1 0 0 0,-1-1 0 0 0,0 1-1 0 0,1 0 1 0 0,-1-1 0 0 0,0 1 0 0 0,1-1 0 0 0,-1 1-1 0 0,1-1 1 0 0,-1 1 0 0 0,1-1 0 0 0,-1 1 0 0 0,1-1-1 0 0,-1 1 1 0 0,1-1 0 0 0,-1 1-28 0 0,1-1 26 0 0,0 0 1 0 0,-1 1-1 0 0,1-1 0 0 0,-1 1 0 0 0,1-1 1 0 0,-1 0-1 0 0,1 1 0 0 0,-1 0 1 0 0,0-1-1 0 0,1 1 0 0 0,-1-1 1 0 0,1 1-1 0 0,-1-1 0 0 0,0 1 0 0 0,0 0 1 0 0,1-1-1 0 0,-1 1 0 0 0,0 0 1 0 0,0-1-1 0 0,0 1 0 0 0,0 0 0 0 0,0-1 1 0 0,0 1-1 0 0,0 0 0 0 0,0-1 1 0 0,0 1-27 0 0,0 6 158 0 0,2 11 453 0 0,-2-18-591 0 0,0 1 1 0 0,0-1-1 0 0,0 1 1 0 0,1-1-1 0 0,-1 0 1 0 0,0 1-1 0 0,1-1 1 0 0,-1 0-1 0 0,0 1 1 0 0,1-1-1 0 0,-1 0 1 0 0,0 1-1 0 0,1-1 1 0 0,-1 0-1 0 0,0 1 1 0 0,1-1-1 0 0,-1 0 1 0 0,1 0-1 0 0,-1 0 1 0 0,1 0-1 0 0,-1 1 1 0 0,0-1-1 0 0,1 0 1 0 0,-1 0-1 0 0,1 0 1 0 0,-1 0-1 0 0,1 0 1 0 0,-1 0-1 0 0,1 0 1 0 0,-1 0-21 0 0,3 0 464 0 0,-3 0-4 0 0,-3 2-18 0 0,-7 9-8 0 0,7-8-2 0 0,3-3-30 0 0,0 0-122 0 0,0 0-51 0 0,0 0-6 0 0,0 0-4 0 0,0 0 3 0 0,0 0 2 0 0,0 0 0 0 0,3 0-21 0 0,-3 0-199 0 0,0 0 0 0 0,1 0 0 0 0,-1 0 0 0 0,0 0 0 0 0,0 0 0 0 0,1 0 0 0 0,-1 0 0 0 0,0 0 0 0 0,0 0 1 0 0,1 0-1 0 0,-1 0 0 0 0,0 0 0 0 0,0 0 0 0 0,1 0 0 0 0,-1 0 0 0 0,0 0 0 0 0,0 0 0 0 0,1 0 0 0 0,-1 0 0 0 0,0 0 0 0 0,0 0 0 0 0,0 0 0 0 0,1 0 0 0 0,-1-1 0 0 0,0 1 0 0 0,0 0 0 0 0,1 0 0 0 0,-1 0 0 0 0,0 0 0 0 0,0-1 0 0 0,0 1 0 0 0,0 0 0 0 0,1 0 1 0 0,-1 0-1 0 0,0-1 0 0 0,0 1 0 0 0,0 0 0 0 0,0 0 0 0 0,0-1-4 0 0,-6-7 88 0 0,4 6-89 0 0,2 2 3 0 0,-1 0 1 0 0,1 0-1 0 0,0 0 0 0 0,0-1 0 0 0,0 1 0 0 0,-1 0 0 0 0,1 0 0 0 0,0-1 0 0 0,0 1 0 0 0,0 0 0 0 0,0-1 0 0 0,-1 1 0 0 0,1 0 0 0 0,0-1 0 0 0,0 1 0 0 0,0 0 0 0 0,0 0 0 0 0,0-1 0 0 0,0 1 0 0 0,0 0 1 0 0,0-1-1 0 0,0 1 0 0 0,0 0 0 0 0,0-1 0 0 0,0 1 0 0 0,0 0-2 0 0,1-5 1 0 0,-1 1 0 0 0,1 0 0 0 0,0 0 1 0 0,0 0-1 0 0,0 0 0 0 0,1 0 0 0 0,0 0 0 0 0,-1 0 0 0 0,2-1-1 0 0,-2 2 0 0 0,0 0 0 0 0,0 1 0 0 0,0-1 0 0 0,-1 0 0 0 0,1 1 0 0 0,-1-1 0 0 0,1 0 0 0 0,-1 0 0 0 0,0 0 0 0 0,-1 1 0 0 0,1-1 0 0 0,0 0 0 0 0,-1-1 0 0 0,0 0 0 0 0,1 0 0 0 0,-1 0 0 0 0,1 1 0 0 0,0-1 0 0 0,0 0 0 0 0,1 0 0 0 0,-1 1 0 0 0,1-1 0 0 0,0 0 0 0 0,0 0 0 0 0,10-15 0 0 0,-9 15 0 0 0,1 0 0 0 0,0-1 0 0 0,-1 1 0 0 0,0-1 0 0 0,1-1 0 0 0,-1-12-5 0 0,-2 5-31 0 0,3-4-71 0 0,-1 13 81 0 0,0-1-1 0 0,0 0 1 0 0,0 1-1 0 0,1 0 0 0 0,0-1 27 0 0,-2 4-12 0 0,0-1-1 0 0,0 0 1 0 0,0 1-1 0 0,1 0 1 0 0,-1-1-1 0 0,1 1 0 0 0,-1 0 1 0 0,1 0-1 0 0,-1-1 1 0 0,1 1 12 0 0,9-3-106 0 0,-10 3 94 0 0,0 1 0 0 0,1 0 1 0 0,-1-1-1 0 0,0 1 1 0 0,0-1-1 0 0,0 1 1 0 0,0-1-1 0 0,0 0 0 0 0,0 1 1 0 0,0-1-1 0 0,0 0 1 0 0,-1 0-1 0 0,1 0 0 0 0,0 0 1 0 0,0 1-1 0 0,-1-1 1 0 0,1 0-1 0 0,0-1 12 0 0,4-9-117 0 0,-5 10 104 0 0,0 0 0 0 0,1 0 0 0 0,-1-1 0 0 0,1 1 0 0 0,-1 0 0 0 0,1 0 0 0 0,-1 0 0 0 0,1 0 0 0 0,0 0 0 0 0,0 0 0 0 0,-1 0-1 0 0,1 1 1 0 0,0-1 0 0 0,0 0 0 0 0,0 0 0 0 0,0 1 0 0 0,0-1 0 0 0,1 0 13 0 0,9-4-183 0 0,6-6-178 0 0,-15 10 217 0 0,0 0 32 0 0,1-1-30 0 0,0 2 79 0 0,3 1 4 0 0,-3 0-42 0 0,10-1-255 0 0,3 0-249 0 0,-14 0 394 0 0,-2 0-9 0 0,0 0-51 0 0,0 0-110 0 0,0 0-129 0 0,0 0-114 0 0,0 0 93 0 0,0 0-43 0 0,0 0-667 0 0,0 0-519 0 0,0 0-989 0 0</inkml:trace>
  <inkml:trace contextRef="#ctx0" brushRef="#br0" timeOffset="-12648.69">8299 663 5960 0 0,'0'0'132'0'0,"0"3"17"0"0,0 0-109 0 0,-1-2-26 0 0,1-1-11 0 0,1 1 20 0 0,3 5 50 0 0,0 1 20 0 0,1 4 45 0 0,-3-5 13 0 0,-1 1 130 0 0,-1-4 240 0 0,0-3 21 0 0,3 0-251 0 0,0 0-60 0 0,0 1-52 0 0,-1-1-46 0 0,3 2 22 0 0,-2 0-88 0 0,3 3 32 0 0,-2-2 48 0 0,-3-2 30 0 0,1 0-41 0 0,1 0 38 0 0,1 0-86 0 0,1-2-42 0 0,-3 0-9 0 0,-1 1 33 0 0,28 0 732 0 0,-26 0-394 0 0,-1 0-42 0 0,2 0-282 0 0,6 1 26 0 0,-9-1-101 0 0,-1 0-1 0 0,1 0 1 0 0,0 0-1 0 0,0-1 1 0 0,0 1-1 0 0,0 0 1 0 0,0 0-1 0 0,0 0 1 0 0,0-1-1 0 0,0 1 0 0 0,0 0 1 0 0,-1-1-1 0 0,2 1-8 0 0,3-11 98 0 0,3 6-31 0 0,8-4-34 0 0,-11 7-25 0 0,6-3 28 0 0,1-1-11 0 0,-1-4 27 0 0,18-19-41 0 0,-28 28-11 0 0,1 0 1 0 0,-1 0 0 0 0,0-1-1 0 0,0 1 1 0 0,0-1-1 0 0,1 1 1 0 0,-1-1 0 0 0,-1 1-1 0 0,1-1 1 0 0,0 1 0 0 0,0-1-1 0 0,-1 0 1 0 0,1 0-1 0 0,0 1 1 0 0,-1-1 0 0 0,0 0-1 0 0,1-1 0 0 0,1-2 43 0 0,9-5-22 0 0,-8 3 55 0 0,-3-2-52 0 0,-1 6-6 0 0,1-19 70 0 0,0-3 5 0 0,0 9-97 0 0,0 0-55 0 0,0 3 34 0 0,0 16-48 0 0,0 7 39 0 0,3 6 24 0 0,10 8 28 0 0,0 0 49 0 0,-11-21-34 0 0,-1 1 0 0 0,0 0 1 0 0,-1 0-1 0 0,1 0 0 0 0,-1 0 1 0 0,1 0-1 0 0,-1 0 0 0 0,-1 0 0 0 0,1 1 1 0 0,0-1-34 0 0,-1 2 55 0 0,1-1 0 0 0,0 0 0 0 0,0 0 0 0 0,0 1 0 0 0,2 1-55 0 0,3 11 170 0 0,1 1 41 0 0,8 25 315 0 0,-11-14-262 0 0,-3-16-81 0 0,1-1 1 0 0,0 1-1 0 0,1 3-183 0 0,-1-11 68 0 0,1-1-1 0 0,-1 1 0 0 0,1 0 0 0 0,0-1 0 0 0,2 3-67 0 0,6 19 210 0 0,-7-16-92 0 0,-2 0 0 0 0,1-1 1 0 0,-1 4-119 0 0,0 18 588 0 0,-2 14-588 0 0,0-10 248 0 0,1-17-107 0 0,1-10-40 0 0,-1-1 0 0 0,-1 1 0 0 0,1 0-1 0 0,-3 6-100 0 0,-1 9 155 0 0,-2 5 47 0 0,0 1 457 0 0,-9 26-659 0 0,2-25 252 0 0,0 1-25 0 0,3-3-24 0 0,6-22-145 0 0,0 0-1 0 0,0 0 1 0 0,-1-1-1 0 0,0 1-57 0 0,-11 21 186 0 0,13-23-153 0 0,1 0 0 0 0,0-1 0 0 0,-1 1-1 0 0,0-1 1 0 0,0 0 0 0 0,-2 2-33 0 0,-21 15 161 0 0,8 1-15 0 0,0 2 5 0 0,1-10-128 0 0,6-7-23 0 0,5-3-3 0 0,0 0 1 0 0,0 0-1 0 0,0 0 1 0 0,-3 5 2 0 0,7-8-4 0 0,0 1 0 0 0,0-1 0 0 0,0 1 1 0 0,0-1-1 0 0,0 0 0 0 0,0 0 0 0 0,0 0 1 0 0,0 0-1 0 0,0 0 0 0 0,-1 0 0 0 0,1-1 0 0 0,0 1 1 0 0,-1-1-1 0 0,1 1 4 0 0,-11 2-1 0 0,0 3 1 0 0,12-5 1 0 0,-1 0 0 0 0,1 0 0 0 0,-1 0-1 0 0,1-1 1 0 0,-1 1 0 0 0,1-1 0 0 0,-1 1-1 0 0,0-1 1 0 0,1 1 0 0 0,-1-1 0 0 0,0 0 0 0 0,1 0-1 0 0,-1 0 1 0 0,0 0-1 0 0,-8 1 16 0 0,7-1-12 0 0,-1 1 0 0 0,1-1 0 0 0,-1 0 0 0 0,0-1 1 0 0,1 1-1 0 0,-1 0 0 0 0,0-1 0 0 0,1 0 0 0 0,-2 0-4 0 0,-1-1-14 0 0,-28-11 40 0 0,23 6-77 0 0,1 0-80 0 0,-11-10-848 0 0,7 7 271 0 0,7 2 276 0 0,1-9-409 0 0,4 8 380 0 0,2 7 332 0 0,-1 0 0 0 0,0 1 1 0 0,0-1-1 0 0,0 0 0 0 0,-1 1 1 0 0,1-1-1 0 0,0 0 1 0 0,0 1-1 0 0,-1 0 0 0 0,0-1 129 0 0,2 2-25 0 0</inkml:trace>
  <inkml:trace contextRef="#ctx0" brushRef="#br0" timeOffset="16379.92">6374 1673 7968 0 0,'0'0'233'0'0,"-2"0"-9"0"0,-26 0 756 0 0,4 0-118 0 0,2 0-118 0 0,2 0-122 0 0,1 0-123 0 0,1 0-126 0 0,0 0-129 0 0,8 0-170 0 0,0 0-33 0 0,5 2 203 0 0,-9 9 50 0 0,2-8-32 0 0,6-1 3 0 0,-7 9-62 0 0,6-7-143 0 0,6-3-44 0 0,0-1 1 0 0,1 0-1 0 0,-1 1 0 0 0,1-1 0 0 0,-1 1 0 0 0,1-1 1 0 0,-1 1-1 0 0,1-1 0 0 0,-1 1 0 0 0,1 0 1 0 0,0-1-1 0 0,-1 1 0 0 0,1-1 0 0 0,0 1 1 0 0,0 0-1 0 0,-1-1 0 0 0,1 1 0 0 0,0 0 0 0 0,0-1 1 0 0,0 1-1 0 0,0 0 0 0 0,0-1 0 0 0,0 1-16 0 0,0 9 83 0 0,0-4-91 0 0,-1 8 8 0 0,3 21 0 0 0,-2-32 0 0 0,0-1 0 0 0,1 0 0 0 0,0 0 0 0 0,0 0 0 0 0,-1 1 0 0 0,1-1 0 0 0,0 0 0 0 0,1 0 0 0 0,-1 0 0 0 0,0 0 0 0 0,0 0 0 0 0,1-1 0 0 0,0 2 0 0 0,1 0 4 0 0,0 1 0 0 0,0 0 0 0 0,-1 0 0 0 0,1 0 0 0 0,-1 0 0 0 0,0 1 0 0 0,-1-1 0 0 0,1 2-4 0 0,9 16 89 0 0,-6-15-35 0 0,0-1 1 0 0,0 0 0 0 0,1 0-1 0 0,0-1 1 0 0,0 1-55 0 0,0-1 77 0 0,-1 0 1 0 0,0 0 0 0 0,0 1 0 0 0,4 6-78 0 0,-2-1 82 0 0,6 9 75 0 0,-1-7-13 0 0,-5-3-44 0 0,1 4 118 0 0,-6-10-156 0 0,0-1-1 0 0,0 0 1 0 0,0 1-1 0 0,0-1 1 0 0,1 0 0 0 0,0 1-62 0 0,-1-3 39 0 0,0 1 0 0 0,-1 0 0 0 0,1 0 0 0 0,-1 0 0 0 0,1 0 0 0 0,-1 0 0 0 0,1 2-39 0 0,1 10 233 0 0,-3-13-220 0 0,0 0 0 0 0,0-1 1 0 0,0 1-1 0 0,0 0 0 0 0,0-1 0 0 0,0 1 0 0 0,0 0 0 0 0,0-1 0 0 0,0 1 1 0 0,1 0-1 0 0,-1-1 0 0 0,0 1 0 0 0,1 0 0 0 0,-1-1 0 0 0,0 1 0 0 0,1-1 1 0 0,-1 1-1 0 0,0-1 0 0 0,1 1 0 0 0,-1-1 0 0 0,1 1 0 0 0,-1-1 0 0 0,1 1 1 0 0,-1-1-1 0 0,1 1 0 0 0,0-1-13 0 0,-1 0 13 0 0,1 1 0 0 0,-1-1 0 0 0,1 1 0 0 0,0-1-1 0 0,-1 1 1 0 0,1-1 0 0 0,-1 1 0 0 0,0-1 0 0 0,1 1 0 0 0,-1-1 0 0 0,1 1 0 0 0,-1-1 0 0 0,0 1 0 0 0,1 0 0 0 0,-1-1-1 0 0,0 1 1 0 0,0 0 0 0 0,0-1 0 0 0,1 1 0 0 0,-1 0 0 0 0,0-1 0 0 0,0 1 0 0 0,0 0 0 0 0,0-1 0 0 0,0 1-1 0 0,0 0-12 0 0,0 0 29 0 0,0 1-1 0 0,-1-1 0 0 0,1 1 1 0 0,0 0-1 0 0,0-1 0 0 0,-1 1 0 0 0,1-1 1 0 0,-1 1-1 0 0,1-1 0 0 0,-1 0 1 0 0,0 1-1 0 0,0-1 0 0 0,0 1-28 0 0,-2 2 69 0 0,0 0-67 0 0,-1 1 101 0 0,3 1-60 0 0,0-1-10 0 0,-12 0 63 0 0,9-2-83 0 0,-4 4 80 0 0,-4 4 48 0 0,5-6-95 0 0,-9-2-29 0 0,4-3-18 0 0,-8 0-29 0 0,8-4-77 0 0,1-1-80 0 0,6 1 51 0 0,-1-2-35 0 0,-1 0 12 0 0,1 2 6 0 0,-2-1-150 0 0,3 1-57 0 0,5 3 277 0 0,-1 0 1 0 0,1 0 0 0 0,-1 0 0 0 0,1 0-1 0 0,0 0 1 0 0,-1 0 0 0 0,1-1 0 0 0,0 1-1 0 0,0 0 1 0 0,0 0 0 0 0,0-1-1 0 0,0 1 1 0 0,0 0 0 0 0,0 0 0 0 0,0-1 82 0 0,0-4-248 0 0,0-10-534 0 0</inkml:trace>
  <inkml:trace contextRef="#ctx0" brushRef="#br0" timeOffset="16680.82">6627 1720 10336 0 0,'8'1'147'0'0,"-6"-1"-103"0"0,-1 0 0 0 0,0 1 1 0 0,0-1-1 0 0,0 1 0 0 0,0-1 1 0 0,0 1-1 0 0,0-1 1 0 0,0 1-1 0 0,0-1 0 0 0,0 1 1 0 0,0 0-1 0 0,1 0-44 0 0,1 3 97 0 0,0 0-81 0 0,-1 5 146 0 0,-2-2-85 0 0,0-7-76 0 0,0 12 49 0 0,-1 10-54 0 0,3-15 35 0 0,0 2 40 0 0,1 1 91 0 0,0 1 39 0 0,0-3 11 0 0,0 0 39 0 0,1-1 88 0 0,0 1-26 0 0,2 2 148 0 0,-3 7 81 0 0,-4-9-345 0 0,1 14 162 0 0,1-15-195 0 0,1 0 45 0 0,3 1-17 0 0,0 3 94 0 0,1 4 56 0 0,-4-9-273 0 0,2 6 83 0 0,0 1 46 0 0,-2 1 53 0 0,-1 2 61 0 0,1-5-99 0 0,4 2-8 0 0,0-1-42 0 0,-4-1-25 0 0,-2-8-99 0 0,1-1 0 0 0,-1 0 0 0 0,1 0 0 0 0,-1 1 0 0 0,1-1 0 0 0,0 0-1 0 0,0 0 1 0 0,0 0 0 0 0,0 0 0 0 0,1 1-39 0 0,3 7 101 0 0,-4-5-89 0 0,0 0-34 0 0,-1-2 74 0 0,0-3-108 0 0,0 0-78 0 0,0 0-24 0 0,0 0 66 0 0,0 0-73 0 0,0 0-89 0 0,0 0 75 0 0,0 0-40 0 0,0 0-44 0 0,0 0-41 0 0,0 0-38 0 0,0 0-34 0 0,0 0-245 0 0,0 0-57 0 0,0 0-45 0 0,0 0-34 0 0,0 0-1359 0 0,0 0-1210 0 0</inkml:trace>
  <inkml:trace contextRef="#ctx0" brushRef="#br0" timeOffset="17032.16">6926 1799 9280 0 0,'0'7'116'0'0,"0"-5"-74"0"0,0 0 1 0 0,0 1-1 0 0,0-1 1 0 0,0 0-1 0 0,0 0 0 0 0,0 0 1 0 0,1 0-1 0 0,-1 1 0 0 0,1-1 1 0 0,0 1-43 0 0,4 4 77 0 0,0 1-48 0 0,-5-6-29 0 0,1 0 1 0 0,0-1-1 0 0,-1 1 0 0 0,0 0 0 0 0,1 0 0 0 0,-1-1 0 0 0,0 1 1 0 0,0 0-1 0 0,0 1 0 0 0,0 0-4 0 0,0 0 1 0 0,0 0-1 0 0,1 0 1 0 0,-1 0-1 0 0,1 0 0 0 0,-1 0 1 0 0,2 3 3 0 0,3 3 39 0 0,2 0 61 0 0,2 3 274 0 0,-3 7 250 0 0,-3-6-236 0 0,8 8 441 0 0,-6 0-233 0 0,0-2-136 0 0,3-1-93 0 0,1-4 41 0 0,1 8 263 0 0,-1-5-129 0 0,-3-5-249 0 0,0-3-113 0 0,2-1-76 0 0,-2-1-60 0 0,-2 1 95 0 0,-1-1 53 0 0,-1 15 472 0 0,-2-12-413 0 0,0-4-132 0 0,0-3 176 0 0,0-3-6 0 0,0 0-1 0 0,0 0 0 0 0,0 0-17 0 0,0 0-74 0 0,0 0-34 0 0,0 0-10 0 0,-5-1-39 0 0,1 1-48 0 0,2-2-33 0 0,-1-2-34 0 0,-1-2 17 0 0,-3 1 17 0 0,7 5-32 0 0,0 0 0 0 0,-1-1 0 0 0,1 1 0 0 0,-1 0 1 0 0,1 0-1 0 0,-1-1 0 0 0,1 1 0 0 0,0 0 0 0 0,-1-1 1 0 0,1 1-1 0 0,0 0 0 0 0,-1-1 0 0 0,1 1 0 0 0,0-1 1 0 0,0 1-1 0 0,-1-1 0 0 0,1 1 0 0 0,0-1 0 0 0,0 1 1 0 0,0 0-1 0 0,0-1 0 0 0,-1 1 0 0 0,1-1 0 0 0,0 1 1 0 0,0-1-1 0 0,0 1 0 0 0,0-1 0 0 0,0 1 0 0 0,0-1 1 0 0,0 1-1 0 0,1-1 0 0 0,-1 0-1 0 0,0 1 2 0 0,0-1-1 0 0,0 1 1 0 0,0-1-1 0 0,0 1 1 0 0,0-1 0 0 0,0 1-1 0 0,0-1 1 0 0,0 1-1 0 0,0-1 1 0 0,0 1 0 0 0,0-1-1 0 0,0 1 1 0 0,-1-1-1 0 0,1 1 1 0 0,0-1 0 0 0,0 1-1 0 0,0-1 1 0 0,-1 1-1 0 0,1-1 1 0 0,0 1 0 0 0,-1 0-1 0 0,1-1 1 0 0,0 1 0 0 0,-1-1-1 0 0,1 1 1 0 0,-1 0-1 0 0,1 0 1 0 0,0-1 0 0 0,-1 1-3 0 0,-6-8 8 0 0,5 3-2 0 0,1 1-1 0 0,1-1 1 0 0,-1 0 0 0 0,1 0-1 0 0,0 0 1 0 0,0-4-5 0 0,1-22-36 0 0,-1 13-45 0 0,2 0-14 0 0,4 1 35 0 0,0 2-23 0 0,-4 0-48 0 0,2-1-44 0 0,-3 13 133 0 0,0 0 0 0 0,1 1 0 0 0,-1-1-1 0 0,1 1 1 0 0,0 0 0 0 0,0-1-1 0 0,0 1 1 0 0,0 0 0 0 0,0 0 0 0 0,0 0-1 0 0,0 0 1 0 0,1 1 0 0 0,0-2 42 0 0,6 1-114 0 0,-1 3 59 0 0,-4 0 55 0 0,-1 0 0 0 0,0 0 0 0 0,1 1 0 0 0,-1-1 0 0 0,0 1 0 0 0,1 0 0 0 0,3 2-9 0 0,-2-1 9 0 0,-5-3 0 0 0,1 0 0 0 0,0 1 0 0 0,-1-1 0 0 0,1 0 0 0 0,-1 0 0 0 0,1 1 0 0 0,0-1 0 0 0,-1 1 0 0 0,1-1 0 0 0,-1 1 0 0 0,1-1 0 0 0,-1 1 0 0 0,1-1 0 0 0,-1 1 0 0 0,0-1 0 0 0,1 1 0 0 0,-1-1 0 0 0,1 1 0 0 0,-1 0 0 0 0,0-1 0 0 0,0 1 0 0 0,1 0 0 0 0,1 4 0 0 0,0-1 1 0 0,5 10-23 0 0,0-3-57 0 0,3-5 3 0 0,-8-5 71 0 0,-1-1 0 0 0,1 1 0 0 0,-1 0-1 0 0,1 0 1 0 0,-1 0 0 0 0,0 0 0 0 0,1 0 0 0 0,-1 0-1 0 0,0 0 1 0 0,0 0 0 0 0,0 1 0 0 0,0-1-1 0 0,1 1 6 0 0,0 0 0 0 0,0 1-1 0 0,-1 0 0 0 0,1 0 0 0 0,-1 0 0 0 0,1 0 0 0 0,-1 0 0 0 0,0 0 0 0 0,0 0 0 0 0,0 0 0 0 0,-1 0 0 0 0,1 0 0 0 0,-1 1 0 0 0,1 2 1 0 0,-1-5 0 0 0,0 1 0 0 0,0 0 0 0 0,1 0 0 0 0,-1 0 0 0 0,1 0 0 0 0,-1 0 0 0 0,1-1 0 0 0,0 1 0 0 0,0 0 0 0 0,0 0 0 0 0,0-1 0 0 0,0 1 0 0 0,0-1 0 0 0,0 1 0 0 0,0-1 0 0 0,1 1 0 0 0,0 0 0 0 0,0-1 0 0 0,-1 1 0 0 0,1-1 0 0 0,-1 0 0 0 0,0 1 0 0 0,0 0 0 0 0,0-1 0 0 0,0 1 0 0 0,0-1 0 0 0,0 1 0 0 0,0 0 0 0 0,-1 0 0 0 0,1 0 0 0 0,0-1 0 0 0,-1 1 0 0 0,1 0 0 0 0,-1 0 0 0 0,0 2 0 0 0,0-3 0 0 0,0 0 0 0 0,0 1 0 0 0,0-1 0 0 0,0 0 0 0 0,0 0 0 0 0,1 1 0 0 0,-1-1 0 0 0,0 0 0 0 0,1 0 0 0 0,-1 1 0 0 0,1-1 0 0 0,-1 0 0 0 0,1 0 0 0 0,0 0 0 0 0,-1 0 0 0 0,1 0 0 0 0,0 0 0 0 0,0 0 0 0 0,0 0 0 0 0,0 0 0 0 0,0 0 0 0 0,0 0 0 0 0,0 0 0 0 0,0-1 0 0 0,1 2 0 0 0,5 1 0 0 0,-7-3 0 0 0,1 0 0 0 0,-1 0 0 0 0,1 0 0 0 0,-1 0 0 0 0,1 1 0 0 0,-1-1 0 0 0,1 0 0 0 0,-1 0 0 0 0,0 1 0 0 0,1-1 0 0 0,-1 0 0 0 0,1 1 0 0 0,-1-1 0 0 0,0 0 0 0 0,1 1 0 0 0,-1-1 0 0 0,0 1 0 0 0,1-1 0 0 0,-1 0 0 0 0,0 1 0 0 0,0-1 0 0 0,1 1 0 0 0,-1-1 0 0 0,0 1 0 0 0,0-1 0 0 0,0 1 0 0 0,0-1 0 0 0,0 1 0 0 0,0-1 0 0 0,0 1 0 0 0,0-1 0 0 0,0 1 0 0 0,0-1 0 0 0,0 1 0 0 0,0-1 0 0 0,0 1 0 0 0,0-1 0 0 0,0 1 0 0 0,0 0 0 0 0,0 0 0 0 0,-1 0 0 0 0,1-1 0 0 0,1 1 0 0 0,-1 0 0 0 0,0 0 0 0 0,0 0 0 0 0,0 0 0 0 0,0-1 0 0 0,1 1 0 0 0,-1 0 0 0 0,0 0 0 0 0,1 0 0 0 0,-1 0 0 0 0,13 4-16 0 0,1 6-58 0 0,-12-9 4 0 0,-2-2 16 0 0,0 0-32 0 0,0 0-63 0 0,0 0-160 0 0,6 1-54 0 0,0-1 34 0 0,7 1-336 0 0,-4-2 171 0 0,-2 0 6 0 0,0-1-100 0 0,11-9-537 0 0,-10 9 807 0 0,-3 1 57 0 0,-1 0 14 0 0,0 0-50 0 0,0 0-62 0 0,0 0-72 0 0,0-1-84 0 0,0 0-94 0 0,0-1-105 0 0,0-1-116 0 0,2-2-631 0 0,3-4-798 0 0</inkml:trace>
  <inkml:trace contextRef="#ctx0" brushRef="#br0" timeOffset="17464.12">7605 1799 9672 0 0,'0'0'216'0'0,"0"0"32"0"0,0 0 13 0 0,0 1-104 0 0,0 1-79 0 0,-2 6-33 0 0,-3 3-44 0 0,-2 3 8 0 0,5-3 62 0 0,2-4 83 0 0,0 1 51 0 0,1-6-144 0 0,-1-1 0 0 0,-1 1-1 0 0,1-1 1 0 0,0 1 0 0 0,0 0 0 0 0,-1-1-1 0 0,1 1 1 0 0,-1-1 0 0 0,0 2-61 0 0,-3 5 235 0 0,-1 2 117 0 0,-1 6 89 0 0,1-5-235 0 0,1-1-24 0 0,1-2-17 0 0,2 0 21 0 0,0 2 63 0 0,1 10 150 0 0,0 35 736 0 0,0-38-836 0 0,0-1-68 0 0,0-11-127 0 0,1 6 120 0 0,1 3 50 0 0,2-8-130 0 0,1 1 53 0 0,2 0 75 0 0,3 4-6 0 0,-7-9-64 0 0,-3-2-30 0 0,3 0-4 0 0,57 0 480 0 0,-59 0-634 0 0,1 0-1 0 0,-1 0 0 0 0,1 0 0 0 0,-1 0 0 0 0,0 0 0 0 0,1-1 0 0 0,-1 1 0 0 0,0 0 0 0 0,0-1 0 0 0,1 1 1 0 0,-1-1-1 0 0,0 0 0 0 0,1 0-13 0 0,-1 0 18 0 0,1-1 0 0 0,0 1 0 0 0,-1-1 0 0 0,0 0 0 0 0,1 0 0 0 0,-1 0 0 0 0,0 1 0 0 0,0-1 1 0 0,0 0-1 0 0,0-1-18 0 0,1 0 22 0 0,-1 0 1 0 0,1 0 0 0 0,0 0 0 0 0,0 0 0 0 0,0 0-1 0 0,1-1-22 0 0,-1 3 10 0 0,-1-1 0 0 0,1 1 0 0 0,-1-1 0 0 0,0 1 0 0 0,1-1 0 0 0,-1 0-1 0 0,0 0 1 0 0,0 1 0 0 0,0-1 0 0 0,0 0-10 0 0,4-25 65 0 0,1 14-50 0 0,-5 12-11 0 0,0-1 0 0 0,0 1 0 0 0,-1 0 0 0 0,1-1 0 0 0,0 1 0 0 0,-1-1-1 0 0,1 1 1 0 0,-1-1 0 0 0,0 1 0 0 0,1-1 0 0 0,-1 0 0 0 0,0 1 0 0 0,0-1-4 0 0,1-10 9 0 0,-1-10 9 0 0,-4 9 25 0 0,2 9-42 0 0,0 0 0 0 0,0-1 0 0 0,1 1 0 0 0,-1 0 0 0 0,1-1 0 0 0,0 1 0 0 0,0-1 0 0 0,0 0 0 0 0,1 1 0 0 0,0-1 0 0 0,0 1-1 0 0,0-1 1 0 0,0 0-1 0 0,0-19 7 0 0,0 0-48 0 0,0 9-25 0 0,0 1-40 0 0,0 12 18 0 0,0 2-27 0 0,0 0-12 0 0,0 0-1 0 0,0 0 4 0 0,0 0 16 0 0,0 2 4 0 0,0 0 92 0 0,0-1 0 0 0,1 1 0 0 0,-1-1 0 0 0,0 1 0 0 0,1-1 1 0 0,-1 0-1 0 0,1 1 0 0 0,-1-1 0 0 0,1 0 0 0 0,0 1 0 0 0,-1-1 0 0 0,2 1 12 0 0,4 10-50 0 0,-3 5 35 0 0,-3-14 12 0 0,0 1-1 0 0,1-1 1 0 0,0 1-1 0 0,-1-1 1 0 0,1 0-1 0 0,0 1 1 0 0,0-1-1 0 0,1 2 4 0 0,4 10-38 0 0,-2-2 26 0 0,-3-9 12 0 0,0 0 0 0 0,0 0 0 0 0,0 0-1 0 0,1 0 1 0 0,0-1 0 0 0,0 1 0 0 0,0 0-1 0 0,1-1 1 0 0,2 8-11 0 0,0 1-1 0 0,0-1 0 0 0,-1 1 0 0 0,0 0 0 0 0,-1 0 0 0 0,2 11 12 0 0,-2-6 0 0 0,2 0-1 0 0,3 9 1 0 0,6 2 8 0 0,0 2 48 0 0,-11-4 80 0 0,-2-18-88 0 0,0-1-1 0 0,0 0 0 0 0,0 1 1 0 0,3 5-48 0 0,-2-5 54 0 0,0 0 1 0 0,0 0 0 0 0,-1 1-1 0 0,0 7-54 0 0,-1 51 372 0 0,0-26-184 0 0,0-34-140 0 0,0-1 1 0 0,-1 1-1 0 0,0 0 0 0 0,-1-1 0 0 0,1 1 0 0 0,-2 2-48 0 0,-2 8 95 0 0,0 14 97 0 0,-6 1 0 0 0,7-14-85 0 0,3-11-63 0 0,-1 1 0 0 0,0-1 0 0 0,-1 1 0 0 0,0-1 0 0 0,0 1-44 0 0,-10 20 116 0 0,8-17-67 0 0,1-1 1 0 0,-1 0 0 0 0,-1 0-1 0 0,0-1 1 0 0,0 1-1 0 0,-1-1 1 0 0,-7 7-50 0 0,1-4 31 0 0,4-4 7 0 0,0 1 0 0 0,0 0 0 0 0,1 0 1 0 0,-4 7-39 0 0,5-5 8 0 0,-15 21 4 0 0,20-30-5 0 0,0 0 0 0 0,0 0 0 0 0,0-1 1 0 0,0 1-1 0 0,0 0 0 0 0,0-1 0 0 0,-3 2-7 0 0,-17 6-16 0 0,17-8-6 0 0,-2 2-33 0 0,-1 0-47 0 0,-2 2-60 0 0,8-4 143 0 0,0 0 0 0 0,1-1 0 0 0,-1 1 0 0 0,0 0 0 0 0,1-1 0 0 0,-1 1 0 0 0,0-1 0 0 0,0 0 0 0 0,-1 1 19 0 0,-6-2-109 0 0,2-1-19 0 0,-3-1-63 0 0,0 1-129 0 0,3 2 65 0 0,0 1-13 0 0,1-2-80 0 0,-2 0-106 0 0,3 0 180 0 0,1 0-36 0 0,-25-12-988 0 0</inkml:trace>
  <inkml:trace contextRef="#ctx0" brushRef="#br0" timeOffset="17733.72">6753 1468 6272 0 0,'0'0'141'0'0,"0"0"23"0"0,0 0 11 0 0,0 0 1 0 0</inkml:trace>
  <inkml:trace contextRef="#ctx0" brushRef="#br1" timeOffset="48842.75">6611 3298 6952 0 0,'0'0'201'0'0,"0"0"51"0"0,0 0 67 0 0,-3 0 29 0 0,-7 0 4 0 0,7 0-15 0 0,0 2-60 0 0,1 0-238 0 0,0-1 0 0 0,0 1-1 0 0,0-1 1 0 0,0 0-1 0 0,0 0 1 0 0,-1 0 0 0 0,1 0-1 0 0,-1 0 1 0 0,1 0-1 0 0,0-1 1 0 0,-1 1 0 0 0,1-1-1 0 0,-1 0 1 0 0,1 0-1 0 0,-2 0-38 0 0,-14 1 158 0 0,17-1-149 0 0,-13 1 143 0 0,0 6 10 0 0,3-1-16 0 0,0-5-14 0 0,-3 0 16 0 0,9-1-66 0 0,-1 0-1 0 0,1 1 1 0 0,-1 0 0 0 0,1 0 0 0 0,0 0 0 0 0,-5 2-82 0 0,-1 2 189 0 0,-1 1 63 0 0,4-1-108 0 0,-2 0 17 0 0,-4-2-41 0 0,12-3-106 0 0,0 1 1 0 0,-1-1-1 0 0,1 1 0 0 0,0-1 1 0 0,0 1-1 0 0,0 0 0 0 0,0 0 1 0 0,0 0-1 0 0,0 0 0 0 0,0 1 0 0 0,0-1 1 0 0,0 0-1 0 0,0 1 0 0 0,0-1-14 0 0,-11 12 85 0 0,2-1-39 0 0,6-6-48 0 0,2-1 45 0 0,6 8-32 0 0,0-8-11 0 0,1 1 0 0 0,0-1 0 0 0,0-1 0 0 0,1 1 0 0 0,0 0 0 0 0,0-1 0 0 0,0 0 0 0 0,4 3 0 0 0,2-2 0 0 0,-9-5 0 0 0,0 1 0 0 0,1 1 0 0 0,-1-1 0 0 0,0 0 0 0 0,0 1 0 0 0,0-1 0 0 0,0 1 0 0 0,0-1 0 0 0,0 1 0 0 0,3 3 0 0 0,0-1 0 0 0,1 0 0 0 0,-1 0 0 0 0,1 0 0 0 0,0 0 0 0 0,3 0 0 0 0,-1-1 0 0 0,-1 1 0 0 0,0 0 0 0 0,0 1 0 0 0,0 0 0 0 0,0 0 0 0 0,3 3 0 0 0,9 8 19 0 0,10 0 54 0 0,-1 0-3 0 0,-24-14-52 0 0,0 0 0 0 0,0 0 0 0 0,0 0 0 0 0,0 0 0 0 0,0-1 0 0 0,4 1-18 0 0,-5-1 11 0 0,0 0 0 0 0,0 0 0 0 0,-1 0 0 0 0,1 0-1 0 0,0 0 1 0 0,-1 0 0 0 0,1 1 0 0 0,-1-1-1 0 0,1 1 1 0 0,-1 0 0 0 0,0 0 0 0 0,1 0-11 0 0,12 13 67 0 0,11 12 78 0 0,-7-8-1 0 0,-16-16 4 0 0,-2 0-63 0 0,-2 6-9 0 0,1-6-20 0 0,0-2-42 0 0,0 0-1 0 0,0-1 1 0 0,0 1 0 0 0,0 0 0 0 0,-1 0-1 0 0,1-1 1 0 0,0 1 0 0 0,0 0-1 0 0,0 0 1 0 0,-1-1 0 0 0,1 1 0 0 0,0 0-1 0 0,-1-1 1 0 0,1 1 0 0 0,-1 0 0 0 0,1-1-14 0 0,-11 8 168 0 0,-8 6 19 0 0,13-8-163 0 0,4-3-8 0 0,-1 0 0 0 0,0-1 0 0 0,0 1 0 0 0,0-1 0 0 0,-3 3-16 0 0,4-4 2 0 0,1-1 0 0 0,-1 1 0 0 0,1 0 0 0 0,-1-1 1 0 0,1 1-1 0 0,-1-1 0 0 0,1 0 0 0 0,-1 1 0 0 0,0-1 0 0 0,1 0 1 0 0,-1 0-3 0 0,-5 0 0 0 0,0 1 0 0 0,0 0 0 0 0,0 0 0 0 0,0 1 0 0 0,1 0 0 0 0,-1 0 0 0 0,0 0 0 0 0,1 0 0 0 0,-16 2 123 0 0,17-4-120 0 0,0 0-47 0 0,0-1-68 0 0,2 1 3 0 0,0 0-37 0 0,0 0-41 0 0,-1 0-45 0 0,3 0 22 0 0,-1 0-33 0 0,-1 0-333 0 0,1-1 78 0 0,-1 1-47 0 0,-1-2-642 0 0,-3-2-509 0 0,-2-5-965 0 0</inkml:trace>
  <inkml:trace contextRef="#ctx0" brushRef="#br1" timeOffset="49174.46">6848 3093 6992 0 0,'0'0'157'0'0,"0"0"23"0"0,0 2 12 0 0,0 12-132 0 0,0-1 47 0 0,0 0 43 0 0,0-2 33 0 0,0 10 247 0 0,0 22 674 0 0,0-31-817 0 0,0 0-59 0 0,0 4-60 0 0,0-8-136 0 0,0 0-40 0 0,2 13 181 0 0,3-2 45 0 0,-3-14-137 0 0,0 0 0 0 0,-1 1 0 0 0,0-1 0 0 0,0 0 1 0 0,0 1-1 0 0,-1 1-81 0 0,1 1 115 0 0,-1 0 0 0 0,2 0 0 0 0,-1-1 0 0 0,1 1-1 0 0,0 1-114 0 0,0-2 112 0 0,0 1 0 0 0,0-1 0 0 0,-1 1 0 0 0,0 0 0 0 0,-1 1-112 0 0,2 11 208 0 0,4 9 60 0 0,-4-22-164 0 0,0 0 1 0 0,0 1-1 0 0,-1-1 1 0 0,0 7-105 0 0,-1 1 201 0 0,0-1-65 0 0,2 4-21 0 0,4-2-12 0 0,-4-13-80 0 0,-1 0-1 0 0,0 0 1 0 0,0 1-1 0 0,0-1 1 0 0,-1 1 0 0 0,1-1-1 0 0,-1 1 1 0 0,1 1-23 0 0,-1-1-149 0 0,0 0 66 0 0,0 0 57 0 0,0 0 47 0 0,0 3 125 0 0,0 6 386 0 0,0-8-416 0 0,0-1-66 0 0,0-1-61 0 0,0 0-38 0 0,0 0-42 0 0,0 0-48 0 0,0 1-70 0 0,0 0-66 0 0,0 0-75 0 0,0 1-80 0 0,0 0-86 0 0,0 0-94 0 0,0 1-100 0 0,0 1-106 0 0,0-7-915 0 0,0 0-979 0 0</inkml:trace>
  <inkml:trace contextRef="#ctx0" brushRef="#br1" timeOffset="49706.15">6690 3456 6536 0 0,'0'0'141'0'0,"0"0"23"0"0,5 0 13 0 0,10-3-59 0 0,2-2-60 0 0,-11 3-55 0 0,0 0-1 0 0,0 1 1 0 0,0 0 0 0 0,1 0 0 0 0,1 0-3 0 0,-5 1 1 0 0,1 0-1 0 0,-1-1 1 0 0,0 1 0 0 0,0-1 0 0 0,1 1-1 0 0,-1-1 1 0 0,0 0 0 0 0,0 0-1 0 0,3-2 0 0 0,9-2 47 0 0,1 2 68 0 0,-1 3 40 0 0,-9 0-68 0 0,0 0 0 0 0,-1 0 0 0 0,1-1 1 0 0,3-1-88 0 0,23-8 352 0 0,-13 7-151 0 0,-7 1-96 0 0,5-3-20 0 0,0 0-49 0 0,12 1-31 0 0,-20 4 2 0 0,0 0 1 0 0,0-1-1 0 0,0-1 1 0 0,-1 0-1 0 0,2 0-7 0 0,0-1 22 0 0,-1 1 0 0 0,1 1 1 0 0,-1 0-1 0 0,1 0 0 0 0,1 1-22 0 0,62 0 221 0 0,-24 0-132 0 0,-8 0-103 0 0,-20 0-34 0 0,-1 0-35 0 0,15 0-141 0 0,-18 0 65 0 0,0 0-33 0 0,0 0-37 0 0,1 0-40 0 0,-1 0-42 0 0,0 0-44 0 0,-14 0 278 0 0,-3 0 18 0 0,0 0 81 0 0,0 0 52 0 0,0 0 90 0 0,-3 2 18 0 0,-7 11-9 0 0,7-6-115 0 0,3-6-53 0 0,-1-1 0 0 0,1 0 0 0 0,0 1 0 0 0,0-1 0 0 0,0 1 0 0 0,0-1 0 0 0,-1 1 0 0 0,1-1 0 0 0,0 0-1 0 0,0 1 1 0 0,-1-1 0 0 0,1 1 0 0 0,0-1 0 0 0,-1 0 0 0 0,1 1 0 0 0,0-1 0 0 0,-1 0 0 0 0,1 1 0 0 0,0-1-1 0 0,-1 0 1 0 0,1 0 0 0 0,-1 0 0 0 0,1 1 0 0 0,0-1 0 0 0,-1 0 0 0 0,1 0 0 0 0,-1 0 0 0 0,1 0-1 0 0,-1 0 1 0 0,1 0 0 0 0,-1 0 0 0 0,1 0 0 0 0,-1 0 0 0 0,1 0 0 0 0,-1 0 0 0 0,1 0-5 0 0,-5 3 104 0 0,1 0-86 0 0,-1 0 40 0 0,-7 4 143 0 0,-9 6 300 0 0,18-10-233 0 0,0-2-97 0 0,0 0-62 0 0,-1-1-57 0 0,0 0-14 0 0,2 0 43 0 0,-22 14 342 0 0,10-6-174 0 0,5-3-114 0 0,-4 0 126 0 0,7 6 23 0 0,-7-6 11 0 0,8-2-190 0 0,1 0 0 0 0,-1 1 1 0 0,1 0-1 0 0,-1 0 1 0 0,-2 3-106 0 0,-7 12 302 0 0,10-10-157 0 0,-1 2 4 0 0,-2 6 43 0 0,1-7 6 0 0,-1 0 61 0 0,3-6-86 0 0,0 1 35 0 0,-5 7 84 0 0,5 3 59 0 0,4-13-161 0 0,0-2-50 0 0,0 3-10 0 0,0-3-125 0 0,-1 1 0 0 0,1-1 0 0 0,0 1 0 0 0,0-1 0 0 0,0 1 0 0 0,1-1 0 0 0,-1 1 0 0 0,0-1 0 0 0,0 1 0 0 0,0-1 0 0 0,0 1 1 0 0,0-1-1 0 0,1 1 0 0 0,-1-1 0 0 0,0 0 0 0 0,0 1 0 0 0,1-1 0 0 0,-1 1 0 0 0,0-1 0 0 0,0 0 0 0 0,1 1 0 0 0,-1-1 0 0 0,1 0 0 0 0,-1 1 1 0 0,0-1-1 0 0,1 0 0 0 0,-1 1 0 0 0,1-1 0 0 0,-1 0 0 0 0,0 0 0 0 0,1 0 0 0 0,-1 1 0 0 0,1-1 0 0 0,-1 0 0 0 0,1 0 0 0 0,-1 0 0 0 0,1 0 1 0 0,-1 0-1 0 0,1 0 0 0 0,-1 0 0 0 0,1 0 0 0 0,0 0-5 0 0,1 0 75 0 0,1 0-3 0 0,9 1-1 0 0,-7-1-45 0 0,0 1 1 0 0,-1-1 0 0 0,1 0 0 0 0,0 0-1 0 0,0-1 1 0 0,-1 1 0 0 0,1-1 0 0 0,0 0 0 0 0,0-1-27 0 0,35-19 126 0 0,-1 0 25 0 0,-22 10-17 0 0,-15 10-120 0 0,-1-1 0 0 0,1 0 0 0 0,-1 1 0 0 0,0-1-1 0 0,0 0 1 0 0,1 0 0 0 0,-1 0 0 0 0,0-1-14 0 0,-1 2 7 0 0,7-11 161 0 0,-1 5-94 0 0,-6 7-73 0 0,1-1-1 0 0,-1 1 0 0 0,1-1 1 0 0,-1 0-1 0 0,1 1 0 0 0,-1-1 1 0 0,1 0-1 0 0,-1 1 0 0 0,0-1 1 0 0,1 0-1 0 0,-1 0 0 0 0,0 1 1 0 0,0-1-1 0 0,0 0 0 0 0,1 0 1 0 0,-1 0-1 0 0,0 1 0 0 0,0-1 1 0 0,0 0-1 0 0,0 0 0 0 0,2-7-101 0 0,9-13 0 0 0,-10 19 89 0 0,-1 1 1 0 0,1-1 0 0 0,0 0 0 0 0,1 1 0 0 0,-1-1 0 0 0,0 1 0 0 0,0-1 0 0 0,1 1 0 0 0,0-1 11 0 0,1-1 0 0 0,-1-2 41 0 0,-1-4 53 0 0,-1-8 65 0 0,0 15-245 0 0,0 2-21 0 0,0 0 46 0 0,0 0 141 0 0,3 2 18 0 0,2 5-46 0 0,1 2-53 0 0,0 3-50 0 0,3 5-68 0 0,-9-17 118 0 0,3 16-125 0 0,-1 2 19 0 0,12 11 74 0 0,-1 0-5 0 0,-2-3 82 0 0,-7-18-32 0 0,2 5 63 0 0,0-8-14 0 0,-5-5-57 0 0,-1 0 0 0 0,1 0 0 0 0,-1 1 0 0 0,0-1 0 0 0,1 0 0 0 0,-1 1 0 0 0,1-1 1 0 0,-1 0-1 0 0,0 1 0 0 0,1-1 0 0 0,-1 0 0 0 0,0 1 0 0 0,1-1 0 0 0,-1 1 0 0 0,0-1 0 0 0,0 0 0 0 0,1 1 0 0 0,-1-1 0 0 0,0 1 0 0 0,0-1 0 0 0,0 1 0 0 0,0-1 0 0 0,0 1 0 0 0,0-1 0 0 0,0 1 0 0 0,0-1 0 0 0,0 1 0 0 0,0-1 0 0 0,0 1 0 0 0,0-1 0 0 0,0 1 1 0 0,0 0-5 0 0,0-1 4 0 0,0 1 1 0 0,0-1-1 0 0,0 1 1 0 0,-1 0-1 0 0,1-1 1 0 0,0 1-1 0 0,1-1 1 0 0,-1 1 0 0 0,0-1-1 0 0,0 1 1 0 0,0 0-1 0 0,0-1 1 0 0,0 1-1 0 0,1-1 1 0 0,-1 1-1 0 0,0-1 1 0 0,0 1 0 0 0,1-1-1 0 0,-1 1 1 0 0,0-1-1 0 0,1 1 1 0 0,-1-1-1 0 0,0 0 1 0 0,1 1-1 0 0,-1-1 1 0 0,1 1 0 0 0,-1-1-1 0 0,1 0 1 0 0,-1 1-5 0 0,7-1 29 0 0,-4 0-92 0 0,-3 0-53 0 0,2 0-10 0 0,-1 0-31 0 0,-1 0 41 0 0,0 0 37 0 0,0 0 32 0 0,1 0 30 0 0,-1 0 54 0 0,1 0 149 0 0,1 0 237 0 0,-2 0-326 0 0,1 0-53 0 0,0 0-63 0 0,-1 0-61 0 0,1 0-73 0 0,-1 0-83 0 0,1 0-33 0 0,0 0-72 0 0,-1 0-78 0 0,1 0-85 0 0,-1 0-92 0 0,1 0-97 0 0,0 0-104 0 0,-1 0-110 0 0,0 0-923 0 0,0 0-1041 0 0</inkml:trace>
  <inkml:trace contextRef="#ctx0" brushRef="#br1" timeOffset="50028.86">7778 2982 8776 0 0,'0'0'257'0'0,"0"0"-2"0"0,0 1-190 0 0,0 1-37 0 0,0 1-105 0 0,0 2 68 0 0,0 2 100 0 0,0 0 99 0 0,0 3 134 0 0,3 5 266 0 0,0-5-352 0 0,0 2-8 0 0,0-4-29 0 0,0-1 19 0 0,1 1 65 0 0,0 1-85 0 0,0 0-52 0 0,-3-6-105 0 0,0 0-1 0 0,0 1 0 0 0,0-1 1 0 0,-1 0-1 0 0,1 1 1 0 0,-1-1-1 0 0,0 3-42 0 0,0 2 78 0 0,1 0-1 0 0,0 0 1 0 0,1-1 0 0 0,-1 1 0 0 0,2 1-78 0 0,-1-2 76 0 0,0 1 0 0 0,-1 0 1 0 0,0-1-1 0 0,0 1 1 0 0,0 1-77 0 0,0 15 189 0 0,5 7 2 0 0,1-1 3 0 0,-6-5 0 0 0,-2 11 103 0 0,0-22-150 0 0,1 0 0 0 0,0 0 0 0 0,1 0 1 0 0,0 0-1 0 0,2 7-147 0 0,3-6 146 0 0,-2-5-37 0 0,-2-3-6 0 0,-1 1 12 0 0,-1 2 35 0 0,0 31 295 0 0,0-25-285 0 0,2-2-52 0 0,5 0-27 0 0,-6-13-74 0 0,-1 0 0 0 0,1 1 0 0 0,0-1 0 0 0,0 1 1 0 0,-1-1-1 0 0,1 1 0 0 0,-1-1 0 0 0,1 1 1 0 0,-1 0-1 0 0,1-1 0 0 0,-1 1 0 0 0,0-1 0 0 0,0 2-7 0 0,0 31 207 0 0,0-23-158 0 0,0-8 17 0 0,0-3-39 0 0,0 0-53 0 0,0 0-87 0 0,0 0-66 0 0,0 0-254 0 0,0 0-30 0 0,0 0-7 0 0</inkml:trace>
  <inkml:trace contextRef="#ctx0" brushRef="#br1" timeOffset="50285.88">7621 3408 7616 0 0,'0'0'222'0'0,"2"0"-15"0"0,2 0-177 0 0,11 0 59 0 0,-5-2 25 0 0,8-7 58 0 0,-15 8-145 0 0,0 0 1 0 0,0 1-1 0 0,0-1 0 0 0,0 0 0 0 0,0 1 0 0 0,0 0 0 0 0,3-1-27 0 0,12 0 158 0 0,1-6-27 0 0,-9 2-52 0 0,7 0 80 0 0,16-8 66 0 0,-5 3-116 0 0,-2 5-45 0 0,-6 2-45 0 0,6-8-19 0 0,-13 9-30 0 0,-3 2-79 0 0,-2-1-81 0 0,-4 1 51 0 0,0 0-35 0 0,0 0-37 0 0,0 0-34 0 0,3 0-335 0 0,1 0-235 0 0,4 0-540 0 0</inkml:trace>
  <inkml:trace contextRef="#ctx0" brushRef="#br1" timeOffset="51446.67">9608 3582 6928 0 0,'0'0'200'0'0,"3"-3"-8"0"0,0 0-153 0 0,-1 2-28 0 0,22-11-21 0 0,-19 9 40 0 0,-1-1 55 0 0,1-5 203 0 0,-5 9-257 0 0,0-1 0 0 0,0 0 0 0 0,1 0 0 0 0,-1 1 0 0 0,0-1 0 0 0,1 0 0 0 0,-1 1 0 0 0,1-1 1 0 0,-1 1-1 0 0,1-1 0 0 0,-1 1 0 0 0,1-1 0 0 0,-1 1 0 0 0,1-1 0 0 0,-1 1 0 0 0,1-1 0 0 0,0 1 0 0 0,-1-1 1 0 0,1 1-1 0 0,0 0 0 0 0,-1 0 0 0 0,1-1 0 0 0,0 1 0 0 0,-1 0 0 0 0,1 0 0 0 0,0 0 0 0 0,0-1-31 0 0,4-1 670 0 0,-2-1-462 0 0,0 0-46 0 0,2-1 4 0 0,5-7 164 0 0,-7 6-177 0 0,-1 0 9 0 0,0 0 41 0 0,-1 0 53 0 0,-1-1 62 0 0,1-1-116 0 0,1 1-48 0 0,2 0-20 0 0,2-2 3 0 0,-6 8-134 0 0,0 0 1 0 0,1 0-1 0 0,-1 0 0 0 0,0 0 1 0 0,0 0-1 0 0,0 0 0 0 0,0 0 1 0 0,0 0-1 0 0,0 0 0 0 0,0 0 1 0 0,0-1-1 0 0,0 1 0 0 0,1 0 0 0 0,-1 0 1 0 0,0 0-1 0 0,0 0 0 0 0,0 0 1 0 0,0 0-1 0 0,0 0 0 0 0,0 0 1 0 0,0-1-1 0 0,0 1 0 0 0,0 0 1 0 0,0 0-1 0 0,0 0 0 0 0,0 0 1 0 0,0 0-1 0 0,0 0 0 0 0,0 0 1 0 0,0-1-1 0 0,0 1 0 0 0,0 0 1 0 0,0 0-1 0 0,0 0 0 0 0,0 0 1 0 0,0 0-1 0 0,0 0 0 0 0,0-1 1 0 0,0 1-1 0 0,0 0 0 0 0,0 0 0 0 0,0 0 1 0 0,0 0-1 0 0,0 0 0 0 0,-1 0 1 0 0,1 0-1 0 0,0 0 0 0 0,0 0 1 0 0,0-1-1 0 0,0 1 0 0 0,0 0 1 0 0,0 0-1 0 0,0 0 0 0 0,0 0 1 0 0,0 0-1 0 0,-1 0 0 0 0,1 0-3 0 0,-10-14 189 0 0,7 2-26 0 0,3 9 7 0 0,-3 0-2 0 0,-7-7 0 0 0,6 7-22 0 0,0 2-80 0 0,-4 2-34 0 0,8-1-14 0 0,-3 0 70 0 0,1 3-6 0 0,-11 7-16 0 0,8-7-57 0 0,4-3-9 0 0,0 0 0 0 0,1 1 1 0 0,-1-1-1 0 0,1 0 0 0 0,-1 0 0 0 0,0 1 1 0 0,1-1-1 0 0,-1 1 0 0 0,1-1 0 0 0,-1 1 1 0 0,1-1-1 0 0,-1 1 0 0 0,1-1 0 0 0,-1 1 1 0 0,1-1-1 0 0,0 1 0 0 0,-1-1 0 0 0,1 1 0 0 0,0 0 1 0 0,-1-1-1 0 0,1 1 0 0 0,0 0 0 0 0,-3 4 0 0 0,-9 10 14 0 0,-2 1 37 0 0,-18 47 234 0 0,31-58-269 0 0,0-1 0 0 0,0 0 0 0 0,1 1 0 0 0,-1-1 0 0 0,1 0 0 0 0,0 1 0 0 0,0-1 0 0 0,0 0 0 0 0,1 4-16 0 0,0 9 90 0 0,0-8-22 0 0,7 6 170 0 0,-4-8-200 0 0,-1 1 23 0 0,1-2-17 0 0,10-4 44 0 0,-10-3-77 0 0,-4 1-13 0 0,7 5 22 0 0,11 4 46 0 0,-5-6-6 0 0,-10-2-51 0 0,0-1-1 0 0,0 0 1 0 0,0 0 0 0 0,0 0-1 0 0,0 0 1 0 0,0-1-1 0 0,0 1 1 0 0,0-1 0 0 0,0 0-1 0 0,1 0-8 0 0,10-5-61 0 0,6-1 58 0 0,-16 6-66 0 0,-2 0-36 0 0,-1 1-62 0 0,0-1-75 0 0,1 0-88 0 0,-1 0-103 0 0,0-1-114 0 0,-1 1 226 0 0,1-1-34 0 0,0 1-36 0 0,0-1-36 0 0,0-1-196 0 0,3-3-1168 0 0,5-4-1018 0 0</inkml:trace>
  <inkml:trace contextRef="#ctx0" brushRef="#br1" timeOffset="51831.88">9908 3440 8664 0 0,'5'2'46'0'0,"6"4"-11"0"0,-7-4 16 0 0,1 0 52 0 0,2 2 80 0 0,-5-3-156 0 0,0 0 0 0 0,0 0-1 0 0,0 1 1 0 0,-1-1-1 0 0,1 1 1 0 0,0 0 0 0 0,-1-1-1 0 0,1 1 1 0 0,-1 0-1 0 0,1 0 1 0 0,-1 0 0 0 0,0 0-1 0 0,1 1-26 0 0,4 10 112 0 0,-1-3-84 0 0,0-2-45 0 0,1 4 28 0 0,-4-3 95 0 0,-2-7 56 0 0,3 1 188 0 0,2 3-23 0 0,0 2 52 0 0,-3-2-84 0 0,-1 0 45 0 0,1 0 316 0 0,9 4-128 0 0,-9-8-264 0 0,-1 0-72 0 0,-1 0-58 0 0,1 0-48 0 0,-1 0-29 0 0,-1 3 5 0 0,1-4 2 0 0,0-1 4 0 0,0 3 370 0 0,0-3-71 0 0,0 0-30 0 0,0 0-7 0 0,0 0-20 0 0,0 0-71 0 0,0 0-30 0 0,0 0-7 0 0,0 0-16 0 0,0 0-56 0 0,0 0-31 0 0,0 0-3 0 0,-1-1-87 0 0,1 0-1 0 0,-1 0 0 0 0,1-1 1 0 0,0 1-1 0 0,0 0 0 0 0,-1 0 1 0 0,1 0-1 0 0,0 0 0 0 0,0 0 1 0 0,0 0-1 0 0,0 0 0 0 0,0 0 1 0 0,0 0-1 0 0,1-2-8 0 0,0 0 7 0 0,0 0-1 0 0,0-1 0 0 0,1 1 1 0 0,0 0-1 0 0,-1 0 1 0 0,2-1-7 0 0,1-3 4 0 0,1-11-4 0 0,-3 10-10 0 0,11-25 28 0 0,-6 22-56 0 0,3 0-55 0 0,-2 2 15 0 0,14-14-50 0 0,-8 13 76 0 0,3 1 15 0 0,-2 2-34 0 0,-15 7 68 0 0,1-1-1 0 0,0 1 1 0 0,-1 0 0 0 0,1 0-1 0 0,0-1 1 0 0,0 1 0 0 0,-1 0-1 0 0,1 0 1 0 0,0 0 0 0 0,-1 0-1 0 0,1 0 1 0 0,0 0-1 0 0,0 0 1 0 0,-1 0 0 0 0,1 0-1 0 0,0 0 1 0 0,0 1 0 0 0,-1-1-1 0 0,1 0 1 0 0,0 0 0 0 0,0 1 3 0 0,6 4-30 0 0,-5-4 27 0 0,-1 0 0 0 0,1 0 0 0 0,-1-1 0 0 0,1 1 0 0 0,-1 0 0 0 0,1 0 0 0 0,-1-1 0 0 0,1 1 0 0 0,0-1 0 0 0,-1 0 0 0 0,1 1 0 0 0,0-1 0 0 0,-1 0 0 0 0,1 0 0 0 0,1 0 3 0 0,0 0-6 0 0,-1 0 0 0 0,1 0 0 0 0,0 0-1 0 0,0 1 1 0 0,0-1 0 0 0,0 1 0 0 0,0 0 6 0 0,8 9 6 0 0,10-5 71 0 0,-11 9 4 0 0,11 1 9 0 0,-13-1 66 0 0,3-8 22 0 0,-9-6-166 0 0,-1 1 1 0 0,0-1-1 0 0,0 1 1 0 0,0-1 0 0 0,0 1-1 0 0,0-1 1 0 0,0 1 0 0 0,0 0-1 0 0,-1-1 1 0 0,1 1-1 0 0,0 0 1 0 0,0 0 0 0 0,0 0-1 0 0,-1 0 1 0 0,1 0-1 0 0,0 0-12 0 0,3 9 128 0 0,-3-7-105 0 0,0-1 0 0 0,1 0 0 0 0,-1 0 0 0 0,0 1 0 0 0,0-1 0 0 0,1 0 0 0 0,0 0 0 0 0,-1 0 0 0 0,1-1-23 0 0,11 15 137 0 0,-8-3-1 0 0,6-7-22 0 0,-6 7-81 0 0,-2-8-110 0 0,-1 0 38 0 0,2 1 53 0 0,1 2 293 0 0,-5-7-287 0 0,0-1-51 0 0,0 0-36 0 0,0 0-21 0 0,0 0-33 0 0,0 1-36 0 0,0-1-40 0 0,0 1-44 0 0,0 0-46 0 0,-1 1-51 0 0,1-1-53 0 0,0-1-390 0 0</inkml:trace>
  <inkml:trace contextRef="#ctx0" brushRef="#br1" timeOffset="52147.11">10602 2919 9184 0 0,'5'0'49'0'0,"6"0"-14"0"0,-7 0 19 0 0,2 0 58 0 0,0 0 87 0 0,-6 3 56 0 0,-1 9-146 0 0,0 13 1 0 0,1-22-105 0 0,0-1-1 0 0,1 1 1 0 0,-1-1-1 0 0,0 1 1 0 0,1-1-1 0 0,-1 0 1 0 0,1 1 0 0 0,0 0-5 0 0,5 9 21 0 0,-2-1 45 0 0,-1-1 45 0 0,-2 2 45 0 0,-1 0 53 0 0,2-2-43 0 0,4 7 75 0 0,-5-14-196 0 0,0 0 1 0 0,1 0-1 0 0,-2 0 1 0 0,1 0-1 0 0,0 0 1 0 0,-1 1 0 0 0,1 2-46 0 0,-3 9 179 0 0,-1-5-61 0 0,-2 11 120 0 0,13 13 114 0 0,-6-11-168 0 0,-2 2 44 0 0,0 6 108 0 0,3 1 102 0 0,1-14-225 0 0,0-2-25 0 0,-1 1 32 0 0,-1 8 157 0 0,-2-10-133 0 0,-1-7-96 0 0,1 0 0 0 0,1-1-1 0 0,-1 1 1 0 0,1 0-1 0 0,1 1-147 0 0,3 6 234 0 0,-1-5-67 0 0,-2-2-14 0 0,0 0 17 0 0,-2 1 51 0 0,1-3-100 0 0,-1 0 0 0 0,2 0 0 0 0,-1 0 0 0 0,1 0 0 0 0,0-1 0 0 0,1 4-121 0 0,5 11 268 0 0,-2-6-125 0 0,-2-3-56 0 0,1 2 75 0 0,0-2-71 0 0,-4-10-83 0 0,0 1 1 0 0,0 0-1 0 0,0 0 0 0 0,0 1 1 0 0,0-1-1 0 0,0 0 0 0 0,-1 0 1 0 0,1 0-1 0 0,-1 0 0 0 0,0 2-8 0 0,3 1 64 0 0,7 8-36 0 0,-7 0 32 0 0,-3-10-14 0 0,0-3-113 0 0,0 0-49 0 0,0 0 35 0 0,0 0-81 0 0,0 0-93 0 0,0 0 74 0 0,0 0-43 0 0,0 0-44 0 0,0 0-43 0 0,0 0-39 0 0,0 0-36 0 0,0 0-250 0 0,-1 0-60 0 0,0 0-45 0 0,0 0-34 0 0,-3 0-1391 0 0,-5 0-1232 0 0</inkml:trace>
  <inkml:trace contextRef="#ctx0" brushRef="#br1" timeOffset="52510.11">10508 3361 9728 0 0,'13'-13'222'0'0,"-11"10"30"0"0,-2 3 18 0 0,1 0-117 0 0,1 0-80 0 0,16 1-41 0 0,-6-1 86 0 0,2 1 165 0 0,-13-1-220 0 0,1 0 0 0 0,0 0 0 0 0,-1-1 0 0 0,1 1 0 0 0,-1 0-1 0 0,1-1 1 0 0,-1 0 0 0 0,1 1 0 0 0,1-1-63 0 0,8-5 308 0 0,0 2-47 0 0,11 0 153 0 0,-7 2-119 0 0,-6-3-80 0 0,4-1-7 0 0,13 1 122 0 0,-5-6-14 0 0,6 6-52 0 0,-12 0-99 0 0,-12 3-127 0 0,1 1 0 0 0,-1 0 0 0 0,0 0-1 0 0,1 0 1 0 0,-1 0 0 0 0,1 1 0 0 0,-1-1 0 0 0,2 1-38 0 0,7-1 116 0 0,-2-1-43 0 0,-1-2-31 0 0,2-3-37 0 0,-8 5-5 0 0,0-1-1 0 0,0 1 0 0 0,0 1 1 0 0,0-1-1 0 0,0 0 0 0 0,1 1 1 0 0,0-1 0 0 0,2 1-11 0 0,-2 0-25 0 0,-1 1-28 0 0,0 0-41 0 0,0 0-22 0 0,0 0-41 0 0,-1 0-48 0 0,1 0-55 0 0,-1 0-57 0 0,0 0-54 0 0,0 0-48 0 0,0 0-41 0 0,0 0-142 0 0,0 0-42 0 0,1 0-170 0 0,0 0-457 0 0</inkml:trace>
  <inkml:trace contextRef="#ctx0" brushRef="#br1" timeOffset="50529.73">8236 3613 6880 0 0,'13'-13'157'0'0,"-10"11"1"0"0,1 1-70 0 0,0 0-43 0 0,1 2-20 0 0,-3 0 30 0 0,14-4 105 0 0,0-10-120 0 0,0 0-48 0 0,-5 8 49 0 0,-6 3 26 0 0,0-1 33 0 0,-1 0 35 0 0,0-3 36 0 0,-2 1-24 0 0,-2 5-109 0 0,0-1 0 0 0,1 0-1 0 0,-1 1 1 0 0,0-1 0 0 0,1 1 0 0 0,-1-1 0 0 0,0 0 0 0 0,1 1 0 0 0,-1-1 0 0 0,1 1-1 0 0,-1-1 1 0 0,1 1 0 0 0,-1-1 0 0 0,1 1 0 0 0,-1-1 0 0 0,1 1 0 0 0,0 0 0 0 0,-1-1-1 0 0,1 1 1 0 0,-1 0 0 0 0,1 0 0 0 0,0-1-38 0 0,4-1 155 0 0,11-11 390 0 0,-8 5-323 0 0,-3 0-38 0 0,-3 3-92 0 0,-1 4-70 0 0,-1 1 0 0 0,0-1-1 0 0,0 0 1 0 0,1 1 0 0 0,-1-1-1 0 0,0 1 1 0 0,1-1 0 0 0,-1 0-1 0 0,1 1 1 0 0,-1-1 0 0 0,1 1 0 0 0,-1-1-1 0 0,1 1 1 0 0,-1 0 0 0 0,1-1-1 0 0,-1 1 1 0 0,1-1 0 0 0,0 1-1 0 0,-1 0 1 0 0,1 0 0 0 0,-1-1-1 0 0,1 1-21 0 0,4-2 87 0 0,4-5 105 0 0,-1-8 13 0 0,1 0-27 0 0,0 4-19 0 0,1-2-47 0 0,-7-3-34 0 0,-4 8-32 0 0,1 7-43 0 0,0 0 0 0 0,0-1-1 0 0,-1 1 1 0 0,1 0 0 0 0,-1 0-1 0 0,1 0 1 0 0,-1 0 0 0 0,1 0 0 0 0,-1 0-1 0 0,1 0 1 0 0,-1 0 0 0 0,0 1-1 0 0,0-2-2 0 0,-9-8 82 0 0,9 9-75 0 0,-12-9 72 0 0,-3 7-23 0 0,10 3-50 0 0,5 0-6 0 0,0-1 0 0 0,0 1 0 0 0,0 0 0 0 0,0 0 0 0 0,0 0 0 0 0,0 0 1 0 0,0 0-1 0 0,0 0 0 0 0,0 0 0 0 0,0 0 0 0 0,0 1 0 0 0,1-1 0 0 0,-1 0 1 0 0,0 0-1 0 0,0 1 0 0 0,0-1 0 0 0,0 1 0 0 0,0-1 0 0 0,0 0 0 0 0,1 1 1 0 0,-1 0-1 0 0,0-1 0 0 0,1 1 0 0 0,-1-1 0 0 0,0 1 0 0 0,1 0 0 0 0,-1 0 1 0 0,0-1-1 0 0,1 1 0 0 0,-1 0 0 0 0,1 0 0 0 0,0 0 0 0 0,-1 0 0 0 0,1-1 0 0 0,0 1 1 0 0,-1 1-1 0 0,-15 27 0 0 0,13-27 0 0 0,-4 4 0 0 0,2 17-11 0 0,-9 3-16 0 0,12-24 25 0 0,1 1 0 0 0,-1 0-1 0 0,0 0 1 0 0,1 0 0 0 0,-1 0 0 0 0,1 0 0 0 0,0 0-1 0 0,0 1 1 0 0,0-1 0 0 0,1 0 0 0 0,-1 0 0 0 0,1 4 2 0 0,0 4 0 0 0,0-4 0 0 0,1 0 0 0 0,-2 0 0 0 0,1 0 0 0 0,-1 0 0 0 0,-1 4 0 0 0,-4 3 0 0 0,5-13 0 0 0,0 0 0 0 0,0 1 0 0 0,0-1 0 0 0,1 1 0 0 0,-1-1 0 0 0,1 1 0 0 0,-1-1 0 0 0,1 1 0 0 0,0-1 0 0 0,-1 1 0 0 0,1-1 0 0 0,0 1 0 0 0,0 0 0 0 0,0 5 0 0 0,-1-5 0 0 0,1 0 0 0 0,0 0 0 0 0,0 0 0 0 0,0 0 0 0 0,1 1 0 0 0,-1-1 0 0 0,0 0 0 0 0,1 0 0 0 0,0 0 0 0 0,0 1 0 0 0,3 5 9 0 0,-3-6-3 0 0,0-1 1 0 0,0 0-1 0 0,0 1 1 0 0,0-1-1 0 0,0 1 1 0 0,-1-1-1 0 0,1 1 1 0 0,-1 0-1 0 0,1-1 1 0 0,-1 1-1 0 0,0-1 1 0 0,1 1-1 0 0,-1 0 1 0 0,0 0-7 0 0,0-2 3 0 0,-1 1 0 0 0,1-1 1 0 0,0 1-1 0 0,0-1 1 0 0,0 1-1 0 0,0-1 0 0 0,0 1 1 0 0,0-1-1 0 0,0 1 1 0 0,0-1-1 0 0,0 1 0 0 0,1-1 1 0 0,-1 1-1 0 0,0-1 1 0 0,0 1-1 0 0,0-1 0 0 0,1 0 1 0 0,-1 1-1 0 0,0-1 1 0 0,0 1-1 0 0,1-1 0 0 0,-1 1 1 0 0,0-1-1 0 0,1 0 1 0 0,-1 1-1 0 0,0-1 0 0 0,1 0 1 0 0,-1 1-1 0 0,1-1 1 0 0,-1 0-1 0 0,0 0 0 0 0,1 1-3 0 0,6 3 48 0 0,-2 7 12 0 0,6-6-38 0 0,-7 1 7 0 0,-4-5-28 0 0,0-1 0 0 0,1 1 0 0 0,-1-1 0 0 0,0 1 0 0 0,1-1 1 0 0,-1 0-1 0 0,0 1 0 0 0,1-1 0 0 0,-1 0 0 0 0,0 1 0 0 0,1-1 0 0 0,-1 0 0 0 0,0 1 0 0 0,1-1 0 0 0,-1 0 1 0 0,1 0-1 0 0,-1 1 0 0 0,1-1 0 0 0,-1 0 0 0 0,1 0 0 0 0,-1 0 0 0 0,1 0 0 0 0,-1 0 0 0 0,1 0 1 0 0,-1 1-1 0 0,1-1 0 0 0,-1 0 0 0 0,1-1 0 0 0,-1 1 0 0 0,1 0 0 0 0,-1 0 0 0 0,1 0-1 0 0,15 1 39 0 0,-11-1-25 0 0,-1 1 0 0 0,0-1 0 0 0,1 0 0 0 0,-1 0 0 0 0,0 0 0 0 0,1-1 0 0 0,-1 0 1 0 0,0 1-1 0 0,4-3-14 0 0,-2 0 32 0 0,0 0-34 0 0,6-3-89 0 0,4-1-135 0 0,7-5-247 0 0,-7-1 161 0 0</inkml:trace>
  <inkml:trace contextRef="#ctx0" brushRef="#br1" timeOffset="51130.3">8709 3345 7568 0 0,'0'26'166'0'0,"0"-25"-158"0"0,0-1-1 0 0,0 0 1 0 0,0 1-1 0 0,0-1 1 0 0,0 0-1 0 0,0 1 1 0 0,0-1-1 0 0,0 0 1 0 0,0 1-1 0 0,0-1 1 0 0,0 0-1 0 0,0 1 1 0 0,0-1-1 0 0,0 0 1 0 0,1 1-1 0 0,-1-1 1 0 0,0 0-1 0 0,0 0 1 0 0,0 1-1 0 0,0-1 1 0 0,1 0-1 0 0,-1 0 1 0 0,0 1-1 0 0,0-1 1 0 0,0 0-1 0 0,1 0-7 0 0,2 5 40 0 0,0-1 1 0 0,0 1-1 0 0,0-1 1 0 0,0 1-1 0 0,-1 0 0 0 0,0 0 1 0 0,0 0-1 0 0,0 0 0 0 0,0 3-40 0 0,2 15 68 0 0,-4-21-70 0 0,0-1 1 0 0,0 1 0 0 0,0 0 0 0 0,0-1-1 0 0,0 1 1 0 0,1 0 0 0 0,-1-1-1 0 0,1 1 1 0 0,-1 0 0 0 0,1-1-1 0 0,0 1 1 0 0,0-1 0 0 0,0 1 0 0 0,0-1 1 0 0,2 5 35 0 0,0 1 45 0 0,-1 6 128 0 0,1 0 84 0 0,4 0 131 0 0,-3-4-19 0 0,-2 3 93 0 0,-1-4-195 0 0,1-2-53 0 0,0-1-45 0 0,2 0-34 0 0,0 3 56 0 0,2 3 100 0 0,1 3 47 0 0,-4-8-208 0 0,1 12 321 0 0,-5 13 116 0 0,1-19-298 0 0,0-10 13 0 0,0-2 23 0 0,0 0 11 0 0,0 0 1 0 0,0 0-16 0 0,0 0-68 0 0,0 0-32 0 0,0 0-4 0 0,0 0-16 0 0,0 0-67 0 0,0 0-28 0 0,0-2-8 0 0,-1-16-26 0 0,1 5-39 0 0,-1 11-45 0 0,1 0 0 0 0,0 0 0 0 0,0 0 1 0 0,0 0-1 0 0,0 0 0 0 0,0 0 0 0 0,0 0 0 0 0,0 0 1 0 0,1 0-1 0 0,-1 0 0 0 0,1 0 0 0 0,0 0 0 0 0,0-2-3 0 0,4-4 0 0 0,-4 7 0 0 0,0 0 0 0 0,0-1 0 0 0,0 1 0 0 0,0-1 0 0 0,-1 1 0 0 0,1-1 0 0 0,0 1 0 0 0,-1-1 0 0 0,1 0 0 0 0,-1 1 0 0 0,0-1 0 0 0,0 0 0 0 0,0 1 0 0 0,1-1 0 0 0,-1-1-3 0 0,0 1 0 0 0,0-1 0 0 0,0 1 0 0 0,1-1 0 0 0,-1 1 0 0 0,1-1 0 0 0,-1 1-1 0 0,1-1 1 0 0,0 1 0 0 0,0-1 0 0 0,1-1 3 0 0,4-8-71 0 0,-4 3-7 0 0,-2-1-39 0 0,0 8 91 0 0,0 0 0 0 0,1 1 0 0 0,-1-1 0 0 0,0 1 0 0 0,1-1 0 0 0,-1 0 0 0 0,1 1 0 0 0,-1-1 0 0 0,1 1 0 0 0,0-1-1 0 0,0 1 27 0 0,1-2-65 0 0,0-1 0 0 0,1 1-1 0 0,-1 0 1 0 0,1 1-1 0 0,3-4 66 0 0,-1 1-108 0 0,-2 2-31 0 0,-2 1 48 0 0,0-1 30 0 0,-2 0 29 0 0,1 0 11 0 0,2 1-27 0 0,-1 1 1 0 0,3 0 1 0 0,1 1-60 0 0,0 0-47 0 0,8 2 52 0 0,16 14-53 0 0,-13 13 90 0 0,-11-19 51 0 0,-4-7 7 0 0,0-1 1 0 0,0 0-1 0 0,0 0 0 0 0,0 1 1 0 0,1-1-1 0 0,-1 0 0 0 0,1 0 1 0 0,0 0-1 0 0,0-1 6 0 0,10 15 6 0 0,2 10 110 0 0,-12-20-96 0 0,4 25 124 0 0,-1-23-103 0 0,1 5 22 0 0,-4 1 74 0 0,-2-13-125 0 0,0 1-1 0 0,1 0 1 0 0,-1 0-1 0 0,1-1 1 0 0,-1 1 0 0 0,1 0-1 0 0,0 0 1 0 0,0-1 0 0 0,0 1-1 0 0,0-1 1 0 0,0 1 0 0 0,0-1-1 0 0,0 1 1 0 0,0-1 0 0 0,1 1-12 0 0,2 4 111 0 0,-5 3-58 0 0,1-8-40 0 0,0 1 82 0 0,0-2 1 0 0,0 0 0 0 0,0 0-2 0 0,0 0-4 0 0,0 0-2 0 0,0 0 0 0 0,0 0 1 0 0,0 0 6 0 0,0-2-16 0 0,-1-2-67 0 0,1 4-10 0 0,14-25 0 0 0,-10 15-5 0 0,10-14-95 0 0,-3 1-4 0 0,-3 3-35 0 0,5 2-34 0 0,-6 9 24 0 0,5-16-259 0 0,-6 11 205 0 0,0 4 83 0 0,5 4-86 0 0,-6 4 112 0 0,19-11-236 0 0,-1 0 40 0 0,-7 10 117 0 0,-2 6 108 0 0,-4 3 43 0 0,-2-1 18 0 0,-3-3 1 0 0,-5-2 1 0 0,1 0 0 0 0,0 1 1 0 0,-1-1-1 0 0,1 0 0 0 0,0 1 0 0 0,-1-1 1 0 0,1 0-1 0 0,-1 1 0 0 0,1-1 1 0 0,-1 1-1 0 0,1-1 0 0 0,-1 1 0 0 0,1-1 1 0 0,-1 1-1 0 0,1-1 0 0 0,-1 1 0 0 0,0-1 1 0 0,1 1-1 0 0,-1 0 0 0 0,0-1 0 0 0,0 1 1 0 0,1 0-1 0 0,1 4 9 0 0,14 24 145 0 0,-6-24-77 0 0,-4 3-30 0 0,2 9-22 0 0,-6-13-14 0 0,3 28 122 0 0,6-19-112 0 0,-7-8 23 0 0,-5 0-34 0 0,0 0-1 0 0,4 1 35 0 0,8 7-33 0 0,-9 0-51 0 0,-2-11-47 0 0,0-1-41 0 0,3 1-189 0 0,0 1 190 0 0,-1 0-26 0 0,0-2 7 0 0,-1 0-51 0 0,0 1-60 0 0,1-1-70 0 0,-2 0 9 0 0,1-1-46 0 0,-1 1-41 0 0,1-1-36 0 0,-1 0-129 0 0,0 0-36 0 0,0 0-1335 0 0</inkml:trace>
  <inkml:trace contextRef="#ctx0" brushRef="#br1" timeOffset="62790.99">11644 2967 5152 0 0,'0'0'116'0'0,"0"0"17"0"0,0 0 10 0 0,0 2 7 0 0,-1 2-86 0 0,1-1 46 0 0,1 8 300 0 0,-1-7-269 0 0,1-1-73 0 0,0-2-81 0 0,6 4 219 0 0,-7-5-190 0 0,1 0-1 0 0,-1 1 1 0 0,0-1 0 0 0,1 0 0 0 0,-1 0-1 0 0,1 1 1 0 0,-1-1 0 0 0,0 0 0 0 0,1 1-1 0 0,-1-1 1 0 0,0 0 0 0 0,1 1 0 0 0,-1-1-1 0 0,0 1 1 0 0,0-1 0 0 0,1 1 0 0 0,-1-1-1 0 0,0 1 1 0 0,0-1 0 0 0,0 1 0 0 0,1-1-1 0 0,-1 0 1 0 0,0 1 0 0 0,0-1 0 0 0,0 1-1 0 0,0-1 1 0 0,0 1 0 0 0,0-1 0 0 0,0 1-1 0 0,0-1 1 0 0,0 1 0 0 0,-1 0-16 0 0,1 12 306 0 0,0 25 707 0 0,0-22-615 0 0,0-3-117 0 0,0-1-103 0 0,1-3 40 0 0,0-1-57 0 0,1 0-25 0 0,2 2-4 0 0,1 5 42 0 0,-2 16 160 0 0,-3-25-251 0 0,0-1 0 0 0,0 1 1 0 0,1 0-1 0 0,1 3-83 0 0,2 7 162 0 0,-2-9-88 0 0,0-1 0 0 0,0 1 0 0 0,-1-1-1 0 0,0 1 1 0 0,-1-1 0 0 0,1 5-74 0 0,-1 32 282 0 0,0 4 76 0 0,0 1 76 0 0,0-2 79 0 0,0-36-381 0 0,2-2-37 0 0,0 0-19 0 0,2 1-5 0 0,2 6 48 0 0,-4 0 52 0 0,-2-5-28 0 0,0-2-46 0 0,0 17 87 0 0,0-13-69 0 0,0 5 92 0 0,0-6-56 0 0,0 1 40 0 0,-3-9-111 0 0,-8 7-28 0 0,9-7-78 0 0,2-3-59 0 0,0 0-33 0 0,0 0-116 0 0,0 0-214 0 0,0 0-21 0 0</inkml:trace>
  <inkml:trace contextRef="#ctx0" brushRef="#br1" timeOffset="63423.12">11454 3266 5840 0 0,'0'0'132'0'0,"0"0"17"0"0,0 0 11 0 0,3 0-21 0 0,1 0-141 0 0,1 1 52 0 0,1-1 78 0 0,2 0 58 0 0,1 0 93 0 0,6-3 197 0 0,-4-2-236 0 0,-1 1-20 0 0,-2 1-29 0 0,-1 2 16 0 0,2 1 59 0 0,2-1-66 0 0,-1-2-54 0 0,1-1-20 0 0,4-5 10 0 0,4-2 41 0 0,-4 4 13 0 0,14-3-144 0 0,-27 9-44 0 0,6-1 11 0 0,1 0 0 0 0,-1 0 0 0 0,0-1 0 0 0,5-3-13 0 0,34-12 0 0 0,-26 9 0 0 0,-16 8 0 0 0,-1-1 0 0 0,1 0 0 0 0,-1 0 0 0 0,1-1 0 0 0,-1 1 0 0 0,0-1 0 0 0,1 0 0 0 0,1-2 0 0 0,8-6-18 0 0,-13 10 13 0 0,1 0 0 0 0,-1 1 0 0 0,0-1 0 0 0,1 1 0 0 0,-1-1 0 0 0,1 1 0 0 0,-1 0 0 0 0,1-1 1 0 0,-1 1-1 0 0,1 0 0 0 0,0 0 5 0 0,9-1-72 0 0,0-5 59 0 0,-5 2-30 0 0,2 1-81 0 0,-2 2-25 0 0,2 1-68 0 0,-4-1 118 0 0,8-4-277 0 0,-8 2 249 0 0,-1 1 71 0 0,0-1 78 0 0,0 1-135 0 0,-3 2 8 0 0,0 0 6 0 0,4-1 24 0 0,3 1 72 0 0,-5 1-7 0 0,0-1-19 0 0,1 0 71 0 0,5 1-8 0 0,-7-1-16 0 0,0 1 0 0 0,0-1 0 0 0,1 1 0 0 0,-1-1 0 0 0,0 1 0 0 0,0-1 0 0 0,0 1 0 0 0,0 0 0 0 0,0 0 0 0 0,0-1 1 0 0,0 1-1 0 0,1 1-18 0 0,1 4 17 0 0,8 17 154 0 0,-7-12-42 0 0,-1-5-17 0 0,0 1 46 0 0,5 11 192 0 0,-6-15-291 0 0,-2 0-1 0 0,1 0 1 0 0,0 0 0 0 0,0 0 0 0 0,-1 0-1 0 0,0 0 1 0 0,0 3-59 0 0,1 4 200 0 0,0-2-49 0 0,2 0-15 0 0,1 2 19 0 0,1 1 19 0 0,-1 2 104 0 0,0-2-65 0 0,-1-1-48 0 0,3 22 237 0 0,-5-17-199 0 0,-1-7-122 0 0,1 0-1 0 0,1 0 0 0 0,-1-1 1 0 0,1 1-1 0 0,0 0 0 0 0,1 0-80 0 0,4 16 166 0 0,-1-8-70 0 0,0 1 38 0 0,-5-2 46 0 0,1-4-27 0 0,4 0 22 0 0,0 3 16 0 0,-4 0-20 0 0,-2-12-136 0 0,0 1 0 0 0,0 0 0 0 0,0 0 0 0 0,1 0 0 0 0,-1 0 1 0 0,1-1-1 0 0,0 2-35 0 0,3 1 108 0 0,0 1 32 0 0,-12 15 108 0 0,8-21-243 0 0,0 0 1 0 0,-1 0-1 0 0,1 0 1 0 0,0 0-1 0 0,0 1 1 0 0,0-1 0 0 0,0 0-1 0 0,0 0 1 0 0,-1 0-1 0 0,1 0 1 0 0,0 1 0 0 0,0-1-1 0 0,0 0 1 0 0,0 0-1 0 0,0 0 1 0 0,0 1-1 0 0,0-1 1 0 0,0 0 0 0 0,0 0-1 0 0,0 0 1 0 0,0 1-1 0 0,0-1 1 0 0,0 0 0 0 0,0 0-1 0 0,0 1 1 0 0,0-1-1 0 0,0 0 1 0 0,0 0-1 0 0,0 0 1 0 0,0 1 0 0 0,0-1-1 0 0,0 0 1 0 0,0 0-1 0 0,1 0 1 0 0,-1 0-1 0 0,0 1 1 0 0,0-1 0 0 0,0 0-1 0 0,0 0 1 0 0,0 0-1 0 0,1 0 1 0 0,-1 0 0 0 0,0 1-6 0 0,10 13 219 0 0,-7-2-38 0 0,-3-9 11 0 0,0-3-2 0 0,0 0-6 0 0,0 0-6 0 0,0 0-2 0 0,0 0-15 0 0,0 0-62 0 0,0 0-31 0 0,-5 0 16 0 0,-3-3-51 0 0,7 2-32 0 0,1 0-1 0 0,0 1 1 0 0,-1-1 0 0 0,1 0 0 0 0,0 0-1 0 0,0 0 1 0 0,-1 1 0 0 0,1-1 0 0 0,0 0-1 0 0,0 0 1 0 0,0 0 0 0 0,0 0 0 0 0,0 0 0 0 0,0 0-1 0 0,0-6 0 0 0,0 5 0 0 0,0-1 0 0 0,0 1 0 0 0,0 0 0 0 0,0 0 0 0 0,0 0 0 0 0,0 0 0 0 0,1-1 0 0 0,-1 1 0 0 0,1 0 0 0 0,0-1 0 0 0,30-60 0 0 0,-27 58 0 0 0,0 0 0 0 0,0 0 0 0 0,0 0 0 0 0,1 0 0 0 0,-1 1 0 0 0,1-1 0 0 0,0 1 0 0 0,5-3 0 0 0,3 1-24 0 0,6-3-132 0 0,-14 7 81 0 0,15 0-219 0 0,-11 2 196 0 0,-2 2 58 0 0,-1 0 68 0 0,26 24-81 0 0,-17-21 42 0 0,1 8-32 0 0,-8-5 33 0 0,-5-5 10 0 0,1 0 0 0 0,-1 0 0 0 0,0 1 0 0 0,0-1 0 0 0,-1 1 0 0 0,1 0 0 0 0,13 27 0 0 0,-11-19-16 0 0,0-2-40 0 0,1-3-38 0 0,-4-4-59 0 0,-2 0 8 0 0,1 1 103 0 0,-1-1-51 0 0,6 8-361 0 0,-3-7 299 0 0,-1-2 104 0 0,-1 0 44 0 0,1 0-145 0 0,-1-2-27 0 0,-1 1-58 0 0,0-1-108 0 0,0 0-127 0 0,0 0-113 0 0,0 0 84 0 0,0 0-42 0 0,0 0-635 0 0,0 0-496 0 0,0 0-946 0 0</inkml:trace>
  <inkml:trace contextRef="#ctx0" brushRef="#br1" timeOffset="63845.66">12622 3314 5840 0 0,'-3'2'132'0'0,"0"1"-86"0"0,3-2-43 0 0,-1 0 4 0 0,-4 3 58 0 0,-2 4 57 0 0,-6 4 83 0 0,5-2-160 0 0,-5 14-80 0 0,9-15 78 0 0,0 1 92 0 0,1-5-21 0 0,1 0 37 0 0,-2 3 84 0 0,-3 7 159 0 0,1-5-66 0 0,-1-2 27 0 0,-1 1 105 0 0,2 0-266 0 0,1 7 182 0 0,3 17 285 0 0,2-30-612 0 0,-2 10 174 0 0,-2-3-48 0 0,4-10-163 0 0,0 1-1 0 0,-1-1 1 0 0,1 1 0 0 0,0 0 0 0 0,-1-1 0 0 0,1 1 0 0 0,0-1 0 0 0,0 1 0 0 0,0 0 0 0 0,-1-1 0 0 0,1 1 0 0 0,0 0 0 0 0,0-1-1 0 0,0 1 1 0 0,0 0 0 0 0,0-1 0 0 0,0 1 0 0 0,0 0 0 0 0,1-1 0 0 0,-1 1 0 0 0,0-1 0 0 0,0 1 0 0 0,0 0 0 0 0,1-1 0 0 0,-1 1-1 0 0,0-1 1 0 0,0 1 0 0 0,1 0 0 0 0,-1-1 0 0 0,1 1 0 0 0,-1-1 0 0 0,0 1 0 0 0,1-1 0 0 0,-1 1 0 0 0,1-1 0 0 0,0 0-12 0 0,0 2 178 0 0,0 0-46 0 0,0 2 19 0 0,-2 4-12 0 0,1-8-91 0 0,0 3 288 0 0,0-3-24 0 0,0 0-102 0 0,3 2-46 0 0,7 9-10 0 0,-7-8-1 0 0,0-3 6 0 0,0 0-104 0 0,-1 0-31 0 0,0 0 0 0 0,0 0 0 0 0,-1 0 0 0 0,1 0 0 0 0,0 0 0 0 0,0 0 0 0 0,0-1 1 0 0,-1 1-1 0 0,1 0 0 0 0,0-1 0 0 0,1 0-24 0 0,2-6 106 0 0,-5 7-101 0 0,0-1-1 0 0,0 1 0 0 0,0 0 0 0 0,1-1 0 0 0,-1 1 1 0 0,0 0-1 0 0,0-1 0 0 0,1 1 0 0 0,-1 0 0 0 0,0-1 1 0 0,1 1-1 0 0,-1 0 0 0 0,0-1 0 0 0,1 1 1 0 0,-1 0-1 0 0,0 0 0 0 0,1 0 0 0 0,-1-1 0 0 0,0 1 1 0 0,1 0-1 0 0,-1 0 0 0 0,1 0 0 0 0,-1 0 0 0 0,1 0 1 0 0,-1 0-1 0 0,0 0 0 0 0,1 0 0 0 0,-1 0 0 0 0,1 0 1 0 0,-1 0-1 0 0,1 0-4 0 0,4-3 67 0 0,11-6-5 0 0,-14 8-57 0 0,1 0 1 0 0,-1 0-1 0 0,0-1 1 0 0,0 1-1 0 0,0 0 1 0 0,0-1-1 0 0,0 1 1 0 0,0-1-1 0 0,0 1 1 0 0,-1-1-1 0 0,1 0 1 0 0,0-1-6 0 0,0-2-1 0 0,-1 5 1 0 0,-1-1 0 0 0,0 0 1 0 0,0 1-1 0 0,1-1 0 0 0,-1 1 0 0 0,0-1 0 0 0,1 0 1 0 0,-1 1-1 0 0,1-1 0 0 0,-1 1 0 0 0,1-1 0 0 0,-1 1 1 0 0,1-1-1 0 0,-1 1 0 0 0,1-1 0 0 0,-1 1 0 0 0,1 0 1 0 0,0-1-1 0 0,-1 1 0 0 0,1 0 0 0 0,0 0 0 0 0,0-1 0 0 0,3-1 7 0 0,-2 1-2 0 0,-1 0-1 0 0,1 0 0 0 0,-1-1 1 0 0,1 1-1 0 0,-1 0 0 0 0,0-1 1 0 0,0 1-1 0 0,0-1 0 0 0,0 1 1 0 0,1-2-5 0 0,9-19-39 0 0,-8 15-6 0 0,-2 5 32 0 0,0 0-1 0 0,0 0 1 0 0,0-1-1 0 0,-1 1 0 0 0,1 0 1 0 0,-1-1-1 0 0,0 1 1 0 0,0-1 13 0 0,0 2-8 0 0,0 0 0 0 0,0 0 1 0 0,0 0-1 0 0,0 0 0 0 0,0 0 1 0 0,1 0-1 0 0,-1 0 0 0 0,0 0 1 0 0,0 0-1 0 0,1 0 0 0 0,-1 0 1 0 0,1 0-1 0 0,-1 0 0 0 0,1 0 1 0 0,-1 1-1 0 0,1-1 0 0 0,0 0 1 0 0,-1 0-1 0 0,1 0 0 0 0,0 1 1 0 0,0-1-1 0 0,-1 0 0 0 0,1 1 1 0 0,0-1-1 0 0,0 0 0 0 0,1 0 8 0 0,-1 1-12 0 0,0 0 0 0 0,-1 0 0 0 0,1-1 0 0 0,0 1 0 0 0,0-1 0 0 0,0 1 0 0 0,0-1-1 0 0,-1 1 1 0 0,1-1 0 0 0,0 1 0 0 0,0-1 0 0 0,-1 0 0 0 0,1 1 0 0 0,0-1 0 0 0,-1 0 0 0 0,1 1-1 0 0,-1-1 1 0 0,1 0 0 0 0,-1 0 0 0 0,1 0 0 0 0,-1 0 0 0 0,0 0 0 0 0,1 1 0 0 0,-1-1 0 0 0,0 0 0 0 0,0 0-1 0 0,0 0 1 0 0,0 0 0 0 0,1 0 0 0 0,-1 0 0 0 0,0 0 0 0 0,-1 0 0 0 0,1 0 0 0 0,0 0 0 0 0,0 0 0 0 0,0 0 12 0 0,0-6-50 0 0,-1 7 43 0 0,1-1 0 0 0,0 0 0 0 0,1 0-1 0 0,-1 1 1 0 0,0-1 0 0 0,0 0 0 0 0,0 0 0 0 0,0 1 0 0 0,0-1 0 0 0,1 0 0 0 0,-1 1-1 0 0,0-1 1 0 0,1 0 0 0 0,-1 1 0 0 0,1-1 0 0 0,-1 0 0 0 0,0 1 0 0 0,1-1 0 0 0,-1 1-1 0 0,1-1 1 0 0,0 1 0 0 0,-1-1 0 0 0,1 1 0 0 0,-1-1 0 0 0,1 1 7 0 0,0-1-6 0 0,-1 1 1 0 0,1 0-1 0 0,-1 0 0 0 0,1-1 1 0 0,-1 1-1 0 0,0-1 0 0 0,1 1 1 0 0,-1 0-1 0 0,1-1 0 0 0,-1 1 1 0 0,0-1-1 0 0,1 1 1 0 0,-1-1-1 0 0,0 1 0 0 0,0-1 1 0 0,1 0-1 0 0,-1 1 0 0 0,0-1 1 0 0,0 1-1 0 0,0-1 1 0 0,0 1-1 0 0,0-1 0 0 0,0 0 1 0 0,0 0 5 0 0,0-1-100 0 0,3 2-16 0 0,7 0-4 0 0,-7 0 0 0 0,-3 0-2 0 0,0 2-4 0 0,0 20 40 0 0,0 31-202 0 0,0-31 228 0 0,0 5 38 0 0,0-25 24 0 0,0-1 0 0 0,0 1 0 0 0,1-1 0 0 0,-1 1 0 0 0,0-1 0 0 0,1 1 0 0 0,-1-1 0 0 0,1 1 0 0 0,-1-1 0 0 0,1 2-2 0 0,8 8 73 0 0,-5-8 42 0 0,0-2-59 0 0,4-2-2 0 0,-8 0-36 0 0,0 1-16 0 0,0 0-1 0 0,0 0 1 0 0,0 0 0 0 0,0 0 0 0 0,0 0 0 0 0,1 0 0 0 0,-1 0 0 0 0,0 0-1 0 0,0 0 1 0 0,0 0 0 0 0,0 0 0 0 0,0 0 0 0 0,0 0 0 0 0,0 0 0 0 0,0 0 0 0 0,0 0-1 0 0,0 0 1 0 0,1 0 0 0 0,-1 0 0 0 0,0 0 0 0 0,0 0 0 0 0,0 0 0 0 0,0 1 0 0 0,0-1-1 0 0,0 0 1 0 0,0 0 0 0 0,0 0 0 0 0,0 0 0 0 0,0 0 0 0 0,0 0 0 0 0,0 0 0 0 0,1 0-1 0 0,-1 0 1 0 0,0 0 0 0 0,0 0 0 0 0,0 0 0 0 0,0 0 0 0 0,0 0 0 0 0,0 1-1 0 0,0-1 1 0 0,0 0 0 0 0,0 0 0 0 0,0 0 0 0 0,0 0 0 0 0,0 0 0 0 0,0 0 0 0 0,0 0-1 0 0,0 0 1 0 0,0 0 0 0 0,0 0 0 0 0,0 1 0 0 0,0-1 0 0 0,0 0 0 0 0,0 0 0 0 0,0 0-1 0 0,0 0 1 0 0,0 0-2 0 0,0 5 15 0 0,0 1-43 0 0,0-4-148 0 0,0-2-45 0 0,0 0-3 0 0,0 0 0 0 0</inkml:trace>
  <inkml:trace contextRef="#ctx0" brushRef="#br1" timeOffset="64161.89">13032 2903 7552 0 0,'0'0'222'0'0,"2"3"-15"0"0,9 10-164 0 0,-9-3-32 0 0,-1-1 31 0 0,0 2 49 0 0,1 0 44 0 0,8 11 242 0 0,-8-15-217 0 0,0 0-34 0 0,-3 15 125 0 0,0-10-122 0 0,0 24 227 0 0,0-20-146 0 0,1 1 0 0 0,0-1-1 0 0,2 0 1 0 0,1 11-210 0 0,1-8 123 0 0,3 14 104 0 0,-5-6-22 0 0,-2-9-119 0 0,0 0 34 0 0,0 19 207 0 0,0 5 135 0 0,0 58 735 0 0,0-65-823 0 0,2-19-167 0 0,4 0-49 0 0,0-1-53 0 0,-4 1 7 0 0,-2-13-152 0 0,0 0 43 0 0,0 3 66 0 0,0 7 161 0 0,0-9-212 0 0,0 1-56 0 0,0-2-58 0 0,0 1-71 0 0,0-1-85 0 0,0 1-97 0 0,0-4-145 0 0</inkml:trace>
  <inkml:trace contextRef="#ctx0" brushRef="#br1" timeOffset="64544.6">12969 3282 7080 0 0,'0'0'157'0'0,"0"0"23"0"0,0 0 13 0 0,0-3 41 0 0,0-7 119 0 0,0 7 51 0 0,2 3 11 0 0,6 0-228 0 0,-2-1-51 0 0,1-2-6 0 0,0 0-60 0 0,10-4 40 0 0,-10 6-41 0 0,2 1 35 0 0,-2 0-26 0 0,-5 0-55 0 0,0 0 0 0 0,0 0 0 0 0,1 0 0 0 0,-1 0 1 0 0,0 0-1 0 0,0-1 0 0 0,0 1 0 0 0,0 0 0 0 0,0-1 1 0 0,1 0-24 0 0,5-3 29 0 0,19-8-30 0 0,-20 9-18 0 0,-1 1-47 0 0,-3 0-16 0 0,1 1-39 0 0,-1 0-48 0 0,0 0-56 0 0,-1 0 1 0 0,0 0-37 0 0,2 1-355 0 0,0-1-249 0 0,2 1-575 0 0</inkml:trace>
  <inkml:trace contextRef="#ctx0" brushRef="#br1" timeOffset="67027.72">16392 3109 7080 0 0,'0'0'157'0'0,"0"0"23"0"0,0 0 13 0 0,-2-3-22 0 0,-12-8-136 0 0,1 6-35 0 0,9-1 54 0 0,0 1 122 0 0,0 3-39 0 0,-2 2 34 0 0,0 0 42 0 0,0 0 69 0 0,-10 3 817 0 0,10 0-707 0 0,3-2-245 0 0,0 1-49 0 0,1 0-59 0 0,-1 0-67 0 0,-5 3 454 0 0,-13 6-8 0 0,17-9-220 0 0,0 1-38 0 0,-3 1 64 0 0,1 2-80 0 0,-1 3-50 0 0,2-3-15 0 0,1-2 20 0 0,-11 14 168 0 0,13-14-211 0 0,-1 0 0 0 0,1 0-1 0 0,0 0 1 0 0,0 1 0 0 0,0 1-56 0 0,1-3 38 0 0,-5 12 195 0 0,-6 1 40 0 0,6-9-150 0 0,-9 18 300 0 0,10-15-269 0 0,2-5-86 0 0,2-3-33 0 0,1 1 1 0 0,-1-1-1 0 0,0 0 1 0 0,1 1 0 0 0,-1-1-1 0 0,1 0 1 0 0,0 1-1 0 0,0-1 1 0 0,0 0 0 0 0,0 1-1 0 0,0-1 1 0 0,1 0-1 0 0,-1 1 1 0 0,1-1 0 0 0,-1 0-1 0 0,2 3-35 0 0,3 6 137 0 0,1-3-63 0 0,-2-3 49 0 0,-4 1-72 0 0,1-1-13 0 0,4-4 0 0 0,0-1 8 0 0,1 4 52 0 0,4 6-24 0 0,-10-9-72 0 0,1-1 1 0 0,-1 0 0 0 0,0 0 0 0 0,0 0-1 0 0,1 1 1 0 0,-1-1 0 0 0,0 0 0 0 0,0 0-1 0 0,1 0 1 0 0,-1 1 0 0 0,0-1 0 0 0,1 0 0 0 0,-1 0-1 0 0,0 0 1 0 0,1 0 0 0 0,-1 0 0 0 0,0 0-1 0 0,1 0 1 0 0,-1 0 0 0 0,0 0 0 0 0,0 0-1 0 0,1 0 1 0 0,-1 0 0 0 0,0 0 0 0 0,1 0 0 0 0,-1 0-3 0 0,3 0 1 0 0,8 1 47 0 0,-8-1-25 0 0,0 0 0 0 0,0 0-1 0 0,0 0 1 0 0,-1-1 0 0 0,1 1 0 0 0,0-1 0 0 0,0 1 0 0 0,2-2-23 0 0,19-11 119 0 0,0 0-25 0 0,-19 11-90 0 0,-5 1-1 0 0,1 1 1 0 0,-1 0-1 0 0,1 0 0 0 0,0-1 1 0 0,-1 1-1 0 0,1 0 0 0 0,-1-1 0 0 0,1 1 1 0 0,0-1-1 0 0,-1 1 0 0 0,1-1 1 0 0,-1 1-1 0 0,1-1 0 0 0,-1 1 0 0 0,0-1 1 0 0,1 1-1 0 0,-1-1 0 0 0,0 0 1 0 0,1 1-1 0 0,-1-1 0 0 0,0 1 1 0 0,1-1-4 0 0,1-4 24 0 0,11-11 34 0 0,0 0-46 0 0,11-32 30 0 0,0 1-10 0 0,-24 46-27 0 0,1-1-1 0 0,-1 0 1 0 0,1 0-1 0 0,-1 0 1 0 0,0 0 0 0 0,1 0-1 0 0,-1 1 1 0 0,0-1-1 0 0,0 0 1 0 0,0 0-1 0 0,-1-1-4 0 0,1 1 1 0 0,0 0-1 0 0,0 0 0 0 0,0 0 0 0 0,0 0 1 0 0,0 0-1 0 0,0 0 0 0 0,0 1 1 0 0,1-1-1 0 0,-1 0 0 0 0,1 0 0 0 0,0-1 1 0 0,0 2-1 0 0,-1 0 0 0 0,1 0 0 0 0,0-1 0 0 0,0 1 0 0 0,0 0 0 0 0,0 0 0 0 0,0 0 0 0 0,0 0 0 0 0,0 1 0 0 0,0-1 0 0 0,0 0 0 0 0,1 0 0 0 0,11-2-15 0 0,-13 3 14 0 0,0 0 0 0 0,0 0 0 0 0,0 0 0 0 0,1 0 0 0 0,-1 0 0 0 0,0 0 0 0 0,0 0 0 0 0,0 0 0 0 0,0 0 0 0 0,0 0 0 0 0,0 0-1 0 0,0 0 1 0 0,0 0 0 0 0,0 0 0 0 0,0 0 0 0 0,1 0 0 0 0,-1 0 0 0 0,0 0 0 0 0,0 0 0 0 0,0 0 0 0 0,0 0 0 0 0,0 0 0 0 0,0 0 0 0 0,0 0 0 0 0,0 0 0 0 0,0 0 0 0 0,0 1 0 0 0,0-1 0 0 0,0 0 0 0 0,1 0 0 0 0,-1 0 0 0 0,0 0 0 0 0,0 0 0 0 0,0 0 0 0 0,0 0 0 0 0,0 0 0 0 0,0 0 0 0 0,0 0 0 0 0,0 0 0 0 0,0 0 0 0 0,0 1 0 0 0,0-1 0 0 0,0 0 0 0 0,0 0 0 0 0,0 0-1 0 0,0 0 1 0 0,0 0 0 0 0,0 0 0 0 0,0 0 0 0 0,0 0 0 0 0,0 0 0 0 0,0 0 0 0 0,0 1 0 0 0,0-1 0 0 0,0 0 0 0 0,0 0 0 0 0,0 0 1 0 0,0 1-2 0 0,0-1-1 0 0,0 1 1 0 0,0-1-1 0 0,0 1 1 0 0,0 0-1 0 0,1-1 1 0 0,-1 1-1 0 0,0-1 1 0 0,0 1-1 0 0,1 0 1 0 0,-1-1-1 0 0,0 1 1 0 0,1-1 0 0 0,-1 1-1 0 0,0-1 1 0 0,1 1-1 0 0,-1-1 1 0 0,1 1-1 0 0,-1-1 1 0 0,1 0-1 0 0,-1 1 1 0 0,1-1-1 0 0,-1 0 1 0 0,1 1-1 0 0,-1-1 1 0 0,1 0-1 0 0,0 0 1 0 0,-1 1-1 0 0,1-1 3 0 0,11 7-41 0 0,-6 3 44 0 0,-5-5-4 0 0,0-1 1 0 0,-1 1 0 0 0,1-1-1 0 0,-1 1 1 0 0,0-1 0 0 0,-1 3 0 0 0,1 4-9 0 0,0-9 4 0 0,1 1 0 0 0,-1-1 0 0 0,0 0 0 0 0,1 1 1 0 0,-1-1-1 0 0,1 0 0 0 0,0 0 0 0 0,0 0 0 0 0,0 1 0 0 0,0-1 0 0 0,1 1 5 0 0,8 19 1 0 0,-9-19-1 0 0,1 4-10 0 0,1 1-1 0 0,-1 0 0 0 0,0 0 0 0 0,-1 0 0 0 0,1 8 11 0 0,-2-13-1 0 0,0 0 0 0 0,0 1 0 0 0,1-1 0 0 0,-1 0 0 0 0,1 0 0 0 0,0 0 0 0 0,0 1 0 0 0,0-1 0 0 0,0 0 0 0 0,2 2 1 0 0,1 5 0 0 0,12 38 0 0 0,-15-45 0 0 0,0 1 0 0 0,-1-1 0 0 0,1 1 1 0 0,0-1-1 0 0,-1 1 0 0 0,0 0 0 0 0,0-1 1 0 0,0 1-1 0 0,-1 1 0 0 0,0 5 8 0 0,1 100 176 0 0,0-108-180 0 0,0 0-1 0 0,0-1 1 0 0,0 1 0 0 0,0 0-1 0 0,0 0 1 0 0,-1-1-1 0 0,1 1 1 0 0,-1-1 0 0 0,1 1-1 0 0,-1 0 1 0 0,0-1 0 0 0,1 1-1 0 0,-1-1 1 0 0,0 0-1 0 0,-1 2-3 0 0,-3 5 26 0 0,1 2-9 0 0,3-8-10 0 0,0 1 0 0 0,-1-1 0 0 0,1 0 0 0 0,0 0 0 0 0,0 0 0 0 0,-1 0 0 0 0,0 0 0 0 0,1 0 0 0 0,-1 0-7 0 0,0 1 9 0 0,0 0-1 0 0,0-1 1 0 0,0 1 0 0 0,0 0-1 0 0,0 0 1 0 0,0 1-9 0 0,2-2 8 0 0,-1 0 1 0 0,0 0-1 0 0,0 0 1 0 0,0 0 0 0 0,0-1-1 0 0,0 1 1 0 0,-1 0-1 0 0,1-1 1 0 0,-1 1-1 0 0,1-1 1 0 0,-1 1-1 0 0,1-1 1 0 0,-2 1-9 0 0,-28 14 90 0 0,29-15-185 0 0,0-1 38 0 0,-3 1 36 0 0,1 0 85 0 0,-8 0 173 0 0,9-1-202 0 0,-1 0-45 0 0,0 0-62 0 0,0 0-80 0 0,1-1-95 0 0,-1 1-112 0 0,2 0 77 0 0,-1 0-52 0 0,1 0-56 0 0,0 0-59 0 0,0-1-63 0 0,0 1-67 0 0,0 0-72 0 0,1 0-73 0 0,-6 0-1295 0 0,-2 0-1147 0 0</inkml:trace>
  <inkml:trace contextRef="#ctx0" brushRef="#br1" timeOffset="67350.39">16771 3251 9616 0 0,'0'-14'281'0'0,"0"14"-273"0"0,0 0 0 0 0,0 0 0 0 0,0-1-1 0 0,0 1 1 0 0,0 0 0 0 0,0 0 0 0 0,0 0 0 0 0,0-1 0 0 0,0 1 0 0 0,0 0-1 0 0,0 0 1 0 0,1 0 0 0 0,-1-1 0 0 0,0 1 0 0 0,0 0 0 0 0,0 0-1 0 0,0 0 1 0 0,0 0 0 0 0,1-1 0 0 0,-1 1 0 0 0,0 0 0 0 0,0 0 0 0 0,0 0-1 0 0,1 0 1 0 0,-1 0 0 0 0,0 0 0 0 0,0-1 0 0 0,0 1 0 0 0,1 0-1 0 0,-1 0 1 0 0,0 0 0 0 0,0 0 0 0 0,0 0 0 0 0,1 0 0 0 0,-1 0-8 0 0,13-5 76 0 0,5-2-46 0 0,-14 5-30 0 0,-1 1 0 0 0,1-1 1 0 0,-1 0-1 0 0,0 0 0 0 0,0 0 0 0 0,0-1 1 0 0,1 0-1 0 0,12-8 41 0 0,0 7 88 0 0,-3 1 45 0 0,2-3 87 0 0,1 1 13 0 0,0 3-33 0 0,-6 1-39 0 0,-2-2-55 0 0,-1-1-28 0 0,2-5-14 0 0,7-3 26 0 0,-5 7-37 0 0,1-1 3 0 0,-1-4 56 0 0,0-1-57 0 0,-8 5 26 0 0,-4-3-36 0 0,1 8-64 0 0,0-1 80 0 0,0 2 94 0 0,0 0 173 0 0,-2 0 14 0 0,-8 0-101 0 0,-1 0-41 0 0,-10 0 172 0 0,21 0-409 0 0,-1 0 1 0 0,1 0-1 0 0,0 0 1 0 0,0 0 0 0 0,0 0-1 0 0,0 0 1 0 0,0 0 0 0 0,0 0-1 0 0,0 0 1 0 0,0 0 0 0 0,0 0-1 0 0,0 0 1 0 0,-1 0-1 0 0,1 0 1 0 0,0 0 0 0 0,0 0-1 0 0,0 0 1 0 0,0 0 0 0 0,0 0-1 0 0,0 0 1 0 0,0 0-1 0 0,0 0 1 0 0,0 0 0 0 0,0 0-1 0 0,0 0 1 0 0,-1 0 0 0 0,1 0-1 0 0,0 0 1 0 0,0 0 0 0 0,0 0-1 0 0,0 0 1 0 0,0 0-1 0 0,0 0 1 0 0,0 0 0 0 0,0 1-1 0 0,0-1 1 0 0,0 0 0 0 0,0 0-1 0 0,0 0 1 0 0,0 0-1 0 0,0 0 1 0 0,0 0 0 0 0,0 0-1 0 0,0 0 1 0 0,0 0 0 0 0,0 0-1 0 0,0 0 1 0 0,0 1 0 0 0,0-1-1 0 0,0 0 1 0 0,0 0-1 0 0,0 0 1 0 0,0 0 0 0 0,0 0-1 0 0,0 0 1 0 0,0 0 0 0 0,0 0-5 0 0,0 1 5 0 0,0-1 1 0 0,0 1 0 0 0,0-1-1 0 0,0 1 1 0 0,0-1 0 0 0,-1 1-1 0 0,1-1 1 0 0,0 1 0 0 0,0-1-1 0 0,0 1 1 0 0,0-1 0 0 0,-1 0 0 0 0,1 1-1 0 0,0-1 1 0 0,-1 1 0 0 0,1-1-1 0 0,0 0 1 0 0,-1 1 0 0 0,1-1-1 0 0,0 0 1 0 0,-1 1 0 0 0,1-1 0 0 0,-1 0-1 0 0,1 0-5 0 0,-14 6 110 0 0,-1-1-50 0 0,3 3-38 0 0,-4 9 2 0 0,1 0 0 0 0,0 1 0 0 0,-2 7-24 0 0,14-22 4 0 0,1 1 1 0 0,0-1-1 0 0,0 1 1 0 0,1 0-1 0 0,-1 0 1 0 0,1 0 0 0 0,0 0-1 0 0,0 0-4 0 0,-3 9 41 0 0,-2 0 22 0 0,5-12-51 0 0,0 1-1 0 0,0-1 0 0 0,0 1 1 0 0,1-1-1 0 0,-1 1 0 0 0,1-1 1 0 0,-1 1-1 0 0,1-1 0 0 0,0 1 1 0 0,-1-1-1 0 0,1 1 0 0 0,0-1 1 0 0,0 1-12 0 0,0 30 215 0 0,0 15 18 0 0,0-45-228 0 0,0 0 1 0 0,1 0-1 0 0,-1 0 1 0 0,1 0 0 0 0,-1 0-1 0 0,1 0 1 0 0,0 0 0 0 0,-1 0-1 0 0,1-1 1 0 0,0 1 0 0 0,0 0-1 0 0,1 0 1 0 0,-1-1-1 0 0,0 1 1 0 0,0-1 0 0 0,1 1-1 0 0,-1-1 1 0 0,1 0 0 0 0,1 2-6 0 0,4 2 21 0 0,0-1 1 0 0,0 0 0 0 0,0 0-1 0 0,2 0-21 0 0,-3-1 25 0 0,-2-2-13 0 0,-1 0 0 0 0,1 0 0 0 0,0 0 0 0 0,0-1 0 0 0,0 0 0 0 0,0 0 0 0 0,-1 0 0 0 0,1 0 0 0 0,0-1-12 0 0,5 1-1 0 0,-1 0-54 0 0,-1 0 42 0 0,25 0 124 0 0,-22 0-153 0 0,0 0-101 0 0,-3 0-42 0 0,1 0-85 0 0,0 0-97 0 0,0 0-113 0 0,-6 0 118 0 0,1 0-57 0 0,-1 0-49 0 0,1 0-45 0 0,1 0-151 0 0,-1 0-44 0 0,2 0-183 0 0,2 0-493 0 0</inkml:trace>
  <inkml:trace contextRef="#ctx0" brushRef="#br1" timeOffset="67713.38">17733 3077 9152 0 0,'0'0'208'0'0,"0"0"33"0"0,0 0 14 0 0,-2 0-42 0 0,-7 0-96 0 0,3 0-55 0 0,-1 0-1 0 0,6 0 20 0 0,0 0 0 0 0,-1 0 37 0 0,0 0 42 0 0,-2 0 52 0 0,2 0-146 0 0,0 0 1 0 0,0 1-1 0 0,1-1 1 0 0,-1 1-1 0 0,0-1 0 0 0,0 1 1 0 0,1 0-1 0 0,-1 0 1 0 0,0 0-1 0 0,1 0 0 0 0,-1 0 1 0 0,1 0-1 0 0,-1 0 1 0 0,0 1-67 0 0,-10 9 381 0 0,0 2-104 0 0,7-7-186 0 0,0-1-43 0 0,0 1 62 0 0,1-1 1 0 0,0 1-1 0 0,0 0 1 0 0,1 0 0 0 0,0 0-1 0 0,-1 1-110 0 0,2-1 73 0 0,-5 9 135 0 0,1 4-43 0 0,3-9-69 0 0,2-6-16 0 0,0 0 0 0 0,0 0-1 0 0,0 0 1 0 0,1 0 0 0 0,0 4-80 0 0,1 16 286 0 0,-1-13-168 0 0,3 6 99 0 0,3-7-88 0 0,-2-2-63 0 0,0-1-5 0 0,-3-5-42 0 0,0 1 0 0 0,0 0 1 0 0,1 0-1 0 0,-1-1 0 0 0,1 1 1 0 0,0-1-1 0 0,-1 1 0 0 0,1-1 0 0 0,0 0 1 0 0,1 1-1 0 0,-1-1 0 0 0,0 0 1 0 0,1-1-1 0 0,-1 1 0 0 0,2 0-19 0 0,6 3 85 0 0,-8-4-66 0 0,1 0 1 0 0,-1 0 0 0 0,0 0-1 0 0,0 1 1 0 0,0-1 0 0 0,0 1-1 0 0,0-1 1 0 0,0 1 0 0 0,0 0-20 0 0,0 0 21 0 0,1-1 1 0 0,-1 1 0 0 0,0 0-1 0 0,1-1 1 0 0,0 0 0 0 0,-1 1 0 0 0,1-1-1 0 0,0 0 1 0 0,-1 0 0 0 0,1-1-1 0 0,0 1 1 0 0,0 0 0 0 0,0-1 0 0 0,0 0-1 0 0,0 0 1 0 0,0 0 0 0 0,0 0-1 0 0,-1 0 1 0 0,2 0-22 0 0,4-1 37 0 0,3 2 15 0 0,1-1 37 0 0,33 0 308 0 0,-31-1-309 0 0,-4-1-61 0 0,17-11 116 0 0,-1 0-27 0 0,-2 7-91 0 0,-14-7 18 0 0,-1 5-33 0 0,-7 7-6 0 0,0-1 1 0 0,0 1 0 0 0,0-1 0 0 0,0 0 0 0 0,-1 0 0 0 0,1 0 0 0 0,-1 0 0 0 0,1 0 0 0 0,-1 0 0 0 0,0 0 0 0 0,1-1-5 0 0,11-21 16 0 0,0 0 38 0 0,-12 21-53 0 0,0 1 0 0 0,0-1-1 0 0,-1 0 1 0 0,1 0-1 0 0,-1 0 1 0 0,0 0-1 0 0,1 0 1 0 0,-1 0-1 0 0,-1 0 1 0 0,1 0-1 0 0,-1-1 0 0 0,1-4-15 0 0,0-3-32 0 0,0 9 31 0 0,1 0 1 0 0,-1 0-1 0 0,0 0 1 0 0,0 0 0 0 0,-1 0-1 0 0,1 0 1 0 0,0 0-1 0 0,-1 0 1 0 0,1 1-1 0 0,-1-1 1 0 0,0-1 15 0 0,-3-3-44 0 0,-2-6-90 0 0,3-1-72 0 0,0 0-65 0 0,2 10 138 0 0,0 0 43 0 0,-3-6-95 0 0,2 5 63 0 0,0 0-91 0 0,1 2 58 0 0,0 0-39 0 0,0 0-12 0 0,1 0-37 0 0,-1 0-43 0 0,0 1-44 0 0,0-1-35 0 0,0 0-49 0 0,0 1-45 0 0,-1-1-37 0 0,1 0-143 0 0,-1 0-38 0 0,0 0-172 0 0,-1-1-465 0 0</inkml:trace>
  <inkml:trace contextRef="#ctx0" brushRef="#br1" timeOffset="68098.48">18601 2793 8088 0 0,'-5'-2'47'0'0,"1"0"0"0"0,0-1 0 0 0,-1 0-1 0 0,1 1 1 0 0,0-2-47 0 0,3 4 12 0 0,1-1 0 0 0,-1 0-1 0 0,1 1 1 0 0,-1-1-1 0 0,1 0 1 0 0,-1 1 0 0 0,1-1-1 0 0,0 0 1 0 0,-1 0 0 0 0,1 1-1 0 0,0-1 1 0 0,0 0-1 0 0,0 0 1 0 0,-1 0 0 0 0,1 1-1 0 0,0-1 1 0 0,0 0 0 0 0,0 0-1 0 0,0 0-11 0 0,0 0 9 0 0,-2-11 31 0 0,2 11-39 0 0,-1 0 0 0 0,1-1 0 0 0,-1 1-1 0 0,0 0 1 0 0,0 0 0 0 0,1 0 0 0 0,-1 0 0 0 0,0 0 0 0 0,0 0 0 0 0,0 0 0 0 0,0 0 0 0 0,0 0 0 0 0,-1 0-1 0 0,1 1 1 0 0,0-1 0 0 0,0 0-1 0 0,-7-3 38 0 0,-3-2 92 0 0,5 3-18 0 0,1-2 39 0 0,-4-5 262 0 0,-3-3 62 0 0,-1 1 44 0 0,-2 3 42 0 0,-2 6 42 0 0,5 2-255 0 0,-8 0-36 0 0,17 1-271 0 0,0 0 1 0 0,0 0-1 0 0,1 0 0 0 0,-1 1 1 0 0,0-1-1 0 0,0 1 0 0 0,0 0 0 0 0,1-1 1 0 0,-1 1-42 0 0,-26 15 360 0 0,24-3-202 0 0,-6 1-27 0 0,9-13-111 0 0,0 1 1 0 0,0 0 0 0 0,1-1-1 0 0,-1 1 1 0 0,1 0-1 0 0,0 0 1 0 0,-1 0 0 0 0,1 1-1 0 0,-1 1-20 0 0,2 9 99 0 0,-1 7 57 0 0,-6-9 20 0 0,-14 8 55 0 0,20-18-212 0 0,1 1 1 0 0,-1 0 0 0 0,0 0 0 0 0,0 0 0 0 0,1 0 0 0 0,-1 0 0 0 0,1 0-1 0 0,-1 2-19 0 0,0 6 74 0 0,-3 4 31 0 0,-4 22 164 0 0,7-22-133 0 0,0 3 50 0 0,1-11-132 0 0,-1 0 1 0 0,0-1 0 0 0,0 1 0 0 0,0 0 0 0 0,-2 1-55 0 0,2-2 31 0 0,-1-1 0 0 0,1 0 0 0 0,0 1 0 0 0,0 0 0 0 0,1-1-1 0 0,-1 1 1 0 0,1-1 0 0 0,0 1 0 0 0,0 0 0 0 0,0-1 0 0 0,1 2-31 0 0,5 9 92 0 0,0 3 32 0 0,-5-1 20 0 0,-1-5-80 0 0,0-5-24 0 0,0-1 0 0 0,0 1 0 0 0,0 0 0 0 0,1 0 0 0 0,1 5-40 0 0,9 9 121 0 0,-8-8-63 0 0,-3-11-48 0 0,1 1 0 0 0,-1-1 0 0 0,1 0 0 0 0,-1 0 0 0 0,1 1 0 0 0,0-1 0 0 0,0 0 1 0 0,0 0-1 0 0,0 0 0 0 0,1 0 0 0 0,-1 0 0 0 0,1 0 0 0 0,-1 0 0 0 0,1 0-10 0 0,77 77 297 0 0,-63-66-230 0 0,-7-11-70 0 0,-5-2-54 0 0,-2 0-62 0 0,-2 0-137 0 0,0 0-226 0 0,0 0-19 0 0</inkml:trace>
  <inkml:trace contextRef="#ctx0" brushRef="#br1" timeOffset="68448.28">18159 3077 10768 0 0,'0'0'241'0'0,"0"-3"38"0"0,0 2-216 0 0,0-3 2 0 0,0 2 5 0 0,0-1 62 0 0,0 0 96 0 0,1 3-161 0 0,1 0-39 0 0,9 0-16 0 0,19 0-10 0 0,-13-2 61 0 0,-7-4 80 0 0,1 1 60 0 0,15 0 258 0 0,-11-1-145 0 0,1 1 32 0 0,6 3-81 0 0,-4 1-116 0 0,-7 0-56 0 0,-1-1 1 0 0,0 0 0 0 0,3-1-96 0 0,2-1 133 0 0,2-2 50 0 0,1 1-58 0 0,1 1-40 0 0,18 0-11 0 0,-25 4-107 0 0,13-5 130 0 0,-18 4-123 0 0,0-1-71 0 0,-1 0-48 0 0,-1 1-74 0 0,0 0-85 0 0,1 0-100 0 0,0 0-112 0 0,0 0-124 0 0,-3 1 270 0 0,0-1-37 0 0,0 1-37 0 0,0 0-40 0 0,10 0-1318 0 0,6 0-1030 0 0</inkml:trace>
  <inkml:trace contextRef="#ctx0" brushRef="#br1" timeOffset="64862.89">13773 3266 6392 0 0,'0'0'141'0'0,"0"0"23"0"0,0 3 12 0 0,1 1-117 0 0,-1-4-40 0 0,-14 25 86 0 0,12-9-109 0 0,1-8 23 0 0,-1-1 62 0 0,-3 1 114 0 0,2-3-17 0 0,0 0 41 0 0,1 2 39 0 0,2 0 37 0 0,0 5 127 0 0,0 1-53 0 0,0 0-48 0 0,0 0-39 0 0,0 3 12 0 0,0-1-38 0 0,0 29 399 0 0,2-24-403 0 0,4 9 65 0 0,-4-22-199 0 0,0 1-1 0 0,-1-1 0 0 0,0 0 0 0 0,1 7-117 0 0,-3 0 225 0 0,1-1-56 0 0,0 25 218 0 0,3-24-190 0 0,3 2 48 0 0,-2-4-41 0 0,-1 7 59 0 0,-2-9-99 0 0,1-4-38 0 0,3 5 50 0 0,-4-10-155 0 0,0 1 0 0 0,0-1 0 0 0,0 1-1 0 0,0 0 1 0 0,-1-1 0 0 0,1 1 0 0 0,0 0 0 0 0,-1-1 0 0 0,0 1 0 0 0,1 0 0 0 0,-1 0-1 0 0,0 0 1 0 0,0-1 0 0 0,0 2-21 0 0,0 18 141 0 0,0 2 48 0 0,0-8-22 0 0,0 0 42 0 0,0-13-100 0 0,0-2-12 0 0,0 0-7 0 0,0 3-2 0 0,0 0-70 0 0,0 0 35 0 0,1-1 208 0 0,-1-4-122 0 0,-1 0-92 0 0,0-1-53 0 0,-1-1-50 0 0,-2-4 87 0 0,3 7-23 0 0,0-1-1 0 0,0 1 0 0 0,0 0 0 0 0,0-1 1 0 0,0 1-1 0 0,1-1 0 0 0,-1 0 0 0 0,1 1 1 0 0,-1-1-1 0 0,1 1 0 0 0,0-1 0 0 0,0 0 1 0 0,-1 1-1 0 0,1-1-7 0 0,0 0 1 0 0,0 0 0 0 0,0 1-1 0 0,0-1 1 0 0,0 1 0 0 0,-1-1 0 0 0,1 0 0 0 0,-1 1-1 0 0,1-1 1 0 0,-1 1 0 0 0,0-1 0 0 0,0 1 0 0 0,1-1 0 0 0,-2 0-1 0 0,1 0 0 0 0,0 1 1 0 0,0-1 0 0 0,0 0 0 0 0,0 1 0 0 0,0-1 0 0 0,1 0-1 0 0,-1 0 1 0 0,1 0 0 0 0,-1 0 0 0 0,1 0 0 0 0,0 0-1 0 0,0 0 1 0 0,0-1-1 0 0,-1-5 11 0 0,0-1 0 0 0,-1 1 0 0 0,1 0 0 0 0,-2 1-1 0 0,-2-9-10 0 0,4 14 0 0 0,0-2-1 0 0,0 1 1 0 0,1-1 0 0 0,-1 1-1 0 0,1-1 1 0 0,-1 1 0 0 0,1-1-1 0 0,0 1 1 0 0,0-1 0 0 0,1-1 0 0 0,0-11-12 0 0,-1-1 10 0 0,-1-2-78 0 0,0-10-119 0 0,3-40-373 0 0,0 48 430 0 0,3-3-21 0 0,11-49-497 0 0,-8 47 429 0 0,5-9-137 0 0,-8 19 173 0 0,-1 1 59 0 0,13-26-135 0 0,-7 24 122 0 0,-4 6 18 0 0,2-2-43 0 0,-1 3 85 0 0,6-12-42 0 0,-1 12 81 0 0,20-6-14 0 0,-30 16 64 0 0,0-1-1 0 0,0 0 0 0 0,0 0 0 0 0,0 1 1 0 0,0-1-1 0 0,1 1 0 0 0,-1 0 0 0 0,0 0 1 0 0,0 0-1 0 0,1 0 0 0 0,-1 0 1 0 0,0 0-1 0 0,1 0 0 0 0,-1 1 0 0 0,2 0 1 0 0,4 2-1 0 0,-1-1-1 0 0,0 1 0 0 0,6 4 2 0 0,-7-4-6 0 0,-3-1 1 0 0,0 0 0 0 0,-1 0 0 0 0,0 0 0 0 0,1 0 0 0 0,-1 0 0 0 0,0 0 0 0 0,0 1 0 0 0,0-1 0 0 0,-1 0 0 0 0,1 1 0 0 0,-1 0 0 0 0,1-1 0 0 0,-1 2 5 0 0,2 0-12 0 0,-1 1-1 0 0,1-1 1 0 0,1 1-1 0 0,-1-1 1 0 0,2 2 12 0 0,4 7 12 0 0,-7-10-17 0 0,-1 0-1 0 0,0 0 0 0 0,0 1 1 0 0,0-1-1 0 0,0 0 0 0 0,-1 3 6 0 0,1 21-12 0 0,-1-7 62 0 0,-1-6 33 0 0,1 0 51 0 0,0-8-95 0 0,-1 11 130 0 0,1-15-137 0 0,0 1-1 0 0,0-1 0 0 0,-1 0 1 0 0,1 1-1 0 0,-1-1 0 0 0,1 0 1 0 0,-1 0-1 0 0,0 1 0 0 0,0-1 1 0 0,0 0-1 0 0,0 0 0 0 0,-1 0 1 0 0,1 0-1 0 0,-1 0 0 0 0,1 0 1 0 0,-1 0-32 0 0,-1 2 56 0 0,0 0 1 0 0,0 0 0 0 0,0 0 0 0 0,0 0 0 0 0,0 2-57 0 0,-12 17 233 0 0,0-11-117 0 0,4-7-42 0 0,-1 1-11 0 0,1 4 43 0 0,5-5-64 0 0,-3 1-47 0 0,-20 9-152 0 0,29-15 155 0 0,-1 0-153 0 0,0 1 60 0 0,0-1 50 0 0,1 0 42 0 0,-1 1 86 0 0,-2 0 244 0 0,2-1-285 0 0,0 0-68 0 0,0 0-97 0 0,1 0 18 0 0,-1 0-34 0 0,1 0-36 0 0,-1 0-40 0 0,0 0-43 0 0,1 0-46 0 0,-2 0-209 0 0,1 0-107 0 0,0 0-115 0 0,-1 0-124 0 0,-2 0-807 0 0,-5 0-948 0 0</inkml:trace>
  <inkml:trace contextRef="#ctx0" brushRef="#br1" timeOffset="65271.49">14341 3156 6992 0 0,'0'2'157'0'0,"0"-1"-148"0"0,0-1 0 0 0,0 1 0 0 0,0-1 0 0 0,0 1-1 0 0,0-1 1 0 0,0 1 0 0 0,0-1 0 0 0,0 1 0 0 0,0-1 0 0 0,0 1 0 0 0,0-1-1 0 0,0 1 1 0 0,-1-1 0 0 0,1 1 0 0 0,0-1 0 0 0,0 1 0 0 0,-1-1 0 0 0,1 0-1 0 0,0 1 1 0 0,-1-1 0 0 0,1 0 0 0 0,0 1 0 0 0,-1-1 0 0 0,1 0 0 0 0,0 1-1 0 0,-1-1 1 0 0,1 0 0 0 0,-1 1 0 0 0,1-1 0 0 0,-1 0 0 0 0,1 0 0 0 0,-1 0-1 0 0,1 0 1 0 0,-1 1 0 0 0,1-1 0 0 0,0 0 0 0 0,-1 0 0 0 0,1 0 0 0 0,-1 0-1 0 0,1 0 1 0 0,-1 0 0 0 0,0 0-9 0 0,1 0 3 0 0,0 0 0 0 0,0 0 0 0 0,0-1 0 0 0,0 1 0 0 0,0 0 0 0 0,0 0-1 0 0,0 0 1 0 0,-1 0 0 0 0,1 0 0 0 0,0 0 0 0 0,0 0 0 0 0,0 0 0 0 0,0 0 0 0 0,0 0 0 0 0,0 0 0 0 0,0 0-1 0 0,0 0 1 0 0,0 0 0 0 0,0 1 0 0 0,-1-1 0 0 0,1 0 0 0 0,0 0 0 0 0,0 0 0 0 0,0 0 0 0 0,0 0 0 0 0,0 0-1 0 0,0 0 1 0 0,0 0 0 0 0,0 0 0 0 0,0 0 0 0 0,0 0 0 0 0,0 0 0 0 0,0 0 0 0 0,0 0 0 0 0,0 0 0 0 0,-1 0-1 0 0,1 1 1 0 0,0-1 0 0 0,0 0 0 0 0,0 0 0 0 0,0 0 0 0 0,0 0 0 0 0,0 0 0 0 0,0 0 0 0 0,0 0 0 0 0,0 0-1 0 0,0 0 1 0 0,0 0 0 0 0,0 1 0 0 0,0-1 0 0 0,0 0 0 0 0,0 0 0 0 0,0 0 0 0 0,0 0 0 0 0,0 0 0 0 0,0 0-1 0 0,1 0-2 0 0,-3 9 36 0 0,-5 3-33 0 0,2-4-8 0 0,3-1 12 0 0,-1-1 70 0 0,-2-3 104 0 0,0 0 67 0 0,-2 7 280 0 0,0 4-99 0 0,5-9-259 0 0,-9 22 611 0 0,6 0-102 0 0,3-5-192 0 0,1 15 190 0 0,1-24-463 0 0,0-12-193 0 0,1 1 1 0 0,-1 0-1 0 0,0-1 0 0 0,0 1 0 0 0,1 0 0 0 0,-1-1 0 0 0,1 1 0 0 0,-1-1 0 0 0,1 1 0 0 0,0-1 0 0 0,0 1 1 0 0,0-1-1 0 0,0 1 0 0 0,0-1-21 0 0,4 7 107 0 0,7 17 355 0 0,-9-18-325 0 0,0 8 174 0 0,-3-14-291 0 0,0 0 1 0 0,0 0-1 0 0,0 0 0 0 0,0 0 1 0 0,0-1-1 0 0,0 1 0 0 0,0 0 0 0 0,0 0 1 0 0,0 0-1 0 0,1 0 0 0 0,-1-1 1 0 0,0 1-1 0 0,1 0 0 0 0,-1 0 1 0 0,1 0-21 0 0,7 4 160 0 0,8 3-15 0 0,-11-5-100 0 0,1-1 52 0 0,11-1-2 0 0,-12-1-35 0 0,1 0 43 0 0,2-1 132 0 0,-5 1-65 0 0,1 0 41 0 0,6 0 45 0 0,3 0 47 0 0,0-1-94 0 0,0-5-77 0 0,2-5-60 0 0,-11 7-65 0 0,0 0 4 0 0,-1 1 1 0 0,1-1-1 0 0,-1 0 0 0 0,1 0 1 0 0,0-2-12 0 0,12-26 11 0 0,-14 28-11 0 0,-1-2 0 0 0,-2-15 0 0 0,2 5 0 0 0,0 11 0 0 0,-1 1 0 0 0,0 0 0 0 0,0-1 0 0 0,0 1 0 0 0,0-1 0 0 0,-1 1 0 0 0,1 0 0 0 0,-1-1 0 0 0,-1-2 0 0 0,-3-1-2 0 0,-1-5 2 0 0,1-1-36 0 0,-1 2-45 0 0,-1 1-38 0 0,-6 0-174 0 0,9 1 142 0 0,3 3 30 0 0,-2 3 11 0 0,-1 0-12 0 0,-3 0-37 0 0,5 3-41 0 0,1 0 56 0 0,-1 0 46 0 0,1 0 42 0 0,-2-3 38 0 0,-3-5 167 0 0,4 5-180 0 0,1 1-76 0 0,-1 0-96 0 0,1 1 57 0 0,0 1-32 0 0,0-1-36 0 0,0 0-38 0 0,0 1-42 0 0,0-1-44 0 0,0 0-47 0 0,0 1-50 0 0,0-1-53 0 0,-1 0-56 0 0,1 1-58 0 0,-1-1-62 0 0,-2-2-879 0 0,-1-1-55 0 0,1 1 533 0 0</inkml:trace>
  <inkml:trace contextRef="#ctx0" brushRef="#br1" timeOffset="65710.67">14925 3093 7424 0 0,'0'-1'8'0'0,"0"1"-1"0"0,0-1 1 0 0,1 1 0 0 0,-1-1 0 0 0,0 1 0 0 0,0-1 0 0 0,0 1 0 0 0,0-1-1 0 0,0 1 1 0 0,0-1 0 0 0,0 1 0 0 0,-1-1 0 0 0,1 1 0 0 0,0-1 0 0 0,0 1-1 0 0,0-1 1 0 0,0 1 0 0 0,-1-1 0 0 0,1 1 0 0 0,0-1 0 0 0,0 1 0 0 0,-1-1-1 0 0,1 1 1 0 0,0 0 0 0 0,-1-1 0 0 0,1 1 0 0 0,-1 0 0 0 0,1-1 0 0 0,0 1-1 0 0,-1 0 1 0 0,1-1 0 0 0,-1 1 0 0 0,1 0 0 0 0,-1 0 0 0 0,1 0 0 0 0,-1-1-1 0 0,1 1 1 0 0,-1 0 0 0 0,1 0 0 0 0,-1 0 0 0 0,1 0 0 0 0,-1 0 0 0 0,1 0-1 0 0,-1 0 1 0 0,1 0 0 0 0,-1 0-8 0 0,-2 0 207 0 0,1-3-34 0 0,-12-7-138 0 0,5 7-19 0 0,3 3 45 0 0,2 0 22 0 0,-1 0 43 0 0,-4-1 224 0 0,-12 1 635 0 0,13 0-601 0 0,3 0-209 0 0,1 1-40 0 0,0 0-46 0 0,1 1-57 0 0,-6 3 165 0 0,-1 0 57 0 0,0-2 59 0 0,4 0 27 0 0,5-2-323 0 0,0 0 1 0 0,0 0 0 0 0,0 0 0 0 0,-1 0 0 0 0,1 0 0 0 0,-1 0 0 0 0,1 0-1 0 0,-1 0 1 0 0,1-1 0 0 0,-1 1 0 0 0,1 0 0 0 0,-1-1 0 0 0,1 1 0 0 0,-1-1-1 0 0,0 0 1 0 0,1 1 0 0 0,-1-1 0 0 0,-1 0-18 0 0,3 0 5 0 0,0-1 0 0 0,-1 1-1 0 0,1 0 1 0 0,-1 0 0 0 0,1 0 0 0 0,-1 0 0 0 0,1 0-1 0 0,-1 0 1 0 0,1 0 0 0 0,-1 0 0 0 0,1 1-1 0 0,-1-1 1 0 0,1 0 0 0 0,-1 0 0 0 0,1 0 0 0 0,-1 0-1 0 0,1 1 1 0 0,-1-1 0 0 0,1 0 0 0 0,-1 0 0 0 0,1 1-1 0 0,0-1 1 0 0,-1 0 0 0 0,1 1 0 0 0,0-1 0 0 0,-1 0-1 0 0,1 1 1 0 0,0-1 0 0 0,-1 1 0 0 0,1-1 0 0 0,0 1-1 0 0,0-1-4 0 0,-5 7 67 0 0,-5-2 10 0 0,4 6-11 0 0,-4-6-2 0 0,9-4-61 0 0,1-1 1 0 0,0 1 0 0 0,-1 0 0 0 0,1 0 0 0 0,0 0-1 0 0,-1-1 1 0 0,1 1 0 0 0,0 0 0 0 0,0 0 0 0 0,0 0 0 0 0,0 0-1 0 0,0 0 1 0 0,0-1 0 0 0,0 2-4 0 0,0 4 10 0 0,0-4-10 0 0,0 0 0 0 0,-1-1 0 0 0,1 1 0 0 0,0 0 0 0 0,0-1 0 0 0,1 1 0 0 0,-1 0 0 0 0,0-1 0 0 0,1 1 0 0 0,-1 0 1 0 0,1-1-1 0 0,0 2 0 0 0,9 2 10 0 0,-4 8 44 0 0,20 19 74 0 0,-21-22-89 0 0,-4-7-36 0 0,0-1 0 0 0,0 0 0 0 0,0 0-1 0 0,0 1 1 0 0,1-1 0 0 0,-1 0-1 0 0,1 0 1 0 0,-1 0 0 0 0,1 0-3 0 0,17 15-1 0 0,-2-1 21 0 0,-6-5 30 0 0,-3-1 26 0 0,0 1 40 0 0,-1-1-54 0 0,0 2 49 0 0,16 27 371 0 0,-15-24-336 0 0,-7-9-100 0 0,0 1 11 0 0,2-1 90 0 0,9 12 7 0 0,-11-17-147 0 0,-1 0 1 0 0,0 0-1 0 0,1 0 0 0 0,-1 0 0 0 0,0 0 1 0 0,0-1-1 0 0,1 1 0 0 0,-1 0 1 0 0,0 0-1 0 0,0 0 0 0 0,0 0 1 0 0,0 0-1 0 0,0 0 0 0 0,0 0 0 0 0,0 0 1 0 0,0 0-1 0 0,-1-1 0 0 0,1 1 1 0 0,0 0-1 0 0,0 0 0 0 0,-1 0 0 0 0,1 0 1 0 0,-1 0-1 0 0,1-1 0 0 0,-1 1 1 0 0,1 0-8 0 0,-7 4 78 0 0,7-5-74 0 0,-1 0 1 0 0,1 0 0 0 0,-1 0 0 0 0,1 1-1 0 0,0-1 1 0 0,-1 0 0 0 0,1 0 0 0 0,0 1-1 0 0,-1-1 1 0 0,1 0 0 0 0,0 1 0 0 0,0-1-1 0 0,-1 0 1 0 0,1 1 0 0 0,0-1 0 0 0,0 0-1 0 0,-1 1 1 0 0,1-1 0 0 0,0 1 0 0 0,0-1-1 0 0,0 0 1 0 0,0 1 0 0 0,0-1 0 0 0,0 1-1 0 0,0-1 1 0 0,0 0 0 0 0,0 1 0 0 0,0-1-1 0 0,0 1 1 0 0,0-1 0 0 0,0 1-5 0 0,0 1 119 0 0,-3 1 1 0 0,-2 1-59 0 0,-1 0 0 0 0,1 0 0 0 0,-1-1 0 0 0,-3 1-61 0 0,-4 3 59 0 0,12-7-58 0 0,0 1 5 0 0,-1-1 1 0 0,1 1 0 0 0,-1-1 0 0 0,0 1 0 0 0,1-1 0 0 0,-1 0 0 0 0,0 0 0 0 0,0 0 0 0 0,1 0 0 0 0,-1 0-7 0 0,-27 0 75 0 0,0 0-59 0 0,13-3-48 0 0,6-2-89 0 0,2 0-10 0 0,3 2 4 0 0,-1 0 22 0 0,4 1 18 0 0,1 1-1 0 0,1 0-38 0 0,-1-1-47 0 0,0 0-57 0 0,0 0-38 0 0,0-1-60 0 0,0 2-6 0 0,0-1-50 0 0,0 1-44 0 0,-1-1-38 0 0,1 0-137 0 0,-1 0-38 0 0,0 0-165 0 0,-2-1-444 0 0</inkml:trace>
  <inkml:trace contextRef="#ctx0" brushRef="#br1" timeOffset="66011.37">15162 2872 10304 0 0,'0'0'233'0'0,"0"0"39"0"0,0 0 15 0 0,0 0-125 0 0,2 0-84 0 0,6 2-44 0 0,-7-2-33 0 0,-1 1-1 0 0,1-1 1 0 0,-1 1 0 0 0,0-1-1 0 0,1 1 1 0 0,-1-1-1 0 0,1 1 1 0 0,-1-1-1 0 0,0 1 1 0 0,0-1 0 0 0,1 1-1 0 0,-1 0 1 0 0,0-1-1 0 0,0 1 1 0 0,0 0-1 0 0,1 0 0 0 0,-2 26 35 0 0,1-16 23 0 0,-1-1 42 0 0,2 0 54 0 0,2-1 64 0 0,2-1-84 0 0,1 2 56 0 0,-4 3 35 0 0,-2-2-75 0 0,0 1-42 0 0,3 10 61 0 0,2-7-34 0 0,-3-12-104 0 0,-1 1 0 0 0,0-1 1 0 0,0 1-1 0 0,0-1 0 0 0,0 0 0 0 0,-1 1 0 0 0,1 0 0 0 0,-1-1 1 0 0,0 1-32 0 0,-1 9 110 0 0,1-2 7 0 0,0-2-11 0 0,1-1 11 0 0,2 1 33 0 0,1 1-19 0 0,1 1-14 0 0,-3-3-10 0 0,-1 0 14 0 0,0 2 40 0 0,-1 2-24 0 0,-1-5-42 0 0,1 0-1 0 0,0 0 1 0 0,1-1 0 0 0,-1 1 0 0 0,2 5-95 0 0,4 4 211 0 0,-1-1 1 0 0,-2 1-46 0 0,-3-1-24 0 0,0-4-45 0 0,0-8-69 0 0,1 1 0 0 0,-1-1-1 0 0,1 0 1 0 0,-1 0 0 0 0,1 0 0 0 0,0 0-1 0 0,1 2-27 0 0,5 8 122 0 0,-4-3-5 0 0,-2 2-32 0 0,-2 13 10 0 0,0-9-65 0 0,1 13 61 0 0,0-26-83 0 0,0-3-59 0 0,0 0-79 0 0,0 0-166 0 0,0 0-273 0 0,0 0-27 0 0,0 0-4 0 0</inkml:trace>
  <inkml:trace contextRef="#ctx0" brushRef="#br1" timeOffset="66280.25">15067 3156 7224 0 0,'0'0'209'0'0,"0"0"59"0"0,5 0 99 0 0,-2 0-305 0 0,0-1-1 0 0,0 1 1 0 0,0 0 0 0 0,0-1 0 0 0,0 0 0 0 0,0 0-1 0 0,0 0-61 0 0,15-7 388 0 0,-2 5-2 0 0,0 0-104 0 0,-1-4-100 0 0,-12 6-144 0 0,0 0 0 0 0,1 0 0 0 0,-1 0 0 0 0,1 1 0 0 0,-1-1 0 0 0,0 1 0 0 0,1 0 0 0 0,1-1-38 0 0,14 1 172 0 0,-2-1-108 0 0,10-6-27 0 0,-19 5-25 0 0,0 0 1 0 0,0 1-1 0 0,0 0 1 0 0,5 0-13 0 0,-10 1 1 0 0,1-1 1 0 0,-1 1-1 0 0,0 0 1 0 0,0-1-1 0 0,1 0 0 0 0,-1 1 1 0 0,0-1-1 0 0,0-1 1 0 0,3 0-2 0 0,9-4-2 0 0,-5 4-17 0 0,0 1-39 0 0,-1 0-39 0 0,1 0-43 0 0,-1 1-42 0 0,0 0-45 0 0,0 1-46 0 0,0-1-47 0 0,0 1-6 0 0,-1-1-40 0 0,1 1-40 0 0,0-1-42 0 0,4 0-810 0 0,6 0-718 0 0</inkml:trace>
  <inkml:trace contextRef="#ctx0" brushRef="#br1" timeOffset="66527.47">15824 3093 6624 0 0,'-2'2'192'0'0,"-9"12"-7"0"0,9-10-170 0 0,0 1 29 0 0,0-3 34 0 0,-1 0 42 0 0,-1 1 49 0 0,-1-1-11 0 0,0 0 11 0 0,-8 5 274 0 0,6-3-175 0 0,3-1 43 0 0,-1 10 281 0 0,2-9-438 0 0,1 0 0 0 0,-1-1 0 0 0,0 1 0 0 0,0 0 0 0 0,-2 1-154 0 0,-20 18 736 0 0,11-10-241 0 0,8-5-116 0 0,-3 8-140 0 0,0-3-52 0 0,1 0 55 0 0,2-1 19 0 0,1-1-62 0 0,0-2-43 0 0,5-7-117 0 0,-1-1-1 0 0,1 1 1 0 0,-1 0 0 0 0,1 0 0 0 0,-1 0 0 0 0,1 0 0 0 0,0 0 0 0 0,0 0 0 0 0,0 0 0 0 0,0-1 0 0 0,1 2-39 0 0,-1-1 36 0 0,0 0 1 0 0,0 0 0 0 0,0 0-1 0 0,0 0 1 0 0,0 0-1 0 0,0 0 1 0 0,0 0 0 0 0,-1 0-1 0 0,1-1 1 0 0,-1 1-1 0 0,0 1-36 0 0,-4 6 104 0 0,4-8-81 0 0,0 0-1 0 0,0 1 1 0 0,0-1-1 0 0,1 1 1 0 0,-1 0 0 0 0,0-1-1 0 0,1 1 1 0 0,-1-1-1 0 0,1 1 1 0 0,-1 0-1 0 0,1 1-22 0 0,0-3 3 0 0,0 0 0 0 0,0 0-1 0 0,0 0 1 0 0,0 0 0 0 0,0 1-1 0 0,0-1 1 0 0,0 0 0 0 0,0 0-1 0 0,0 0 1 0 0,0 0 0 0 0,0 0 0 0 0,0 0-1 0 0,0 0 1 0 0,0 0 0 0 0,0 0-1 0 0,0 0 1 0 0,0 1 0 0 0,0-1-1 0 0,0 0 1 0 0,0 0 0 0 0,0 0-1 0 0,0 0 1 0 0,0 0 0 0 0,0 0-1 0 0,0 0 1 0 0,0 0 0 0 0,0 0 0 0 0,0 0-1 0 0,0 0 1 0 0,0 0 0 0 0,0 1-1 0 0,1-1 1 0 0,-1 0 0 0 0,0 0-1 0 0,0 0 1 0 0,0 0 0 0 0,0 0-1 0 0,0 0 1 0 0,0 0 0 0 0,0 0 0 0 0,0 0-1 0 0,0 0 1 0 0,0 0 0 0 0,0 0-1 0 0,1 0 1 0 0,-1 0 0 0 0,0 0-1 0 0,0 0 1 0 0,0 0 0 0 0,0 0-1 0 0,0 0 1 0 0,0 0 0 0 0,0 0 0 0 0,0 0-1 0 0,0 0 1 0 0,0 0 0 0 0,1 0-3 0 0,9 0 144 0 0,-10 0-143 0 0,0 0 1 0 0,0 0 0 0 0,0 0 0 0 0,0 0 0 0 0,1 0 0 0 0,-1 0 0 0 0,0 0 0 0 0,0-1 0 0 0,0 1 0 0 0,0 0 0 0 0,0 0 0 0 0,0 0 0 0 0,0 0 0 0 0,0 1 0 0 0,0-1 0 0 0,0 0 0 0 0,1 0 0 0 0,-1 0-1 0 0,0 0 1 0 0,0 0 0 0 0,0 0 0 0 0,0 0 0 0 0,0 0 0 0 0,0 0 0 0 0,0 0 0 0 0,0 0 0 0 0,0 0 0 0 0,0 0 0 0 0,0 0 0 0 0,0 0 0 0 0,1 0 0 0 0,-1 0 0 0 0,0 0 0 0 0,0 0 0 0 0,0 0-1 0 0,0 1 1 0 0,0-1 0 0 0,0 0 0 0 0,0 0 0 0 0,0 0 0 0 0,0 0 0 0 0,0 0 0 0 0,0 0 0 0 0,0 0 0 0 0,0 0 0 0 0,0 0 0 0 0,0 0 0 0 0,0 1 0 0 0,0-1 0 0 0,0 0 0 0 0,0 0 0 0 0,0 0-1 0 0,0 0 1 0 0,0 0 0 0 0,0 0 0 0 0,0 0 0 0 0,0 0-2 0 0,0 11 98 0 0,0-9-2 0 0,2-2 13 0 0,-1 0-101 0 0,-1 0 1 0 0,1 0-1 0 0,-1 0 1 0 0,1 0-1 0 0,-1 0 1 0 0,1 0-1 0 0,-1 1 0 0 0,1-1 1 0 0,-1 0-1 0 0,1 0 1 0 0,-1 0-1 0 0,1 0 1 0 0,-1 0-1 0 0,1 1 1 0 0,-1-1-1 0 0,0 0 0 0 0,1 0 1 0 0,-1 1-1 0 0,1-1 1 0 0,-1 0-1 0 0,0 1 1 0 0,1-1-1 0 0,-1 0 1 0 0,0 1-1 0 0,1-1 0 0 0,-1 1 1 0 0,0-1-1 0 0,0 0 1 0 0,1 1-1 0 0,-1-1 1 0 0,0 1-1 0 0,0-1 1 0 0,0 1-1 0 0,0-1 0 0 0,1 1 1 0 0,-1-1-1 0 0,0 1 1 0 0,0-1-1 0 0,0 1 1 0 0,0-1-1 0 0,0 1 1 0 0,0 0-9 0 0,0 1 96 0 0,2-4 0 0 0,15-9 120 0 0,1 1-28 0 0,-6-1 16 0 0,19-19-17 0 0,-17 15-148 0 0,-4 3-3 0 0,5-19-13 0 0,-6 11 32 0 0,2 2-43 0 0,-6-8-12 0 0,-4 24-1 0 0,-1 1 0 0 0,0 0 1 0 0,1 0-1 0 0,-1 0 0 0 0,1 0 1 0 0,0 0-1 0 0,-1 0 0 0 0,1 0 1 0 0,0 0-1 0 0,0 1 0 0 0,0-1 1 0 0,-1 0-1 0 0,1 0 0 0 0,0 1 1 0 0,0-1-1 0 0,1 0 1 0 0,-1 1-2 0 0,-1-1 0 0 0,1 1 0 0 0,-1 0 0 0 0,1 0 0 0 0,-1-1 0 0 0,1 1-1 0 0,-1 0 1 0 0,0 0 0 0 0,1 0 0 0 0,0 0 0 0 0,-1 0 0 0 0,1 0 0 0 0,-1 0 0 0 0,1 0 0 0 0,-1 0 0 0 0,1 0 0 0 0,-1 0 0 0 0,1 0 0 0 0,-1 0 0 0 0,1 0 0 0 0,-1 1 0 0 0,1-1 0 0 0,-1 0 0 0 0,0 0 0 0 0,1 0 0 0 0,-1 1 2 0 0,6 9-54 0 0,1-6 43 0 0,-7-4 11 0 0,0 0 0 0 0,0 0 0 0 0,0 0 0 0 0,1 0 0 0 0,-1 0 0 0 0,0 0 0 0 0,0 0 1 0 0,0 0-1 0 0,1 0 0 0 0,-1 0 0 0 0,0 0 0 0 0,0 0 0 0 0,0 0 0 0 0,0 0 0 0 0,1 0 0 0 0,-1 0 1 0 0,0 1-1 0 0,0-1 0 0 0,0 0 0 0 0,0 0 0 0 0,0 0 0 0 0,1 0 0 0 0,-1 0 0 0 0,0 1 0 0 0,0-1 1 0 0,0 0-1 0 0,0 0 0 0 0,0 0 0 0 0,0 0 0 0 0,0 1 0 0 0,0-1 0 0 0,0 0 0 0 0,0 0 0 0 0,0 0 0 0 0,0 0 1 0 0,0 1-1 0 0,2 26-70 0 0,-2-26 69 0 0,0 1 0 0 0,0 0 0 0 0,0-1 0 0 0,1 1 0 0 0,-1-1 0 0 0,1 1 0 0 0,-1 0 0 0 0,1-1 0 0 0,0 1 1 0 0,-1-1-1 0 0,1 1 0 0 0,0-1 0 0 0,0 0 0 0 0,0 1 1 0 0,4 6 0 0 0,-2 8 0 0 0,-3 0 0 0 0,2 16-15 0 0,-2-32 12 0 0,0 1 0 0 0,1 0 0 0 0,-1-1 0 0 0,0 1 0 0 0,0-1 0 0 0,1 1 0 0 0,-1-1 0 0 0,0 1 0 0 0,1-1 0 0 0,-1 1 1 0 0,1-1-1 0 0,-1 1 0 0 0,0-1 0 0 0,1 1 0 0 0,-1-1 0 0 0,1 0 0 0 0,0 1 3 0 0,3 2-26 0 0,-2 0-50 0 0,-2-3 7 0 0,0 0-19 0 0,1 0-52 0 0,1 3-136 0 0,9 7-250 0 0,-9-7-16 0 0</inkml:trace>
  <inkml:trace contextRef="#ctx0" brushRef="#br1" timeOffset="80744.28">2588 4576 7632 0 0,'0'0'166'0'0,"-3"2"29"0"0,-4 5-33 0 0,-7 6 42 0 0,4-3-117 0 0,4-2-66 0 0,1-1-64 0 0,0 3 43 0 0,-1 3 9 0 0,-1-4 50 0 0,-2 2 196 0 0,-6 22 482 0 0,12-22-554 0 0,1-6-121 0 0,-1 5 161 0 0,0-2-56 0 0,0 0-22 0 0,0 2 6 0 0,-1 1 31 0 0,2 8 211 0 0,2-18-352 0 0,0 0 0 0 0,0 1 0 0 0,0-1 0 0 0,-1 1 0 0 0,1-1 0 0 0,0 0 0 0 0,0 1 0 0 0,-1-1 0 0 0,1 1 0 0 0,-1 0-41 0 0,-4 6 192 0 0,-1 2 74 0 0,4 3 60 0 0,1-3-55 0 0,1 14 258 0 0,3-13-204 0 0,4-6-145 0 0,-6-5-172 0 0,-1 0 0 0 0,0 0 0 0 0,1 0 0 0 0,-1 1 1 0 0,0-1-1 0 0,1 0 0 0 0,-1 0 0 0 0,0 1 0 0 0,1-1 1 0 0,-1 0-1 0 0,0 0 0 0 0,1 1 0 0 0,-1-1 0 0 0,0 0 0 0 0,0 1 1 0 0,0-1-1 0 0,1 1 0 0 0,-1-1 0 0 0,0 0 0 0 0,0 1 0 0 0,0-1 1 0 0,0 1-1 0 0,0-1 0 0 0,1 0 0 0 0,-1 1 0 0 0,0-1 1 0 0,0 1-1 0 0,0-1 0 0 0,0 1 0 0 0,0-1 0 0 0,-1 1-8 0 0,1 1 178 0 0,0-2-10 0 0,12 0 19 0 0,-9 1-136 0 0,0-1-1 0 0,0 0 1 0 0,0 0 0 0 0,0 0-1 0 0,0-1 1 0 0,0 1 0 0 0,0-1-1 0 0,0 1 1 0 0,0-1 0 0 0,0 0-1 0 0,2-1-50 0 0,3-4 150 0 0,0-1 36 0 0,-4 3-107 0 0,0 0-27 0 0,-1 0 0 0 0,1 0 1 0 0,0 1-1 0 0,0 0 1 0 0,2-1-53 0 0,-1 1 36 0 0,-4 3-28 0 0,-1 0 1 0 0,1-1-1 0 0,0 1 1 0 0,-1 0 0 0 0,1 0-1 0 0,-1-1 1 0 0,1 1-1 0 0,0-1 1 0 0,-1 1-1 0 0,1-1 1 0 0,-1 1-1 0 0,1-1 1 0 0,-1 1 0 0 0,0-1-1 0 0,1 1 1 0 0,-1-1-1 0 0,1 1 1 0 0,-1-1-1 0 0,0 0 1 0 0,1 1-1 0 0,-1-1 1 0 0,0 0-9 0 0,3-4 35 0 0,-1 0 11 0 0,10-17 72 0 0,2 2-78 0 0,-12 18-35 0 0,-1 1 0 0 0,1-1 0 0 0,-1 1 0 0 0,0-1 1 0 0,0 0-1 0 0,1 0 0 0 0,-1 0 0 0 0,-1 0 0 0 0,1 1 1 0 0,0-1-1 0 0,0 0 0 0 0,0-2-5 0 0,0-26 54 0 0,-1 19-46 0 0,0-32 12 0 0,0-22 120 0 0,0 52-154 0 0,0 13 13 0 0,0 0 0 0 0,0 0 0 0 0,0 0 0 0 0,0 0 0 0 0,0 0-1 0 0,0 0 1 0 0,0-1 0 0 0,0 1 0 0 0,0 0 0 0 0,0 0 0 0 0,0 0 0 0 0,0 0 0 0 0,0 0-1 0 0,0 0 1 0 0,0 0 0 0 0,0 0 0 0 0,0 0 0 0 0,0 0 0 0 0,0-1 0 0 0,0 1 0 0 0,0 0-1 0 0,0 0 1 0 0,0 0 0 0 0,0 0 0 0 0,0 0 0 0 0,0 0 0 0 0,0 0 0 0 0,1 0 0 0 0,-1 0-1 0 0,0 0 1 0 0,0 0 0 0 0,0 0 0 0 0,0 0 0 0 0,0 0 0 0 0,0 0 0 0 0,0-1 0 0 0,0 1-1 0 0,0 0 1 0 0,0 0 0 0 0,0 0 0 0 0,0 0 0 0 0,1 0 0 0 0,-1 0 0 0 0,0 0 0 0 0,0 0 0 0 0,0 0-1 0 0,0 0 1 0 0,0 0 0 0 0,0 0 0 0 0,0 0 0 0 0,0 0 0 0 0,0 0 0 0 0,0 0 0 0 0,1 0-1 0 0,-1 0 1 0 0,0 0 0 0 0,0 1 1 0 0,12 1-50 0 0,-11-1 48 0 0,1 0-1 0 0,-1 0 0 0 0,0 0 1 0 0,0 0-1 0 0,0 0 0 0 0,0 0 0 0 0,0 0 1 0 0,0 0-1 0 0,0 1 0 0 0,0-1 1 0 0,-1 0-1 0 0,1 1 0 0 0,0-1 0 0 0,-1 1 1 0 0,1 0 2 0 0,3 7-30 0 0,5 7 19 0 0,-4-9 8 0 0,-2-1-1 0 0,1 1 1 0 0,2 7 3 0 0,-1 12-43 0 0,5-5 33 0 0,-4 8 10 0 0,-3-16 2 0 0,1 0 1 0 0,0 0 0 0 0,1-1 0 0 0,1 0 0 0 0,1 2-3 0 0,-3-8 22 0 0,-1 1 0 0 0,0-1 0 0 0,0 1 1 0 0,0 0-1 0 0,-1 1 0 0 0,0-1 0 0 0,1 2-22 0 0,3 12 52 0 0,-1-3 29 0 0,0-1-20 0 0,0-1 4 0 0,1 2 27 0 0,-5-13-76 0 0,7 20 117 0 0,-5-10-23 0 0,-2 0 37 0 0,0 1 12 0 0,5 6 158 0 0,1 2 28 0 0,-5-7-186 0 0,-3-12-128 0 0,1 1 0 0 0,-1-1 1 0 0,0 0-1 0 0,0 0 0 0 0,-1 0 0 0 0,0 2-31 0 0,0-2 18 0 0,1 1-1 0 0,-1-1 1 0 0,1 1 0 0 0,0 0 0 0 0,0-1-1 0 0,1 3-17 0 0,0-4 12 0 0,-1-1 0 0 0,1 1 0 0 0,0-1 0 0 0,-1 1-1 0 0,0-1 1 0 0,0 1 0 0 0,0-1 0 0 0,0 0-1 0 0,-1 1-11 0 0,-3 11 80 0 0,1-2-21 0 0,3-9-34 0 0,0 0-1 0 0,0 0 0 0 0,-1 0 1 0 0,1-1-1 0 0,-1 1 1 0 0,0 0-1 0 0,0-1 0 0 0,-1 1-24 0 0,-4 8 55 0 0,3-6-19 0 0,1 0 0 0 0,-2 0 0 0 0,1-1 0 0 0,-4 5-36 0 0,4-6 18 0 0,1 0-1 0 0,0 0 0 0 0,0 0 1 0 0,0 0-1 0 0,-1 4-17 0 0,2-5 9 0 0,0 1 0 0 0,0-1-1 0 0,0 0 1 0 0,0 0 0 0 0,-1 0-1 0 0,1 0 1 0 0,-1 0 0 0 0,1-1-1 0 0,-1 1 1 0 0,0-1 0 0 0,-1 1-9 0 0,-8 4 8 0 0,6-3-7 0 0,0 0-1 0 0,0 0 1 0 0,0 0-1 0 0,-3 5 0 0 0,-3 0 6 0 0,-3-1-39 0 0,0-3-42 0 0,2 0-47 0 0,8-3 42 0 0,-5 1-108 0 0,-9 3-131 0 0,13-4 127 0 0,3-1 55 0 0,0 0-38 0 0,-1 0-46 0 0,1 0-55 0 0,1 0-7 0 0,0 0-42 0 0,0-1-36 0 0,0 0-35 0 0,-1 1-253 0 0,0-1-55 0 0,-4 0-825 0 0,-3 0-646 0 0,-9 0-1230 0 0</inkml:trace>
  <inkml:trace contextRef="#ctx0" brushRef="#br1" timeOffset="81029.15">1736 4308 10912 0 0,'-6'0'-3'0'0,"-1"0"79"0"0,-3 0 120 0 0,-14 0 367 0 0,10 0-299 0 0,13 0-237 0 0,0 0-97 0 0,1 0-77 0 0,0 0-107 0 0,0 0-125 0 0,0 0-109 0 0,0 0 62 0 0,0 0-42 0 0,0 0-555 0 0,0 0-441 0 0,0 0-836 0 0</inkml:trace>
  <inkml:trace contextRef="#ctx0" brushRef="#br1" timeOffset="84817.2">8362 4450 8928 0 0,'0'0'200'0'0,"-3"-3"33"0"0,0 0-152 0 0,1 0-44 0 0,-1 1 27 0 0,0-1 40 0 0,-1-2 63 0 0,-10-5-125 0 0,10 8-7 0 0,-2 1 60 0 0,-1 1 107 0 0,-4 3 339 0 0,5 7-78 0 0,-4-5-33 0 0,5 6-139 0 0,-9-3-60 0 0,13-6-210 0 0,-1-1 1 0 0,1 1 0 0 0,-1 0-1 0 0,1 0 1 0 0,0 0 0 0 0,0 0 0 0 0,0 0-1 0 0,0 0 1 0 0,0 2-22 0 0,-1 6 101 0 0,1 1 55 0 0,0-2-17 0 0,0-2-38 0 0,-5 8 75 0 0,2-7-82 0 0,2 0 1 0 0,0 0 18 0 0,2 3 45 0 0,-1-2-40 0 0,0 3 10 0 0,2-3-7 0 0,0-1 18 0 0,1 1 47 0 0,3 2-20 0 0,-1-1-18 0 0,-1-2-12 0 0,-2-1 19 0 0,0 2 52 0 0,-1-1-3 0 0,1-1-56 0 0,2 1-23 0 0,1 3 0 0 0,1-1 14 0 0,1 6 138 0 0,-1-5-59 0 0,0-4-70 0 0,-3-2-61 0 0,2 2 121 0 0,3-3-49 0 0,-2-1-115 0 0,-5-3-42 0 0,34 18 322 0 0,-23-10-211 0 0,-11-8-111 0 0,0 0 0 0 0,0 1 0 0 0,0-1-1 0 0,0 0 1 0 0,0 0 0 0 0,0 0 0 0 0,0 0 0 0 0,0 0 0 0 0,0 0 0 0 0,0 0 0 0 0,0 0 0 0 0,0 0 0 0 0,1 1 0 0 0,-1-1 0 0 0,0 0-1 0 0,0 0 1 0 0,0 0 0 0 0,0 0 0 0 0,0 0 0 0 0,0 0 0 0 0,0 0 0 0 0,0 0 0 0 0,1 0 0 0 0,-1 0 0 0 0,0 0 0 0 0,0 0 0 0 0,0 0-1 0 0,0 0 1 0 0,0 0 0 0 0,0 0 0 0 0,1 0 0 0 0,-1 0 0 0 0,0 0 0 0 0,0 0 0 0 0,0 0 0 0 0,0 0 0 0 0,0 0 0 0 0,0 0 0 0 0,0 0 0 0 0,1 0-1 0 0,-1 0 1 0 0,0 0 0 0 0,0 0 0 0 0,0 0 0 0 0,0-1 0 0 0,0 1 0 0 0,0 0 0 0 0,0 0 0 0 0,0 0 0 0 0,0 0 0 0 0,1 0 0 0 0,-1 0-1 0 0,0 0 1 0 0,0 0 0 0 0,0 0 0 0 0,0-1 0 0 0,0 1-2 0 0,1-1 11 0 0,0 0 0 0 0,0 0-1 0 0,1 0 1 0 0,-1 0 0 0 0,0 0 0 0 0,1 0-1 0 0,-1 0 1 0 0,1 0 0 0 0,-1 0 0 0 0,1 1-1 0 0,-1-1 1 0 0,1 1 0 0 0,0-1-1 0 0,-1 1 1 0 0,1-1 0 0 0,0 1 0 0 0,-1 0-1 0 0,2 0-10 0 0,-2 0 7 0 0,0 0 0 0 0,0 0 0 0 0,0 0 0 0 0,1 0 0 0 0,-1 0-1 0 0,0 0 1 0 0,0 0 0 0 0,0-1 0 0 0,0 1 0 0 0,0 0-1 0 0,0-1 1 0 0,1 1 0 0 0,-1-1 0 0 0,0 1 0 0 0,0-1-1 0 0,0 0 1 0 0,0 1 0 0 0,-1-1 0 0 0,1 0 0 0 0,0 0-1 0 0,0 1 1 0 0,0-1 0 0 0,-1 0 0 0 0,1 0 0 0 0,0 0-1 0 0,-1 0 1 0 0,1 0 0 0 0,-1 0 0 0 0,1 0 0 0 0,-1 0 0 0 0,1 0-1 0 0,-1-1 1 0 0,0 0-7 0 0,5-8 63 0 0,8-13 76 0 0,-6 10-87 0 0,-1 2-40 0 0,-2-3 26 0 0,-4-8-23 0 0,-1 13-15 0 0,1-59 0 0 0,-1 61 0 0 0,1-1 0 0 0,-2 1-1 0 0,1-1 1 0 0,-3-5 0 0 0,-1-11-28 0 0,2-1-51 0 0,3 18 48 0 0,-1 1 0 0 0,0-1 0 0 0,0 0-1 0 0,0 0 1 0 0,-1 1 0 0 0,0-1 31 0 0,-3-9-65 0 0,0-16-63 0 0,-6 1-1 0 0,-5-30-142 0 0,13 44 159 0 0,3-3 31 0 0,1 10 45 0 0,-3-3-21 0 0,-3 9 1 0 0,-1 0 6 0 0,5 4 49 0 0,1 0-1 0 0,0 0 0 0 0,0-1 0 0 0,0 1 0 0 0,0 0 1 0 0,0 0-1 0 0,-1 0 0 0 0,1 0 0 0 0,0 0 1 0 0,0-1-1 0 0,0 1 0 0 0,0 0 0 0 0,0 0 0 0 0,0 0 1 0 0,0-1-1 0 0,0 1 0 0 0,0 0 0 0 0,0 0 0 0 0,0 0 1 0 0,0-1-1 0 0,0 1 0 0 0,0 0 0 0 0,0 0 0 0 0,0-1 1 0 0,0 1-1 0 0,0 0 0 0 0,0 0 0 0 0,0 0 0 0 0,0-1 1 0 0,0 1-1 0 0,0 0 0 0 0,0 0 0 0 0,0 0 0 0 0,0 0 1 0 0,0-1-1 0 0,1 1 0 0 0,-1 0 0 0 0,0 0 0 0 0,0 0 1 0 0,0 0-1 0 0,0-1 0 0 0,0 1 0 0 0,1 0 2 0 0,-1 0-2 0 0,1 0 1 0 0,-1 0-1 0 0,1 0 0 0 0,-1 0 1 0 0,0 1-1 0 0,1-1 0 0 0,-1 0 1 0 0,1 0-1 0 0,-1 0 0 0 0,1 0 0 0 0,-1 1 1 0 0,0-1-1 0 0,1 0 0 0 0,-1 0 1 0 0,1 1-1 0 0,-1-1 0 0 0,0 0 0 0 0,1 1 1 0 0,-1-1-1 0 0,0 0 0 0 0,0 1 1 0 0,1-1-1 0 0,-1 1 0 0 0,0-1 1 0 0,0 1-1 0 0,0-1 0 0 0,1 0 0 0 0,-1 1 1 0 0,0-1-1 0 0,0 1 0 0 0,0-1 1 0 0,0 1 1 0 0,2 21-13 0 0,-2-18 27 0 0,0 1-1 0 0,1 0 0 0 0,-1-1 1 0 0,1 1-1 0 0,0 1-13 0 0,4 4 15 0 0,-1 1-2 0 0,-1-4 25 0 0,-2 1 27 0 0,0 0 40 0 0,0 8 88 0 0,6 2-42 0 0,-2-7-62 0 0,1 7 86 0 0,-2-2-67 0 0,1 0-42 0 0,1 2 33 0 0,-5-14-87 0 0,17 47 179 0 0,-8-29-186 0 0,-8-18-66 0 0,0 1 59 0 0,2 7 132 0 0,-2-5-130 0 0,0-3-57 0 0,-1 0-55 0 0,1 1-141 0 0,0-2 74 0 0,-1 0-40 0 0,0-1-115 0 0,0 0-68 0 0,1 0-61 0 0,-1 0-54 0 0,1 0-50 0 0,-1 0-39 0 0,2 2-691 0 0,-1 2-904 0 0,-2 4-1258 0 0</inkml:trace>
  <inkml:trace contextRef="#ctx0" brushRef="#br1" timeOffset="86149.09">9608 4102 4208 0 0,'0'0'124'0'0,"-2"0"-8"0"0,-2 0-99 0 0,4 0-19 0 0,-8 4 19 0 0,-9 6 46 0 0,9-8 90 0 0,0-2 54 0 0,-8 3 269 0 0,8 2-241 0 0,-2 0 101 0 0,-3-2 62 0 0,1-2-90 0 0,9-1-229 0 0,0 0-1 0 0,-1 0 0 0 0,1 0 1 0 0,0 0-1 0 0,0 0 0 0 0,-1 0 1 0 0,1-1-1 0 0,0 0 0 0 0,0 1 1 0 0,-1-2-79 0 0,-4-3 164 0 0,7 4-132 0 0,0 1-1 0 0,-1-1 1 0 0,1 0 0 0 0,-1 0-1 0 0,1 0 1 0 0,-1 1-1 0 0,1-1 1 0 0,-1 1-1 0 0,0-1 1 0 0,1 1 0 0 0,-1 0-1 0 0,0-1 1 0 0,1 1-1 0 0,-1 0-31 0 0,-7-1 169 0 0,-2-4 208 0 0,7 2-246 0 0,0 1-59 0 0,0 0-65 0 0,-9-3 256 0 0,8-6 8 0 0,-2 7-82 0 0,7 3-178 0 0,-1 1 0 0 0,1 0-1 0 0,-1 0 1 0 0,1 0 0 0 0,0-1-1 0 0,-1 1 1 0 0,1 0 0 0 0,0 0-1 0 0,-1-1 1 0 0,1 1 0 0 0,0 0-1 0 0,0-1 1 0 0,-1 1 0 0 0,1 0-1 0 0,0-1 1 0 0,0 1 0 0 0,0 0-1 0 0,-1-1 1 0 0,1 1-1 0 0,0-1 1 0 0,0 1 0 0 0,0 0-1 0 0,0-1 1 0 0,0 1 0 0 0,0-1-1 0 0,0 1 1 0 0,0-1 0 0 0,0 1-1 0 0,0 0 1 0 0,0-1 0 0 0,0 1-11 0 0,-3-6 146 0 0,-7-4-46 0 0,7 7-10 0 0,3 3-6 0 0,0 0-15 0 0,3 3-10 0 0,7 10-47 0 0,-7 3-12 0 0,-3 65 57 0 0,0 43 118 0 0,0-124-168 0 0,0 1 1 0 0,0 0-1 0 0,0-1 1 0 0,0 1-1 0 0,0 0 1 0 0,0 0-1 0 0,-1-1 1 0 0,1 1-1 0 0,0 0 1 0 0,0-1-1 0 0,0 1 1 0 0,-1-1-1 0 0,1 1 1 0 0,0 0-1 0 0,-1-1 1 0 0,1 1-1 0 0,0-1 1 0 0,-1 1-1 0 0,1-1 1 0 0,-1 1-1 0 0,1-1 1 0 0,-1 1-1 0 0,1-1 1 0 0,-1 1-1 0 0,1-1 1 0 0,-1 1-8 0 0,-5 4 120 0 0,4 5 38 0 0,2-5-123 0 0,0 1 49 0 0,0 14 344 0 0,0-13-273 0 0,0-3-99 0 0,0-1-37 0 0,0 0 56 0 0,-3-1 0 0 0,-7 9-47 0 0,7-9 30 0 0,3-2 8 0 0,0 0 3 0 0,3 0 16 0 0,10-2-26 0 0,-5-3-49 0 0,-7 4-6 0 0,1 0 1 0 0,-1 0 0 0 0,1 0-1 0 0,-1 0 1 0 0,1 1 0 0 0,-1-1-1 0 0,1 1 1 0 0,-1-1-1 0 0,1 1 1 0 0,0-1 0 0 0,-1 1-1 0 0,1 0 1 0 0,0 0 0 0 0,0 0-5 0 0,9 0 49 0 0,-8 1-35 0 0,1-1 1 0 0,-1 0-1 0 0,0 0 0 0 0,0 0 0 0 0,1 0 1 0 0,-1-1-1 0 0,0 1 0 0 0,0-1 0 0 0,0 0 1 0 0,1 0-15 0 0,4-4 30 0 0,-7 4-28 0 0,1 0 0 0 0,-1 0 1 0 0,0 0-1 0 0,1 1 1 0 0,0-1-1 0 0,-1 0 1 0 0,1 1-1 0 0,-1-1 0 0 0,1 1 1 0 0,-1 0-1 0 0,1-1 1 0 0,0 1-1 0 0,-1 0 1 0 0,1 0-3 0 0,3-1-1 0 0,0 1 0 0 0,-1 0 0 0 0,1 1 0 0 0,0-1 0 0 0,-1 1 0 0 0,1-1 0 0 0,-1 2 0 0 0,1-1 0 0 0,-1 0 0 0 0,0 1 0 0 0,1 0 1 0 0,-1 0-1 0 0,0 0 1 0 0,-1-1-6 0 0,-1 0 0 0 0,0-1 0 0 0,1 1 0 0 0,-1-1 1 0 0,0 1-1 0 0,1-1 0 0 0,-1 0 0 0 0,1 0 0 0 0,-1 0 1 0 0,2 0 5 0 0,13 1-18 0 0,-12 1 6 0 0,-1 0 1 0 0,1 0 0 0 0,-1 1-1 0 0,1 0 1 0 0,1 1 11 0 0,13 7-23 0 0,-16-10 23 0 0,0 0 0 0 0,1 0 0 0 0,-1 1 0 0 0,0-1 0 0 0,0 1 0 0 0,0 0 0 0 0,0 0 0 0 0,0 0 0 0 0,-1 0 0 0 0,1 1 0 0 0,16 12 0 0 0,-12-11 0 0 0,-5-3 0 0 0,0 1 0 0 0,0-1 0 0 0,0 0 0 0 0,0 1 0 0 0,-1-1 0 0 0,1 1 0 0 0,0 0 0 0 0,-1-1 0 0 0,1 1 0 0 0,-1 0 0 0 0,0 0 0 0 0,1 0 0 0 0,-1 0 0 0 0,1 2 0 0 0,0 0 10 0 0,0-1 1 0 0,1 0 0 0 0,-1 0 0 0 0,1 0 0 0 0,0 0-1 0 0,3 2-10 0 0,-3-3 18 0 0,0 1 0 0 0,0 0-1 0 0,-1 0 1 0 0,1 0 0 0 0,0 1-1 0 0,1 2-17 0 0,12 25 174 0 0,-14-24-153 0 0,-1-1 111 0 0,-2 1 70 0 0,-4 6 345 0 0,3-9-409 0 0,0 0-37 0 0,0-1-49 0 0,0 1-60 0 0,-3 9 336 0 0,-6-8-128 0 0,6 5-59 0 0,-8-4-11 0 0,-3 6 18 0 0,-1 1-27 0 0,2-9-110 0 0,14-4-7 0 0,0-1 0 0 0,0 1 1 0 0,0 1-1 0 0,0-1 1 0 0,0 0-1 0 0,-1 0 1 0 0,1 0-1 0 0,0 0 1 0 0,0 1-1 0 0,0-1 0 0 0,0 1 1 0 0,0-1-1 0 0,0 1 1 0 0,0-1-1 0 0,0 1 1 0 0,0 0-1 0 0,0 0-4 0 0,-12 5 5 0 0,9-5-13 0 0,-1 0 1 0 0,0 0-1 0 0,0-1 1 0 0,0 0-1 0 0,-2 0 8 0 0,6 0-207 0 0,0 0 75 0 0,-1 0 63 0 0,1 0 54 0 0,0 0 50 0 0,-1 0 41 0 0,-3 0 282 0 0,3 0-241 0 0,1 0-81 0 0,0 0-37 0 0,0 0-37 0 0,0 0-41 0 0,0 0-46 0 0,0 0-54 0 0,-1 0-77 0 0,1 0-75 0 0,0 0-81 0 0,0 0-90 0 0,0 0-95 0 0,-1 0-104 0 0,1 0-110 0 0,0 0-118 0 0,1 0-827 0 0,0 0-992 0 0</inkml:trace>
  <inkml:trace contextRef="#ctx0" brushRef="#br1" timeOffset="86549.83">10192 4386 10656 0 0,'0'0'309'0'0,"0"0"3"0"0,0 0-233 0 0,3-2-47 0 0,0-1-60 0 0,0 1 51 0 0,1-1 44 0 0,1 0 34 0 0,4-2 148 0 0,11-5 437 0 0,-20 9-680 0 0,16-1 600 0 0,0-1-46 0 0,22-16 219 0 0,-25 13-560 0 0,0-1-38 0 0,3-1-38 0 0,-1 1-77 0 0,2-6 22 0 0,-2 0-36 0 0,-3 10-78 0 0,-10 3-28 0 0,-1 0-77 0 0,-1 0-81 0 0,0 0 60 0 0,0 0-35 0 0,0 0-39 0 0,0 0-36 0 0,0 0-357 0 0,0 0 82 0 0,1 0-49 0 0,1 0-692 0 0,2 0-548 0 0,5 0-1040 0 0</inkml:trace>
  <inkml:trace contextRef="#ctx0" brushRef="#br1" timeOffset="86803.38">10823 4213 8384 0 0,'0'0'242'0'0,"-2"0"5"0"0,-2 0-196 0 0,-6 0-5 0 0,9 0-46 0 0,0 0 1 0 0,0 0-1 0 0,0 0 1 0 0,0 0-1 0 0,1 0 0 0 0,-1 0 1 0 0,0 0-1 0 0,0-1 1 0 0,0 1-1 0 0,0 0 1 0 0,0-1-1 0 0,0 1 1 0 0,0-1-1 0 0,-1-4 9 0 0,-1 0 58 0 0,-1 3 56 0 0,-3 1 148 0 0,7 1-271 0 0,-2 0 531 0 0,-1 0 21 0 0,-2 1-324 0 0,-5 3 395 0 0,4 0-323 0 0,2-2-192 0 0,0 0-114 0 0,1 0 75 0 0,-1-1 38 0 0,-7-1 311 0 0,7 1-251 0 0,0-1-49 0 0,1 1-81 0 0,1-1-42 0 0,-7 7 182 0 0,-5 7 212 0 0,5-5-155 0 0,3-3-111 0 0,1-2-52 0 0,0-1-38 0 0,-2 0 91 0 0,-10 6 161 0 0,14-7-242 0 0,0 1-1 0 0,1-1 1 0 0,-1 0 0 0 0,1 1 0 0 0,0-1 0 0 0,-1 1 0 0 0,1-1 0 0 0,-1 3-43 0 0,-21 36 264 0 0,14-21-96 0 0,-1-7-50 0 0,9-11-94 0 0,0-1 1 0 0,1 1-1 0 0,-1 0 1 0 0,1 0-1 0 0,-1 0 1 0 0,1 0-1 0 0,0 0 1 0 0,-1 0-1 0 0,1 2-24 0 0,-1 4 56 0 0,1 2 38 0 0,0 27 302 0 0,1-21-276 0 0,1-6-87 0 0,-1-2-62 0 0,0-6 29 0 0,0 0 0 0 0,0 0 0 0 0,0-1 0 0 0,0 1 0 0 0,1 0 0 0 0,-1-1 0 0 0,1 1 0 0 0,-1-1 0 0 0,1 1 0 0 0,-1 0 0 0 0,1-1 0 0 0,0 1 0 0 0,0-1 0 0 0,0 1 0 0 0,0 0 0 0 0,4 6 0 0 0,0 2 3 0 0,-4-8 4 0 0,0 1-1 0 0,0-1 1 0 0,0 0 0 0 0,0 0 0 0 0,1 0-1 0 0,-1 0 1 0 0,1 0 0 0 0,0 0 0 0 0,0 0-7 0 0,7 9 55 0 0,15 13 80 0 0,-16-18-123 0 0,0-2-37 0 0,19 1-44 0 0,-15 1 26 0 0,0 0-13 0 0,1-5-43 0 0,-2 0-39 0 0,0 2-63 0 0,0 1-62 0 0,0 1-63 0 0,-5-3 90 0 0,-4-1 115 0 0,0-1-37 0 0,0 0-8 0 0,0 0-37 0 0,0 0-43 0 0,1 0-46 0 0,0 0-176 0 0,0 0-80 0 0,1 0-68 0 0,0 0-56 0 0,2 0-349 0 0,3 0-598 0 0</inkml:trace>
  <inkml:trace contextRef="#ctx0" brushRef="#br1" timeOffset="87070.75">10965 4576 7136 0 0,'0'0'165'0'0,"0"0"22"0"0,0 0 6 0 0,3 0-28 0 0,3 0-112 0 0,-2 0 26 0 0,0 0 200 0 0,0-1-36 0 0,2 0 147 0 0,0-1-54 0 0,-2 0-152 0 0,0-1-36 0 0,2-1 99 0 0,-1 2-49 0 0,0 1 18 0 0,1 1 71 0 0,2-1 11 0 0,-2-1-38 0 0,4-3 180 0 0,-2 0-128 0 0,2 0 125 0 0,1 0 23 0 0,-1-4-109 0 0,-2 2-138 0 0,1-3 3 0 0,6-2 64 0 0,-5 8-83 0 0,1-1 7 0 0,-1-4-54 0 0,3-3-40 0 0,-2 1-34 0 0,26-26 126 0 0,-34 31-129 0 0,-3-4-58 0 0,0 10-7 0 0,0-15 88 0 0,0-2-19 0 0,-3 12-24 0 0,-8-6-29 0 0,5 8 25 0 0,-3 4-39 0 0,9-1-5 0 0,-5 0 46 0 0,0-1-38 0 0,3 1-30 0 0,0 0 0 0 0,0 0 0 0 0,0 0 0 0 0,0 0 1 0 0,0 0-1 0 0,0 0 0 0 0,0 1 0 0 0,0-1 0 0 0,0 1 1 0 0,0-1-1 0 0,-1 1 17 0 0,-12 13-72 0 0,12-11 61 0 0,1 0 0 0 0,-1 0 0 0 0,1 0 0 0 0,0 0 0 0 0,0 1 0 0 0,0 0 11 0 0,0 0-9 0 0,0-1 0 0 0,0 0 1 0 0,0 1-1 0 0,0-1 0 0 0,0 0 0 0 0,-2 1 9 0 0,3-3-2 0 0,-1 0 2 0 0,1 0-1 0 0,0 1 1 0 0,0-1-1 0 0,0 0 1 0 0,0 0 0 0 0,0 1-1 0 0,0-1 1 0 0,0 0 0 0 0,0 1-1 0 0,1-1 1 0 0,-1 1-1 0 0,0-1 1 0 0,1 1 0 0 0,-1-1-1 0 0,1 1 1 0 0,0-1-1 0 0,0 1 1 0 0,-1 0 0 0 0,1-1-1 0 0,0 1 1 0 0,0-1 0 0 0,0 1 0 0 0,-3 21-9 0 0,-7-1-36 0 0,9-19 44 0 0,0 0 0 0 0,1-1 0 0 0,-1 1 1 0 0,1 0-1 0 0,-1 0 0 0 0,1 0 0 0 0,0 0 0 0 0,0 0 0 0 0,0 0 0 0 0,0 0 0 0 0,1 1 1 0 0,0 5 0 0 0,-2 5-6 0 0,1-12 1 0 0,-1 1 0 0 0,1-1 0 0 0,0 1 0 0 0,0-1 1 0 0,0 1-1 0 0,0-1 0 0 0,1 1 0 0 0,-1-1 0 0 0,1 1 0 0 0,-1-1 0 0 0,1 0 1 0 0,0 2 4 0 0,10 1 0 0 0,-5 6-1 0 0,-5-10 2 0 0,-1 0 0 0 0,0 0 0 0 0,1 0 0 0 0,-1 0 0 0 0,1 0-1 0 0,0 0 1 0 0,-1 0 0 0 0,1 0 0 0 0,0 0 0 0 0,-1 0 0 0 0,1 0-1 0 0,0 0 1 0 0,0-1 0 0 0,0 1 0 0 0,0 0 0 0 0,0-1-1 0 0,31 16 120 0 0,-15-12-81 0 0,13-4 96 0 0,-14-1-66 0 0,4 1-1 0 0,4 0-19 0 0,-22 0-48 0 0,0 0 0 0 0,0 0 0 0 0,-1 0 0 0 0,1-1-1 0 0,0 1 1 0 0,-1 0 0 0 0,1-1 0 0 0,-1 1 0 0 0,1-1 0 0 0,0 0 0 0 0,-1 1 0 0 0,1-1 0 0 0,-1 0 0 0 0,1 0-1 0 0,10-5-2 0 0,1 2 8 0 0,6-1-9 0 0,-6-5-44 0 0,-8 6-60 0 0,0 0 36 0 0,-2 2 40 0 0,0 1-1 0 0,0-1 0 0 0,1 1 1 0 0,-1 0-1 0 0,0 0 0 0 0,1 0 32 0 0,4-2-123 0 0,0 1-85 0 0,0-2-115 0 0,-4 2 109 0 0,1-1-40 0 0,-2 1-34 0 0,0 0-50 0 0,0 0-43 0 0,1 0-38 0 0,3-2-512 0 0,-1 0-86 0 0,2-2-676 0 0,2-4-956 0 0,-10 10 2571 0 0</inkml:trace>
  <inkml:trace contextRef="#ctx0" brushRef="#br1" timeOffset="87450.65">11596 4355 7968 0 0,'0'2'233'0'0,"2"6"-72"0"0,3-5-68 0 0,1 2-76 0 0,0 8-17 0 0,1-3 23 0 0,-1-4 62 0 0,-6-6-85 0 0,7 9 311 0 0,-1 0 41 0 0,-1 1 42 0 0,-1 0 46 0 0,1 1 92 0 0,1 0 59 0 0,1 0 63 0 0,3 0 68 0 0,-5-5-444 0 0,-1 2 59 0 0,-3-5-173 0 0,0 1 1 0 0,-1-1-1 0 0,1 1 1 0 0,-1-1-1 0 0,1 1 1 0 0,-1-1-1 0 0,0 1-164 0 0,2 1 544 0 0,9 6-6 0 0,-8-9-22 0 0,-3-2-86 0 0,0 0-41 0 0,-1 1-204 0 0,1 1-42 0 0,0 0 41 0 0,0 1-90 0 0,0 1-53 0 0,1-3-6 0 0,-1-1 37 0 0,0 3 236 0 0,0-3-27 0 0,0 0-8 0 0,0 0-19 0 0,0 0-78 0 0,0-3-31 0 0,-1-2-69 0 0,-5-7 158 0 0,4 8-177 0 0,0 0-38 0 0,-1 0-56 0 0,3 2 43 0 0,-1 1 0 0 0,0-1-1 0 0,0-1 1 0 0,1 1-1 0 0,-1 0 1 0 0,1 0 0 0 0,0 0-1 0 0,-1 0 1 0 0,1 0-1 0 0,0 0 1 0 0,0 0-1 0 0,1-1 1 0 0,-1 1 0 0 0,0 0-1 0 0,1 0 1 0 0,0-1-6 0 0,1-4 9 0 0,0 1 1 0 0,1 0 0 0 0,0 0-1 0 0,3-3-9 0 0,7-18-4 0 0,-12 10 4 0 0,-1 15 0 0 0,0 0 0 0 0,0-1 0 0 0,0 1 0 0 0,0-1 0 0 0,0 1 0 0 0,1 0 0 0 0,-1-1 0 0 0,1 1 0 0 0,-1 0 0 0 0,2-3 0 0 0,24-26-24 0 0,-22 24-32 0 0,-3 4 36 0 0,0 0 1 0 0,0 1-1 0 0,1-1 0 0 0,-1 0 0 0 0,1 1 1 0 0,0-1-1 0 0,-1 1 0 0 0,1-1 1 0 0,0 1-1 0 0,1 0 0 0 0,-1 0 1 0 0,0 0-1 0 0,1 0 0 0 0,-1 0 0 0 0,2 0 20 0 0,17-9-140 0 0,-11 6 98 0 0,-6 4 22 0 0,1 0 0 0 0,-1 0 0 0 0,0 1 0 0 0,0-1 1 0 0,1 1-1 0 0,-1 0 0 0 0,1 0 0 0 0,-1 0 0 0 0,4 1 20 0 0,8 0-15 0 0,-14-1 13 0 0,0 0-1 0 0,-1 0 1 0 0,1 0-1 0 0,-1 1 0 0 0,1-1 1 0 0,0 1-1 0 0,-1-1 1 0 0,1 1-1 0 0,-1-1 0 0 0,1 1 1 0 0,-1 0-1 0 0,1 0 1 0 0,-1 0-1 0 0,1 0 3 0 0,6 4-24 0 0,2 0 13 0 0,-8-4 11 0 0,1 0 0 0 0,-1 0 0 0 0,0 0 0 0 0,0 0 0 0 0,0 1 0 0 0,0-1 0 0 0,0 1 0 0 0,0-1-1 0 0,0 1 1 0 0,6 6 0 0 0,-5-5 0 0 0,0 1 0 0 0,0-1 0 0 0,0 0 0 0 0,1 0 0 0 0,0-1 0 0 0,0 1 0 0 0,1 0-1 0 0,-5-3 3 0 0,1 0 0 0 0,0 0 0 0 0,-1 1 0 0 0,1-1 0 0 0,0 0 0 0 0,-1 1 0 0 0,1-1 0 0 0,-1 0-1 0 0,1 1 1 0 0,-1-1 0 0 0,1 1 0 0 0,-1-1 0 0 0,1 1 0 0 0,-1-1 0 0 0,1 1 0 0 0,-1 0 0 0 0,0-1 0 0 0,1 1 0 0 0,-1-1 0 0 0,0 1 0 0 0,1 0 0 0 0,-1 0-2 0 0,2 4 12 0 0,0-2-4 0 0,0 0 0 0 0,0 0 0 0 0,1 0 0 0 0,-1-1 1 0 0,1 1-1 0 0,0-1 0 0 0,0 2-8 0 0,-1-3 9 0 0,0 0-1 0 0,0 1 1 0 0,0 0 0 0 0,0-1 0 0 0,-1 1 0 0 0,1 0-1 0 0,-1 0 1 0 0,1 0 0 0 0,-1 0 0 0 0,0 0-1 0 0,0 0 1 0 0,0 0 0 0 0,0 0 0 0 0,0 1 0 0 0,0-1-1 0 0,0 0 1 0 0,-1 1 0 0 0,1-1 0 0 0,-1 1-9 0 0,0-2 4 0 0,0 1 0 0 0,0 0 1 0 0,1-1-1 0 0,-1 1 0 0 0,0 0 1 0 0,1-1-1 0 0,-1 1 0 0 0,1-1 1 0 0,0 1-1 0 0,-1-1 0 0 0,1 1 1 0 0,0-1-1 0 0,0 1 0 0 0,0-1-4 0 0,4 7 41 0 0,-2 8 31 0 0,-1 0 5 0 0,9-3 6 0 0,-9-8 10 0 0,-2 6-29 0 0,0-9-125 0 0,0-2-20 0 0,0 0 24 0 0,0 0-16 0 0,0 0-47 0 0,0 0-122 0 0,0 0-221 0 0,0 0 258 0 0,0 0-32 0 0,0 0-73 0 0,0 0 106 0 0,0 0-40 0 0,0 0-41 0 0,0 0-41 0 0,0 0-35 0 0,0 0-34 0 0,0 0-251 0 0,0 0-54 0 0,0 0-817 0 0,0 0-639 0 0,0 0-1216 0 0</inkml:trace>
  <inkml:trace contextRef="#ctx0" brushRef="#br1" timeOffset="87735.54">12353 4008 9792 0 0,'0'0'222'0'0,"0"0"30"0"0,0 0 18 0 0,1 0-117 0 0,1 2-80 0 0,1 1-82 0 0,-1 1 42 0 0,4 5 135 0 0,-1 0 63 0 0,5 11 381 0 0,-10-20-607 0 0,1 2 84 0 0,0 1-1 0 0,0-1 0 0 0,-1 0 1 0 0,1 1-1 0 0,-1-1 1 0 0,0 1-1 0 0,1-1 0 0 0,-1 1 1 0 0,0-1-1 0 0,-1 1 0 0 0,1-1 1 0 0,0 1-89 0 0,-1 13 457 0 0,4 2-35 0 0,1-8-244 0 0,1 0-18 0 0,-3-1-17 0 0,-1-1 19 0 0,0 2 51 0 0,-1 2-39 0 0,-1-5-59 0 0,1 0-1 0 0,0-1 0 0 0,1 1 0 0 0,-1 0 1 0 0,2 5-115 0 0,4 4 251 0 0,-1-4-46 0 0,-2 7 61 0 0,-3-12-138 0 0,0 2 28 0 0,0-2-43 0 0,0 18 250 0 0,0-11-126 0 0,0-7-109 0 0,0-3-63 0 0,0 0 0 0 0,1 0-1 0 0,-1 0 1 0 0,1 0-1 0 0,0-1 1 0 0,1 1-1 0 0,-1 0 1 0 0,1 0-1 0 0,-1-1 1 0 0,3 3-65 0 0,-3-3 54 0 0,0 0 0 0 0,-1 0 1 0 0,1 0-1 0 0,-1 0 0 0 0,1 0 1 0 0,-1-1-1 0 0,0 1 0 0 0,0 0 0 0 0,0 0 1 0 0,-1 3-55 0 0,0 9 182 0 0,2-6-134 0 0,-1-6-43 0 0,1 0 1 0 0,-1 0 0 0 0,0 0 0 0 0,0 0 0 0 0,0 0 0 0 0,-1 0 0 0 0,1 0-1 0 0,-1 0 1 0 0,1 0 0 0 0,-1-1 0 0 0,0 2-6 0 0,-4 4 23 0 0,-2 4 4 0 0,6 2 30 0 0,1-10-49 0 0,0 0-4 0 0,0 9 27 0 0,0-5-10 0 0,0-5-38 0 0,0 0 42 0 0,0 0-6 0 0,0-1-56 0 0,0 0-47 0 0,0 1-66 0 0,-1-3 50 0 0,-1 0-60 0 0,-2 0-124 0 0,0 0 6 0 0,1 0-36 0 0,1 0-837 0 0,2 0-51 0 0</inkml:trace>
  <inkml:trace contextRef="#ctx0" brushRef="#br1" timeOffset="88051.57">12164 4339 10768 0 0,'0'0'241'0'0,"0"0"38"0"0,0 0 13 0 0,0 0-26 0 0,3 0-91 0 0,0 0-126 0 0,0 0 38 0 0,5 0 181 0 0,3 0 156 0 0,14 0 697 0 0,-16 0-793 0 0,-5 1-190 0 0,0-1-34 0 0,-1 1-38 0 0,0 0-46 0 0,6 2 134 0 0,-8-3-127 0 0,0 1 1 0 0,0-1-1 0 0,-1 0 0 0 0,1 1 1 0 0,0-1-1 0 0,0 0 0 0 0,0 0 1 0 0,0 0-1 0 0,0 0 1 0 0,0 0-1 0 0,0 0 0 0 0,0 0 1 0 0,0 0-1 0 0,0 0 0 0 0,0 0 1 0 0,0 0-1 0 0,0 0 1 0 0,-1-1-1 0 0,1 1 0 0 0,0 0 1 0 0,0-1-1 0 0,0 1 0 0 0,0-1 1 0 0,0 1-1 0 0,-1-1 1 0 0,1 1-1 0 0,0-1-27 0 0,0 1 9 0 0,10-4 357 0 0,2 3-69 0 0,1 2-62 0 0,-2-1-55 0 0,-2 1-27 0 0,12-1 332 0 0,-2 0-50 0 0,20 0 325 0 0,-29-2-549 0 0,-1-3-68 0 0,3-1-21 0 0,10 3 41 0 0,-22 3-157 0 0,-1 0 0 0 0,0 1 0 0 0,1-1 0 0 0,-1 0 0 0 0,0 0-1 0 0,1 0 1 0 0,-1 0 0 0 0,0 0 0 0 0,1-1 0 0 0,-1 1 0 0 0,0 0 0 0 0,1 0 0 0 0,-1 0 0 0 0,0 0 0 0 0,0 0-1 0 0,1 0 1 0 0,-1 0 0 0 0,0-1 0 0 0,1 1 0 0 0,-1 0 0 0 0,0 0 0 0 0,0 0 0 0 0,1-1 0 0 0,-1 1 0 0 0,0 0-1 0 0,0 0-5 0 0,2-2 16 0 0,-1 1-1 0 0,1 0 0 0 0,-1 0 0 0 0,1 0 1 0 0,0 0-1 0 0,-1 0 0 0 0,1 0 1 0 0,0 1-1 0 0,-1-1 0 0 0,1 0 0 0 0,0 1 1 0 0,0 0-1 0 0,1-1-15 0 0,16 0 104 0 0,-5 1-7 0 0,-11 0-71 0 0,-1-3 32 0 0,9-8-35 0 0,-8 9 32 0 0,-3 2-14 0 0,0 0-116 0 0,0 0-29 0 0,0 0 0 0 0,0 0-4 0 0,0 0-16 0 0,0 0-4 0 0,0 0 0 0 0,0 0-29 0 0,0 0-124 0 0,0 0-58 0 0,0 0 179 0 0,0 0-51 0 0,0 0-80 0 0,0 0 93 0 0,0 0-39 0 0,0 0-44 0 0,0 0-41 0 0,0 0-38 0 0,0 0-34 0 0,0 0-253 0 0,0 0-56 0 0,0 0-825 0 0,0 0-646 0 0,0 0-1230 0 0</inkml:trace>
  <inkml:trace contextRef="#ctx0" brushRef="#br1" timeOffset="84016.29">7131 4481 8352 0 0,'0'-13'190'0'0,"0"13"-186"0"0,0 0 0 0 0,0 0 0 0 0,0 0 0 0 0,0 0-1 0 0,0-1 1 0 0,0 1 0 0 0,0 0 0 0 0,0 0 0 0 0,0 0 0 0 0,0 0-1 0 0,0 0 1 0 0,0 0 0 0 0,0 0 0 0 0,0 0 0 0 0,0 0-1 0 0,0 0 1 0 0,0-1 0 0 0,0 1 0 0 0,0 0 0 0 0,0 0-1 0 0,0 0 1 0 0,0 0 0 0 0,1 0 0 0 0,-1 0 0 0 0,0 0 0 0 0,0 0-1 0 0,0 0 1 0 0,0 0 0 0 0,0 0 0 0 0,0 0 0 0 0,0-1-1 0 0,0 1 1 0 0,0 0 0 0 0,0 0 0 0 0,0 0 0 0 0,0 0-1 0 0,0 0 1 0 0,0 0 0 0 0,1 0 0 0 0,-1 0 0 0 0,0 0 0 0 0,0 0-1 0 0,0 0 1 0 0,0 0 0 0 0,0 0 0 0 0,0 0 0 0 0,0 0-1 0 0,0 0 1 0 0,0 0 0 0 0,0 0 0 0 0,1 0 0 0 0,-1 0-1 0 0,0 0 1 0 0,0 0 0 0 0,0 0 0 0 0,0 0 0 0 0,0 0-4 0 0,0 0 30 0 0,8 2 66 0 0,-4-4 1 0 0,0 0 97 0 0,9-11-155 0 0,-4 4-21 0 0,-5 4 46 0 0,-2 3 70 0 0,-1 2 154 0 0,-1 0 250 0 0,0 0 20 0 0,2-3 7 0 0,9-7 23 0 0,-8 7 11 0 0,-3 3 1 0 0,0 0-18 0 0,-1 0-342 0 0,0-1-53 0 0,0 1-47 0 0,0 0-39 0 0,-1 0-22 0 0,0 0-34 0 0,-3 1 7 0 0,3-1-6 0 0,1 0 56 0 0,-3 0 40 0 0,0 0 39 0 0,-14-1 497 0 0,10 2-448 0 0,4-1-142 0 0,1 1-39 0 0,1 0-45 0 0,0 0-54 0 0,-3 9 143 0 0,-8-5-12 0 0,10-3-67 0 0,0 0-1 0 0,1 0 0 0 0,-1 0 1 0 0,1 0-1 0 0,0 0 1 0 0,0 1-1 0 0,-1-1 0 0 0,1 1 1 0 0,1 0-1 0 0,-1-1 1 0 0,0 1-1 0 0,1 0 0 0 0,-1 1-13 0 0,-6 10 105 0 0,-2-2 53 0 0,7-8-87 0 0,0 0 0 0 0,0 0 0 0 0,0 0 0 0 0,0 0 0 0 0,1 1 0 0 0,0-1 0 0 0,-1 1 0 0 0,2-1-1 0 0,-2 3-70 0 0,-1 9 109 0 0,3-8-107 0 0,1-1-45 0 0,0-5 30 0 0,0-1 0 0 0,0 1 0 0 0,0 0 0 0 0,-1 0 0 0 0,1-1 1 0 0,0 1-1 0 0,-1-1 0 0 0,1 1 0 0 0,-1 0 0 0 0,0-1 0 0 0,1 1 0 0 0,-1-1 0 0 0,0 1 1 0 0,0-1 12 0 0,-5 12-82 0 0,2 12-20 0 0,4 5 108 0 0,1-6 42 0 0,-1-20-35 0 0,0 0 0 0 0,0-1 0 0 0,1 1 0 0 0,-1 0-1 0 0,2 3-12 0 0,4 6 19 0 0,-5-11-15 0 0,0-1 0 0 0,0 0 0 0 0,-1 1 0 0 0,1-1 0 0 0,0 1 0 0 0,-1-1-1 0 0,1 1 1 0 0,-1-1 0 0 0,0 1 0 0 0,0-1 0 0 0,1 1 0 0 0,-1 0 0 0 0,0-1-4 0 0,0 0 2 0 0,0 0-1 0 0,0 0 1 0 0,0 0 0 0 0,0 0 0 0 0,0-1 0 0 0,0 1-1 0 0,0 0 1 0 0,0 0 0 0 0,0 0 0 0 0,1 0 0 0 0,-1-1 0 0 0,0 1-1 0 0,1 0 1 0 0,-1 0-2 0 0,25 13 80 0 0,-21-12-73 0 0,-2-1-2 0 0,-1-1 1 0 0,1 1-1 0 0,-1-1 1 0 0,0 1-1 0 0,1-1 0 0 0,-1 1 1 0 0,1-1-1 0 0,-1 0 1 0 0,1 0-1 0 0,-1 0 1 0 0,1 0-1 0 0,-1 0 0 0 0,1 0 1 0 0,-1 0-1 0 0,1-1 1 0 0,-1 1-1 0 0,1-1 1 0 0,-1 1-1 0 0,1-1 0 0 0,-1 1 1 0 0,0-1-1 0 0,1 0 1 0 0,-1 1-1 0 0,1-1-5 0 0,3-3 19 0 0,0-1 0 0 0,0 1 0 0 0,0-1 1 0 0,0 0-1 0 0,0-1-19 0 0,7-8 78 0 0,7-4 5 0 0,-12 11-51 0 0,-1 1-14 0 0,-4 4-17 0 0,-1 0 0 0 0,1 0 0 0 0,-1 0 0 0 0,0 0 0 0 0,1 0 0 0 0,-1-1 0 0 0,0 1 0 0 0,0 0 0 0 0,0-1 1 0 0,0 1-1 0 0,-1-1 0 0 0,1 1 0 0 0,-1-1 0 0 0,1 1-1 0 0,-1-39-3 0 0,0 21 4 0 0,0 18 0 0 0,0 0-1 0 0,0 0 0 0 0,1 0 0 0 0,-1 0 0 0 0,1 0 0 0 0,-1 0 0 0 0,1 0 0 0 0,0 0 0 0 0,0 0 0 0 0,0 0 0 0 0,1-1 0 0 0,-1 1-1 0 0,0 1 0 0 0,0-1 0 0 0,0 1 1 0 0,-1-1-1 0 0,1 0 0 0 0,0 0 0 0 0,-1 1 0 0 0,1-1 0 0 0,-1 0 0 0 0,0 0 0 0 0,1 0 0 0 0,-1 0 0 0 0,0 1 0 0 0,0-1 0 0 0,0 0 0 0 0,-1 0 0 0 0,1 0 1 0 0,0 0-1 0 0,-1 0 0 0 0,1 1 0 0 0,-1-2 1 0 0,0-1-6 0 0,-2-3-23 0 0,0-1 1 0 0,1 0-1 0 0,1 1 0 0 0,-1-1 0 0 0,1 0 0 0 0,1 0 29 0 0,-3 2-53 0 0,-8-4 26 0 0,9 7-58 0 0,2 3-91 0 0,0 0-31 0 0,0 0-8 0 0,0 0 15 0 0,0 0 69 0 0,2 11-36 0 0,4-6 84 0 0,-6-5 81 0 0,1 1 1 0 0,-1-1-1 0 0,1 1 1 0 0,-1-1-1 0 0,1 1 0 0 0,-1-1 1 0 0,1 1-1 0 0,-1-1 0 0 0,1 1 1 0 0,-1-1-1 0 0,1 1 0 0 0,-1-1 1 0 0,0 1-1 0 0,0 0 1 0 0,1-1-1 0 0,-1 1 0 0 0,0 0 1 0 0,0-1-1 0 0,0 1 0 0 0,1 0 1 0 0,-1-1-1 0 0,0 1 0 0 0,0 0 1 0 0,0-1-1 0 0,0 1 1 0 0,0 0 1 0 0,-1 15 4 0 0,0-12-13 0 0,1 1 1 0 0,-1-1-1 0 0,1 0 1 0 0,1 1-1 0 0,-1-1 1 0 0,0 1 0 0 0,1-1-1 0 0,0 0 1 0 0,1 4 8 0 0,14 24-11 0 0,-3-17-32 0 0,-6-7 34 0 0,-4-5 9 0 0,1 1 0 0 0,-1-1-1 0 0,0 0 1 0 0,1 0 0 0 0,0-1 0 0 0,0 1 0 0 0,6 2 0 0 0,-8-4 0 0 0,1 0 0 0 0,-1 0 0 0 0,0 0 0 0 0,0 1 0 0 0,0-1 0 0 0,0 0 0 0 0,0 1 0 0 0,0 0 0 0 0,0 0 0 0 0,14 11 0 0 0,-3-8 0 0 0,-8 2 0 0 0,-5-7 0 0 0,0 0 0 0 0,0 1 0 0 0,1-1 0 0 0,-1 1 0 0 0,0-1 0 0 0,0 1 0 0 0,1-1 0 0 0,-1 0 0 0 0,0 1 0 0 0,1-1 0 0 0,-1 0 0 0 0,1 1 0 0 0,-1-1 0 0 0,0 0 0 0 0,1 0 0 0 0,-1 1 0 0 0,1-1 0 0 0,-1 0 0 0 0,1 0 0 0 0,-1 0 0 0 0,1 0 0 0 0,-1 0 0 0 0,1 1 0 0 0,-1-1 0 0 0,1 0 0 0 0,-1 0 0 0 0,1 0 0 0 0,-1 0 0 0 0,1 0 0 0 0,-1-1 0 0 0,1 1 0 0 0,0 0 0 0 0,2 0-18 0 0,4 0 63 0 0,-2-1-35 0 0,-2 1-42 0 0,0 0-33 0 0,0 0-42 0 0,0 0-22 0 0,-1 0-42 0 0,1 0-46 0 0,-1 0-52 0 0,0 1 1 0 0,-1-1-41 0 0,1 0-47 0 0,-1 1-47 0 0,0-1-52 0 0,1 1-55 0 0,-2-1-57 0 0,1 1-60 0 0,1 3-1318 0 0,-1 5-1102 0 0</inkml:trace>
  <inkml:trace contextRef="#ctx0" brushRef="#br1" timeOffset="84416.47">7557 4513 9552 0 0,'0'0'276'0'0,"0"2"2"0"0,0 2-217 0 0,0 6-16 0 0,3 5-41 0 0,2-7-19 0 0,2 5 23 0 0,-6-2 97 0 0,-1-9-41 0 0,0-1 1 0 0,1 1-1 0 0,-1 0 0 0 0,0 0 0 0 0,1-1 0 0 0,-1 1 0 0 0,1 0 1 0 0,0-1-1 0 0,-1 1 0 0 0,1 0 0 0 0,0-1 0 0 0,0 1 0 0 0,0-1-64 0 0,5 10 469 0 0,-5-5-190 0 0,0 1 42 0 0,-1-6-277 0 0,0 0 1 0 0,0-1-1 0 0,0 1 1 0 0,0 0-1 0 0,0 0 1 0 0,0-1-1 0 0,0 1 1 0 0,1 0-1 0 0,-1-1 1 0 0,0 1-1 0 0,0 0 1 0 0,1-1-1 0 0,-1 1 1 0 0,1 0-1 0 0,-1-1 1 0 0,0 1-1 0 0,1 0 1 0 0,-1-1-1 0 0,1 1 0 0 0,-1-1 1 0 0,1 1-1 0 0,0-1 1 0 0,-1 1-1 0 0,1-1 1 0 0,0 1-45 0 0,-1-1 39 0 0,1 0 0 0 0,-1 0 0 0 0,1 1 0 0 0,-1-1 0 0 0,0 1 0 0 0,1-1-1 0 0,-1 0 1 0 0,1 1 0 0 0,-1-1 0 0 0,0 1 0 0 0,1-1 0 0 0,-1 1 0 0 0,0-1 0 0 0,1 1 0 0 0,-1-1 0 0 0,0 1 0 0 0,0-1 0 0 0,0 1 0 0 0,0 0 0 0 0,1-1 0 0 0,-1 1 0 0 0,0-1 0 0 0,0 1 0 0 0,0 0-39 0 0,2 4 656 0 0,-1-4-500 0 0,0 0-37 0 0,0 0 23 0 0,0 0-102 0 0,0 0-51 0 0,2 4-141 0 0,-1-3 154 0 0,-2-1 41 0 0,1 1 38 0 0,-1-1 44 0 0,1 0 54 0 0,-1 1 30 0 0,1-1 52 0 0,-1 0 58 0 0,0 1 63 0 0,0-1 68 0 0,0 1 72 0 0,1 0 79 0 0,-1-1 82 0 0,2-3-623 0 0,9-12-48 0 0,-9-1-12 0 0,-2 4 0 0 0,0 6-2 0 0,0 1-1 0 0,0-1 1 0 0,0 0 0 0 0,1 1-1 0 0,0 0 1 0 0,0-3 2 0 0,5-9-46 0 0,-5 13 34 0 0,0 0 1 0 0,0 0 0 0 0,0-1-1 0 0,0 1 1 0 0,0-1-1 0 0,-1 1 1 0 0,1 0-1 0 0,-1-2 12 0 0,0 3-8 0 0,0 0-1 0 0,0 0 1 0 0,0 1-1 0 0,1-1 1 0 0,-1 0-1 0 0,0 1 0 0 0,1-1 1 0 0,-1 1-1 0 0,1-1 1 0 0,-1 0-1 0 0,1 1 1 0 0,0-1-1 0 0,0 1 0 0 0,0 0 1 0 0,0-2 8 0 0,4-5-57 0 0,11-23-198 0 0,-14 26 220 0 0,-1 4 29 0 0,-1 1-1 0 0,0-1 0 0 0,0 0 1 0 0,1 1-1 0 0,-1-1 1 0 0,0 0-1 0 0,1 1 0 0 0,-1-1 1 0 0,1 1-1 0 0,-1-1 0 0 0,1 1 1 0 0,-1-1-1 0 0,1 1 1 0 0,-1-1-1 0 0,1 1 0 0 0,-1 0 1 0 0,1-1-1 0 0,0 1 0 0 0,-1 0 1 0 0,1-1-1 0 0,-1 1 1 0 0,1 0 6 0 0,4-3-18 0 0,9-7-48 0 0,-8 6-19 0 0,3 5 66 0 0,-6-1 6 0 0,-1 0 12 0 0,-1 0 0 0 0,1 1-1 0 0,0-1 1 0 0,-1 0 0 0 0,1 1 0 0 0,0-1-1 0 0,-1 1 1 0 0,1-1 0 0 0,-1 1 0 0 0,1 0-1 0 0,-1-1 1 0 0,1 1 0 0 0,-1 0-1 0 0,0 0 1 0 0,1 0 0 0 0,-1 0 0 0 0,0 1-1 0 0,1-1 2 0 0,3 3-52 0 0,2-3 44 0 0,-1 0 8 0 0,0 2 0 0 0,-1 1 0 0 0,0 0 0 0 0,0 1 0 0 0,-1-1 0 0 0,1 1 0 0 0,0 1 0 0 0,8 7 0 0 0,-6-3-2 0 0,2 4 76 0 0,-8-10-47 0 0,1-1-1 0 0,0 1 1 0 0,0-1 0 0 0,0 0 0 0 0,1 0-1 0 0,0 1-26 0 0,2 1 43 0 0,-1 1-1 0 0,0-1 1 0 0,0 1-1 0 0,-1 0 0 0 0,0 1 1 0 0,0-1-43 0 0,0 0 17 0 0,2 7 37 0 0,6-8-28 0 0,-5 7 34 0 0,-5-11-58 0 0,-1 0 0 0 0,1 0 0 0 0,-1 0 0 0 0,1 0-1 0 0,-1 0 1 0 0,1 0 0 0 0,-1 0 0 0 0,1 0 0 0 0,0-1 0 0 0,0 1 0 0 0,-1 0 0 0 0,1 0 0 0 0,0 0 0 0 0,0-1 0 0 0,0 1 0 0 0,0 0-2 0 0,6 2 20 0 0,-6-3-19 0 0,-1 0-1 0 0,1 0 1 0 0,-1 0 0 0 0,1 1 0 0 0,-1-1 0 0 0,1 0 0 0 0,-1 0 0 0 0,0 1 0 0 0,1-1 0 0 0,-1 0-1 0 0,1 1 1 0 0,-1-1 0 0 0,0 0 0 0 0,1 1 0 0 0,-1-1 0 0 0,0 0 0 0 0,1 1 0 0 0,-1-1 0 0 0,0 1-1 0 0,0-1 1 0 0,1 1 0 0 0,-1-1 0 0 0,0 1 0 0 0,0-1 0 0 0,0 1 0 0 0,0-1 0 0 0,1 1 0 0 0,-1-1-1 0 0,0 1 1 0 0,0-1 0 0 0,0 1 0 0 0,0-1 0 0 0,0 1 0 0 0,0-1 0 0 0,-1 1 0 0 0,1-1 0 0 0,0 1-1 0 0,0-1 0 0 0,0 1 0 0 0,0 0-1 0 0,0 0 0 0 0,0-1 0 0 0,0 1 0 0 0,1 0 0 0 0,-1 0 0 0 0,0-1 1 0 0,0 1-1 0 0,1 0 0 0 0,-1-1 0 0 0,0 1 0 0 0,1 0 0 0 0,-1 0 0 0 0,1 0 1 0 0,13 8-110 0 0,-3-1-9 0 0,-9-6-488 0 0,-1-1 80 0 0,1-1 66 0 0,0 1 53 0 0,0-1-28 0 0,3 0-666 0 0,-3-1 595 0 0,-1 1-44 0 0,0 0-103 0 0,6 0-1577 0 0,2 0-1267 0 0</inkml:trace>
  <inkml:trace contextRef="#ctx0" brushRef="#br1" timeOffset="83315.84">6264 4229 10016 0 0,'0'0'230'0'0,"0"0"30"0"0,0 0 18 0 0,0 0-120 0 0,0 2-83 0 0,0 2-36 0 0,-1-1-38 0 0,1-1 0 0 0,0 0 0 0 0,0 1 0 0 0,0-1-1 0 0,1 0 1 0 0,-1 1 0 0 0,1-1 0 0 0,-1 0 0 0 0,1 2-1 0 0,3 4 48 0 0,0 0 83 0 0,0 0 64 0 0,4 7 236 0 0,3 9 372 0 0,-7-14-489 0 0,0 0-53 0 0,-1-1-86 0 0,1 1 80 0 0,0 2 28 0 0,-1-1-74 0 0,4 21 267 0 0,-6-18-209 0 0,0-1 19 0 0,1-2-74 0 0,3 1-34 0 0,3 4-5 0 0,0 1-13 0 0,-3-4-11 0 0,0 16 173 0 0,6-8-21 0 0,-6 5-79 0 0,1-14-104 0 0,-5-10-100 0 0,0-1-1 0 0,0 1 1 0 0,-1-1 0 0 0,1 1-1 0 0,0-1 1 0 0,-1 1-1 0 0,1 0 1 0 0,-1-1 0 0 0,0 1-1 0 0,1 0 1 0 0,-1-1-1 0 0,0 1 1 0 0,0 0-1 0 0,0 0-17 0 0,0 2 31 0 0,1 0-1 0 0,-1 0 0 0 0,1 0 0 0 0,0-1 0 0 0,0 1 0 0 0,0 0 0 0 0,0 0 1 0 0,1 0-1 0 0,0-1 0 0 0,1 3-30 0 0,2 26 226 0 0,0-24-173 0 0,1 2-6 0 0,-3 3-35 0 0,-3 19-24 0 0,0-19-58 0 0,0-10-58 0 0,0-3 40 0 0,0 0-77 0 0,0 1-90 0 0,0 0 76 0 0,0-1-42 0 0,0 1-44 0 0,0 0-42 0 0,0 0-38 0 0,0 1-35 0 0,0-1-246 0 0,0 1-57 0 0,0 1-807 0 0,0-1-635 0 0,0-1-1207 0 0</inkml:trace>
  <inkml:trace contextRef="#ctx0" brushRef="#br1" timeOffset="83585.07">6232 4528 8928 0 0,'0'0'200'0'0,"0"0"33"0"0,0 0 14 0 0,3 0-41 0 0,10-2-164 0 0,-4-5-34 0 0,0 1 33 0 0,-4 3 13 0 0,3-2-26 0 0,-5 4 7 0 0,1-1 36 0 0,2-1 72 0 0,3-2 85 0 0,-6 3-161 0 0,17-6 176 0 0,-11 6-121 0 0,1 1 42 0 0,1 0-46 0 0,0-5-12 0 0,-9 5-93 0 0,0 0-1 0 0,-1 0 1 0 0,1 0-1 0 0,0 0 1 0 0,0 0-1 0 0,-1 1 1 0 0,1-1 0 0 0,0 0-1 0 0,0 1 1 0 0,0 0-1 0 0,0-1 1 0 0,0 1 0 0 0,2 0-13 0 0,1 0 20 0 0,0-1 0 0 0,0 0 0 0 0,0 0 0 0 0,0 0 0 0 0,5-2-20 0 0,-5 1 11 0 0,1 0 0 0 0,0 1-1 0 0,0 0 1 0 0,-1 0-1 0 0,1 0 1 0 0,1 1-11 0 0,12 0 19 0 0,3 0-7 0 0,-7 0-35 0 0,-3-1-28 0 0,-1-1-40 0 0,5-3-30 0 0,-9 3 55 0 0,-1 0 0 0 0,1 1-1 0 0,0 0 1 0 0,-1 0 0 0 0,1 0 0 0 0,0 1 66 0 0,24 0-272 0 0</inkml:trace>
  <inkml:trace contextRef="#ctx0" brushRef="#br1" timeOffset="81829.92">4134 4592 7920 0 0,'-13'13'174'0'0,"10"-11"29"0"0,3-2 13 0 0,0 0 37 0 0,-2 0 130 0 0,-7-1-79 0 0,-3-6 47 0 0,-1 1 5 0 0,4 5-46 0 0,4 3 90 0 0,4 0-355 0 0,-1-1 0 0 0,0 0 1 0 0,0 1-1 0 0,0-1 0 0 0,0 0 0 0 0,0 0 0 0 0,0 0 0 0 0,0 0 0 0 0,0 0 0 0 0,-1-1 0 0 0,1 1 0 0 0,0-1 0 0 0,0 1 0 0 0,-3-1-45 0 0,-38-1 546 0 0,33 1-431 0 0,1-1 0 0 0,-1 1-1 0 0,0 0 1 0 0,1 1 0 0 0,-1 0 0 0 0,0 1-115 0 0,0 1 61 0 0,-11 2 60 0 0,6-2-10 0 0,1-2 10 0 0,0 0 35 0 0,6 0-16 0 0,-1-1 0 0 0,1 2 0 0 0,0-1 1 0 0,-8 3-141 0 0,9-2 127 0 0,-1 0 0 0 0,1 0 0 0 0,0-1 1 0 0,-7 0-128 0 0,-1-1 182 0 0,4 0-79 0 0,-10 2 50 0 0,5 5-16 0 0,-2-2 8 0 0,10-4-61 0 0,-3 0 37 0 0,-20-1 99 0 0,17 0-61 0 0,12-3-106 0 0,-9-8-26 0 0,9 9 50 0 0,2-1 4 0 0,0-7-7 0 0,0 7-2 0 0,0 0 1 0 0,-1 0-46 0 0,1 1-15 0 0,0 0 0 0 0,0 1 0 0 0,0-1 0 0 0,0 0 0 0 0,0 0 0 0 0,0 0 0 0 0,1 0 0 0 0,-1 1 0 0 0,1-1 0 0 0,-1 0-1 0 0,1-1-10 0 0,10-2 79 0 0,2-20 41 0 0,-11 21-109 0 0,3-6 3 0 0,-4 7-5 0 0,0 1-1 0 0,0 0 1 0 0,1-1-1 0 0,-1 1 1 0 0,0 0-1 0 0,1 0 1 0 0,-1 0 0 0 0,1 0-1 0 0,0 0-9 0 0,-1 1 6 0 0,1-1-1 0 0,-1 0 1 0 0,1 0-1 0 0,-1 0 1 0 0,0 0-1 0 0,0 0 1 0 0,0 0-1 0 0,0 0 0 0 0,0 0 1 0 0,0-1-1 0 0,-1 1 1 0 0,1 0-6 0 0,6-16 17 0 0,5 5 15 0 0,-10 11-27 0 0,0 1 1 0 0,0-1-1 0 0,-1 0 0 0 0,1 0 1 0 0,0-1-1 0 0,-1 1 0 0 0,1 0 1 0 0,-1 0-1 0 0,1-1-5 0 0,0-1 9 0 0,0 1 0 0 0,1 0 0 0 0,-1-1 0 0 0,1 1 0 0 0,0 1 0 0 0,0-1 0 0 0,0 0-9 0 0,2-1 1 0 0,-1-1 0 0 0,1 1 0 0 0,-1-1-1 0 0,2-2 0 0 0,0-4 0 0 0,-5 8 5 0 0,0 0 0 0 0,1 0 0 0 0,0 1 0 0 0,-1-1 0 0 0,1 1 0 0 0,0-1-1 0 0,0 1 1 0 0,1-1 0 0 0,-1 1 0 0 0,0 0 0 0 0,3-2-5 0 0,2 1 9 0 0,-4 2-4 0 0,0 0 0 0 0,-1 0 0 0 0,1-1 0 0 0,0 1 0 0 0,-1-1 0 0 0,1 0 0 0 0,-1 0 0 0 0,1 0 1 0 0,-1 0-1 0 0,0 0 0 0 0,0 0 0 0 0,0 0 0 0 0,0-1 0 0 0,0 1 0 0 0,0-2-5 0 0,3-9 43 0 0,6 8-33 0 0,-6-6-10 0 0,5 6-14 0 0,-9 5 11 0 0,-1-1 0 0 0,0 0 0 0 0,1 1 0 0 0,-1-1 0 0 0,0 0 0 0 0,0 1 0 0 0,1-1 0 0 0,-1 0 0 0 0,0 1 0 0 0,0-1 0 0 0,0 0 0 0 0,0 1 0 0 0,0-1 0 0 0,0 0-1 0 0,0 1 4 0 0,0 74 91 0 0,0-27-66 0 0,0-45-25 0 0,0 1 0 0 0,0-1 0 0 0,0 1 0 0 0,1-1 0 0 0,-1 1 0 0 0,1-1 0 0 0,-1 1 0 0 0,1-1 0 0 0,0 0 0 0 0,0 1 0 0 0,0-1 0 0 0,0 0 0 0 0,0 1 0 0 0,1-1 0 0 0,-1 0 0 0 0,1 0 0 0 0,-1 0 0 0 0,2 1 0 0 0,-1-1 0 0 0,0 2 0 0 0,-1-1 0 0 0,1 0 0 0 0,0 0 0 0 0,-1 0 0 0 0,1 2 0 0 0,-1-1 0 0 0,0 0 0 0 0,-1 0 0 0 0,1 1 0 0 0,-1-1 0 0 0,0 4 0 0 0,2 23 15 0 0,-1-27-6 0 0,0-1-1 0 0,1 0 1 0 0,-1 0-1 0 0,1 0 1 0 0,-1 0-1 0 0,1-1 1 0 0,1 2-9 0 0,-1-1 20 0 0,1 1 1 0 0,-1 0-1 0 0,0 0 0 0 0,0 0 0 0 0,0 2-20 0 0,4 23 98 0 0,-2-12-32 0 0,-2-10-20 0 0,0-1-1 0 0,0 1 1 0 0,-1 0 0 0 0,0 0-1 0 0,0 3-45 0 0,1 10 157 0 0,3-5-76 0 0,1 0-25 0 0,-6-14-53 0 0,2 8 3 0 0,1-1 0 0 0,-1 0 0 0 0,1 0-1 0 0,3 5-5 0 0,-1 19 0 0 0,0-24 2 0 0,1 2 24 0 0,-4 3 48 0 0,-2-7-42 0 0,0-4-25 0 0,0 2 26 0 0,0 5 28 0 0,0 4 40 0 0,0-13-101 0 0,0 1 5 0 0,0 0-1 0 0,0-1 0 0 0,0 1 1 0 0,0 0-1 0 0,0-1 0 0 0,0 1 0 0 0,0 0 1 0 0,0-1-1 0 0,-1 1 0 0 0,1 0 0 0 0,0-1 1 0 0,0 1-1 0 0,-1 0 0 0 0,1-1 0 0 0,0 1-4 0 0,-1-1 5 0 0,0 1 0 0 0,1-1-1 0 0,-1 0 1 0 0,1 0 0 0 0,-1 1-1 0 0,0-1 1 0 0,1 0-1 0 0,-1 0 1 0 0,0 0 0 0 0,1 0-1 0 0,-1 1 1 0 0,0-1 0 0 0,0 0-1 0 0,1 0 1 0 0,-1-1-5 0 0,1 1 0 0 0,0 0 1 0 0,0 0 1 0 0,0 0-1 0 0,0 0 1 0 0,0 0-1 0 0,0 0 1 0 0,-1 0-1 0 0,1 0 1 0 0,0 0-1 0 0,0 0 1 0 0,0 0-1 0 0,0 0 1 0 0,0 0-1 0 0,0 0 1 0 0,0 0-1 0 0,0 0 1 0 0,0 0-1 0 0,0 0 1 0 0,-1 0-1 0 0,1 0 1 0 0,0 0-1 0 0,0 0 1 0 0,0 0-1 0 0,0 1 1 0 0,0-1-1 0 0,0 0 1 0 0,0 0-1 0 0,0 0 1 0 0,0 0-1 0 0,0 0 1 0 0,0 0-1 0 0,0 0 1 0 0,0 0-1 0 0,0 0 1 0 0,-1 0-1 0 0,1 0 1 0 0,0 0-1 0 0,0 0 1 0 0,0 0-1 0 0,0 1 1 0 0,0-1-1 0 0,0 0 1 0 0,0 0-1 0 0,0 0 1 0 0,0 0-1 0 0,0 0 1 0 0,0 0-1 0 0,0 0 1 0 0,0 0-1 0 0,0 0 1 0 0,0 0-1 0 0,0 1 1 0 0,0-1-1 0 0,0 0 1 0 0,0 0-1 0 0,0 0 1 0 0,0 0-1 0 0,0 0-1 0 0,0 11 47 0 0,0-9-102 0 0,1-2-30 0 0,1 0-58 0 0,-1 0 27 0 0,-1 0 36 0 0,1 0 4 0 0,0 0 81 0 0,0 0 106 0 0,0 0-103 0 0,0 0-36 0 0,0 0-69 0 0,0 0-93 0 0,-1 0 43 0 0,1 0-36 0 0,-1 0-40 0 0,1 0-43 0 0,0 0-47 0 0,0 0-50 0 0,-1 0-53 0 0,1 0-58 0 0,-1 0-596 0 0</inkml:trace>
  <inkml:trace contextRef="#ctx0" brushRef="#br1" timeOffset="82014.5">4213 4639 10192 0 0,'0'0'230'0'0,"0"0"30"0"0,2 0 19 0 0,3 0-117 0 0,1 0-69 0 0,21 0 19 0 0,-16 0-14 0 0,-4 0 14 0 0,-2 0 56 0 0,8-2 191 0 0,2-5 65 0 0,-3 1-128 0 0,-2 2-57 0 0,-4 2-176 0 0,24-6 230 0 0,-6 5-33 0 0,-5 1-186 0 0,-7-3-102 0 0,-6 2-38 0 0,1 0-42 0 0,3 1-45 0 0,2 2-49 0 0,17 0-179 0 0</inkml:trace>
  <inkml:trace contextRef="#ctx0" brushRef="#br1" timeOffset="82330.38">4939 4513 7344 0 0,'0'0'165'0'0,"0"0"22"0"0,0-3 9 0 0,0 1-184 0 0,0 1 1 0 0,0-1 0 0 0,0 0 0 0 0,0 1-1 0 0,0-1 1 0 0,-1 0 0 0 0,1 1-1 0 0,0-1 1 0 0,-1 0 0 0 0,1 1-1 0 0,-1-1 1 0 0,0 1 0 0 0,1-1-1 0 0,-1 1 1 0 0,-1-2-13 0 0,-4 0 126 0 0,-1 3 54 0 0,3 0 3 0 0,0-1 55 0 0,1-3 66 0 0,2-3 75 0 0,1 4 377 0 0,-3 1-36 0 0,2 0-634 0 0,-1 1 0 0 0,0-1 0 0 0,1 1 1 0 0,-1 0-1 0 0,0 0 0 0 0,0-1 0 0 0,0 1 0 0 0,-1 0-86 0 0,-6 0 348 0 0,6 1 119 0 0,1 0-9 0 0,-8-1-87 0 0,-18 0 302 0 0,27 1-619 0 0,-1 0 0 0 0,1 0 0 0 0,-1 0 1 0 0,1 0-1 0 0,-1 0 0 0 0,1 1 0 0 0,-1-1 0 0 0,0 0 0 0 0,1 1 0 0 0,0-1 0 0 0,-1 1 1 0 0,0 0-55 0 0,-5 10 326 0 0,7-10-306 0 0,0 0 1 0 0,-1 0-1 0 0,1 0 1 0 0,-1 0-1 0 0,1 0 1 0 0,-1 0-1 0 0,0 0 1 0 0,1 0-1 0 0,-1 0 1 0 0,0 0 0 0 0,0 0-1 0 0,1 0 1 0 0,-1-1-1 0 0,0 1 1 0 0,0 0-1 0 0,0-1-20 0 0,-9 5 177 0 0,1-1 9 0 0,3 1-40 0 0,-4 18 52 0 0,8-18-184 0 0,0 0-1 0 0,0 0 1 0 0,0-1 0 0 0,-1 1 0 0 0,0-1 0 0 0,0 0-1 0 0,-1 0 1 0 0,1 0 0 0 0,-2 1-14 0 0,4-3 1 0 0,-1-1-1 0 0,1 1 1 0 0,-1 0 0 0 0,1 0-1 0 0,0 0 1 0 0,0 0 0 0 0,0 0-1 0 0,0 0 1 0 0,0 1 0 0 0,0-1-1 0 0,0 0 1 0 0,1 0 0 0 0,-1 1-1 0 0,1-1 1 0 0,0 1-1 0 0,-3 10 1 0 0,-2 4-1 0 0,3-10 0 0 0,0-1 0 0 0,1 1 0 0 0,0 0 0 0 0,0 0 0 0 0,0 3 0 0 0,1-7 0 0 0,0 0 0 0 0,-1 1 0 0 0,1-1 0 0 0,-1 0 0 0 0,1 0 0 0 0,-1 0 0 0 0,0 1 0 0 0,-1 0 0 0 0,1-2 0 0 0,0 0 0 0 0,1 0 0 0 0,-1 0 0 0 0,0 1 0 0 0,1-1 0 0 0,0 0 0 0 0,0 0 0 0 0,-1 1 0 0 0,3 5 0 0 0,-1 1 0 0 0,2 0 0 0 0,-1-1 0 0 0,1 1 0 0 0,4 7 0 0 0,-1 1 0 0 0,5 7 36 0 0,-5-17-3 0 0,0 1-1 0 0,0-1 1 0 0,0 0-1 0 0,1-1 1 0 0,1 1-33 0 0,8 8 9 0 0,-5-5-15 0 0,20 7-72 0 0,-26-15 82 0 0,-2-1-4 0 0,0 0 0 0 0,0 0 0 0 0,0 0 0 0 0,0-1 0 0 0,0 0 0 0 0,-1 1 0 0 0,1-1 0 0 0,0 0 0 0 0,0-1 0 0 0,0 1 0 0 0,1 0 0 0 0,5-1 0 0 0,1 1-2 0 0,5 0 32 0 0,-6-3-58 0 0,5-3-191 0 0,-11 5 144 0 0,0 0 0 0 0,0-1 0 0 0,0 2 0 0 0,0-1 0 0 0,0 0 0 0 0,1 1 0 0 0,-1-1 0 0 0,3 1 75 0 0,-2 0-119 0 0,-1 0 13 0 0,0 0-14 0 0,-1 0-38 0 0,-1-1-10 0 0,1 1-38 0 0,0-1-45 0 0,-1 1-49 0 0,1-1-54 0 0,-1 0-49 0 0,1 0-44 0 0,-1-1-38 0 0,1 1-141 0 0,0-1-39 0 0,0 0-168 0 0,2-2-459 0 0</inkml:trace>
  <inkml:trace contextRef="#ctx0" brushRef="#br1" timeOffset="82646.13">5128 4718 8464 0 0,'0'0'190'0'0,"3"0"28"0"0,1 0-72 0 0,22 0 295 0 0,-19-1-255 0 0,-2-1 33 0 0,1-9 307 0 0,-6 10-489 0 0,1 0 1 0 0,-1 0 0 0 0,1 0-1 0 0,-1 0 1 0 0,1 0-1 0 0,-1 0 1 0 0,1 0 0 0 0,0 0-1 0 0,0 0 1 0 0,-1 0 0 0 0,1 0-1 0 0,0 1 1 0 0,0-1-1 0 0,0 0 1 0 0,0 1 0 0 0,0-1-38 0 0,6-3 265 0 0,-1 1-42 0 0,5-2 131 0 0,-3 1-144 0 0,5-1 250 0 0,-8-6-4 0 0,8 6-15 0 0,-6 1-340 0 0,0-2 68 0 0,2-2 74 0 0,12-13 381 0 0,-15 13-438 0 0,1 0-29 0 0,-1 3-94 0 0,7-11 23 0 0,-7 3-12 0 0,4 7-14 0 0,-5-4-48 0 0,6 5-2 0 0,-11 4-6 0 0,1 0 0 0 0,-1 0 0 0 0,0 0-1 0 0,1 1 1 0 0,-1-1 0 0 0,0 0 0 0 0,0 0 0 0 0,1 0-1 0 0,-1 0 1 0 0,0 1 0 0 0,0-1 0 0 0,0 0 0 0 0,0 0 0 0 0,0-1-4 0 0,-3-13 53 0 0,2 13-52 0 0,0 1 0 0 0,1 0 0 0 0,-1 0-1 0 0,0 0 1 0 0,0 0 0 0 0,0 0 0 0 0,0 0 0 0 0,0 0 0 0 0,0 0 0 0 0,0 0 0 0 0,0 1 0 0 0,-1-2-1 0 0,-11 0-19 0 0,10 2-77 0 0,0 2-29 0 0,-10 9-3 0 0,8-9 93 0 0,5-1 27 0 0,-1-1 1 0 0,0 0 0 0 0,1 0-1 0 0,-1 1 1 0 0,0-1-1 0 0,1 0 1 0 0,-1 1-1 0 0,1-1 1 0 0,-1 1 0 0 0,1-1-1 0 0,-1 1 1 0 0,1-1-1 0 0,-1 1 1 0 0,1-1-1 0 0,-1 1 1 0 0,1-1 0 0 0,0 1-1 0 0,-1 0 1 0 0,1-1-1 0 0,0 1 1 0 0,0-1-1 0 0,-1 1 8 0 0,-1 4-24 0 0,-25 27-153 0 0,18-9 114 0 0,0-1 38 0 0,7-19 25 0 0,0 1 0 0 0,0-1 0 0 0,0 1 0 0 0,0 0 0 0 0,1 0 0 0 0,-1 0 0 0 0,1 0 0 0 0,0 0 0 0 0,-2 9-11 0 0,-3 3-9 0 0,5-13 16 0 0,-1 0 0 0 0,1 0-1 0 0,0 1 1 0 0,0-1 0 0 0,1 0 0 0 0,-1 1 0 0 0,1-1 0 0 0,0 2 4 0 0,-1 5 1 0 0,1-8-2 0 0,0 0 0 0 0,0 0 0 0 0,0 0 0 0 0,0 0-1 0 0,0 0 1 0 0,0 0 0 0 0,1 0 0 0 0,-1 0 0 0 0,1 0 0 0 0,-1 0 0 0 0,1 0 1 0 0,15 30-53 0 0,-3-16 53 0 0,-10-14 0 0 0,-1 0 0 0 0,1 0-1 0 0,0-1 1 0 0,-1 1 0 0 0,1-1 0 0 0,0 1 0 0 0,0-1 0 0 0,0 0 0 0 0,1 0 0 0 0,-1 0 0 0 0,0-1 0 0 0,0 1 0 0 0,0-1 0 0 0,1 0 0 0 0,-1 1 0 0 0,0-1 0 0 0,0-1 0 0 0,0 1 0 0 0,1-1 0 0 0,14-1-35 0 0,-1-3-42 0 0,-1 0-56 0 0,-2-2-69 0 0,-10 5 199 0 0,-1-1-93 0 0,0 0-96 0 0,1 0-100 0 0,-2 1 37 0 0,0 0-47 0 0,1-1-49 0 0,-1 1-49 0 0,1 0-52 0 0,-1 1-51 0 0,1-1-53 0 0,0 1-53 0 0,8-1-1045 0 0,7 1-937 0 0</inkml:trace>
  <inkml:trace contextRef="#ctx0" brushRef="#br1" timeOffset="83046.75">5570 4639 8608 0 0,'0'0'197'0'0,"0"0"24"0"0,0 2 17 0 0,-1 2-155 0 0,1 9 34 0 0,3-1-77 0 0,10 12-63 0 0,-6-12 46 0 0,0 0 69 0 0,-6-8 27 0 0,0 2 34 0 0,-1 9 420 0 0,0-11-340 0 0,3 1 397 0 0,-2-4-472 0 0,1 1-58 0 0,3 4 53 0 0,-4-2-57 0 0,0-2 2 0 0,0 0 43 0 0,0 1 69 0 0,-1 0 75 0 0,1 0 88 0 0,-1 0 101 0 0,3-1-28 0 0,7 9-104 0 0,-7-8-44 0 0,-3-3-8 0 0,0 0-24 0 0,0 0-88 0 0,0 0-40 0 0,0 0-8 0 0,0 0 2 0 0,0 0 16 0 0,0 0 4 0 0,0 0 0 0 0,0 0-11 0 0,2-3-45 0 0,9-8-22 0 0,-7 6 13 0 0,-4-2-58 0 0,1 1-13 0 0,4-2-5 0 0,-4 7-11 0 0,0-1 0 0 0,0 1 0 0 0,0-1 0 0 0,-1 1 0 0 0,1-1 1 0 0,0 1-1 0 0,-1-1 0 0 0,1 1 0 0 0,-1-1 0 0 0,1 0 0 0 0,-1 1 0 0 0,0-1 0 0 0,0 0 1 0 0,0 0-1 0 0,0-10-1 0 0,-1 8 1 0 0,1 0 0 0 0,0 0 0 0 0,0 0 0 0 0,0 0 0 0 0,1 0 0 0 0,0 0 0 0 0,-1 0 0 0 0,2-1 0 0 0,1-6 0 0 0,10-23 1 0 0,-10 27 2 0 0,11-19-40 0 0,-2 14-78 0 0,-7 10 79 0 0,-5 2 28 0 0,1-1 0 0 0,0 1 0 0 0,-1 0 0 0 0,1-1 0 0 0,-1 1-1 0 0,1 0 1 0 0,0-1 0 0 0,-1 1 0 0 0,1-1 0 0 0,-1 1 0 0 0,1 0-1 0 0,-1-1 1 0 0,1 0 0 0 0,-1 1 0 0 0,0-1 0 0 0,1 1 0 0 0,-1-1 0 0 0,0 1-1 0 0,1-1 1 0 0,-1 0 0 0 0,0 1 0 0 0,1-1 8 0 0,1-4-27 0 0,1 2 14 0 0,-1 0 0 0 0,1 0 1 0 0,0 1-1 0 0,0-1 0 0 0,1 1 0 0 0,-1 0 1 0 0,0 0-1 0 0,1 0 0 0 0,-1 1 0 0 0,4-2 13 0 0,0 0-43 0 0,8 0-27 0 0,-13 3 65 0 0,0 0 0 0 0,-1 1 1 0 0,1-1-1 0 0,0 0 0 0 0,-1 1 1 0 0,1-1-1 0 0,0 1 1 0 0,-1-1-1 0 0,1 1 0 0 0,-1 0 1 0 0,1-1-1 0 0,-1 1 0 0 0,0 0 1 0 0,1 0 4 0 0,6 4-10 0 0,-3-2-2 0 0,-4-3 10 0 0,-1 0 0 0 0,1 0 0 0 0,0 1 0 0 0,-1-1 0 0 0,1 0 0 0 0,-1 1 0 0 0,1-1 0 0 0,0 1 0 0 0,-1-1 0 0 0,1 0 0 0 0,-1 1 0 0 0,1-1 1 0 0,-1 1-1 0 0,0 0 0 0 0,1-1 0 0 0,-1 1 0 0 0,1-1 0 0 0,-1 1 0 0 0,0-1 0 0 0,0 1 0 0 0,1 0 0 0 0,-1 0 2 0 0,2 4 2 0 0,-1-4 0 0 0,0 0 0 0 0,1 1 0 0 0,-1-1 0 0 0,0 0 1 0 0,0 0-1 0 0,0 1 0 0 0,1-1 0 0 0,-1 0 0 0 0,1-1 1 0 0,-1 1-1 0 0,1 0 0 0 0,-1 0 0 0 0,1 0 0 0 0,0 0-2 0 0,0-1 4 0 0,0 1-1 0 0,-1-1 1 0 0,1 1-1 0 0,-1 0 1 0 0,1 0-1 0 0,-1 0 1 0 0,1 0-1 0 0,-1 0 1 0 0,0 0-1 0 0,0 0 1 0 0,1 0-1 0 0,-1 1 1 0 0,0-1 0 0 0,1 1-4 0 0,2 9 49 0 0,-3-9-36 0 0,0 0 0 0 0,0 1 0 0 0,1-1 0 0 0,-1 0 0 0 0,0 0 0 0 0,1 0 0 0 0,-1 0 0 0 0,1 0 0 0 0,0 0-13 0 0,6 5 40 0 0,-5-4-20 0 0,0 0 0 0 0,0 1-1 0 0,1-1 1 0 0,-2 1 0 0 0,1-1 0 0 0,0 1-20 0 0,2 7 46 0 0,3 4-21 0 0,-5-9-13 0 0,2 7 62 0 0,-1-11-47 0 0,2 4 5 0 0,0 15-8 0 0,1-13 19 0 0,-7-8-41 0 0,1 0-1 0 0,-1 1 0 0 0,1-1 0 0 0,-1 0 1 0 0,0 1-1 0 0,1-1 0 0 0,-1 0 0 0 0,1 1 1 0 0,-1-1-1 0 0,0 1 0 0 0,0-1 0 0 0,1 0 1 0 0,-1 1-1 0 0,0-1 0 0 0,0 1 1 0 0,1-1-1 0 0,-1 1 0 0 0,0-1 0 0 0,0 1 1 0 0,0-1-1 0 0,0 1 0 0 0,0-1 0 0 0,0 1 1 0 0,0-1-1 0 0,0 1 0 0 0,0-1 0 0 0,0 1 1 0 0,0-1-1 0 0,0 1-1 0 0,0 0 4 0 0,0 0-1 0 0,0 0 1 0 0,0-1 0 0 0,0 1 0 0 0,0 0 0 0 0,0 0 0 0 0,0 0-1 0 0,0 0 1 0 0,0 0 0 0 0,1-1 0 0 0,-1 1 0 0 0,0 0-1 0 0,1 0 1 0 0,-1 0-4 0 0,11 4 13 0 0,-10-4-109 0 0,-1 0 91 0 0,1 2 211 0 0,-1-2-195 0 0,1 0-37 0 0,-1 0-51 0 0,0 0-62 0 0,0 0-76 0 0,0 1-87 0 0,0-1 25 0 0,0 0-57 0 0,0-1 89 0 0,0 0-38 0 0,0 0-381 0 0,0 0 91 0 0,0 0-50 0 0,2 0-736 0 0,2 0-578 0 0,5 0-1100 0 0</inkml:trace>
  <inkml:trace contextRef="#ctx0" brushRef="#br1" timeOffset="79927.66">1342 4592 7856 0 0,'0'0'174'0'0,"0"0"29"0"0,0 0 13 0 0,0 2-31 0 0,-1-1-182 0 0,1 0-1 0 0,0-1 1 0 0,0 1-1 0 0,1 0 1 0 0,-1-1-1 0 0,0 1 1 0 0,0 0-1 0 0,0-1 1 0 0,0 1-1 0 0,1 0 1 0 0,-1-1-1 0 0,0 1 1 0 0,0-1-1 0 0,1 1 1 0 0,-1 0-3 0 0,5 1 10 0 0,1 1 65 0 0,9 26 928 0 0,-10-20-650 0 0,-1-1-52 0 0,0-1-47 0 0,-1 0-44 0 0,0 0-18 0 0,-2 1-55 0 0,-1 1-24 0 0,-1 3 2 0 0,1-3-9 0 0,0 6 94 0 0,0 0-38 0 0,2 2 3 0 0,4-1-42 0 0,-4-13-101 0 0,-1 0 0 0 0,0 1 0 0 0,0-1 0 0 0,0 0 0 0 0,-1 1 0 0 0,1-1-1 0 0,-1 1 1 0 0,1 1-22 0 0,-1 13 113 0 0,0 8 17 0 0,0-16-31 0 0,0 4 70 0 0,0-3-63 0 0,0 1 50 0 0,0 32 486 0 0,0-23-416 0 0,0-9-147 0 0,0 0-33 0 0,0 0-40 0 0,0 1-46 0 0,2-8 83 0 0,2-1-65 0 0,-1-1-83 0 0,-1-1-81 0 0,-1-1 49 0 0,0 0-34 0 0,0-1-37 0 0,-1 1-35 0 0,1 0-336 0 0,-1-1 77 0 0,0 0-48 0 0,0 0-651 0 0,0 0-514 0 0,0 0-975 0 0</inkml:trace>
  <inkml:trace contextRef="#ctx0" brushRef="#br1" timeOffset="80290.92">1626 4560 8408 0 0,'0'0'190'0'0,"0"0"28"0"0,0 0 8 0 0,2 3-28 0 0,2 0-179 0 0,8 10 11 0 0,-10-9-31 0 0,1-1 0 0 0,-1 1-1 0 0,0-1 1 0 0,0 1-1 0 0,-1 0 1 0 0,1 0 0 0 0,0 1 1 0 0,1 3 23 0 0,2 1 41 0 0,8 11 150 0 0,-9-14-85 0 0,1 1 0 0 0,-1 0 0 0 0,0 1 0 0 0,0 1-129 0 0,-1 0 211 0 0,-1-1-51 0 0,2 2 19 0 0,5 10 126 0 0,3 0 62 0 0,-11-17-316 0 0,0 0 0 0 0,-1 1 0 0 0,1-1-1 0 0,-1 0 1 0 0,1 0 0 0 0,-1 0 0 0 0,0 0 0 0 0,0 2-51 0 0,2 12 207 0 0,4 7 177 0 0,0-3-30 0 0,-4-7-160 0 0,-2-12-164 0 0,0 9 180 0 0,0-1-35 0 0,0 20 302 0 0,0-18-243 0 0,0 5 133 0 0,-2-6-136 0 0,-5 3 26 0 0,1-3-30 0 0,5-3-34 0 0,1-5 41 0 0,0 0-30 0 0,0-1-91 0 0,0 11 58 0 0,0-9-80 0 0,0-2 44 0 0,0-4 65 0 0,0-4 84 0 0,0 3-283 0 0,0 1 1 0 0,1 0-1 0 0,-1-1 0 0 0,0 1 0 0 0,1 0 1 0 0,0 0-1 0 0,-1 0 0 0 0,1-1 0 0 0,0 1 1 0 0,0 0-1 0 0,2-1-1 0 0,6-19-1 0 0,21-54 2 0 0,-15 44-42 0 0,-4 14-61 0 0,9-1-111 0 0,-6 6 73 0 0,7-13-116 0 0,-14 19 155 0 0,1 1 0 0 0,0 0 0 0 0,1 0 0 0 0,4-2 101 0 0,-4 3-87 0 0,0-1 0 0 0,-1 1 0 0 0,1-2 0 0 0,3-3 87 0 0,-3 2-87 0 0,0 3 41 0 0,-5 4 39 0 0,-1 0 0 0 0,1 1 0 0 0,0-1 0 0 0,-1 1-1 0 0,1 0 1 0 0,0 0 0 0 0,3 0 7 0 0,8 0-37 0 0,-13 0 35 0 0,0 0 1 0 0,1 0 0 0 0,-1 0-1 0 0,1 0 1 0 0,-1 1 0 0 0,0-1 0 0 0,1 0-1 0 0,-1 1 1 0 0,0 0 0 0 0,0 0 0 0 0,1 0-1 0 0,-1 0 1 0 0,0 0 0 0 0,0 0 0 0 0,0 0-1 0 0,0 1 1 0 0,0-1 0 0 0,0 1 0 0 0,0 0 1 0 0,1 1-10 0 0,0-1 1 0 0,1 1 0 0 0,-1-1 0 0 0,1 0-1 0 0,-1 0 1 0 0,2 0 9 0 0,-2 0-3 0 0,1 0 1 0 0,-1 0-1 0 0,0 0 0 0 0,0 0 0 0 0,0 0 1 0 0,1 1 2 0 0,3 5-19 0 0,-3-5 12 0 0,-1 0 0 0 0,0 0 0 0 0,0 1 0 0 0,0-1 0 0 0,0 1 1 0 0,0 0 6 0 0,10 27 21 0 0,-10-22-3 0 0,1-1 0 0 0,0 0-1 0 0,0-1 1 0 0,0 1 0 0 0,1-1 0 0 0,5 7-18 0 0,-6-7 26 0 0,-5 2-69 0 0,0-7 22 0 0,1-1 16 0 0,0-1-1 0 0,0 1 0 0 0,0-1 1 0 0,0 1-1 0 0,0 0 0 0 0,0-1 1 0 0,0 1-1 0 0,0-1 1 0 0,0 1-1 0 0,0-1 0 0 0,0 1 1 0 0,0-1-1 0 0,0 1 0 0 0,0-1 1 0 0,1 1-1 0 0,-1-1 1 0 0,0 1-1 0 0,0-1 0 0 0,0 1 1 0 0,1-1-1 0 0,-1 0 1 0 0,0 1-1 0 0,1-1 0 0 0,-1 1 1 0 0,0-1-1 0 0,1 0 0 0 0,-1 1 1 0 0,1-1-1 0 0,-1 0 1 0 0,0 1-1 0 0,1-1 0 0 0,-1 0 1 0 0,1 0-1 0 0,-1 1 0 0 0,1-1 1 0 0,-1 0-1 0 0,1 0 1 0 0,-1 0-1 0 0,1 0 0 0 0,-1 0 1 0 0,1 0-1 0 0,-1 0 0 0 0,1 0 1 0 0,-1 0-1 0 0,1 0 1 0 0,0 0 5 0 0,1 0-162 0 0,-2 0-104 0 0,0 0-44 0 0,0 0 156 0 0,0 1 61 0 0,0-1-36 0 0,0 0-12 0 0,0 1-36 0 0,0-1-41 0 0,0 1-47 0 0,0 0-50 0 0,0 0-45 0 0,0 0-42 0 0,0 0-37 0 0,0 1-127 0 0,0-1-35 0 0,0 5-1329 0 0</inkml:trace>
  <inkml:trace contextRef="#ctx0" brushRef="#br1" timeOffset="79227.61">411 4576 4744 0 0,'-3'0'135'0'0,"-10"-3"-2"0"0,4-3-86 0 0,5 2 30 0 0,2 2 79 0 0,1 1 180 0 0,1 1 304 0 0,0 0 28 0 0,0 0-10 0 0,0 0-55 0 0,0 0-24 0 0,0 0-3 0 0,0 0-16 0 0,0 0-70 0 0,-1 0-272 0 0,0 1-49 0 0,0-1-43 0 0,-1 0-35 0 0,-1 0 20 0 0,0-1-58 0 0,2 1-9 0 0,0 0 46 0 0,-1 0 166 0 0,1 0-123 0 0,1 0-36 0 0,0 3-55 0 0,0 33-127 0 0,0 30-188 0 0,0-44 220 0 0,0 1 62 0 0,0 3 94 0 0,3-8-90 0 0,2-1 65 0 0,-3-11-41 0 0,-1 0 0 0 0,1-1 0 0 0,-1 1 0 0 0,0 0 0 0 0,0 0 0 0 0,-1 0-37 0 0,0-2 21 0 0,0-1-1 0 0,1 1 0 0 0,-1 0 0 0 0,1-1 0 0 0,0 1 1 0 0,0-1-1 0 0,0 0 0 0 0,0 1 0 0 0,1-1-20 0 0,3 12 101 0 0,1 12 82 0 0,-2-17-83 0 0,12 19 262 0 0,-7-18-235 0 0,1 4 21 0 0,-6-1-32 0 0,0-1-17 0 0,3-8 11 0 0,-4-2-44 0 0,3 10 104 0 0,-3-9-123 0 0,0 0-1 0 0,0 0 0 0 0,1 0 0 0 0,-1 0 1 0 0,3 1-47 0 0,-2-1 54 0 0,-1-2 82 0 0,-3-2 9 0 0,2 0 38 0 0,25 0 209 0 0,-25 0-183 0 0,1 0 40 0 0,7-2-26 0 0,0-4-42 0 0,-1 1-43 0 0,1 0 39 0 0,-1 1-52 0 0,3-5-7 0 0,0-3-40 0 0,6-6 141 0 0,-9 9-128 0 0,0 0-54 0 0,-8 8-33 0 0,1-1 1 0 0,0 0-1 0 0,-1 0 0 0 0,1 0 1 0 0,-1 0-1 0 0,1 0 0 0 0,0-1-4 0 0,0-12 54 0 0,-2 12-49 0 0,0 1-1 0 0,1-1 1 0 0,-1 1 0 0 0,0-1-1 0 0,1 1 1 0 0,-1-1 0 0 0,1 1 0 0 0,0-1-1 0 0,0 1 1 0 0,0-1 0 0 0,1-1-5 0 0,0 2 3 0 0,-1 0 0 0 0,0-1 0 0 0,0 1 0 0 0,-1 0 1 0 0,1-1-1 0 0,0 1 0 0 0,-1-1 0 0 0,1 1 0 0 0,-1-1 0 0 0,0 0 0 0 0,0-1-3 0 0,1-12 20 0 0,0-14 35 0 0,-5 13-58 0 0,2 13 9 0 0,0 1-1 0 0,0-1 0 0 0,0 0 1 0 0,1 0-1 0 0,0 1 0 0 0,0-1 1 0 0,0 0-1 0 0,0 0 0 0 0,1 0 1 0 0,-1-3-6 0 0,1 5 1 0 0,0 1-1 0 0,0-1 1 0 0,0 0 0 0 0,0 0 0 0 0,0 1 0 0 0,-1-1 0 0 0,1 0-1 0 0,-1 1 1 0 0,1-1 0 0 0,-1 1 0 0 0,0-1 0 0 0,1 1-1 0 0,-1-1 1 0 0,0 1 0 0 0,-1-1-1 0 0,-3-6 10 0 0,0-2 26 0 0,-10-19-14 0 0,12 22-47 0 0,-1 1 0 0 0,0 0 0 0 0,-1 1 0 0 0,1-1-1 0 0,-3-2 26 0 0,4 6-100 0 0,2-1 43 0 0,2-2 10 0 0,0 2-12 0 0,-1 1-45 0 0,-1-1-43 0 0,-1 0-69 0 0,-9-7-149 0 0,8 7-45 0 0,3 3 196 0 0,0 0-156 0 0,0 0-292 0 0,0 0 383 0 0,0 0 147 0 0,0 0-32 0 0,0 0-4 0 0,0 0-34 0 0,0 0-38 0 0,0 0-42 0 0,0 0-47 0 0,0 0-42 0 0,0 0-39 0 0,0 0-33 0 0,0 0-126 0 0,0 0-33 0 0,0 0-1319 0 0</inkml:trace>
  <inkml:trace contextRef="#ctx0" brushRef="#br1" timeOffset="79627.64">1026 4560 7312 0 0,'-13'0'165'0'0,"10"0"22"0"0,3 0 9 0 0,-2 0-20 0 0,-16 0-16 0 0,9 0 64 0 0,4 3 141 0 0,-4 4-39 0 0,9-7-317 0 0,0 0-1 0 0,-1 0 1 0 0,1 0 0 0 0,0 0-1 0 0,0 0 1 0 0,0 0 0 0 0,-1-1 0 0 0,1 1-1 0 0,0 0 1 0 0,0 0 0 0 0,0 0-1 0 0,0 0 1 0 0,-1 0 0 0 0,1 0 0 0 0,0 0-1 0 0,0 0 1 0 0,0-1 0 0 0,0 1-1 0 0,-1 0 1 0 0,1 0 0 0 0,0 0 0 0 0,0 0-1 0 0,0 0 1 0 0,0-1 0 0 0,0 1-1 0 0,0 0 1 0 0,0 0 0 0 0,-1 0 0 0 0,1-1-1 0 0,0 1 1 0 0,0 0 0 0 0,0 0-1 0 0,0 0 1 0 0,0-1 0 0 0,0 1-1 0 0,0 0 1 0 0,0 0 0 0 0,0 0 0 0 0,0-1-1 0 0,0 1 1 0 0,0 0 0 0 0,0 0-1 0 0,0 0 1 0 0,0-1 0 0 0,1 1 0 0 0,-1 0-1 0 0,0 0 1 0 0,0 0-9 0 0,0 0 6 0 0,0-1 0 0 0,0 1 0 0 0,0 0 0 0 0,0 0 0 0 0,0 0 0 0 0,0 0 0 0 0,0 0 0 0 0,0 0 0 0 0,0 0 0 0 0,0 0 0 0 0,0 0 0 0 0,0 0 0 0 0,0-1 0 0 0,0 1 0 0 0,0 0 0 0 0,0 0 0 0 0,0 0 0 0 0,0 0 0 0 0,0 0 0 0 0,0 0 0 0 0,0 0 0 0 0,0 0 0 0 0,0 0 0 0 0,0 0 0 0 0,0 0 0 0 0,0-1 0 0 0,0 1 0 0 0,0 0 0 0 0,0 0 0 0 0,-1 0 0 0 0,1 0 0 0 0,0 0 0 0 0,0 0 0 0 0,0 0 0 0 0,0 0 0 0 0,0 0 0 0 0,0 0 0 0 0,0 0 0 0 0,0 0 0 0 0,0 0 0 0 0,0 0 0 0 0,0 0 0 0 0,0 0 0 0 0,-1 0 0 0 0,1 0-1 0 0,0 0 1 0 0,0 0 0 0 0,0 0 0 0 0,0 0 0 0 0,0 0 0 0 0,0 0 0 0 0,0 0 0 0 0,0 0 0 0 0,0 0 0 0 0,0 0 0 0 0,-1 0 0 0 0,1 0-6 0 0,-9 0 205 0 0,-2 0 97 0 0,0 0 58 0 0,-16 0 553 0 0,10 0-434 0 0,9 0-294 0 0,0 0-56 0 0,1 0-67 0 0,0 0-79 0 0,2 3 171 0 0,3-1-131 0 0,-17 16 139 0 0,11-12-117 0 0,-5-1 8 0 0,12-4-52 0 0,1 0-1 0 0,0-1 1 0 0,-1 1 0 0 0,1 0 0 0 0,0 0 0 0 0,-1 0-1 0 0,1 0 1 0 0,0-1 0 0 0,0 1 0 0 0,0 0-1 0 0,0 0 1 0 0,0 0 0 0 0,0 0 0 0 0,0 0-1 0 0,0 8-1 0 0,0-6 2 0 0,-1-1-1 0 0,1 1 1 0 0,0 0 0 0 0,0 0-1 0 0,0 0 1 0 0,1 0-1 0 0,-1-1 1 0 0,1 1-1 0 0,-1 0 1 0 0,1 0 0 0 0,0-1-1 0 0,0 1 1 0 0,0 0-1 0 0,1-1 1 0 0,-1 1 0 0 0,1-1-1 0 0,-1 0 1 0 0,1 1-1 0 0,1 0 0 0 0,10 10 37 0 0,-8-9-34 0 0,0 0-1 0 0,-1 1 1 0 0,1 0 0 0 0,-1-1 0 0 0,0 2 0 0 0,1 1-3 0 0,-4-5-5 0 0,0 0 1 0 0,0 0 0 0 0,1 1 0 0 0,-1-1 0 0 0,1 0 0 0 0,-1 0-1 0 0,1-1 1 0 0,0 1 0 0 0,0 0 0 0 0,0 0 0 0 0,0 0 4 0 0,10 8-28 0 0,1 7 14 0 0,-12-14 15 0 0,1 0 0 0 0,0 0 0 0 0,0-1 1 0 0,0 1-1 0 0,0 0 0 0 0,1-1 0 0 0,-1 0 0 0 0,1 1 0 0 0,2 1-1 0 0,14 9 47 0 0,-1 1 0 0 0,-1 1 1 0 0,5 6-48 0 0,-19-19 14 0 0,0 1-1 0 0,0-1 1 0 0,0 0 0 0 0,1 0 0 0 0,-1 0 0 0 0,2 0-14 0 0,7 5 67 0 0,0 2 53 0 0,3 4 64 0 0,-8-10-105 0 0,-6-2-72 0 0,-1-1 0 0 0,1 0 1 0 0,-1 0-1 0 0,1 0 0 0 0,-1 0 1 0 0,1 1-1 0 0,-1-1 1 0 0,1 0-1 0 0,-1 1 0 0 0,0-1 1 0 0,1 0-1 0 0,-1 1 0 0 0,0-1 1 0 0,1 0-1 0 0,-1 1 1 0 0,0-1-1 0 0,1 0 0 0 0,-1 1 1 0 0,0-1-1 0 0,1 1 1 0 0,-1-1-1 0 0,0 1 0 0 0,0-1 1 0 0,0 1-1 0 0,0-1 0 0 0,1 1 1 0 0,-1-1-1 0 0,0 1 1 0 0,0-1-1 0 0,0 1 0 0 0,0-1 1 0 0,0 1-1 0 0,0-1 0 0 0,0 1 1 0 0,0-1-1 0 0,-1 1 1 0 0,1-1-1 0 0,0 1-7 0 0,0 2 14 0 0,0 2 66 0 0,0 11 346 0 0,0-11-311 0 0,0-3 110 0 0,0 1 40 0 0,-3 10 17 0 0,3-12-262 0 0,-1 0 0 0 0,0 0 1 0 0,1 0-1 0 0,-1 0 0 0 0,0 0 0 0 0,0 0 0 0 0,1 0 0 0 0,-1 0 0 0 0,0-1 0 0 0,0 1 1 0 0,0 0-1 0 0,0-1 0 0 0,0 1 0 0 0,0 0 0 0 0,0-1 0 0 0,0 0 0 0 0,-1 1 0 0 0,1-1-20 0 0,-10 2 180 0 0,3-2-116 0 0,2 3-37 0 0,2 3-17 0 0,4-5-10 0 0,0-1 0 0 0,-1 0 0 0 0,1 1 0 0 0,0-1 0 0 0,-1 1 0 0 0,1-1 0 0 0,0 0 0 0 0,0 1 0 0 0,-1-1 0 0 0,1 0 0 0 0,-1 1 0 0 0,1-1 0 0 0,0 0 0 0 0,-1 1 0 0 0,1-1 0 0 0,-1 0 0 0 0,1 0 0 0 0,-1 0 0 0 0,1 1 0 0 0,-1-1 0 0 0,1 0 0 0 0,-1 0 0 0 0,1 0 0 0 0,-1 0 0 0 0,1 0 0 0 0,-1 0 0 0 0,1 0 0 0 0,-1 0 0 0 0,1 0 0 0 0,-1 0 1 0 0,1 0-1 0 0,-1 0 0 0 0,-4 0-1 0 0,-2 0 0 0 0,-13 0-31 0 0,11 0 22 0 0,3 0-75 0 0,3 0-3 0 0,0 0-42 0 0,-1 0-49 0 0,1 0-56 0 0,0 0-64 0 0,0 0-71 0 0,2 0 79 0 0,-1 0-37 0 0,0-1-39 0 0,1 1-43 0 0,0 0-43 0 0,-1-1-48 0 0,2 1-47 0 0,-1-1-52 0 0,-1-3-1246 0 0,1-5-1044 0 0</inkml:trace>
  <inkml:trace contextRef="#ctx0" brushRef="#br1" timeOffset="97799.52">13505 4244 4688 0 0,'-7'0'53'0'0,"-2"0"-14"0"0,4 0 13 0 0,-5 0 65 0 0,-6 0 87 0 0,-13 0-189 0 0,20 0 21 0 0,-1 0 39 0 0,3 0 27 0 0,-1 0 45 0 0,0 0 52 0 0,0 0 60 0 0,2 1-85 0 0,1 0-38 0 0,-6 4 151 0 0,3 0-88 0 0,2-3-15 0 0,-1 0 24 0 0,-3-2 64 0 0,8 0-233 0 0,-1 0 1 0 0,1 0-1 0 0,-1 0 0 0 0,1 1 0 0 0,-1-1 0 0 0,1 1 0 0 0,-2 0-39 0 0,-3 6 226 0 0,6-6-214 0 0,1-1 0 0 0,0 0 0 0 0,-1 1-1 0 0,1-1 1 0 0,0 1 0 0 0,-1-1 0 0 0,1 0 0 0 0,0 1 0 0 0,-1-1-1 0 0,1 0 1 0 0,-1 1 0 0 0,1-1 0 0 0,-1 0 0 0 0,1 0-1 0 0,-1 1 1 0 0,1-1 0 0 0,0 0 0 0 0,-1 0 0 0 0,1 0 0 0 0,-1 0-1 0 0,0 0 1 0 0,1 0 0 0 0,-1 0 0 0 0,1 0 0 0 0,-1 0 0 0 0,1 0-1 0 0,-1 0 1 0 0,1 0 0 0 0,-1 0-12 0 0,-10 1 224 0 0,0 5-27 0 0,3-1-48 0 0,2-3 2 0 0,0-1 26 0 0,-2 0 58 0 0,5-1-175 0 0,-1 1 40 0 0,-6 3 342 0 0,7-1-290 0 0,0-1-79 0 0,1 0-81 0 0,1-1-36 0 0,-2 2 175 0 0,3-3-3 0 0,5 0-2 0 0,-1 0-42 0 0,10 0 34 0 0,-8 0-30 0 0,0 2 56 0 0,-6-1-136 0 0,14 9 150 0 0,3-8 5 0 0,-3 0-62 0 0,23 7 200 0 0,-12-1-146 0 0,7 5-53 0 0,-1 0-34 0 0,-13-9-33 0 0,-10-2-18 0 0,-1-1-1 0 0,1 2 0 0 0,-1-1 1 0 0,1 1-1 0 0,0 0-16 0 0,26 11 14 0 0,-26-11 0 0 0,0 0 0 0 0,0 0 0 0 0,0 1 1 0 0,2 1-15 0 0,24 24 65 0 0,-27-26-56 0 0,-4-2-3 0 0,0 0 0 0 0,-1 1-1 0 0,1-1 1 0 0,0 1-1 0 0,-1-1 1 0 0,1 1 0 0 0,-1 0-1 0 0,1 0 1 0 0,-1 0-1 0 0,0 0 1 0 0,0 0-1 0 0,0 1 1 0 0,0-1 0 0 0,0 1-1 0 0,0 0-5 0 0,3 8 63 0 0,6 7 64 0 0,-9-14-47 0 0,-1-1-33 0 0,-4 6 49 0 0,3-9-95 0 0,-11 5 261 0 0,4 6 44 0 0,7-10-284 0 0,0 0 0 0 0,-1 0 0 0 0,1 0 0 0 0,-1 0 0 0 0,1 0 0 0 0,-1 0 0 0 0,0 0 0 0 0,1 0 0 0 0,-1 0 0 0 0,0 0 0 0 0,0 0 0 0 0,1-1 0 0 0,-1 1 0 0 0,0 0 0 0 0,0 0 0 0 0,0-1-22 0 0,-6 4 153 0 0,1-1-44 0 0,-6 2 10 0 0,5-1-91 0 0,5-3-27 0 0,0 0 1 0 0,-1-1 0 0 0,1 1-1 0 0,0 0 1 0 0,-1-1-1 0 0,1 0 1 0 0,-1 0 0 0 0,1 1-1 0 0,0-1 1 0 0,-3-1-2 0 0,-12 2 11 0 0,2 5 11 0 0,12-5-17 0 0,-1 1-1 0 0,1-1 1 0 0,0 0 0 0 0,-1 0 0 0 0,1-1-1 0 0,-1 1 1 0 0,1-1 0 0 0,-2 1-5 0 0,3-2 0 0 0,0 2 0 0 0,1-1 0 0 0,-1 0 0 0 0,0 0 1 0 0,0 0-1 0 0,0 1 0 0 0,1-1 0 0 0,-1 1 0 0 0,0 0 1 0 0,1-1-1 0 0,-1 1 0 0 0,0 0 0 0 0,1 0 1 0 0,-1 0-1 0 0,0 0-2 0 0,1 0 1 0 0,-1 0 0 0 0,0 0 0 0 0,1 0 0 0 0,-1 0 0 0 0,0-1 0 0 0,1 1 0 0 0,-1-1 0 0 0,0 1 0 0 0,0-1 0 0 0,1 0 0 0 0,-1 0 0 0 0,0 0 0 0 0,-1 0 1 0 0,1 0-136 0 0,-1 0 52 0 0,0 0 44 0 0,1 0 37 0 0,-4 0 74 0 0,-9 0 208 0 0,10 0-246 0 0,0 0-61 0 0,2 0-26 0 0,1 0-33 0 0,-1 0-39 0 0,0 0-41 0 0,0 0-64 0 0,0 0-59 0 0,0 0-64 0 0,0 0-70 0 0,0 0-75 0 0,0 0-80 0 0,0 0-86 0 0,0 0-91 0 0,-3 0-936 0 0,-4 0-960 0 0</inkml:trace>
  <inkml:trace contextRef="#ctx0" brushRef="#br1" timeOffset="98115.32">13900 4055 7848 0 0,'0'0'232'0'0,"0"0"18"0"0,0 0-48 0 0,2 0-30 0 0,-1 0-166 0 0,-1 0 0 0 0,0 0 0 0 0,1 0 0 0 0,-1 0 0 0 0,1 0 1 0 0,-1 0-1 0 0,0 0 0 0 0,1 0 0 0 0,-1 0 0 0 0,1 0 0 0 0,-1 0 0 0 0,1 0 0 0 0,-1 0 1 0 0,0 0-1 0 0,1 1 0 0 0,-1-1 0 0 0,0 0 0 0 0,1 0 0 0 0,-1 0 0 0 0,0 1 0 0 0,1-1 1 0 0,-1 0-1 0 0,0 0 0 0 0,1 1 0 0 0,-1-1 0 0 0,0 0 0 0 0,1 1 0 0 0,-1-1 0 0 0,0 0 1 0 0,0 1-1 0 0,0-1 0 0 0,1 1 0 0 0,-1-1 0 0 0,0 0 0 0 0,0 1 0 0 0,0-1 1 0 0,0 1-1 0 0,0-1 0 0 0,0 0 0 0 0,0 1 0 0 0,0-1 0 0 0,0 1 0 0 0,0-1 0 0 0,0 0 1 0 0,0 1-1 0 0,0-1 0 0 0,0 1 0 0 0,0-1 0 0 0,0 1-6 0 0,0 7 157 0 0,4 0 55 0 0,2-4 18 0 0,-5-3-215 0 0,-1-1 1 0 0,1 0-1 0 0,-1 0 1 0 0,1 1-1 0 0,-1-1 0 0 0,0 0 1 0 0,1 1-1 0 0,-1-1 1 0 0,1 0-1 0 0,-1 1 0 0 0,0-1 1 0 0,1 0-1 0 0,-1 1 1 0 0,0-1-1 0 0,0 1 0 0 0,1-1 1 0 0,-1 1-1 0 0,0-1 1 0 0,0 1-1 0 0,0-1 0 0 0,0 1 1 0 0,0-1-1 0 0,1 1 1 0 0,-1-1-1 0 0,0 1 0 0 0,0-1 1 0 0,0 1-1 0 0,0-1 1 0 0,0 1-1 0 0,-1-1 0 0 0,1 1 1 0 0,0-1-16 0 0,1 9 185 0 0,0-2-50 0 0,1 0-20 0 0,2 1 1 0 0,0 1 4 0 0,-2-1 0 0 0,-1 0 24 0 0,0 2 57 0 0,-1-1-77 0 0,0 3 52 0 0,0 27 524 0 0,0-25-458 0 0,0 9 250 0 0,0 0-61 0 0,0 0-52 0 0,0-1-45 0 0,0 5 16 0 0,0-1-43 0 0,0 53 476 0 0,2-60-599 0 0,4-6-85 0 0,-5-11-92 0 0,0 0 0 0 0,0 1 0 0 0,0-1 0 0 0,0 1-1 0 0,0-1 1 0 0,-1 1 0 0 0,1-1 0 0 0,-1 1 0 0 0,0-1 0 0 0,1 1 0 0 0,-1 1-7 0 0,0 62-147 0 0,0-65 114 0 0,0 1 30 0 0,0 1-3 0 0,0-1-58 0 0,0 0-58 0 0,0 1-86 0 0,0-3-86 0 0</inkml:trace>
  <inkml:trace contextRef="#ctx0" brushRef="#br1" timeOffset="98415.86">13726 4355 7224 0 0,'0'0'165'0'0,"0"0"22"0"0,0 0 7 0 0,3 0-23 0 0,1 0-146 0 0,-2 0-24 0 0,0 0 0 0 0,1 0 0 0 0,-1 0 0 0 0,0 0 0 0 0,1 0 0 0 0,-1 0 1 0 0,0-1-1 0 0,1 0 0 0 0,1 0-1 0 0,2-3 2 0 0,6-2 41 0 0,1 3 53 0 0,0 0 37 0 0,8-7 153 0 0,8 5 2 0 0,3-6-35 0 0,-17 9-187 0 0,1-1-31 0 0,19-8-11 0 0,7 6 19 0 0,-6-5-32 0 0,6 4-38 0 0,-5-4-102 0 0,-26 8 82 0 0,-1 2 0 0 0,1-1 1 0 0,2 1 46 0 0</inkml:trace>
  <inkml:trace contextRef="#ctx0" brushRef="#br1" timeOffset="98731.78">14515 4276 6448 0 0,'0'0'190'0'0,"-3"0"-10"0"0,-4 0-143 0 0,-8 7-38 0 0,-7 4 77 0 0,17-8-5 0 0,1-1 32 0 0,-2 1 55 0 0,-3 3 125 0 0,-6 2 207 0 0,6-3-229 0 0,4-3-125 0 0,5-2-104 0 0,-1 1 0 0 0,0-1-1 0 0,1 0 1 0 0,-1 0 0 0 0,0 1 0 0 0,1-1 0 0 0,-1 0 0 0 0,1 1 0 0 0,-1-1 0 0 0,1 1 0 0 0,-1-1-1 0 0,1 1 1 0 0,-1-1 0 0 0,1 1 0 0 0,-1-1 0 0 0,1 1 0 0 0,0 0 0 0 0,-1-1 0 0 0,1 1 0 0 0,0-1 0 0 0,-1 1-1 0 0,1 0-31 0 0,-2 4 121 0 0,-2 0 43 0 0,1 1 0 0 0,-1-2-1 0 0,-1 1 1 0 0,1 0-1 0 0,-1-1 1 0 0,1 1 0 0 0,-5 1-164 0 0,4-2 156 0 0,1 0 1 0 0,-1 0-1 0 0,1 0 1 0 0,0 1 0 0 0,0-1-1 0 0,0 1 1 0 0,-2 4-157 0 0,0 4 399 0 0,1-1-101 0 0,0 2-38 0 0,3 7 25 0 0,0-9-73 0 0,-5 1 30 0 0,1 2 24 0 0,8-5-39 0 0,2-3-110 0 0,11 9 255 0 0,-10-12-290 0 0,-3-2-66 0 0,2 2 110 0 0,-1-1-42 0 0,0 0-23 0 0,2 1-7 0 0,-2-2-2 0 0,10 3 155 0 0,-9 1-87 0 0,-4-5-114 0 0,0-1 0 0 0,0 0 0 0 0,0 1 0 0 0,0-1 0 0 0,1 0 0 0 0,-1 1 0 0 0,0-1 0 0 0,0 0 0 0 0,0 1 0 0 0,1-1 0 0 0,-1 0 0 0 0,0 1 0 0 0,0-1 1 0 0,1 0-1 0 0,-1 0 0 0 0,0 1 0 0 0,0-1 0 0 0,1 0 0 0 0,-1 0 0 0 0,0 0 0 0 0,1 1 0 0 0,-1-1 0 0 0,1 0 0 0 0,-1 0 0 0 0,0 0 0 0 0,1 0 0 0 0,-1 0 0 0 0,0 0 1 0 0,1 0-1 0 0,-1 0 0 0 0,1 0 0 0 0,-1 0 0 0 0,0 0 0 0 0,1 0 0 0 0,-1 0 0 0 0,0 0 0 0 0,1 0 0 0 0,-1 0 0 0 0,1 0 0 0 0,-1 0 0 0 0,0 0 0 0 0,1 0 0 0 0,-1-1 1 0 0,0 1-1 0 0,1 0 0 0 0,-1 0 0 0 0,0-1 0 0 0,0 1 0 0 0,1 0-6 0 0,7-5 103 0 0,2-1 42 0 0,3 4 38 0 0,1-1-1 0 0,-4-3-38 0 0,-2 2-48 0 0,2-1 20 0 0,-7 4-94 0 0,-1 0 0 0 0,0 0 0 0 0,0 0 0 0 0,1-1 0 0 0,-1 1 0 0 0,0-1 0 0 0,0 1 0 0 0,0-1 0 0 0,0 0-22 0 0,16-15 170 0 0,2-1-70 0 0,-17 14-88 0 0,1 1 0 0 0,-1-1-1 0 0,0 0 1 0 0,0 0 0 0 0,0 0 0 0 0,0-1-12 0 0,0-2 6 0 0,-2 4-6 0 0,1 0 1 0 0,-1 1-1 0 0,0-1 0 0 0,1 0 1 0 0,-1 1-1 0 0,1-1 0 0 0,0 1 0 0 0,0 0 1 0 0,0-1-1 0 0,0 1 0 0 0,1 0 1 0 0,-1 0-1 0 0,0 0 0 0 0,1 0 0 0 0,0 0 0 0 0,2 0 0 0 0,-4 2 0 0 0,-1 0 0 0 0,1-1 0 0 0,0 1 0 0 0,-1 0 0 0 0,1-1 0 0 0,0 1 0 0 0,-1 0 0 0 0,1-1 0 0 0,-1 1 0 0 0,1-1 0 0 0,-1 1 0 0 0,1-1 0 0 0,-1 1 0 0 0,1-1 0 0 0,-1 1 0 0 0,0-1 0 0 0,1 0 0 0 0,-1 1 0 0 0,0-1 0 0 0,1 1 0 0 0,-1-1 0 0 0,0 0 0 0 0,3-4 0 0 0,10-11 0 0 0,0 3-20 0 0,-11 10-73 0 0,-2 3 9 0 0,0 0 17 0 0,0 0 3 0 0,0 0 1 0 0,0 0-3 0 0,3 3 8 0 0,6 11 29 0 0,-8-8-8 0 0,0-1 1 0 0,0 1 0 0 0,0 0 0 0 0,-1-1-1 0 0,0 1 1 0 0,0 3 36 0 0,0-8-5 0 0,3 4-55 0 0,0-2 52 0 0,-2-1 6 0 0,11 22-11 0 0,-7-16-8 0 0,-4-7 19 0 0,0 1-1 0 0,-1-1 1 0 0,1 1 0 0 0,0-1-1 0 0,0 1 1 0 0,-1-1 0 0 0,1 1-1 0 0,-1-1 1 0 0,1 1 0 0 0,-1 0-1 0 0,0-1 1 0 0,1 1 0 0 0,-1 0 0 0 0,0 0 2 0 0,2 13 0 0 0,2-10-16 0 0,-1 0 1 0 0,1-1-1 0 0,0 0 1 0 0,0 1-1 0 0,2-1 16 0 0,-4-2 3 0 0,0 1-56 0 0,1-3-11 0 0,9 0-14 0 0,2 0-111 0 0,-12 0 42 0 0,-1 0-157 0 0,-1 0-277 0 0,3-3-26 0 0,10-10-7 0 0</inkml:trace>
  <inkml:trace contextRef="#ctx0" brushRef="#br1" timeOffset="99247.54">14972 4323 9848 0 0,'3'0'222'0'0,"5"1"-60"0"0,-8-1-147 0 0,1 0 1 0 0,-1 1 0 0 0,0-1 0 0 0,0 0 0 0 0,1 1 0 0 0,-1-1-1 0 0,0 0 1 0 0,0 0 0 0 0,1 1 0 0 0,-1-1 0 0 0,0 0 0 0 0,0 1-1 0 0,0-1 1 0 0,0 0 0 0 0,1 1 0 0 0,-1-1 0 0 0,0 1 0 0 0,0-1-1 0 0,0 0 1 0 0,0 1 0 0 0,0-1 0 0 0,0 1-16 0 0,5 17 235 0 0,4 3-178 0 0,-6-6-76 0 0,-3-7 38 0 0,3 0 57 0 0,1 0 78 0 0,2 2 153 0 0,-3 4 109 0 0,-3-7-186 0 0,2-1-33 0 0,4 4 129 0 0,-5-8-279 0 0,0-1-1 0 0,-1 1 0 0 0,1 0 0 0 0,0-1 0 0 0,0 1 0 0 0,-1 0 0 0 0,1-1 1 0 0,-1 1-1 0 0,1 0 0 0 0,-1 0 0 0 0,0-1 0 0 0,0 1 0 0 0,0 0-46 0 0,0 1 69 0 0,0 1 35 0 0,0 12 524 0 0,0-12-506 0 0,0-2-91 0 0,0 1 302 0 0,0-3 10 0 0,0 0 1 0 0,0 0-2 0 0,0 2-4 0 0,0 9-2 0 0,0-9-1 0 0,-2-2-23 0 0,-9 0-100 0 0,9 0-41 0 0,2 0-10 0 0,-3 0-14 0 0,-7 0-56 0 0,9 0-90 0 0,1 0 0 0 0,0 1 0 0 0,0-1 0 0 0,0 0 0 0 0,0 0 0 0 0,0 0 0 0 0,0 0 0 0 0,0 0 0 0 0,0 0 0 0 0,0 0 0 0 0,0 0 0 0 0,-1 0 0 0 0,1 0 0 0 0,0 0 0 0 0,0 0 0 0 0,0 0-1 0 0,0 0 1 0 0,0 0 0 0 0,0 0 0 0 0,0-1 0 0 0,0 1 0 0 0,0 0 0 0 0,0 0 0 0 0,0 0 0 0 0,-1 0 0 0 0,1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0-1 0 0,0-15 38 0 0,0-18 30 0 0,1 27-68 0 0,0 0 0 0 0,0 0 0 0 0,1 0 0 0 0,0 0 0 0 0,0 0 0 0 0,0 0 0 0 0,1 0 0 0 0,0 0 0 0 0,2-3 0 0 0,2-4 0 0 0,-5 8 1 0 0,2-2-15 0 0,3 3-37 0 0,-2 2 19 0 0,27-25-321 0 0,-15 19 128 0 0,-3 1 63 0 0,-1 2-37 0 0,0 5 66 0 0,0 4 40 0 0,5 4 33 0 0,-12-5 47 0 0,19 9-63 0 0,-18-8 65 0 0,-2-2-4 0 0,-4-1 13 0 0,-1-1-1 0 0,1 0 1 0 0,0 0-1 0 0,-1 1 1 0 0,1-1-1 0 0,-1 0 1 0 0,1 1 0 0 0,-1-1-1 0 0,1 1 1 0 0,0-1-1 0 0,-1 1 1 0 0,1-1 0 0 0,-1 1-1 0 0,0-1 1 0 0,1 1-1 0 0,-1-1 1 0 0,1 1-1 0 0,-1 0 1 0 0,0-1 0 0 0,0 1-1 0 0,1-1 1 0 0,-1 1 2 0 0,2 4 2 0 0,2 1-3 0 0,0-1 1 0 0,0 0 0 0 0,1-1 0 0 0,0 1 0 0 0,3 2 0 0 0,4 9 15 0 0,6 23 149 0 0,-4-2-53 0 0,-13-34-89 0 0,-1 0-1 0 0,1-1 1 0 0,0 1 0 0 0,0 0-1 0 0,1-1 1 0 0,-1 1 0 0 0,0 0-1 0 0,1-1 1 0 0,0 0 0 0 0,-1 1-1 0 0,2 0-21 0 0,-1 0 111 0 0,-1 0-49 0 0,-1 6-18 0 0,-1-6-10 0 0,2 1 52 0 0,-1-1-40 0 0,4 9 18 0 0,-1-8 64 0 0,-1-2-2 0 0,-1 0 53 0 0,1 0 61 0 0,0 0 70 0 0,-1-1-193 0 0,-2-6-42 0 0,5-6-61 0 0,1 3 10 0 0,-4 6-21 0 0,0 1-1 0 0,0 0 1 0 0,-1-1-1 0 0,1 1 1 0 0,0-1 0 0 0,-1 0-1 0 0,1 1 1 0 0,0-1-1 0 0,-1 1 1 0 0,0-1 0 0 0,1 0-1 0 0,-1 1 1 0 0,0-1-1 0 0,0 0-2 0 0,0 1 0 0 0,0-1 0 0 0,0 0 0 0 0,1 1 0 0 0,-1-1 0 0 0,0 1 0 0 0,1-1 0 0 0,-1 1 0 0 0,1-1 0 0 0,-1 1 0 0 0,1-1 0 0 0,0 1 0 0 0,0 0 0 0 0,0-1 0 0 0,5-11 0 0 0,-3 0-1 0 0,3-6-28 0 0,4 6-50 0 0,-3 6-22 0 0,-2 2-5 0 0,0 1 1 0 0,-1-1-1 0 0,0 0 0 0 0,2-3 106 0 0,-1 1-77 0 0,7-8-153 0 0,-6 10 109 0 0,3 1-44 0 0,22-23-273 0 0,-14 19 212 0 0,-2 0 71 0 0,-1 5 70 0 0,-10 3 80 0 0,-1 0-1 0 0,1 0 0 0 0,0 0 1 0 0,-1 1-1 0 0,1-1 1 0 0,-1 1-1 0 0,2 0 6 0 0,28 14-127 0 0,-17-6 97 0 0,4-1 37 0 0,-4-1-10 0 0,-9-2-9 0 0,-1-1 0 0 0,1 1 0 0 0,-1 0 0 0 0,0 0 0 0 0,2 2 12 0 0,12 18 12 0 0,-4 4 60 0 0,4 4 51 0 0,20 10 109 0 0,-37-40-217 0 0,13 13 65 0 0,-1 0 0 0 0,-5-8-84 0 0,-4-3-66 0 0,0-3-80 0 0,1-1-58 0 0,1-1-94 0 0,0-3-199 0 0,-7 2 449 0 0,-1 0 0 0 0,0 0 0 0 0,1 1 1 0 0,-1-1-1 0 0,0 0 0 0 0,0 0 1 0 0,1 0-1 0 0,-1 0 0 0 0,0 1 0 0 0,0-1 1 0 0,0 0-1 0 0,0 0 0 0 0,0 0 1 0 0,0 0 51 0 0</inkml:trace>
  <inkml:trace contextRef="#ctx0" brushRef="#br1" timeOffset="99648.03">16124 4371 10280 0 0,'3'2'230'0'0,"1"3"-130"0"0,-1-2-12 0 0,1 1 0 0 0,0 0 0 0 0,0-1 0 0 0,0 0 0 0 0,2 2-88 0 0,3 0 164 0 0,-5 1-64 0 0,-3 5-27 0 0,-1-10-72 0 0,-1 1 1 0 0,1 0-1 0 0,0 0 0 0 0,0-1 1 0 0,0 1-1 0 0,0 0 1 0 0,0 0-1 0 0,1-1 0 0 0,-1 1 1 0 0,0 0-1 0 0,1-1 0 0 0,0 1 1 0 0,-1 0-1 0 0,1-1 1 0 0,0 2-2 0 0,3 4 2 0 0,3 6-1 0 0,-2 1 68 0 0,-2-6 6 0 0,-1 0 41 0 0,1 0 39 0 0,7 20 458 0 0,-5-17-375 0 0,1-1-42 0 0,4 6 234 0 0,10 20 647 0 0,-10-15-485 0 0,-6-12-384 0 0,-3-6-241 0 0,0 0 63 0 0,0 0 54 0 0,0 1 46 0 0,-1 4 209 0 0,0-1 12 0 0,0 9 524 0 0,0-11-636 0 0,-1-1-33 0 0,1 0 12 0 0,0-2-154 0 0,0-1-36 0 0,0 2 250 0 0,0-3-45 0 0,0 0-17 0 0,0 0-7 0 0,0 0-18 0 0,-6 0-74 0 0,0-2-47 0 0,5 2-65 0 0,0 0 1 0 0,0-1 0 0 0,0 1-1 0 0,0-1 1 0 0,0 1 0 0 0,0-1 0 0 0,0 1-1 0 0,0-1 1 0 0,0 0 0 0 0,0 0-1 0 0,0 1 1 0 0,1-1 0 0 0,-1 0 0 0 0,0 0-1 0 0,0 0 1 0 0,1 0 0 0 0,-1 0-1 0 0,0-1-5 0 0,-4-11 67 0 0,-6 8-40 0 0,-2-20 46 0 0,11 21-66 0 0,-8-15 53 0 0,9 14-59 0 0,-1 1-1 0 0,1 0 1 0 0,-1-1 0 0 0,1 1 0 0 0,1 0 0 0 0,-1-1 0 0 0,0 1-1 0 0,1-5 0 0 0,-1-17-7 0 0,1-9-88 0 0,1 18-1 0 0,2 0-39 0 0,2 2 5 0 0,1-3-55 0 0,-4 1-47 0 0,-1 2 148 0 0,3 0-101 0 0,3-3-139 0 0,9-7-285 0 0,5 3-27 0 0,-5 10 263 0 0,-3 4 127 0 0,1 2 85 0 0,3 0-152 0 0,4-3-68 0 0,-11 4 192 0 0,-8 4 157 0 0,-1 1 23 0 0,11-6-98 0 0,-10 6 102 0 0,-1 0 0 0 0,0 0-1 0 0,0 1 1 0 0,0-1 0 0 0,0 0 0 0 0,1 0-1 0 0,-1 1 1 0 0,0-1 0 0 0,0 0-1 0 0,0 1 1 0 0,0-1 0 0 0,0 1 0 0 0,0 0-1 0 0,0 0 6 0 0,0-1-2 0 0,15 3-29 0 0,0-1-35 0 0,2 9 49 0 0,9-6 17 0 0,-10 3-10 0 0,-3 0-40 0 0,-8 5 38 0 0,7 3 25 0 0,0 0 75 0 0,-12-13-45 0 0,0 0 0 0 0,-1 0 1 0 0,1 0-1 0 0,-1 0 0 0 0,1 1 1 0 0,-1-1-1 0 0,0 0 0 0 0,0 0 1 0 0,-1 0-1 0 0,1 1-43 0 0,-1 8 154 0 0,2-12-146 0 0,-1 1 1 0 0,0-1 0 0 0,0 1-1 0 0,0-1 1 0 0,0 1 0 0 0,0-1 0 0 0,0 1-1 0 0,0-1 1 0 0,0 1 0 0 0,0-1-1 0 0,0 1 1 0 0,0-1 0 0 0,-1 1 0 0 0,1-1-1 0 0,0 1 1 0 0,0-1 0 0 0,0 1 0 0 0,-1-1-1 0 0,1 1 1 0 0,0-1 0 0 0,0 0-1 0 0,-1 1 1 0 0,1-1 0 0 0,0 1 0 0 0,-1-1-1 0 0,1 0 1 0 0,-1 0 0 0 0,1 1-1 0 0,0-1 1 0 0,-1 0 0 0 0,1 1 0 0 0,-1-1-9 0 0,-6 4 145 0 0,2 7 79 0 0,-8-6 0 0 0,4 1-109 0 0,2 1-34 0 0,-6 4-5 0 0,11-10-73 0 0,1 0-1 0 0,0-1 0 0 0,-1 1 0 0 0,1-1 0 0 0,0 1 0 0 0,-1-1 0 0 0,1 0 1 0 0,-1 1-1 0 0,1-1 0 0 0,0 0 0 0 0,-1 0 0 0 0,1 0-2 0 0,-18 3 3 0 0,16-2-78 0 0,-3 1 36 0 0,-9 3 39 0 0,9-4-48 0 0,1 0-54 0 0,0 0-98 0 0,-1 0-116 0 0,3-1 108 0 0,0 1-39 0 0,0-1-41 0 0,0 0-44 0 0,3 0-27 0 0,-1 0-54 0 0,1 0-47 0 0,-1 0-41 0 0,1 0-147 0 0,0 0-40 0 0,0 0-178 0 0,0 0-477 0 0</inkml:trace>
  <inkml:trace contextRef="#ctx0" brushRef="#br1" timeOffset="100017.54">16992 4134 9040 0 0,'0'0'200'0'0,"0"0"33"0"0,0 0 15 0 0,-3 0 16 0 0,3 0-248 0 0,-1 0 0 0 0,1 0 0 0 0,-1 0 0 0 0,0 0 0 0 0,1 0 0 0 0,-1 0 0 0 0,1 0-1 0 0,-1-1 1 0 0,1 1 0 0 0,-1 0 0 0 0,1 0 0 0 0,-1 0 0 0 0,1-1 0 0 0,0 1 0 0 0,-1 0 0 0 0,1 0 0 0 0,-1-1 0 0 0,1 1 0 0 0,0 0 0 0 0,-1-1 0 0 0,1 1 0 0 0,-1-1-1 0 0,1 1 1 0 0,0-1 0 0 0,0 1 0 0 0,-1-1-16 0 0,1 1 21 0 0,-1-1-1 0 0,1 0 0 0 0,-1 1 1 0 0,1-1-1 0 0,-1 0 0 0 0,1 1 1 0 0,-1-1-1 0 0,0 1 0 0 0,1-1 0 0 0,-1 1 1 0 0,0-1-1 0 0,0 1 0 0 0,1 0 1 0 0,-1-1-1 0 0,0 1 0 0 0,0 0 1 0 0,1 0-1 0 0,-1-1 0 0 0,0 1 1 0 0,0 0-1 0 0,0 0 0 0 0,0 0 1 0 0,1 0-1 0 0,-1 0 0 0 0,0 0 1 0 0,0 0-21 0 0,-8 0 116 0 0,-13-1 113 0 0,8 5 2 0 0,6 1-112 0 0,-2 0 54 0 0,-6-2 39 0 0,9-3-174 0 0,-9 0 140 0 0,13 0-142 0 0,1 0 1 0 0,0 1-1 0 0,-1-1 1 0 0,1 1-1 0 0,0-1 1 0 0,-1 1-1 0 0,1 0 1 0 0,0 0-1 0 0,0 0 1 0 0,-1 0-1 0 0,1 0 1 0 0,0 0-1 0 0,0 1 1 0 0,0-1-1 0 0,1 1 1 0 0,-2 0-37 0 0,-11 9 244 0 0,13-10-217 0 0,0 0 0 0 0,-1-1 1 0 0,1 1-1 0 0,0-1 0 0 0,-1 1 0 0 0,1-1 1 0 0,-1 0-1 0 0,1 0 0 0 0,-1 0 0 0 0,1 1 1 0 0,-1-1-28 0 0,1 0 12 0 0,0 0 0 0 0,0 0 1 0 0,1 0-1 0 0,-1 0 0 0 0,0 0 1 0 0,0 0-1 0 0,0 0 1 0 0,1 1-1 0 0,-1-1 0 0 0,0 0 1 0 0,1 1-1 0 0,-1-1 0 0 0,0 0 1 0 0,1 1-1 0 0,-1-1 0 0 0,0 1 1 0 0,1-1-1 0 0,-1 1-12 0 0,-7 11 169 0 0,1-1-40 0 0,4-8-31 0 0,0-2-36 0 0,1 0-23 0 0,-1-1-26 0 0,-2 1 12 0 0,4 2-8 0 0,0 1 0 0 0,0 0 1 0 0,1-1-1 0 0,-1 1 0 0 0,1 0 0 0 0,0-1 1 0 0,0 1-1 0 0,1 0 0 0 0,-1 0-17 0 0,0 1 20 0 0,3 0 28 0 0,11 16-6 0 0,-13-18-33 0 0,1 0 1 0 0,-1 1-1 0 0,1-1 1 0 0,0 0-1 0 0,0-1 1 0 0,1 1-1 0 0,-1 0 1 0 0,1-1-1 0 0,-1 1 1 0 0,1-1-1 0 0,0 0 1 0 0,2 2-10 0 0,0-2 8 0 0,-5-1-4 0 0,1-1-1 0 0,0 0 1 0 0,-1 0 0 0 0,1 1-1 0 0,-1-1 1 0 0,1 0 0 0 0,0 1 0 0 0,-1-1-1 0 0,1 1 1 0 0,-1-1 0 0 0,1 1-1 0 0,-1-1 1 0 0,1 1 0 0 0,-1-1 0 0 0,0 1-1 0 0,1-1 1 0 0,-1 1 0 0 0,0-1-1 0 0,1 1 1 0 0,-1 0 0 0 0,0-1 0 0 0,1 1-4 0 0,1 4 35 0 0,13 15 167 0 0,-11-16-132 0 0,0 0 1 0 0,0 0-1 0 0,1 0 1 0 0,-1-1 0 0 0,5 3-71 0 0,2-1 143 0 0,-10-5-127 0 0,0 0 1 0 0,0 1-1 0 0,0-1 1 0 0,0 1 0 0 0,0-1-1 0 0,0 1 1 0 0,0-1-1 0 0,0 1 1 0 0,0 0-1 0 0,0-1 1 0 0,0 1-1 0 0,0 0 1 0 0,0 0 0 0 0,0 0-1 0 0,-1 0 1 0 0,1 0-1 0 0,0 0 1 0 0,0 0-17 0 0,5 12 213 0 0,0-2-41 0 0,-3-3-62 0 0,3 5 127 0 0,-3-11-155 0 0,0 0-31 0 0,1 0-14 0 0,-3 0 21 0 0,0 3 102 0 0,0-2-30 0 0,-1 2 44 0 0,-2 4-78 0 0,2-8-86 0 0,-1 1 1 0 0,1-1-1 0 0,-1 0 1 0 0,1 0 0 0 0,-1 0-1 0 0,0 0 1 0 0,1 0 0 0 0,-1 0-1 0 0,0 0 1 0 0,0 0-1 0 0,0 0 1 0 0,0 0 0 0 0,0-1-1 0 0,0 1 1 0 0,0 0 0 0 0,0-1-1 0 0,0 1 1 0 0,0 0-1 0 0,0-1 1 0 0,-1 0 0 0 0,1 1-1 0 0,0-1 1 0 0,0 0 0 0 0,0 1-1 0 0,-1-1 1 0 0,1 0-1 0 0,-1 0-10 0 0,-3 3 112 0 0,-4 3-60 0 0,1-1 0 0 0,-1 1 0 0 0,0-2 0 0 0,-1 1-52 0 0,10-5 0 0 0,-8 3-28 0 0,-9-2 76 0 0,10-1-58 0 0,-1 0-58 0 0,1-1-84 0 0,3 1 5 0 0,-1 0-47 0 0,2 0-55 0 0,-1 0-60 0 0,2 0 46 0 0,1 0-41 0 0,-1 0-37 0 0,1-1-35 0 0,-2 1-245 0 0,1 0-56 0 0,-3-2-798 0 0,-1-2-631 0 0,-4-5-1197 0 0</inkml:trace>
  <inkml:trace contextRef="#ctx0" brushRef="#br1" timeOffset="100428.53">17717 4229 8032 0 0,'7'3'61'0'0,"8"5"-14"0"0,-10-3 13 0 0,-1 1 94 0 0,-3-2-27 0 0,-1 1 40 0 0,3-2 19 0 0,7 10-148 0 0,-7-4-19 0 0,-3-2 50 0 0,0-7-69 0 0,0 4 95 0 0,1 1 78 0 0,0-1 84 0 0,3 4 418 0 0,-2-6-470 0 0,-1 0-80 0 0,0-1-39 0 0,1 0-47 0 0,-1 1-54 0 0,1 0 313 0 0,-1 0-86 0 0,-1 0-71 0 0,1 0-58 0 0,-1 0-40 0 0,-1 2-52 0 0,1-3 45 0 0,0-1 21 0 0,0 3 152 0 0,0-3-17 0 0,-1 1-83 0 0,1 1-39 0 0,-1 0-38 0 0,1 0-37 0 0,0 0-35 0 0,0 0-35 0 0,0 2-175 0 0,0 0-127 0 0,1 0-119 0 0,-1-1-112 0 0,0-1-104 0 0,1-1-13 0 0,-1 1-740 0 0,0-1-839 0 0</inkml:trace>
  <inkml:trace contextRef="#ctx0" brushRef="#br1" timeOffset="100818.24">18191 3992 9152 0 0,'2'-3'208'0'0,"10"-5"0"0"0,3 3 80 0 0,-13 5-166 0 0,-4-2-31 0 0,-9-12-48 0 0,3-3-20 0 0,5 10 48 0 0,2 5 100 0 0,-3 0 28 0 0,2-1 298 0 0,2 3 14 0 0,-3 0-27 0 0,-4 0-211 0 0,-9 0 296 0 0,8 0-355 0 0,2 0-57 0 0,1 0-92 0 0,2 0 171 0 0,1 3-20 0 0,-11 7-6 0 0,8-8-154 0 0,4-1-45 0 0,0-1 0 0 0,1 0 0 0 0,-1 0 0 0 0,0 1 0 0 0,1-1-1 0 0,-1 0 1 0 0,1 1 0 0 0,-1-1 0 0 0,1 1 0 0 0,-1-1 0 0 0,1 1-1 0 0,-1-1 1 0 0,1 1 0 0 0,-1-1 0 0 0,1 1 0 0 0,-1-1 0 0 0,1 1-1 0 0,0 0 1 0 0,-1-1 0 0 0,1 1 0 0 0,0 0 0 0 0,0 0-11 0 0,-3 3 29 0 0,-28 60 357 0 0,28-60-367 0 0,1 0 1 0 0,1 0-1 0 0,-1 0 0 0 0,0 1 1 0 0,1-1-1 0 0,0 0 0 0 0,0 1 0 0 0,1 0 1 0 0,-1-1-1 0 0,1 1 0 0 0,0-1 1 0 0,0 1-1 0 0,1 3-19 0 0,-1 66 89 0 0,0-71-83 0 0,0 0-1 0 0,0 1 1 0 0,0-1-1 0 0,1 0 1 0 0,0 0-1 0 0,-1 0 1 0 0,1 1-1 0 0,0-1 1 0 0,1 0 0 0 0,0 2-6 0 0,3 5 11 0 0,4 11 47 0 0,-3-5-36 0 0,-2-3 5 0 0,-4-11-17 0 0,0 1 0 0 0,1-1-1 0 0,0 0 1 0 0,-1 1 0 0 0,1-1 0 0 0,0 0-1 0 0,0 0 1 0 0,0 0 0 0 0,0 0 0 0 0,1 0 0 0 0,-1 0-1 0 0,0 0 1 0 0,1 0 0 0 0,0 0-10 0 0,-1-1 10 0 0,1 0 1 0 0,-1 0-1 0 0,0 0 0 0 0,0 1 1 0 0,0-1-1 0 0,0 0 0 0 0,0 1 1 0 0,0-1-1 0 0,0 1 0 0 0,0-1 1 0 0,-1 1-1 0 0,1-1 0 0 0,0 1 1 0 0,-1 0-1 0 0,1-1 0 0 0,-1 1 1 0 0,0 0-1 0 0,0 0 0 0 0,1-1 1 0 0,-1 1-11 0 0,2 13 81 0 0,0-13-76 0 0,-1 0 1 0 0,0 0-1 0 0,1 0 0 0 0,-1 0 1 0 0,1 0-1 0 0,-1 0 0 0 0,2 1-5 0 0,11 13 72 0 0,-12-13-52 0 0,-1 3 9 0 0,-2 16 16 0 0,1-9-19 0 0,0-10-62 0 0,0-3-33 0 0,0 0-115 0 0,0 0 130 0 0,0 0-11 0 0,0 0-24 0 0,0 0-40 0 0,0 0-18 0 0,0 0-42 0 0,0 0-48 0 0,0 0-53 0 0,0 0-58 0 0,0 0-54 0 0,0 0-47 0 0,0 0-43 0 0,0 0-144 0 0,0 0-41 0 0,0 0-176 0 0,0 0-471 0 0</inkml:trace>
  <inkml:trace contextRef="#ctx0" brushRef="#br1" timeOffset="101034.46">17986 4229 8840 0 0,'0'0'197'0'0,"0"0"24"0"0,0 0 19 0 0,2 0-29 0 0,2 0-201 0 0,1 0 37 0 0,2 0 61 0 0,0 1 41 0 0,3-2 71 0 0,5-2 154 0 0,-11 1-271 0 0,2 0-9 0 0,4-3 38 0 0,-2 3 44 0 0,1 0 80 0 0,-4 2-77 0 0,0 0 40 0 0,7-2-46 0 0,4-3-37 0 0,1-1-29 0 0,2 4 17 0 0,-15 2-106 0 0,-1 0 0 0 0,0 0-1 0 0,1 0 1 0 0,-1 0 0 0 0,0-1 0 0 0,1 0 0 0 0,-1 1-1 0 0,1-2-17 0 0,1 1-38 0 0,0-1 35 0 0,11-5 91 0 0,-10 4-67 0 0,1 0-41 0 0,-3 1-27 0 0,1 0-35 0 0,2 0-148 0 0,-3 0 63 0 0,0 1-39 0 0,3 0-237 0 0,-4 0 172 0 0,1 1-38 0 0,0-1-38 0 0,-1 1-41 0 0,1 0-43 0 0,0 0-45 0 0,8 0-1047 0 0,7 0-871 0 0</inkml:trace>
  <inkml:trace contextRef="#ctx0" brushRef="#br1" timeOffset="101235.04">17639 3771 10568 0 0,'-27'0'308'0'0,"22"0"-2"0"0,5 0-228 0 0,0-2-46 0 0,0-9-7 0 0,0 8 42 0 0,3 3 13 0 0,10 0 0 0 0,3 0 0 0 0</inkml:trace>
  <inkml:trace contextRef="#ctx0" brushRef="#br1" timeOffset="105070.81">22293 4308 12608 0 0,'78'0'289'0'0,"-64"-1"-129"0"0,-14 1-157 0 0,0 0-1 0 0,0 0 0 0 0,0 0 1 0 0,0 0-1 0 0,0 0 1 0 0,0 0-1 0 0,0 0 0 0 0,-1 0 1 0 0,1 0-1 0 0,0 0 1 0 0,0 0-1 0 0,0 0 1 0 0,0 0-1 0 0,0 0 0 0 0,0 0 1 0 0,0 0-1 0 0,0 0 1 0 0,0 0-1 0 0,0 0 0 0 0,0 0 1 0 0,0 0-1 0 0,0 0 1 0 0,0 0-1 0 0,0 0 1 0 0,0 0-1 0 0,0 0 0 0 0,0 0 1 0 0,0 0-1 0 0,0-1 1 0 0,0 1-1 0 0,0 0 0 0 0,0 0 1 0 0,0 0-1 0 0,0 0 1 0 0,0 0-1 0 0,0 0 1 0 0,0 0-1 0 0,0 0 0 0 0,0 0 1 0 0,0 0-1 0 0,0 0 1 0 0,0 0-1 0 0,0 0 0 0 0,0 0 1 0 0,0 0-1 0 0,0 0 1 0 0,0 0-1 0 0,0 0 1 0 0,0 0-1 0 0,0-1 0 0 0,0 1 1 0 0,0 0-1 0 0,0 0 1 0 0,0 0-1 0 0,0 0 0 0 0,0 0 1 0 0,0 0-1 0 0,0 0 1 0 0,0 0-1 0 0,0 0 1 0 0,0 0-1 0 0,0 0 0 0 0,0 0 1 0 0,0 0-1 0 0,0 0 1 0 0,0 0-1 0 0,0 0 0 0 0,0 0 1 0 0,1 0-1 0 0,-1 0-2 0 0,-15-10 367 0 0,10 8-204 0 0,1 1 49 0 0,11 1-252 0 0,-1 0-77 0 0,-2 0-77 0 0,-2 0 54 0 0,0 0-32 0 0,-1 0-36 0 0,1 0-33 0 0,-1 0-330 0 0,0 0 76 0 0,-1 0-45 0 0,0 0-640 0 0,0 0-504 0 0,0 0-958 0 0</inkml:trace>
  <inkml:trace contextRef="#ctx0" brushRef="#br1" timeOffset="102420.28">19847 3803 10192 0 0,'3'-3'230'0'0,"7"-7"30"0"0,-7 7 19 0 0,0 3-30 0 0,5 0-188 0 0,6-1-25 0 0,-11 1-35 0 0,-1 0-1 0 0,0 0 1 0 0,0 0-1 0 0,1 1 1 0 0,-1-1-1 0 0,0 0 1 0 0,0 1 0 0 0,2 1-1 0 0,4 2 12 0 0,2 2 41 0 0,4-3 47 0 0,-2-4 49 0 0,-8 1-96 0 0,0 0 0 0 0,0-1 1 0 0,0 2-1 0 0,0-1 0 0 0,0 0 0 0 0,0 1 0 0 0,0 0 1 0 0,2 0-54 0 0,1 2 47 0 0,4 1 47 0 0,2-1 37 0 0,1 0 41 0 0,4-3 44 0 0,-9 2-133 0 0,0-1-1 0 0,-1 2 1 0 0,1-1 0 0 0,-1 1 0 0 0,1 0 0 0 0,3 3-83 0 0,13 3 127 0 0,-4-5 9 0 0,-3-4-53 0 0,-16 0-75 0 0,0-1 0 0 0,0 1-1 0 0,1 0 1 0 0,-1 0-1 0 0,0 1 1 0 0,0-1-1 0 0,0 0 1 0 0,0 1 0 0 0,1 0-8 0 0,2 5 45 0 0,-2-2-18 0 0,13 1 43 0 0,-11-3-50 0 0,25 7 25 0 0,-5-6 46 0 0,-22-3-83 0 0,-1 0 0 0 0,1 1-1 0 0,-1 0 1 0 0,0 0 0 0 0,1 0-1 0 0,-1 0 1 0 0,1 0 0 0 0,-1 0 0 0 0,0 0-1 0 0,0 1 1 0 0,0-1 0 0 0,0 1-1 0 0,0 0 1 0 0,0-1 0 0 0,0 1-1 0 0,-1 0 1 0 0,2 2-8 0 0,2 0 13 0 0,-3-1 45 0 0,-2-3 26 0 0,3 3 4 0 0,7 7 0 0 0,-6-4 71 0 0,-5 4-20 0 0,1-10-112 0 0,0 3 233 0 0,0-3-122 0 0,0 1-34 0 0,-1 2 27 0 0,2 0-79 0 0,-1 4-8 0 0,0-6 27 0 0,-1 8 92 0 0,-3 2 201 0 0,1-7-232 0 0,-1 0-47 0 0,0 0-74 0 0,4-4-11 0 0,-13 13 218 0 0,11-9-150 0 0,0-1-35 0 0,3 6-34 0 0,0-6 13 0 0,-1-3-10 0 0,0 1 0 0 0,-1 0 0 0 0,1 0-1 0 0,0 0 1 0 0,0-1 0 0 0,0 1 0 0 0,0 0 0 0 0,-1 0 0 0 0,1-1-1 0 0,0 1 1 0 0,-1 0 0 0 0,1 0 0 0 0,0-1 0 0 0,-1 1-1 0 0,1 0 1 0 0,-1-1 0 0 0,1 1 0 0 0,-1-1 0 0 0,0 1-1 0 0,1-1 1 0 0,-1 1 0 0 0,1-1 0 0 0,-1 1 0 0 0,0-1 0 0 0,1 1-1 0 0,-1-1 1 0 0,0 0 0 0 0,0 1 0 0 0,0-1-2 0 0,0 0 1 0 0,0 1-1 0 0,-1 0 1 0 0,1-1 0 0 0,0 1 0 0 0,0 0-1 0 0,0-1 1 0 0,0 1 0 0 0,0 0 0 0 0,0 0-1 0 0,0 0 1 0 0,1 0 0 0 0,-1 0 0 0 0,0 0-1 0 0,0 0 1 0 0,1 0-1 0 0,-5 9 30 0 0,4-7-27 0 0,0-1-1 0 0,0 0 1 0 0,0 1-1 0 0,-1-1 1 0 0,1 0 0 0 0,-1 0-1 0 0,1 0 1 0 0,-1 0 0 0 0,0 0-3 0 0,-25 27 45 0 0,-6 6 32 0 0,25-28-31 0 0,-1 1 0 0 0,0-1-1 0 0,-2 1-45 0 0,5-4 22 0 0,1 0-1 0 0,0 0 1 0 0,0 1-1 0 0,0-1 1 0 0,1 1-1 0 0,-1 0 1 0 0,1 0-1 0 0,-2 4-21 0 0,-4 2 49 0 0,-7-1 80 0 0,15-9-100 0 0,-1 1 0 0 0,0-1 0 0 0,1 1 0 0 0,-1-1 0 0 0,0 1 0 0 0,-1 2-29 0 0,-1 2 24 0 0,-1 0 34 0 0,-21 20 343 0 0,18-19-268 0 0,-5-2 35 0 0,10 2-53 0 0,3-7-110 0 0,1 1 1 0 0,0-1-1 0 0,0 1 1 0 0,0-1-1 0 0,-1 0 1 0 0,1 1-1 0 0,0-1 1 0 0,0 0-1 0 0,-1 1 1 0 0,1-1-1 0 0,0 0 1 0 0,-1 0-1 0 0,1 1 1 0 0,0-1-1 0 0,-1 0 1 0 0,1 0-1 0 0,0 1 1 0 0,-1-1 0 0 0,1 0-1 0 0,-1 0 1 0 0,1 0-1 0 0,0 0 1 0 0,-1 0-1 0 0,1 0 1 0 0,-1 0-1 0 0,1 0 1 0 0,0 0-1 0 0,-1 0 1 0 0,1 0-1 0 0,-1 0 1 0 0,1 0-6 0 0,-3 0 106 0 0,3 0-2 0 0,-3 0-17 0 0,-2 0-78 0 0,0 0-49 0 0,3 0-63 0 0,1 0-48 0 0,1 0-212 0 0,0 0 191 0 0,1 0-44 0 0,0 0-79 0 0,-1 0 96 0 0,1 0-39 0 0,-1 0 238 0 0,1 0-281 0 0,0 0-41 0 0,0 0-37 0 0,0 0-34 0 0,1 0-251 0 0,0-1-56 0 0,3 0-819 0 0,1-4-644 0 0,4-3-1222 0 0</inkml:trace>
  <inkml:trace contextRef="#ctx0" brushRef="#br1" timeOffset="104391.34">20084 4434 8032 0 0,'17'13'196'0'0,"-5"-10"1"0"0,-10-3 26 0 0,-2 0-75 0 0,0 0-10 0 0,0 0 54 0 0,0 0 166 0 0,0 0 306 0 0,0 0 28 0 0,0 0-30 0 0,3-3-139 0 0,5-6-192 0 0,-3 3-130 0 0,0 1 1 0 0,1 0 0 0 0,-1 0 0 0 0,1 0 0 0 0,4-2-202 0 0,0 2 243 0 0,-1 1-52 0 0,3-6 40 0 0,1-3 46 0 0,6-6 32 0 0,1 0-77 0 0,0 4-69 0 0,0 5-62 0 0,-7 5-10 0 0,-3 1-48 0 0,-7 1-42 0 0,1 0 0 0 0,0 0 0 0 0,-1 0 0 0 0,0 0 0 0 0,2-1-1 0 0,0-2 5 0 0,1 1-7 0 0,-1 1 1 0 0,1-1 0 0 0,0 1 0 0 0,5-2 1 0 0,0-2-19 0 0,-2 3-67 0 0,3-2 37 0 0,-6 4 10 0 0,-1 0-39 0 0,2-1-123 0 0,-1 0-83 0 0,-4 1 93 0 0,1 1-39 0 0,-1 0-58 0 0,0 0-53 0 0,1-1-255 0 0,0 0-86 0 0,0 0-65 0 0,0 0-47 0 0,3-3-986 0 0,4-4-1010 0 0</inkml:trace>
  <inkml:trace contextRef="#ctx0" brushRef="#br2" timeOffset="113316.8">2004 5743 8840 0 0,'0'0'197'0'0,"0"0"24"0"0,0 0 19 0 0,0-2-29 0 0,0-9-126 0 0,0 8 127 0 0,0 1 38 0 0,0 1-240 0 0,0 1 0 0 0,0 0 1 0 0,0-1-1 0 0,0 1 1 0 0,0-1-1 0 0,0 1 0 0 0,0-1 1 0 0,0 1-1 0 0,0 0 1 0 0,0-1-1 0 0,1 1 0 0 0,-1-1 1 0 0,0 1-1 0 0,0 0 1 0 0,0-1-1 0 0,0 1 0 0 0,1-1 1 0 0,-1 1-1 0 0,0 0 1 0 0,0-1-1 0 0,1 1 0 0 0,-1 0 1 0 0,0 0-1 0 0,1-1 1 0 0,-1 1-1 0 0,0 0 0 0 0,1 0 1 0 0,-1-1-1 0 0,0 1 1 0 0,1 0-1 0 0,-1 0-10 0 0,7-5 132 0 0,-6 4-129 0 0,-1 0 0 0 0,0 1 0 0 0,1-1 0 0 0,-1 0 0 0 0,0 0 0 0 0,1 0 0 0 0,-1 1 0 0 0,0-1 0 0 0,0 0 0 0 0,0 0 0 0 0,0 0 0 0 0,0 0 0 0 0,0 0 0 0 0,0 0-3 0 0</inkml:trace>
  <inkml:trace contextRef="#ctx0" brushRef="#br2" timeOffset="113531.79">2888 5948 10240 0 0,'0'0'298'0'0,"0"0"-3"0"0,0 0-220 0 0,2-2-43 0 0,9-9 25 0 0,-9 9 17 0 0,-2 1 85 0 0,0 1 148 0 0,0 0 12 0 0,3-2-34 0 0,8-9-145 0 0,-9 9-63 0 0,-2 2-11 0 0,0 0-36 0 0,0 0-127 0 0,0 0 18 0 0,0 0 15 0 0,0 0-34 0 0,0 0-14 0 0,0 0-34 0 0,0 0-38 0 0,0 0-44 0 0,0 0-46 0 0,0 0-43 0 0,0 0-39 0 0,0 0-33 0 0,0 0-116 0 0,0 0-33 0 0,0 0-1193 0 0</inkml:trace>
  <inkml:trace contextRef="#ctx0" brushRef="#br2" timeOffset="113916.32">2935 6216 8960 0 0,'0'0'264'0'0,"0"0"-8"0"0,0 0-78 0 0,0 0-30 0 0,0 0 156 0 0,0 0 284 0 0,0 0 27 0 0,0 0-6 0 0,0 0-55 0 0,0 0-30 0 0,0 0-4 0 0,0 0-39 0 0,0 0-304 0 0,0 0-37 0 0,0 0 100 0 0,0 0-14 0 0,0 0-5 0 0,0 0-12 0 0,0-2-7 0 0,0-9-2 0 0,0 9-93 0 0,0 2-73 0 0,0 0-50 0 0,0 0-73 0 0,0 0-125 0 0,0 0 155 0 0,0 0-10 0 0,0 0-21 0 0,1 0-41 0 0,-1 0-17 0 0,0 0-41 0 0,1 0-47 0 0,0 0-52 0 0,-1 0-58 0 0,1 0-53 0 0,1 0-46 0 0,-1 0-42 0 0,0 0-143 0 0,1 0-41 0 0,0 0-173 0 0,2 0-466 0 0</inkml:trace>
  <inkml:trace contextRef="#ctx0" brushRef="#br2" timeOffset="112346.68">1815 5980 7920 0 0,'0'0'174'0'0,"0"0"29"0"0,0 0 13 0 0,0-3-31 0 0,0 0-157 0 0,0-2-21 0 0,0-2 30 0 0,0-4 39 0 0,0 9 104 0 0,-3 1 207 0 0,0 1-197 0 0,-1-1 81 0 0,-6-3 833 0 0,7 1-701 0 0,1 2-251 0 0,1 0-52 0 0,-1-1-59 0 0,1 1-71 0 0,-1-1 353 0 0,0 1-89 0 0,0 1-72 0 0,0-1-60 0 0,0 1-36 0 0,-3 1-5 0 0,4-1 11 0 0,1 0 8 0 0,-5 0 191 0 0,0 0-37 0 0,-4 0 134 0 0,2 0-146 0 0,0 0-67 0 0,-1 0-38 0 0,-4 1-27 0 0,1 3-24 0 0,3 0 9 0 0,2 0 27 0 0,0 2 54 0 0,-12 4 26 0 0,7-4-76 0 0,-5 7 14 0 0,0 3-95 0 0,3-3-38 0 0,10-6-45 0 0,3 2 59 0 0,1-7-4 0 0,-1-1 3 0 0,0 0 1 0 0,0 0 0 0 0,0 0 0 0 0,0-1-1 0 0,0 1 1 0 0,0 0 0 0 0,0 0 0 0 0,-1 0-1 0 0,1 0 1 0 0,0-1 0 0 0,0 1 0 0 0,-1 0-1 0 0,1 0 1 0 0,-1 0-1 0 0,-3 8 49 0 0,7 3-43 0 0,1 1-7 0 0,-4-11 1 0 0,0-1 0 0 0,0 0 0 0 0,0 1 0 0 0,0-1 0 0 0,0 0 0 0 0,0 1 0 0 0,1-1 0 0 0,-1 0 0 0 0,0 0 0 0 0,1 0 0 0 0,-1 1 0 0 0,1-1 0 0 0,0 0 0 0 0,-1 0 0 0 0,1 0 0 0 0,0 0 0 0 0,0 0 0 0 0,-1 0 0 0 0,1 0 0 0 0,0 0 0 0 0,0 0 0 0 0,0 0 0 0 0,0-1 0 0 0,0 1 0 0 0,2 0 0 0 0,1 2 0 0 0,-3-3 0 0 0,0 0 0 0 0,-1 1 0 0 0,1-1 0 0 0,0 0 0 0 0,-1 0 0 0 0,1 1 0 0 0,-1-1 0 0 0,1 1 0 0 0,0-1 0 0 0,-1 1 0 0 0,1-1 0 0 0,-1 1 0 0 0,0-1 0 0 0,1 1 0 0 0,-1-1 0 0 0,1 1 0 0 0,-1-1 0 0 0,0 1 0 0 0,1 0 0 0 0,-1-1 0 0 0,0 1 0 0 0,1 0 0 0 0,1 4 0 0 0,1-2 0 0 0,-1-1 0 0 0,1 1 0 0 0,0 0 0 0 0,0-1 0 0 0,1 0 0 0 0,-1 0 0 0 0,0 0 0 0 0,1 0 0 0 0,-1 0 0 0 0,4 0 0 0 0,0 2 0 0 0,3 1 0 0 0,-8-5 0 0 0,1 1 0 0 0,-1 1 0 0 0,0-1 0 0 0,0 0 0 0 0,0 0 0 0 0,0 1 0 0 0,0 0 0 0 0,0-1 0 0 0,0 1 0 0 0,12 9 12 0 0,10 1-39 0 0,2 1 4 0 0,-8 1 50 0 0,-13-8-24 0 0,16 14 165 0 0,-21-19-101 0 0,-2 0-33 0 0,-6 0-7 0 0,7-1-11 0 0,1 0-15 0 0,0 0 0 0 0,0 0 1 0 0,0 0-1 0 0,0 0 0 0 0,0 0 1 0 0,0 0-1 0 0,0 0 0 0 0,0 0 1 0 0,0 0-1 0 0,0 0 0 0 0,-1 0 1 0 0,1 0-1 0 0,0 0 1 0 0,0 0-1 0 0,0 0 0 0 0,0 0 1 0 0,0 0-1 0 0,0 0 0 0 0,0 0 1 0 0,0 0-1 0 0,0 0 0 0 0,0 0 1 0 0,0 0-1 0 0,-1 0 0 0 0,1 0 1 0 0,0 0-1 0 0,0 0 1 0 0,0 0-1 0 0,0 0 0 0 0,0 0 1 0 0,0 1-1 0 0,0-1 0 0 0,0 0 1 0 0,0 0-1 0 0,0 0 0 0 0,0 0 1 0 0,0 0-1 0 0,0 0 0 0 0,0 0 1 0 0,0 0-1 0 0,0 0 1 0 0,0 0-1 0 0,0 0 0 0 0,0 1 1 0 0,0-1-1 0 0,0 0 0 0 0,0 0 1 0 0,0 0-1 0 0,0 0 0 0 0,0 0 1 0 0,0 0-1 0 0,0 0 0 0 0,0 0 1 0 0,0 0-1 0 0,0 0 0 0 0,0 1 1 0 0,0-1-2 0 0,0 1 6 0 0,0 0 7 0 0,0 1-1 0 0,1 0 1 0 0,-1 0 0 0 0,0-1-1 0 0,0 1 1 0 0,-1 0 0 0 0,1 0-1 0 0,0-1 1 0 0,0 1 0 0 0,-1 0-1 0 0,1 0 1 0 0,-1-1 0 0 0,0 1-1 0 0,1 0 1 0 0,-1-1 0 0 0,0 1-1 0 0,0-1 1 0 0,0 1 0 0 0,0-1-1 0 0,0 1 1 0 0,0-1 0 0 0,-1 0-1 0 0,1 0 1 0 0,0 1 0 0 0,-1-1-13 0 0,-11 4 104 0 0,8 6-32 0 0,-3-6-28 0 0,-9 3-18 0 0,13-6-16 0 0,3-1-6 0 0,0-1 0 0 0,0 1 0 0 0,0-1 0 0 0,0 1 1 0 0,0-1-1 0 0,0 0 0 0 0,0 1 0 0 0,0-1 1 0 0,-1 0-1 0 0,1 0 0 0 0,0 0 0 0 0,0 0 1 0 0,0 0-1 0 0,0 0 0 0 0,0 0 0 0 0,-1 0-4 0 0,-27-1 83 0 0,20 1-45 0 0,-1 0-52 0 0,-1 0-52 0 0,-3 0-92 0 0,11 0 0 0 0,3-1 48 0 0,-3-1-4 0 0,0-1-8 0 0,-4-4-251 0 0,4 2-246 0 0,3-9-19 0 0</inkml:trace>
  <inkml:trace contextRef="#ctx0" brushRef="#br2" timeOffset="112647.17">2020 6011 8480 0 0,'0'3'248'0'0,"0"12"25"0"0,0 15-202 0 0,0-23-45 0 0,-1-1 40 0 0,2 0 41 0 0,0 0 46 0 0,1 0 47 0 0,2 2 90 0 0,2 2 138 0 0,-4-4-172 0 0,-1 2 35 0 0,1 3 195 0 0,4-6-33 0 0,-6-5-421 0 0,1 0 1 0 0,-1 1-1 0 0,1-1 1 0 0,-1 1-1 0 0,1-1 1 0 0,-1 1-1 0 0,1-1 1 0 0,-1 1-1 0 0,1-1 0 0 0,-1 1 1 0 0,0-1-1 0 0,1 1 1 0 0,-1 0-1 0 0,0-1 1 0 0,1 1-1 0 0,-1-1 1 0 0,0 1-1 0 0,0 0 0 0 0,0-1 1 0 0,0 1-1 0 0,1 0 1 0 0,-1-1-1 0 0,0 1 1 0 0,0 0-1 0 0,0 0 1 0 0,-1-1-33 0 0,3 12 333 0 0,0-10-216 0 0,-1 0 1 0 0,0 1-1 0 0,0-1 0 0 0,1 0 0 0 0,-1 0 0 0 0,1 0 0 0 0,0 0 1 0 0,1 1-118 0 0,4 4 316 0 0,-4-3-203 0 0,-1 1-40 0 0,-1-4 15 0 0,-1 0-47 0 0,0 0-34 0 0,0 2-43 0 0,0-1 7 0 0,0 0 52 0 0,0-1 43 0 0,1 1 55 0 0,-1-1 32 0 0,1 0 56 0 0,0 1 63 0 0,1-1 72 0 0,4 6-233 0 0,-2-1-74 0 0,-2 0-51 0 0,-1 1-63 0 0,-1-7 77 0 0,0 3-145 0 0,0-3 62 0 0,0 0-65 0 0,0 0-78 0 0,0 0 67 0 0,0 0-36 0 0,0 0-39 0 0,0 0-37 0 0,0 0-368 0 0,0 0 87 0 0,0 0-50 0 0,0 0-711 0 0,0 0-560 0 0,0 0-1064 0 0</inkml:trace>
  <inkml:trace contextRef="#ctx0" brushRef="#br2" timeOffset="113000.73">2399 5964 10656 0 0,'0'0'241'0'0,"0"-3"38"0"0,0-7 10 0 0,0 7-33 0 0,0 3-192 0 0,0-2-36 0 0,0 1-25 0 0,0 0 0 0 0,0 1 0 0 0,0-1 0 0 0,0 0 0 0 0,-1 1 0 0 0,1-1 0 0 0,0 0 0 0 0,0 1 0 0 0,0-1 0 0 0,0 0 0 0 0,-1 1 0 0 0,1-1 0 0 0,0 0 0 0 0,-1 1 0 0 0,1-1-3 0 0,-1 1 12 0 0,1-1 0 0 0,-1 1 0 0 0,1 0 0 0 0,-1 0 0 0 0,0-1 0 0 0,1 1 0 0 0,-1 0 0 0 0,0 0 0 0 0,1 0-1 0 0,-1 0 1 0 0,0-1 0 0 0,1 1 0 0 0,-1 0 0 0 0,0 0 0 0 0,0 0-12 0 0,1 0 0 0 0,-2 0 236 0 0,0 0-15 0 0,0 0-102 0 0,-1 0-71 0 0,-4 0-5 0 0,5 0 23 0 0,-2 0-45 0 0,0 0 81 0 0,-12 0 437 0 0,11 0-395 0 0,0 3 106 0 0,4-2-234 0 0,0 1 0 0 0,-1-1 0 0 0,1 0-1 0 0,0 0 1 0 0,-1 0 0 0 0,1 0 0 0 0,-1 0-1 0 0,1-1 1 0 0,-1 1 0 0 0,1 0 0 0 0,-1-1 0 0 0,1 1-1 0 0,-1-1 1 0 0,0 1 0 0 0,1-1 0 0 0,-1 0-1 0 0,0 0 1 0 0,0 0-16 0 0,-14 3 113 0 0,15-2-105 0 0,0 0 0 0 0,0-1 0 0 0,0 1 0 0 0,0 0 0 0 0,0-1 0 0 0,0 1 0 0 0,0 0 0 0 0,1 0 0 0 0,-1 0 0 0 0,0 0-1 0 0,0 0 1 0 0,1 0 0 0 0,-1 0 0 0 0,0 0 0 0 0,1 0 0 0 0,-1 0 0 0 0,1 0 0 0 0,0 0 0 0 0,-1 0 0 0 0,1 0 0 0 0,0 0 0 0 0,0 1 0 0 0,-1-1 0 0 0,1 0 0 0 0,0 1-8 0 0,0-2 2 0 0,0 0-1 0 0,0 0 1 0 0,0 1-1 0 0,1-1 0 0 0,-1 0 1 0 0,0 0-1 0 0,0 0 1 0 0,0 0-1 0 0,0 0 0 0 0,0 0 1 0 0,0 0-1 0 0,0 0 1 0 0,0 0-1 0 0,0 0 1 0 0,0 1-1 0 0,0-1 0 0 0,0 0 1 0 0,-1 0-1 0 0,1 0 1 0 0,0 0-1 0 0,0 0 1 0 0,0 0-1 0 0,0 0 0 0 0,0 0 1 0 0,0 0-1 0 0,0 0 1 0 0,0 0-1 0 0,0 0 1 0 0,0 1-1 0 0,0-1 0 0 0,0 0 1 0 0,0 0-1 0 0,0 0 1 0 0,0 0-1 0 0,0 0 1 0 0,0 0-1 0 0,-1 0 0 0 0,1 0 1 0 0,0 0-1 0 0,0 0 1 0 0,0 0-1 0 0,0 0 1 0 0,0 0-1 0 0,0 0 0 0 0,0 0 1 0 0,0 0-1 0 0,0 0 1 0 0,0 0-1 0 0,-1 0 1 0 0,1 0-1 0 0,0 0 0 0 0,0 0 1 0 0,0 0-1 0 0,0 0 1 0 0,0 0-1 0 0,0 0 1 0 0,0 0-2 0 0,-1 0 3 0 0,1 0 0 0 0,-1 0 1 0 0,1 0-1 0 0,0 0 0 0 0,-1 0 1 0 0,1 0-1 0 0,-1 0 0 0 0,1 0 1 0 0,0 0-1 0 0,-1 0 0 0 0,1 0 1 0 0,-1 0-1 0 0,1 1 1 0 0,0-1-1 0 0,-1 0 0 0 0,1 0 1 0 0,-1 0-1 0 0,1 1 0 0 0,0-1 1 0 0,-1 0-1 0 0,1 0 0 0 0,0 1 1 0 0,0-1-1 0 0,-1 0 0 0 0,1 1 1 0 0,0-1-1 0 0,0 0 0 0 0,-1 1 1 0 0,1-1-1 0 0,0 1 1 0 0,0-1-4 0 0,-5 7 42 0 0,-1 2-27 0 0,9-4-17 0 0,0-1 3 0 0,6 12-1 0 0,-5-14 0 0 0,1-1 0 0 0,11 12 0 0 0,-15-12 0 0 0,1 1 0 0 0,-1-1 0 0 0,1 1 0 0 0,0-1 0 0 0,-1 0 0 0 0,1 0 0 0 0,0 0 0 0 0,0 0 0 0 0,-1 0 0 0 0,2 0 0 0 0,9 2 0 0 0,-9-2 0 0 0,-1-1 0 0 0,0 1 0 0 0,1-1 0 0 0,-1 1 0 0 0,0 0 0 0 0,0 0 0 0 0,1 0 0 0 0,-1 0 0 0 0,0 0 0 0 0,0 0 0 0 0,0 1 0 0 0,-1-1 0 0 0,1 1 0 0 0,0-1 0 0 0,3 4 0 0 0,1-1 1 0 0,-1 0 0 0 0,1-1-1 0 0,0 1 1 0 0,0-1-1 0 0,0-1 1 0 0,0 1 0 0 0,0-1-1 0 0,1 0 1 0 0,2 1-1 0 0,34 12 82 0 0,-20-1 99 0 0,1-1 14 0 0,-19-11-161 0 0,-4-2-25 0 0,-1 1 0 0 0,1-1 0 0 0,0 0 0 0 0,-1 0 0 0 0,1 1 0 0 0,-1-1 0 0 0,1 1 0 0 0,-1-1 0 0 0,1 0 0 0 0,0 1 0 0 0,-1-1 0 0 0,1 1 0 0 0,-1-1 0 0 0,0 1 0 0 0,1-1 0 0 0,-1 1 0 0 0,1 0 0 0 0,-1-1 1 0 0,0 1-1 0 0,0 0 0 0 0,1-1 0 0 0,-1 1-9 0 0,2 4 39 0 0,9 8 105 0 0,-9-10-31 0 0,-1 0-45 0 0,0 1-23 0 0,-2 2 1 0 0,1-6-24 0 0,0 5 134 0 0,0-1-69 0 0,0-2-41 0 0,0 0-21 0 0,0 1 31 0 0,-3 2 136 0 0,-7 11 16 0 0,0 2-12 0 0,1-10-97 0 0,-2-3 12 0 0,-1 1 9 0 0,1 4 7 0 0,10-9-125 0 0,-1 1 1 0 0,1-1-1 0 0,0 0 1 0 0,-1 0-1 0 0,1 0 1 0 0,-1 0-1 0 0,1 0 1 0 0,-1-1-1 0 0,-1 2-2 0 0,-1-1 10 0 0,0-1 0 0 0,-1 1-1 0 0,1-1 1 0 0,0 0-1 0 0,-4 0-9 0 0,4 0 0 0 0,0 1 0 0 0,0-1 0 0 0,1 1 0 0 0,-1-1-1 0 0,0 1 1 0 0,0 0 0 0 0,1 1 0 0 0,-1-1-1 0 0,0 0 1 0 0,1 1 0 0 0,-3 2 0 0 0,2-3-32 0 0,1 0-81 0 0,-1 0-72 0 0,0-1-67 0 0,-1 1-235 0 0,-1-1-112 0 0,1-1-88 0 0,0 1-65 0 0,-4-1-974 0 0,1 1-363 0 0,-2 0-1190 0 0</inkml:trace>
  <inkml:trace contextRef="#ctx0" brushRef="#br2" timeOffset="111498.17">411 5727 8568 0 0,'0'-2'249'0'0,"0"-9"-1"0"0,0 9-112 0 0,0 2 103 0 0,0 2 66 0 0,-1 2-219 0 0,1-1 33 0 0,-5 7 358 0 0,2-5-304 0 0,1-2-67 0 0,0 1-91 0 0,1-1 54 0 0,0-1 0 0 0,0 1 0 0 0,0 0-1 0 0,1 0 1 0 0,-1-1 0 0 0,1 1 0 0 0,0 0 0 0 0,0 0 0 0 0,0 0-1 0 0,0 0-68 0 0,1 12 264 0 0,0-5-127 0 0,-1 0-50 0 0,0 64 257 0 0,0-6 292 0 0,0-39-389 0 0,0-21-148 0 0,1 0 0 0 0,1 1 0 0 0,-1-1 0 0 0,3 8-99 0 0,-2-9 96 0 0,0 0 0 0 0,-1 1 0 0 0,1-1 0 0 0,-1 7-96 0 0,-1 0 165 0 0,0-4-65 0 0,0 16 39 0 0,0-8-33 0 0,1-12-75 0 0,0 1-1 0 0,0-1 1 0 0,1 0-1 0 0,-1 0 0 0 0,2 0 1 0 0,-1 0-1 0 0,1 0 1 0 0,-1-1-1 0 0,4 4-30 0 0,1 4 14 0 0,-7-12-10 0 0,1 0 0 0 0,-1 0 0 0 0,1 0 0 0 0,-1 0 0 0 0,1 0 0 0 0,-1 0 0 0 0,0 1-1 0 0,0-1 1 0 0,1 0 0 0 0,-1 0 0 0 0,0 0 0 0 0,0 0 0 0 0,0 0 0 0 0,0 0 0 0 0,0 0 0 0 0,-1 1-4 0 0,0 27 71 0 0,1-11-33 0 0,0-12 32 0 0,0-1 75 0 0,0-7-149 0 0,0 0-1 0 0,-1 0 1 0 0,1 0 0 0 0,-1 1-1 0 0,1-1 1 0 0,-1 0 0 0 0,0 0 0 0 0,1 1-1 0 0,-1-1 1 0 0,0 1 0 0 0,-1-1 4 0 0,-4-11-42 0 0,5 5-29 0 0,-2 2-68 0 0,0 3 104 0 0,1 0-1 0 0,0-1 0 0 0,0 1 1 0 0,0-1-1 0 0,0 0 1 0 0,0 1-1 0 0,1-1 0 0 0,0 0 1 0 0,0 0-1 0 0,0-1 36 0 0,-12-30-217 0 0,9 27 164 0 0,-7-18-119 0 0,0 0 86 0 0,8 20 83 0 0,0-1 0 0 0,0 1 0 0 0,1 0 0 0 0,0-1 0 0 0,0 0 0 0 0,1 1 0 0 0,0-1 0 0 0,0 0 1 0 0,1 0 2 0 0,-1-1-2 0 0,0 0 1 0 0,0 1 0 0 0,0-1 0 0 0,-1 0 0 0 0,0 0 1 0 0,-4-15-58 0 0,4-2-97 0 0,2-35-314 0 0,0 50 355 0 0,2 1 43 0 0,0 1 31 0 0,3-2 29 0 0,-1-1 7 0 0,1-4 2 0 0,-4 11 1 0 0,0 0 0 0 0,0 0 0 0 0,1 0 0 0 0,-1 1 0 0 0,1-1-1 0 0,0 0 1 0 0,0 1 0 0 0,1-1 0 0 0,-1 1 0 0 0,1 0 0 0 0,-1 0 0 0 0,1 0 0 0 0,1-1 1 0 0,19-20-113 0 0,10-11-25 0 0,-7 15 109 0 0,-10 10 29 0 0,28-14 64 0 0,-25 13-64 0 0,7 6 0 0 0,-11-1 0 0 0,-11 5 0 0 0,-1 0 0 0 0,0-1 0 0 0,1 1 0 0 0,-1 1 0 0 0,0-1 0 0 0,1 0 0 0 0,-1 1 0 0 0,2 0 0 0 0,-3 0 0 0 0,0 0 0 0 0,0 0 0 0 0,0 0 0 0 0,0 1 0 0 0,0-1 0 0 0,0 0 0 0 0,0 1 0 0 0,-1 0 0 0 0,1-1 0 0 0,0 1 0 0 0,0 0 0 0 0,-1 0 0 0 0,3 1 0 0 0,-3-1 0 0 0,0 0 0 0 0,1 0 0 0 0,-1 0 0 0 0,1-1 0 0 0,-1 1 0 0 0,1-1 0 0 0,-1 1 0 0 0,1-1 0 0 0,-1 1 0 0 0,1-1 0 0 0,0 0 0 0 0,-1 0 0 0 0,2 1 0 0 0,-1-2 1 0 0,0 1 0 0 0,-1 1 0 0 0,1-1 0 0 0,0 0 0 0 0,0 0 1 0 0,-1 1-1 0 0,1-1 0 0 0,0 1 0 0 0,-1-1 0 0 0,1 1 0 0 0,-1 0 1 0 0,1 0-1 0 0,-1-1 0 0 0,1 1 0 0 0,-1 0 0 0 0,1 0 0 0 0,-1 1 0 0 0,0-1 1 0 0,0 0-1 0 0,1 0 0 0 0,-1 1 0 0 0,0-1 0 0 0,0 1 0 0 0,0-1 1 0 0,0 1-1 0 0,-1-1 0 0 0,1 1 0 0 0,0 0-1 0 0,1 4 12 0 0,0 0 0 0 0,-1 0 0 0 0,0 0 1 0 0,0 1-1 0 0,-1-1 0 0 0,1 0 0 0 0,-2 3-12 0 0,2 8 29 0 0,0 12 30 0 0,-5-11 20 0 0,0-11-43 0 0,-8 20 76 0 0,10-22-97 0 0,0-1 0 0 0,0 1 0 0 0,-1 0 0 0 0,0-1 0 0 0,1 0 0 0 0,-2 1 0 0 0,1-1 0 0 0,0 0 1 0 0,-2 0-16 0 0,3-1 15 0 0,-1 0 0 0 0,1 0 0 0 0,0 0 0 0 0,0 0 1 0 0,0 1-1 0 0,0 0-15 0 0,0-1 15 0 0,0 1 0 0 0,0 0 0 0 0,0-1 0 0 0,0 0 0 0 0,-1 1 0 0 0,0 0-15 0 0,-5 3 9 0 0,5-3-7 0 0,0-1 1 0 0,0 0-1 0 0,-1 0 0 0 0,1 0 0 0 0,-1 0 1 0 0,0 0-3 0 0,-1-1 13 0 0,4-2-11 0 0,1 0 1 0 0,-1 1-1 0 0,1-1 0 0 0,-1 0 0 0 0,0 1 0 0 0,1-1 0 0 0,-1 0 1 0 0,1 1-1 0 0,-1-1 0 0 0,1 1 0 0 0,-1-1 0 0 0,1 1 1 0 0,-1-1-1 0 0,1 1 0 0 0,-1-1 0 0 0,1 1 0 0 0,0 0 0 0 0,-1-1 1 0 0,1 1-1 0 0,0-1 0 0 0,-1 1 0 0 0,1 0-2 0 0,-2 4-1 0 0,1-4 1 0 0,0 0 0 0 0,0 1 0 0 0,1-1 0 0 0,-1 0 0 0 0,0 0 0 0 0,0 0 0 0 0,0 0 0 0 0,0 0 0 0 0,0-1 0 0 0,0 1 0 0 0,-1 0 0 0 0,0 0 0 0 0,-11 2-22 0 0,11-3-82 0 0,2 0-9 0 0,2 0 25 0 0,36 0-25 0 0,1 0 42 0 0,1 0 39 0 0,-2 0 39 0 0,-35 0-7 0 0,-1 0 0 0 0,1 0 0 0 0,-1 0 0 0 0,1 1 0 0 0,-1-1 0 0 0,0 1 0 0 0,1 0 0 0 0,-1-1 0 0 0,0 1 0 0 0,1 0 0 0 0,-1 0 0 0 0,0 1 0 0 0,0-1 0 0 0,0 0 0 0 0,0 1 0 0 0,0 0 0 0 0,1 0 0 0 0,1 0 0 0 0,-1 1 0 0 0,0-1 0 0 0,1-1 0 0 0,-1 1 0 0 0,4 1 0 0 0,6 0 0 0 0,-10-3 0 0 0,-1 1 0 0 0,0-1 0 0 0,0 1 0 0 0,1 0 0 0 0,-1-1 0 0 0,0 1 0 0 0,0 0 0 0 0,0 0 0 0 0,0 1 0 0 0,0-1 0 0 0,0 0 0 0 0,0 1 0 0 0,0-1 0 0 0,0 1 0 0 0,0 0-1 0 0,-1-1 1 0 0,1 1 0 0 0,0-1 0 0 0,0 0 0 0 0,-1 0 0 0 0,1 0 0 0 0,0 0-1 0 0,0 0 1 0 0,0 0 0 0 0,1 0 0 0 0,-1-1 0 0 0,1 1 0 0 0,-1-1 1 0 0,-1 1 0 0 0,0-1 0 0 0,0 0 1 0 0,1 1-1 0 0,-1-1 0 0 0,0 1 0 0 0,0-1 0 0 0,0 1 0 0 0,1 0 1 0 0,-1-1-1 0 0,0 1 0 0 0,0 0 0 0 0,0 0 0 0 0,0 0 0 0 0,0 0 1 0 0,-1 0-1 0 0,1 0 0 0 0,0 0 0 0 0,0 0 0 0 0,-1 0 0 0 0,1 0 1 0 0,0 1-2 0 0,12 14 128 0 0,0-1 58 0 0,-4 3 63 0 0,-2-4-96 0 0,-3 1-2 0 0,-3-13-127 0 0,-1 1 1 0 0,0 0-1 0 0,-1-1 1 0 0,1 1 0 0 0,0 0-1 0 0,-1-1 1 0 0,0 2-25 0 0,-1 4 93 0 0,-1-1-1 0 0,0 0 1 0 0,-4 6-93 0 0,4-6 77 0 0,2-5-55 0 0,0 0 0 0 0,0 0 0 0 0,-1 0 0 0 0,1 0 0 0 0,-1-1-1 0 0,1 1 1 0 0,-1 0 0 0 0,0 0-22 0 0,-27 16 328 0 0,8-6-96 0 0,10-5-140 0 0,-9 6 85 0 0,6-1-15 0 0,13-11-136 0 0,-1 1 0 0 0,0 0 1 0 0,0-1-1 0 0,0 1 1 0 0,0-1-1 0 0,0 1 1 0 0,-1 0-27 0 0,-4 0 23 0 0,-1-2-34 0 0,-11 3-80 0 0,0 5 13 0 0,15-5 58 0 0,-7-1-72 0 0,8-2 85 0 0,-1 1-17 0 0,0-1-1 0 0,0 0 0 0 0,0 0 1 0 0,0 0-1 0 0,-1-1 0 0 0,1 1 0 0 0,0-1 1 0 0,-2 0 24 0 0,-2-4-39 0 0,3 2-12 0 0,0 0-37 0 0,0 1-50 0 0,-1 1-62 0 0,1-1-302 0 0,-8-11-16 0 0</inkml:trace>
  <inkml:trace contextRef="#ctx0" brushRef="#br2" timeOffset="111977.78">1326 5996 6176 0 0,'0'0'177'0'0,"-3"2"0"0"0,-4 6-112 0 0,4-5-11 0 0,1-2 158 0 0,0 0-47 0 0,1 0-39 0 0,-1-1-34 0 0,-2 1 31 0 0,-1-2-37 0 0,3 1-30 0 0,1-1 37 0 0,-30 1 1006 0 0,15 0-589 0 0,0 0-35 0 0,3 3-75 0 0,3 3-85 0 0,2-1-110 0 0,-4 0 52 0 0,4-1-85 0 0,-1 2 39 0 0,6-3-10 0 0,0-2-69 0 0,1 0-42 0 0,-1-1-43 0 0,0-1-18 0 0,1 3 39 0 0,-3 11 163 0 0,-22 18 173 0 0,19-14-209 0 0,0-1-76 0 0,-7 14 39 0 0,11-14-78 0 0,4 14 91 0 0,1-13-73 0 0,-1 2 65 0 0,0 7 125 0 0,0-26-286 0 0,0 0 0 0 0,0 0 1 0 0,0 0-1 0 0,0 1 0 0 0,0-1 1 0 0,0 0-1 0 0,0 0 0 0 0,0 0 1 0 0,0 0-1 0 0,0 0 0 0 0,0 0 1 0 0,0 0-1 0 0,0 0 0 0 0,0 0 1 0 0,0 0-1 0 0,0 1 0 0 0,0-1 1 0 0,0 0-1 0 0,0 0 0 0 0,0 0 1 0 0,0 0-1 0 0,0 0 0 0 0,0 0 1 0 0,0 0-1 0 0,0 0 0 0 0,0 0 1 0 0,0 0-1 0 0,0 0 0 0 0,0 1 1 0 0,1-1-1 0 0,-1 0 0 0 0,0 0 1 0 0,0 0-1 0 0,0 0 0 0 0,0 0 1 0 0,0 0-1 0 0,0 0 0 0 0,0 0 1 0 0,0 0-1 0 0,0 0 0 0 0,0 0 1 0 0,0 0-1 0 0,1 0 0 0 0,-1 0 1 0 0,0 0-1 0 0,0 0 1 0 0,0 0-1 0 0,0 0 0 0 0,0 0 1 0 0,0 0-1 0 0,0 0 0 0 0,0 0 1 0 0,0 0-1 0 0,0 0 0 0 0,1 0 1 0 0,-1 0-1 0 0,0 0-2 0 0,0 0 1 0 0,1 0 0 0 0,-1 0 0 0 0,0 0-1 0 0,1 0 1 0 0,-1 0 0 0 0,1 0 0 0 0,-1 0 0 0 0,1 0 0 0 0,-1 0 0 0 0,0 0-1 0 0,1 0 1 0 0,-1 0 0 0 0,1 0 0 0 0,-1 1 0 0 0,0-1 0 0 0,1 0 0 0 0,-1 0 0 0 0,0 1-1 0 0,1-1 1 0 0,-1 0 0 0 0,0 0 0 0 0,1 1 0 0 0,-1-1 0 0 0,0 0 0 0 0,0 1-1 0 0,1-1 1 0 0,-1 0 0 0 0,0 1 0 0 0,0-1 0 0 0,1 0 0 0 0,-1 1-1 0 0,5 6 0 0 0,-5-7 0 0 0,1 1 1 0 0,0-1 0 0 0,0 0 0 0 0,-1 1-1 0 0,1-1 1 0 0,0 0 0 0 0,0 0 0 0 0,0 1-1 0 0,0-1 1 0 0,-1 0 0 0 0,1 0 0 0 0,0 0-1 0 0,0 0 1 0 0,1 0-1 0 0,9 0 41 0 0,-7 1-31 0 0,-1-1 0 0 0,0 0 0 0 0,0 0-1 0 0,0 0 1 0 0,1 0 0 0 0,-1-1 0 0 0,0 1-1 0 0,0-1 1 0 0,0 0 0 0 0,1 0-10 0 0,-4 1 1 0 0,9-5 71 0 0,1 1 1 0 0,-2-2-1 0 0,1 1 1 0 0,0-1-73 0 0,1-3 94 0 0,0 4-62 0 0,-1 0-17 0 0,-4-5 0 0 0,-2 4-3 0 0,12-25 121 0 0,-2 13-122 0 0,1-6-1 0 0,-14 22-7 0 0,1 1 1 0 0,0-1-1 0 0,-1 0 0 0 0,1 0 0 0 0,-1 1 0 0 0,1-1 0 0 0,-1 0 0 0 0,0 0 1 0 0,0 0-1 0 0,0 0 0 0 0,0 1 0 0 0,0-1 0 0 0,0 0 0 0 0,0 0 0 0 0,-1 0-3 0 0,0-6 7 0 0,1-21 57 0 0,0 26-27 0 0,0 6-90 0 0,2 33 35 0 0,4-21 21 0 0,-1-5-4 0 0,-4-9 1 0 0,-1-1 0 0 0,1 1 0 0 0,-1 0 0 0 0,1 0 0 0 0,-1 1 0 0 0,1-1 0 0 0,-1 0 0 0 0,0 0 0 0 0,0 0 0 0 0,0 0 0 0 0,0 0 0 0 0,0 0 0 0 0,0 0 0 0 0,0 0 0 0 0,0 0 0 0 0,0 1 0 0 0,-1 27 0 0 0,1-13 0 0 0,0-15 0 0 0,0-1 0 0 0,0 1 0 0 0,0 0 0 0 0,0 0 0 0 0,0 0 0 0 0,0 0 0 0 0,0 0 0 0 0,0-1 0 0 0,1 1 0 0 0,-1 0 0 0 0,0 0 0 0 0,0 0 0 0 0,1-1 0 0 0,0 2 0 0 0,9 3 0 0 0,-5 6 0 0 0,2-9-12 0 0,0 1-40 0 0,-1 1-52 0 0,1 2-114 0 0,-2-3-174 0 0,8-3-6 0 0</inkml:trace>
  <inkml:trace contextRef="#ctx0" brushRef="#br2" timeOffset="122540.18">4008 5696 5584 0 0,'2'0'124'0'0,"0"0"-81"0"0,2 0-40 0 0,-2 0 43 0 0,0 0 70 0 0,-1 0 101 0 0,-2 0-215 0 0,1 0 0 0 0,-1 0-1 0 0,0 0 1 0 0,0 0 0 0 0,1 0 0 0 0,-1 0 0 0 0,0-1-1 0 0,1 1 1 0 0,-1 0 0 0 0,0 0 0 0 0,1 0-1 0 0,-1-1 1 0 0,1 1 0 0 0,-1 0 0 0 0,0-1-2 0 0,-3-6 41 0 0,0 3 73 0 0,-3 2 80 0 0,7 2-187 0 0,-1 0-1 0 0,1 0 1 0 0,0 0-1 0 0,0 0 1 0 0,0 0-1 0 0,0 0 1 0 0,0 0-1 0 0,0 0 1 0 0,0 0-1 0 0,0 0 1 0 0,0 0-1 0 0,0 0 1 0 0,-1 0 0 0 0,1 0-1 0 0,0 0 1 0 0,0 0-1 0 0,0 0 1 0 0,0 0-1 0 0,0 0 1 0 0,0 0-1 0 0,0 0 1 0 0,0 0-1 0 0,0 0 1 0 0,0 0-1 0 0,0 0 1 0 0,-1 0-1 0 0,1 0 1 0 0,0 0-1 0 0,0 0 1 0 0,0 0-1 0 0,0 0 1 0 0,0 0-1 0 0,0-1 1 0 0,0 1 0 0 0,0 0-1 0 0,0 0 1 0 0,0 0-1 0 0,0 0 1 0 0,0 0-1 0 0,0 0 1 0 0,0 0-1 0 0,0 0 1 0 0,0 0-1 0 0,0 0 1 0 0,0 0-1 0 0,0-1 1 0 0,0 1-1 0 0,0 0 1 0 0,0 0-1 0 0,0 0 1 0 0,0 0-1 0 0,0 0 1 0 0,0 0 0 0 0,0 0-1 0 0,0 0 1 0 0,0 0-1 0 0,0-1-6 0 0,0-3 176 0 0,-3-2 5 0 0,1 5-60 0 0,-3 0 61 0 0,1 0-12 0 0,0 1 51 0 0,3 0-206 0 0,0 0 1 0 0,1 0 0 0 0,-1 0 0 0 0,1 0-1 0 0,-1 0 1 0 0,1 0 0 0 0,-1 0-1 0 0,0-1 1 0 0,1 1 0 0 0,-1 0 0 0 0,1 0-1 0 0,-1-1 1 0 0,1 1 0 0 0,-1 0-1 0 0,1 0 1 0 0,-1-1 0 0 0,1 1 0 0 0,0-1-1 0 0,-1 1 1 0 0,1-1 0 0 0,-1 1-1 0 0,1 0 1 0 0,0-1 0 0 0,-1 0-16 0 0,1 0 17 0 0,-1 1-1 0 0,1-1 1 0 0,-1 1 0 0 0,1-1 0 0 0,-1 1-1 0 0,1-1 1 0 0,-1 1 0 0 0,1-1 0 0 0,-1 1-1 0 0,1-1 1 0 0,-1 1 0 0 0,0-1 0 0 0,1 1-1 0 0,-1 0 1 0 0,0 0 0 0 0,0-1 0 0 0,1 1-1 0 0,-1 0 1 0 0,0 0 0 0 0,1 0 0 0 0,-1 0-1 0 0,0-1 1 0 0,0 1 0 0 0,1 0 0 0 0,-1 1-17 0 0,-3-1 75 0 0,0 0 0 0 0,0-1 0 0 0,0 1 0 0 0,1-1 0 0 0,-1 1 0 0 0,0-1 0 0 0,0 0-75 0 0,-10-9 267 0 0,11 8-57 0 0,-1 1-97 0 0,0 0-64 0 0,-1 2-39 0 0,3 0 45 0 0,-30-1 260 0 0,16 2-175 0 0,8 3-92 0 0,7-4-44 0 0,-1 0 0 0 0,1 0-1 0 0,0 0 1 0 0,-1 0 0 0 0,1-1 0 0 0,-1 1 0 0 0,0 0 0 0 0,1-1 0 0 0,-1 0 0 0 0,1 1 0 0 0,-1-1 0 0 0,0 0-1 0 0,1 0 1 0 0,-1 1-4 0 0,1-2 2 0 0,1 1 0 0 0,-1 0-1 0 0,1 0 1 0 0,-1 0-1 0 0,1 0 1 0 0,-1 0-1 0 0,1 0 1 0 0,-1 0 0 0 0,1 0-1 0 0,-1 0 1 0 0,1 0-1 0 0,-1 0 1 0 0,1 1 0 0 0,-1-1-1 0 0,1 0 1 0 0,-1 0-1 0 0,1 0 1 0 0,-1 1 0 0 0,1-1-1 0 0,0 0 1 0 0,-1 0-1 0 0,1 1 1 0 0,-1-1-1 0 0,1 0 1 0 0,0 1 0 0 0,-1-1-1 0 0,1 1 1 0 0,0-1-1 0 0,0 0 1 0 0,-1 1 0 0 0,1-1-1 0 0,0 1-1 0 0,-5 6 13 0 0,-5-2 30 0 0,4 5-22 0 0,-4-4 22 0 0,5 4-32 0 0,-6-5-11 0 0,11-4 0 0 0,-1 0 0 0 0,1 0 0 0 0,0 0 0 0 0,-1-1 0 0 0,1 1 0 0 0,0 0 0 0 0,0 0 0 0 0,0 0 0 0 0,-1 0 0 0 0,1-1 0 0 0,0 1 0 0 0,0 0 0 0 0,0 0 0 0 0,1 1 0 0 0,1 13 0 0 0,3-7 0 0 0,-4-6 0 0 0,0-1 0 0 0,0 1 0 0 0,0-1 0 0 0,-1 1 0 0 0,1-1 0 0 0,0 1 0 0 0,-1-1 0 0 0,1 1 0 0 0,-1-1 0 0 0,1 1 0 0 0,-1 0 0 0 0,0-1 0 0 0,0 1 0 0 0,0 0 0 0 0,0-2 0 0 0,0 1 0 0 0,0 0 0 0 0,0-1 0 0 0,0 1 0 0 0,0-1 0 0 0,0 1 0 0 0,0-1 0 0 0,0 1 0 0 0,0-1 0 0 0,0 1 0 0 0,0-1 0 0 0,0 1 0 0 0,0 0 0 0 0,0-1 0 0 0,1 1 0 0 0,-1-1 0 0 0,0 1 0 0 0,0-1 0 0 0,1 1 0 0 0,-1-1 0 0 0,0 0 0 0 0,1 1 0 0 0,-1-1 0 0 0,0 1 0 0 0,1-1 0 0 0,-1 0 0 0 0,0 1 0 0 0,1-1 0 0 0,-1 0 0 0 0,1 1 0 0 0,-1-1 0 0 0,1 0 0 0 0,-1 0 0 0 0,1 1 0 0 0,-1-1 0 0 0,1 0 0 0 0,-1 0 0 0 0,1 0 0 0 0,-1 0 0 0 0,1 0 0 0 0,0 0 0 0 0,-1 0 0 0 0,1 0 0 0 0,5 2 0 0 0,13 9 0 0 0,-15-8 0 0 0,0 0 0 0 0,0-1 0 0 0,1 1 0 0 0,-1-1 0 0 0,3 1 0 0 0,19 2 0 0 0,-5 5-16 0 0,1-4-34 0 0,-15-4 39 0 0,1 0 0 0 0,-1 0 0 0 0,0 1 0 0 0,3 1 11 0 0,-3-1-12 0 0,0 0-1 0 0,0-1 1 0 0,7 2 12 0 0,-8-2-4 0 0,0-1-1 0 0,0 1 1 0 0,-1 0 0 0 0,1 1 0 0 0,-1-1 0 0 0,1 1 0 0 0,0 1 4 0 0,0 0-6 0 0,0-2 0 0 0,0 1 0 0 0,0-1 0 0 0,1 0 0 0 0,-1 0 0 0 0,5 1 6 0 0,-2-1-7 0 0,0 0 0 0 0,0 1 0 0 0,-1 0 0 0 0,1 1 7 0 0,0 0-2 0 0,-6-2 4 0 0,-1 0-1 0 0,1-1 1 0 0,0 0-1 0 0,0 0 1 0 0,0 0-1 0 0,0 0 0 0 0,0 0 1 0 0,0 0-1 0 0,1-1 1 0 0,-1 1-1 0 0,0-1 1 0 0,2 0-2 0 0,-2 0 5 0 0,-1-1 1 0 0,1 1 0 0 0,-1 1-1 0 0,0-1 1 0 0,1 0 0 0 0,-1 0-1 0 0,0 1 1 0 0,1 0 0 0 0,-1-1 0 0 0,0 1-1 0 0,0 0 1 0 0,1 0 0 0 0,-1 0-1 0 0,0 0 1 0 0,0 1 0 0 0,0-1-1 0 0,0 1 1 0 0,0-1 0 0 0,0 1-6 0 0,1 1 31 0 0,-1-1 0 0 0,1 0 0 0 0,-1 0 0 0 0,1 0 0 0 0,0-1 0 0 0,3 2-31 0 0,7 5 152 0 0,2 4 94 0 0,-2-2-81 0 0,-5-7-70 0 0,-2 1 12 0 0,-4 1 9 0 0,-2 4 91 0 0,0-8-200 0 0,0-1 1 0 0,0 0-1 0 0,0 1 0 0 0,0-1 0 0 0,0 1 0 0 0,0-1 0 0 0,0 1 0 0 0,0-1 0 0 0,0 0 0 0 0,0 1 0 0 0,0-1 1 0 0,-1 1-1 0 0,1-1 0 0 0,0 0 0 0 0,0 1 0 0 0,0-1 0 0 0,-1 1 0 0 0,1-1 0 0 0,0 0 0 0 0,0 1 1 0 0,-1-1-1 0 0,1 0 0 0 0,0 0 0 0 0,-1 1 0 0 0,1-1 0 0 0,0 0 0 0 0,-1 0 0 0 0,1 1 0 0 0,0-1 0 0 0,-1 0 1 0 0,1 0-8 0 0,-7 5 117 0 0,2 8 51 0 0,3-11-150 0 0,1 0 0 0 0,0 0 1 0 0,0 0-1 0 0,-1-1 0 0 0,1 1 1 0 0,-1 0-1 0 0,1-1 0 0 0,-1 1 1 0 0,0 0-19 0 0,-18 10 130 0 0,16-10-103 0 0,0 0 0 0 0,-1 1 1 0 0,1 0-1 0 0,1 0 1 0 0,-3 1-28 0 0,4-2 5 0 0,1 0 0 0 0,-1-1 0 0 0,0 1 1 0 0,0-1-1 0 0,0 0 0 0 0,0 0 0 0 0,0 0 1 0 0,-1 0-1 0 0,1 0 0 0 0,0 0 0 0 0,0-1 1 0 0,-1 1-1 0 0,1-1 0 0 0,-1 1-5 0 0,-10 2 7 0 0,-12 10 14 0 0,22-11-18 0 0,0 0 1 0 0,1 0 0 0 0,-1-1-1 0 0,0 1 1 0 0,0-1-1 0 0,-1 0 1 0 0,1 0-1 0 0,0 0 1 0 0,0 0-1 0 0,0 0 1 0 0,-1-1 0 0 0,-2 1-4 0 0,-4-2 1 0 0,5 0-3 0 0,0 1 1 0 0,0 0-1 0 0,1 0 0 0 0,-1 0 0 0 0,0 0 0 0 0,0 1 1 0 0,0 0-1 0 0,1 0 0 0 0,-3 0 2 0 0,0 4-26 0 0,-4 2-40 0 0,10-7 60 0 0,0 0 0 0 0,1 0 1 0 0,-1 1-1 0 0,0-1 0 0 0,0 0 1 0 0,1 0-1 0 0,-1 0 0 0 0,0 0 0 0 0,1 0 1 0 0,-1 0-1 0 0,0 0 0 0 0,0 0 1 0 0,1-1-1 0 0,-1 1 0 0 0,0 0 1 0 0,1 0-1 0 0,-1-1 0 0 0,0 1 6 0 0,-8-5-64 0 0,-2-1-42 0 0,2 4-26 0 0,7 2 2 0 0,1 0-118 0 0,-1-3-216 0 0,-11-10-14 0 0</inkml:trace>
  <inkml:trace contextRef="#ctx0" brushRef="#br2" timeOffset="122940.57">4371 5617 5792 0 0,'0'0'166'0'0,"2"3"-6"0"0,1-1-151 0 0,3 5 110 0 0,9 8 293 0 0,-12-10-349 0 0,-1-1 17 0 0,-2-3-60 0 0,0 0 0 0 0,1-1 0 0 0,-1 1 1 0 0,0 0-1 0 0,1-1 0 0 0,-1 1 0 0 0,0-1 0 0 0,1 1 0 0 0,-1 0 0 0 0,1-1 0 0 0,-1 1 0 0 0,1-1 1 0 0,-1 0-1 0 0,1 1 0 0 0,-1-1 0 0 0,1 1 0 0 0,-1-1 0 0 0,1 0 0 0 0,0 1 0 0 0,-1-1 0 0 0,1 0 1 0 0,0 1-21 0 0,4 1 93 0 0,2 4 161 0 0,3 10 176 0 0,-3 3-33 0 0,-4-9-199 0 0,-1-3-102 0 0,3 6 238 0 0,0 0 19 0 0,1 0-23 0 0,-1 0-37 0 0,3 4-30 0 0,21 28 536 0 0,-21-33-595 0 0,-1-1 27 0 0,-1-1-38 0 0,4 5 70 0 0,6 21 269 0 0,-11-23-331 0 0,1 2 45 0 0,-4-7-181 0 0,1 0 37 0 0,1 2 60 0 0,0-1 0 0 0,0 0 0 0 0,1 0 0 0 0,1 1-162 0 0,-3-7 33 0 0,-2 1 1 0 0,1-1-1 0 0,0 0 0 0 0,-1 1 0 0 0,1 0 1 0 0,-1 2-34 0 0,2 9 140 0 0,-2 3 39 0 0,2-3-30 0 0,7-1 22 0 0,-10-13-34 0 0,-2 0-60 0 0,-5 2-19 0 0,6-2-10 0 0,1-1-38 0 0,-1 1 1 0 0,1-1-1 0 0,0 1 1 0 0,-1 0-1 0 0,1-1 1 0 0,0 1 0 0 0,0 0-1 0 0,-1-1 1 0 0,1 1-1 0 0,0 0 1 0 0,0-1-1 0 0,0 1 1 0 0,0 0 0 0 0,0-1-1 0 0,0 1-10 0 0,0 2 152 0 0,0-3-6 0 0,0 0-2 0 0,0 0-8 0 0,0 0-35 0 0,0 0-18 0 0,0-3-3 0 0,3-9-18 0 0,7-2-34 0 0,-6 8 19 0 0,-3-2-38 0 0,0 1-1 0 0,12-17 32 0 0,0 3-26 0 0,-6 7-16 0 0,-4 6 0 0 0,1 0 0 0 0,1 0 0 0 0,-1 0 0 0 0,2 1 0 0 0,-1 0 0 0 0,1 0 0 0 0,4-5 2 0 0,3-4-64 0 0,-11 12 57 0 0,3-3-31 0 0,2 3-39 0 0,-3 1 36 0 0,5-2-24 0 0,-8 4 49 0 0,1 0 0 0 0,-1 0 1 0 0,1 0-1 0 0,-1 1 0 0 0,1-1 1 0 0,-1 0-1 0 0,1 1 0 0 0,0-1 1 0 0,-1 1-1 0 0,1-1 1 0 0,1 1 15 0 0,3 3-94 0 0,14 17-17 0 0,-11-12 102 0 0,6 11-44 0 0,-8-8 42 0 0,-3-5 7 0 0,0 1 1 0 0,0-2 0 0 0,1 1 0 0 0,3 4 3 0 0,4 6-41 0 0,1 11 28 0 0,-4-7 3 0 0,4 3-39 0 0,0 1 45 0 0,-10-11-12 0 0,-3-10-62 0 0,3-1-3 0 0,7 9 8 0 0,-7-8-23 0 0,-3-3-100 0 0,2 0-42 0 0,0 0 247 0 0,-1 0-34 0 0,0 0-33 0 0,1 0-34 0 0,0 0-35 0 0,0 0-36 0 0,-1 0-36 0 0,1 0-37 0 0,0 0-37 0 0,0 0-39 0 0,0 0-39 0 0,1 0-40 0 0,-1 0-39 0 0,0 0-42 0 0,-1 0-42 0 0,1 0-42 0 0,5 0-1168 0 0,2 0-976 0 0</inkml:trace>
  <inkml:trace contextRef="#ctx0" brushRef="#br2" timeOffset="123287.79">5270 5885 7080 0 0,'0'3'157'0'0,"0"1"-82"0"0,0-4-71 0 0,0 0-1 0 0,1 1 1 0 0,-1-1-1 0 0,0 0 1 0 0,0 0-1 0 0,0 1 1 0 0,0-1-1 0 0,0 0 1 0 0,0 0-1 0 0,0 1 1 0 0,0-1-1 0 0,0 0 0 0 0,-1 0 1 0 0,1 0-1 0 0,0 1 1 0 0,0-1-1 0 0,0 0 1 0 0,0 0-1 0 0,0 0 1 0 0,0 1-1 0 0,0-1 1 0 0,0 0-1 0 0,-1 0 1 0 0,1 0-1 0 0,0 1 1 0 0,0-1-1 0 0,0 0 0 0 0,0 0 1 0 0,-1 0-1 0 0,1 0 1 0 0,0 0-1 0 0,0 1 1 0 0,0-1-1 0 0,-1 0 1 0 0,1 0-4 0 0,-10 5 121 0 0,-9 5 105 0 0,8-5-188 0 0,10-5-39 0 0,0 0 1 0 0,0 1 0 0 0,0-1 0 0 0,0 1 0 0 0,0-1 0 0 0,0 1 0 0 0,0-1-1 0 0,0 1 1 0 0,0 0 0 0 0,0 0 0 0 0,0-1 0 0 0,0 1 0 0 0,0 0-1 0 0,0 0 1 0 0,1 0 0 0 0,-1 0 0 0 0,0 0 0 0 0,0 0 0 0 0,-1 4 6 0 0,-2 2 82 0 0,-3-3 107 0 0,2-1-95 0 0,4-3-80 0 0,0 1 0 0 0,0-1 0 0 0,1 1 0 0 0,-1-1 0 0 0,0 1 0 0 0,0-1 0 0 0,1 1 0 0 0,-1 0 0 0 0,0-1 0 0 0,1 1 0 0 0,-1 0 0 0 0,1 0 0 0 0,-1-1 0 0 0,1 1 0 0 0,-1 0-20 0 0,-2 13 387 0 0,3-12-319 0 0,0 1 0 0 0,0-1 0 0 0,-1 0-1 0 0,1 1 1 0 0,-1-1 0 0 0,0 0 0 0 0,1 0-1 0 0,-1 1-67 0 0,-13 20 454 0 0,6-8-194 0 0,3-6-120 0 0,3-1 26 0 0,2-6-136 0 0,1 0 0 0 0,-1-1 0 0 0,1 1 0 0 0,-1-1 1 0 0,1 1-1 0 0,-1-1 0 0 0,1 1 0 0 0,0-1 0 0 0,0 0 1 0 0,-1 1-1 0 0,1-1-30 0 0,5 9 208 0 0,-4 1 63 0 0,-1-4-150 0 0,1 0 37 0 0,-1-5-70 0 0,0 0 0 0 0,1 1 1 0 0,-1-1-1 0 0,0 0 0 0 0,1 0 0 0 0,-1 0 0 0 0,3 2-88 0 0,3 2 234 0 0,2 0-47 0 0,4-3 95 0 0,-13-3-278 0 0,0 0 1 0 0,0-1 0 0 0,0 1 0 0 0,1 0-1 0 0,-1 0 1 0 0,0 0 0 0 0,0 0 0 0 0,0 0-1 0 0,0 0 1 0 0,0 0 0 0 0,0 0 0 0 0,0 0-1 0 0,0 0 1 0 0,0 0 0 0 0,0 0 0 0 0,1 0-1 0 0,-1 0 1 0 0,0 0 0 0 0,0 0 0 0 0,0 1-1 0 0,0-1 1 0 0,0 0 0 0 0,0 0 0 0 0,0 0-1 0 0,0 0 1 0 0,0 0 0 0 0,0 0 0 0 0,0 0-1 0 0,0 0 1 0 0,1 0 0 0 0,-1 0 0 0 0,0 0-1 0 0,0 0 1 0 0,0 0 0 0 0,0 0 0 0 0,0 0-1 0 0,0 1 1 0 0,0-1 0 0 0,0 0 0 0 0,0 0-1 0 0,0 0 1 0 0,0 0 0 0 0,0 0 0 0 0,0 0-1 0 0,0 0 1 0 0,0 0 0 0 0,0 0 0 0 0,0 0-1 0 0,0 0 1 0 0,0 1 0 0 0,0-1-1 0 0,0 0 1 0 0,0 0 0 0 0,0 0 0 0 0,0 0-1 0 0,0 0 1 0 0,0 0-5 0 0,0 1 10 0 0,0-1 0 0 0,0 1 0 0 0,0-1 1 0 0,0 1-1 0 0,0-1 0 0 0,0 1 0 0 0,0-1 0 0 0,0 0 0 0 0,0 1 0 0 0,0-1 0 0 0,1 1 0 0 0,-1-1 0 0 0,0 1 0 0 0,0-1 0 0 0,0 1 0 0 0,1-1 0 0 0,-1 0 0 0 0,0 1 0 0 0,1-1 1 0 0,-1 0-1 0 0,0 1 0 0 0,1-1 0 0 0,-1 0 0 0 0,0 1 0 0 0,1-1 0 0 0,-1 0 0 0 0,1 0 0 0 0,-1 1 0 0 0,0-1 0 0 0,1 0-10 0 0,16 1 277 0 0,-12-1-206 0 0,-3 0 133 0 0,1 0-18 0 0,1 1-118 0 0,-2-1-36 0 0,1 0 0 0 0,-1 0-1 0 0,0 0 1 0 0,1 0 0 0 0,-1-1-1 0 0,0 1 1 0 0,1 0 0 0 0,-1-1 0 0 0,2 0-32 0 0,1-2 57 0 0,26-14 255 0 0,-20 8-209 0 0,0-2-17 0 0,13-11 72 0 0,-14 7-114 0 0,-1-5 0 0 0,-7 14-3 0 0,1 1-1 0 0,-1 0 1 0 0,1 0-1 0 0,0 0 1 0 0,0 0 0 0 0,3-4-41 0 0,-3 6 138 0 0,-2-1-62 0 0,-1 0-43 0 0,0-1-31 0 0,-1 3 18 0 0,1-9-79 0 0,1-1-54 0 0,-1 11 87 0 0,0-1 0 0 0,0 0 0 0 0,0 1 0 0 0,0-1 0 0 0,0 0 0 0 0,0 1 0 0 0,0-1 0 0 0,-1 1 0 0 0,1-1 0 0 0,-1 1 0 0 0,1-1 1 0 0,-1 0-1 0 0,0 1 26 0 0,-9-4-247 0 0,5-9-129 0 0,-6 1-59 0 0,10 12-15 0 0,0-1 55 0 0,0 1 49 0 0,0 0 42 0 0,1 0-14 0 0,0-1 43 0 0,0 1-15 0 0,0-1-99 0 0,0 1-61 0 0,0 0 105 0 0,0 0 6 0 0,-1 0-62 0 0,-3-1-1278 0 0,-5 1-946 0 0</inkml:trace>
  <inkml:trace contextRef="#ctx0" brushRef="#br2" timeOffset="123871.39">5585 5838 6072 0 0,'14'13'133'0'0,"-12"-10"23"0"0,-2-1 12 0 0,0 11-50 0 0,0-7-67 0 0,0 2-46 0 0,0 10 70 0 0,0-12-12 0 0,0 0 58 0 0,0 0 49 0 0,0-1 39 0 0,0 3 110 0 0,0 14 684 0 0,0-13-605 0 0,0 0-101 0 0,0-1-79 0 0,3 5 160 0 0,2-3-77 0 0,0-2-94 0 0,1 3 88 0 0,-3-2-79 0 0,4 0 57 0 0,-4-6-11 0 0,-2 0-89 0 0,0-1-57 0 0,-2 1-53 0 0,1 0-24 0 0,1-1 51 0 0,10 3 230 0 0,-6 6-21 0 0,6-6-3 0 0,-7 2-108 0 0,0-3-23 0 0,6-2-36 0 0,0-1-10 0 0,-7-1-86 0 0,0 0 0 0 0,0 1 1 0 0,0-1-1 0 0,-1 0 0 0 0,1 0 1 0 0,0-1-1 0 0,0 1 1 0 0,0-1-1 0 0,-1 1 0 0 0,1-1 1 0 0,1 0-34 0 0,0-6 104 0 0,-4 7-97 0 0,1-1-1 0 0,-1 1 1 0 0,0-1 0 0 0,0 1 0 0 0,1-1-1 0 0,-1 1 1 0 0,0 0 0 0 0,1-1 0 0 0,-1 1-1 0 0,0 0 1 0 0,1-1 0 0 0,-1 1 0 0 0,1 0-1 0 0,-1 0 1 0 0,0-1 0 0 0,1 1-1 0 0,-1 0 1 0 0,1 0 0 0 0,-1 0 0 0 0,1-1-1 0 0,-1 1 1 0 0,1 0 0 0 0,-1 0 0 0 0,1 0-1 0 0,-1 0 1 0 0,1 0 0 0 0,-1 0 0 0 0,1 0-1 0 0,-1 0 1 0 0,1 0 0 0 0,-1 0 0 0 0,1 0-7 0 0,1 0 17 0 0,-1 0 0 0 0,1 0 0 0 0,0 0 0 0 0,-1 0 1 0 0,1-1-1 0 0,0 1 0 0 0,-1-1 0 0 0,1 0 1 0 0,-1 1-1 0 0,1-1 0 0 0,-1 0 0 0 0,1 0 1 0 0,-1 0-1 0 0,1 0-17 0 0,6-4 65 0 0,-3 3-36 0 0,-5 2-24 0 0,1-1-1 0 0,0 1 1 0 0,-1 0 0 0 0,1 0 0 0 0,-1-1 0 0 0,1 1 0 0 0,0 0-1 0 0,-1-1 1 0 0,1 1 0 0 0,-1-1 0 0 0,1 1 0 0 0,-1-1 0 0 0,1 1-1 0 0,-1-1 1 0 0,1 1 0 0 0,-1-1 0 0 0,0 0 0 0 0,1 1 0 0 0,-1-1 0 0 0,0 1-1 0 0,0-1 1 0 0,1 0-5 0 0,1-4 12 0 0,-1 4-10 0 0,-1 0 0 0 0,1 0 0 0 0,0 0 0 0 0,-1 0 0 0 0,1 1 0 0 0,0-1 0 0 0,0 0 0 0 0,0 0 0 0 0,0 1 0 0 0,0-1 0 0 0,0 0-1 0 0,0 1 1 0 0,0-1 0 0 0,0 1 0 0 0,0 0 0 0 0,0-1-2 0 0,10-5 60 0 0,-9 3-54 0 0,-1 1 1 0 0,1 0-1 0 0,-1 0 1 0 0,0 0-1 0 0,0-1 1 0 0,0 1-1 0 0,0-1 1 0 0,0 0-7 0 0,0 1 6 0 0,-1 0 0 0 0,1-1-1 0 0,0 1 1 0 0,1-1 0 0 0,-1 1 0 0 0,0 0-1 0 0,1 0 1 0 0,-1-1-6 0 0,11-3 40 0 0,-11 6-39 0 0,0-1 0 0 0,0 1-1 0 0,0-1 1 0 0,0 1 0 0 0,0-1 0 0 0,0 1 0 0 0,0-1 0 0 0,0 0 0 0 0,-1 0-1 0 0,1 1 1 0 0,0-1 0 0 0,0 0 0 0 0,0 0 0 0 0,-1 0 0 0 0,1 0 0 0 0,0 0-1 0 0,4-15 0 0 0,8 0 0 0 0,0 3 10 0 0,-9 8 35 0 0,-4-1-35 0 0,2 2-11 0 0,-2 3 1 0 0,1 1 1 0 0,-1 0 0 0 0,1-1-1 0 0,0 1 1 0 0,-1 0 0 0 0,1 0 0 0 0,0-1-1 0 0,-1 1 1 0 0,1 0 0 0 0,0 0-1 0 0,-1 0 1 0 0,1 0 0 0 0,0 0 0 0 0,-1 0-1 0 0,1 0 0 0 0,4 3 43 0 0,6 10-32 0 0,-6-2-9 0 0,6 7-19 0 0,-8-13-67 0 0,-2 2 53 0 0,0-1 9 0 0,8 6-21 0 0,2 2 16 0 0,0 7-31 0 0,-8-15 42 0 0,-1-3-4 0 0,22 20 2 0 0,-22-22 22 0 0,-1 1 1 0 0,1-1-1 0 0,-1 1 0 0 0,1-1 0 0 0,-1 0 1 0 0,1 0-1 0 0,0 0 0 0 0,0 0 0 0 0,-1 0 1 0 0,1 0-1 0 0,2 0-4 0 0,2 0 3 0 0,-1 0 0 0 0,1-1-1 0 0,0 0 1 0 0,4 0-3 0 0,14 0 12 0 0,-23 0-8 0 0,0 0 0 0 0,-1 0 1 0 0,1 0-1 0 0,0 0 0 0 0,-1 0 1 0 0,1 0-1 0 0,0-1 1 0 0,-1 1-1 0 0,1 0 0 0 0,0 0 1 0 0,-1 0-1 0 0,1-1 0 0 0,0 1 1 0 0,-1 0-1 0 0,1-1 1 0 0,-1 1-1 0 0,1 0 0 0 0,-1-1 1 0 0,1 1-1 0 0,-1-1 1 0 0,1 1-1 0 0,-1-1 0 0 0,1 1 1 0 0,-1-1-1 0 0,1 1 0 0 0,-1-1-4 0 0,0 0 5 0 0,1 1-1 0 0,-1-1 0 0 0,1 1 0 0 0,-1-1 1 0 0,0 1-1 0 0,1-1 0 0 0,-1 1 0 0 0,1-1 1 0 0,0 1-1 0 0,-1-1 0 0 0,1 1 0 0 0,-1 0 0 0 0,1-1 1 0 0,0 1-1 0 0,-1 0 0 0 0,1 0 0 0 0,0-1 1 0 0,-1 1-1 0 0,1 0 0 0 0,0 0 0 0 0,-1 0 1 0 0,1 0-1 0 0,0 0 0 0 0,-1 0 0 0 0,1 0 1 0 0,0 0-5 0 0,0 0 11 0 0,1 0 0 0 0,0 0 0 0 0,-1 0 0 0 0,1-1 0 0 0,-1 1 0 0 0,1 0 0 0 0,-1-1 1 0 0,1 1-1 0 0,-1-1 0 0 0,2 0-11 0 0,-2 0 12 0 0,0 1 0 0 0,0-1 0 0 0,-1 0 0 0 0,1 0 1 0 0,0 1-1 0 0,0-1 0 0 0,0 0 0 0 0,0 0 0 0 0,-1 0 0 0 0,1 0 1 0 0,0 0-1 0 0,-1 0 0 0 0,1 0-12 0 0,1-4 57 0 0,-2 5-42 0 0,1-1 0 0 0,-1 0-1 0 0,0 1 1 0 0,0-1 0 0 0,1 0 0 0 0,-1 1 0 0 0,1-1-1 0 0,-1 1 1 0 0,0-1 0 0 0,1 1 0 0 0,-1-1 0 0 0,1 1-1 0 0,-1-1 1 0 0,1 1 0 0 0,-1-1 0 0 0,1 1 0 0 0,0 0-1 0 0,-1-1 1 0 0,1 1 0 0 0,0 0 0 0 0,-1-1 0 0 0,1 1-15 0 0,4-2 60 0 0,11-11 126 0 0,-9 5-166 0 0,-4 6-32 0 0,0 0 0 0 0,-1-1 0 0 0,1 1 1 0 0,-1-1-1 0 0,0 0 0 0 0,0 0 0 0 0,0 0 0 0 0,1-1 12 0 0,-1-11 17 0 0,1 0-7 0 0,8 1 50 0 0,-8 6 43 0 0,-6-1-66 0 0,3 8-22 0 0,-6-9 43 0 0,-2-3 20 0 0,-5-11 57 0 0,9 13-120 0 0,3 10-15 0 0,1-1 0 0 0,0 1 0 0 0,-1 0 0 0 0,1 0 0 0 0,-1 0 0 0 0,1 0 0 0 0,-1 0 0 0 0,0 0 0 0 0,1 0 0 0 0,-1 0 0 0 0,0 0 0 0 0,0 0 0 0 0,0 1 0 0 0,1-1 0 0 0,-1 0 0 0 0,0 0 0 0 0,0 1 0 0 0,-1-1 1 0 0,-45-23-92 0 0,35 18 5 0 0,0 0-68 0 0,0 0-89 0 0,0 0-110 0 0,-19 1-978 0 0,15-8 645 0 0</inkml:trace>
  <inkml:trace contextRef="#ctx0" brushRef="#br2" timeOffset="125336.92">6832 5696 3584 0 0,'0'0'101'0'0,"0"2"1"0"0,0 2-77 0 0,0 21-29 0 0,0-17 37 0 0,2-2 60 0 0,1-1 45 0 0,0 0 33 0 0,-2-3-113 0 0,0-1 1 0 0,-1 1-1 0 0,1-1 1 0 0,0 1 0 0 0,0 0-1 0 0,-1-1 1 0 0,1 1-1 0 0,-1 0 1 0 0,1-1-1 0 0,-1 1 1 0 0,0 0-1 0 0,0 0 1 0 0,1 0-59 0 0,0 9 440 0 0,1 0-105 0 0,3 2-39 0 0,4 4 16 0 0,-1-2-68 0 0,-5-6-49 0 0,1 2 66 0 0,-1-1-55 0 0,-1 0-13 0 0,2 5 25 0 0,0 4 60 0 0,0-5-30 0 0,7 7 210 0 0,-6 8-2 0 0,6 2 0 0 0,-11-29-434 0 0,8 26 437 0 0,0-10-102 0 0,-6-11-172 0 0,-1 0-42 0 0,0 2-12 0 0,-2 4 21 0 0,0-5-17 0 0,1 3 53 0 0,0-9-143 0 0,-1 0-1 0 0,1 0 1 0 0,0 0-1 0 0,1 0 0 0 0,-1 0 1 0 0,0 0-1 0 0,0 0 1 0 0,1-1-1 0 0,-1 1 1 0 0,1 0-1 0 0,0 1-44 0 0,4 5 145 0 0,0 2 55 0 0,-2 3 50 0 0,-3-8-196 0 0,0 0 73 0 0,0 16 495 0 0,0-13-407 0 0,0-5-142 0 0,0 0-59 0 0,0-1 153 0 0,0-2 1 0 0,0 0-18 0 0,0 0-66 0 0,0 0-4 0 0,0 0 8 0 0,-3-2-13 0 0,-7-11 12 0 0,9 11-81 0 0,1 1 0 0 0,-1 0 1 0 0,1-1-1 0 0,0 1 0 0 0,-1 0 1 0 0,1-1-1 0 0,0 1 0 0 0,0-1 1 0 0,0 1-1 0 0,0-1-6 0 0,-2-16 23 0 0,-3 7-6 0 0,4 8-13 0 0,-1 0 0 0 0,1 0 0 0 0,0 0 0 0 0,0 0 0 0 0,0-1 0 0 0,1 1 0 0 0,-1 0 1 0 0,1-1-1 0 0,-1-1-4 0 0,1 2 0 0 0,0-1 0 0 0,0 1 0 0 0,-1 0 0 0 0,0 0 0 0 0,1 0 0 0 0,-1-1 0 0 0,0 1 0 0 0,-1 0 0 0 0,1 0 0 0 0,-5-13 0 0 0,4 3 0 0 0,0-1 0 0 0,1 0 0 0 0,1 0 0 0 0,0 0 0 0 0,1-7 0 0 0,1-15 0 0 0,-2-4-2 0 0,0 2-47 0 0,0-2-67 0 0,0-2-87 0 0,0 34 158 0 0,1 0-1 0 0,1 0 0 0 0,0 0 1 0 0,0 0-1 0 0,3-8 46 0 0,-4 14-10 0 0,4-35-224 0 0,6 14 149 0 0,-5 11-9 0 0,0 7 66 0 0,-3 3 5 0 0,1-1-52 0 0,0 3 37 0 0,6 3 10 0 0,-9-3 17 0 0,3 2 2 0 0,21 12-78 0 0,-19-3 57 0 0,-6-10 27 0 0,1 0-1 0 0,-1 0 1 0 0,1 0 0 0 0,-1 0-1 0 0,1 0 1 0 0,0 0 0 0 0,-1 0-1 0 0,1 0 1 0 0,0 0 0 0 0,-1 0 0 0 0,1 0-1 0 0,0-1 1 0 0,0 1 0 0 0,0 0-1 0 0,0-1 1 0 0,0 1 3 0 0,3 1-6 0 0,-1 1-1 0 0,1-1 1 0 0,-1 0 0 0 0,0 1 0 0 0,1 0 0 0 0,-1 0-1 0 0,0 0 1 0 0,-1 0 0 0 0,1 0 0 0 0,-1 1-1 0 0,1-1 1 0 0,-1 1 0 0 0,0 0 0 0 0,0 0 0 0 0,0 0 6 0 0,0 12-14 0 0,1 0-32 0 0,2-8 33 0 0,-4-7 13 0 0,0 1 0 0 0,0-1 0 0 0,0 0 0 0 0,-1 1 0 0 0,1-1 0 0 0,0 1 0 0 0,-1 0 0 0 0,1-1 0 0 0,-1 1 0 0 0,0-1 0 0 0,1 1 0 0 0,-1 0 1 0 0,0-1-1 0 0,0 1 0 0 0,0 61 0 0 0,0-62 0 0 0,0-1 0 0 0,0 1 0 0 0,1-1 0 0 0,-1 1 0 0 0,0-1 0 0 0,0 1 0 0 0,0-1 0 0 0,0 1 0 0 0,0-1 0 0 0,-1 1 0 0 0,1-1 0 0 0,0 1 0 0 0,0-1 0 0 0,0 1 0 0 0,0-1 0 0 0,0 1 0 0 0,-1-1 0 0 0,1 1 0 0 0,0-1 0 0 0,0 0 0 0 0,-1 1 0 0 0,1-1 0 0 0,0 1 0 0 0,-1-1 0 0 0,1 0 0 0 0,-1 1 0 0 0,1-1 0 0 0,0 0 0 0 0,-1 0 0 0 0,1 1 0 0 0,-1-1 0 0 0,1 0 0 0 0,-7 5 0 0 0,2 5 0 0 0,-2-5-3 0 0,7-5 4 0 0,-1 0-1 0 0,1 0 1 0 0,-1 1-1 0 0,1-1 1 0 0,0 0-1 0 0,-1 1 1 0 0,1-1-1 0 0,-1 0 1 0 0,1 1-1 0 0,0-1 1 0 0,-1 0-1 0 0,1 1 1 0 0,0-1-1 0 0,0 1 1 0 0,-1-1-1 0 0,1 0 1 0 0,0 1-1 0 0,0-1 1 0 0,0 1-1 0 0,-1-1 1 0 0,1 1-1 0 0,0-1 0 0 0,0 1 1 0 0,0-1-1 0 0,0 1 1 0 0,0-1-1 0 0,0 1 1 0 0,0-1-1 0 0,0 1 1 0 0,0-1-1 0 0,0 1 1 0 0,1 0-1 0 0,-1-1 2 0 0,0 1 0 0 0,0-1 0 0 0,0 1 0 0 0,0-1 0 0 0,0 1 0 0 0,0-1 0 0 0,0 1 0 0 0,0-1 0 0 0,0 1 0 0 0,0-1 0 0 0,0 1 0 0 0,0-1 0 0 0,0 1-1 0 0,-1-1 1 0 0,1 1 0 0 0,0-1 0 0 0,0 0 0 0 0,0 1 0 0 0,-1-1 0 0 0,1 1 0 0 0,0-1 0 0 0,-1 1 0 0 0,1-1 0 0 0,0 0 0 0 0,-1 1 0 0 0,1-1 0 0 0,0 0 0 0 0,-1 1 0 0 0,1-1 0 0 0,-1 0 0 0 0,1 0 0 0 0,-1 1-2 0 0,-6 3 4 0 0,3 3-4 0 0,4-7 0 0 0,0 1 0 0 0,-1-1 0 0 0,1 0 0 0 0,0 1 0 0 0,0-1 0 0 0,-1 1 0 0 0,1-1 0 0 0,0 0 0 0 0,-1 1 0 0 0,1-1 0 0 0,-1 0 0 0 0,1 1 0 0 0,0-1 0 0 0,-1 0 0 0 0,1 0 0 0 0,-1 1 0 0 0,1-1 0 0 0,-1 0 0 0 0,1 0 0 0 0,-1 0 0 0 0,1 0 0 0 0,-1 1 0 0 0,1-1 0 0 0,-1 0 0 0 0,1 0 0 0 0,-1 0 0 0 0,1 0 0 0 0,-1 0 0 0 0,1 0 0 0 0,-1 0 0 0 0,1 0 0 0 0,-1-1 0 0 0,-2 2-7 0 0,-6-1 10 0 0,7 0-39 0 0,0-1-38 0 0,3 3-86 0 0,-1 1 66 0 0,0 0 42 0 0,-3 2-1 0 0,3-5 6 0 0,-4 2-58 0 0,1-1-37 0 0,1-1-55 0 0,0 0-101 0 0,1 0-116 0 0,0 0-104 0 0,1 0 73 0 0,0 0-39 0 0,-1 0-568 0 0,1 0-445 0 0,0 0-847 0 0</inkml:trace>
  <inkml:trace contextRef="#ctx0" brushRef="#br2" timeOffset="125689.09">7447 5633 6992 0 0,'0'0'157'0'0,"-3"0"23"0"0,3 0-172 0 0,0 0 0 0 0,-1 0 0 0 0,1 0 1 0 0,-1 0-1 0 0,1 0 0 0 0,-1 0 0 0 0,1 0 0 0 0,0 0 0 0 0,-1 0 0 0 0,1 0 0 0 0,-1 0 0 0 0,1 0 0 0 0,0 0 1 0 0,-1 1-1 0 0,1-1 0 0 0,-1 0 0 0 0,1 0 0 0 0,0 0 0 0 0,-1 1 0 0 0,1-1 0 0 0,0 0 0 0 0,-1 1 0 0 0,1-1 1 0 0,0 0-1 0 0,0 1 0 0 0,-1-1 0 0 0,1 0 0 0 0,0 1 0 0 0,0-1 0 0 0,0 0 0 0 0,-1 1-8 0 0,-3 6 106 0 0,-7-2-72 0 0,6 6-34 0 0,1-9 0 0 0,-3 4 0 0 0,7-4 5 0 0,-1 0 1 0 0,0 1-1 0 0,1-1 1 0 0,0 1-1 0 0,0-1 1 0 0,0 1-1 0 0,0 1-5 0 0,-3 6 195 0 0,1-6-142 0 0,-6 16 130 0 0,6-12-82 0 0,1 2 41 0 0,1-8-110 0 0,0 0 0 0 0,-1 0 0 0 0,1-1 0 0 0,0 1 0 0 0,-1 0 0 0 0,1 0 0 0 0,-1-1 0 0 0,1 1 1 0 0,-1 0-1 0 0,0-1 0 0 0,0 1 0 0 0,0-1 0 0 0,0 1-32 0 0,-4 8 231 0 0,2 4 82 0 0,2 2 91 0 0,1-12-287 0 0,-1 0-1 0 0,1 1 1 0 0,0-1 0 0 0,0 0 0 0 0,0 1-1 0 0,1-1 1 0 0,0 0 0 0 0,0 1 0 0 0,1 3-117 0 0,0-5 70 0 0,0 0 38 0 0,14 13 539 0 0,-12-12-508 0 0,-3-2-117 0 0,0-1-35 0 0,4 3 214 0 0,-2-1-80 0 0,-1 0-50 0 0,1-1-41 0 0,-2 0 0 0 0,1-1 24 0 0,1 2 120 0 0,-1-2-64 0 0,1 0-41 0 0,1-1-40 0 0,0 0-8 0 0,-2 1 30 0 0,11 9 151 0 0,-13-10-199 0 0,0 0 1 0 0,1 0-1 0 0,-1 1 1 0 0,0-1-1 0 0,0 0 1 0 0,0 0-1 0 0,0 0 1 0 0,0 0-1 0 0,0 0 1 0 0,0 0-1 0 0,0 0 1 0 0,0 0-1 0 0,0 0 1 0 0,0 1-1 0 0,0-1 1 0 0,1 0-1 0 0,-1 0 1 0 0,0 0-1 0 0,0 0 1 0 0,0 0-1 0 0,0 0 1 0 0,0 0-1 0 0,0 0 1 0 0,0 0-1 0 0,1 0 1 0 0,-1 0-1 0 0,0 0 1 0 0,0 0-1 0 0,0 0 1 0 0,0 0-1 0 0,0 0 1 0 0,0 0-1 0 0,1 0 1 0 0,-1 0-1 0 0,0 0 1 0 0,0 0-1 0 0,0 0 1 0 0,0 0-1 0 0,0 0 1 0 0,0 0-1 0 0,0 0 1 0 0,1 0-1 0 0,-1 0 1 0 0,0-1-1 0 0,0 1 1 0 0,0 0 0 0 0,0 0-1 0 0,0 0 1 0 0,0 0-1 0 0,0 0 1 0 0,0 0-1 0 0,0 0 1 0 0,0 0-1 0 0,0 0 1 0 0,1-1-1 0 0,-1 1 1 0 0,0 0-4 0 0,14-9 205 0 0,-11 8-144 0 0,1 0 0 0 0,-1 0 0 0 0,1 1 0 0 0,-1-1 0 0 0,1 1 0 0 0,-1 0 0 0 0,1 0-61 0 0,1-3 216 0 0,16-17 188 0 0,-18 16-359 0 0,-1 2-46 0 0,2-3 120 0 0,-4-1-70 0 0,2 1-16 0 0,4 1 12 0 0,-5 4-44 0 0,-1-1 1 0 0,0 1-1 0 0,1 0 0 0 0,-1 0 0 0 0,1-1 1 0 0,-1 1-1 0 0,0 0 0 0 0,1-1 0 0 0,-1 1 1 0 0,0 0-1 0 0,1-1 0 0 0,-1 1 0 0 0,0-1 1 0 0,1 1-1 0 0,-1 0 0 0 0,0-1 0 0 0,0 1 1 0 0,0-1-1 0 0,1 1 0 0 0,-1-1 0 0 0,0 1 1 0 0,0-1-1 0 0,0 1 0 0 0,0-1 0 0 0,0 1 1 0 0,0-1-1 0 0,0 1 0 0 0,0-1 0 0 0,0 1 1 0 0,0-1-1 0 0,0 1 0 0 0,0-1-1 0 0,2-15 71 0 0,3 9-38 0 0,-4 7-32 0 0,-1-1 1 0 0,1 0-1 0 0,0 1 1 0 0,-1-1 0 0 0,1 0-1 0 0,-1 0 1 0 0,1 0-1 0 0,-1 0 1 0 0,1 1-1 0 0,-1-1 1 0 0,0 0-1 0 0,0 0 1 0 0,1 0-1 0 0,-1 0 1 0 0,0 0 0 0 0,0 0-1 0 0,0 0 1 0 0,0 0-1 0 0,0 0 1 0 0,0 0-1 0 0,0 0 1 0 0,0 0-1 0 0,0 0 1 0 0,0 0-1 0 0,-1 0 1 0 0,1 0 0 0 0,0 1-2 0 0,-11-14 12 0 0,8 8 18 0 0,3-4-62 0 0,1 8 16 0 0,-1 0 5 0 0,0 1-1 0 0,-1-1 0 0 0,1 0 0 0 0,0 1 1 0 0,-1-1-1 0 0,1 0 0 0 0,-1 1 1 0 0,1-1-1 0 0,-1 1 0 0 0,0-1 0 0 0,0 1 1 0 0,1-1-1 0 0,-1 1 0 0 0,0 0 1 0 0,0-1-1 0 0,0 1 0 0 0,-1 0 1 0 0,1-1 11 0 0,-2-1-181 0 0,2-1 61 0 0,1-5-88 0 0,1 7 78 0 0,-4-14-457 0 0,-10 0-19 0 0</inkml:trace>
  <inkml:trace contextRef="#ctx0" brushRef="#br2" timeOffset="126058.05">7999 5570 5840 0 0,'0'0'132'0'0,"-2"0"17"0"0,-10 0-3 0 0,2 0-49 0 0,-45 0 55 0 0,48-1-19 0 0,0 1 45 0 0,5 0-125 0 0,0 0 0 0 0,1 0 1 0 0,-1 0-1 0 0,1 1 0 0 0,-1-1 1 0 0,0 0-1 0 0,1 1 0 0 0,-1-1 0 0 0,0 1-53 0 0,-6 4 221 0 0,-2 1 93 0 0,-4-4 63 0 0,0-2 84 0 0,-2 0-62 0 0,0 0-52 0 0,-1 0-43 0 0,17 0-289 0 0,-1 0 0 0 0,1 0 1 0 0,-1 0-1 0 0,1 0 0 0 0,-1 0 0 0 0,1 0 1 0 0,-1 0-1 0 0,0 0 0 0 0,1 0 0 0 0,-1 0 0 0 0,1 1 1 0 0,-1-1-1 0 0,1 0 0 0 0,0 0 0 0 0,-1 0 0 0 0,1 0 1 0 0,-1 1-1 0 0,1-1 0 0 0,-1 0 0 0 0,1 1 0 0 0,-1-1 1 0 0,1 0-1 0 0,0 1 0 0 0,-1-1 0 0 0,1 0 1 0 0,0 1-1 0 0,-1-1 0 0 0,1 1 0 0 0,0-1-15 0 0,-8 8 310 0 0,6-8-257 0 0,-1 1 1 0 0,1-1 0 0 0,-1 1 0 0 0,1-1-1 0 0,-1 0 1 0 0,1 0 0 0 0,-2 0-54 0 0,4 0 14 0 0,-1 0-1 0 0,1 0 1 0 0,0 0 0 0 0,-1 0 0 0 0,1 0 0 0 0,0 0 0 0 0,-1 0-1 0 0,1 0 1 0 0,0 0 0 0 0,-1 0 0 0 0,1 0 0 0 0,0 0 0 0 0,0 0 0 0 0,-1 0-1 0 0,1 1 1 0 0,0-1 0 0 0,-1 0 0 0 0,1 0 0 0 0,0 0 0 0 0,0 0-1 0 0,-1 1 1 0 0,1-1 0 0 0,0 0 0 0 0,0 0 0 0 0,-1 1 0 0 0,1-1-14 0 0,-5 5 159 0 0,-10 10 368 0 0,11-11-428 0 0,2-2-76 0 0,-1 1 169 0 0,2 1-93 0 0,1 0-62 0 0,1 1-42 0 0,-1-2 44 0 0,0 10 45 0 0,0-11-10 0 0,0 1-14 0 0,0-1-56 0 0,1-1-1 0 0,-1 1 1 0 0,0 0 0 0 0,1-1 0 0 0,0 1 0 0 0,-1 0 0 0 0,1-1 0 0 0,0 1 0 0 0,-1-1 0 0 0,1 1 0 0 0,1 0-4 0 0,3 7 22 0 0,1 4-1 0 0,4-8 22 0 0,-3 6-32 0 0,-7-10-10 0 0,0 1-1 0 0,1-1 1 0 0,-1 0 0 0 0,1 0 0 0 0,-1 0-1 0 0,1 0 1 0 0,0-1 0 0 0,-1 1 0 0 0,1 0-1 0 0,0 0 1 0 0,0 0 0 0 0,0 0-1 0 0,-1-1 1 0 0,1 1 0 0 0,0 0 0 0 0,1 0-1 0 0,8 3 34 0 0,-8-3-27 0 0,1 0 0 0 0,-1 0 1 0 0,0 1-1 0 0,0-1 0 0 0,0 0 1 0 0,0 1-1 0 0,0-1 0 0 0,0 1 1 0 0,0 0-8 0 0,0 0 25 0 0,0-1 0 0 0,-1 1 1 0 0,1-1-1 0 0,0 0 0 0 0,0 1 1 0 0,0-1-1 0 0,1 0 0 0 0,-1 0 1 0 0,0 0-1 0 0,0-1 0 0 0,1 1 1 0 0,-1 0-1 0 0,0-1 0 0 0,0 0 1 0 0,1 1-1 0 0,-1-1 0 0 0,1 0 1 0 0,0 0-26 0 0,-3 0 9 0 0,1 0 1 0 0,-1 0 0 0 0,0-1 0 0 0,1 1 0 0 0,-1 0 0 0 0,0 0 0 0 0,1 0-1 0 0,-1 1 1 0 0,0-1 0 0 0,1 0 0 0 0,-1 0 0 0 0,0 0 0 0 0,1 0-1 0 0,-1 0 1 0 0,0 0 0 0 0,1 0 0 0 0,-1 0 0 0 0,0 1 0 0 0,0-1 0 0 0,1 0-1 0 0,-1 0 1 0 0,0 0 0 0 0,0 1 0 0 0,1-1 0 0 0,-1 0 0 0 0,0 0-10 0 0,9 7 168 0 0,2 0-43 0 0,2 0-45 0 0,-1-1-48 0 0,-12-6-32 0 0,6 0 8 0 0,1 1 5 0 0,-2 3 57 0 0,6 6-42 0 0,-9-7 30 0 0,-4-3-3 0 0,1 0-54 0 0,0 0 1 0 0,1 0-1 0 0,-1 0 1 0 0,0 0-1 0 0,1 0 0 0 0,-1 0 1 0 0,0 0-1 0 0,1 1 1 0 0,-1-1-1 0 0,0 0 1 0 0,1 0-1 0 0,-1 1 0 0 0,0-1 1 0 0,1 0-1 0 0,-1 1-1 0 0,-4 9 43 0 0,-8-5-32 0 0,-3 9-11 0 0,13-12-149 0 0,0 1 49 0 0,0-1 42 0 0,0 0 34 0 0,-6 1 72 0 0,-4 0 125 0 0,6-2-125 0 0,0 0-77 0 0,2-1-54 0 0,0 0-63 0 0,1 0-33 0 0,0-1-59 0 0,0 1-66 0 0,0 0-72 0 0,-1 0-207 0 0,2 0 240 0 0,0 0-35 0 0,1 0-38 0 0,-1-1-40 0 0,1 1-40 0 0,-1 0-43 0 0,-3 0-1082 0 0,-3 0-914 0 0</inkml:trace>
  <inkml:trace contextRef="#ctx0" brushRef="#br2" timeOffset="126342.59">8299 5349 9040 0 0,'0'0'200'0'0,"0"0"33"0"0,0 0 15 0 0,-3 2-36 0 0,-5 12-183 0 0,5-3 28 0 0,1 5 96 0 0,2-8-31 0 0,0 1 39 0 0,0-6-96 0 0,0 19 344 0 0,0 0-55 0 0,0 44 564 0 0,0-48-575 0 0,0 19 305 0 0,0-25-387 0 0,0 0 75 0 0,1-3-198 0 0,0-2-39 0 0,1 0-17 0 0,2 1-8 0 0,2 8 56 0 0,-5-7-48 0 0,0 1 36 0 0,-1-6-64 0 0,0 5-18 0 0,0-5 24 0 0,0 3 64 0 0,0 3 99 0 0,0-7-179 0 0,0 0 0 0 0,1 0 0 0 0,-1 0 0 0 0,1 0-1 0 0,0 0 1 0 0,0-1 0 0 0,0 2-44 0 0,7 14 276 0 0,-5-8-110 0 0,-3-4-86 0 0,0-6-80 0 0,0 32 66 0 0,0-26-36 0 0,1 12 61 0 0,3-13-28 0 0,4-3 37 0 0,-19-2-104 0 0,9 0-74 0 0,2 0 15 0 0,0 0-76 0 0,0 0-85 0 0,0 0 64 0 0,0 0-38 0 0,0 0-41 0 0,0 0-38 0 0,0 0-381 0 0,0 0 88 0 0,0 0-52 0 0,0 0-737 0 0,0 0-580 0 0,0 0-1103 0 0</inkml:trace>
  <inkml:trace contextRef="#ctx0" brushRef="#br2" timeOffset="126642.37">8094 5633 6648 0 0,'0'0'149'0'0,"0"0"23"0"0,0 0 12 0 0,2-3-25 0 0,12-7-127 0 0,-1 4-14 0 0,-11 3 10 0 0,4-4 35 0 0,17 2 36 0 0,-9-2-36 0 0,-13 6-54 0 0,0 0-1 0 0,1 1 1 0 0,-1-1 0 0 0,0 0-1 0 0,1 1 1 0 0,-1-1 0 0 0,1 1-1 0 0,0-1 1 0 0,-1 1 0 0 0,1 0-1 0 0,-1 0 1 0 0,1-1 0 0 0,-1 1-9 0 0,8 0 4 0 0,-1-1 0 0 0,0 0 0 0 0,0-1 0 0 0,0 1 0 0 0,1-2-4 0 0,-2 1-1 0 0,0 0 0 0 0,0 1 0 0 0,0 0 0 0 0,8 0 1 0 0,-13 1 0 0 0,1 0 0 0 0,-1 0 1 0 0,1-1-1 0 0,0 1 0 0 0,-1 0 0 0 0,1-1 1 0 0,-1 0-1 0 0,1 1 0 0 0,-1-1 1 0 0,1 0-1 0 0,-1 0 0 0 0,2-1 0 0 0,-2 0-1 0 0,0 1-1 0 0,1 0 1 0 0,-1 0 0 0 0,1 0-1 0 0,-1 1 1 0 0,1-1-1 0 0,-1 1 1 0 0,1-1 0 0 0,0 1-1 0 0,-1 0 1 0 0,1 0-1 0 0,1 0 2 0 0,25 0-66 0 0</inkml:trace>
  <inkml:trace contextRef="#ctx0" brushRef="#br2" timeOffset="126942.74">8693 5554 6768 0 0,'0'0'149'0'0,"0"0"23"0"0,0 0 12 0 0,-2 2-25 0 0,-11 9-127 0 0,0-5 20 0 0,1 0 109 0 0,5-2 15 0 0,-6 1 235 0 0,8 6 6 0 0,-9-6-5 0 0,10-3-293 0 0,0 2 37 0 0,-22 21 713 0 0,20-18-683 0 0,2 0-100 0 0,-12 25 699 0 0,8-17-407 0 0,0 1-40 0 0,8-15-302 0 0,-1 1-1 0 0,0 0 0 0 0,1 0 1 0 0,0 0-1 0 0,-1 0 0 0 0,1 0 0 0 0,0-1 1 0 0,0 1-1 0 0,0 0 0 0 0,0 0 1 0 0,1 1-36 0 0,-1-1 30 0 0,0 0 1 0 0,0 0 0 0 0,0 0-1 0 0,0 0 1 0 0,0 0-1 0 0,0 0 1 0 0,-1 0 0 0 0,1-1-1 0 0,0 1 1 0 0,-1 0 0 0 0,0 1-31 0 0,0 0 30 0 0,-5 11 177 0 0,6-14-196 0 0,1 1 0 0 0,-1 0 1 0 0,0 0-1 0 0,0-1 0 0 0,0 1 0 0 0,0 0 0 0 0,1-1 0 0 0,-1 1 1 0 0,0 0-1 0 0,1-1 0 0 0,-1 1 0 0 0,1-1 0 0 0,-1 1 1 0 0,1 0-1 0 0,-1-1 0 0 0,1 1 0 0 0,-1-1 0 0 0,1 1-11 0 0,2 2 146 0 0,-2-1-51 0 0,0 1-30 0 0,-2 0-30 0 0,1 0-11 0 0,1-1 29 0 0,0-2-40 0 0,-1 0 0 0 0,1 1 0 0 0,0-1-1 0 0,-1 0 1 0 0,1 1 0 0 0,0-1 0 0 0,-1 0 0 0 0,1 0 0 0 0,0 0 0 0 0,-1 0 0 0 0,1 0 0 0 0,0 0 0 0 0,-1 0 0 0 0,1 0 0 0 0,0 0-13 0 0,-1 0 3 0 0,0 0-1 0 0,0 0 1 0 0,0 0-1 0 0,0 0 1 0 0,0 0-1 0 0,0 0 0 0 0,0 0 1 0 0,0 0-1 0 0,1 0 1 0 0,-1 0-1 0 0,0 0 1 0 0,0 0-1 0 0,0 0 1 0 0,0 0-1 0 0,0 0 1 0 0,0 0-1 0 0,0 0 0 0 0,0 0 1 0 0,0 0-1 0 0,0 0 1 0 0,1 0-1 0 0,-1 0 1 0 0,0 0-1 0 0,0 0 1 0 0,0 0-1 0 0,0 0 1 0 0,0 1-1 0 0,0-1 0 0 0,0 0 1 0 0,0 0-1 0 0,0 0 1 0 0,0 0-1 0 0,0 0 1 0 0,0 0-1 0 0,0 0 1 0 0,0 0-1 0 0,0 0 1 0 0,0 0-1 0 0,0 0 0 0 0,1 0 1 0 0,-1 1-1 0 0,0-1 1 0 0,0 0-1 0 0,0 0 1 0 0,0 0-1 0 0,0 0 1 0 0,0 0-1 0 0,0 0 1 0 0,0 0-1 0 0,0 0 0 0 0,0 0 1 0 0,0 0-1 0 0,0 1 1 0 0,-1-1-1 0 0,1 0 1 0 0,0 0-1 0 0,0 0-2 0 0,0 0 6 0 0,0 1-1 0 0,0-1 1 0 0,0 1-1 0 0,0-1 1 0 0,0 1 0 0 0,0-1-1 0 0,0 1 1 0 0,0-1-1 0 0,1 1 1 0 0,-1-1-1 0 0,0 1 1 0 0,0-1-1 0 0,0 1 1 0 0,0-1 0 0 0,1 1-1 0 0,-1-1 1 0 0,0 0-1 0 0,1 1 1 0 0,-1-1-1 0 0,0 1 1 0 0,1-1-1 0 0,-1 0 1 0 0,0 1 0 0 0,1-1-1 0 0,-1 0 1 0 0,0 0-1 0 0,1 1 1 0 0,-1-1-1 0 0,1 0 1 0 0,-1 0-1 0 0,1 1 1 0 0,-1-1 0 0 0,1 0-1 0 0,-1 0 1 0 0,1 0-1 0 0,-1 0 1 0 0,1 0-1 0 0,-1 0 1 0 0,1 0-1 0 0,-1 0 1 0 0,1 0 0 0 0,0 0-6 0 0,1 0 112 0 0,1 0 0 0 0,-2 0-108 0 0,4 0 57 0 0,11-1 157 0 0,-12-1-184 0 0,1-8-1 0 0,6 5 26 0 0,-6-6-31 0 0,20-3 45 0 0,-21 12-66 0 0,6-2 31 0 0,-9 3-35 0 0,0 1 0 0 0,1 0-1 0 0,-1-1 1 0 0,0 1 0 0 0,0-1-1 0 0,0 0 1 0 0,0 1 0 0 0,1-1 0 0 0,-1 0-1 0 0,0 0 1 0 0,0 0 0 0 0,-1 0 0 0 0,1 1-1 0 0,0-1 1 0 0,0-1 0 0 0,0 1-1 0 0,-1 0 1 0 0,1-1-3 0 0,2-12 46 0 0,-4 14-45 0 0,1-1-1 0 0,0 1 0 0 0,0-1 1 0 0,0 1-1 0 0,0-1 1 0 0,0 1-1 0 0,0-1 1 0 0,0 1-1 0 0,0-1 0 0 0,0 1 1 0 0,0-1-1 0 0,0 1 1 0 0,1-1-1 0 0,-1 1 0 0 0,0-1 1 0 0,0 1-1 0 0,0-1 1 0 0,1 1-1 0 0,-1 0 1 0 0,0-1-1 0 0,0 1 0 0 0,1-1 1 0 0,-1 1-1 0 0,0 0 1 0 0,1-1-1 0 0,-1 1 0 0 0,1 0 1 0 0,-1-1-1 0 0,0 1 1 0 0,1 0-1 0 0,-1 0 1 0 0,1-1-1 0 0,6-3 0 0 0,-2-9 0 0 0,8-16-1 0 0,-12 20 3 0 0,-2-3 50 0 0,1-17-41 0 0,0 16-27 0 0,0 11-18 0 0,3 4-7 0 0,7 11-18 0 0,6 18 49 0 0,-13-15 10 0 0,-1 0 0 0 0,9 0 0 0 0,-9-1 0 0 0,-2-14 0 0 0,0 0 0 0 0,0 0 0 0 0,0 0 0 0 0,0 0 0 0 0,0 0 0 0 0,0-1 0 0 0,1 1 0 0 0,-1 0 0 0 0,0 0 0 0 0,0 0 0 0 0,1 0 0 0 0,-1-1 0 0 0,0 1 0 0 0,1 1 0 0 0,10 3-12 0 0,-11-5 7 0 0,0 1 1 0 0,1 0 0 0 0,-1-1 0 0 0,0 1 0 0 0,0-1 0 0 0,1 1 0 0 0,-1 0 0 0 0,0-1 0 0 0,0 1 0 0 0,0 0 0 0 0,0 0-1 0 0,0-1 1 0 0,0 1 0 0 0,0 0 0 0 0,0-1 4 0 0,1 3-62 0 0,1 0-26 0 0,3 2-107 0 0,0 0-64 0 0,-2-2-322 0 0,-3-3-24 0 0</inkml:trace>
  <inkml:trace contextRef="#ctx0" brushRef="#br2" timeOffset="127443.8">9135 5601 6688 0 0,'0'0'197'0'0,"0"-2"-16"0"0,0-5-125 0 0,0 3 22 0 0,0 2 78 0 0,0 1 180 0 0,-3-1 302 0 0,-7-9 24 0 0,7 9-276 0 0,3 2-164 0 0,0 0-48 0 0,0 0 25 0 0,0 0 74 0 0,0 0-17 0 0,-2 0 16 0 0,-9 0 95 0 0,11 0-360 0 0,0 0 0 0 0,0 0 1 0 0,0 0-1 0 0,0-1 0 0 0,0 1 0 0 0,0 0 1 0 0,0 0-1 0 0,-1 0 0 0 0,1 0 0 0 0,0 0 1 0 0,0 0-1 0 0,0 0 0 0 0,0 0 0 0 0,0 0 0 0 0,0 0 1 0 0,0 0-1 0 0,0 0 0 0 0,0 1 0 0 0,0-1 1 0 0,-1 0-1 0 0,1 0 0 0 0,0 0 0 0 0,0 0 0 0 0,0 0 1 0 0,0 0-1 0 0,0 0 0 0 0,0 0 0 0 0,0 0 1 0 0,0 0-1 0 0,0 0 0 0 0,0 0 0 0 0,0 0 1 0 0,0 0-1 0 0,0 0 0 0 0,0 0 0 0 0,-1 0 0 0 0,1 1 1 0 0,0-1-1 0 0,0 0 0 0 0,0 0 0 0 0,0 0 1 0 0,0 0-1 0 0,0 0 0 0 0,0 0 0 0 0,0 0 0 0 0,0 0 1 0 0,0 0-1 0 0,0 0 0 0 0,0 1 0 0 0,0-1 1 0 0,0 0-1 0 0,0 0 0 0 0,0 0 0 0 0,0 0 1 0 0,0 0-1 0 0,0 0 0 0 0,1 0-7 0 0,-1 1 18 0 0,0-1 0 0 0,0 1-1 0 0,0-1 1 0 0,0 0 0 0 0,0 1 0 0 0,0-1-1 0 0,0 1 1 0 0,0-1 0 0 0,-1 0 0 0 0,1 1-1 0 0,0-1 1 0 0,0 1 0 0 0,0-1 0 0 0,0 0-1 0 0,-1 1 1 0 0,1-1 0 0 0,0 1 0 0 0,0-1-1 0 0,0 0 1 0 0,-1 1 0 0 0,1-1 0 0 0,0 0-1 0 0,-1 0 1 0 0,1 1 0 0 0,0-1 0 0 0,-1 0-1 0 0,1 0 1 0 0,0 1 0 0 0,-1-1 0 0 0,1 0-1 0 0,-1 0-16 0 0,-6 5 259 0 0,5 0-125 0 0,-1 1-34 0 0,-7-1 67 0 0,-4 20 104 0 0,12-21-219 0 0,-3 7 105 0 0,-6 7 159 0 0,11-18-308 0 0,0 0 1 0 0,-1 0 0 0 0,1 1 0 0 0,0-1 0 0 0,0 0 0 0 0,-1 0 0 0 0,1 1-1 0 0,0-1 1 0 0,0 0 0 0 0,0 0 0 0 0,0 1 0 0 0,0-1 0 0 0,-1 0-1 0 0,1 1 1 0 0,0-1 0 0 0,0 0 0 0 0,0 1 0 0 0,0-1 0 0 0,0 0-1 0 0,0 1 1 0 0,0-1 0 0 0,0 0 0 0 0,0 1 0 0 0,0-1 0 0 0,0 0 0 0 0,0 1-10 0 0,1 1 34 0 0,-1 1 0 0 0,-1-1 0 0 0,1 1 0 0 0,0-1 0 0 0,-1 1 0 0 0,1-1 0 0 0,-1 2-34 0 0,-7 3 141 0 0,8-6-136 0 0,0-1 0 0 0,-1 0 1 0 0,1 1-1 0 0,-1-1 1 0 0,1 0-1 0 0,0 1 1 0 0,-1-1-1 0 0,1 0 0 0 0,0 1 1 0 0,-1-1-1 0 0,1 1 1 0 0,0-1-1 0 0,0 0 0 0 0,-1 1 1 0 0,1-1-1 0 0,0 1 1 0 0,0-1-1 0 0,0 1 0 0 0,0-1 1 0 0,-1 1-1 0 0,1-1 1 0 0,0 1-1 0 0,0-1 1 0 0,0 1-1 0 0,0-1 0 0 0,0 1 1 0 0,0-1-1 0 0,1 1 1 0 0,-1 0-6 0 0,0 20 175 0 0,0-16-83 0 0,0 0 57 0 0,2-2-77 0 0,9 7 25 0 0,-9-7 67 0 0,-1 0-62 0 0,0 1-33 0 0,-3 2 10 0 0,2-6-45 0 0,0 0-30 0 0,0 0 1 0 0,0 0-1 0 0,0 0 1 0 0,0 0-1 0 0,0 1 1 0 0,0-1-1 0 0,0 0 1 0 0,0 0-1 0 0,0 0 1 0 0,0 0-1 0 0,0 0 0 0 0,0 0 1 0 0,0 0-1 0 0,0 0 1 0 0,0 0-1 0 0,0 0 1 0 0,0 1-1 0 0,0-1 1 0 0,0 0-1 0 0,0 0 1 0 0,0 0-1 0 0,0 0 1 0 0,0 0-1 0 0,1 0 1 0 0,-1 0-1 0 0,0 0 0 0 0,0 0 1 0 0,0 0-1 0 0,0 0 1 0 0,0 0-1 0 0,0 1 1 0 0,0-1-1 0 0,0 0 1 0 0,0 0-1 0 0,0 0 1 0 0,0 0-1 0 0,0 0 1 0 0,0 0-1 0 0,0 0 1 0 0,1 0-1 0 0,-1 0 1 0 0,0 0-1 0 0,0 0 0 0 0,0 0 1 0 0,0 0-1 0 0,0 0 1 0 0,0 0-1 0 0,0 0 1 0 0,0 0-1 0 0,0 0 1 0 0,0 0-1 0 0,1 0 1 0 0,-1 0-1 0 0,0 0 1 0 0,0 0-1 0 0,0 0 1 0 0,0 0-5 0 0,13 0 213 0 0,-7 0-180 0 0,1-3-23 0 0,-1-7 6 0 0,7 4 60 0 0,0-4-2 0 0,-9 4 1 0 0,-4 1-46 0 0,1 0-14 0 0,10 0-4 0 0,-6-6-11 0 0,-1 10 0 0 0,-1-1 0 0 0,6-13 0 0 0,-3 7 0 0 0,-1-1 0 0 0,-3-21 0 0 0,-2 29 0 0 0,0 0 0 0 0,0 0 0 0 0,0 0 0 0 0,0 0 0 0 0,0 0 0 0 0,0 1 0 0 0,0-1 0 0 0,0 0 0 0 0,0 0 0 0 0,1 0 0 0 0,-1 0 0 0 0,0 1 0 0 0,1-1 0 0 0,-1-1 0 0 0,1 2 0 0 0,-1 0 0 0 0,0 0 0 0 0,0 0 0 0 0,0-1 0 0 0,0 1 0 0 0,0 0 0 0 0,0 0 0 0 0,0 0 0 0 0,1-1 0 0 0,-1 1 0 0 0,0 0 0 0 0,0 0 0 0 0,0 0 0 0 0,1 0 0 0 0,-1 0 0 0 0,0-1 0 0 0,0 1 0 0 0,0 0 0 0 0,1 0 0 0 0,-1 0 0 0 0,0 0 0 0 0,0 0 0 0 0,0 0 0 0 0,1 0 0 0 0,-1 0 0 0 0,0 0 0 0 0,0 0 0 0 0,1 0 0 0 0,-1 0 0 0 0,0 0 0 0 0,0 0 0 0 0,0 0 0 0 0,1 0 0 0 0,-1 0 0 0 0,0 0 0 0 0,0 0 0 0 0,1 0 0 0 0,-1 0 0 0 0,0 0 0 0 0,0 0 0 0 0,0 1 0 0 0,1-1 0 0 0,-1 0 0 0 0,0 0 0 0 0,0 0 0 0 0,0 0 0 0 0,0 0 0 0 0,1 1 0 0 0,-1-1 0 0 0,0 0 0 0 0,0 0 0 0 0,0 1 0 0 0,3 13 0 0 0,0-1 0 0 0,1-11-1 0 0,3 4-17 0 0,-2 17-69 0 0,1-10 34 0 0,-5-11 47 0 0,0-1 0 0 0,0 1 0 0 0,0-1-1 0 0,-1 0 1 0 0,1 1 0 0 0,-1-1 0 0 0,1 1 0 0 0,-1-1 0 0 0,1 1 0 0 0,-1 0 0 0 0,0-1 0 0 0,0 1 0 0 0,0-1 6 0 0,0 14-9 0 0,0-8 8 0 0,-1 0 1 0 0,2 0 0 0 0,-1 1 0 0 0,1-1 0 0 0,1 3 0 0 0,24 42 0 0 0,-25-49-2 0 0,-1 0 0 0 0,1 0 1 0 0,-1 0-1 0 0,0 0 0 0 0,0 0 1 0 0,0 0-1 0 0,0 0 2 0 0,-1 2-7 0 0,1-1-1 0 0,0 1 1 0 0,0-1-1 0 0,1 1 1 0 0,0-1-1 0 0,-1 1 1 0 0,2 3 7 0 0,3 2 0 0 0,-4-7 0 0 0,1 0 0 0 0,-1 0 0 0 0,0 0 0 0 0,0 0 0 0 0,0 0 0 0 0,-1 0 0 0 0,1 1 0 0 0,-1-1 0 0 0,0 0 0 0 0,1 3 0 0 0,-1 4 0 0 0,1-7 0 0 0,-1 1 0 0 0,0-1 0 0 0,0 1 0 0 0,0 0 0 0 0,-1-1 0 0 0,1 1 0 0 0,-1 0 0 0 0,0-1 0 0 0,0 2 0 0 0,-4 6 1 0 0,-1 7 16 0 0,4 1 31 0 0,2-11-36 0 0,1 14 30 0 0,-5-8 84 0 0,-6 5 34 0 0,6-8-95 0 0,-5 15 117 0 0,8-24-164 0 0,0 0 0 0 0,-1-1 0 0 0,1 1 0 0 0,0 0 1 0 0,-1-1-1 0 0,1 1 0 0 0,-1-1 0 0 0,1 1 0 0 0,-1-1 0 0 0,0 0 1 0 0,1 0-1 0 0,-1 0 0 0 0,-1 1-18 0 0,-2 0 48 0 0,5-2-35 0 0,-1 0-1 0 0,1 1 0 0 0,-1-1 0 0 0,0 0 1 0 0,1 1-1 0 0,-1-1 0 0 0,0 0 0 0 0,1 1 0 0 0,-1-1 1 0 0,1 1-1 0 0,-1-1 0 0 0,1 1 0 0 0,-1-1 0 0 0,1 1 1 0 0,0-1-1 0 0,-1 1 0 0 0,1-1 0 0 0,0 1 1 0 0,-1 0-1 0 0,1-1 0 0 0,0 1 0 0 0,-1 0-12 0 0,-1 4 49 0 0,1-3-30 0 0,-6 7 92 0 0,-4-3-65 0 0,-15 6-38 0 0,24-11-8 0 0,0-1 0 0 0,0 1-1 0 0,-1-1 1 0 0,1 1 0 0 0,0-1-1 0 0,-1 0 1 0 0,1 0 0 0 0,-1 0-1 0 0,-1 0 1 0 0,0-1-7 0 0,-1-1-47 0 0,2-1 63 0 0,-3-3-74 0 0,-1-2-84 0 0,-3-1-159 0 0,7 6-8 0 0,2 0 102 0 0,0-4-220 0 0,1 5 292 0 0,0 1-45 0 0,0 0-60 0 0,0-1-75 0 0,-1 1-50 0 0,0-1-52 0 0,0 0-49 0 0,-1 1-41 0 0,1-1-149 0 0,-1 0-42 0 0,0 0-180 0 0,-2-2-487 0 0</inkml:trace>
  <inkml:trace contextRef="#ctx0" brushRef="#br2" timeOffset="127775.55">9498 5791 9728 0 0,'0'0'222'0'0,"3"-3"30"0"0,14-8 90 0 0,-6 6-188 0 0,-4 1-118 0 0,2-5-26 0 0,-2 3 14 0 0,1 0 44 0 0,2 1 58 0 0,6-2 119 0 0,8-5 171 0 0,-10 1-215 0 0,-1-3 141 0 0,-10 12-174 0 0,0 1-63 0 0,0 0-41 0 0,1 1-40 0 0,-1 0-8 0 0,0-1 31 0 0,0-1-34 0 0,0-1 39 0 0,17-15 353 0 0,-17 15-363 0 0,-1-1 108 0 0,0 0-78 0 0,-4-4-11 0 0,2 8-38 0 0,0-2 126 0 0,3 2-10 0 0,-3 0-133 0 0,1 0 1 0 0,-1 0-1 0 0,1 0 0 0 0,-1 0 1 0 0,1 0-1 0 0,-1 0 1 0 0,1 0-1 0 0,-1-1 1 0 0,1 1-1 0 0,-1 0 1 0 0,1 0-1 0 0,-1 0 1 0 0,1 0-1 0 0,-1-1 1 0 0,1 1-1 0 0,-1 0 1 0 0,0 0-1 0 0,1-1 1 0 0,-1 1-1 0 0,1 0 1 0 0,-1-1-1 0 0,0 1 1 0 0,1 0-1 0 0,-1-1 0 0 0,0 1 1 0 0,0-1-1 0 0,1 1 1 0 0,-1 0-1 0 0,0-1 1 0 0,0 1-1 0 0,1-1 1 0 0,-1 1-1 0 0,0-1 1 0 0,0 1-1 0 0,0-1 1 0 0,0 1-1 0 0,0-1 1 0 0,0 1-1 0 0,0-1 1 0 0,0 1-1 0 0,0-1 1 0 0,0 0-7 0 0,0-1 128 0 0,0 2-35 0 0,-3 1-1 0 0,-3-1-68 0 0,0-1 8 0 0,3 1 27 0 0,-11 2-37 0 0,14-1-19 0 0,-1 0-1 0 0,0-1 1 0 0,0 1-1 0 0,0 0 1 0 0,0 0-1 0 0,0-1 1 0 0,1 1-1 0 0,-1 0 1 0 0,0 0-1 0 0,1 0 1 0 0,-1 0-1 0 0,0 0 1 0 0,1 0-1 0 0,-1 0 1 0 0,1 0-1 0 0,0 1-2 0 0,-7 9 14 0 0,-3-6-14 0 0,-6 24 10 0 0,0 2 60 0 0,15-29-63 0 0,1-1 1 0 0,0 0-1 0 0,-1 1 1 0 0,1-1-1 0 0,0 1 1 0 0,-1-1 0 0 0,1 0-1 0 0,0 1 1 0 0,0-1-1 0 0,0 1-7 0 0,-2 17 58 0 0,-3-9-48 0 0,-2 8 13 0 0,6-2 35 0 0,0-13-52 0 0,1-1 1 0 0,0 0 0 0 0,-1 0-1 0 0,1 0 1 0 0,-1 0 0 0 0,0 1 0 0 0,0-1-1 0 0,0 0 1 0 0,0 0 0 0 0,-1 1-7 0 0,1-1 6 0 0,0 0 0 0 0,0 0 0 0 0,0 1 0 0 0,0-1 0 0 0,0 0 0 0 0,0 0 0 0 0,1 1 0 0 0,-1 0-6 0 0,1-1 0 0 0,0-1 0 0 0,0 1-1 0 0,0-1 1 0 0,0 0 0 0 0,0 1-1 0 0,1-1 1 0 0,-1 0 0 0 0,0 0-1 0 0,1 1 1 0 0,-1-1 0 0 0,1 1 0 0 0,15 30 10 0 0,-15-31-6 0 0,0 0-1 0 0,-1 0 1 0 0,1 1-1 0 0,0-1 1 0 0,0 0 0 0 0,0 0-1 0 0,0 0 1 0 0,0 0-1 0 0,0-1 1 0 0,0 1-1 0 0,0 0 1 0 0,1 0-4 0 0,30 15-1 0 0,-28-15-30 0 0,6 1 43 0 0,-7-1-43 0 0,1-1-40 0 0,-1 0-75 0 0,1-1-87 0 0,0 1-109 0 0,-2 0 124 0 0,0 0-34 0 0,1 0-275 0 0,0 0-125 0 0,-2 0 275 0 0,1 0-36 0 0,-1 0-38 0 0,0-1-39 0 0,6 1-1303 0 0,2 0-1020 0 0</inkml:trace>
  <inkml:trace contextRef="#ctx0" brushRef="#br2" timeOffset="128144.79">10366 5696 7136 0 0,'0'0'165'0'0,"0"0"22"0"0,0 0 6 0 0,0 0 42 0 0,0 0 150 0 0,0 0 60 0 0,0 0 17 0 0,0 0-17 0 0,0 0-80 0 0,0 0-39 0 0,0 0-6 0 0,-3 0-6 0 0,-3 1-112 0 0,5 0-173 0 0,0 0 0 0 0,0 0 0 0 0,0-1 0 0 0,0 1 0 0 0,0 0 0 0 0,0 0 0 0 0,1 0 0 0 0,-1 0 0 0 0,0 0 0 0 0,1 0 0 0 0,-1 1-29 0 0,-5 8 223 0 0,2-5-63 0 0,-2 1 46 0 0,1 0-64 0 0,-10 22 354 0 0,9-17-321 0 0,6-11-172 0 0,-2 15 250 0 0,-1 1-69 0 0,-8-3-31 0 0,9-9-27 0 0,1-1-56 0 0,1 6-18 0 0,1-6-9 0 0,-1-2-33 0 0,0-1-1 0 0,0 1 1 0 0,0 0-1 0 0,0 0 1 0 0,0-1 0 0 0,0 1-1 0 0,0 0 1 0 0,0-1-1 0 0,1 1 1 0 0,-1 0-1 0 0,0 0 1 0 0,1-1 0 0 0,-1 1-1 0 0,0 0 1 0 0,1-1-1 0 0,-1 1 1 0 0,1-1 0 0 0,-1 1-1 0 0,1-1 1 0 0,-1 1-1 0 0,1 0 1 0 0,-1-1 0 0 0,1 0-1 0 0,0 1 1 0 0,-1-1-10 0 0,1 1 9 0 0,-1-1 0 0 0,1 0 0 0 0,-1 1 0 0 0,1-1 0 0 0,-1 0 0 0 0,1 1-1 0 0,-1-1 1 0 0,0 1 0 0 0,1-1 0 0 0,-1 1 0 0 0,0-1 0 0 0,1 1 0 0 0,-1-1 0 0 0,0 1 0 0 0,1-1 0 0 0,-1 1 0 0 0,0-1 0 0 0,0 1 0 0 0,0-1 0 0 0,0 1 0 0 0,0-1 0 0 0,0 1 0 0 0,1 0 0 0 0,-1 0-9 0 0,0 1 145 0 0,2-2-28 0 0,9 0-11 0 0,-9 0-2 0 0,1 0 1 0 0,0 1-67 0 0,-1-1-21 0 0,0 0-1 0 0,0 0 1 0 0,0 0 0 0 0,0 0 0 0 0,-1 0 0 0 0,1 0-1 0 0,0-1 1 0 0,0 1 0 0 0,0-1 0 0 0,-1 1 0 0 0,2-1-17 0 0,2-6 73 0 0,-5 7-69 0 0,0-1 0 0 0,0 1 1 0 0,1-1-1 0 0,-1 1 1 0 0,0 0-1 0 0,0-1 1 0 0,1 1-1 0 0,-1-1 1 0 0,1 1-1 0 0,-1 0 1 0 0,0 0-1 0 0,1-1 1 0 0,-1 1-1 0 0,1 0 1 0 0,-1-1-1 0 0,0 1 1 0 0,1 0-1 0 0,-1 0 0 0 0,1 0 1 0 0,-1 0-1 0 0,1-1 1 0 0,-1 1-1 0 0,1 0 1 0 0,-1 0-1 0 0,1 0 1 0 0,-1 0-1 0 0,1 0 1 0 0,-1 0-1 0 0,1 0 1 0 0,-1 0-1 0 0,1 0 1 0 0,0 1-5 0 0,13-4 58 0 0,-12 3-56 0 0,-1-1 0 0 0,0 0 0 0 0,0 1 0 0 0,0-1-1 0 0,0 1 1 0 0,-1-1 0 0 0,1 0 0 0 0,0 0 0 0 0,0 0 0 0 0,0 1 0 0 0,0-1 0 0 0,-1 0-1 0 0,1 0 1 0 0,0 0 0 0 0,0-1-2 0 0,1-3 17 0 0,-2 4-14 0 0,0 1 0 0 0,1-1 0 0 0,-1 0 0 0 0,0 1 0 0 0,1-1 0 0 0,-1 0-1 0 0,0 1 1 0 0,1-1 0 0 0,-1 1 0 0 0,1-1 0 0 0,-1 1 0 0 0,1-1 0 0 0,-1 1-1 0 0,1-1 1 0 0,-1 1 0 0 0,1 0 0 0 0,0-1 0 0 0,-1 1 0 0 0,1 0 0 0 0,-1-1-1 0 0,1 1 1 0 0,0 0-3 0 0,4-3 4 0 0,-4 3-1 0 0,0-1 0 0 0,0 1-1 0 0,0-1 1 0 0,0 0 0 0 0,-1 0-1 0 0,1 0 1 0 0,0 1 0 0 0,0-1 0 0 0,-1 0-1 0 0,1 0 1 0 0,-1 0 0 0 0,1 0-1 0 0,0 0 1 0 0,-1 0 0 0 0,0 0-1 0 0,1-1-2 0 0,5-9 11 0 0,5 6-11 0 0,-11 4 0 0 0,1 0 0 0 0,-1 1 0 0 0,0-1 0 0 0,1 0 0 0 0,-1 0 0 0 0,0 0 0 0 0,0 1 0 0 0,1-1 0 0 0,-1 0 0 0 0,0 0 0 0 0,0 0 0 0 0,0 0 0 0 0,0 0 0 0 0,0 0 0 0 0,0-10 2 0 0,0-10 49 0 0,0 5-40 0 0,-3 1-45 0 0,-2 7-38 0 0,-1 2-34 0 0,3 4-80 0 0,1 0 56 0 0,-4 2-124 0 0,4 1 44 0 0,1-2 47 0 0,0 0-57 0 0,0 0-74 0 0,0 0-53 0 0,0-1-45 0 0,1 1-41 0 0,-1-2-530 0 0,-1 1-93 0 0,-2 0-735 0 0,-5 1-1014 0 0</inkml:trace>
  <inkml:trace contextRef="#ctx0" brushRef="#br2" timeOffset="128513.65">10902 5380 9184 0 0,'0'0'208'0'0,"0"0"33"0"0,0-2 14 0 0,0-11-42 0 0,0 6-180 0 0,-3-5-23 0 0,-4-4 3 0 0,1 6 34 0 0,2 4 13 0 0,0 1 74 0 0,-10-9 497 0 0,10 10-432 0 0,2 2-151 0 0,1 1-44 0 0,-1-1 373 0 0,2 2-61 0 0,-3 0-27 0 0,-3-1-173 0 0,-22 2 524 0 0,23 0-543 0 0,2 0-44 0 0,-2 12 107 0 0,0-7-101 0 0,0-1 6 0 0,-1 5 55 0 0,4-6-104 0 0,-7 16 35 0 0,7-1 14 0 0,2-18-57 0 0,0 1 1 0 0,-1-1-1 0 0,1 1 1 0 0,0-1-1 0 0,0 1 1 0 0,-1 0-1 0 0,1-1 1 0 0,-1 1-1 0 0,0-1 1 0 0,1 0 0 0 0,-1 1-1 0 0,0-1 1 0 0,0 1-9 0 0,-5 11 83 0 0,3 4 10 0 0,3 37 289 0 0,0-36-283 0 0,0-11-51 0 0,0 6 43 0 0,0 13 48 0 0,0-10-41 0 0,0-10-52 0 0,-1 4-5 0 0,1-6-27 0 0,0-1 1 0 0,0 1-1 0 0,0 0 0 0 0,0-1 0 0 0,0 1 1 0 0,1 0-1 0 0,-1-1 0 0 0,1 1 1 0 0,1 1-15 0 0,0 2 16 0 0,5 17 59 0 0,-3 8 42 0 0,-4-25-97 0 0,0 4 5 0 0,0 5 58 0 0,0-13-76 0 0,0-1 1 0 0,0 1-1 0 0,0-1 1 0 0,0 1 0 0 0,1-1-1 0 0,-1 1 1 0 0,1 0-8 0 0,7 5 19 0 0,-8-8-17 0 0,1 0 0 0 0,-1 1 0 0 0,0-1 0 0 0,1 0 0 0 0,-1 1 0 0 0,1-1 0 0 0,-1 0 0 0 0,0 1 0 0 0,1-1 0 0 0,-1 1 0 0 0,0-1 0 0 0,0 1 0 0 0,1-1 0 0 0,-1 1 0 0 0,0-1 0 0 0,0 0 0 0 0,0 1 0 0 0,1-1 0 0 0,-1 1 0 0 0,0-1 0 0 0,0 1 0 0 0,0-1 0 0 0,0 1 0 0 0,0 0 0 0 0,0-1 0 0 0,0 1 0 0 0,0-1 0 0 0,0 1 0 0 0,0-1-2 0 0,0 10 15 0 0,0 3 18 0 0,0 12 25 0 0,0-17-46 0 0,0-3-56 0 0,0-3-77 0 0,0-2-157 0 0,-3 0-255 0 0,-8 0-13 0 0,9 0-4 0 0</inkml:trace>
  <inkml:trace contextRef="#ctx0" brushRef="#br2" timeOffset="128829.56">10602 5664 8592 0 0,'0'0'250'0'0,"3"0"4"0"0,1 0-198 0 0,5 1-13 0 0,7-4-38 0 0,2-8-5 0 0,9 6 40 0 0,-12-1 87 0 0,-12 5-88 0 0,0 0 0 0 0,1-1 1 0 0,-1 1-1 0 0,1 1 0 0 0,-1-1 1 0 0,1 0-1 0 0,-1 1 1 0 0,1 0-1 0 0,-1 0-39 0 0,8-1 112 0 0,-2 0-1 0 0,1-1 1 0 0,0 0-1 0 0,0-1 1 0 0,-1 0 0 0 0,7-3-112 0 0,2 0 123 0 0,0 1-53 0 0,13 0 58 0 0,1-6-22 0 0,-26 10-100 0 0,-1 0-1 0 0,1 1 0 0 0,-1-1 1 0 0,5 1-6 0 0</inkml:trace>
  <inkml:trace contextRef="#ctx0" brushRef="#br2" timeOffset="129770.6">11644 5475 4688 0 0,'0'0'101'0'0,"0"0"22"0"0,0 0 6 0 0,2-3 39 0 0,9-7 141 0 0,-9 7 62 0 0,-2 3 12 0 0,0-1-205 0 0,-1 0-39 0 0,1-1 41 0 0,1-1-89 0 0,2-2-19 0 0,-3 4 12 0 0,7-4 167 0 0,-7 5-236 0 0,1 0 0 0 0,-1 0 0 0 0,0 0 0 0 0,1-1 0 0 0,-1 1 0 0 0,0 0 1 0 0,1 0-1 0 0,-1-1 0 0 0,0 1 0 0 0,1 0 0 0 0,-1-1 0 0 0,0 1 0 0 0,0 0 0 0 0,1-1 1 0 0,-1 1-1 0 0,0 0 0 0 0,0-1 0 0 0,0 1 0 0 0,1 0 0 0 0,-1-1 0 0 0,0 1 1 0 0,0-1-1 0 0,0 1 0 0 0,0-1 0 0 0,0 1 0 0 0,0 0 0 0 0,0-1 0 0 0,0 1 0 0 0,0-1 1 0 0,0 1-1 0 0,0-1-15 0 0,3-4 366 0 0,0 2-262 0 0,0 0 59 0 0,8-8 421 0 0,-7 6-371 0 0,-1 1-93 0 0,-1 1-94 0 0,3-10 352 0 0,2 9-200 0 0,-7 3-169 0 0,1 1 0 0 0,-1 0 0 0 0,1 0-1 0 0,-1-1 1 0 0,0 1 0 0 0,1 0 0 0 0,-1-1 0 0 0,1 1 0 0 0,-1 0-1 0 0,0-1 1 0 0,1 1 0 0 0,-1 0 0 0 0,0-1 0 0 0,0 1-1 0 0,1-1 1 0 0,-1 1 0 0 0,0-1 0 0 0,0 1 0 0 0,0-1 0 0 0,1 1-1 0 0,-1-1 1 0 0,0 1 0 0 0,0-1 0 0 0,0 1 0 0 0,0-1-1 0 0,0 1 1 0 0,0-1 0 0 0,0 1 0 0 0,0-1 0 0 0,0 1 0 0 0,0-1-1 0 0,-1 1-8 0 0,2-3 29 0 0,-1 1-1 0 0,0 0 0 0 0,1-1 1 0 0,0 1-1 0 0,-1 0 1 0 0,1-1-1 0 0,0 1 0 0 0,0 0 1 0 0,0 0-1 0 0,1 0 0 0 0,-1 0 1 0 0,0 0-1 0 0,1 0 0 0 0,1-1-28 0 0,27-26 363 0 0,-15 15-121 0 0,-12 12-130 0 0,-1-1 0 0 0,17-9 26 0 0,-3 3-20 0 0,-6 1 10 0 0,-8 8-55 0 0,12 3-58 0 0,1 7-29 0 0,0-1 12 0 0,-9-2 63 0 0,-6-7-58 0 0,0 1 0 0 0,0-1 0 0 0,1 0 0 0 0,-1 0 0 0 0,0 0 0 0 0,0 1 0 0 0,0-1 0 0 0,1 0 0 0 0,-1 0 0 0 0,0 0 0 0 0,0 0 0 0 0,1 1 0 0 0,-1-1 0 0 0,0 0 0 0 0,0 0 0 0 0,1 0 0 0 0,-1 0 0 0 0,0 0 0 0 0,0 0 0 0 0,1 0 0 0 0,-1 0 0 0 0,0 0 0 0 0,0 0 0 0 0,1 0 0 0 0,-1 0 0 0 0,0 0 0 0 0,1 0 0 0 0,-1 0 0 0 0,0 0 0 0 0,0 0 0 0 0,1 0 0 0 0,-1 0 0 0 0,0 0-3 0 0,0 0 1 0 0,0 0 1 0 0,1 0-1 0 0,-1 0 1 0 0,0 0-1 0 0,0-1 1 0 0,0 1-1 0 0,0 0 1 0 0,0 0-1 0 0,0 0 1 0 0,0 0-1 0 0,0 0 1 0 0,0 0-1 0 0,0 0 1 0 0,1 0-1 0 0,-1 0 1 0 0,0 0-1 0 0,0 1 1 0 0,0-1 0 0 0,0 0-1 0 0,0 0 1 0 0,0 0-1 0 0,0 0 1 0 0,0 0-1 0 0,0 0 1 0 0,0 0-1 0 0,0 0 1 0 0,1 0-1 0 0,-1 0 1 0 0,0 0-1 0 0,0 0 1 0 0,0 0-1 0 0,0 0 1 0 0,0 0-1 0 0,0 0 1 0 0,0 0-1 0 0,0 1 1 0 0,0-1-1 0 0,0 0 1 0 0,0 0-1 0 0,0 0 1 0 0,0 0-1 0 0,0 0 1 0 0,0 0 0 0 0,0 0-1 0 0,0 0 1 0 0,0 0-1 0 0,0 0 1 0 0,0 0-1 0 0,0 1 1 0 0,0-1-1 0 0,0 0 1 0 0,0 0-1 0 0,0 0 1 0 0,0 0-1 0 0,0 0 1 0 0,0 0-1 0 0,0 0-1 0 0,-1 10 16 0 0,1 6-14 0 0,2-9-2 0 0,0-1 0 0 0,1 1 0 0 0,0 0 0 0 0,1 1 0 0 0,-2-4 0 0 0,-1 2 0 0 0,-1 15 0 0 0,0-19 0 0 0,0 0 0 0 0,-1-1 0 0 0,1 1 0 0 0,0 0 0 0 0,-1-1 0 0 0,1 1 0 0 0,-1-1 0 0 0,1 1 0 0 0,-1 0 0 0 0,0-1 0 0 0,0 0 0 0 0,1 1 0 0 0,-1-1 0 0 0,-1 1 0 0 0,-2 6 0 0 0,1 8-16 0 0,3 1-72 0 0,0 13-20 0 0,0-28 116 0 0,0 0 0 0 0,0-1 0 0 0,-1 1 0 0 0,1 0 1 0 0,-1 0-1 0 0,1-1 0 0 0,-1 1 0 0 0,1 0 0 0 0,-1-1 0 0 0,0 1 1 0 0,0 0-1 0 0,0-1 0 0 0,0 1-8 0 0,0-1 8 0 0,0 1 0 0 0,0-1-1 0 0,0 1 1 0 0,1-1 0 0 0,-1 1 0 0 0,0 0 0 0 0,1 0 0 0 0,-1-1-1 0 0,1 1 1 0 0,0 0 0 0 0,-1 0 0 0 0,1-1 0 0 0,0 1-8 0 0,0-1 0 0 0,0-1 1 0 0,1 1-1 0 0,-1-1 0 0 0,0 1 1 0 0,0-1-1 0 0,0 1 1 0 0,0-1-1 0 0,0 1 1 0 0,0-1-1 0 0,-1 1 1 0 0,1-1-1 0 0,0 1 0 0 0,0-1 1 0 0,0 1-1 0 0,0-1 1 0 0,0 1-1 0 0,-1-1 1 0 0,1 0-1 0 0,0 1 0 0 0,0-1 1 0 0,-1 1-1 0 0,1-1 1 0 0,0 0-1 0 0,-1 1 1 0 0,1-1-1 0 0,0 1 1 0 0,-1-1-1 0 0,1 0 0 0 0,-1 0 1 0 0,1 1-1 0 0,-1-1 1 0 0,1 0-1 0 0,-7 5-2 0 0,-9 24 2 0 0,7-11-28 0 0,2-5-28 0 0,2 0-12 0 0,-5-7 14 0 0,4 2 51 0 0,-2 8 56 0 0,6-11-29 0 0,-4 8 46 0 0,-9 21-8 0 0,10-26-62 0 0,4-7 0 0 0,0 1 0 0 0,0-1 0 0 0,0 1 0 0 0,1-1 0 0 0,-1 1 0 0 0,0-1 0 0 0,1 1 0 0 0,-1-1 0 0 0,1 1 0 0 0,-1 0 0 0 0,1-1 0 0 0,0 1 0 0 0,0 0 0 0 0,0-1 0 0 0,-3 15 0 0 0,-7 0 0 0 0,7-3 14 0 0,3-5 87 0 0,0-3-67 0 0,0-2-7 0 0,0 0 61 0 0,0-3-4 0 0,2 0-124 0 0,0 0 32 0 0,2 0 73 0 0,1 0 68 0 0,6 0 243 0 0,-9 0-297 0 0,1 0-40 0 0,0 0 107 0 0,-1 0 12 0 0,0-1-139 0 0,-1 1 0 0 0,1 0 0 0 0,0 0 0 0 0,-1-1 0 0 0,1 1 1 0 0,-1-1-1 0 0,1 0 0 0 0,-1 1 0 0 0,1-1 0 0 0,-1 0 0 0 0,0 0 1 0 0,1 0-20 0 0,-1 0 19 0 0,1 0 1 0 0,0 0 0 0 0,0 0-1 0 0,0 0 1 0 0,-1 1 0 0 0,1-1 0 0 0,0 0-1 0 0,0 1 1 0 0,0-1 0 0 0,0 1 0 0 0,0 0-1 0 0,1 0-19 0 0,4 0 48 0 0,-5 0-37 0 0,0 0 0 0 0,0 0 0 0 0,1 0 0 0 0,-1 0 0 0 0,0 0 0 0 0,0 0 0 0 0,0-1 0 0 0,0 1 0 0 0,0-1 0 0 0,1 0-11 0 0,5-4 30 0 0,-6 4-24 0 0,-1 0 0 0 0,1 0 1 0 0,-1 1-1 0 0,1-1 0 0 0,-1 0 0 0 0,1 0 0 0 0,-1 1 1 0 0,1-1-1 0 0,-1 1 0 0 0,1 0 0 0 0,0-1 0 0 0,-1 1 1 0 0,1 0-1 0 0,0 0-6 0 0,0 0 1 0 0,0 0 0 0 0,-1 0 0 0 0,1-1-1 0 0,0 1 1 0 0,0-1 0 0 0,-1 1 0 0 0,1-1 0 0 0,0 1 0 0 0,-1-1 0 0 0,1 0 0 0 0,-1 0 0 0 0,1 0 0 0 0,0 0-2 0 0,-1 0 1 0 0,1 0 0 0 0,-1 0 0 0 0,1 0 0 0 0,-1 1 0 0 0,1-1 0 0 0,0 0 0 0 0,-1 1 0 0 0,1-1 0 0 0,0 1 0 0 0,0 0 0 0 0,0-1 0 0 0,-1 1 0 0 0,1 0 0 0 0,11 1-2 0 0,3-1 7 0 0,18-14-46 0 0,-27 12-89 0 0,12 0 2 0 0,-13 3 31 0 0,-1-1-74 0 0,0 0-87 0 0,-2 0-118 0 0,-2 0-73 0 0,0 0-115 0 0,-1 0 78 0 0,1 0-44 0 0,-1 0-621 0 0,0 0-488 0 0,0 0-928 0 0</inkml:trace>
  <inkml:trace contextRef="#ctx0" brushRef="#br2" timeOffset="130278.18">11375 5254 7200 0 0,'0'0'165'0'0,"0"0"22"0"0,0 0 6 0 0,0 0 26 0 0,0 0 86 0 0,0 0 42 0 0,0 0 5 0 0,3 3-3 0 0,4 5-139 0 0,-2 6 1 0 0,-4 3 0 0 0,-1-4-2 0 0,0-5-39 0 0,2 3 67 0 0,4 2 34 0 0,0-1 2 0 0,-4 0-30 0 0,-2-2-29 0 0,0 0-59 0 0,0 14 141 0 0,0-13-178 0 0,2-3-34 0 0,4 8 43 0 0,0-1-22 0 0,-4 1 52 0 0,-2-14-137 0 0,0-1 1 0 0,0 1-1 0 0,0-1 1 0 0,1 1 0 0 0,-1-1-1 0 0,0 1 1 0 0,1-1-1 0 0,0 1 1 0 0,-1-1 0 0 0,1 1-1 0 0,0-1 1 0 0,-1 1-1 0 0,1-1-20 0 0,6 12 166 0 0,-4 10 55 0 0,-3-12-85 0 0,-1 0 42 0 0,4 2 28 0 0,2-3-97 0 0,-4-9-99 0 0,0 1 0 0 0,0-1 0 0 0,0 1 1 0 0,0 0-1 0 0,-1 0 0 0 0,1 0 0 0 0,0 0 0 0 0,-1-1 0 0 0,0 1 0 0 0,1 0 0 0 0,-1 0 0 0 0,0 0 0 0 0,0 2-10 0 0,0 4 24 0 0,-1-5-15 0 0,1 0-1 0 0,0 0 1 0 0,0 0-1 0 0,0 0 1 0 0,0 0 0 0 0,0 0-1 0 0,1 0 1 0 0,-1 0 0 0 0,1 0-1 0 0,0 0 1 0 0,0 1-9 0 0,10 16 14 0 0,-11-19-14 0 0,1-1 0 0 0,-1 1-1 0 0,0-1 1 0 0,1 1 0 0 0,-1 0-1 0 0,0-1 1 0 0,1 1 0 0 0,-1 0-1 0 0,0 0 1 0 0,1-1 0 0 0,-1 1-1 0 0,0 0 1 0 0,0 0 0 0 0,0-1-1 0 0,0 1 1 0 0,0 0 0 0 0,0 0-1 0 0,0-1 1 0 0,0 1-1 0 0,0 0 1 0 0,-2 27 78 0 0,2-15-24 0 0,0-7 11 0 0,0-2-39 0 0,0 2-51 0 0,0-4-49 0 0,0-2-108 0 0,0 0-190 0 0,0 0-20 0 0,0 0-6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5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7920 0 0,'0'0'174'0'0,"0"0"29"0"0,2 3 13 0 0,0-2-201 0 0,-1 0 0 0 0,0 1 0 0 0,0-1 1 0 0,0 1-1 0 0,0-1 0 0 0,0 1 0 0 0,-1-1 0 0 0,1 1 0 0 0,0-1 0 0 0,-1 1 0 0 0,1 0-15 0 0,2 25 57 0 0,-3-24-61 0 0,0-1 1 0 0,0 1 0 0 0,1 0 0 0 0,-1 0 0 0 0,1 0-1 0 0,0 0 1 0 0,1 2 3 0 0,1 4 16 0 0,2 1 81 0 0,1 7 314 0 0,4 3 323 0 0,0-2-35 0 0,-5-4-297 0 0,-1-1-172 0 0,1 5 112 0 0,5-5-74 0 0,-3-5-82 0 0,-3-5-91 0 0,-1 0 1 0 0,0 0 0 0 0,0 1 0 0 0,0-1 0 0 0,0 1 0 0 0,0 0-96 0 0,1 6 258 0 0,0-1-35 0 0,6 3 63 0 0,-3-4-101 0 0,-4-4-91 0 0,1-1 0 0 0,-1 0 1 0 0,0 0-1 0 0,1 0 0 0 0,-1 0 0 0 0,2-1-94 0 0,1 1 139 0 0,-1-1-54 0 0,2 1 20 0 0,-2 0 0 0 0,0 1 42 0 0,1 2 82 0 0,-1-2-197 0 0,0 0 90 0 0,1-2 55 0 0,11 1 300 0 0,-6-2-261 0 0,-10-1-200 0 0,0 0 0 0 0,0 0 0 0 0,-1 0 1 0 0,1-1-1 0 0,0 1 0 0 0,0 0 0 0 0,-1 0 1 0 0,1 0-1 0 0,0 0 0 0 0,0-1 0 0 0,-1 1 1 0 0,1 0-1 0 0,0-1 0 0 0,-1 1 0 0 0,1 0 1 0 0,-1-1-1 0 0,1 1 0 0 0,0-1 0 0 0,-1 1 1 0 0,1-1-1 0 0,-1 1 0 0 0,1-1 1 0 0,-1 0-1 0 0,0 1 0 0 0,1-1-16 0 0,-1 0 15 0 0,1 1 0 0 0,-1-1 0 0 0,0 1 0 0 0,1 0 0 0 0,-1-1 0 0 0,0 1 0 0 0,1-1 1 0 0,-1 1-1 0 0,1 0 0 0 0,-1-1 0 0 0,1 1 0 0 0,-1 0 0 0 0,1-1 0 0 0,-1 1 0 0 0,1 0 0 0 0,-1 0 0 0 0,1-1 0 0 0,-1 1 0 0 0,1 0 0 0 0,0 0 0 0 0,-1 0 0 0 0,1 0 0 0 0,-1 0 0 0 0,1 0-15 0 0,5-3 256 0 0,4-10-4 0 0,-5 0-17 0 0,6 8-10 0 0,-4-6-10 0 0,0-3-55 0 0,-5 10-108 0 0,-1 1-28 0 0,-1 1-1 0 0,1-1 1 0 0,-1 1-1 0 0,1-1 1 0 0,-1 0-1 0 0,0 1 1 0 0,0-1 0 0 0,0-1-24 0 0,0-10 62 0 0,-1 11-60 0 0,1 2 0 0 0,1 1 1 0 0,-1 0-1 0 0,0-1 0 0 0,0 1 0 0 0,0 0 0 0 0,0-1 0 0 0,0 1 0 0 0,0 0 0 0 0,0-1 0 0 0,-1 1 0 0 0,1 0 0 0 0,0-1 0 0 0,0 1 0 0 0,0 0 0 0 0,0 0 0 0 0,0-1 0 0 0,0 1 0 0 0,0 0 0 0 0,-1-1 0 0 0,1 1 1 0 0,0 0-1 0 0,0 0 0 0 0,0-1 0 0 0,-1 1 0 0 0,1 0 0 0 0,0 0-2 0 0,-12-18 9 0 0,2-4-53 0 0,0 1-56 0 0,7 16-37 0 0,-4-11-140 0 0,4 11 146 0 0,-1 0-48 0 0,2 0-19 0 0,-1 1-54 0 0,0 0-66 0 0,-1 1-74 0 0,3 1 118 0 0,-1 1-39 0 0,-1-2-415 0 0,1 0 106 0 0,0 1-54 0 0,-1-3-788 0 0,1-1-579 0 0,1-3-1152 0 0,1 8 3100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7.4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0 127 7024 0 0,'0'0'157'0'0,"0"0"23"0"0,0 0 12 0 0,3 0-27 0 0,15 0 37 0 0,-13 0-7 0 0,-2 0-86 0 0,0 0 397 0 0,-3 0 20 0 0,0 0-18 0 0,2 0-84 0 0,25 0 340 0 0,-27 0-758 0 0,0 0 0 0 0,0 0 1 0 0,0 0-1 0 0,0 0 0 0 0,0 0 1 0 0,0 0-1 0 0,0 0 0 0 0,0 0 1 0 0,0 0-1 0 0,1 0 0 0 0,-1 0 1 0 0,0 0-1 0 0,0 0 0 0 0,0 0 1 0 0,0 0-1 0 0,0 0 0 0 0,0 0 1 0 0,0 0-1 0 0,0 0 0 0 0,0 0 1 0 0,0 0-1 0 0,1 0 0 0 0,-1 0 1 0 0,0 0-1 0 0,0 0 0 0 0,0 0 1 0 0,0 0-1 0 0,0 0 0 0 0,0 0 1 0 0,0-1-1 0 0,0 1 1 0 0,0 0-1 0 0,0 0 0 0 0,0 0 1 0 0,0 0-1 0 0,0 0 0 0 0,0 0 1 0 0,0 0-1 0 0,0 0 0 0 0,0 0 1 0 0,0 0-1 0 0,0 0 0 0 0,1 0 1 0 0,-1-1-1 0 0,0 1 0 0 0,0 0 1 0 0,0 0-1 0 0,0 0 0 0 0,0 0 1 0 0,0 0-1 0 0,-1 0 0 0 0,1 0 1 0 0,0 0-1 0 0,0 0 0 0 0,0 0 1 0 0,0-1-1 0 0,0 1-6 0 0,0 0 16 0 0,0-1-1 0 0,0 1 1 0 0,0-1-1 0 0,0 1 1 0 0,1-1-1 0 0,-1 1 1 0 0,0-1-1 0 0,0 1 1 0 0,0-1 0 0 0,0 1-1 0 0,1-1 1 0 0,-1 1-1 0 0,0-1 1 0 0,1 1-1 0 0,-1-1 1 0 0,0 1-1 0 0,1-1 1 0 0,-1 1-16 0 0,9-6 245 0 0,-8 6-222 0 0,1-1 1 0 0,-1 0-1 0 0,0 1 1 0 0,0-1 0 0 0,0 0-1 0 0,1 0 1 0 0,-1 0-1 0 0,0 0 1 0 0,0 0-1 0 0,0 0 1 0 0,0 0 0 0 0,-1 0-1 0 0,1 0 1 0 0,0-1-24 0 0,1-6 172 0 0,-2-7 136 0 0,0 7-154 0 0,1 1-35 0 0,1 1-48 0 0,4 2 22 0 0,1 0-22 0 0,-7 3-71 0 0,0 1 1 0 0,0 0 0 0 0,0 0-1 0 0,0 0 1 0 0,0-1 0 0 0,1 1-1 0 0,-1 0 1 0 0,0 0-1 0 0,0-1 1 0 0,0 1 0 0 0,0 0-1 0 0,0 0 1 0 0,0-1 0 0 0,0 1-1 0 0,0 0 1 0 0,0 0 0 0 0,0-1-1 0 0,0 1 1 0 0,-1 0 0 0 0,1 0-1 0 0,0 0 1 0 0,0-1 0 0 0,0 1-1 0 0,0 0 1 0 0,0 0-1 0 0,0-1 1 0 0,0 1 0 0 0,-1 0-1 0 0,1 0 1 0 0,0 0 0 0 0,0 0-1 0 0,0-1 1 0 0,0 1 0 0 0,-1 0-1 0 0,1 0 0 0 0,-11-5 43 0 0,11 4-42 0 0,0 0 1 0 0,-1 1-1 0 0,1-1 1 0 0,0 1-1 0 0,0-1 1 0 0,-1 0 0 0 0,1 1-1 0 0,0-1 1 0 0,0 0-1 0 0,0 1 1 0 0,0-1-1 0 0,0 0 1 0 0,0 1-1 0 0,0-1 1 0 0,0 0-2 0 0,-1-8 49 0 0,-1 2-34 0 0,1 7-15 0 0,1 0 1 0 0,-1-1-1 0 0,1 1 1 0 0,-1 0-1 0 0,1 0 1 0 0,-1-1-1 0 0,1 1 1 0 0,-1 0-1 0 0,1 0 1 0 0,-1 0-1 0 0,1 0 1 0 0,-1 0-1 0 0,1 0 1 0 0,-1 0-1 0 0,0 0 1 0 0,1 0-1 0 0,-1 0 1 0 0,1 0-1 0 0,0 0 1 0 0,0 0 0 0 0,-1 0 0 0 0,1 0 0 0 0,0 0 1 0 0,0 0-1 0 0,0-1 0 0 0,0 1 0 0 0,0 0 0 0 0,0 0 0 0 0,0 0 0 0 0,0 0 0 0 0,0 0 1 0 0,0 0-1 0 0,-1 0 0 0 0,1 0 0 0 0,0 1 0 0 0,0-1 0 0 0,0 0 0 0 0,0 0 0 0 0,0 0 1 0 0,0 0-1 0 0,0 0 0 0 0,0 0 0 0 0,0 0 0 0 0,0 0 0 0 0,0 0 0 0 0,-1 0 0 0 0,1 0 0 0 0,0 0 1 0 0,0 0-1 0 0,0 0 0 0 0,0 0 0 0 0,0 0 0 0 0,0 0 0 0 0,0 0 0 0 0,0 1 0 0 0,0-1 1 0 0,0 0-1 0 0,0 0 0 0 0,0 0 0 0 0,0 0 0 0 0,0 0 0 0 0,0 0 0 0 0,0 0 0 0 0,0 0 1 0 0,0 0-1 0 0,0 0 0 0 0,0 1 0 0 0,0-1 0 0 0,0 0 0 0 0,0 0 0 0 0,0 0 0 0 0,0 0 1 0 0,0 0-1 0 0,0 0 0 0 0,0 0 0 0 0,0 0-1 0 0,0 1 3 0 0,0-1 0 0 0,0 1 0 0 0,0-1 0 0 0,0 1-1 0 0,0 0 1 0 0,0-1 0 0 0,-1 1 0 0 0,1-1 0 0 0,0 1 0 0 0,0-1 0 0 0,0 1 0 0 0,-1-1 0 0 0,1 0 0 0 0,0 1 0 0 0,0-1 0 0 0,-1 1-1 0 0,1-1 1 0 0,-1 1-3 0 0,-8 4 15 0 0,8-4-15 0 0,0 0 0 0 0,-1-1 0 0 0,1 1 0 0 0,0 0 0 0 0,0-1 0 0 0,0 1 0 0 0,0 0 0 0 0,0 0 0 0 0,0 0 0 0 0,0 0 0 0 0,0 0 0 0 0,0 0 0 0 0,0 1 0 0 0,0-1 0 0 0,-4 12 10 0 0,-1-8 18 0 0,1-1-6 0 0,3 8-1 0 0,2 25 135 0 0,0 2 101 0 0,0 1 86 0 0,0 0 72 0 0,2-29-288 0 0,4 3 13 0 0,0-3-13 0 0,-4-3-13 0 0,0-2 46 0 0,9 7-35 0 0,-8-6-77 0 0,-3-7-44 0 0,0 1 0 0 0,0-1 0 0 0,0 1 1 0 0,0-1-1 0 0,1 1 0 0 0,-1-1 1 0 0,0 0-1 0 0,0 1 0 0 0,1-1 0 0 0,-1 1 1 0 0,0-1-1 0 0,1 0 0 0 0,-1 1 1 0 0,1-1-1 0 0,-1 0 0 0 0,0 1 0 0 0,1-1 1 0 0,-1 0-1 0 0,1 1 0 0 0,-1-1 1 0 0,1 0-1 0 0,-1 0 0 0 0,0 0 0 0 0,1 1 1 0 0,-1-1-1 0 0,1 0 0 0 0,-1 0 1 0 0,1 0-1 0 0,0 0 0 0 0,-1 0 0 0 0,1 0 1 0 0,-1 0-1 0 0,1 0 0 0 0,-1 0 1 0 0,1 0-1 0 0,-1 0 0 0 0,1 0 1 0 0,-1-1-5 0 0,9 3 60 0 0,-2 4-17 0 0,-7-5-40 0 0,1 0-1 0 0,-1-1 0 0 0,0 1 1 0 0,1-1-1 0 0,-1 1 0 0 0,1-1 1 0 0,-1 1-1 0 0,1-1 0 0 0,-1 0 1 0 0,1 1-1 0 0,0-1 0 0 0,-1 1 0 0 0,1-1 1 0 0,-1 0-1 0 0,1 0 0 0 0,0 1 1 0 0,-1-1-1 0 0,1 0 0 0 0,0 0 1 0 0,-1 0-1 0 0,1 0 0 0 0,0 0 1 0 0,-1 0-1 0 0,1 0 0 0 0,0 0 1 0 0,0 0-3 0 0,27 0 51 0 0,-6 0 27 0 0,-21 0-75 0 0,1 0 1 0 0,0-1-1 0 0,-1 1 1 0 0,1-1-1 0 0,0 1 1 0 0,-1-1-1 0 0,1 1 1 0 0,-1-1-1 0 0,1 0 1 0 0,-1 0-1 0 0,2-1-3 0 0,6-3-1 0 0,-6 3-87 0 0,1 0 42 0 0,9-4 18 0 0,-7 3-11 0 0,-3 1-16 0 0,0 1-32 0 0,1-1-82 0 0,0 0-82 0 0,0 0-96 0 0,-1 0-112 0 0,-1 1 182 0 0,0 0-35 0 0,0 0-35 0 0,0 0-38 0 0,0 0-41 0 0,0 0-42 0 0,0 0-43 0 0,0 1-47 0 0,4-3-1317 0 0,3 3-1063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7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10568 0 0,'0'0'233'0'0,"0"0"39"0"0,0 0 17 0 0,0 0-27 0 0,0 0-126 0 0,2 0 96 0 0,0 0-175 0 0,1 0 40 0 0,13 0 517 0 0,-12 0-501 0 0,-2 0-100 0 0,0 0 169 0 0,-2 3-44 0 0,0-3-132 0 0,0 1-1 0 0,0-1 0 0 0,0 0 1 0 0,0 1-1 0 0,0-1 1 0 0,0 1-1 0 0,0-1 1 0 0,0 1-1 0 0,0-1 0 0 0,0 0 1 0 0,1 1-1 0 0,-1-1 1 0 0,0 1-1 0 0,0-1 0 0 0,0 0 1 0 0,1 1-1 0 0,-1-1 1 0 0,0 0-1 0 0,0 1 0 0 0,1-1 1 0 0,-1 0-1 0 0,0 1 1 0 0,0-1-1 0 0,1 0 1 0 0,-1 1-1 0 0,0-1 0 0 0,1 0 1 0 0,-1 0-1 0 0,1 0 1 0 0,-1 1-1 0 0,1-1-5 0 0,5 5 68 0 0,-5-5-66 0 0,-1 1-1 0 0,1 0 1 0 0,-1 0-1 0 0,0-1 1 0 0,0 1-1 0 0,1 0 1 0 0,-1 0-1 0 0,0 0 1 0 0,0 0-1 0 0,0 0 1 0 0,0-1 0 0 0,0 1-1 0 0,0 0 1 0 0,0 1-2 0 0,0 11-24 0 0,0-8-92 0 0,0-2 46 0 0,0 5-67 0 0,0-6-76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4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7464 0 0,'0'0'216'0'0,"3"0"-11"0"0,1 0-171 0 0,5 0-25 0 0,31 0 401 0 0,-33 0-194 0 0,-1 0 1 0 0,4 0 78 0 0,-4 0-80 0 0,-1 0-34 0 0,3 0 37 0 0,-1 0-48 0 0,12-3 225 0 0,-4-3-94 0 0,-2 2-76 0 0,9 1 42 0 0,-16 3-187 0 0,-1-1 0 0 0,1 0 0 0 0,0 1 0 0 0,-1-2 0 0 0,2 1-80 0 0,13-6 208 0 0,-15 6-169 0 0,4-1 7 0 0,1 1-33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8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9216 0 0,'0'0'208'0'0,"0"0"33"0"0,0 0 14 0 0,0 3-42 0 0,0 8-137 0 0,0-9 89 0 0,0-2 29 0 0,0 0-2 0 0,0 0-15 0 0,0 0-61 0 0,0 0-27 0 0,0 0-7 0 0,0 0-32 0 0,0 0-116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5.9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206 332 7696 0 0,'-13'-13'225'0'0,"9"10"-52"0"0,1 2-88 0 0,0 1-58 0 0,-3 1-22 0 0,3-1 58 0 0,-7 3 264 0 0,5 2 91 0 0,4-4-384 0 0,1-1 1 0 0,-1 1 0 0 0,1 0 0 0 0,0-1 0 0 0,-1 1 0 0 0,1-1 0 0 0,-1 0 0 0 0,1 1 0 0 0,-1-1 0 0 0,0 1 0 0 0,1-1 0 0 0,-1 0 0 0 0,1 1 0 0 0,-1-1 0 0 0,0 0 0 0 0,1 0 0 0 0,-1 1 0 0 0,0-1 0 0 0,1 0 0 0 0,-1 0 0 0 0,0 0 0 0 0,1 0 0 0 0,-1 0 0 0 0,0 0 0 0 0,1 0 0 0 0,-1 0-35 0 0,-7 1 271 0 0,2 1-44 0 0,-4 3 126 0 0,2 0-128 0 0,3-2-103 0 0,5-3-92 0 0,-1 0-1 0 0,0 0 1 0 0,1 1 0 0 0,-1-1-1 0 0,0 0 1 0 0,1 1-1 0 0,-1-1 1 0 0,1 1 0 0 0,-1-1-1 0 0,1 0 1 0 0,-1 1-1 0 0,1-1 1 0 0,-1 1 0 0 0,1-1-1 0 0,-1 1 1 0 0,1 0-1 0 0,0-1 1 0 0,-1 1 0 0 0,1-1-1 0 0,0 1 1 0 0,0 0-1 0 0,-1 0-29 0 0,-1 4 119 0 0,1-4-79 0 0,0 0 0 0 0,0 1 0 0 0,0-1 0 0 0,-1 0 1 0 0,1 0-1 0 0,0 0 0 0 0,0 0 0 0 0,-1 0 0 0 0,1 0 0 0 0,-1 0 1 0 0,1 0-1 0 0,-1 0 0 0 0,1-1 0 0 0,-2 1-40 0 0,-9 6 229 0 0,3 2-70 0 0,3 4 40 0 0,1-2-49 0 0,-5 13 125 0 0,-1-6-123 0 0,6 8-6 0 0,-1-13-52 0 0,5-11-80 0 0,0-1 0 0 0,0 1 1 0 0,0-1-1 0 0,1 0 0 0 0,-1 1 0 0 0,1-1 1 0 0,-1 1-1 0 0,1 0 0 0 0,-1-1 1 0 0,1 1-1 0 0,0-1 0 0 0,0 1 1 0 0,0-1-15 0 0,0 19 169 0 0,0 0-39 0 0,0 1-33 0 0,1-7-45 0 0,6-2-28 0 0,-2-4-12 0 0,0 3 26 0 0,1 1-14 0 0,4-1 74 0 0,0 2-16 0 0,-7-8-62 0 0,-3-4-15 0 0,0 0 0 0 0,1-1 0 0 0,-1 1 0 0 0,0 0 0 0 0,1-1 0 0 0,-1 1-1 0 0,0-1 1 0 0,1 1 0 0 0,-1-1 0 0 0,1 1 0 0 0,-1-1 0 0 0,1 1 0 0 0,-1-1-1 0 0,1 1 1 0 0,-1-1 0 0 0,1 1 0 0 0,-1-1 0 0 0,1 0 0 0 0,0 1 0 0 0,-1-1-1 0 0,1 0 1 0 0,0 0-5 0 0,4 3 21 0 0,3 2 19 0 0,-7-4-30 0 0,1 0-1 0 0,-1 0 1 0 0,1-1-1 0 0,-1 1 1 0 0,1 0-1 0 0,-1-1 1 0 0,1 1-1 0 0,-1 0 1 0 0,1-1-1 0 0,0 0 1 0 0,-1 1-1 0 0,1-1 1 0 0,0 0 0 0 0,-1 0-10 0 0,14 0 84 0 0,-8 1-36 0 0,0-1-1 0 0,1-1 1 0 0,-1 1 0 0 0,0-1-1 0 0,3-1-47 0 0,2-4 97 0 0,-10 5-81 0 0,-1 0-1 0 0,1 1 1 0 0,-1-1 0 0 0,1 0 0 0 0,-1 1-1 0 0,1-1 1 0 0,0 0 0 0 0,-1 1 0 0 0,1 0-1 0 0,0 0 1 0 0,-1-1 0 0 0,1 1 0 0 0,0 0 0 0 0,0 0-16 0 0,14-1 85 0 0,-5-2-69 0 0,-2-1-49 0 0,-1-4-54 0 0,3-1-59 0 0,7-1-145 0 0,3-2-25 0 0,-9 5 143 0 0,4-4-137 0 0,-7 5 103 0 0,-1-2-43 0 0,8-7-262 0 0</inkml:trace>
  <inkml:trace contextRef="#ctx0" brushRef="#br0" timeOffset="294.08">395 1 8408 0 0,'0'0'190'0'0,"0"0"28"0"0,0 0 8 0 0,3 2-28 0 0,7 9-90 0 0,-8-9 67 0 0,-1-1-38 0 0,0 3 42 0 0,-1 0-78 0 0,-1 1-33 0 0,1-3 53 0 0,1 6 109 0 0,1-1-34 0 0,4 2 49 0 0,1-1-40 0 0,5 9 181 0 0,-8-3-73 0 0,-4-5-147 0 0,1-2-42 0 0,2 1-14 0 0,1 3 8 0 0,1-1 14 0 0,2 14 160 0 0,0 0-34 0 0,11 45 401 0 0,-1-4-9 0 0,-10-43-392 0 0,0 0 33 0 0,-2 7-7 0 0,1-14-148 0 0,0 3 48 0 0,-5-1 42 0 0,-1-7-123 0 0,-1 10 76 0 0,5-2-32 0 0,-2-13-120 0 0,5 20 122 0 0,-3 5 85 0 0,-2-8-111 0 0,-2-20-114 0 0,0-1 0 0 0,1 1 0 0 0,-1 0 0 0 0,1 0 0 0 0,0-1 0 0 0,-1 1 0 0 0,1-1 0 0 0,0 1 0 0 0,0-1 0 0 0,0 1 0 0 0,0-1 0 0 0,0 1 0 0 0,1 0-9 0 0,2 5 71 0 0,-5 2-68 0 0,1-7 9 0 0,0 11 54 0 0,-3-7 1 0 0,-7 4-38 0 0,7-7 51 0 0,3-3-34 0 0,0 0-50 0 0,0 0-47 0 0,0 0-86 0 0,0 0-151 0 0,0 0 146 0 0,0 0-47 0 0,0 0-74 0 0,0 0 85 0 0,0 0-37 0 0,0 0-39 0 0,0 0-38 0 0,0 0-390 0 0,0 0 97 0 0,0 0-52 0 0,0 0-746 0 0,0 0-585 0 0,0 0-1113 0 0</inkml:trace>
  <inkml:trace contextRef="#ctx0" brushRef="#br0" timeOffset="695.29">237 427 8496 0 0,'0'0'190'0'0,"0"0"28"0"0,0 0 10 0 0,0 0-73 0 0,0 0-18 0 0,1 0 40 0 0,1 0 143 0 0,2 0-101 0 0,-2 0-111 0 0,1 0 0 0 0,-1 0 0 0 0,0 0 0 0 0,1 0 0 0 0,-1 0 0 0 0,0-1 0 0 0,1 1 0 0 0,-1-1 0 0 0,2 0-108 0 0,4-4 291 0 0,2 0 99 0 0,4 2 62 0 0,-6 3-191 0 0,-1-2-66 0 0,1 0-24 0 0,3-3 16 0 0,-1 1 26 0 0,-3 1-21 0 0,-1 1-33 0 0,1-1 31 0 0,0 0-37 0 0,6-2 127 0 0,0 0-40 0 0,0-2-69 0 0,11-7 142 0 0,-1-1-56 0 0,-10 9-186 0 0,5 0 46 0 0,-1 1-35 0 0,-1 1-9 0 0,2-2 27 0 0,1-5-48 0 0,-15 8-45 0 0,0 0 0 0 0,0 1 1 0 0,1-1-1 0 0,-1 1 0 0 0,3-1-7 0 0,10 2 37 0 0,-15 1-32 0 0,1 1-1 0 0,-1-1 1 0 0,0 0 0 0 0,1-1 0 0 0,-1 1-1 0 0,1 0 1 0 0,-1-1 0 0 0,0 1-1 0 0,1-1 1 0 0,1-1-5 0 0,18-7 45 0 0,1 5-36 0 0,-22 4-9 0 0,1 0 0 0 0,0 0 0 0 0,0 1 0 0 0,0-1 0 0 0,0 0 0 0 0,0 1 0 0 0,0-1 1 0 0,0 1-1 0 0,0 0 0 0 0,-1 0 0 0 0,1-1 0 0 0,0 1 0 0 0,1 1 0 0 0,6 4 20 0 0,4-4 36 0 0,-9-2-42 0 0,-1 0 0 0 0,0 0 1 0 0,0 1-1 0 0,0-1 0 0 0,0 1 1 0 0,0 0-1 0 0,0 0 0 0 0,2 1-14 0 0,-1 0 8 0 0,0 0-1 0 0,0 0 1 0 0,-1 0 0 0 0,0 1-1 0 0,1 0 1 0 0,-1 0-8 0 0,19 20-12 0 0,-3 3-45 0 0,12 12-106 0 0,-29-36 162 0 0,0 1-1 0 0,-1-1 1 0 0,1 0 0 0 0,0 1-1 0 0,-1-1 1 0 0,0 1 0 0 0,1-1 0 0 0,-1 1-1 0 0,0 0 1 0 0,0-1 0 0 0,0 1 0 0 0,-1 1 1 0 0,1 0 2 0 0,1 0 0 0 0,-1 1 0 0 0,1-1 0 0 0,0 0 0 0 0,0 0 0 0 0,2 3-2 0 0,3 6 19 0 0,-1 0 0 0 0,-1 0-1 0 0,3 13-18 0 0,-5-17-2 0 0,1 1 2 0 0,1 1 0 0 0,0 0 0 0 0,3 5 0 0 0,2 1 0 0 0,-8-1 0 0 0,-2-15 0 0 0,0 0 0 0 0,0-1 0 0 0,0 1 0 0 0,0 0 0 0 0,0 0 0 0 0,0 0 0 0 0,0 0 0 0 0,1 0 0 0 0,-1-1 0 0 0,0 1 0 0 0,0 0 0 0 0,1 0 0 0 0,-1 0 0 0 0,0-1 0 0 0,1 1 0 0 0,10 5 0 0 0,-10-3-34 0 0,0 0-86 0 0,-1-1-90 0 0,0-1 56 0 0,0 0-38 0 0,0-1 192 0 0,0 1-233 0 0,0-1-40 0 0,0 1-376 0 0,0-1 85 0 0,0 1-54 0 0,0-1-733 0 0,0 0-579 0 0,0 0-1102 0 0</inkml:trace>
  <inkml:trace contextRef="#ctx0" brushRef="#br0" timeOffset="895.4">868 237 9728 0 0,'0'0'222'0'0,"0"0"30"0"0,0 0 18 0 0,0 0 14 0 0,0 0 49 0 0,3 0 19 0 0,16 0 147 0 0,-12 0-327 0 0,-4 1-96 0 0,-3 1-44 0 0,0-1-32 0 0,0-1 0 0 0,0 1 1 0 0,0-1-1 0 0,0 0 1 0 0,0 1-1 0 0,0-1 0 0 0,0 1 1 0 0,0-1-1 0 0,0 1 1 0 0,0-1-1 0 0,0 1 0 0 0,1-1 1 0 0,-1 1-1 0 0,0-1 1 0 0,0 0-1 0 0,1 1 0 0 0,-1-1 1 0 0,0 1-1 0 0,0-1 1 0 0,1 0-1 0 0,-1 1 0 0 0,0-1 1 0 0,1 0-1 0 0,-1 1 1 0 0,0-1-1 0 0,1 0 0 0 0,-1 1 1 0 0,1-1-1 0 0,-1 0 1 0 0,1 0-1 0 0,-1 0 0 0 0,0 0 1 0 0,1 1-1 0 0,28 0-2 0 0,-3-2 3 0 0,-18 1-5 0 0,0 0-41 0 0,-1 0-47 0 0,-1 0-51 0 0,-3 0-191 0 0,-1 0-18 0 0,11 0-6 0 0</inkml:trace>
  <inkml:trace contextRef="#ctx0" brushRef="#br0" timeOffset="1203.47">1152 285 8032 0 0,'-1'5'216'0'0,"1"-4"-125"0"0,5 7 68 0 0,5 9-121 0 0,-8-1-61 0 0,-1-8 46 0 0,1 0 67 0 0,3 0 95 0 0,-2-3-19 0 0,-1 0 38 0 0,1 8 303 0 0,-3-2-128 0 0,0-1-105 0 0,0-2-87 0 0,0 8 183 0 0,1-7-117 0 0,1-2-38 0 0,3 3 138 0 0,0-2-112 0 0,9 23 750 0 0,5 10 337 0 0,-2-18-523 0 0,-9-14-556 0 0,0 6 193 0 0,0-1-9 0 0,0-5-202 0 0,2 2 26 0 0,1 0 59 0 0,3 2 152 0 0,1 2 97 0 0,-13-13-536 0 0,0-1 0 0 0,0 1-1 0 0,0-1 1 0 0,0 0 0 0 0,0 0 0 0 0,1 0 0 0 0,-1 0 0 0 0,0 0 0 0 0,1 0-1 0 0,-1-1 1 0 0,1 1 0 0 0,-1-1 0 0 0,1 0 0 0 0,-1 1 0 0 0,1-1 0 0 0,-1 0-1 0 0,1-1-28 0 0,-1 1 134 0 0,-2 0-46 0 0,4 0 3 0 0,6 0-69 0 0,-8 0-5 0 0,14-2 53 0 0,-12-1-51 0 0,0 0 0 0 0,0-1 0 0 0,0 1 0 0 0,0-1 0 0 0,1-1-19 0 0,-1 1 11 0 0,1 0 59 0 0,2 3-59 0 0,-1 0-12 0 0,4-7 1 0 0,-6-8 45 0 0,-4 14-42 0 0,0 0 1 0 0,0-1-1 0 0,1 1 1 0 0,-1 0-1 0 0,1-1 1 0 0,0 1-1 0 0,0 0 0 0 0,0 0-3 0 0,12-15 13 0 0,-12 16-10 0 0,0 0 0 0 0,1 0-1 0 0,-1-1 1 0 0,0 1 0 0 0,0 0-1 0 0,0-1 1 0 0,0 1 0 0 0,0-1 0 0 0,0 1-1 0 0,0-1 1 0 0,-1 0 0 0 0,1 1-1 0 0,0-1 1 0 0,-1 0 0 0 0,1 1-1 0 0,-1-1 1 0 0,0 0 0 0 0,0 0-1 0 0,1 0-2 0 0,-2-10 2 0 0,1-10-37 0 0,3 9-72 0 0,-2 12 100 0 0,-1 0-1 0 0,1 0 0 0 0,-1 0 0 0 0,1 1 0 0 0,-1-1 0 0 0,1 0-1 0 0,-1 0 1 0 0,1 0 0 0 0,-1 0 0 0 0,0 0 0 0 0,0 0 0 0 0,1 0 0 0 0,-1 1-1 0 0,0-1 1 0 0,0 0 0 0 0,0 0 0 0 0,0 0 0 0 0,0 0 0 0 0,0 0 0 0 0,0 0 0 0 0,-1 0 8 0 0,-3-10-111 0 0,3 10 99 0 0,1 0-18 0 0,-1 0-1 0 0,1 0 0 0 0,0 0 1 0 0,0 0-1 0 0,0 0 1 0 0,0 0-1 0 0,0 0 0 0 0,0 0 1 0 0,0-1-1 0 0,0 1 0 0 0,0 0 1 0 0,0 0-1 0 0,0 0 0 0 0,1 0 1 0 0,-1 0-1 0 0,0 0 0 0 0,1 0 1 0 0,-1 0-1 0 0,1 0 1 0 0,-1 0-1 0 0,1 0 0 0 0,0 0 1 0 0,-1 0-1 0 0,1 0 31 0 0,5-9-314 0 0,-4-1-85 0 0,-2 2 75 0 0,0-1-98 0 0,0-1-178 0 0,0-4-408 0 0,0 13 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44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8952 0 0,'0'0'200'0'0,"0"0"33"0"0,0 0 15 0 0,0 0 23 0 0,0 2 67 0 0,0 2-242 0 0,1-1 39 0 0,3 7 409 0 0,-1-6-348 0 0,0-1-76 0 0,-2-2-102 0 0,0 1-36 0 0,4 6 255 0 0,6 13-49 0 0,-4-10 25 0 0,-2-4-100 0 0,0 1 15 0 0,-4 2 32 0 0,-1 3 28 0 0,1-2-53 0 0,-1-8-90 0 0,1 0 0 0 0,-1 1 0 0 0,1-1 1 0 0,0 0-1 0 0,0 1 0 0 0,0-1 0 0 0,0 0-45 0 0,5 10 198 0 0,-2-1 6 0 0,-3 4-10 0 0,0 1-17 0 0,9 4 111 0 0,-5 6-6 0 0,6-6-22 0 0,-6 5-10 0 0,6-5-2 0 0,-6 5-6 0 0,1-13-95 0 0,-5-11-126 0 0,0-1 1 0 0,0 0 0 0 0,0 1 0 0 0,-1-1-1 0 0,1 1 1 0 0,-1-1 0 0 0,1 1 0 0 0,-1-1 0 0 0,1 1-1 0 0,-1 0 1 0 0,0-1 0 0 0,0 1 0 0 0,0-1-22 0 0,2 10 159 0 0,2 0-37 0 0,8 8 37 0 0,-1 1-57 0 0,-9-14-81 0 0,-2 4 89 0 0,1 1 39 0 0,1-4-102 0 0,9 6-14 0 0,-7-7 53 0 0,-4-1-51 0 0,1 0-16 0 0,10 0-6 0 0,-11-4-12 0 0,0-1 0 0 0,1 1 0 0 0,-1 0-1 0 0,0-1 1 0 0,1 1 0 0 0,-1 0-1 0 0,0-1 1 0 0,0 1 0 0 0,0 0 0 0 0,0-1-1 0 0,0 1 1 0 0,0 0 0 0 0,0-1-1 0 0,0 1 1 0 0,0 0-1 0 0,0 1 13 0 0,0-2-52 0 0,0 0-66 0 0,0 0-113 0 0,0 0 101 0 0,0 0-56 0 0,0 0-79 0 0,0 0 79 0 0,0 0-37 0 0,0 0-41 0 0,0 0-37 0 0,0 0-390 0 0,0 0 95 0 0,0 0-53 0 0,0 0-746 0 0,0 0-587 0 0,0 0-1116 0 0</inkml:trace>
  <inkml:trace contextRef="#ctx0" brushRef="#br0" timeOffset="453.41">301 174 8352 0 0,'0'0'190'0'0,"0"0"28"0"0,0 3 7 0 0,1 4-100 0 0,4-3-48 0 0,2 0-48 0 0,9 25-29 0 0,-13-22 25 0 0,0-1 43 0 0,1 5 160 0 0,7 13 324 0 0,-11-23-522 0 0,1-1 1 0 0,0 1-1 0 0,-1 0 1 0 0,1 0-1 0 0,0 0 1 0 0,0 0-1 0 0,0-1 1 0 0,-1 1-1 0 0,1 0 0 0 0,0 0 1 0 0,0-1-1 0 0,0 1 1 0 0,0-1-1 0 0,0 1 1 0 0,0-1-1 0 0,1 0-30 0 0,9 7 421 0 0,-6 1-127 0 0,4 9 18 0 0,-7-13-213 0 0,3 6 124 0 0,-5-7-174 0 0,1-1 0 0 0,1 0 0 0 0,-1 0 0 0 0,0 1 0 0 0,1-1 0 0 0,-1 0 0 0 0,1 0 0 0 0,-1-1 0 0 0,1 1-49 0 0,0 0 41 0 0,-1-1 0 0 0,0 1-1 0 0,1-1 1 0 0,-1 1 0 0 0,0 0 0 0 0,0-1-1 0 0,0 1 1 0 0,0 0 0 0 0,0 0-1 0 0,0-1 1 0 0,0 2-41 0 0,0 3 152 0 0,0 1 57 0 0,-1 0 77 0 0,0 2 98 0 0,3 4-84 0 0,7 1 19 0 0,-8-12-153 0 0,-1 0-44 0 0,0 2 17 0 0,-2 3-34 0 0,1-7-65 0 0,0 11 237 0 0,0-2-94 0 0,0-2-75 0 0,0-2-56 0 0,0-5-48 0 0,0 3 78 0 0,0-3-11 0 0,0 0 18 0 0,0 0-1 0 0,0 0-8 0 0,0-3-18 0 0,1-33-52 0 0,6 21-58 0 0,-2 6-2 0 0,0-23-194 0 0,-1 27 204 0 0,0-1 0 0 0,0 1 0 0 0,0 1 0 0 0,0-1 0 0 0,1 1 1 0 0,2-2 39 0 0,6-6-73 0 0,-8 7 44 0 0,1 1 1 0 0,-1 0-1 0 0,1 0 1 0 0,0 1-1 0 0,1 0 1 0 0,0 0 28 0 0,-2 0-5 0 0,0 1 0 0 0,-1 1 1 0 0,1 0 0 0 0,0 1 0 0 0,0-1 0 0 0,-1 1 0 0 0,1 0-1 0 0,0 0 1 0 0,0 0 0 0 0,2 1 4 0 0,4 0-16 0 0,-10-1 16 0 0,1 0-1 0 0,0 0 0 0 0,-1 0 1 0 0,1 0-1 0 0,-1 1 1 0 0,1-1-1 0 0,0 0 0 0 0,-1 1 1 0 0,1-1-1 0 0,-1 1 1 0 0,1 0-1 0 0,-1-1 0 0 0,1 1 1 0 0,-1 0-1 0 0,0 0 1 0 0,1 0-1 0 0,0 1 1 0 0,6 4 0 0 0,-1-2 0 0 0,1 2 0 0 0,0-1 0 0 0,0-1 0 0 0,0 1 0 0 0,0-1 0 0 0,9 2 0 0 0,-11-3 0 0 0,-1 0-1 0 0,1 0 1 0 0,0 0 0 0 0,-1 1 0 0 0,1 0 0 0 0,-1 0 0 0 0,0 1 0 0 0,1 1 0 0 0,14 14 86 0 0,-14-14-38 0 0,-5-5-31 0 0,1 1 0 0 0,-1 0 0 0 0,1-1 0 0 0,-1 1 1 0 0,0 0-1 0 0,0 0 0 0 0,0 0 0 0 0,0 0 0 0 0,0 0 0 0 0,-1 0 1 0 0,1 0-1 0 0,0 2-17 0 0,5 11 136 0 0,5-6-1 0 0,-10-9-134 0 0,0 1 0 0 0,0-1 1 0 0,0 1-1 0 0,0-1 0 0 0,0 1 0 0 0,-1 0 0 0 0,1-1 0 0 0,0 1 0 0 0,0 0 0 0 0,-1 0 1 0 0,1 0-1 0 0,-1 0 0 0 0,1-1 0 0 0,-1 1 0 0 0,1 0 0 0 0,-1 0 0 0 0,1 0 0 0 0,-1 0 1 0 0,0 0-1 0 0,0 0 0 0 0,1 0 0 0 0,-1 0 0 0 0,0 0 0 0 0,0 0 0 0 0,0 0 0 0 0,0 2-1 0 0,0-1 2 0 0,0 0-1 0 0,1 1 0 0 0,-1-1 1 0 0,1 0-1 0 0,-1 0 0 0 0,1 1 1 0 0,0-1-1 0 0,0 0-1 0 0,12 14 43 0 0,0 0-32 0 0,-8-3-11 0 0,-4-13 0 0 0,0 1 0 0 0,0-1 0 0 0,-1 0 0 0 0,1 1 0 0 0,0-1 0 0 0,0 0 0 0 0,0 0 0 0 0,0 1 0 0 0,-1-1 0 0 0,1 0 0 0 0,0 0 0 0 0,0 0 0 0 0,0 0 0 0 0,0 0 0 0 0,5 0-17 0 0,0 3 70 0 0,-4-2-56 0 0,-1 1-47 0 0,0-1-71 0 0,0 1-50 0 0,0-1-77 0 0,1 1-90 0 0,-1-1-104 0 0,1 0-116 0 0,-1-1 231 0 0,1 1-33 0 0,-1-1-37 0 0,0 0-36 0 0,1 0-40 0 0,0 0-40 0 0,4 0-1417 0 0,4 0-1102 0 0</inkml:trace>
  <inkml:trace contextRef="#ctx0" brushRef="#br0" timeOffset="984.82">1247 300 6296 0 0,'-2'0'184'0'0,"-11"0"-6"0"0,-20 3-68 0 0,33-3-96 0 0,-1 0 0 0 0,1 0 0 0 0,-1 0 0 0 0,0 1 0 0 0,1-1 0 0 0,-1 0 0 0 0,1 1 0 0 0,-1-1 0 0 0,1 0 0 0 0,-1 1 0 0 0,1-1 0 0 0,-1 1 0 0 0,1-1 0 0 0,-1 0 0 0 0,1 1-1 0 0,0-1 1 0 0,-1 1-14 0 0,-2 3 148 0 0,0-1 348 0 0,1-3 15 0 0,-2 0-332 0 0,-8 0 201 0 0,1 3-71 0 0,7 3-72 0 0,3-5-223 0 0,1-1 0 0 0,0 1 0 0 0,0-1 0 0 0,0 0 0 0 0,-1 1 0 0 0,1-1-1 0 0,0 0 1 0 0,0 1 0 0 0,-1-1 0 0 0,1 0 0 0 0,0 1 0 0 0,-1-1 0 0 0,1 0 0 0 0,0 0 0 0 0,-1 1-1 0 0,1-1 1 0 0,0 0 0 0 0,-1 0 0 0 0,1 0 0 0 0,-1 0 0 0 0,1 1 0 0 0,0-1 0 0 0,-1 0 0 0 0,1 0-1 0 0,-1 0 1 0 0,1 0 0 0 0,-1 0 0 0 0,1 0 0 0 0,0 0 0 0 0,-1 0 0 0 0,0 0-14 0 0,-4 2 322 0 0,3 0-258 0 0,-1 1 33 0 0,-12 13 482 0 0,11-12-468 0 0,2-2-84 0 0,1-2 6 0 0,-5 6 204 0 0,2-1-95 0 0,1-1-64 0 0,-1 6 26 0 0,4-1 28 0 0,-3 4 46 0 0,-2-3-43 0 0,4-8-116 0 0,0-1-1 0 0,0 1 0 0 0,0 0 1 0 0,0-1-1 0 0,1 1 1 0 0,-1 0-1 0 0,0-1 0 0 0,1 1 1 0 0,0 0-1 0 0,-1 0 1 0 0,1-1-1 0 0,0 1 0 0 0,0 0-18 0 0,0 42 342 0 0,0-33-241 0 0,0 0 34 0 0,0-9-122 0 0,0-1 1 0 0,1 1 0 0 0,-1 0-1 0 0,1 0 1 0 0,-1-1 0 0 0,1 1-1 0 0,0 0 1 0 0,0-1 0 0 0,-1 1-1 0 0,1 0 1 0 0,1-1 0 0 0,-1 1 0 0 0,0-1-1 0 0,0 0 1 0 0,1 1-14 0 0,1 1 89 0 0,-3-3-7 0 0,2 2-2 0 0,9 9 5 0 0,-7-8 22 0 0,0-2-54 0 0,3-2-3 0 0,-7 1-33 0 0,8 0 113 0 0,0 0-35 0 0,-5 1-65 0 0,0-1 0 0 0,0 0-1 0 0,0 0 1 0 0,0 0 0 0 0,-1 0-1 0 0,1 0 1 0 0,0-1 0 0 0,0 0-1 0 0,0 1 1 0 0,0-1 0 0 0,-1 0-30 0 0,6-3 78 0 0,-2 2-26 0 0,-1-1 1 0 0,0 0-1 0 0,0 0 0 0 0,0 0 1 0 0,0-1-1 0 0,-1 1 1 0 0,3-4-53 0 0,2-1 16 0 0,-3 3 4 0 0,-1 0 1 0 0,1 0-1 0 0,-2-1 1 0 0,1 1 0 0 0,2-5-21 0 0,-1-3 48 0 0,-3 10-39 0 0,4-2 4 0 0,-2-19 30 0 0,2 11-33 0 0,-6 11-10 0 0,0 1 0 0 0,-1 0 0 0 0,1-1 0 0 0,0 1 0 0 0,-1-1 0 0 0,1 1 0 0 0,-1-1 0 0 0,1 1 0 0 0,-1-1 0 0 0,0 1 0 0 0,0-1 1 0 0,1 0-1 0 0,-1 1 0 0 0,0-55 63 0 0,0 4-77 0 0,-2 34-39 0 0,-5-1 34 0 0,2 9 18 0 0,5 9 1 0 0,-3-12 0 0 0,-2 1 0 0 0,1 1 0 0 0,-1-1 0 0 0,-1 1 0 0 0,-5-8 0 0 0,8 14 0 0 0,1 0 0 0 0,-1 0 0 0 0,1 0 0 0 0,0-1 0 0 0,0 1 0 0 0,0 0 0 0 0,1-3 0 0 0,0 4 0 0 0,-1-1 0 0 0,1 1 0 0 0,-1-1 0 0 0,1 1 0 0 0,-1 0 0 0 0,-1-1 0 0 0,1 1 0 0 0,-27-46 0 0 0,28 48 0 0 0,0 1 0 0 0,1-1 0 0 0,-1 0 0 0 0,1 0 0 0 0,0 1 0 0 0,-1-1 0 0 0,1 0 0 0 0,0 0 0 0 0,0-1 0 0 0,0 3 0 0 0,0-1-1 0 0,0 1 1 0 0,0 0 0 0 0,0-1 0 0 0,0 1-1 0 0,0-1 1 0 0,0 1 0 0 0,0-1-1 0 0,0 1 1 0 0,0 0 0 0 0,0-1-1 0 0,0 1 1 0 0,0-1 0 0 0,0 1 0 0 0,0-1-1 0 0,0 1 1 0 0,-1 0 0 0 0,1-1-1 0 0,0 1 1 0 0,0-1 0 0 0,-1 1 0 0 0,1 0-1 0 0,0-1 1 0 0,0 1 0 0 0,-1 0-1 0 0,1 0 1 0 0,0-1 0 0 0,-1 1 0 0 0,1 0-1 0 0,0-1 1 0 0,-1 1 0 0 0,1 0-1 0 0,-1 0 1 0 0,1 0 0 0 0,0 0-1 0 0,-1-1 1 0 0,1 1 0 0 0,-1 0 0 0 0,1 0-1 0 0,-1 0 1 0 0,1 0 0 0 0,0 0-1 0 0,-1 0 1 0 0,1 0 0 0 0,-1 0 0 0 0,1 0-1 0 0,-1 0 1 0 0,-2 0-66 0 0,3 3-1 0 0,0 26 21 0 0,-1 31-75 0 0,1-54 111 0 0,0-1 1 0 0,1 1-1 0 0,0-1 1 0 0,1 5 9 0 0,9 11 0 0 0,-8-8 0 0 0,-2-9 0 0 0,0 0 0 0 0,0 0 0 0 0,1 0 0 0 0,0-1 0 0 0,-1 1 0 0 0,1 0 0 0 0,0-1 0 0 0,1 1 0 0 0,-2-2-1 0 0,1 1 3 0 0,0-1-1 0 0,-1 1 0 0 0,1-1 0 0 0,-1 1 0 0 0,0 0 0 0 0,0 0 1 0 0,0-1-1 0 0,0 1 0 0 0,0 0 0 0 0,0 0 0 0 0,-1 0 0 0 0,1 0 1 0 0,-1 0-1 0 0,0 0 0 0 0,0 1-1 0 0,0-1 14 0 0,0 1 1 0 0,1-1-1 0 0,-1 0 1 0 0,1 1-1 0 0,0-1 0 0 0,0 1 1 0 0,0-1-1 0 0,1 1-14 0 0,4 12 66 0 0,-1 10 24 0 0,-2-19-26 0 0,0 0 1 0 0,1 0-1 0 0,3 6-64 0 0,2 3 111 0 0,-5-9-54 0 0,8 20 104 0 0,-7-3-77 0 0,3-16-23 0 0,-8-8-58 0 0,1 0 0 0 0,-1 1 0 0 0,1-1 0 0 0,-1 0-1 0 0,0 1 1 0 0,1-1 0 0 0,-1 0 0 0 0,0 1 0 0 0,1-1 0 0 0,-1 1 0 0 0,0-1 0 0 0,1 1 0 0 0,-1-1 0 0 0,0 0 0 0 0,0 1 0 0 0,0-1-1 0 0,0 1 1 0 0,1-1 0 0 0,-1 1 0 0 0,0-1 0 0 0,0 1 0 0 0,0-1 0 0 0,0 1 0 0 0,0-1 0 0 0,0 1 0 0 0,0-1 0 0 0,0 1 0 0 0,0-1 0 0 0,0 1-3 0 0,-1 0 3 0 0,1-1 0 0 0,0 1 1 0 0,0-1-1 0 0,0 1 1 0 0,0-1-1 0 0,0 1 1 0 0,0-1-1 0 0,0 1 0 0 0,0-1 1 0 0,0 1-1 0 0,0-1 1 0 0,1 1-1 0 0,-1-1 1 0 0,0 0-1 0 0,0 1 0 0 0,0-1 1 0 0,0 1-1 0 0,1-1 1 0 0,-1 1-1 0 0,0-1 1 0 0,1 1-1 0 0,-1-1 0 0 0,0 0 1 0 0,1 1-1 0 0,-1-1 1 0 0,0 0-1 0 0,1 1 1 0 0,-1-1-1 0 0,1 0 0 0 0,-1 0 1 0 0,0 1-1 0 0,1-1-3 0 0,6 5 68 0 0,-2 8 43 0 0,6 0 1 0 0,-9-9-30 0 0,-1 0-52 0 0,-2 3-75 0 0,1-6 42 0 0,0 1-75 0 0,0-2-84 0 0,0 0-126 0 0,0 0 155 0 0,0 0-43 0 0,0 0-67 0 0,0 0 78 0 0,0 0-34 0 0,0 0-37 0 0,0 0-34 0 0,0 0-362 0 0,0 0 89 0 0,0 0-48 0 0,0 0-691 0 0,0 0-543 0 0,0 0-1032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57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8640 0 0,'0'0'197'0'0,"0"0"24"0"0,0 3 17 0 0,0 7-77 0 0,0 1-88 0 0,0 27-69 0 0,0-21 80 0 0,0-16-34 0 0,0 1 1 0 0,0 0-1 0 0,0-1 0 0 0,0 1 0 0 0,1 0 0 0 0,-1-1 0 0 0,1 1 0 0 0,-1-1 0 0 0,1 1 0 0 0,0-1 0 0 0,-1 1 0 0 0,1-1 0 0 0,1 1-50 0 0,5 12 465 0 0,-6 0-63 0 0,-1-6-202 0 0,-1 14 165 0 0,5-8-93 0 0,2-1-80 0 0,9 17 221 0 0,-10-20-222 0 0,1 1 53 0 0,4 2 144 0 0,-7-11-111 0 0,0 0-94 0 0,-1-2-59 0 0,1 0-55 0 0,0 0-22 0 0,-1 1 54 0 0,3 10 313 0 0,8-6 2 0 0,0 5 0 0 0,-11-8-244 0 0,0-1-42 0 0,1 0 23 0 0,1-1-99 0 0,1-1-73 0 0,-2 1 73 0 0,9 0 21 0 0,-9 1-57 0 0,0-1 0 0 0,0 0 0 0 0,0 0 0 0 0,1 0-1 0 0,-1 0 1 0 0,0 0 0 0 0,0-1 0 0 0,0 0 0 0 0,0 0 0 0 0,1 0-18 0 0,27-14 304 0 0,1-1 45 0 0,2-13-138 0 0,11 0-48 0 0,-40 26-155 0 0,-4 3-8 0 0,-1 0 1 0 0,1 0-1 0 0,0-1 0 0 0,-1 1 0 0 0,1 0 1 0 0,-1-1-1 0 0,1 1 0 0 0,0 0 0 0 0,-1-1 1 0 0,1 1-1 0 0,-1-1 0 0 0,1 1 0 0 0,-1-1 1 0 0,0 1-1 0 0,1-1 0 0 0,-1 1 0 0 0,1-1 1 0 0,-1 0-1 0 0,0 1 0 0 0,1-1 0 0 0,-1 0 1 0 0,0 0-1 0 0,2-4 0 0 0,0 1 0 0 0,3 0 0 0 0,17-6 0 0 0,3-4-2 0 0,-24 14 0 0 0,2 1-10 0 0,0-1-68 0 0,-3 3-13 0 0,3 10 24 0 0,10 3 55 0 0,-1 0 3 0 0,-8-1-31 0 0,-4-14 42 0 0,0 0-1 0 0,0-1 1 0 0,0 1 0 0 0,0 0-1 0 0,0 0 1 0 0,0 0-1 0 0,0-1 1 0 0,1 1 0 0 0,-1 0-1 0 0,0 0 1 0 0,1-1-1 0 0,-1 1 1 0 0,0 0 0 0 0,1-1-1 0 0,-1 1 1 0 0,1 0 0 0 0,-1-1-1 0 0,1 1 1 0 0,0-1-1 0 0,-1 1 1 0 0,1-1 0 0 0,-1 1-1 0 0,1-1 1 0 0,0 1-1 0 0,0-1 1 0 0,-1 0 0 0 0,1 1-1 0 0,0-1 1 0 0,0 0 0 0 0,0 1 0 0 0,0-1 0 0 0,1 1 0 0 0,-1 0 0 0 0,0-1 0 0 0,0 1 0 0 0,0 0 0 0 0,0 0 0 0 0,0-1 0 0 0,0 1 0 0 0,0 0 0 0 0,-1 0 0 0 0,1 0 0 0 0,0 0 0 0 0,0 0 0 0 0,-1 1 0 0 0,6 11-12 0 0,-6-13 9 0 0,1 1 0 0 0,0-1-1 0 0,0 0 1 0 0,0 1-1 0 0,-1-1 1 0 0,1 0-1 0 0,0 0 1 0 0,0 0 0 0 0,0 0-1 0 0,0 1 1 0 0,-1-1-1 0 0,1 0 1 0 0,0 0-1 0 0,1-1 4 0 0,-1 1 0 0 0,0 1-1 0 0,0-1 0 0 0,0 0 0 0 0,0 0 1 0 0,0 1-1 0 0,0-1 0 0 0,0 0 0 0 0,0 1 0 0 0,0-1 1 0 0,0 1-1 0 0,-1-1 0 0 0,1 1 0 0 0,0-1 0 0 0,0 1 1 0 0,0 0-1 0 0,-1-1 0 0 0,1 1 0 0 0,0 0 1 0 0,10 7 11 0 0,-10-8-8 0 0,0 0 0 0 0,1 0 1 0 0,-1 0-1 0 0,0 0 0 0 0,0 0 0 0 0,0 0 0 0 0,0 0 1 0 0,0 0-1 0 0,0 0 0 0 0,1-1 0 0 0,-1 1 1 0 0,0 0-1 0 0,0-1 0 0 0,0 1 0 0 0,0-1 1 0 0,0 1-5 0 0,7-5 12 0 0,-6 4-5 0 0,-1 0 0 0 0,0 0 0 0 0,1 0 0 0 0,-1 0-1 0 0,1 1 1 0 0,-1-1 0 0 0,1 0 0 0 0,0 1 0 0 0,-1-1-1 0 0,1 1 1 0 0,0 0 0 0 0,-1 0 0 0 0,1-1-1 0 0,0 1-5 0 0,13-3 52 0 0,1-10 153 0 0,0 0 42 0 0,-6 9-84 0 0,1-2 7 0 0,0-2-40 0 0,-9 6-99 0 0,1 0 0 0 0,0 0 1 0 0,0 0-1 0 0,0 0 0 0 0,0 0 0 0 0,1 0-31 0 0,-2 2 15 0 0,0-1 1 0 0,0 0-1 0 0,-1 0 0 0 0,1 0 0 0 0,0 0 1 0 0,0 0-1 0 0,-1-1 0 0 0,1 1 0 0 0,-1 0 1 0 0,1-1-1 0 0,-1 1 0 0 0,1-1 0 0 0,-1-1-15 0 0,6-10 88 0 0,2-5-52 0 0,-4 5 12 0 0,2 8-33 0 0,-7 5-14 0 0,1 0 1 0 0,-1 0 0 0 0,1-1-1 0 0,-1 1 1 0 0,0 0-1 0 0,1 0 1 0 0,-1-1 0 0 0,1 1-1 0 0,-1 0 1 0 0,0-1-1 0 0,1 1 1 0 0,-1-1 0 0 0,0 1-1 0 0,0 0 1 0 0,1-1-1 0 0,-1 1 1 0 0,0-1 0 0 0,0 1-1 0 0,0-1 1 0 0,1 1-1 0 0,-1-1 1 0 0,0 1-1 0 0,0-1 1 0 0,0 1 0 0 0,0-1-1 0 0,0 1 1 0 0,0-1-1 0 0,0 1 1 0 0,0-1 0 0 0,0 1-1 0 0,0-1 1 0 0,-1 0-2 0 0,2-5 8 0 0,-1 4-4 0 0,0 1 1 0 0,0-1 0 0 0,0 0-1 0 0,0 1 1 0 0,0-1 0 0 0,0 0-1 0 0,0 1 1 0 0,-1-1 0 0 0,1 0-1 0 0,0 1 1 0 0,-1-1 0 0 0,0-1-5 0 0,-3 2 8 0 0,1 0-4 0 0,-6-15 32 0 0,2 6-92 0 0,4 7 12 0 0,0-1 0 0 0,0 2 0 0 0,-1-1 0 0 0,1 0 0 0 0,-3-1 44 0 0,-1 2-132 0 0,1-1-92 0 0,4-1 59 0 0,-4-3-126 0 0,0 6 129 0 0,2 0-2 0 0,1 0 22 0 0,0 1-41 0 0,0-1-49 0 0,1 0-56 0 0,0 0-163 0 0,0-1-89 0 0,1 0-77 0 0,0 0-64 0 0,0 0-193 0 0,0 1-49 0 0,-3-1-1160 0 0,-5 1-1174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58.5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0 144 5640 0 0,'0'0'124'0'0,"0"-3"17"0"0,0-2-68 0 0,0-12 355 0 0,0 13-320 0 0,0 1 195 0 0,0 3 8 0 0,0 0-41 0 0,0 0-164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1:56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64 5296 0 0,'0'0'116'0'0,"0"0"17"0"0,0 0 12 0 0,-2-3-14 0 0,-11-7-104 0 0,-3 7 6 0 0,10 3 18 0 0,-13-1 209 0 0,19 1-251 0 0,-1 0 1 0 0,1-1-1 0 0,0 1 1 0 0,-1 0 0 0 0,1 0-1 0 0,-1-1 1 0 0,1 1 0 0 0,0 0-1 0 0,-1-1 1 0 0,1 1-1 0 0,0 0 1 0 0,-1-1 0 0 0,1 1-1 0 0,0 0 1 0 0,0-1-1 0 0,-1 1 1 0 0,1-1 0 0 0,0 1-1 0 0,0-1 1 0 0,0 1-1 0 0,0 0 1 0 0,-1-1 0 0 0,1 1-1 0 0,0-1 1 0 0,0 1-1 0 0,0-1 1 0 0,0 1 0 0 0,0-1-1 0 0,0 1 1 0 0,0-1-10 0 0,-2-4 229 0 0,-9-3-18 0 0,-3 4 83 0 0,-19 3 401 0 0,30 1-636 0 0,-8-1 250 0 0,7 1-210 0 0,1-1-1 0 0,0 1 1 0 0,0 0 0 0 0,-1 0-1 0 0,1 1 1 0 0,0-1 0 0 0,0 1-1 0 0,0-1 1 0 0,0 1 0 0 0,-1 0-99 0 0,-4 4 237 0 0,-1 0-49 0 0,-9 6 73 0 0,16-10-229 0 0,-1 0 0 0 0,1 0 0 0 0,0 0 0 0 0,-1 0 0 0 0,1 0 0 0 0,-1 0 0 0 0,1-1 0 0 0,-1 1 0 0 0,-1-1-32 0 0,-1 3 128 0 0,0 3-111 0 0,3-5-17 0 0,1 1 0 0 0,-1 0 0 0 0,1 0-1 0 0,-1 0 1 0 0,0-1 0 0 0,0 1 0 0 0,0-1 0 0 0,0 0-1 0 0,0 1 1 0 0,0-1 0 0 0,0 0 0 0 0,0 0 0 0 0,0 0-1 0 0,-1 0 1 0 0,1-1 0 0 0,0 1 0 0 0,-1-1 0 0 0,-1 1 0 0 0,4-1-2 0 0,0 0 1 0 0,-1-1-1 0 0,1 1 0 0 0,-1 0 1 0 0,1 0-1 0 0,-1 0 1 0 0,1 0-1 0 0,-1 0 1 0 0,1 0-1 0 0,-1 1 0 0 0,1-1 1 0 0,-1 0-1 0 0,1 0 1 0 0,-1 0-1 0 0,1 0 1 0 0,-1 0-1 0 0,1 1 0 0 0,-1-1 1 0 0,1 0-1 0 0,-1 0 1 0 0,1 1-1 0 0,0-1 1 0 0,-1 0-1 0 0,1 1 0 0 0,0-1 1 0 0,-1 1-1 0 0,1-1 1 0 0,0 0-1 0 0,-1 1 1 0 0,1-1-1 0 0,0 1 0 0 0,0-1 3 0 0,-5 7-11 0 0,-5-2 10 0 0,4 6 0 0 0,-4-6 0 0 0,9-4 0 0 0,1 0 1 0 0,0-1 0 0 0,-1 1 0 0 0,1 0-1 0 0,0 0 1 0 0,0 0 0 0 0,-1-1 0 0 0,1 1 0 0 0,0 0-1 0 0,0 0 1 0 0,0 0 0 0 0,0 0 0 0 0,0 0-1 0 0,0 0 0 0 0,0 0 3 0 0,0 0 0 0 0,0 0 0 0 0,0 0 1 0 0,0-1-1 0 0,0 1 0 0 0,0 0 0 0 0,0 0 0 0 0,1 0 0 0 0,-1 0 0 0 0,0-1 0 0 0,0 1 0 0 0,1 0 0 0 0,-1 0 0 0 0,1 0-3 0 0,0 0 3 0 0,-1-1 0 0 0,1 1 0 0 0,0-1-1 0 0,0 0 1 0 0,0 0 0 0 0,-1 1 0 0 0,1-1 0 0 0,0 0 0 0 0,0 0 0 0 0,0 0-1 0 0,0 0 1 0 0,-1 0 0 0 0,1 0 0 0 0,1 0-3 0 0,-2 0 6 0 0,1 0 0 0 0,-1 0 0 0 0,1 0 0 0 0,-1 0 1 0 0,1 0-1 0 0,0 0 0 0 0,-1 0 0 0 0,1 0 0 0 0,-1 0 0 0 0,1 0 0 0 0,-1 0 0 0 0,1 0 0 0 0,-1 0 0 0 0,0 1 1 0 0,1-1-1 0 0,-1 0 0 0 0,1 0 0 0 0,-1 1 0 0 0,1-1 0 0 0,-1 0 0 0 0,1 0 0 0 0,-1 1 0 0 0,0-1 0 0 0,1 1 1 0 0,-1-1-1 0 0,0 0 0 0 0,1 1 0 0 0,-1-1 0 0 0,0 1-6 0 0,8 6 146 0 0,16-2 30 0 0,12 11 150 0 0,-25-11-266 0 0,7 1 42 0 0,1-4 26 0 0,-12-1-87 0 0,0 0 0 0 0,0 0 0 0 0,0 0 0 0 0,-1 1 1 0 0,4 1-42 0 0,6 1 66 0 0,2 0 6 0 0,-10-2-36 0 0,-1 0 1 0 0,1 0 0 0 0,-1 0 0 0 0,0 1 0 0 0,1 1-37 0 0,15 5 85 0 0,1-3-48 0 0,-14-3-36 0 0,0 0 1 0 0,-1 0-1 0 0,1 0 1 0 0,-1 1-2 0 0,-2-1-7 0 0,0 0 1 0 0,0 0 0 0 0,7 1 6 0 0,-8-3-8 0 0,0 1 0 0 0,0 0 1 0 0,-1 0-1 0 0,1 0 1 0 0,-1 1-1 0 0,1 0 1 0 0,1 1 7 0 0,37 25 0 0 0,-39-27-2 0 0,-4-2 4 0 0,-1 1 0 0 0,1-1 0 0 0,0 0 0 0 0,-1 1 0 0 0,1-1 0 0 0,0 0 0 0 0,-1 1 0 0 0,1-1 0 0 0,-1 1 0 0 0,1-1 0 0 0,-1 0-1 0 0,1 1 1 0 0,-1-1 0 0 0,1 1 0 0 0,-1 0 0 0 0,0-1 0 0 0,1 1 0 0 0,-1-1 0 0 0,0 1 0 0 0,1 0 0 0 0,-1-1 0 0 0,0 1-2 0 0,3 4 12 0 0,7 8 9 0 0,-6-7 28 0 0,-5 4-32 0 0,1-10-9 0 0,0 5 75 0 0,0-2-34 0 0,0 5 23 0 0,-3-3 32 0 0,-2 2-53 0 0,1 2 33 0 0,3-6-57 0 0,0-1 0 0 0,0 0 0 0 0,-1 0-1 0 0,1 0 1 0 0,0 0 0 0 0,-1 0-1 0 0,1 0 1 0 0,-1 0 0 0 0,1 0-1 0 0,-1 0 1 0 0,0-1 0 0 0,-1 1-27 0 0,-2 1 49 0 0,5-3-37 0 0,-1 0 0 0 0,0 0 0 0 0,1 1 0 0 0,-1-1 0 0 0,0 0 0 0 0,1 1 0 0 0,-1-1 0 0 0,1 1 0 0 0,-1-1 0 0 0,1 0 0 0 0,-1 1 0 0 0,1-1 0 0 0,-1 1 1 0 0,1-1-1 0 0,-1 1 0 0 0,1 0 0 0 0,0-1 0 0 0,-1 1 0 0 0,1-1 0 0 0,0 1 0 0 0,0 0 0 0 0,-1 0-12 0 0,-1 4 44 0 0,1-4-28 0 0,-1 1 0 0 0,1-1 0 0 0,0 1 0 0 0,-1-1 0 0 0,1 0 0 0 0,-1 1 0 0 0,1-1 1 0 0,-1 0-1 0 0,0 0 0 0 0,0 0 0 0 0,1 0 0 0 0,-1 0 0 0 0,-1-1-16 0 0,-26 11 152 0 0,23-9-127 0 0,2-1-2 0 0,-1 0 0 0 0,0 0 0 0 0,1 0 1 0 0,-1-1-1 0 0,1 1 0 0 0,-4-1-23 0 0,-4-1 12 0 0,1 0-41 0 0,-2 1-63 0 0,0-1-81 0 0,9 1 40 0 0,-5 1 8 0 0,3-2-42 0 0,3 1 51 0 0,1-1-36 0 0,-1 1-44 0 0,1-1-51 0 0,0 0-18 0 0,0-1-45 0 0,0 1-40 0 0,0-1-36 0 0,-2-1-465 0 0,0 1-79 0 0,-2 0-622 0 0,-3 1-877 0 0,8 1 2357 0 0</inkml:trace>
  <inkml:trace contextRef="#ctx0" brushRef="#br0" timeOffset="423.38">648 1 6992 0 0,'0'0'157'0'0,"0"0"23"0"0,0 0 12 0 0,3 3-27 0 0,19 20-116 0 0,-19-18-5 0 0,-1-1 37 0 0,-1 1 34 0 0,2 2 54 0 0,0-1-30 0 0,1 3 116 0 0,9 12 413 0 0,-9-15-492 0 0,1 0-33 0 0,-2-3-51 0 0,-1 0 0 0 0,0 0 1 0 0,1 0-1 0 0,-1 0 0 0 0,0 1 0 0 0,0 0-92 0 0,6 11 329 0 0,0-6-152 0 0,2 4 115 0 0,-8-8-171 0 0,1 0 0 0 0,-1 0 1 0 0,0 0-1 0 0,-1 1 0 0 0,1 1-121 0 0,3 9 297 0 0,2 1 52 0 0,-2-8-135 0 0,3 5 184 0 0,0 1-1 0 0,-3-6-182 0 0,0 23 577 0 0,0-24-645 0 0,-4-7-120 0 0,0 0 0 0 0,0 1 0 0 0,0-1 0 0 0,0 1 0 0 0,-1-1 0 0 0,1 1 0 0 0,0 0 1 0 0,-1-1-1 0 0,1 1 0 0 0,-1-1 0 0 0,0 1 0 0 0,0 0 0 0 0,0-1 0 0 0,1 1-27 0 0,-1 2 7 0 0,0 1 34 0 0,0 5 122 0 0,0 3 143 0 0,0 4 259 0 0,0-10-112 0 0,0-7-218 0 0,0-3-132 0 0,0-2-42 0 0,0-3-51 0 0,0-3-59 0 0,-1 3 58 0 0,1 5-9 0 0,-1-1 0 0 0,1 1 1 0 0,0-1-1 0 0,0 0 0 0 0,1 1 0 0 0,-1-1 0 0 0,1 1 0 0 0,0-1 1 0 0,0-1-1 0 0,2-1 1 0 0,-1 2-12 0 0,-1 0 1 0 0,1 1-1 0 0,0-1 0 0 0,0 1 1 0 0,0 0-1 0 0,0 0 0 0 0,1-1 1 0 0,-1 2-1 0 0,1-1 0 0 0,2-2 11 0 0,8 0-80 0 0,-8-6 20 0 0,9 6 32 0 0,4-4-35 0 0,-7 4 38 0 0,-3 5 30 0 0,-1 1-9 0 0,-5-1 5 0 0,0 0-1 0 0,0 0 0 0 0,0 0 0 0 0,0 0 0 0 0,0 1 0 0 0,0-1 0 0 0,0 1 0 0 0,0 0 1 0 0,-1-1-1 0 0,1 1 0 0 0,0 0 0 0 0,0 0 0 0 0,1 1 0 0 0,-2-1-1 0 0,0 0-1 0 0,1 0 1 0 0,-1-1 0 0 0,1 1-1 0 0,-1 0 1 0 0,1-1 0 0 0,-1 1-1 0 0,1-1 1 0 0,0 1 0 0 0,-1-1-1 0 0,1 0 1 0 0,-1 0 0 0 0,2 0 0 0 0,-1 0-6 0 0,-1 1 0 0 0,1-1-1 0 0,0 0 1 0 0,-1 0 0 0 0,1 1-1 0 0,-1-1 1 0 0,1 1 0 0 0,-1-1-1 0 0,1 1 1 0 0,-1 0 0 0 0,0-1-1 0 0,1 1 1 0 0,-1 0 0 0 0,0 0-1 0 0,1 0 1 0 0,-1 0 0 0 0,0 0-1 0 0,0 0 1 0 0,1 1 7 0 0,-1 0-7 0 0,1 0 1 0 0,0-1-1 0 0,-1 1 1 0 0,1-1-1 0 0,0 1 1 0 0,0-1-1 0 0,0 0 0 0 0,0 0 1 0 0,0 0-1 0 0,1 0 7 0 0,9 2-8 0 0,-11-3 8 0 0,0 0-1 0 0,0 0 1 0 0,0 0 0 0 0,0 1 0 0 0,-1-1 0 0 0,1 0 0 0 0,0 1 0 0 0,0-1 0 0 0,0 0 0 0 0,0 1 0 0 0,0-1 0 0 0,-1 1 0 0 0,1 0 0 0 0,0-1-1 0 0,0 1 1 0 0,-1-1 0 0 0,1 1 0 0 0,0 0 0 0 0,-1 0 0 0 0,1-1 0 0 0,-1 1 0 0 0,1 0 0 0 0,-1 0 0 0 0,1 0 0 0 0,-1 0 0 0 0,0-1 0 0 0,1 2 0 0 0,0-1 0 0 0,0 1 0 0 0,1 0 0 0 0,-1-1 0 0 0,1 1 0 0 0,-1-1 0 0 0,1 0 0 0 0,-1 1 0 0 0,1-1 0 0 0,0 0 0 0 0,0 0 0 0 0,-1 0 0 0 0,1 0 0 0 0,1 0 0 0 0,0 0 0 0 0,0 1 0 0 0,0-1 0 0 0,0 1 0 0 0,0 0 0 0 0,0 0 0 0 0,1 1 0 0 0,0 2 0 0 0,-1-1 0 0 0,8 19 0 0 0,-1-7 0 0 0,-7-3-11 0 0,-3-13 10 0 0,0 0 0 0 0,0 0 0 0 0,0 0 0 0 0,0 0 0 0 0,0 0 0 0 0,0 0 0 0 0,0 0 0 0 0,0 0 0 0 0,0 1 0 0 0,0-1 1 0 0,0 0-1 0 0,0 0 0 0 0,0 0 0 0 0,0 0 0 0 0,0 0 0 0 0,0 0 0 0 0,0 0 0 0 0,0 0 0 0 0,0 0 0 0 0,0 0 0 0 0,0 1 0 0 0,0-1 0 0 0,0 0 0 0 0,0 0 0 0 0,0 0 1 0 0,0 0-1 0 0,0 0 0 0 0,0 0 0 0 0,0 0 0 0 0,0 0 0 0 0,1 0 0 0 0,-1 0 0 0 0,0 0 0 0 0,0 0 0 0 0,0 0 0 0 0,0 0 0 0 0,0 0 0 0 0,0 0 0 0 0,0 1 0 0 0,0-1 0 0 0,0 0 1 0 0,0 0-1 0 0,0 0 0 0 0,1 0 0 0 0,-1 0 0 0 0,0 0 0 0 0,0 0 0 0 0,0 0 0 0 0,0 0 0 0 0,0 0 0 0 0,0 0 0 0 0,0 0 0 0 0,0 0 0 0 0,0 0 0 0 0,0-1 0 0 0,1 1 1 0 0,-1 0 0 0 0,10 0-64 0 0,-7 0 0 0 0,-3 0 11 0 0,0 0-22 0 0,0 1-55 0 0,2 1-138 0 0,-1-2 252 0 0,1 2-158 0 0,7 5-30 0 0,-5-4 48 0 0,-2-3 36 0 0,0 1-35 0 0,0-1-42 0 0,0-1-48 0 0,-1 1-54 0 0,1-1-59 0 0,-2 0 19 0 0,1 0-47 0 0,-1 0-41 0 0,1-1-37 0 0,-1 1-133 0 0,0-1-36 0 0,0-4-1391 0 0</inkml:trace>
  <inkml:trace contextRef="#ctx0" brushRef="#br0" timeOffset="770.39">1547 159 6536 0 0,'0'0'141'0'0,"-2"0"23"0"0,0 0-134 0 0,1 0-1 0 0,0 0 1 0 0,-1 0-1 0 0,1 1 1 0 0,0-1-1 0 0,-1 1 1 0 0,1-1-1 0 0,0 1 1 0 0,0-1-1 0 0,-2 2-29 0 0,-3 1 93 0 0,2 0-76 0 0,1-1-55 0 0,-13 0 38 0 0,8-2 5 0 0,0 0 65 0 0,1 0 69 0 0,1 0 71 0 0,1 3 247 0 0,-6 8 14 0 0,9-8-165 0 0,0-1-109 0 0,2 1-69 0 0,0 0-72 0 0,0-1-32 0 0,-1 0 69 0 0,-10 4 221 0 0,6 4-8 0 0,-5-5 4 0 0,3 6 13 0 0,0 3-60 0 0,5-10-159 0 0,1-1-22 0 0,1 0-40 0 0,0 1 10 0 0,-1-1 53 0 0,0 0 59 0 0,-1 0 92 0 0,-9 11 105 0 0,8 1-47 0 0,2-4-67 0 0,-6 3 31 0 0,6-13-244 0 0,0 0-1 0 0,0 1 0 0 0,1-1 1 0 0,-1 1-1 0 0,0-1 1 0 0,1 1-1 0 0,-1-1 1 0 0,1 1-1 0 0,-1-1 0 0 0,1 1 1 0 0,0 0-1 0 0,0-1-33 0 0,0 2 248 0 0,2 0-6 0 0,0-2-214 0 0,-1 0 0 0 0,0 1 0 0 0,0-1 0 0 0,0 1 0 0 0,0-1 0 0 0,0 1 0 0 0,0-1 0 0 0,0 1 0 0 0,0 0 0 0 0,-1-1 1 0 0,1 1-1 0 0,-1 0 0 0 0,1 0 0 0 0,-1-1 0 0 0,0 2-28 0 0,0-3 3 0 0,0 0 0 0 0,0 0 0 0 0,0 0 0 0 0,0 0 0 0 0,0 0 0 0 0,0 1 0 0 0,0-1 0 0 0,0 0 0 0 0,0 0 0 0 0,0 0 0 0 0,0 0 0 0 0,0 0 0 0 0,0 0 0 0 0,0 0 0 0 0,0 0 0 0 0,0 0 0 0 0,0 0 0 0 0,0 1 0 0 0,0-1 0 0 0,0 0 0 0 0,0 0 0 0 0,0 0 0 0 0,1 0 0 0 0,-1 0 0 0 0,0 0 0 0 0,0 0 0 0 0,0 0 0 0 0,0 0 0 0 0,0 0 0 0 0,0 0 0 0 0,0 0 0 0 0,0 0 0 0 0,0 1 0 0 0,0-1 0 0 0,0 0 0 0 0,0 0 0 0 0,0 0 0 0 0,0 0 0 0 0,1 0 0 0 0,-1 0 0 0 0,0 0 0 0 0,0 0 0 0 0,0 0 0 0 0,0 0 0 0 0,0 0 0 0 0,0 0 0 0 0,0 0 0 0 0,0 0 0 0 0,0 0 0 0 0,0 0 0 0 0,1 0 0 0 0,-1 0 0 0 0,0 0 0 0 0,0 0 0 0 0,0 0 0 0 0,0 0 0 0 0,0 0-3 0 0,12 3 156 0 0,2 7 22 0 0,-10-8-40 0 0,-1-1-62 0 0,6-1-21 0 0,-6-1-10 0 0,25 1 234 0 0,-9 0-44 0 0,-18 1-225 0 0,-1-1-1 0 0,1 0 0 0 0,-1 0 1 0 0,1 0-1 0 0,-1 0 0 0 0,1 0 1 0 0,-1 0-1 0 0,1 0 0 0 0,-1 0 1 0 0,1 0-1 0 0,-1 0 0 0 0,1-1 1 0 0,-1 1-1 0 0,1 0 0 0 0,-1 0 1 0 0,0 0-1 0 0,1 0 1 0 0,-1-1-1 0 0,1 1 0 0 0,-1 0 1 0 0,1-1-1 0 0,-1 1 0 0 0,0 0 1 0 0,1-1-1 0 0,-1 1 0 0 0,0 0 1 0 0,1-1-1 0 0,-1 1 0 0 0,0-1 1 0 0,0 1-1 0 0,1 0 0 0 0,-1-1-9 0 0,5-6 147 0 0,5 0 50 0 0,4 0-87 0 0,-10 5-77 0 0,6-2 33 0 0,-8 4-59 0 0,-1-1-1 0 0,0 1 1 0 0,0 0 0 0 0,0-1 0 0 0,0 1-1 0 0,0-1 1 0 0,0 1 0 0 0,0-1 0 0 0,0 0-1 0 0,0 1 1 0 0,0-1 0 0 0,0 0 0 0 0,0 0-1 0 0,-1 1 1 0 0,1-1 0 0 0,0 0 0 0 0,0 0-1 0 0,-1 0 1 0 0,1 0 0 0 0,-1 0 0 0 0,1 0-1 0 0,-1 0 1 0 0,1 0 0 0 0,-1-1 0 0 0,0 1 0 0 0,1 0-1 0 0,-1 0 1 0 0,0 0 0 0 0,0 0 0 0 0,0 0-1 0 0,0-1 1 0 0,0 1 0 0 0,0-1-7 0 0,0 2 3 0 0,0-1 1 0 0,0 1-1 0 0,0-1 0 0 0,0 1 1 0 0,0-1-1 0 0,0 1 0 0 0,0-1 1 0 0,0 1-1 0 0,0-1 0 0 0,0 1 1 0 0,0-1-1 0 0,0 1 0 0 0,0-1 1 0 0,0 1-1 0 0,0-1 1 0 0,1 1-1 0 0,-1 0 0 0 0,0-1 1 0 0,0 1-1 0 0,1-1 0 0 0,-1 1 1 0 0,0-1-1 0 0,1 1 0 0 0,-1 0 1 0 0,0-1-1 0 0,1 1 0 0 0,-1 0 1 0 0,0-1-1 0 0,1 1 0 0 0,-1 0 1 0 0,1 0-1 0 0,0-1-3 0 0,5-3 47 0 0,10-25 85 0 0,-14 25-121 0 0,-1-2-10 0 0,-1-16 63 0 0,0 6-34 0 0,0 9-63 0 0,0 1-33 0 0,-3 1-91 0 0,-8-5-17 0 0,9 7-15 0 0,1 0 64 0 0,0-1 24 0 0,3-2-66 0 0,-2 6 115 0 0,0-3-449 0 0,0 2-115 0 0,0-1 94 0 0,0 1 82 0 0,0 0 67 0 0,0 0 59 0 0,0 0 39 0 0,0-2-511 0 0,0 2 422 0 0,0 0-76 0 0,0 0-108 0 0,0-1-1260 0 0,0 1-1018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6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7800 0 0,'0'0'174'0'0,"0"0"29"0"0,0 0 13 0 0,0 3-31 0 0,2 38-109 0 0,2-32 42 0 0,-1-5-19 0 0,1 0 35 0 0,-2-3 67 0 0,-1 1-45 0 0,-1 0-40 0 0,1 0-34 0 0,-1 2 19 0 0,-1 1-50 0 0,1-4-9 0 0,0 0 37 0 0,2 11 229 0 0,2-3-70 0 0,3 4 4 0 0,-5-8-147 0 0,-1 5-4 0 0,-1-4 23 0 0,0 0 47 0 0,0 2 85 0 0,0-2-151 0 0,0 3 76 0 0,0 8 233 0 0,0 16 375 0 0,0-18-480 0 0,0-1-60 0 0,0-1-98 0 0,3-1-3 0 0,7 3-32 0 0,-8-13-38 0 0,-2-2-4 0 0,0 3-148 0 0,0-1 84 0 0,0 1 65 0 0,0 3 158 0 0,0-3-187 0 0,0-1-52 0 0,0 0-59 0 0,0 1-91 0 0,0-1-104 0 0,0 0 89 0 0,0-1-33 0 0,0 0-36 0 0,0 1-37 0 0,0-2-20 0 0,0 0-46 0 0,0 0-42 0 0,0 0-37 0 0,0 0-126 0 0,0 0-37 0 0,0 0-1314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7.0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0 6272 0 0,'0'0'141'0'0,"0"0"23"0"0,-3 0 11 0 0,-12 1-37 0 0,6 1-91 0 0,3 5-72 0 0,5-5 25 0 0,-2 0 36 0 0,-1 0 56 0 0,-5-2 78 0 0,3 0 119 0 0,-2 0 90 0 0,0 0 86 0 0,1 0 78 0 0,7 3-421 0 0,0 23 123 0 0,0-23-97 0 0,0-1 11 0 0,0 2-104 0 0,0-2-31 0 0,0-1 0 0 0,0 1 0 0 0,0 0 0 0 0,0 0 1 0 0,0 0-1 0 0,0 0 0 0 0,0-1 0 0 0,1 1 0 0 0,-1 0 0 0 0,1 0 0 0 0,0 1-24 0 0,9 2 160 0 0,-4 8 0 0 0,4 0 0 0 0,-8-10-46 0 0,0 0-41 0 0,-1 0-28 0 0,-1 1-24 0 0,0 2 30 0 0,14 11 101 0 0,-2-2-4 0 0,-9-3-7 0 0,0-6 52 0 0,3 2-57 0 0,10 19 256 0 0,-12-18-288 0 0,-4-9-102 0 0,2 5 31 0 0,-1 0 40 0 0,-1 15 276 0 0,0-11-229 0 0,0-4-78 0 0,0-1-42 0 0,0 3 36 0 0,-2 10 227 0 0,-2-12-157 0 0,0-3-87 0 0,-2-2-32 0 0,-5 3 53 0 0,6 2-93 0 0,5-4 43 0 0,0-1-1 0 0,-1 1 1 0 0,1-1 0 0 0,-1 1 0 0 0,1-1 0 0 0,-1 1 0 0 0,1-1 0 0 0,-1 1 0 0 0,1-1 0 0 0,-1 1 0 0 0,1-1 0 0 0,-1 0 0 0 0,0 1 0 0 0,1-1 0 0 0,-1 0 0 0 0,0 0 0 0 0,1 0-1 0 0,-1 1 1 0 0,0-1 0 0 0,1 0 0 0 0,-1 0 0 0 0,0 0 0 0 0,1 0 0 0 0,-1 0 0 0 0,0 0 0 0 0,1 0 10 0 0,-16 0-205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7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8232 0 0,'0'0'182'0'0,"0"-3"29"0"0,0-7 14 0 0,0 7-15 0 0,0 3-110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9.5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9184 0 0,'0'0'208'0'0,"0"0"33"0"0,0 0 14 0 0,0 3-42 0 0,2 5-174 0 0,3 3-36 0 0,2 3 4 0 0,-5-3 51 0 0,-2 8 479 0 0,0 0-93 0 0,0-3-126 0 0,0 0-38 0 0,0 36 526 0 0,0-30-435 0 0,0 0 74 0 0,0-1 106 0 0,0-18-415 0 0,0-1-11 0 0,-3 12-44 0 0,-7-1-10 0 0,7-11-26 0 0,3-2-80 0 0,0 0-70 0 0,0 0-120 0 0,0 0-20 0 0,0 0-3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5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5192 0 0,'0'0'151'0'0,"0"3"-5"0"0,0-2-145 0 0,0-1 1 0 0,0 1-1 0 0,0-1 0 0 0,0 1 1 0 0,0-1-1 0 0,0 0 0 0 0,0 1 0 0 0,0-1 1 0 0,0 1-1 0 0,0-1 0 0 0,0 1 1 0 0,-1-1-1 0 0,1 1 0 0 0,0-1 0 0 0,0 1 1 0 0,-1-1-1 0 0,1 0 0 0 0,0 1 1 0 0,0-1-1 0 0,-1 1 0 0 0,1-1 0 0 0,-1 0 1 0 0,1 1-1 0 0,0-1 0 0 0,-1 0 1 0 0,1 0-1 0 0,-1 1 0 0 0,1-1-1 0 0,-7 1 70 0 0,5-1 51 0 0,1 3 141 0 0,3 5 56 0 0,2 0-45 0 0,1 5 151 0 0,-10 3 97 0 0,12 2 13 0 0,-5-7-338 0 0,-2 2 94 0 0,0 5 199 0 0,4 3 93 0 0,0-12-465 0 0,-3-5-71 0 0,1 0-1 0 0,0 0 1 0 0,-1 0-1 0 0,0 1 1 0 0,0-1 0 0 0,0 0-46 0 0,-1-1 25 0 0,0-1 0 0 0,0 1 1 0 0,0-1-1 0 0,0 1 0 0 0,0-1 1 0 0,-1 1-1 0 0,1-1 0 0 0,-1 0 1 0 0,0 1-26 0 0,-2 5 60 0 0,-3 4 4 0 0,3-3 16 0 0,3-1 31 0 0,2 0 58 0 0,4 5 69 0 0,-5-10-182 0 0,0 0 1 0 0,0 1-1 0 0,0-1 0 0 0,0 0 1 0 0,0 1-1 0 0,-1-1 0 0 0,0 1-56 0 0,1 6 168 0 0,-1 3 61 0 0,0 6 101 0 0,0 9 123 0 0,0-27-443 0 0,0-1 0 0 0,0 1 0 0 0,0-1 0 0 0,1 1 0 0 0,-1-1 0 0 0,0 1 0 0 0,0-1 0 0 0,0 1 0 0 0,0-1 0 0 0,-1 1 0 0 0,1-1 0 0 0,0 1 0 0 0,0-1 0 0 0,0 1 0 0 0,0-1 1 0 0,0 1-1 0 0,-1-1 0 0 0,1 1 0 0 0,0-1 0 0 0,0 1 0 0 0,-1-1 0 0 0,1 1 0 0 0,0-1 0 0 0,-1 0 0 0 0,1 1 0 0 0,0-1 0 0 0,-1 0 0 0 0,1 1 0 0 0,-1-1 0 0 0,1 0 0 0 0,0 1 0 0 0,-1-1 1 0 0,1 0-1 0 0,-1 0 0 0 0,1 1 0 0 0,-1-1 0 0 0,1 0 0 0 0,-1 0 0 0 0,1 0 0 0 0,-1 0 0 0 0,1 0 0 0 0,-1 0 0 0 0,1 0 0 0 0,-1 0 0 0 0,1 0 0 0 0,-1 0-10 0 0,-2 0 210 0 0,3 0-2 0 0,0 0 0 0 0,0 0 0 0 0,0 0 0 0 0,0 0 0 0 0,0 0-3 0 0,0 0-10 0 0,0 0-3 0 0,0 0 0 0 0,3-3-15 0 0,-3 3-169 0 0,2-1 2 0 0,-1 0 0 0 0,0-1-1 0 0,0 1 1 0 0,0 0 0 0 0,0 0 0 0 0,0-1 0 0 0,-1 1 0 0 0,1-1 0 0 0,0 1 0 0 0,-1 0-1 0 0,1-1 1 0 0,0 1 0 0 0,-1-1 0 0 0,0 0 0 0 0,1 1 0 0 0,-1-1 0 0 0,0 1-1 0 0,0-1 1 0 0,0 0 0 0 0,0 0-10 0 0,1-7 30 0 0,1 0 0 0 0,0 1 0 0 0,0-1 0 0 0,1 1-1 0 0,0-1 1 0 0,3-4-30 0 0,4-12 36 0 0,-6 12-4 0 0,1-1 1 0 0,1 1 0 0 0,4-7-33 0 0,15-19 105 0 0,-21 33-89 0 0,0 0 0 0 0,0 1 1 0 0,0 0-1 0 0,1 0 1 0 0,0 0-1 0 0,2 0-16 0 0,26-19 30 0 0,3 0-28 0 0,1 1-36 0 0,-29 17-15 0 0,4-1-95 0 0,5 4-79 0 0,-11 3 141 0 0,19 0-153 0 0,2 2 69 0 0,-1 2 90 0 0,-5 6 115 0 0,-14-5-39 0 0,0 1 0 0 0,0 0 0 0 0,-1 0 0 0 0,4 5 0 0 0,3 2 0 0 0,-6-5 0 0 0,-1 0 0 0 0,-1 0 0 0 0,1 1 0 0 0,-1 0 0 0 0,-1 0 0 0 0,0 0 0 0 0,0 1 0 0 0,1 6 0 0 0,12 24 0 0 0,-12-31 0 0 0,-4-6 0 0 0,1-1 0 0 0,-1 1 0 0 0,1 0 0 0 0,-1 0 0 0 0,0 0 0 0 0,0 0 0 0 0,-1 0 0 0 0,1 0 0 0 0,-1 0 0 0 0,1 1 0 0 0,-1-1 0 0 0,0 2 0 0 0,0-1 0 0 0,0-1 0 0 0,1 1 0 0 0,0-1 0 0 0,-1 0 0 0 0,1 1 0 0 0,0-1 0 0 0,0 0 0 0 0,1 2 0 0 0,4 11 0 0 0,-1 10 0 0 0,2-13 0 0 0,-6-12 0 0 0,0 1 0 0 0,-1-1 0 0 0,1 1 0 0 0,0-1 0 0 0,-1 1 0 0 0,1-1 0 0 0,-1 1 0 0 0,1-1 0 0 0,-1 1 0 0 0,0-1 0 0 0,0 1 0 0 0,0-1 0 0 0,1 1 0 0 0,-2 8 0 0 0,1-7 0 0 0,-1 0 0 0 0,1 0 0 0 0,0 0 0 0 0,0-1 0 0 0,0 1 0 0 0,1 0 0 0 0,-1 0 0 0 0,0 0 0 0 0,1-1 0 0 0,0 1 0 0 0,0 1 0 0 0,3-1 0 0 0,-1 2 0 0 0,-10 2 11 0 0,7-6-10 0 0,-2 1 57 0 0,2-2 8 0 0,0 0-32 0 0,0 0-123 0 0,0 0-58 0 0,0 0 104 0 0,0 0-15 0 0,0 0-23 0 0,0 0-39 0 0,0 0-18 0 0,0 0-40 0 0,0 0-46 0 0,0 0-52 0 0,0 0-56 0 0,0 0-52 0 0,0 0-46 0 0,0 0-40 0 0,0 0-139 0 0,0 0-40 0 0,0 0-168 0 0,0 0-452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08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 6592 0 0,'0'0'149'0'0,"0"0"23"0"0,0 0 11 0 0,-3 0-30 0 0,3 0-152 0 0,-1 0 1 0 0,1 0-1 0 0,-1 0 0 0 0,1 0 0 0 0,-1 0 1 0 0,1 0-1 0 0,-1 0 0 0 0,1 0 0 0 0,-1 0 1 0 0,1 0-1 0 0,-1 0 0 0 0,1 1 0 0 0,-1-1 1 0 0,1 0-1 0 0,0 0 0 0 0,-1 0 0 0 0,1 1 1 0 0,-1-1-1 0 0,1 0 0 0 0,0 1 0 0 0,-1-1 1 0 0,1 0-1 0 0,0 1 0 0 0,-1-1 0 0 0,1 1 1 0 0,0-1-1 0 0,-1 0 0 0 0,1 1-1 0 0,-1 6 57 0 0,1-5 43 0 0,0-1 113 0 0,0 1 190 0 0,-1 7-126 0 0,-5 2 40 0 0,-1 2 7 0 0,5-1-59 0 0,2-1-35 0 0,0 0-54 0 0,3 12 114 0 0,2-8-56 0 0,-3-12-181 0 0,-1 0 0 0 0,0 1 0 0 0,0-1 1 0 0,0 1-1 0 0,0-1 0 0 0,-1 1 0 0 0,1-1 1 0 0,-1 1-1 0 0,0 0-53 0 0,0 11 182 0 0,-1-7-68 0 0,1-1-1 0 0,0 1 1 0 0,1 0 0 0 0,0-1 0 0 0,1 3-114 0 0,2 6 186 0 0,2 6 27 0 0,-3 3-67 0 0,-3 67 257 0 0,1-75-281 0 0,5 1-19 0 0,0-3-28 0 0,-3 8 47 0 0,-3 15 154 0 0,0-23-153 0 0,0 16 291 0 0,0-12-205 0 0,0-3-121 0 0,0-1-112 0 0,2 1 24 0 0,9-3 16 0 0,-9-10 60 0 0,-2 0-2 0 0,0 0-79 0 0,0 0-87 0 0,0-1-83 0 0,0-1 44 0 0,0 0-35 0 0,0 0-37 0 0,0-1-34 0 0,0 1-331 0 0,0 0 72 0 0,0-1-47 0 0,0 0-647 0 0,0 0-515 0 0,0 0-974 0 0</inkml:trace>
  <inkml:trace contextRef="#ctx0" brushRef="#br0" timeOffset="283.13">0 269 7568 0 0,'0'0'166'0'0,"0"0"29"0"0,0 0 14 0 0,3 0-25 0 0,-3 0-182 0 0,1 0 0 0 0,0 0 0 0 0,-1 0 0 0 0,1 0 0 0 0,-1 0 0 0 0,1 0 0 0 0,-1-1 0 0 0,1 1 0 0 0,0 0 0 0 0,-1 0 0 0 0,1-1 0 0 0,-1 1 0 0 0,1 0 0 0 0,-1 0 0 0 0,1-1-1 0 0,-1 1 1 0 0,0-1 0 0 0,1 1 0 0 0,-1 0 0 0 0,1-1 0 0 0,-1 1 0 0 0,0-1 0 0 0,1 1 0 0 0,-1-1-2 0 0,1 0 0 0 0,-1 1-1 0 0,1-1 1 0 0,-1 0 0 0 0,0 1-1 0 0,1-1 1 0 0,0 1-1 0 0,-1-1 1 0 0,1 1 0 0 0,-1-1-1 0 0,1 1 1 0 0,0-1 0 0 0,-1 1-1 0 0,1 0 1 0 0,0-1-1 0 0,-1 1 1 0 0,1 0 0 0 0,0 0-1 0 0,-1 0 1 0 0,1-1 0 0 0,0 1-1 0 0,0 0 1 0 0,-1 0-1 0 0,1 0 1 0 0,0 0 0 0 0,0 0 0 0 0,12-2 41 0 0,-3-4 84 0 0,-2 1 41 0 0,2 0 63 0 0,-1 1-34 0 0,4-3 89 0 0,-12 7-251 0 0,1-1 1 0 0,-1 1 0 0 0,0-1-1 0 0,1 1 1 0 0,-1 0-1 0 0,0 0 1 0 0,1-1 0 0 0,-1 1-1 0 0,1 0 1 0 0,0 0-34 0 0,16-2 210 0 0,1-9-87 0 0,1-1 19 0 0,-18 11-121 0 0,0 0 0 0 0,0 0-1 0 0,1 0 1 0 0,-1 1 0 0 0,1-1 0 0 0,-1 1 0 0 0,0-1 0 0 0,1 1-1 0 0,0 0-20 0 0,15-2 31 0 0,9-9-36 0 0,-24 10 5 0 0,0 0 0 0 0,-1 0 0 0 0,1 1 0 0 0,0-1 0 0 0,0 1 0 0 0,0 0 0 0 0,0 0 0 0 0,0 0 0 0 0,0 0 0 0 0,0 0 0 0 0,1 1 0 0 0,5-1 0 0 0,72 0 0 0 0,-79 0 0 0 0,-1 0 0 0 0,1 1 0 0 0,0-1 0 0 0,-1 0 0 0 0,1 1 0 0 0,0-1 0 0 0,-1 1 0 0 0,1-1 0 0 0,-1 1 0 0 0,1 0 0 0 0,-1 0 0 0 0,1 0 0 0 0,-1-1 0 0 0,1 2 0 0 0,6 2 0 0 0,4 1 0 0 0,-3-1 0 0 0,17 22 0 0 0,-14-15-12 0 0,0 1 0 0 0,-1 1 0 0 0,0 0 0 0 0,-1 0 0 0 0,-1 1 0 0 0,2 4 12 0 0,-6-7 0 0 0,0-2 0 0 0,-1 0 0 0 0,1 0 0 0 0,0-1 0 0 0,1 1 0 0 0,0-1 0 0 0,0-1 0 0 0,2 2 0 0 0,-4-5 0 0 0,-1 1 0 0 0,0-1 0 0 0,0 0 0 0 0,0 1 0 0 0,0 0 0 0 0,-1 0 0 0 0,0 0 0 0 0,0 1 0 0 0,7 14 0 0 0,-5-12 20 0 0,-1-2 26 0 0,-1-1 1 0 0,1 0-1 0 0,0 0 0 0 0,0 0 0 0 0,1 0 0 0 0,-1-1 1 0 0,4 3-47 0 0,-6-6 31 0 0,1 2 8 0 0,3 3-6 0 0,-2-1 35 0 0,-2-2 13 0 0,-1 1 45 0 0,1 1 53 0 0,-1 0 65 0 0,0-2-157 0 0,0 0 83 0 0,1 2 187 0 0,-4 7 915 0 0,2-11-1029 0 0,-1 1-37 0 0,-1-1-61 0 0,0 0-48 0 0,0 0-54 0 0,-1-1-64 0 0,-7 0 309 0 0,9 0-23 0 0,-1 0-96 0 0,-8 0-45 0 0,9 0-10 0 0,-1-3-5 0 0,-10-7-12 0 0,0 4-7 0 0,8-4-2 0 0,-6 5-15 0 0,6-6-58 0 0,-2 7-15 0 0,7 3 0 0 0,-1 1 0 0 0,1 0 0 0 0,-1 0 0 0 0,1-1 0 0 0,0 1 0 0 0,-1 0 0 0 0,1-1 0 0 0,0 1 0 0 0,-1 0 0 0 0,1-1 0 0 0,0 1 0 0 0,-1 0 0 0 0,1-1 0 0 0,0 1 0 0 0,-1-1 0 0 0,1 1 0 0 0,0-1 0 0 0,0 1 0 0 0,0-1 0 0 0,0 1 0 0 0,-1-1 0 0 0,1 1 0 0 0,0 0 0 0 0,0-1 0 0 0,0 1 0 0 0,0-1 0 0 0,0 1 0 0 0,0-1 0 0 0,0 1 0 0 0,0-1 0 0 0,0 1 0 0 0,1-1 0 0 0,-1-9 2 0 0,0-3-4 0 0,0-12 55 0 0,0 24-52 0 0,0-1-1 0 0,0 0 1 0 0,0 1 0 0 0,1-1 0 0 0,-1 0-1 0 0,1 1 1 0 0,-1-1 0 0 0,1 1 0 0 0,-1-1-1 0 0,1 1 1 0 0,0-1 0 0 0,0 1-1 0 0,0-1 1 0 0,0 1-1 0 0,4-7 1 0 0,0-3-1 0 0,-5 9 0 0 0,1 0 0 0 0,1-1 0 0 0,-1 1 0 0 0,0 0 0 0 0,1 0 0 0 0,-1 0 0 0 0,1 0 0 0 0,-1 0 0 0 0,1 0 0 0 0,11-11-9 0 0,-9 8-20 0 0,0 0 0 0 0,1 1-1 0 0,-1-1 1 0 0,1 1 0 0 0,0 0 0 0 0,3-1 29 0 0,1 1-17 0 0,1-1-69 0 0,0 0-62 0 0,-1 0-56 0 0,3-1-148 0 0,1 0-69 0 0,2 3-151 0 0</inkml:trace>
  <inkml:trace contextRef="#ctx0" brushRef="#br0" timeOffset="563.41">836 348 6688 0 0,'0'2'197'0'0,"3"12"-16"0"0,5 4-169 0 0,-4-6 89 0 0,-3-3 74 0 0,-2-3 56 0 0,1 0 67 0 0,4 6 196 0 0,1-4-152 0 0,0 2 115 0 0,-2 1 64 0 0,-3-9-322 0 0,3 1 47 0 0,3 5-11 0 0,9 20 384 0 0,-10-20-441 0 0,-5-7-175 0 0,5 12 340 0 0,6-8 1 0 0,-6 8 0 0 0,5 0 0 0 0,-7-10-105 0 0,0-2-82 0 0,-1 0-50 0 0,1-1-48 0 0,0-1-19 0 0,-1 3 46 0 0,-1-2-63 0 0,-1 1-1 0 0,0-1 1 0 0,1 1 0 0 0,-1 0 0 0 0,0-1 0 0 0,0 1 0 0 0,0 0 0 0 0,1-1 0 0 0,-1 1 0 0 0,0 0 0 0 0,0-1 0 0 0,0 1 0 0 0,0 0 0 0 0,0-1 0 0 0,0 1-23 0 0,0-1 6 0 0,0 0 0 0 0,0 0 0 0 0,0 0 0 0 0,0 0 0 0 0,0 1 0 0 0,0-1 0 0 0,0 0-1 0 0,0 0 1 0 0,0 0 0 0 0,0 0 0 0 0,0 0 0 0 0,0 0 0 0 0,0 0 0 0 0,0 0 0 0 0,0 0 0 0 0,0 0 0 0 0,0 1 0 0 0,0-1 0 0 0,0 0 0 0 0,0 0 0 0 0,0 0 0 0 0,0 0 0 0 0,0 0 0 0 0,0 0 0 0 0,0 0 0 0 0,0 0 0 0 0,0 0 0 0 0,0 0 0 0 0,0 0 0 0 0,0 0 0 0 0,0 1 0 0 0,0-1 0 0 0,0 0 0 0 0,1 0 0 0 0,-1 0 0 0 0,0 0 0 0 0,0 0 0 0 0,0 0 0 0 0,0 0 0 0 0,0 0 0 0 0,0 0 0 0 0,0 0 0 0 0,0 0 0 0 0,0 0 0 0 0,0 0 0 0 0,0 0 0 0 0,1 0 0 0 0,-1 0 0 0 0,0 0 0 0 0,0 0 0 0 0,0 0 0 0 0,0 0 0 0 0,0 0 0 0 0,0 0 0 0 0,0 0 0 0 0,0 0 0 0 0,0 0-6 0 0,27 0 659 0 0,-25 0-331 0 0,0-1-80 0 0,0 1-112 0 0,2 0-75 0 0,1 0-54 0 0,-3 1 8 0 0,-1-1 34 0 0,0 0-40 0 0,0 0 1 0 0,-1 0 0 0 0,1 0-1 0 0,0 0 1 0 0,-1 0 0 0 0,1 0 0 0 0,0-1-1 0 0,-1 1 1 0 0,1 0 0 0 0,0 0-1 0 0,-1 0 1 0 0,1-1 0 0 0,-1 1 0 0 0,1 0-1 0 0,0-1 1 0 0,-1 1 0 0 0,1 0-1 0 0,-1-1 1 0 0,1 1 0 0 0,-1-1 0 0 0,1 1-1 0 0,-1-1 1 0 0,1 1 0 0 0,-1-1-1 0 0,0 1 1 0 0,1-1-10 0 0,-1 0 9 0 0,1 1 0 0 0,-1-1 0 0 0,0 1 0 0 0,1-1 0 0 0,-1 1 0 0 0,1-1 0 0 0,-1 1 0 0 0,1-1 0 0 0,-1 1 0 0 0,1-1 0 0 0,0 1 0 0 0,-1 0-1 0 0,1-1 1 0 0,-1 1 0 0 0,1 0 0 0 0,0 0 0 0 0,-1-1 0 0 0,1 1 0 0 0,0 0 0 0 0,-1 0 0 0 0,1 0 0 0 0,0 0 0 0 0,-1 0 0 0 0,1 0 0 0 0,0 0 0 0 0,0 0-9 0 0,-1 0 5 0 0,1 0 0 0 0,-1 0 0 0 0,1 0 0 0 0,-1 0 0 0 0,1 0 0 0 0,-1 0 0 0 0,1 0 0 0 0,-1 0 0 0 0,1 0 1 0 0,-1 0-1 0 0,1 0 0 0 0,-1 0 0 0 0,1 0 0 0 0,-1 0 0 0 0,1 0 0 0 0,-1-1 0 0 0,0 1 0 0 0,1 0 0 0 0,-1 0 0 0 0,1-1 0 0 0,-1 1 0 0 0,1 0 0 0 0,-1-1 0 0 0,0 1 0 0 0,1 0 1 0 0,-1-1-1 0 0,0 1 0 0 0,1-1 0 0 0,-1 1 0 0 0,0 0 0 0 0,0-1 0 0 0,1 0-5 0 0,3-5 69 0 0,7 1 35 0 0,-6-6-6 0 0,1 7-46 0 0,-5 3-49 0 0,-1 1-1 0 0,1 0 1 0 0,-1 0 0 0 0,1-1 0 0 0,-1 1 0 0 0,0 0-1 0 0,1-1 1 0 0,-1 1 0 0 0,0 0 0 0 0,1-1 0 0 0,-1 1-1 0 0,0 0 1 0 0,1-1 0 0 0,-1 1 0 0 0,0-1 0 0 0,0 1-1 0 0,1-1 1 0 0,-1 1 0 0 0,0-1 0 0 0,0 1 0 0 0,0-1 0 0 0,0 1-1 0 0,0 0 1 0 0,0-1 0 0 0,1 1 0 0 0,-1-1 0 0 0,0 1-1 0 0,-1-1 1 0 0,1 1 0 0 0,0-1 0 0 0,0 1 0 0 0,0-1-3 0 0,0-47 272 0 0,0 33-261 0 0,0 7-45 0 0,0 0-33 0 0,0 6 44 0 0,0 1-1 0 0,0-1 0 0 0,0 0 1 0 0,-1 1-1 0 0,1-1 0 0 0,0 1 1 0 0,-1-1-1 0 0,0 1 0 0 0,1-1 1 0 0,-1 0 23 0 0,-8-9-194 0 0,6 7-91 0 0,2 1 106 0 0,1 0 78 0 0,1-3-59 0 0,-1 3-10 0 0,0 3 117 0 0,0-1 1 0 0,0 0 0 0 0,0 0-1 0 0,0 0 1 0 0,0 0 0 0 0,0 0-1 0 0,0 1 1 0 0,1-1-1 0 0,-1 0 1 0 0,0 0 0 0 0,0 0-1 0 0,1 0 1 0 0,-1 1 0 0 0,1-2 52 0 0,0 2-55 0 0,-1-1 0 0 0,1 1 1 0 0,0 0-1 0 0,0-1 1 0 0,0 1-1 0 0,-1 0 1 0 0,1 0-1 0 0,0 0 0 0 0,0 0 1 0 0,0-1-1 0 0,0 1 1 0 0,0 0-1 0 0,-1 0 1 0 0,2 1 54 0 0</inkml:trace>
  <inkml:trace contextRef="#ctx0" brushRef="#br0" timeOffset="886.47">1278 443 6832 0 0,'0'0'200'0'0,"3"0"-8"0"0,16-2-153 0 0,-17 2-37 0 0,0 0 0 0 0,-1-1 0 0 0,1 1 0 0 0,0 0 0 0 0,-1-1 0 0 0,1 0 0 0 0,0 1 0 0 0,-1-1 0 0 0,1 0 0 0 0,-1 0 0 0 0,1 0 0 0 0,-1 0-2 0 0,2-1 47 0 0,1 0 40 0 0,2 0 52 0 0,1 2 62 0 0,-3 0-105 0 0,-1 0 61 0 0,1 0 88 0 0,5 0 400 0 0,-4-1-330 0 0,-1 0-188 0 0,-3 1-106 0 0,1-1-34 0 0,15-9 398 0 0,-14 8-296 0 0,1-1 0 0 0,0 1 0 0 0,0 0 1 0 0,1 0-1 0 0,-1 0 0 0 0,0 0 0 0 0,1 1 0 0 0,-1 0 0 0 0,2-1-89 0 0,0 0 216 0 0,7-9-21 0 0,0 6-3 0 0,-8-6-14 0 0,6 6-55 0 0,-6-6-26 0 0,-1 10-65 0 0,-1 0-8 0 0,0-5 19 0 0,3-4 37 0 0,-2 0 10 0 0,-2 4-45 0 0,-2 6-45 0 0,0 0 1 0 0,0 0-1 0 0,0 0 0 0 0,0 0 1 0 0,0 0-1 0 0,0 0 1 0 0,0 0-1 0 0,0 0 0 0 0,0 0 1 0 0,0 0-1 0 0,0-1 0 0 0,0 1 1 0 0,0 0-1 0 0,0 0 0 0 0,0 0 1 0 0,0 0-1 0 0,0 0 0 0 0,0 0 1 0 0,0 0-1 0 0,0 0 1 0 0,0 0-1 0 0,0 0 0 0 0,0 0 1 0 0,-1 0-1 0 0,1 0 0 0 0,0 0 1 0 0,0-1-1 0 0,0 1 0 0 0,0 0 1 0 0,0 0-1 0 0,0 0 1 0 0,0 0-1 0 0,0 0 0 0 0,0 0 1 0 0,0 0-1 0 0,0 0 0 0 0,0 0 1 0 0,-1 0-1 0 0,1 0 0 0 0,0 0 1 0 0,0 0-1 0 0,0 0 0 0 0,0 0 1 0 0,0 0-1 0 0,0 0 1 0 0,0 0-1 0 0,0 0 0 0 0,0 0 1 0 0,0 0-1 0 0,0 0 0 0 0,-1 0 1 0 0,1 0-1 0 0,-3 0 21 0 0,2-1-19 0 0,1 0 0 0 0,0 1 0 0 0,-1-1-1 0 0,1 1 1 0 0,0-1 0 0 0,0 0 0 0 0,-1 1 0 0 0,1-1 0 0 0,0 0 0 0 0,0 1 0 0 0,0-1 0 0 0,0 0 0 0 0,0 1 0 0 0,0-1 0 0 0,0 0-2 0 0,0 1 0 0 0,0 0 1 0 0,0 0 0 0 0,0 0 0 0 0,0 0 1 0 0,0 0-1 0 0,0 0 0 0 0,0 0 0 0 0,0 0 0 0 0,0-1 0 0 0,0 1 1 0 0,0 0-1 0 0,0 0 0 0 0,0 0 0 0 0,0 0 0 0 0,0 0 1 0 0,0 0-1 0 0,0 0 0 0 0,0 0 0 0 0,0 0 0 0 0,0 0 0 0 0,0-1 1 0 0,0 1-1 0 0,0 0 0 0 0,0 0 0 0 0,0 0 0 0 0,0 0 0 0 0,0 0 1 0 0,0 0-1 0 0,0 0 0 0 0,0 0 0 0 0,0 0 0 0 0,0 0 0 0 0,-1 0 1 0 0,1 0-1 0 0,0 0 0 0 0,0 0 0 0 0,0-1 0 0 0,0 1 0 0 0,0 0 1 0 0,0 0-1 0 0,0 0 0 0 0,0 0 0 0 0,0 0 0 0 0,0 0 0 0 0,0 0 1 0 0,-1 0-1 0 0,1 0 0 0 0,0 0 0 0 0,0 0 0 0 0,0 0 0 0 0,0 0 1 0 0,0 0-1 0 0,0 0 0 0 0,0 0 0 0 0,0 0 0 0 0,0 0 0 0 0,0 0 1 0 0,-1 1-2 0 0,-12-1 66 0 0,-14 1-52 0 0,27-1-14 0 0,0 0 0 0 0,0 0 0 0 0,0 0 0 0 0,0 0 0 0 0,-1 0 0 0 0,1 0 0 0 0,0 0 0 0 0,0 0 0 0 0,0 0 0 0 0,0 0 0 0 0,-1 1 0 0 0,1-1 0 0 0,0 0 0 0 0,0 0 0 0 0,0 0 0 0 0,0 0 0 0 0,-1 0 0 0 0,1 0 0 0 0,0 1 0 0 0,0-1 0 0 0,0 0 0 0 0,0 0 0 0 0,0 0 0 0 0,0 0 0 0 0,0 0 0 0 0,0 1 0 0 0,-1-1 0 0 0,1 0 0 0 0,0 0-1 0 0,0 0 1 0 0,0 1 0 0 0,0-1 0 0 0,0 0 0 0 0,0 0 0 0 0,0 0 0 0 0,0 1 0 0 0,-3 6 1 0 0,-7-2-1 0 0,-6 24 0 0 0,10-13 0 0 0,-7-1 0 0 0,12-13 2 0 0,-1 0 0 0 0,1 0 1 0 0,-1 0-1 0 0,1 0 1 0 0,0 0-1 0 0,0 0 1 0 0,0 0-1 0 0,0 0 0 0 0,0 0 1 0 0,0 0-1 0 0,0 1 1 0 0,1-1-1 0 0,-1 1-2 0 0,0 30 112 0 0,2-19-39 0 0,-4-9 9 0 0,3-5-80 0 0,-10 11 107 0 0,10-10-104 0 0,0-1 1 0 0,-1 1-1 0 0,1-1 1 0 0,0 0 0 0 0,0 1-1 0 0,-1-1 1 0 0,1 1-1 0 0,0-1 1 0 0,0 1-1 0 0,0-1 1 0 0,0 1 0 0 0,-1-1-1 0 0,1 1 1 0 0,0-1-1 0 0,0 1 1 0 0,0-1-1 0 0,0 1 1 0 0,0-1-1 0 0,0 1 1 0 0,0-1 0 0 0,0 1-1 0 0,1-1 1 0 0,-1 1-1 0 0,0-1 1 0 0,0 1-1 0 0,0-1 1 0 0,1 1 0 0 0,-1-1-1 0 0,0 1 1 0 0,0-1-6 0 0,7 5 99 0 0,-7-5-93 0 0,1 0 1 0 0,-1 0-1 0 0,1 1 0 0 0,-1-1 1 0 0,1 0-1 0 0,-1 0 1 0 0,0 1-1 0 0,1-1 0 0 0,-1 0 1 0 0,0 1-1 0 0,1-1 1 0 0,-1 1-1 0 0,0-1 0 0 0,1 0 1 0 0,-1 1-1 0 0,0-1 1 0 0,0 1-1 0 0,0-1 0 0 0,1 1 1 0 0,-1-1-1 0 0,0 1 1 0 0,0-1-1 0 0,0 1 0 0 0,0-1 1 0 0,0 1-1 0 0,0-1 1 0 0,0 1-1 0 0,0-1 0 0 0,0 1 1 0 0,0-1-1 0 0,0 1 1 0 0,0 0-7 0 0,0 5 53 0 0,1 12 148 0 0,-1-17-194 0 0,0-1 0 0 0,1 0-1 0 0,-1 1 1 0 0,0-1 0 0 0,0 1-1 0 0,1-1 1 0 0,-1 0 0 0 0,0 1 0 0 0,0-1-1 0 0,1 0 1 0 0,-1 1 0 0 0,1-1-1 0 0,-1 0 1 0 0,0 1 0 0 0,1-1 0 0 0,-1 0-1 0 0,1 0 1 0 0,-1 0 0 0 0,0 1-1 0 0,1-1 1 0 0,-1 0 0 0 0,1 0 0 0 0,-1 0-1 0 0,1 0 1 0 0,-1 0 0 0 0,1 0-1 0 0,-1 0 1 0 0,1 0 0 0 0,-1 0 0 0 0,1 0-7 0 0,4 3 142 0 0,5 7-36 0 0,-4-6-3 0 0,-1-5-66 0 0,0 0-4 0 0,1 5 62 0 0,4 6-27 0 0,-3-6 18 0 0,2-5-63 0 0,-7 1-4 0 0,10 0 27 0 0,7 1-46 0 0,-2-5-105 0 0,-13 1 48 0 0,0 1-53 0 0,-2 0-11 0 0,0 1-55 0 0,0 0-63 0 0,0 0-77 0 0,-1 0 5 0 0,1 0-50 0 0,-1 1-44 0 0,1 0-39 0 0,0-1-131 0 0,0 1-38 0 0,0 0-160 0 0,1 0-427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39.3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4384 0 0,'0'0'127'0'0,"0"2"-1"0"0,0 4-293 0 0,0-1 54 0 0,0 0 51 0 0,0 0 47 0 0,0 0 43 0 0,0 0 41 0 0,0 0 36 0 0,0-1 34 0 0,0 2 53 0 0,0-1 32 0 0,0 6 306 0 0,0-1 62 0 0,0 14 870 0 0,0-16-1045 0 0,0 0-37 0 0,0 2 7 0 0,0 0-94 0 0,0-2-145 0 0,0 0-77 0 0,0 0-88 0 0,0 1-96 0 0,0 0-107 0 0,0 0-117 0 0,0-4 122 0 0,0 0-34 0 0,0 0-33 0 0,0 0-36 0 0,0-5-943 0 0,0 0-724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39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5584 0 0,'0'0'124'0'0,"0"0"17"0"0,0 0 11 0 0,0 0 33 0 0,0 0 114 0 0,0 0 49 0 0,0 0 11 0 0,0 0-15 0 0,0 0-67 0 0,0 3-28 0 0,0 1-156 0 0,0-2-49 0 0,0 0 0 0 0,0 1 0 0 0,0-1 1 0 0,0 0-1 0 0,0 1 0 0 0,1-1 0 0 0,-1 0 0 0 0,1 1 0 0 0,0 1-44 0 0,4 4 131 0 0,1 2 63 0 0,-4 3 50 0 0,-1 3 48 0 0,2-2-52 0 0,0-1-47 0 0,1-1-41 0 0,-2-6-84 0 0,-1-4 1 0 0,0 1 0 0 0,-1 0 0 0 0,1-1 0 0 0,-1 1 0 0 0,0 0 0 0 0,0-1 0 0 0,0 1-1 0 0,0 2-68 0 0,0-2 66 0 0,0-1 0 0 0,0 1 0 0 0,0 0 0 0 0,0-1-1 0 0,0 1 1 0 0,1 0 0 0 0,-1-1 0 0 0,2 3-66 0 0,0 1 54 0 0,5 19 182 0 0,-4-11-79 0 0,-2 2 36 0 0,0-5-62 0 0,6 1-3 0 0,-6-10-113 0 0,0-1 0 0 0,0 1 0 0 0,-1 0 0 0 0,1-1 0 0 0,0 1 0 0 0,-1 0 0 0 0,1-1 0 0 0,-1 1 0 0 0,1 0 0 0 0,-1 0 0 0 0,0-1 0 0 0,0 1 0 0 0,1 0-15 0 0,-2 2 33 0 0,2 0 0 0 0,-1-1 0 0 0,0 1 0 0 0,1 0 0 0 0,-1 0 0 0 0,1-1 0 0 0,0 2-33 0 0,9 9 81 0 0,-7-7 7 0 0,-3 2-65 0 0,-1-7-4 0 0,4 14 45 0 0,7-3 0 0 0,-6-7-5 0 0,-5 4-49 0 0,1-10-3 0 0,0 3 21 0 0,0-3-126 0 0,0 0-71 0 0,0 0 64 0 0,0 0 31 0 0,0 0-33 0 0,0 0-14 0 0,0 0-33 0 0,0 0-39 0 0,0 0-44 0 0,0 0-46 0 0,0 0-43 0 0,0 0-38 0 0,0 0-34 0 0,0 0-118 0 0,0 0-33 0 0,0 0-1213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0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5400 0 0,'0'0'158'0'0,"3"0"-4"0"0,5-2-101 0 0,-5-2 103 0 0,-1 0-18 0 0,1 1 45 0 0,10-3 361 0 0,0-4 22 0 0,-11 9-310 0 0,-1-1-62 0 0,1 2-51 0 0,0-1-46 0 0,0 1-26 0 0,0 0-38 0 0,3 1-14 0 0,-4-1 15 0 0,0 0 48 0 0,11-1 154 0 0,0-6 23 0 0,1 1-6 0 0,-2 5-28 0 0,-2 1-31 0 0,1 0 34 0 0,37 0 998 0 0,-33 0-908 0 0,0 0-82 0 0,-4 1-29 0 0,1 4-49 0 0,-1 2-44 0 0,0 2-40 0 0,6 11-23 0 0,-15-18-56 0 0,0 0 1 0 0,0-1-1 0 0,0 1 1 0 0,-1 0-1 0 0,1 0 1 0 0,-1-1-1 0 0,1 1 0 0 0,-1 0 1 0 0,0 0-1 0 0,0 1 5 0 0,0 0-16 0 0,0 14-44 0 0,-1-1 45 0 0,1-15 17 0 0,-1 1-1 0 0,1 0 0 0 0,-1 0 1 0 0,1 0-1 0 0,-1 0 0 0 0,0-1 1 0 0,0 1-1 0 0,1 0 1 0 0,-1-1-1 0 0,0 1 0 0 0,-1-1 1 0 0,1 1-1 0 0,-1 0-1 0 0,-3 6 64 0 0,-8 16 8 0 0,-16 10 72 0 0,27-29-138 0 0,1-5-6 0 0,1 1 0 0 0,0 0 0 0 0,0-1 1 0 0,-1 1-1 0 0,1 0 0 0 0,0-1 0 0 0,-1 1 0 0 0,1-1 1 0 0,-1 1-1 0 0,1-1 0 0 0,-1 1 0 0 0,1-1 0 0 0,-1 1 1 0 0,1-1-1 0 0,-1 1 0 0 0,1-1 0 0 0,-1 0 0 0 0,0 1 1 0 0,1-1-1 0 0,-1 0 0 0 0,1 1 0 0 0,-1-1 0 0 0,-4 2 1 0 0,4-1-1 0 0,0 0 0 0 0,0-1 0 0 0,0 1 0 0 0,0 0 0 0 0,0-1 0 0 0,0 1 0 0 0,1 0 0 0 0,-1 0 0 0 0,0 0 0 0 0,1 0 0 0 0,-1 0 0 0 0,1 0 0 0 0,-1 0 0 0 0,1 0 0 0 0,-1 0 0 0 0,1 0 0 0 0,-7 11 0 0 0,-3-7 0 0 0,4 5 0 0 0,-4-4 0 0 0,10-6-1 0 0,-1 0 1 0 0,1 1-1 0 0,0-1 1 0 0,0 1-1 0 0,0-1 1 0 0,-1 1-1 0 0,1-1 1 0 0,0 1-1 0 0,0-1 1 0 0,0 1 0 0 0,0-1-1 0 0,0 1 1 0 0,0-1-1 0 0,0 1 1 0 0,0-1-1 0 0,0 1 1 0 0,0-1-1 0 0,0 1 1 0 0,0-1-1 0 0,1 1 1 0 0,-1-1-1 0 0,0 1 1 0 0,0-1 0 0 0,0 1-1 0 0,1-1 1 0 0,-1 1 0 0 0,1 0-4 0 0,-1 0 0 0 0,1 0 0 0 0,0 0 0 0 0,0 0 0 0 0,0 0 0 0 0,0 0 0 0 0,0 0 0 0 0,0 0 0 0 0,0 0 0 0 0,0 0 0 0 0,0 0 0 0 0,1 0 4 0 0,14 2-12 0 0,-14-3 9 0 0,-1 0 1 0 0,1 0 0 0 0,-1 0-1 0 0,1 1 1 0 0,0-1 0 0 0,-1 0-1 0 0,1 1 1 0 0,0 0 0 0 0,-1-1-1 0 0,1 1 1 0 0,-1 0 0 0 0,0 0-1 0 0,1 0 1 0 0,-1 0 2 0 0,7 4-21 0 0,18 6 11 0 0,25 9 10 0 0,-29-12 24 0 0,4 4 80 0 0,-24-11-99 0 0,13 12 6 0 0,1 1-11 0 0,-3-9 0 0 0,-12-4 0 0 0,-1-1 0 0 0,0 1 0 0 0,1 0 0 0 0,-1 0 0 0 0,0 0 0 0 0,1-1 0 0 0,-1 1 0 0 0,0 0 0 0 0,0 0 0 0 0,0 0 0 0 0,0 0 0 0 0,0-1 0 0 0,0 1 0 0 0,0 1 0 0 0,0 7 18 0 0,1-5 3 0 0,-1-1-1 0 0,0 0 1 0 0,0 0-1 0 0,0 1 1 0 0,0-1-1 0 0,-1 0 1 0 0,1 0 0 0 0,-1 0-1 0 0,0 0 1 0 0,0 1-21 0 0,-9 1 129 0 0,3 6-3 0 0,7-10-117 0 0,0 0 0 0 0,-1 0-1 0 0,1 0 1 0 0,-1 0-1 0 0,1 0 1 0 0,-1 0-1 0 0,0 0 1 0 0,1 0-1 0 0,-1 0 1 0 0,0 0-1 0 0,0 0 1 0 0,0-1-1 0 0,1 1 1 0 0,-1 0-1 0 0,0-1 1 0 0,-1 1-9 0 0,-29 4 256 0 0,14 9-147 0 0,4-3-105 0 0,12-11-13 0 0,0 1 0 0 0,0-1 0 0 0,0 1 0 0 0,0-1 0 0 0,0 1 0 0 0,0-1 0 0 0,0 1 0 0 0,0-1 0 0 0,-1 0 0 0 0,1 0 0 0 0,0 0 0 0 0,-1 0 9 0 0,-6 3-101 0 0,-5 3 53 0 0,5-1 46 0 0,1-3 165 0 0,1 0-46 0 0,-10-3 92 0 0,8 0-64 0 0,4 1-43 0 0,-2 1-38 0 0,-2-1-32 0 0,0 0-44 0 0,-1 0-45 0 0,0-3-74 0 0,7 1 147 0 0,1 0-54 0 0,0 1-56 0 0,0-1-57 0 0,1 1-66 0 0,-1-1-65 0 0,0 1-65 0 0,0 0-67 0 0,-1 0-69 0 0,0 1-71 0 0,-1 0-71 0 0,-1-1-74 0 0,-2 1-927 0 0,-3 0-922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0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5384 0 0,'0'0'116'0'0,"0"0"17"0"0,0 3 12 0 0,-1 7-37 0 0,-3-4-72 0 0,-3 7-24 0 0,5-1 16 0 0,1 7 39 0 0,1-15-44 0 0,0 0 72 0 0,0-1 60 0 0,0 2 51 0 0,0 3 303 0 0,0 11 844 0 0,0-13-1006 0 0,0-2-83 0 0,0-1-157 0 0,0-1-44 0 0,0-1-52 0 0,0 1-56 0 0,0 1 344 0 0,0-1-11 0 0,0 24 200 0 0,0-23-256 0 0,0 0-23 0 0,0 7-94 0 0,0-7-41 0 0,0-3-8 0 0,0 0-29 0 0,0 0-104 0 0,0 0-15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1.0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5208 0 0,'0'0'116'0'0,"0"0"17"0"0,0 0 11 0 0,0 2-19 0 0,0-1-124 0 0,0-1 0 0 0,0 1 0 0 0,0-1 0 0 0,0 1 0 0 0,0-1 0 0 0,0 0 0 0 0,0 1 0 0 0,0-1 0 0 0,0 1 0 0 0,0-1 0 0 0,0 0 0 0 0,0 1 0 0 0,0-1 0 0 0,1 1 0 0 0,-1-1 0 0 0,0 0 0 0 0,0 1 0 0 0,0-1 0 0 0,1 0 0 0 0,-1 1 0 0 0,0-1 0 0 0,1 0 0 0 0,-1 1 0 0 0,0-1 0 0 0,1 0 0 0 0,-1 0 0 0 0,0 1 0 0 0,1-1 0 0 0,-1 0 0 0 0,0 0 0 0 0,1 0-1 0 0,6 5-5 0 0,-5 2 23 0 0,-1-3 46 0 0,-1-2 71 0 0,2 1 156 0 0,2 1-155 0 0,-1 1 37 0 0,-1 1 71 0 0,1 4 170 0 0,-2 8 291 0 0,-1-4-312 0 0,0-11-324 0 0,0 17 445 0 0,-1-4-170 0 0,1-1-45 0 0,1-1-63 0 0,2-2-79 0 0,3 1 95 0 0,-1-4-20 0 0,-3 3 52 0 0,-2-2-68 0 0,0 0-47 0 0,0 19 239 0 0,0-16-204 0 0,0-5-49 0 0,0 1 37 0 0,0 0-27 0 0,2-2-57 0 0,0-1-32 0 0,2 2-18 0 0,0 1 18 0 0,-2-1 36 0 0,-1 0 44 0 0,0 2 77 0 0,-1 4-35 0 0,0 1-42 0 0,0 30 200 0 0,0-42-282 0 0,2-1-5 0 0,9 9 18 0 0,-7-5-17 0 0,-5 3-61 0 0,1-8-2 0 0,0 1 47 0 0,0-2-31 0 0,0 0-52 0 0,0 0-58 0 0,0 0-122 0 0,0 0-212 0 0,0 0-26 0 0,0 0-7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1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332 316 7136 0 0,'0'0'208'0'0,"0"0"46"0"0,0 0 70 0 0,0 0 27 0 0,0 0 8 0 0,0 0-22 0 0,0-3-94 0 0,0-7-41 0 0,0 10-198 0 0,0 0-1 0 0,0-1 1 0 0,0 1-1 0 0,1 0 0 0 0,-1 0 1 0 0,0 0-1 0 0,0 0 1 0 0,0 0-1 0 0,0 0 0 0 0,0 0 1 0 0,0 0-1 0 0,0 0 0 0 0,0 0 1 0 0,0 0-1 0 0,0-1 1 0 0,0 1-1 0 0,0 0 0 0 0,-1 0 1 0 0,1 0-1 0 0,0 0 1 0 0,0 0-1 0 0,0 0 0 0 0,0 0 1 0 0,0 0-1 0 0,0 0 1 0 0,0 0-1 0 0,0 0 0 0 0,0-1 1 0 0,0 1-1 0 0,0 0 1 0 0,0 0-1 0 0,0 0 0 0 0,0 0 1 0 0,0 0-1 0 0,0 0 0 0 0,0 0 1 0 0,-1 0-1 0 0,1 0 1 0 0,0 0-1 0 0,0 0 0 0 0,0 0 1 0 0,0 0-1 0 0,0 0 1 0 0,0 0-1 0 0,0 0 0 0 0,0 0 1 0 0,0 0-1 0 0,0 0 1 0 0,-1 0-1 0 0,1 0 0 0 0,0 0 1 0 0,0 0-1 0 0,0 0 1 0 0,0 0-1 0 0,0 0 0 0 0,0 0 1 0 0,0 0-4 0 0,-7 0 141 0 0,-17 0 310 0 0,17 0-356 0 0,3 0-54 0 0,-2 3 143 0 0,-4 4-28 0 0,-3-3 62 0 0,-21-2 275 0 0,28-2-435 0 0,2 0-23 0 0,0 0-1 0 0,0 1 1 0 0,0 0 0 0 0,0 0-1 0 0,1 0 1 0 0,-1 0 0 0 0,0 0-1 0 0,0 1 1 0 0,1 0 0 0 0,-3 1-35 0 0,3-2 45 0 0,0 0 0 0 0,0 0 0 0 0,0-1 0 0 0,0 1 1 0 0,0-1-1 0 0,0 0 0 0 0,0 0 0 0 0,-2 0-45 0 0,-3 0 73 0 0,3 1-70 0 0,-3 7 85 0 0,7-8-83 0 0,1 0-1 0 0,0 1 0 0 0,0-1 0 0 0,-1 1 0 0 0,1-1 1 0 0,0 0-1 0 0,-1 1 0 0 0,1-1 0 0 0,-1 0 0 0 0,1 1 1 0 0,0-1-1 0 0,-1 0 0 0 0,1 1 0 0 0,-1-1 1 0 0,1 0-1 0 0,-1 0 0 0 0,1 0 0 0 0,-1 0 0 0 0,1 1 1 0 0,-1-1-1 0 0,1 0 0 0 0,-1 0 0 0 0,1 0 1 0 0,-1 0-1 0 0,1 0 0 0 0,-1 0 0 0 0,1 0 0 0 0,-1 0 1 0 0,0-1-5 0 0,-13 4 81 0 0,0 8-46 0 0,7-8 23 0 0,-2-3-55 0 0,6-1 6 0 0,-13 1 34 0 0,3 0-22 0 0,8 0 22 0 0,4 0-42 0 0,1 0 1 0 0,-1 0-1 0 0,0 0 1 0 0,1 0-1 0 0,-1 0 0 0 0,0 0 1 0 0,1 0-1 0 0,-1 0 1 0 0,0-1-1 0 0,1 1 1 0 0,-1 0-1 0 0,0 0 0 0 0,1-1 1 0 0,-1 1-1 0 0,0 0-1 0 0,-4-11 43 0 0,-5 6-32 0 0,9 4-8 0 0,1-1 1 0 0,-1 1-1 0 0,1 0 1 0 0,0-1-1 0 0,-1 1 1 0 0,1 0 0 0 0,0-1-1 0 0,0 1 1 0 0,0 0-1 0 0,0-1 1 0 0,0 1-1 0 0,0 0 1 0 0,0-1-1 0 0,1 1 1 0 0,-1 0 0 0 0,0-1-1 0 0,1 1 1 0 0,0-1-4 0 0,2-1 0 0 0,4-2 0 0 0,-6 2 1 0 0,0 1 1 0 0,-1-1-1 0 0,0 1 1 0 0,1-1-1 0 0,-1 1 1 0 0,0-1-1 0 0,0 0-1 0 0,2-8 43 0 0,13-20-31 0 0,-15 26-11 0 0,1-1-3 0 0,26-26 2 0 0,-21 19 0 0 0,-2 4 0 0 0,0 1 0 0 0,0 0 0 0 0,1 1 0 0 0,0-1 0 0 0,0 1 0 0 0,1 0 0 0 0,4-4 0 0 0,-7 8 0 0 0,-1 0 0 0 0,1 0 0 0 0,-1-1 0 0 0,0 1 0 0 0,0 0 0 0 0,0-2 0 0 0,0 2 0 0 0,0-1 0 0 0,0 1 0 0 0,0 0 0 0 0,0-1 0 0 0,1 1 0 0 0,0-1 0 0 0,10-12 0 0 0,-8 3 0 0 0,6 8 0 0 0,-6-5 0 0 0,6 4 0 0 0,-6-4 0 0 0,6 4 0 0 0,-11 6 0 0 0,0-1 1 0 0,1 1 0 0 0,-1-1-1 0 0,0 0 1 0 0,0 1 0 0 0,1-1 0 0 0,-1 0-1 0 0,0 1 1 0 0,0-1 0 0 0,0 0-1 0 0,0 1 1 0 0,0-1 0 0 0,0 0 0 0 0,0 1-1 0 0,0-1 0 0 0,0-2 54 0 0,0 3 15 0 0,0 0 16 0 0,0 3-26 0 0,-2 10-48 0 0,-3-5-11 0 0,4-6 4 0 0,0-1 0 0 0,0 0-1 0 0,0 1 1 0 0,0-1 0 0 0,1 1 0 0 0,-1-1-1 0 0,0 1 1 0 0,1 0 0 0 0,-1-1 0 0 0,1 1 0 0 0,0-1-1 0 0,0 1 1 0 0,-1 0 0 0 0,1 0-4 0 0,0 55 64 0 0,0-17 15 0 0,1-35-55 0 0,-1 0 0 0 0,1 0 1 0 0,0 1-1 0 0,1-1 0 0 0,1 4-24 0 0,-1-3 24 0 0,-1-1-1 0 0,1 1 0 0 0,-1 0 0 0 0,0 0 0 0 0,0 0 0 0 0,-1 0-23 0 0,0 17 69 0 0,0 29 242 0 0,3-32-227 0 0,1-5-27 0 0,2 7 81 0 0,-3 7 91 0 0,-3-2-64 0 0,0 6 118 0 0,0-31-265 0 0,0 0 1 0 0,1 0 0 0 0,-1 0 0 0 0,0 0 0 0 0,1 0 0 0 0,0 0 0 0 0,-1 0-1 0 0,1-1 1 0 0,0 1 0 0 0,0 0 0 0 0,0 0 0 0 0,0 0-19 0 0,0-1 17 0 0,0 1-1 0 0,0-1 1 0 0,0 1 0 0 0,0-1-1 0 0,-1 1 1 0 0,1-1 0 0 0,-1 1-1 0 0,1-1 1 0 0,-1 1 0 0 0,0-1 0 0 0,1 1-1 0 0,-1 0-16 0 0,2 3 116 0 0,9 6-10 0 0,-9-8-16 0 0,0 0-41 0 0,-3 6-19 0 0,0-6-9 0 0,2 6 16 0 0,6 5 165 0 0,-4-11-181 0 0,0 0-53 0 0,-1 0 47 0 0,-2-3-66 0 0,0 0-37 0 0,0 0-126 0 0,0 0 155 0 0,0 0-10 0 0,0 0-22 0 0,0 0-41 0 0,0 0-18 0 0,0 0-42 0 0,0 0-48 0 0,0 0-54 0 0,0 0-58 0 0,0 0-55 0 0,0 0-47 0 0,0 0-43 0 0,0 0-146 0 0,0 0-42 0 0,0 0-177 0 0,0 0-475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3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95 327 5792 0 0,'0'0'166'0'0,"-3"0"-6"0"0,-3 1-125 0 0,1 4-30 0 0,0 2-11 0 0,0-3 24 0 0,-1-2 36 0 0,-2 3 95 0 0,1 2 87 0 0,2 4 110 0 0,2-2-58 0 0,2-8-259 0 0,1-1-1 0 0,-1 1 1 0 0,1 0 0 0 0,-1 0-1 0 0,0-1 1 0 0,1 1 0 0 0,-1 0-1 0 0,0-1 1 0 0,1 1 0 0 0,-1 0-1 0 0,0-1 1 0 0,0 1 0 0 0,0-1-29 0 0,-6 3 224 0 0,0 2 132 0 0,5 6-60 0 0,0 0-51 0 0,-4 1 27 0 0,0 1-8 0 0,4-2-32 0 0,2-4-80 0 0,0 11 145 0 0,0-10-131 0 0,0 0 52 0 0,0 1 97 0 0,3 3-134 0 0,7 2-17 0 0,-7-11-63 0 0,-2 0-35 0 0,0-1-21 0 0,-2 1-22 0 0,3 2 24 0 0,11 0 54 0 0,0 6-18 0 0,-6-8 24 0 0,2-3-84 0 0,-7-1-7 0 0,43 1 110 0 0,-40-2-62 0 0,4-4-42 0 0,-1 0 1 0 0,1 1 0 0 0,0 0-1 0 0,1 1-22 0 0,-10 3 0 0 0,15-1 19 0 0,-7 2-50 0 0,-2-3-37 0 0,-1-7-89 0 0,8 4-16 0 0,-3 1 150 0 0,-3-2 45 0 0,0-2 49 0 0,-1-7 94 0 0,-3-14 125 0 0,-4 9-194 0 0,1 11-104 0 0,0 1-45 0 0,0 6 53 0 0,0 1 0 0 0,0-1 0 0 0,-1 1 0 0 0,1 0 0 0 0,0-1 0 0 0,-1 1 0 0 0,0 0 0 0 0,1-1 0 0 0,-1 1 0 0 0,0 0 0 0 0,0 0 0 0 0,-1-1 0 0 0,1 1 0 0 0,0-1 0 0 0,0 1 0 0 0,0-1 0 0 0,0 0 0 0 0,0 1 0 0 0,0-1 0 0 0,1 0 0 0 0,-1 1 0 0 0,1-1 0 0 0,0 0 0 0 0,0 0 0 0 0,0 0 0 0 0,-1-4 0 0 0,1 0 0 0 0,-2 0 0 0 0,1 0 0 0 0,-1 0 0 0 0,-1-2 0 0 0,-1-8 0 0 0,-1-14 0 0 0,-6-1 0 0 0,6 1 0 0 0,-6-1 0 0 0,5 6 15 0 0,-9-29 34 0 0,11 45-48 0 0,2 4-3 0 0,1 0 0 0 0,-1 0 1 0 0,1 1-1 0 0,0-1 0 0 0,0 0 0 0 0,0 0 1 0 0,1 0-1 0 0,0 0 0 0 0,0-2 2 0 0,0 30-83 0 0,0 6 38 0 0,0 24 36 0 0,0-48 9 0 0,0-1 0 0 0,1 0 0 0 0,-1 0 0 0 0,1 1 0 0 0,-1-1 0 0 0,1 0 0 0 0,0 0 0 0 0,0 0 0 0 0,2 3 0 0 0,2 9 0 0 0,-4-9 0 0 0,0-1 0 0 0,0 1 0 0 0,-1-1 0 0 0,0 5 0 0 0,0-5 0 0 0,0 1 0 0 0,0-1 0 0 0,1 1 0 0 0,0 3 0 0 0,10 23 0 0 0,-6-1 0 0 0,6 1 10 0 0,5 28 54 0 0,-15-56-57 0 0,-1-1-1 0 0,1 0 0 0 0,0 0 1 0 0,-1 1-1 0 0,0-1 0 0 0,0 0 1 0 0,0 1-1 0 0,0-1-6 0 0,2 15 13 0 0,4-3 18 0 0,-5-11-27 0 0,0-1 0 0 0,0 0 0 0 0,0 0 1 0 0,0 1-1 0 0,0-1 0 0 0,-1 1 0 0 0,1-1 0 0 0,-1 2-4 0 0,0-3 4 0 0,0 0 0 0 0,0 0 0 0 0,0 0 0 0 0,1 0 0 0 0,-1 0 0 0 0,1 0 0 0 0,-1-1 0 0 0,1 1 0 0 0,0 0 0 0 0,-1 0 0 0 0,1 0 0 0 0,0-1 0 0 0,1 2-4 0 0,-1-1 1 0 0,0-1 0 0 0,0 1-1 0 0,0-1 1 0 0,-1 1 0 0 0,1-1 0 0 0,0 1 0 0 0,-1-1 0 0 0,1 1 0 0 0,-1-1 0 0 0,0 1 0 0 0,1 0 0 0 0,-1-1 0 0 0,0 2-1 0 0,0 16 43 0 0,0 4-32 0 0,0-20-11 0 0,0 3-61 0 0,1-1 52 0 0,7 12 195 0 0,-6-12-207 0 0,0-1-106 0 0,-1-2 12 0 0,0 1-41 0 0,-1-1-46 0 0,1 1-51 0 0,-1-2-17 0 0,0-1-44 0 0,0 1-40 0 0,0-1-35 0 0,0 0-116 0 0,0 1-34 0 0,0-1-1196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3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8352 0 0,'3'2'190'0'0,"7"9"28"0"0,-7-8 7 0 0,0-1-33 0 0,3 7-142 0 0,-1 7-76 0 0,-4-7 39 0 0,0 1 59 0 0,-1-4 25 0 0,0 2 52 0 0,0-5-68 0 0,0 19 495 0 0,0 0-116 0 0,0 5-22 0 0,0 12 81 0 0,0-32-433 0 0,-1 0 0 0 0,0-1 0 0 0,0 1-1 0 0,-1 0 1 0 0,0-1 0 0 0,0 1-86 0 0,-2 9 165 0 0,0 1 3 0 0,-8 27 248 0 0,8-27-174 0 0,5 3-32 0 0,-1-10-107 0 0,0 71 765 0 0,0-46-555 0 0,0-33-491 0 0,1 0 84 0 0,-1 0 72 0 0,1 0 57 0 0,0 2 134 0 0,2 1 224 0 0,-1-3-249 0 0,0 1-38 0 0,-2-1-109 0 0,1 0-48 0 0,0-1-56 0 0,0 1-63 0 0,0 0-73 0 0,-1 0-79 0 0,1-1 59 0 0,-1 1-42 0 0,0-1-43 0 0,1 0-47 0 0,-1 1-48 0 0,0-1-52 0 0,0 1-52 0 0,0-1-56 0 0,0-1-1211 0 0,0 0-1036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4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1 8576 0 0,'0'0'197'0'0,"0"0"24"0"0,0 0 17 0 0,-2 0-38 0 0,-11 0-160 0 0,-9 0 20 0 0,10 0 58 0 0,-6 0 213 0 0,14 0-261 0 0,-1 0-33 0 0,0 2 27 0 0,-6 9 2 0 0,9-8 12 0 0,-1-1 7 0 0,-7 9 23 0 0,6-6 29 0 0,3 1-79 0 0,0-2-14 0 0,1-3-37 0 0,-1-1 1 0 0,1 1 0 0 0,-1-1 0 0 0,0 0-1 0 0,1 0 1 0 0,-1 1 0 0 0,0-1 0 0 0,1 0-1 0 0,-1 0 1 0 0,0 0 0 0 0,1 0-1 0 0,-1 0 1 0 0,0 0 0 0 0,1 0 0 0 0,-1 0-8 0 0,1 0 0 0 0,-3 0 100 0 0,3 0-4 0 0,0 0 0 0 0,0 0-6 0 0,0 3-31 0 0,0 5-45 0 0,0 13 72 0 0,0 9-24 0 0,0 39 150 0 0,0-26-151 0 0,0-43-61 0 0,0 1 0 0 0,0 0 0 0 0,0-1 0 0 0,0 1 0 0 0,0 0 0 0 0,0-1 0 0 0,0 1 0 0 0,0 0 0 0 0,0-1 0 0 0,-1 1 0 0 0,1 0 0 0 0,0-1 0 0 0,0 1 0 0 0,-1 0 0 0 0,1-1 0 0 0,-1 1 0 0 0,1-1 0 0 0,0 1 0 0 0,-1-1 0 0 0,1 1 0 0 0,-1-1 0 0 0,1 1 0 0 0,-1-1 0 0 0,1 1 0 0 0,-1-1 0 0 0,0 0 0 0 0,1 1 0 0 0,-1-1 0 0 0,1 1 0 0 0,-1-1 0 0 0,1 0 0 0 0,-1 1 0 0 0,1-1 0 0 0,-1 1 0 0 0,1-1 0 0 0,-1 1 0 0 0,1 0 0 0 0,-1-1 0 0 0,1 1 0 0 0,0-1 0 0 0,0 1 0 0 0,-1 0 0 0 0,1-1 0 0 0,0 1 0 0 0,0 0 0 0 0,0-1 0 0 0,-1 1 0 0 0,1 0 0 0 0,0-1 0 0 0,0 1 0 0 0,0 0 0 0 0,0-1 0 0 0,0 1 0 0 0,0 31 10 0 0,0-16 33 0 0,0-3-22 0 0,3-8 22 0 0,8 5-22 0 0,-9-7 33 0 0,1 0-1 0 0,-1-2-49 0 0,0 1 0 0 0,0-1 0 0 0,0 0 1 0 0,0 1-1 0 0,0-1 0 0 0,0 0 0 0 0,1 0 0 0 0,-1 0 0 0 0,0-1 0 0 0,1 1 1 0 0,-1-1-1 0 0,1 1 0 0 0,-1-1 0 0 0,1 0 0 0 0,-1 0 0 0 0,1 0 0 0 0,-1 0 1 0 0,2 0-5 0 0,-4 0 0 0 0,1 0 0 0 0,0 0 0 0 0,-1 0 0 0 0,1 0 0 0 0,0 0 0 0 0,-1 0 0 0 0,1 0 1 0 0,0-1-1 0 0,-1 1 0 0 0,1 0 0 0 0,0 0 0 0 0,-1 0 0 0 0,1-1 0 0 0,-1 1 0 0 0,1 0 1 0 0,0-1-1 0 0,-1 1 0 0 0,1-1 0 0 0,-1 1 0 0 0,1-1 0 0 0,-1 1 0 0 0,1-1 0 0 0,-1 1 1 0 0,0-1-1 0 0,1 1 0 0 0,-1-1 0 0 0,1 0 2 0 0,-1 1 0 0 0,0-1 0 0 0,1 1-1 0 0,-1-1 1 0 0,1 1 0 0 0,-1-1 0 0 0,1 1 0 0 0,-1-1 0 0 0,1 1 0 0 0,-1 0 0 0 0,1-1 0 0 0,0 1 0 0 0,-1 0 0 0 0,1-1 0 0 0,-1 1 0 0 0,1 0 0 0 0,0 0 0 0 0,-1-1-1 0 0,1 1 1 0 0,0 0 0 0 0,0 0 0 0 0,-1 0 0 0 0,1 0 0 0 0,0 0 0 0 0,-1 0 0 0 0,1 0-2 0 0,1 0 1 0 0,-1 0 0 0 0,1 0 0 0 0,0-1-1 0 0,-1 1 1 0 0,1 0 0 0 0,0-1 0 0 0,-1 1 0 0 0,1-1 0 0 0,-1 0 0 0 0,1 1 0 0 0,-1-1 0 0 0,1 0-1 0 0,-1 0 1 0 0,1 0-1 0 0,6-4-1 0 0,7 2 1 0 0,49 3 0 0 0,-49 3 0 0 0,17 23 0 0 0,-31-26 1 0 0,0 1 1 0 0,0-1 0 0 0,-1 0 0 0 0,1 1 0 0 0,0-1 0 0 0,0 1 0 0 0,0-1-1 0 0,0 1 1 0 0,-1-1 0 0 0,1 1 0 0 0,0 0 0 0 0,-1-1 0 0 0,1 1 0 0 0,0 0-1 0 0,-1-1 1 0 0,1 1 0 0 0,-1 0 0 0 0,1 0 0 0 0,-1 0 0 0 0,1-1 0 0 0,-1 1-1 0 0,0 0 1 0 0,1 0 0 0 0,-1 0 0 0 0,0 0 0 0 0,0 0 0 0 0,0 0 0 0 0,1 0-1 0 0,-1 0 1 0 0,0 0 0 0 0,0 0 0 0 0,0 0 0 0 0,-1 0 0 0 0,1-1-1 0 0,0 1 1 0 0,0 1-2 0 0,0 4 8 0 0,0 4-2 0 0,0 0 33 0 0,1-2 52 0 0,-1 1 0 0 0,0-1 1 0 0,-1 1-1 0 0,0-1 1 0 0,-1 7-92 0 0,-4-2 146 0 0,1-4-10 0 0,3 3 40 0 0,2-10-144 0 0,0-1-1 0 0,-1 1 1 0 0,1 0-1 0 0,0-1 0 0 0,-1 1 1 0 0,1-1-1 0 0,-1 1 1 0 0,1 0-1 0 0,-1-1 0 0 0,0 1 1 0 0,1-1-1 0 0,-1 0 1 0 0,0 1-1 0 0,0-1-31 0 0,-4 7 150 0 0,0 3 69 0 0,1-2-42 0 0,4-8-160 0 0,-1 0 1 0 0,1-1-1 0 0,-1 1 0 0 0,1 0 0 0 0,-1 0 0 0 0,0-1 0 0 0,1 1 1 0 0,-1-1-1 0 0,0 1 0 0 0,0 0 0 0 0,1-1 0 0 0,-1 1 1 0 0,-1-1-18 0 0,-3 3 79 0 0,5-3-60 0 0,-1 0 1 0 0,0 0-1 0 0,1 1 0 0 0,-1-1 0 0 0,1 0 0 0 0,-1 1 1 0 0,0-1-1 0 0,1 1 0 0 0,-1-1 0 0 0,1 0 1 0 0,-1 1-1 0 0,1-1 0 0 0,-1 1 0 0 0,1 0 0 0 0,0-1 1 0 0,-1 1-1 0 0,1-1 0 0 0,-1 1 0 0 0,1 0 1 0 0,0-1-1 0 0,0 1 0 0 0,-1 0-19 0 0,-1 4 78 0 0,-9 9 172 0 0,-11 0 79 0 0,18-11-245 0 0,-1 0 0 0 0,0 0 0 0 0,1 0 0 0 0,-1 0 1 0 0,-2 4-85 0 0,-4 1 95 0 0,9-7-91 0 0,1 0 1 0 0,-1-1-1 0 0,1 1 0 0 0,-1-1 1 0 0,1 1-1 0 0,-1-1 0 0 0,1 0 1 0 0,-1 1-1 0 0,1-1 0 0 0,-2 0-4 0 0,-3-1 12 0 0,5 2 1 0 0,-24 12 0 0 0,13-10-83 0 0,-1-3-50 0 0,9 0 51 0 0,2 0-120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5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7632 0 0,'11'0'126'0'0,"20"0"390"0"0,-17 0-349 0 0,-3 0-111 0 0,-5 0-74 0 0,0 0-37 0 0,-4 0 55 0 0,0 0 0 0 0,-1 0 1 0 0,1 1-1 0 0,0-1 1 0 0,0 1-1 0 0,-1-1 0 0 0,1 1 1 0 0,0-1-1 0 0,-1 1 0 0 0,1 0 1 0 0,0 0-1 0 0,-1 0 0 0 0,1 0 0 0 0,3 2 44 0 0,0-1 53 0 0,1 0 71 0 0,1-1 91 0 0,2-1 56 0 0,-2 1-84 0 0,0 2-36 0 0,2 1 6 0 0,0 0-3 0 0,-2-2-7 0 0,0-1 33 0 0,1 0 83 0 0,6-1 66 0 0,1 0-52 0 0,-1 0-47 0 0,0 0-42 0 0,8 0 47 0 0,-1 0-68 0 0,-1 0-52 0 0,0 0-36 0 0,-18 0-33 0 0,-2-3-2 0 0,4-10-5 0 0,-4 11-78 0 0,1 1 1 0 0,0 0-1 0 0,-1 0 1 0 0,1 0 0 0 0,0 0-1 0 0,0 0 1 0 0,0 1-1 0 0,0-1 1 0 0,0 0-1 0 0,0 0 1 0 0,0 1-1 0 0,0-1 1 0 0,0 0-1 0 0,0 1 1 0 0,0-1-1 0 0,0 1 1 0 0,1-1-1 0 0,-1 1 1 0 0,0 0-1 0 0,0-1 1 0 0,1 1 0 0 0,-1 0-1 0 0,0 0 1 0 0,0 0-6 0 0,1 0 32 0 0,-4-3 0 0 0,1 2-23 0 0,0 0-5 0 0,0 0 1 0 0,0 0-1 0 0,0 0 0 0 0,0 0 1 0 0,1 0-1 0 0,-1 0 0 0 0,0-1 1 0 0,0 1-1 0 0,1 0 0 0 0,-1-1 1 0 0,1 1-1 0 0,-1-2-4 0 0,-1-10 69 0 0,2 12-66 0 0,0 0 0 0 0,0 0 0 0 0,0 1 0 0 0,-1-1 0 0 0,1 0-1 0 0,0 0 1 0 0,-1 0 0 0 0,1 1 0 0 0,-1-1 0 0 0,1 0 0 0 0,-1 1 0 0 0,1-1-1 0 0,-1 0 1 0 0,1 1 0 0 0,-1-1 0 0 0,0 1 0 0 0,1-1 0 0 0,-1 1 0 0 0,0-1-1 0 0,1 1-2 0 0,-20-11 40 0 0,18 9-43 0 0,-11-3 3 0 0,5-8 0 0 0,5 11 0 0 0,1 0 0 0 0,-1 1 0 0 0,1-1 0 0 0,-1 1 0 0 0,1-1 0 0 0,-1 1 0 0 0,0 0 0 0 0,0 0 0 0 0,-15-2 0 0 0,2 6-23 0 0,8 2-23 0 0,6-4 34 0 0,1 0 0 0 0,0 0 0 0 0,-1-1 0 0 0,1 1 0 0 0,-1 0-1 0 0,1 0 1 0 0,-1-1 0 0 0,0 1 0 0 0,1-1 0 0 0,-1 0-1 0 0,0 1 1 0 0,1-1 0 0 0,-1 0 0 0 0,0 0 12 0 0,-14 3-96 0 0,13-1 81 0 0,-1 1 0 0 0,0 0 0 0 0,1 0-1 0 0,0 0 1 0 0,0 0 0 0 0,-1 1 15 0 0,-3 4-12 0 0,-9 10-41 0 0,12-11 43 0 0,3-5 9 0 0,-1 0 1 0 0,1 0 0 0 0,0 0 0 0 0,-1 0 0 0 0,1-1-1 0 0,-1 1 1 0 0,0 0 0 0 0,0-1 0 0 0,1 1-1 0 0,-1-1 1 0 0,0 0 0 0 0,0 1 0 0 0,0-1 0 0 0,-2 1 0 0 0,2-1-2 0 0,0 1 1 0 0,0-1-1 0 0,1 1 1 0 0,-1 0-1 0 0,1 0 1 0 0,-1-1 0 0 0,1 1-1 0 0,0 0 1 0 0,0 0-1 0 0,0 1 1 0 0,0-1-1 0 0,0 0 1 0 0,0 1 1 0 0,-1 2-7 0 0,1-1 0 0 0,-1 1 0 0 0,1-1 0 0 0,0 1 0 0 0,0 2 7 0 0,1-5-1 0 0,1-1-1 0 0,-1 0 1 0 0,0 0-1 0 0,0 0 1 0 0,1 0-1 0 0,-1 0 1 0 0,1 0-1 0 0,-1 0 1 0 0,1 0-1 0 0,-1 0 1 0 0,1 1 1 0 0,0-1-3 0 0,-1-1 0 0 0,1 1 0 0 0,-1 0 0 0 0,1-1 0 0 0,-1 1 0 0 0,0 0 0 0 0,1 0 0 0 0,-1-1 0 0 0,0 1 0 0 0,0 0 0 0 0,1 0 0 0 0,-1 0 0 0 0,0 0 0 0 0,0-1 0 0 0,0 1 0 0 0,0 0 0 0 0,0 0 0 0 0,0 0 0 0 0,0-1 0 0 0,0 1 0 0 0,-1 0 0 0 0,1 0 1 0 0,0 0-1 0 0,0 0 0 0 0,-1 0 3 0 0,-3 5-13 0 0,3-5 11 0 0,0 0 0 0 0,1-1-1 0 0,-1 1 1 0 0,0 0 0 0 0,1 0 0 0 0,-1 0 0 0 0,1-1 0 0 0,-1 1 0 0 0,1 0 0 0 0,0 0 0 0 0,-1 0 0 0 0,1 0 0 0 0,0 0-1 0 0,0 0 1 0 0,-1 0 0 0 0,1 0 0 0 0,0 0 0 0 0,0 0 0 0 0,0 0 0 0 0,0 0 0 0 0,0-1 0 0 0,0 1 0 0 0,1 0 0 0 0,-1 0-1 0 0,0 0 1 0 0,0 0 0 0 0,1 0 2 0 0,2 3-8 0 0,0 1 0 0 0,0-1 0 0 0,0 0-1 0 0,1-1 1 0 0,-1 1 0 0 0,1-1 0 0 0,2 2 8 0 0,-2-2-3 0 0,0 0 1 0 0,-1 1-1 0 0,1-1 1 0 0,-1 1 0 0 0,1 0-1 0 0,-1 0 1 0 0,1 2 2 0 0,-4-4 0 0 0,1-1 0 0 0,-1 1 0 0 0,1 0 0 0 0,0-1 0 0 0,-1 1 0 0 0,1-1 0 0 0,0 0 0 0 0,0 1 0 0 0,0-1 0 0 0,0 0 0 0 0,0 0 0 0 0,1 1 0 0 0,-1-1 0 0 0,0 0 0 0 0,0 0 0 0 0,1 0 0 0 0,-1 0 0 0 0,1-1 0 0 0,-1 1 0 0 0,1 0 0 0 0,-1-1 0 0 0,1 1 0 0 0,0-1 0 0 0,-1 1 0 0 0,1-1 0 0 0,0 1 0 0 0,18 4 0 0 0,-9 0 0 0 0,-8-4 0 0 0,-1 1 0 0 0,2-1 0 0 0,-1 0 0 0 0,0 0 0 0 0,0 0 0 0 0,0-1 0 0 0,0 1 0 0 0,0-1 0 0 0,1 1 0 0 0,1-1 0 0 0,12 0-3 0 0,1 0-80 0 0,5 0-93 0 0,11 0-162 0 0,-2 0 18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5.2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0 174 6448 0 0,'26'0'141'0'0,"-20"0"23"0"0,-6 0 13 0 0,2 0-19 0 0,11-2-126 0 0,-3-5-19 0 0,-1 0 51 0 0,-3 4-23 0 0,0 0 46 0 0,8-3 196 0 0,-3 1 31 0 0,-7 3-179 0 0,0 1-1 0 0,-1-1 1 0 0,1 0 0 0 0,-1 0-1 0 0,0-1 1 0 0,1 0-135 0 0,2-4 217 0 0,-1-1-35 0 0,-2 3-86 0 0,0-1 67 0 0,5 1 20 0 0,-3 3-130 0 0,-2 0-17 0 0,-1 1 1 0 0,1-1-1 0 0,0 0 1 0 0,-1 0-1 0 0,1 0 0 0 0,-1 0 1 0 0,1 0-1 0 0,0-2-36 0 0,12-17 170 0 0,-4 0-90 0 0,-1 5 0 0 0,-9 16-78 0 0,-1 0 0 0 0,0-1 0 0 0,0 1 1 0 0,1-1-1 0 0,-1 1 0 0 0,0-1 0 0 0,0 1 0 0 0,0-1 0 0 0,0 1 1 0 0,0-1-1 0 0,0 1 0 0 0,0-1 0 0 0,0 1 0 0 0,0-1 0 0 0,0 1 0 0 0,0-1 1 0 0,0 1-1 0 0,0-1 0 0 0,0 1 0 0 0,0-1 0 0 0,0 1 0 0 0,-1-1 1 0 0,1 1-1 0 0,0-1 0 0 0,0 1 0 0 0,-1-1-2 0 0,1 1 1 0 0,-1 0 1 0 0,1-1-1 0 0,-1 1 1 0 0,0 0-1 0 0,1-1 1 0 0,-1 1-1 0 0,0 0 0 0 0,1 0 1 0 0,-1 0-1 0 0,0 0 1 0 0,1 0-1 0 0,-1 0 1 0 0,0 0-1 0 0,1 0 0 0 0,-1 0-1 0 0,-7 0 45 0 0,0 0-31 0 0,-10 0 34 0 0,16 0-44 0 0,0 0 0 0 0,0 0 0 0 0,0 0 0 0 0,0 1 0 0 0,0-1 0 0 0,0 1 0 0 0,0 0 0 0 0,1-1 0 0 0,-1 1 0 0 0,0 0 0 0 0,0 0 0 0 0,1 0-1 0 0,-1 0 1 0 0,1 0 0 0 0,-1 0 0 0 0,1 1 0 0 0,-1-1 0 0 0,1 1 0 0 0,0-1 0 0 0,-1 1 0 0 0,1 0-4 0 0,-3 4 30 0 0,0 1 1 0 0,0 0-1 0 0,0 0 0 0 0,-1 6-30 0 0,-3 6 97 0 0,-18 28 162 0 0,20-16-32 0 0,-4-17-107 0 0,10-14-118 0 0,0 0 0 0 0,-1 0 0 0 0,1 0 0 0 0,0 0 0 0 0,0 0 0 0 0,0 0 0 0 0,0 0 0 0 0,0 0 1 0 0,0 0-1 0 0,0 0 0 0 0,0 0 0 0 0,0 0 0 0 0,-1 0 0 0 0,1 1 0 0 0,0-1 0 0 0,0 0 0 0 0,0 0 1 0 0,0 0-1 0 0,0 0 0 0 0,0 0 0 0 0,0 0 0 0 0,0 0 0 0 0,0 1 0 0 0,0-1 0 0 0,0 0 0 0 0,0 0 1 0 0,0 0-1 0 0,0 0 0 0 0,0 0 0 0 0,0 0 0 0 0,0 1 0 0 0,0-1 0 0 0,0 0 0 0 0,0 0 0 0 0,0 0 0 0 0,0 0 1 0 0,0 0-1 0 0,0 0 0 0 0,0 0 0 0 0,0 1 0 0 0,0-1 0 0 0,0 0 0 0 0,0 0 0 0 0,0 0 0 0 0,1 0 1 0 0,-1 0-1 0 0,0 0 0 0 0,0 0 0 0 0,0 0 0 0 0,0 0 0 0 0,0 0 0 0 0,0 1 0 0 0,0-1 0 0 0,0 0 0 0 0,0 0 1 0 0,1 0-1 0 0,-1 0-2 0 0,9 14 121 0 0,-8-10-87 0 0,0-1 0 0 0,0 0 0 0 0,-1 1 0 0 0,1-1 0 0 0,-1 1 1 0 0,0-1-1 0 0,0 1-34 0 0,0-1 117 0 0,3-1-10 0 0,-2-1-94 0 0,0 1 1 0 0,1-1 0 0 0,-1 0 0 0 0,0 0 0 0 0,1 0 0 0 0,0 0 0 0 0,-1 0 0 0 0,1 0-1 0 0,-1-1 1 0 0,1 1 0 0 0,0 0 0 0 0,0-1 0 0 0,-1 1 0 0 0,1-1 0 0 0,1 0-14 0 0,0 0 101 0 0,-1 0-12 0 0,35 0 102 0 0,2 0-87 0 0,-37 0-101 0 0,0 0-1 0 0,-1 0 1 0 0,1 0-1 0 0,-1-1 1 0 0,1 1 0 0 0,-1 0-1 0 0,1-1 1 0 0,-1 0 0 0 0,1 1-1 0 0,-1-1 1 0 0,1 0-1 0 0,-1 0 1 0 0,0 1-3 0 0,13-7-17 0 0,2 6-102 0 0,-2 1-45 0 0,-7-1 37 0 0,0-2-39 0 0,-2 0 40 0 0,-2 1-18 0 0,-1 0 12 0 0,0 1-44 0 0,0-1-51 0 0,0 1-61 0 0,0 1 10 0 0,-1-1-39 0 0,2 0-419 0 0,1 1-284 0 0,2 0-662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6.4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0 7424 0 0,'5'0'-38'0'0,"-2"0"112"0"0,-1 0 94 0 0,-1 0 77 0 0,-1 0 267 0 0,-4 0 397 0 0,0 0-263 0 0,1 0-268 0 0,0 0-118 0 0,0 0-64 0 0,1 0-93 0 0,0 0-65 0 0,0 0-72 0 0,1 0-81 0 0,-2 0 623 0 0,1 0-57 0 0,-16 2 85 0 0,8 0-230 0 0,2 2-101 0 0,2 1-60 0 0,4-3 31 0 0,0-1-47 0 0,-2 0 17 0 0,-4-2-24 0 0,8 1-76 0 0,-5 0 150 0 0,0 1-50 0 0,1 0-44 0 0,1 0-35 0 0,1-1-49 0 0,1 1-1 0 0,0 0 1 0 0,-1-1-1 0 0,1 1 1 0 0,0 0-1 0 0,0 0 1 0 0,-1 0-1 0 0,1 0 1 0 0,-1 1-18 0 0,1-1 33 0 0,-1 2 153 0 0,2-3-17 0 0,-3 3-62 0 0,-8 7-31 0 0,9-7-4 0 0,2-1-12 0 0,0 2-51 0 0,0 0-6 0 0,0 9 35 0 0,0-5-12 0 0,0-5-12 0 0,-1-1 0 0 0,1 1 0 0 0,0 0 0 0 0,1-1 0 0 0,-1 1 0 0 0,0 0 1 0 0,1-1-1 0 0,0 1 0 0 0,-1-1 0 0 0,1 1 0 0 0,0-1 0 0 0,0 0 1 0 0,0 1-1 0 0,1-1 0 0 0,-1 0 0 0 0,1 0 0 0 0,-1 1 0 0 0,1-1 0 0 0,0 0 1 0 0,-1-1-1 0 0,1 1 0 0 0,0 0 0 0 0,0 0 0 0 0,0-1 0 0 0,1 1 1 0 0,0 0-15 0 0,5 1 51 0 0,-5-1-27 0 0,0-1 1 0 0,0 1-1 0 0,0-1 0 0 0,0 1 1 0 0,0 0-1 0 0,0 0 0 0 0,0 1 1 0 0,-1-1-1 0 0,1 1 0 0 0,-1-1 1 0 0,1 1-1 0 0,-1 0 1 0 0,2 3-25 0 0,2 4 56 0 0,7 11 57 0 0,-1-10-1 0 0,-1-3 57 0 0,-4 7-6 0 0,-2 0-27 0 0,4-3-6 0 0,-2-5-18 0 0,-4-5-44 0 0,0 0 0 0 0,-1 1 0 0 0,1 0 0 0 0,-1-1 0 0 0,0 1 0 0 0,0 0 0 0 0,0 0 0 0 0,0 2-68 0 0,1 9 152 0 0,-3-14-148 0 0,0 11 168 0 0,-2 4 209 0 0,0-8-210 0 0,-2-1-58 0 0,1-3-88 0 0,-1 0-52 0 0,-10 2 139 0 0,10 1-48 0 0,4-5-61 0 0,0-1 1 0 0,-1 1 0 0 0,1-1 0 0 0,0 1 0 0 0,0-1-1 0 0,-1 0 1 0 0,1 1 0 0 0,0-1 0 0 0,-1 0 0 0 0,1 1-1 0 0,-1-1 1 0 0,1 0 0 0 0,0 1 0 0 0,-1-1 0 0 0,1 0 0 0 0,-1 0-1 0 0,1 1 1 0 0,-1-1 0 0 0,1 0 0 0 0,-1 0 0 0 0,1 0-1 0 0,-1 0 1 0 0,1 0 0 0 0,-1 0 0 0 0,1 0 0 0 0,-1 0-1 0 0,1 0 1 0 0,-1 0 0 0 0,1 0 0 0 0,-1 0 0 0 0,1 0-1 0 0,-1 0-3 0 0,-10 1 55 0 0,-1 5-22 0 0,11-5-29 0 0,-1 1 0 0 0,0-2 0 0 0,1 1 1 0 0,-1 0-1 0 0,0 0 0 0 0,0 0 0 0 0,0-1 0 0 0,1 1 0 0 0,-1-1 0 0 0,0 0 0 0 0,0 1 1 0 0,0-1-1 0 0,-2 0-4 0 0,0 0 4 0 0,0 0 0 0 0,0 1 1 0 0,0 0-1 0 0,0 0 0 0 0,0 0 0 0 0,1 0 1 0 0,-1 0-1 0 0,0 1 0 0 0,1-1 0 0 0,-4 3-4 0 0,-2-1-109 0 0,-17-2-10 0 0,18-1 14 0 0,1-1-77 0 0,1 1-105 0 0,4 0 96 0 0,0 0-36 0 0,-1 0-79 0 0,1 0-51 0 0,0 0-48 0 0,0 0-42 0 0,-1 0-178 0 0,1 0-50 0 0,-3 0-784 0 0,2 0 87 0 0,-1 0-45 0 0,-4 0-1491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6.9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236 17 10368 0 0,'0'0'233'0'0,"0"0"39"0"0,-2-3 15 0 0,-5-3-125 0 0,0 2-84 0 0,1 1-41 0 0,-3 3-26 0 0,0 0 2 0 0,4 0 34 0 0,3 0 50 0 0,2 0 110 0 0,-3 0 173 0 0,-6 0-106 0 0,-5 0 105 0 0,1 2-73 0 0,0 3-86 0 0,-1 6-95 0 0,10-6-91 0 0,1-2-12 0 0,-1 1 0 0 0,0 0 0 0 0,0-1 0 0 0,0 0 0 0 0,-2 2-22 0 0,-5-1 45 0 0,10-3-40 0 0,0-1 0 0 0,0 0 0 0 0,0 1 0 0 0,0-1 0 0 0,0 1 0 0 0,0-1 0 0 0,0 1 0 0 0,0 0 0 0 0,0-1 0 0 0,0 1 0 0 0,0 0 0 0 0,0 0 0 0 0,0-1 0 0 0,0 1 0 0 0,1 0 0 0 0,-1 0 1 0 0,0 0-1 0 0,0 1-5 0 0,-4 8 68 0 0,5-7-50 0 0,-1-1-1 0 0,-1 0 0 0 0,1 0 0 0 0,0 1 1 0 0,0-1-1 0 0,-1 0 0 0 0,0 0 0 0 0,1 0 1 0 0,-1 0-18 0 0,-3 3 51 0 0,1 0 0 0 0,0 1 0 0 0,1 0 0 0 0,-1 0 0 0 0,1 0 0 0 0,0 1-51 0 0,0-1 28 0 0,-4 9 53 0 0,1 4-19 0 0,3-8-27 0 0,3-11-31 0 0,-1 1 0 0 0,1 0 0 0 0,0 0 0 0 0,0 0 0 0 0,-1 0 0 0 0,1 0 0 0 0,0 0 0 0 0,0 0 0 0 0,0 0 0 0 0,0 0 0 0 0,0 0 0 0 0,0 0 1 0 0,1 0-1 0 0,-1 0 0 0 0,0 0 0 0 0,0 0 0 0 0,1 0 0 0 0,-1 0-4 0 0,5 7 13 0 0,-4-7-9 0 0,0 1 1 0 0,0-1-1 0 0,0 1 1 0 0,-1-1-1 0 0,1 1 0 0 0,0-1 1 0 0,-1 1-1 0 0,1-1 1 0 0,-1 1-1 0 0,1 0 0 0 0,-1-1 1 0 0,0 1-1 0 0,0 0 1 0 0,0 0-5 0 0,0-2 0 0 0,0 1 1 0 0,0 0 0 0 0,1 0 0 0 0,-1 0 0 0 0,0 0 0 0 0,0 0 0 0 0,1 0 0 0 0,-1-1 0 0 0,0 1-1 0 0,1 0 1 0 0,-1 0 0 0 0,1-1 0 0 0,-1 1 0 0 0,1 0 0 0 0,-1 0 0 0 0,1-1 0 0 0,-1 1 0 0 0,1 0-1 0 0,0-1 1 0 0,-1 1 0 0 0,1-1 0 0 0,0 1-1 0 0,21 9 40 0 0,-6-3-23 0 0,-9-2-20 0 0,4 0-46 0 0,-5-3-14 0 0,4-1-36 0 0,-2 0-9 0 0,14 3-42 0 0,-14-2 51 0 0,0 0-63 0 0,-1-1-89 0 0,0-1-113 0 0,-1 0-84 0 0,0-1-107 0 0,0-1-88 0 0,-1 0-69 0 0,1-1-233 0 0,3 1-747 0 0,1 2-957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7.3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1 7512 0 0,'8'0'81'0'0,"-4"0"150"0"0,-8 0-20 0 0,-4 0-165 0 0,-10 2 133 0 0,8 2-148 0 0,-9 3 54 0 0,6-5 40 0 0,6 0 19 0 0,1 1 71 0 0,2 1-14 0 0,0 3 58 0 0,1-2-65 0 0,-1 0 1 0 0,1-1 0 0 0,-1 1-1 0 0,0-1 1 0 0,-3 3-195 0 0,-4 2 294 0 0,2-3-37 0 0,-1-2 19 0 0,1 0-39 0 0,8-3-204 0 0,-1 0 0 0 0,1 0 0 0 0,0 0 1 0 0,0 0-1 0 0,0 0 0 0 0,-1 1 0 0 0,1-1 0 0 0,0 0 1 0 0,0 2-34 0 0,-10 12 220 0 0,-1 0 80 0 0,-28 31 804 0 0,37-43-1087 0 0,0 1 35 0 0,-1 2 130 0 0,1 0 69 0 0,0 11 398 0 0,3-11-488 0 0,0-1-41 0 0,0-4-100 0 0,0 0 1 0 0,0 0 0 0 0,0 0-1 0 0,0-1 1 0 0,0 1 0 0 0,0 0-1 0 0,0 0 1 0 0,0 0 0 0 0,1-1-1 0 0,-1 1 1 0 0,0 0 0 0 0,0 0-1 0 0,1-1 1 0 0,-1 1 0 0 0,1 0-21 0 0,-1 0 11 0 0,1-1 1 0 0,-1 0 0 0 0,1 1 0 0 0,-1-1 0 0 0,1 0-1 0 0,-1 0 1 0 0,1 0 0 0 0,-1 1 0 0 0,1-1 0 0 0,-1 0 0 0 0,1 0-1 0 0,0 0 1 0 0,-1 0 0 0 0,1 0 0 0 0,-1 0 0 0 0,1 0-1 0 0,-1 0 1 0 0,1 0-12 0 0,2 0 164 0 0,-4 2-36 0 0,1 0-54 0 0,1 7 24 0 0,-1-6 26 0 0,12-3 30 0 0,-3 0-67 0 0,17 0 9 0 0,-10 0-1 0 0,-14 0-81 0 0,0 0 1 0 0,1-1-1 0 0,-1 1 0 0 0,0 0 0 0 0,0-1 1 0 0,1 0-1 0 0,-1 0 0 0 0,0 1 0 0 0,0-1 1 0 0,0 0-1 0 0,2-2-14 0 0,18-6 94 0 0,-17 7-87 0 0,29-11 10 0 0,-31 11-9 0 0,0 1 1 0 0,0-1-1 0 0,0 0 1 0 0,0 0-1 0 0,0 0 0 0 0,0-1-8 0 0,13-10 12 0 0,-14 11-8 0 0,0 1-1 0 0,1 0 0 0 0,-1 0 0 0 0,0-1 0 0 0,0 1 1 0 0,0-1-1 0 0,0 0 0 0 0,-1 0 0 0 0,1 0 0 0 0,0 0 0 0 0,0 0-3 0 0,5-7 19 0 0,7 1-9 0 0,-8-3 1 0 0,-6 10-9 0 0,1-1 1 0 0,-1 1 0 0 0,1 0-1 0 0,-1 0 1 0 0,1 0 0 0 0,-1 0 0 0 0,1 0-1 0 0,0 1 1 0 0,0-1 0 0 0,-1 0-1 0 0,1 0 1 0 0,0 0 0 0 0,0 1-1 0 0,0-1 1 0 0,0 0 0 0 0,0 0-3 0 0,12-4 21 0 0,-12 5-19 0 0,-1-1 0 0 0,0 0-1 0 0,1 1 1 0 0,-1-1 0 0 0,0 0-1 0 0,0 1 1 0 0,0-1 0 0 0,1 0-1 0 0,-1 1 1 0 0,0-1 0 0 0,0 0-1 0 0,0 1 1 0 0,0-1 0 0 0,0 0-1 0 0,0 1-1 0 0,0 0 0 0 0,0 0-1 0 0,0-1 0 0 0,0 1 0 0 0,0 0-1 0 0,0 0 1 0 0,0 0 0 0 0,0 0-1 0 0,0 0 1 0 0,0 0 0 0 0,0 0-1 0 0,0 0 1 0 0,0 0 0 0 0,0 0-1 0 0,0-1 1 0 0,0 1 0 0 0,0 0 0 0 0,0 0-1 0 0,0 0 1 0 0,0 0 0 0 0,0 0-1 0 0,0 0 1 0 0,0 0 0 0 0,0 0-1 0 0,0 0 1 0 0,0 0 0 0 0,0 0-1 0 0,0-1 1 0 0,0 1 0 0 0,0 0-1 0 0,0 0 1 0 0,0 0 0 0 0,0 0 0 0 0,0 0-1 0 0,0 0 1 0 0,0 0 0 0 0,1 0-1 0 0,-1 0 1 0 0,0 0 0 0 0,0 0-1 0 0,0 0 1 0 0,0 0 0 0 0,0 0-1 0 0,0 0 1 0 0,0 0 0 0 0,0 0 0 0 0,0 0-1 0 0,0 0 1 0 0,1 0 0 0 0,-1 0-1 0 0,0 0 1 0 0,0 0 0 0 0,0 0-1 0 0,0 0 1 0 0,0 0 0 0 0,0 0-1 0 0,0 0 1 0 0,0 0 0 0 0,0 0 1 0 0,11 0-96 0 0,-8 0 4 0 0,-3 0-3 0 0,0 18-21 0 0,0-3 50 0 0,0 31 2 0 0,-2-33 64 0 0,2 3 0 0 0,15 18 0 0 0,-7-18 0 0 0,-4-15 0 0 0,-1 0 0 0 0,0 5-7 0 0,0-1-37 0 0,-1-4-72 0 0,0 0 41 0 0,11 0-73 0 0,-6-1 33 0 0,-1 0-98 0 0,-3 0 55 0 0,-1 0-40 0 0,0 0-2 0 0,0 0-36 0 0,0 0-38 0 0,-1 0-42 0 0,0 0-36 0 0,-1 0-50 0 0,1 0-44 0 0,-1 0-40 0 0,0 0-140 0 0,0 0-39 0 0,0 0-171 0 0,0 0-459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7.7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97 9216 0 0,'13'0'208'0'0,"-10"0"33"0"0,-3 0 14 0 0,0 5-42 0 0,0 19-170 0 0,1-12-23 0 0,1-6 54 0 0,-2-5 112 0 0,1 0-43 0 0,-1 0-40 0 0,1 0-36 0 0,-1 0-23 0 0,1 0-58 0 0,1 1-133 0 0,0 2-212 0 0,-1-2 294 0 0,0-1 64 0 0,0 0 65 0 0,-1 1 71 0 0,1-1 86 0 0,-1 0 97 0 0,1 1 30 0 0,-1-1 85 0 0,0 0 90 0 0,0 1 99 0 0,1-1 106 0 0,-1 0 113 0 0,0 1 120 0 0,0-1-433 0 0,0 0 33 0 0,-3-1-506 0 0,-7 0-29 0 0,10 0-24 0 0,0 0-1 0 0,0 0 0 0 0,-1 0 0 0 0,1 0 0 0 0,0 0 0 0 0,0 0 0 0 0,0 0 0 0 0,0 0 1 0 0,0 0-1 0 0,0 0 0 0 0,0 0 0 0 0,0 0 0 0 0,0 0 0 0 0,0 0 0 0 0,-1 0 0 0 0,1 0 1 0 0,0 0-1 0 0,0 0 0 0 0,0 0 0 0 0,0 0 0 0 0,0 0 0 0 0,0 0 0 0 0,0 0 0 0 0,0 0 1 0 0,0 0-1 0 0,0-1 0 0 0,0 1 0 0 0,-1 0 0 0 0,1 0 0 0 0,0 0 0 0 0,0 0 0 0 0,0 0 1 0 0,0 0-1 0 0,0 0 0 0 0,0 0 0 0 0,0 0 0 0 0,0 0 0 0 0,0 0 0 0 0,0 0 0 0 0,0-1 1 0 0,0 1-1 0 0,0 0 0 0 0,0 0 0 0 0,0 0 0 0 0,0 0 0 0 0,0 0 0 0 0,0 0 0 0 0,0 0 1 0 0,0 0-1 0 0,0 0 0 0 0,0 0 0 0 0,0-1 0 0 0,0 1 0 0 0,0 0 0 0 0,0 0 0 0 0,0 0 1 0 0,0 0-3 0 0,0-2 3 0 0,0 1 0 0 0,-1-1-1 0 0,1 0 1 0 0,-1 1-1 0 0,1-1 1 0 0,-1 0-1 0 0,0 1 1 0 0,1-1-1 0 0,-1 1 1 0 0,0-1-1 0 0,-1 0-1 0 0,-3-7 10 0 0,2-7 33 0 0,3 15-42 0 0,0-1 0 0 0,1 1-1 0 0,-1-1 1 0 0,0 0 0 0 0,1 1 0 0 0,-1-1 0 0 0,1 1 0 0 0,-1-1-1 0 0,1 1 1 0 0,0-1 0 0 0,-1 1 0 0 0,1 0 0 0 0,0-1-1 0 0,5-11-1 0 0,0-13 1 0 0,-5 22 0 0 0,0 0 0 0 0,1 0 0 0 0,0 0 0 0 0,-1 0 0 0 0,1 0 0 0 0,1 1 0 0 0,-1-1 0 0 0,1 1 0 0 0,-1-1 0 0 0,1 1 0 0 0,0 0 0 0 0,1 0 0 0 0,27-13 0 0 0,-28 15 0 0 0,0 0 0 0 0,0 0 0 0 0,-1 1 0 0 0,1-1 0 0 0,0 1 0 0 0,0 0 0 0 0,0 0 0 0 0,0 0 0 0 0,0 0 0 0 0,3 0 0 0 0,9 1-13 0 0,-5-2-4 0 0,10 1 13 0 0,-12 1 41 0 0,1 2 32 0 0,15 7 115 0 0,-16-5 3 0 0,-1 0-79 0 0,-1 1-59 0 0,2 3-81 0 0,0 0-52 0 0,3 5-71 0 0,2 4-19 0 0,-1 0 4 0 0,-1-4 25 0 0,0-1 111 0 0,-4 7 26 0 0,-6-16 8 0 0,0 1 1 0 0,1-1-1 0 0,0 0 1 0 0,0 0-1 0 0,0 0 0 0 0,2 3 0 0 0,5 15 0 0 0,0 1 0 0 0,-8-22 0 0 0,-1 0 0 0 0,1 0 0 0 0,0 0 0 0 0,0 0 0 0 0,-1-1 0 0 0,1 1 0 0 0,0 0 0 0 0,0 0 0 0 0,0-1 0 0 0,0 1 0 0 0,0-1 0 0 0,0 1 0 0 0,0 0 0 0 0,0-1 0 0 0,0 0 0 0 0,0 1 1 0 0,11 5-2 0 0,-11-4 1 0 0,1 1 0 0 0,-1-1 0 0 0,0 0 0 0 0,0 0 0 0 0,0 1 0 0 0,0-1 0 0 0,0 1 0 0 0,0-1 0 0 0,0 1 0 0 0,0-1 0 0 0,0 1 0 0 0,0-1 0 0 0,0 0 0 0 0,0 1 0 0 0,0-1 0 0 0,1 0 0 0 0,0 0 0 0 0,4 1-10 0 0,1 0-38 0 0,-1 1-47 0 0,1 2-106 0 0,-7-6 201 0 0,3 3-367 0 0,-3-3 203 0 0,0 0-33 0 0,0 0-65 0 0,0 0 87 0 0,0 0-33 0 0,0 0-38 0 0,0 0-35 0 0,0 0-372 0 0,0 0 94 0 0,0 0-48 0 0,2 0-710 0 0,2 0-555 0 0,5 0-1057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9.1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0 6536 0 0,'-8'0'81'0'0,"-11"0"134"0"0,13 1-135 0 0,5 1-48 0 0,1-1-34 0 0,1 0 1 0 0,-1 0-1 0 0,1 0 1 0 0,-1 0-1 0 0,0 0 1 0 0,1 0-1 0 0,-1 0 1 0 0,0 1-1 0 0,0-1 1 0 0,0 0-1 0 0,0 0 1 0 0,0 0-1 0 0,0 0 2 0 0,0 7 38 0 0,0-5 29 0 0,0-1 72 0 0,2 1 159 0 0,5 6 97 0 0,-1 0-34 0 0,-3-5-179 0 0,-1 1 0 0 0,0 0 0 0 0,-1-1 0 0 0,1 1 0 0 0,-1 0 0 0 0,1 2-182 0 0,0 11 497 0 0,-1 3 180 0 0,-1-14-434 0 0,0-1-37 0 0,0 5 149 0 0,0-2-133 0 0,1-7-171 0 0,-1 0 0 0 0,0 0 0 0 0,1 0 0 0 0,-1 0 0 0 0,1-1 0 0 0,0 1 0 0 0,-1 0 0 0 0,1 0 0 0 0,1 0-51 0 0,2 4 180 0 0,1-1 41 0 0,4 6 114 0 0,-4-1 77 0 0,-3 19 509 0 0,-2-25-853 0 0,0-1 1 0 0,0 0-1 0 0,1 0 0 0 0,-1 0 0 0 0,1 0 0 0 0,0 0 1 0 0,1 2-69 0 0,6 13 382 0 0,-6-10-157 0 0,-2-7-180 0 0,0 0 1 0 0,0 0 0 0 0,-1 0-1 0 0,1 0 1 0 0,0 0 0 0 0,0-1-1 0 0,-1 1 1 0 0,1 0 0 0 0,0 0-1 0 0,-1 0 1 0 0,1 0 0 0 0,-1 0 0 0 0,1-1-1 0 0,-1 1 1 0 0,0 0-46 0 0,-2 2 141 0 0,1 0-81 0 0,0-2-84 0 0,0 2 297 0 0,2-3-8 0 0,0 0-18 0 0,0 0-72 0 0,0 0-30 0 0,0 0-8 0 0,0 0-7 0 0,0 0-30 0 0,0 0-18 0 0,2 0-2 0 0,6-2-21 0 0,-11-4-40 0 0,3 5-18 0 0,-1 1-1 0 0,0-1 1 0 0,1 0-1 0 0,-1 0 1 0 0,1 1-1 0 0,-1-1 1 0 0,1 0 0 0 0,-1 0-1 0 0,1 0 1 0 0,0 0-1 0 0,-1 1 1 0 0,1-1-1 0 0,0 0 1 0 0,0 0-1 0 0,0 0 1 0 0,0 0 0 0 0,0 0-1 0 0,0 0 1 0 0,0 0-1 0 0,0 0 1 0 0,0 0-1 0 0,0 0 1 0 0,0 0-1 0 0,0 1 1 0 0,1-1-1 0 0,-1-1 0 0 0,13-16 48 0 0,-2-2-29 0 0,-3 6 28 0 0,-3 1-39 0 0,7-15-6 0 0,0 11-28 0 0,-5 9-29 0 0,-3 5 21 0 0,-1 0-1 0 0,0 0 1 0 0,0-1 0 0 0,0 1 0 0 0,0-1 0 0 0,0 0 34 0 0,1-6-86 0 0,-3 7 63 0 0,0 1-1 0 0,1 0 0 0 0,-1 0 0 0 0,0-1 0 0 0,0 1 0 0 0,1 0 0 0 0,0 0 1 0 0,-1 1-1 0 0,1-1 24 0 0,11-12-190 0 0,-9 12 3 0 0,0 1 97 0 0,4 2 24 0 0,-8-1 41 0 0,14-1-152 0 0,-2 1 107 0 0,-10-1 63 0 0,-1 1 0 0 0,1 0 0 0 0,-1 0 0 0 0,1 0 0 0 0,-1 0-1 0 0,0 1 1 0 0,1-1 0 0 0,-1 0 0 0 0,1 1 0 0 0,-1-1 0 0 0,0 1 0 0 0,1-1 0 0 0,-1 1 0 0 0,0-1 7 0 0,5 14-27 0 0,7 1-39 0 0,-1 1 1 0 0,2 10 48 0 0,-11-20 19 0 0,-3-5-3 0 0,1 0 1 0 0,-1 1 0 0 0,1-1 0 0 0,-1 0 0 0 0,0 1 0 0 0,0-1 0 0 0,0 1 0 0 0,1-1 0 0 0,-1 0 0 0 0,-1 2 0 0 0,4 15 17 0 0,-3-17-18 0 0,8 22 75 0 0,-6-19-35 0 0,0 1-1 0 0,0-1 0 0 0,0 1 1 0 0,0-1-1 0 0,1 0 0 0 0,2 4-38 0 0,-5-8 5 0 0,1 0-1 0 0,-1 0 1 0 0,0 1-1 0 0,0-1 0 0 0,1 0 1 0 0,-1 0-1 0 0,0 1 0 0 0,0-1 1 0 0,0 0-1 0 0,0 0 0 0 0,1 1 1 0 0,-1-1-1 0 0,0 0 1 0 0,0 1-1 0 0,0-1 0 0 0,0 0 1 0 0,0 1-1 0 0,0-1 0 0 0,0 0 1 0 0,0 1-1 0 0,0-1 0 0 0,0 0 1 0 0,0 1-1 0 0,0-1 0 0 0,0 0 1 0 0,0 1-5 0 0,0 1 17 0 0,0 1 0 0 0,0-1 0 0 0,0 1 0 0 0,0-1 0 0 0,1 1 0 0 0,-1-1-1 0 0,1 2-16 0 0,7 3 91 0 0,-3-2 9 0 0,-4 6 65 0 0,-1 0-65 0 0,0-9-4 0 0,0-2 0 0 0,0 0 4 0 0,0 0 16 0 0,0 0 4 0 0,0 0 0 0 0,0 0-4 0 0,0 0-16 0 0,-3 0-4 0 0,-3 0-7 0 0,10-3-11 0 0,14-7 11 0 0,-15 3-26 0 0,-3-2-58 0 0,-1 7 7 0 0,1 0-6 0 0,1 1 0 0 0,-1-1-1 0 0,0 0 1 0 0,0 1 0 0 0,1-1-1 0 0,-1 0 1 0 0,1 1 0 0 0,-1-1-1 0 0,1 1 1 0 0,0-1 0 0 0,0 1-1 0 0,0-1 1 0 0,0 1 0 0 0,0-1-6 0 0,4-6 0 0 0,13-26 0 0 0,-8 12 0 0 0,-8 17 0 0 0,0 1 0 0 0,0-1 0 0 0,0 1 0 0 0,0 0 0 0 0,0 0 0 0 0,1 0 0 0 0,0 0 0 0 0,1 0 0 0 0,38-28-18 0 0,-35 23-40 0 0,-6 8 52 0 0,-1 0 0 0 0,1 1 0 0 0,0-1 0 0 0,-1 0 0 0 0,1 1 0 0 0,0-1 0 0 0,-1 1 0 0 0,1-1 0 0 0,0 1 0 0 0,0-1 0 0 0,0 1 0 0 0,0-1 0 0 0,0 1 0 0 0,-1 0 0 0 0,1-1 0 0 0,0 1 0 0 0,0 0 0 0 0,0 0 0 0 0,0 0 6 0 0,10-5-31 0 0,-8 4 20 0 0,0-1-1 0 0,0 1 1 0 0,0 0 0 0 0,0 0-1 0 0,0 0 1 0 0,1 1-1 0 0,-1-1 1 0 0,0 1-1 0 0,3 0 12 0 0,-4-1-4 0 0,0 1-1 0 0,-1 0 1 0 0,1 0-1 0 0,0-1 0 0 0,-1 1 1 0 0,1-1-1 0 0,0 0 1 0 0,-1 1-1 0 0,1-1 0 0 0,1-1 5 0 0,8-2-63 0 0,1 8 14 0 0,-10-3 45 0 0,-1 0 1 0 0,1 0-1 0 0,0 0 1 0 0,-1-1-1 0 0,1 1 1 0 0,0-1 0 0 0,0 1-1 0 0,-1-1 1 0 0,1 0-1 0 0,1 1 4 0 0,-1-1-6 0 0,-1 0 1 0 0,1 0-1 0 0,-1 0 1 0 0,1 0-1 0 0,0 1 0 0 0,-1-1 1 0 0,1 0-1 0 0,-1 1 0 0 0,1 0 1 0 0,0 0 5 0 0,-1-1-1 0 0,0 1 0 0 0,0 0 0 0 0,0-1 1 0 0,0 1-1 0 0,0 0 0 0 0,-1 0 0 0 0,1-1 0 0 0,0 1 1 0 0,0 0-1 0 0,-1 0 0 0 0,1 0 0 0 0,-1 0 0 0 0,1 0 1 0 0,1 5 0 0 0,4 4-12 0 0,18 6-36 0 0,-22-14 45 0 0,1 0 0 0 0,0 0 0 0 0,0 0 0 0 0,-1 1 0 0 0,1-1 0 0 0,-1 1 0 0 0,1 0 0 0 0,-1-1 0 0 0,0 1-1 0 0,0 0 1 0 0,-1 0 0 0 0,1 1 0 0 0,1 2 3 0 0,0 1-25 0 0,24 25 14 0 0,-22-16 11 0 0,8-1 0 0 0,-11-12 1 0 0,0 0-1 0 0,0-1 0 0 0,0 1 1 0 0,0 0-1 0 0,0 0 0 0 0,0 2 0 0 0,-2-3-2 0 0,1-1-1 0 0,0 1 1 0 0,0 0-1 0 0,0 0 1 0 0,0 0-1 0 0,0-1 1 0 0,1 1-1 0 0,-1 0 1 0 0,0-1-1 0 0,1 1 1 0 0,0-1-1 0 0,-1 0 1 0 0,2 1 2 0 0,10 3-166 0 0,-8 6-79 0 0,-4-11 246 0 0,0 1-37 0 0,0 0-34 0 0,0 0-34 0 0,2 1-197 0 0,1 0-118 0 0,-1-1-104 0 0,1 1-94 0 0,0 0-82 0 0,-1 0-71 0 0,-1-1 51 0 0,0 0-38 0 0,4 1-1319 0 0,4-2-1176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9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0 8752 0 0,'5'0'85'0'0,"7"0"29"0"0,-7 0-35 0 0,-1 0 67 0 0,1 0 88 0 0,-5 3-23 0 0,0 1-178 0 0,-2 5-23 0 0,-3-1 18 0 0,-1 2 86 0 0,4 3 90 0 0,-2 2 134 0 0,-8 1 45 0 0,-1 1-5 0 0,8-7-112 0 0,1-1-32 0 0,-6 3 69 0 0,6-8-222 0 0,1-1 29 0 0,0 0 1 0 0,0 1 0 0 0,0-1 0 0 0,0 1 0 0 0,0 0-1 0 0,0 0-110 0 0,2 0 75 0 0,0-1-1 0 0,0 0 0 0 0,0 0 0 0 0,0 0 1 0 0,0 1-1 0 0,1-1 0 0 0,0 0 0 0 0,0 1 0 0 0,0-1 1 0 0,0 1-75 0 0,0 3 103 0 0,1 16 154 0 0,-2-16-133 0 0,-2-2 33 0 0,-3-1-6 0 0,6-4-144 0 0,0 0 0 0 0,-1 0-1 0 0,1 0 1 0 0,-1 0-1 0 0,1 0 1 0 0,0 0 0 0 0,-1 1-1 0 0,1-1 1 0 0,0 0 0 0 0,-1 0-1 0 0,1 0 1 0 0,0 1 0 0 0,0-1-1 0 0,-1 0 1 0 0,1 0 0 0 0,0 1-1 0 0,0-1 1 0 0,-1 0 0 0 0,1 1-1 0 0,0-1 1 0 0,0 0 0 0 0,0 1-1 0 0,-1-1 1 0 0,1 0 0 0 0,0 1-1 0 0,0-1 1 0 0,0 1 0 0 0,0-1-1 0 0,0 0 1 0 0,0 1-1 0 0,0-1 1 0 0,0 0 0 0 0,0 1-1 0 0,0-1 1 0 0,0 1 0 0 0,0-1-1 0 0,0 0 1 0 0,0 1 0 0 0,0-1-1 0 0,1 0 1 0 0,-1 1 0 0 0,0-1-1 0 0,0 1 1 0 0,0-1 0 0 0,0 0-1 0 0,1 0 1 0 0,-1 1 0 0 0,0-1-1 0 0,1 0-6 0 0,4 9 111 0 0,-4-8-83 0 0,0 1 0 0 0,-1-1 0 0 0,1 1 1 0 0,0-1-1 0 0,0 1 0 0 0,-1-1 0 0 0,1 1 1 0 0,-1 0-1 0 0,1-1 0 0 0,-1 1 1 0 0,1 1-29 0 0,-1 0 153 0 0,0-3-22 0 0,2 0-3 0 0,19 1 47 0 0,7 0 37 0 0,-9-2-126 0 0,-7-1-75 0 0,-1-2-46 0 0,-1-2-54 0 0,0-1-65 0 0,-6 2 101 0 0,8-7 27 0 0,-6 6 58 0 0,1 2 34 0 0,0 1 9 0 0,-7 3-64 0 0,1 0 1 0 0,0-1 0 0 0,-1 1-1 0 0,1 0 1 0 0,-1-1 0 0 0,1 1-1 0 0,-1-1 1 0 0,1 1 0 0 0,0-1-1 0 0,-1 1 1 0 0,1-1 0 0 0,-1 1 0 0 0,0-1-1 0 0,1 1 1 0 0,-1-1 0 0 0,1 0-1 0 0,-1 1 1 0 0,0-1 0 0 0,0 0-1 0 0,1 1 1 0 0,-1-1 0 0 0,0 0-1 0 0,0 1 1 0 0,0-1 0 0 0,0 0 0 0 0,0 0-1 0 0,0 0-11 0 0,1-1 17 0 0,10-27 173 0 0,-6 3-111 0 0,2 20-69 0 0,-4 4-9 0 0,-2 1-3 0 0,-1 1 1 0 0,1-1 0 0 0,-1 0 0 0 0,0 0 0 0 0,0 0 0 0 0,1 1 0 0 0,-1-1-1 0 0,0 0 1 0 0,0 0 0 0 0,0 0 0 0 0,0 0 0 0 0,0 0 0 0 0,0 1 0 0 0,0-2 1 0 0,0-11-82 0 0,0 13 80 0 0,0 0 1 0 0,0 0-1 0 0,0 0 0 0 0,0-1 1 0 0,0 1-1 0 0,0 0 0 0 0,0 0 1 0 0,0 0-1 0 0,0 0 0 0 0,0 0 1 0 0,0 0-1 0 0,0 0 0 0 0,0 0 1 0 0,0 0-1 0 0,0 0 0 0 0,0-1 1 0 0,0 1-1 0 0,0 0 0 0 0,0 0 0 0 0,0 0 1 0 0,0 0-1 0 0,0 0 0 0 0,0 0 1 0 0,0 0-1 0 0,0 0 0 0 0,0 0 1 0 0,0 0-1 0 0,0 0 0 0 0,0 0 1 0 0,0-1-1 0 0,0 1 0 0 0,1 0 1 0 0,-1 0-1 0 0,0 0 0 0 0,0 0 1 0 0,0 0-1 0 0,0 0 0 0 0,0 0 0 0 0,0 0 1 0 0,0 0-1 0 0,0 0 0 0 0,0 0 1 0 0,0 0-1 0 0,0 0 0 0 0,1 0 1 0 0,-1 0-1 0 0,0 0 0 0 0,0 0 1 0 0,0 0-1 0 0,0 0 0 0 0,0 0 1 0 0,0 0-1 0 0,0 0 0 0 0,0 0 1 0 0,0 0-1 0 0,0 0 0 0 0,1 0 2 0 0,9 0-77 0 0,-2 0-16 0 0,0 0 74 0 0,-8 0 18 0 0,0 0-1 0 0,0 0 1 0 0,0 0 0 0 0,0 0 0 0 0,0 0-1 0 0,0 0 1 0 0,1 0 0 0 0,-1 0-1 0 0,0 0 1 0 0,0 0 0 0 0,0 0 0 0 0,0 0-1 0 0,0 0 1 0 0,0 0 0 0 0,0 0 0 0 0,0 0-1 0 0,0 0 1 0 0,0 0 0 0 0,1 0 0 0 0,-1 0-1 0 0,0 0 1 0 0,0 0 0 0 0,0 0 0 0 0,0 0-1 0 0,0 0 1 0 0,0 0 0 0 0,0 0-1 0 0,0 1 1 0 0,0-1 0 0 0,0 0 0 0 0,0 0-1 0 0,0 0 1 0 0,0 0 0 0 0,0 0 0 0 0,1 0-1 0 0,-1 0 1 0 0,0 0 0 0 0,0 0 0 0 0,0 0-1 0 0,0 0 1 0 0,0 0 0 0 0,0 1 0 0 0,0-1-1 0 0,0 0 1 0 0,0 0 0 0 0,0 0 0 0 0,0 0-1 0 0,0 0 1 0 0,0 0 0 0 0,0 0-1 0 0,0 0 1 0 0,0 0 0 0 0,0 0 0 0 0,0 1-1 0 0,0-1 1 0 0,0 0 0 0 0,0 0 1 0 0,0 29-81 0 0,0-24 80 0 0,0 2-4 0 0,0 12-43 0 0,0-16 47 0 0,0-1 1 0 0,1 0-1 0 0,-1 1 0 0 0,1-1 0 0 0,0 0 0 0 0,0 1 1 0 0,0-1-1 0 0,0 0 0 0 0,0 0 0 0 0,0 0 0 0 0,1 0 1 0 0,-1 0-1 0 0,1 0 0 0 0,0 0 0 0 0,-1-1 0 0 0,1 1 1 0 0,0-1-1 0 0,1 2 1 0 0,2 2-12 0 0,-2-2-70 0 0,-3 3-16 0 0,1 0 33 0 0,0-5 56 0 0,-1-1 0 0 0,0 1 0 0 0,1 0 0 0 0,-1 0-1 0 0,1 0 1 0 0,-1 0 0 0 0,1-1 0 0 0,-1 1 0 0 0,1 0 0 0 0,0 0 0 0 0,-1-1 0 0 0,1 1 0 0 0,0 0 0 0 0,-1-1 0 0 0,1 1 0 0 0,0-1 0 0 0,0 1 0 0 0,0-1 0 0 0,-1 1 0 0 0,1-1 9 0 0,7 3-156 0 0,-4-1 13 0 0,2 1-51 0 0,9 7-393 0 0,1-7-19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50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190 361 8032 0 0,'-42'0'182'0'0,"41"0"-172"0"0,1 0 0 0 0,-1 0 1 0 0,0 0-1 0 0,1 0 0 0 0,-1 1 0 0 0,0-1 0 0 0,0 0 0 0 0,1 0 0 0 0,-1 0 0 0 0,0-1 0 0 0,0 1 0 0 0,1 0 0 0 0,-1 0 0 0 0,0 0 0 0 0,1 0 0 0 0,-1-1 0 0 0,0 1 0 0 0,1 0 0 0 0,-1-1 0 0 0,0 1 0 0 0,0-1-10 0 0,7-7 223 0 0,-17 16-37 0 0,-5 1-145 0 0,15-6-31 0 0,0 1 25 0 0,-5-2 68 0 0,1 1 38 0 0,0 10 167 0 0,3-10-240 0 0,0 1 1 0 0,-1-1-1 0 0,1-1 0 0 0,-1 1 1 0 0,1 0-1 0 0,-1-1 1 0 0,0 1-1 0 0,0-1 1 0 0,-3 2-69 0 0,1-1 75 0 0,4-3-57 0 0,1 0-1 0 0,-1 0 0 0 0,0 1 1 0 0,1-1-1 0 0,-1 0 1 0 0,1 1-1 0 0,-1-1 1 0 0,0 0-1 0 0,1 1 0 0 0,-1-1 1 0 0,1 1-1 0 0,-1-1 1 0 0,1 1-1 0 0,0-1 1 0 0,-1 1-1 0 0,1-1 0 0 0,-1 1 1 0 0,1 0-1 0 0,0-1 1 0 0,0 1-1 0 0,-1 0 1 0 0,1 0-18 0 0,-2 4 69 0 0,-5 8 116 0 0,6-10-141 0 0,0 0 0 0 0,0 0 0 0 0,0 1 1 0 0,0-1-1 0 0,0 0 0 0 0,1 0 0 0 0,0 0 0 0 0,-1 3-44 0 0,1 5 208 0 0,-1-3-58 0 0,-2-1-24 0 0,-1 2 10 0 0,0 0 7 0 0,2-3-2 0 0,1 1 25 0 0,1 2 58 0 0,-1-2-38 0 0,0 0-36 0 0,-2 3 24 0 0,-1-1-45 0 0,3-6-74 0 0,-1 0 0 0 0,1 0 0 0 0,0 0-1 0 0,0 1 1 0 0,0-1 0 0 0,0 4-55 0 0,2 3 159 0 0,1 3 58 0 0,3-3-102 0 0,2 8 76 0 0,-5-2 37 0 0,-2-15-212 0 0,0 0 0 0 0,0 0 1 0 0,0-1-1 0 0,0 1 0 0 0,0 0 0 0 0,0 0 0 0 0,1 0 0 0 0,-1-1 0 0 0,0 1 0 0 0,0 0 0 0 0,1-1 0 0 0,-1 1 1 0 0,1 0-1 0 0,-1 0 0 0 0,1-1 0 0 0,-1 1 0 0 0,1-1 0 0 0,-1 1 0 0 0,1 0 0 0 0,-1-1 0 0 0,1 1 0 0 0,0-1 1 0 0,-1 0-1 0 0,1 1 0 0 0,0-1 0 0 0,-1 1 0 0 0,1-1 0 0 0,0 0 0 0 0,0 1-16 0 0,8 3 150 0 0,-2 5-35 0 0,-3 2 48 0 0,3 1 116 0 0,-3-9-231 0 0,2 0-44 0 0,15-1 115 0 0,4-2 48 0 0,-14 0-69 0 0,-8 0 14 0 0,2 0-6 0 0,1 0-86 0 0,21-1 81 0 0,-26 1-95 0 0,1 0-1 0 0,-1-1 1 0 0,0 1-1 0 0,0 0 0 0 0,1-1 1 0 0,-1 1-1 0 0,0-1 1 0 0,0 1-1 0 0,0-1 0 0 0,0 0 1 0 0,0 1-1 0 0,0-1 1 0 0,0 0-1 0 0,0 0 0 0 0,0 0 1 0 0,0 0-1 0 0,0 0 1 0 0,0 0-1 0 0,0 0 0 0 0,0 0-5 0 0,9-23 68 0 0,11-29-4 0 0,-20 50-63 0 0,0-1 0 0 0,0 1 0 0 0,-1-1 0 0 0,1 1 0 0 0,-1-1 0 0 0,0 1 0 0 0,0-1 0 0 0,0 0 0 0 0,-1-1-1 0 0,1-10-13 0 0,-1-3-14 0 0,1 8-6 0 0,0-1 0 0 0,0 0 0 0 0,1 1 0 0 0,1-9 33 0 0,3 0-36 0 0,2-14-52 0 0,-6 9-22 0 0,-1 23 106 0 0,1-40-180 0 0,-1 31 140 0 0,1 0-1 0 0,0 0 0 0 0,1 0 0 0 0,0 0 0 0 0,0 1 1 0 0,1-1-1 0 0,1-3 45 0 0,7-15-154 0 0,2-9-31 0 0,-11 28 126 0 0,0-1 0 0 0,0 1 0 0 0,-1-1 0 0 0,0 0 1 0 0,-1-3 58 0 0,3-26-215 0 0,0 29 153 0 0,0 0 0 0 0,1 0 0 0 0,1-4 62 0 0,6-14-143 0 0,-8 16 52 0 0,-3 2 11 0 0,0-3 5 0 0,13-17-66 0 0,-11 16 65 0 0,-2 54 3 0 0,0 2 66 0 0,0-13 43 0 0,0 0 36 0 0,0-22-24 0 0,1 1 1 0 0,0-1 0 0 0,0 0-1 0 0,1 0 1 0 0,1 3-49 0 0,-1-2 59 0 0,0-1 0 0 0,-1 1 0 0 0,1 0 0 0 0,-2 1 1 0 0,1 2-60 0 0,0 2 83 0 0,0 0 1 0 0,1 0-1 0 0,1 0 1 0 0,2 8-84 0 0,-4-18 18 0 0,0 5 30 0 0,0-1 0 0 0,0 0 0 0 0,-1 0 1 0 0,0 1-1 0 0,0 3-48 0 0,-1-4 49 0 0,1 0 0 0 0,0 1 0 0 0,1-1 0 0 0,-1 0 0 0 0,2 4-49 0 0,9 21 195 0 0,-6-1 12 0 0,-1-16-116 0 0,4 20 152 0 0,-7-3-12 0 0,-1-29-210 0 0,0 0 0 0 0,1 0 0 0 0,-1 0 0 0 0,1 0 0 0 0,0 0 0 0 0,-1 0 1 0 0,2 2-22 0 0,6 13 126 0 0,-7-16-105 0 0,0 1 0 0 0,0-1 0 0 0,-1 0 0 0 0,1 1 0 0 0,-1-1 0 0 0,1 0 0 0 0,-1 1 0 0 0,0 0-21 0 0,-1 22 90 0 0,0-9-60 0 0,1-10-43 0 0,0-3-98 0 0,0 0-100 0 0,0-2 53 0 0,0 0-42 0 0,0-1-45 0 0,0 1-42 0 0,0-1-40 0 0,0 1-35 0 0,0-1-238 0 0,0 0-58 0 0,0 0-781 0 0,0 0-618 0 0,0 0-1170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50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0 222 8144 0 0,'3'0'234'0'0,"-1"0"-215"0"0,-1 0 0 0 0,1 0-1 0 0,-1-1 1 0 0,1 1 0 0 0,0-1-1 0 0,-1 1 1 0 0,1-1 0 0 0,-1 1-1 0 0,0-1 1 0 0,1 0-1 0 0,-1 0 1 0 0,1 0-19 0 0,9-5 85 0 0,3 4-52 0 0,-3 2-2 0 0,-1 1 33 0 0,-1-1 37 0 0,0-1 40 0 0,-1-2 40 0 0,10-8 399 0 0,9 6 27 0 0,-15-1-233 0 0,-10 5-327 0 0,-1 0 0 0 0,1 0 0 0 0,-1 1 0 0 0,1-1 0 0 0,-1 0 0 0 0,1 1 0 0 0,-1-1 0 0 0,1 1 0 0 0,0 0 0 0 0,-1-1 0 0 0,1 1 0 0 0,0 0 0 0 0,0 0 0 0 0,0 0-47 0 0,1 0 59 0 0,0 0 1 0 0,0 0-1 0 0,0 0 1 0 0,0-1-1 0 0,0 1 1 0 0,0-1-1 0 0,3-1-59 0 0,-4 1 45 0 0,0 0 0 0 0,0 0-1 0 0,0 0 1 0 0,-1 0-1 0 0,1 0 1 0 0,0-1 0 0 0,0 1-1 0 0,0-2-44 0 0,1 1 89 0 0,0-1 0 0 0,0 1 0 0 0,0 0-1 0 0,1 0 1 0 0,-1 0 0 0 0,2-1-89 0 0,9-5 317 0 0,-4 1-151 0 0,-3 0-46 0 0,1-1 38 0 0,5-4 114 0 0,6-7 195 0 0,-6 0-5 0 0,-10 7-197 0 0,-3 6-37 0 0,0 0-84 0 0,0 0-52 0 0,0-4 37 0 0,0 7-48 0 0,-3-2 121 0 0,-8-6-54 0 0,8 9-38 0 0,0 0-49 0 0,-6 3-18 0 0,6-1-7 0 0,-12 0 54 0 0,8 0-69 0 0,0 0-1 0 0,0 0 1 0 0,0 0-1 0 0,0 1 1 0 0,-3 1-21 0 0,3 0 17 0 0,1 1 0 0 0,0 0 0 0 0,0 0-1 0 0,1 0 1 0 0,-2 1-17 0 0,-6 7 10 0 0,-3 2-10 0 0,15-12 2 0 0,0-1-1 0 0,-1 1 0 0 0,1-1 1 0 0,0 1-1 0 0,0 0 0 0 0,0-1 0 0 0,0 1 1 0 0,0 0-1 0 0,0 0 0 0 0,1 0 1 0 0,-1 0-1 0 0,0 0 0 0 0,0 0-1 0 0,1 10 20 0 0,0 1 48 0 0,-5 4 86 0 0,1-8-60 0 0,-1 2 49 0 0,-1 6 41 0 0,2-7-116 0 0,-5 15 158 0 0,8-10-61 0 0,4 0 40 0 0,1-9-128 0 0,0 0 0 0 0,0 0 0 0 0,0 0 0 0 0,1 0 0 0 0,-1-1 0 0 0,3 2-77 0 0,6 6 110 0 0,-9-9-81 0 0,-1 0-1 0 0,1 0 1 0 0,0-1 0 0 0,0 0-1 0 0,0 0 1 0 0,1 0-1 0 0,-1 0 1 0 0,2 0-29 0 0,16 9 81 0 0,-18-9-67 0 0,-1 0 0 0 0,1 0 0 0 0,0 0 0 0 0,-1-1 0 0 0,1 1 0 0 0,2 0-14 0 0,-1-1 11 0 0,1 0 0 0 0,0-1 0 0 0,-1 1 0 0 0,1-1 0 0 0,5 0-11 0 0,4-1 11 0 0,-4 2-68 0 0,-1 0 55 0 0,20 6 134 0 0,-17-4-108 0 0,0-1-82 0 0,-4 0-49 0 0,-1-1-68 0 0,0-1-33 0 0,0-1-64 0 0,0 0-72 0 0,0 0-79 0 0,-5 0 6 0 0,0 0-65 0 0,1 0-60 0 0,-1-1-51 0 0,0 1-176 0 0,1-1-51 0 0,1 0-213 0 0,2-2-572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8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9040 0 0,'0'0'200'0'0,"0"3"33"0"0,0 0-182 0 0,-1-2-19 0 0,1-1-18 0 0,2 2 23 0 0,1 3 49 0 0,1 2 12 0 0,1 4 44 0 0,-2-4-107 0 0,-1-1-27 0 0,2-4-8 0 0,3 4 0 0 0,-4 1 57 0 0,-3 3 120 0 0,0 5 18 0 0,-1-10-53 0 0,0 7 49 0 0,1-3-26 0 0,2-1 16 0 0,0 0 55 0 0,6 10 195 0 0,-7-15-363 0 0,0 0 1 0 0,0 0-1 0 0,0 0 1 0 0,-1 0-1 0 0,1 0 1 0 0,-1 0-1 0 0,0 2-68 0 0,1 5 208 0 0,0-3-49 0 0,1 1-16 0 0,2 2 11 0 0,1 5 64 0 0,-3 5 64 0 0,-2-7-41 0 0,1-5-70 0 0,2 1 48 0 0,7 20 260 0 0,-4 0 1 0 0,-1-13-152 0 0,0-4-86 0 0,-2 7 33 0 0,-3-8-92 0 0,1-3-50 0 0,2 0-23 0 0,1 0 1 0 0,0 1-8 0 0,-2-3-3 0 0,-1 1 17 0 0,-1 2 43 0 0,0 6 39 0 0,0 5-18 0 0,3 3-32 0 0,0-19-88 0 0,1-1-12 0 0,1 3 44 0 0,-4 5 64 0 0,-1-1-114 0 0,0-7-91 0 0,0-3-44 0 0,0 0-11 0 0,0-1 52 0 0,0-1 48 0 0,2-6 90 0 0,4-4 93 0 0,-1 3-55 0 0,0-1 47 0 0,0-1 11 0 0,4 1-64 0 0,-2 2-83 0 0,3-1-42 0 0,2-6-53 0 0,-8 5 6 0 0,-3 7 38 0 0,0 1 0 0 0,1 0 0 0 0,-1 0-1 0 0,0-1 1 0 0,0 1 0 0 0,1 0 0 0 0,0 0 0 0 0,-1 1 0 0 0,1-1 15 0 0,6-8-127 0 0,-2-2-68 0 0,3-4-146 0 0,0 9 154 0 0,-3 4 46 0 0,0-1 37 0 0,6-1-21 0 0,-5 1 78 0 0,-6 3 42 0 0,0 1-1 0 0,0-1 0 0 0,0 1 1 0 0,0 0-1 0 0,0-1 1 0 0,0 1-1 0 0,0 0 1 0 0,0-1-1 0 0,0 1 1 0 0,1 0-1 0 0,-1 0 0 0 0,0 0 1 0 0,0 0-1 0 0,0 0 1 0 0,0 0-1 0 0,1 0 6 0 0,9 1-43 0 0,7-1-34 0 0,-16 1 69 0 0,0-1 0 0 0,0 0 0 0 0,0 1 0 0 0,0-1 1 0 0,0 1-1 0 0,0 0 0 0 0,0-1 0 0 0,0 1 0 0 0,0 0 0 0 0,0 0 0 0 0,-1 0 0 0 0,1 1 1 0 0,0-1-1 0 0,-1 0 0 0 0,2 2 8 0 0,10 14-39 0 0,3 15-21 0 0,-16-32 59 0 0,1 1 0 0 0,-1 0 1 0 0,0 0-1 0 0,1 0 0 0 0,-1 0 1 0 0,0 0-1 0 0,0 0 0 0 0,0 0 1 0 0,0 0-1 0 0,0 0 0 0 0,0 0 1 0 0,0 0-1 0 0,0 0 0 0 0,-1 0 1 0 0,1 0-1 0 0,0 0 0 0 0,0 0 1 0 0,-1 0 0 0 0,-1 5 0 0 0,1-5 1 0 0,1 0-1 0 0,-1 0 0 0 0,1 0 1 0 0,-1 1-1 0 0,1-1 0 0 0,-1 0 1 0 0,1 1-1 0 0,0-1 1 0 0,-1 0-1 0 0,1 1 0 0 0,0-1 1 0 0,0 0-1 0 0,0 1 0 0 0,0-1 1 0 0,0 0-1 0 0,1 1 1 0 0,-1-1-1 0 0,0 0 0 0 0,1 1 1 0 0,-1-1-1 0 0,0 0 0 0 0,1 0 1 0 0,0 1-1 0 0,-1-1 0 0 0,1 0 1 0 0,0 0-1 0 0,0 1 0 0 0,-1-2 1 0 0,0 0 0 0 0,0 0-1 0 0,0 0 1 0 0,1 0 0 0 0,-1 0 0 0 0,0 0-1 0 0,0 0 1 0 0,0 1 0 0 0,0-1 0 0 0,0 0-1 0 0,0 0 1 0 0,0 0 0 0 0,0 0 0 0 0,0 0-1 0 0,1 0 1 0 0,-1 0 0 0 0,0 0 0 0 0,0 0-1 0 0,0 1 1 0 0,0-1 0 0 0,0 0 0 0 0,0 0-1 0 0,0 0 1 0 0,0 0 0 0 0,0 0 0 0 0,0 0-1 0 0,0 0 1 0 0,0 1 0 0 0,0-1 0 0 0,0 0-1 0 0,0 0 1 0 0,0 0 0 0 0,0 0 0 0 0,0 0-1 0 0,0 0 1 0 0,0 1 0 0 0,0-1 0 0 0,0 0-1 0 0,0 0 1 0 0,0 0 0 0 0,0 0 0 0 0,0 0-1 0 0,-1 0 1 0 0,1 0 0 0 0,0 0 0 0 0,0 1-1 0 0,0-1 1 0 0,0 0 0 0 0,0 0 0 0 0,0 0-1 0 0,0 0 1 0 0,0 0 0 0 0,0 0 0 0 0,-1 0-1 0 0,1 0 1 0 0,0 0 0 0 0,0 0-1 0 0,-10 13 10 0 0,4 1-10 0 0,-4-9 0 0 0,10-5 0 0 0,0 0 0 0 0,-1 0 0 0 0,1 0 0 0 0,0 0 0 0 0,0 0 0 0 0,0 0 0 0 0,0 0 0 0 0,0 0 0 0 0,0 0 0 0 0,0 0 0 0 0,0 0 0 0 0,-1 0 0 0 0,1 0 0 0 0,0 0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0,0 0 0 0 0,0 0 0 0 0,0 0 0 0 0,0 0 0 0 0,0 0 0 0 0,0 0 0 0 0,1 0 0 0 0,-1 0 0 0 0,0 0 0 0 0,-16 7 6 0 0,1-2 3 0 0,2 1 31 0 0,12-5-38 0 0,-1 0 1 0 0,1 0-1 0 0,-1-1 1 0 0,1 1 0 0 0,0-1-1 0 0,-1 1 1 0 0,0-1-1 0 0,1 1 1 0 0,-1-1 0 0 0,1 0-1 0 0,-1 1 1 0 0,1-1 0 0 0,-1 0-4 0 0,0 0 1 0 0,0 0 0 0 0,1 0 0 0 0,-1 0 0 0 0,0 1 0 0 0,0-1 0 0 0,1 1 0 0 0,-1-1 0 0 0,0 1 0 0 0,1 0 0 0 0,-1 0 0 0 0,0 0 0 0 0,1 0 0 0 0,-1 0 1 0 0,1 0-1 0 0,-1 0 0 0 0,1 0 0 0 0,-1-1 0 0 0,1 1 0 0 0,-1 0 0 0 0,0-1 0 0 0,0 1 0 0 0,1-1 0 0 0,-1 1 0 0 0,0-1 0 0 0,0 0 0 0 0,1 0 0 0 0,-1 1-1 0 0,-10-1-13 0 0,3 1-56 0 0,-1-1-41 0 0,-7-4-201 0 0,12 1 230 0 0,2 1-58 0 0,0 0-33 0 0,1 1-78 0 0,-1 0-94 0 0,1-1-110 0 0,1 2 182 0 0,-1-1-35 0 0,1 1-34 0 0,0-1-39 0 0,0 1-39 0 0,-1 0-41 0 0,1 0-44 0 0,-1 0-46 0 0,0 0-1356 0 0,2 0-1079 0 0</inkml:trace>
  <inkml:trace contextRef="#ctx0" brushRef="#br0" timeOffset="369.24">522 442 8088 0 0,'-3'-3'234'0'0,"-3"-5"-137"0"0,6 8-95 0 0,0 0 1 0 0,0-1-1 0 0,0 1 0 0 0,0 0 1 0 0,0 0-1 0 0,0 0 1 0 0,1 0-1 0 0,-1-1 1 0 0,0 1-1 0 0,0 0 0 0 0,0 0 1 0 0,0 0-1 0 0,0 0 1 0 0,0-1-1 0 0,0 1 1 0 0,0 0-1 0 0,0 0 1 0 0,1 0-1 0 0,-1 0 0 0 0,0 0 1 0 0,0 0-1 0 0,0-1 1 0 0,0 1-1 0 0,0 0 1 0 0,1 0-1 0 0,-1 0 1 0 0,0 0-1 0 0,0 0 0 0 0,0 0 1 0 0,0 0-1 0 0,1 0 1 0 0,-1 0-3 0 0,22-1 92 0 0,-10 1-81 0 0,5-1 14 0 0,-2-1 51 0 0,-3-1 54 0 0,-1-1 56 0 0,-3 1-18 0 0,10 1 441 0 0,-17 2-544 0 0,1 0 1 0 0,-1 0-1 0 0,1 0 1 0 0,-1 0-1 0 0,0-1 1 0 0,1 1-1 0 0,-1 0 1 0 0,0-1-1 0 0,1 1 1 0 0,0-1-66 0 0,7-4 319 0 0,0 2-69 0 0,1 0-22 0 0,7 1 20 0 0,-1-1 62 0 0,-6-3-72 0 0,-2 2-74 0 0,-2 1-9 0 0,-1 1-57 0 0,2-1 28 0 0,-2 0-6 0 0,0-1 41 0 0,1-2 85 0 0,20-21 284 0 0,-23 25-326 0 0,-3 2-20 0 0,0-7 44 0 0,0 0-50 0 0,0 0-52 0 0,-1 2-48 0 0,-1 2-38 0 0,-8-3 104 0 0,5 0-45 0 0,5 5-94 0 0,0 1 1 0 0,-1-1 0 0 0,1 1-1 0 0,0 0 1 0 0,0-1-1 0 0,0 1 1 0 0,-1 0-1 0 0,1-1 1 0 0,0 1 0 0 0,-1 0-1 0 0,1-1 1 0 0,0 1-1 0 0,-1 0 1 0 0,1 0-1 0 0,0 0 1 0 0,-1-1 0 0 0,1 1-1 0 0,0 0 1 0 0,-1 0-1 0 0,1 0 1 0 0,-1 0-1 0 0,1-1 1 0 0,0 1 0 0 0,-1 0-1 0 0,1 0 1 0 0,-1 0-1 0 0,1 0 1 0 0,-1 0-1 0 0,1 0 1 0 0,0 0 0 0 0,-1 0-6 0 0,-2 0 128 0 0,1 2 12 0 0,-4-2-75 0 0,-1 1-20 0 0,4 0-23 0 0,1 1 1 0 0,-1-1-1 0 0,1 1 0 0 0,0 0 0 0 0,0 0 0 0 0,0 0 0 0 0,0 0 0 0 0,0 0 1 0 0,0 0-1 0 0,1 0 0 0 0,-1 1 0 0 0,1-1 0 0 0,-1 1-22 0 0,-2 14 87 0 0,4-16-77 0 0,0 1 1 0 0,0 0-1 0 0,-1-1 0 0 0,1 1 0 0 0,0 0 1 0 0,-1-1-1 0 0,1 1 0 0 0,-1-1 1 0 0,0 1-1 0 0,0-1 0 0 0,1 1 1 0 0,-1-1-1 0 0,0 1 0 0 0,0-1-10 0 0,-4 7 47 0 0,0 3 23 0 0,-6 7 48 0 0,11-18-116 0 0,0 1 1 0 0,-1-1 0 0 0,1 0 0 0 0,0 0 0 0 0,0 1 0 0 0,-1-1 0 0 0,1 0 0 0 0,0 0 0 0 0,0 1 0 0 0,0-1 0 0 0,0 0 0 0 0,0 0 0 0 0,-1 1-1 0 0,1-1 1 0 0,0 0 0 0 0,0 1 0 0 0,0-1 0 0 0,0 0 0 0 0,0 1 0 0 0,0-1 0 0 0,0 0 0 0 0,0 1 0 0 0,0-1 0 0 0,0 0 0 0 0,0 1-1 0 0,0-1-1 0 0,0 3 0 0 0,0 1 24 0 0,-1 0 1 0 0,1 1-1 0 0,0-1 0 0 0,1 0 1 0 0,-1 0-1 0 0,1 0 0 0 0,-1 0 1 0 0,2 2-26 0 0,0-2 6 0 0,12 21 66 0 0,-1-20-45 0 0,3 8 24 0 0,-15-11-49 0 0,1-1-1 0 0,-1 0 1 0 0,0 1-1 0 0,0-1 0 0 0,1 0 1 0 0,-1 0-1 0 0,1 0 1 0 0,-1 0-1 0 0,1 0 1 0 0,-1-1-1 0 0,1 1 0 0 0,0 0 1 0 0,-1-1-1 0 0,1 1 1 0 0,0-1-1 0 0,0 1 1 0 0,-1-1-1 0 0,1 0 1 0 0,0 0-3 0 0,0 0 6 0 0,-1 0-1 0 0,1 1 0 0 0,0-1 1 0 0,-1 0-1 0 0,1 0 0 0 0,-1 1 1 0 0,1-1-1 0 0,-1 1 0 0 0,1 0 1 0 0,-1-1-1 0 0,1 1 0 0 0,-1 0 1 0 0,0 0-5 0 0,12 5 3 0 0,2-3-1 0 0,30-3 60 0 0,-31 0-62 0 0,-5 0-24 0 0,12 0-55 0 0,-10 0-33 0 0,-1 0-64 0 0,5 0-108 0 0,-10 0 95 0 0,0-1-64 0 0,0 0-59 0 0,-1 0-53 0 0,0 0-47 0 0,0-1-41 0 0,3-1-557 0 0,-2 1 133 0 0,1 0-40 0 0,2 0-993 0 0,2 1-1076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25:26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5960 0 0,'0'3'132'0'0,"0"8"17"0"0,0-11-146 0 0,0 0 0 0 0,0 0 0 0 0,0 0-1 0 0,0 0 1 0 0,0 0 0 0 0,0 0 0 0 0,0 0 0 0 0,0 0 0 0 0,0 0-1 0 0,0 0 1 0 0,0 1 0 0 0,0-1 0 0 0,0 0 0 0 0,0 0 0 0 0,0 0-1 0 0,0 0 1 0 0,0 0 0 0 0,0 0 0 0 0,0 0 0 0 0,0 0 0 0 0,0 0-1 0 0,0 0 1 0 0,0 0 0 0 0,0 1 0 0 0,0-1 0 0 0,0 0 0 0 0,0 0-1 0 0,0 0 1 0 0,0 0 0 0 0,0 0 0 0 0,0 0 0 0 0,0 0 0 0 0,-1 0-1 0 0,1 0 1 0 0,0 0 0 0 0,0 0 0 0 0,0 0 0 0 0,0 0 0 0 0,0 0-1 0 0,0 0 1 0 0,0 0 0 0 0,0 0 0 0 0,0 0 0 0 0,0 0 0 0 0,0 0-1 0 0,-1 0 1 0 0,1 0 0 0 0,0 0 0 0 0,0 0 0 0 0,0 0-1 0 0,0 0 1 0 0,0 0 0 0 0,0 0 0 0 0,0 0 0 0 0,0 0 0 0 0,0 0-1 0 0,-1 0-2 0 0,1 0 10 0 0,-1 0 0 0 0,0 0-1 0 0,1 0 1 0 0,-1 0-1 0 0,0 0 1 0 0,1 0 0 0 0,-1 1-1 0 0,0-1 1 0 0,1 0-1 0 0,-1 0 1 0 0,0 0 0 0 0,1 1-1 0 0,-1-1 1 0 0,1 0-1 0 0,-1 1-9 0 0,-4 9 30 0 0,-2-5-38 0 0,2 0 14 0 0,4 4 41 0 0,1-3 27 0 0,0 1 81 0 0,0-7-146 0 0,0 0-1 0 0,0 1 0 0 0,-1-1 0 0 0,1 0 0 0 0,0 0 1 0 0,0 0-1 0 0,0 1 0 0 0,0-1 0 0 0,0 0 0 0 0,0 0 1 0 0,0 0-1 0 0,0 1 0 0 0,0-1 0 0 0,0 0 0 0 0,-1 0 0 0 0,1 0 1 0 0,0 1-1 0 0,0-1 0 0 0,0 0 0 0 0,0 0 0 0 0,-1 0 1 0 0,1 0-1 0 0,0 0 0 0 0,0 1 0 0 0,0-1 0 0 0,-1 0 1 0 0,1 0-1 0 0,0 0 0 0 0,0 0 0 0 0,0 0 0 0 0,-1 0 1 0 0,1 0-1 0 0,0 0 0 0 0,0 0 0 0 0,-1 0-8 0 0,0 1 24 0 0,-1 0-1 0 0,0 0 0 0 0,1 0 1 0 0,-1 0-1 0 0,1 0 1 0 0,0 0-1 0 0,-1 0 1 0 0,1 1-1 0 0,0-1 1 0 0,0 0-1 0 0,-1 1 1 0 0,1 0-24 0 0,-10 24 307 0 0,10-24-273 0 0,0 1 0 0 0,0-1 0 0 0,0 0-1 0 0,0 0 1 0 0,-1 0 0 0 0,1-1 0 0 0,-1 1 0 0 0,1 0-1 0 0,-1 0 1 0 0,0 0-34 0 0,-12 13 232 0 0,7-4-111 0 0,-6 9 108 0 0,2-6-19 0 0,0-3-2 0 0,9-8-170 0 0,-1 0-1 0 0,1 0 0 0 0,0-1 1 0 0,0 1-1 0 0,1 0 1 0 0,-1 1-1 0 0,1-1 0 0 0,-1 2-37 0 0,-1 6 135 0 0,2 1 63 0 0,0-3-45 0 0,-3-2-41 0 0,-7 4 22 0 0,10-10-127 0 0,0 0 0 0 0,-1 0 0 0 0,1-1 0 0 0,0 1 0 0 0,1 0 0 0 0,-1 0 1 0 0,0 0-1 0 0,0 0 0 0 0,0 0 0 0 0,0 0 0 0 0,1 1 0 0 0,-1-1 0 0 0,1 0 0 0 0,-1 0 0 0 0,1 1 0 0 0,-1-1 0 0 0,1 1-7 0 0,1 11 79 0 0,9 9 76 0 0,-4-12-20 0 0,1-6-41 0 0,-7-4-88 0 0,1 1 0 0 0,-1-1 0 0 0,0 0 0 0 0,1 0 0 0 0,-1 1 0 0 0,1-1 0 0 0,-1 0 0 0 0,0 1 0 0 0,1-1 0 0 0,-1 1 0 0 0,0-1 0 0 0,1 0 0 0 0,-1 1 0 0 0,0-1 1 0 0,1 1-1 0 0,-1-1 0 0 0,0 0 0 0 0,0 1 0 0 0,0-1 0 0 0,0 1 0 0 0,1-1 0 0 0,-1 1 0 0 0,0-1 0 0 0,0 1 0 0 0,0-1 0 0 0,0 1 0 0 0,0-1 0 0 0,0 1 0 0 0,0-1 1 0 0,0 1-1 0 0,0-1 0 0 0,-1 1-6 0 0,1 0 11 0 0,1 0 1 0 0,-1 0-1 0 0,0 0 1 0 0,0 0-1 0 0,0 0 0 0 0,1 0 1 0 0,-1 0-1 0 0,0 0 1 0 0,1 0-1 0 0,-1-1 1 0 0,1 1-1 0 0,-1 0 1 0 0,1 0-1 0 0,0 0 1 0 0,-1-1-1 0 0,1 1 1 0 0,0 0-1 0 0,-1-1 0 0 0,1 1 1 0 0,0 0-1 0 0,0-1 1 0 0,0 1-12 0 0,14 7 130 0 0,-10-6-96 0 0,8 1 94 0 0,-10-3 0 0 0,-1-3 16 0 0,0 2-114 0 0,0-1 1 0 0,0 1-1 0 0,0 0 1 0 0,1 0 0 0 0,-1 0-1 0 0,0 0 1 0 0,0 0 0 0 0,1 0-1 0 0,-1 1 1 0 0,2-1-31 0 0,10-4 150 0 0,-9-1 5 0 0,-2 2-62 0 0,7-1 140 0 0,-5-9-62 0 0,-3 11-142 0 0,0 0-1 0 0,1 0 1 0 0,-1 1 0 0 0,0-1 0 0 0,1 0 0 0 0,0 1 0 0 0,0-1-29 0 0,-1 1 15 0 0,0 1 0 0 0,0-1 0 0 0,0 1 0 0 0,0-1 1 0 0,-1 0-1 0 0,1 0 0 0 0,-1 0 0 0 0,1 0 0 0 0,-1 0 0 0 0,0 0 0 0 0,1 0 0 0 0,-1 0 0 0 0,0 0 0 0 0,-1-1 1 0 0,1 1-1 0 0,0 0 0 0 0,-1-1 0 0 0,1 1 0 0 0,-1-1-15 0 0,0 1 10 0 0,0 0 0 0 0,1 0 0 0 0,-1 0 0 0 0,1 0 0 0 0,-1 0 0 0 0,1 0 0 0 0,0 0 0 0 0,-1 0 0 0 0,2-1-10 0 0,10-16 56 0 0,-1-1-18 0 0,-10 17-37 0 0,0 0 1 0 0,0-1-1 0 0,-1 1 1 0 0,1 0-1 0 0,-1-1 1 0 0,0 1-1 0 0,0 0 1 0 0,0-1-2 0 0,1-13 11 0 0,15-20 49 0 0,-3 10-60 0 0,3 9 0 0 0,-8 11 0 0 0,-5 4 0 0 0,0 0 0 0 0,1-1 0 0 0,-1 1 0 0 0,-1-1 0 0 0,1 1 0 0 0,0-1 0 0 0,2-10 0 0 0,-4 14-1 0 0,-1 0 0 0 0,1-1 0 0 0,0 1 0 0 0,-1 0 1 0 0,1 0-1 0 0,0-1 0 0 0,-1 1 0 0 0,1 0 0 0 0,0 0 1 0 0,-1 0-1 0 0,1 0 0 0 0,0 0 0 0 0,-1 0 0 0 0,1 0 1 0 0,0 0 0 0 0,-1 0-1 0 0,0 0-1 0 0,0 0 1 0 0,0 0 0 0 0,0 0 0 0 0,0 0 0 0 0,0 0 0 0 0,0 0 0 0 0,0 0 0 0 0,0 0 0 0 0,1 0 0 0 0,-1 0 0 0 0,0 0 0 0 0,0 0 0 0 0,0 0 0 0 0,0 0 0 0 0,0 0 0 0 0,0 0 0 0 0,0 0 0 0 0,0 0 0 0 0,0 0-1 0 0,0 0 1 0 0,1 0 0 0 0,-1 0 0 0 0,0 0 0 0 0,0 0 0 0 0,0 0 0 0 0,0 0 0 0 0,0 0 0 0 0,0 0 0 0 0,0 0 0 0 0,0 0 0 0 0,0 0 0 0 0,0 0 0 0 0,0 0 0 0 0,0 1 0 0 0,0-1 0 0 0,0 0 0 0 0,0 0 0 0 0,0 0-1 0 0,0 0 1 0 0,0 0 0 0 0,1 0 0 0 0,-1 0 0 0 0,0 0 0 0 0,0 0 0 0 0,0 0 0 0 0,0 0 0 0 0,0 1 0 0 0,0-1 0 0 0,0 0 0 0 0,0 0 0 0 0,-1 0 0 0 0,1 0 0 0 0,0 0 0 0 0,0 0 0 0 0,0 0 0 0 0,0 0 1 0 0,0 2-9 0 0,1 0 0 0 0,-1-1 1 0 0,0 1-1 0 0,1-1 1 0 0,-1 1-1 0 0,1-1 0 0 0,-1 1 1 0 0,1-1-1 0 0,0 1 1 0 0,0-1-1 0 0,0 1 0 0 0,0-1 9 0 0,0 1-9 0 0,0-1 0 0 0,0 1 0 0 0,0 0-1 0 0,-1 0 1 0 0,1 0 0 0 0,0-1-1 0 0,-1 1 1 0 0,1 0 0 0 0,-1 0 0 0 0,1 0-1 0 0,-1 0 1 0 0,0 1 9 0 0,0-1-7 0 0,0-1 0 0 0,0 1 1 0 0,1-1-1 0 0,-1 1 0 0 0,0 0 1 0 0,1-1-1 0 0,-1 1 0 0 0,1-1 0 0 0,0 1 1 0 0,-1-1-1 0 0,1 0 0 0 0,0 1 1 0 0,0-1 6 0 0,5 12-42 0 0,-4 5 0 0 0,-2-15 32 0 0,0 0 1 0 0,0 1-1 0 0,0-1 1 0 0,0 0 0 0 0,1 1-1 0 0,0-1 1 0 0,-1 0-1 0 0,1 1 10 0 0,2 2-2 0 0,-1 0 0 0 0,0 0-1 0 0,-1 0 1 0 0,1 0 0 0 0,-1 1 0 0 0,-1-1-1 0 0,1 1 1 0 0,-1-1 0 0 0,0 0 0 0 0,-1 5 2 0 0,-4 13-21 0 0,3-19 16 0 0,1 0 1 0 0,0 0 0 0 0,0 0-1 0 0,0 0 1 0 0,0 0 0 0 0,1 1-1 0 0,0-1 1 0 0,1 0 0 0 0,-1 4 4 0 0,6 13 0 0 0,-4-19 0 0 0,-1 0 0 0 0,0 0 0 0 0,0 0 0 0 0,-1 0 0 0 0,1 0 0 0 0,-1 0 0 0 0,0 1 0 0 0,1-1 0 0 0,-2 0 0 0 0,1 0 0 0 0,0 0 0 0 0,-1 4 0 0 0,-10 27 10 0 0,6 8 44 0 0,-1-18-12 0 0,4-18-25 0 0,1 0 0 0 0,0 0 0 0 0,0 1 0 0 0,0-1 1 0 0,0 5-18 0 0,1 4 31 0 0,1-7-10 0 0,-1 0 0 0 0,0-1 1 0 0,-1 1-1 0 0,0 0 0 0 0,-1 1-21 0 0,-2 6 47 0 0,-12 31 199 0 0,8-31-172 0 0,5-11-34 0 0,0 1 1 0 0,1-1 0 0 0,0 1 0 0 0,0 0 0 0 0,0-1 0 0 0,0 3-41 0 0,-4 9 156 0 0,-4 3 60 0 0,5-12-135 0 0,-13 19 193 0 0,4-9-130 0 0,1-3-87 0 0,-3-2-86 0 0,-5-3 27 0 0,-2 0 21 0 0,16-4 12 0 0,6-4-25 0 0,0-1 0 0 0,0 1 0 0 0,0 0 0 0 0,0-1 0 0 0,0 1 0 0 0,1 0 0 0 0,-1-1 1 0 0,0 0-1 0 0,0 1 0 0 0,-1-1 0 0 0,1 1 0 0 0,0-1 0 0 0,0 0 0 0 0,0 0 0 0 0,0 0 0 0 0,0 0 0 0 0,0 0 0 0 0,0 0 0 0 0,0 0 0 0 0,0 0 0 0 0,0 0 0 0 0,-1 0 0 0 0,1 0 0 0 0,0-1 1 0 0,-1 1-7 0 0,-7-3 47 0 0,0 0 0 0 0,0 0 1 0 0,0 1-1 0 0,-10 0-47 0 0,9-1 81 0 0,-32-23 65 0 0,39 24-147 0 0,-20-10-5 0 0,14 3-55 0 0,3-1-65 0 0,-2-5-97 0 0,7 13 181 0 0,-2-3-28 0 0,1 2-37 0 0,1 0-42 0 0,0 1-75 0 0,-1-1-89 0 0,1 0-107 0 0,0 2 164 0 0,1-1-32 0 0,-1 0-36 0 0,0 0-36 0 0,0 0-40 0 0,0 0-42 0 0,1 0-43 0 0,-1 0-45 0 0,-3-9-1243 0 0,-5-7-1003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5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1 332 6240 0 0,'0'5'182'0'0,"0"40"-28"0"0,0-32-98 0 0,0-5-12 0 0,2-2 77 0 0,1-1 61 0 0,0 0 42 0 0,4 10 490 0 0,-7-6-437 0 0,1-2 100 0 0,1-1-39 0 0,1-1-37 0 0,0 0-33 0 0,2 3 103 0 0,-2-1-94 0 0,0-1 90 0 0,-3-6-341 0 0,1 1-1 0 0,-1-1 0 0 0,0 0 0 0 0,1 1 0 0 0,-1-1 0 0 0,1 0 1 0 0,-1 0-1 0 0,0 0 0 0 0,1 1 0 0 0,-1-1 0 0 0,1 0 1 0 0,-1 0-1 0 0,1 0 0 0 0,-1 0 0 0 0,1 0 0 0 0,-1 0 0 0 0,1 0 1 0 0,-1 0-1 0 0,1 0 0 0 0,-1 0-25 0 0,0 0 9 0 0,1 0 0 0 0,-1 0 0 0 0,0 0 0 0 0,0 0 0 0 0,0 0 0 0 0,0 0 0 0 0,0 0 0 0 0,0 0 0 0 0,0 0 0 0 0,0 0 0 0 0,0 0 0 0 0,0 0 0 0 0,1 0 0 0 0,-1 0 0 0 0,0 0 0 0 0,0 0 0 0 0,0 0 1 0 0,0 0-1 0 0,0 0 0 0 0,0 0 0 0 0,0 0 0 0 0,0 0 0 0 0,0 0 0 0 0,0 0 0 0 0,0 0 0 0 0,1 0 0 0 0,-1 0 0 0 0,0 0 0 0 0,0 0 0 0 0,0 0 0 0 0,0 0 0 0 0,0 1 0 0 0,0-1 0 0 0,0 0 0 0 0,0 0 0 0 0,0 0 0 0 0,0 0 0 0 0,0 0 0 0 0,0 0 0 0 0,0 0 0 0 0,0 0 0 0 0,0 0 0 0 0,0 0 0 0 0,0 0 0 0 0,0 1 0 0 0,0-1 0 0 0,0 0 0 0 0,0 0 0 0 0,0 0 0 0 0,0 0 0 0 0,0 0 1 0 0,0 0-1 0 0,0 0 0 0 0,0 0 0 0 0,0 0 0 0 0,0 0 0 0 0,0 1-9 0 0,0-1 29 0 0,0 1 0 0 0,0-1 0 0 0,0 1 0 0 0,0 0 0 0 0,0-1 0 0 0,0 1 0 0 0,0-1 0 0 0,1 1 0 0 0,-1-1 0 0 0,0 1 0 0 0,0 0 0 0 0,0-1 0 0 0,1 1 0 0 0,-1-1 0 0 0,0 1 0 0 0,1-1 0 0 0,-1 1-29 0 0,1-1 25 0 0,-1 0 0 0 0,1 1 0 0 0,-1-1-1 0 0,1 0 1 0 0,-1 1 0 0 0,1-1 0 0 0,-1 0 0 0 0,1 0 0 0 0,-1 0 0 0 0,1 0-1 0 0,0 1 1 0 0,-1-1 0 0 0,1 0 0 0 0,-1 0 0 0 0,1 0 0 0 0,-1 0 0 0 0,1 0-25 0 0,2 0 386 0 0,-3 0-8 0 0,0 0-12 0 0,0 0-36 0 0,0 0-12 0 0,0 0-4 0 0,0 0-22 0 0,0 0-83 0 0,0 0-32 0 0,0 0-7 0 0,1-10 5 0 0,-2-1-100 0 0,1 9-70 0 0,0 0-1 0 0,-1-1 1 0 0,1 1-1 0 0,0 0 1 0 0,1 0-1 0 0,-1-1 1 0 0,0 1-1 0 0,1 0 1 0 0,-1 0 0 0 0,1-3-5 0 0,4-3 0 0 0,-4 7 0 0 0,0 0 0 0 0,0-1 0 0 0,0 1 0 0 0,0-1 0 0 0,-1 1 0 0 0,1-1 0 0 0,0 1 0 0 0,-1-1 0 0 0,1 0 0 0 0,-1 1 0 0 0,0-1 0 0 0,0 0 0 0 0,1 1 0 0 0,-1-1 0 0 0,0 0 0 0 0,0 1 0 0 0,0-1 0 0 0,0 0 0 0 0,0 1 0 0 0,1-1 0 0 0,-1 0 0 0 0,1 1 0 0 0,-1-1 0 0 0,1 1 0 0 0,0-1 0 0 0,0 1 0 0 0,-1-1 0 0 0,1 1 0 0 0,0 0 0 0 0,0-1 0 0 0,1 1 0 0 0,3-7 0 0 0,11-19 0 0 0,-12 21-4 0 0,1 1 9 0 0,18-18-73 0 0,-22 22 61 0 0,1-1 0 0 0,0 0 0 0 0,0 1 0 0 0,0 0 1 0 0,0-1-1 0 0,0 1 0 0 0,0 0 0 0 0,0 0 0 0 0,0 0 0 0 0,0 1 0 0 0,0-1 1 0 0,1 0-1 0 0,-1 1 0 0 0,0-1 0 0 0,1 1 0 0 0,-1 0 0 0 0,0 0 0 0 0,1 0 1 0 0,-1 0-1 0 0,0 0 0 0 0,1 0 7 0 0,-2 0-2 0 0,-1 0 1 0 0,0 0-1 0 0,1 0 1 0 0,-1 0-1 0 0,1 0 0 0 0,-1 0 1 0 0,1 0-1 0 0,-1 0 1 0 0,1 0-1 0 0,-1 0 1 0 0,1 0-1 0 0,-1 0 0 0 0,1 0 1 0 0,-1 1-1 0 0,1-1 1 0 0,-1 0-1 0 0,1 0 0 0 0,-1 1 1 0 0,1-1-1 0 0,-1 0 1 0 0,0 0-1 0 0,1 1 1 0 0,-1-1-1 0 0,1 0 0 0 0,-1 1 1 0 0,0-1-1 0 0,1 1 1 0 0,-1-1-1 0 0,0 0 1 0 0,0 1-1 0 0,1-1 0 0 0,-1 1 2 0 0,4 6-42 0 0,7-2 10 0 0,-4 6-28 0 0,0 3 38 0 0,-5-10 24 0 0,-1 1-2 0 0,1 0 0 0 0,13 19 0 0 0,1 2 0 0 0,-8-16 0 0 0,-8-10 0 0 0,1 1 0 0 0,-1-1 0 0 0,1 1 0 0 0,-1-1 0 0 0,1 1 0 0 0,-1 0 0 0 0,1-1 0 0 0,-1 1 0 0 0,0 0 0 0 0,1 0 0 0 0,-1-1 0 0 0,0 1 0 0 0,1 0 0 0 0,-1 0 0 0 0,2 29 0 0 0,-3-8 0 0 0,2-16 0 0 0,1-2 0 0 0,5 5-11 0 0,-3-5-26 0 0,-4-4 37 0 0,2 2-78 0 0,-2-1-88 0 0,0-1-142 0 0,0 0 168 0 0,0 0-36 0 0,0 0-61 0 0,0 0-114 0 0,0 0-134 0 0,0 0-119 0 0,0 0 86 0 0,0 0-45 0 0,0 0-658 0 0,0 0-516 0 0,0 0-983 0 0</inkml:trace>
  <inkml:trace contextRef="#ctx0" brushRef="#br0" timeOffset="306.08">521 1 8408 0 0,'3'0'45'0'0,"2"0"-12"0"0,-3 0 16 0 0,1 0 52 0 0,0 0 79 0 0,-3 3 46 0 0,2 24-88 0 0,4-18-58 0 0,-1-1-60 0 0,-1-1-1 0 0,-1 0 40 0 0,0-1 41 0 0,0-1 44 0 0,0 2 88 0 0,-1-1 0 0 0,0-1-39 0 0,-2 4 38 0 0,0-1-48 0 0,1 8 200 0 0,10 6 211 0 0,-6 4-123 0 0,6-5-58 0 0,-6 8-11 0 0,-1-14-217 0 0,5 9 216 0 0,0 1-11 0 0,-5-10-222 0 0,0 3 44 0 0,-3-13-148 0 0,0 0 0 0 0,0-1 0 0 0,0 1 0 0 0,1 0 0 0 0,0-1 0 0 0,0 1 0 0 0,0-1 0 0 0,1 1-64 0 0,4 8 187 0 0,-5-11-156 0 0,-1 0-1 0 0,0 0 0 0 0,0 0 0 0 0,-1 1 0 0 0,1-1 0 0 0,0 0 0 0 0,-1 1 0 0 0,1-1 1 0 0,-1 0-1 0 0,0 1 0 0 0,0 0-30 0 0,0 12 191 0 0,0-2-25 0 0,0-10-128 0 0,1 0 0 0 0,-1 0 0 0 0,0 0 0 0 0,1 0 0 0 0,0 0 0 0 0,0 0 0 0 0,0 2-38 0 0,7 13 138 0 0,-2 14 66 0 0,4-19-110 0 0,-7-9-29 0 0,-2 0-38 0 0,-4 5-26 0 0,2-8 9 0 0,-3 6 12 0 0,1 0-21 0 0,5-5-34 0 0,3-2-35 0 0,-2 0-109 0 0,-3 0 126 0 0,0 0-14 0 0,0 0-25 0 0,-1 1-42 0 0,1-1-20 0 0,0 0-43 0 0,-1 1-49 0 0,0 0-57 0 0,0 0-222 0 0,-1 0-106 0 0,1 1-107 0 0,-1 0-75 0 0,-1 1-234 0 0,-1 1-603 0 0</inkml:trace>
  <inkml:trace contextRef="#ctx0" brushRef="#br0" timeOffset="588.38">442 332 9216 0 0,'3'0'208'0'0,"-1"0"-114"0"0,17 0 464 0 0,-15-1-486 0 0,0 0-44 0 0,17-11 3 0 0,0 1 49 0 0,4-3 124 0 0,0 1 1 0 0,3 1-205 0 0,10 0 82 0 0,-7 7-58 0 0,-14 0-5 0 0,-11 3-13 0 0,1 0 0 0 0,-1 1-1 0 0,1-1 1 0 0,0 2 0 0 0,0-1 0 0 0,-1 1-6 0 0,0-1 24 0 0,0 1 0 0 0,-1-1 0 0 0,1 0-1 0 0,-1 0 1 0 0,1 0-24 0 0,1-1-24 0 0,-1 0-52 0 0,2 0-110 0 0,-4 1 47 0 0,1-1-35 0 0,-2 2-27 0 0,1-1-40 0 0,4 0-344 0 0,0 0-115 0 0,0-1-73 0 0,5-2-541 0 0,6-5-752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4.5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8640 0 0,'0'0'197'0'0,"0"0"24"0"0,0 0 17 0 0,2-3-38 0 0,11-7-160 0 0,3 7-40 0 0,-9 3 20 0 0,6 1 104 0 0,-1-4 120 0 0,-4-2-52 0 0,2-1 86 0 0,3 3 72 0 0,-5 3-168 0 0,-2-2-44 0 0,3-3 43 0 0,-7 4-160 0 0,-1 0 1 0 0,1 0-1 0 0,0 0 0 0 0,0 0 0 0 0,-1 1 0 0 0,1-1 0 0 0,0 0 0 0 0,0 1 0 0 0,0-1 0 0 0,0 1 0 0 0,0 0 1 0 0,0 0-1 0 0,1 0-21 0 0,1-1 28 0 0,0 1 1 0 0,0 0 0 0 0,0-1-1 0 0,0 0 1 0 0,0 0 0 0 0,0 0-1 0 0,0-1 1 0 0,-1 1 0 0 0,1-1-1 0 0,2-1-28 0 0,-2 1-99 0 0,1 1 91 0 0,0 0 59 0 0,6 1 137 0 0,-4 1-145 0 0,-3-1-87 0 0,0 1-71 0 0,0-1-91 0 0,0 0-106 0 0,-2 0 110 0 0,0 0-34 0 0,0-1-34 0 0,0 1-39 0 0,0-1-39 0 0,-1 1-43 0 0,1-1-43 0 0,0 0-47 0 0,4-3-959 0 0,4-5-825 0 0</inkml:trace>
  <inkml:trace contextRef="#ctx0" brushRef="#br0" timeOffset="346.97">584 1 9616 0 0,'3'0'281'0'0,"8"0"-6"0"0,-9 0-133 0 0,-2 0 102 0 0,-2 0 63 0 0,0 0-262 0 0,0 0 41 0 0,-2 0 106 0 0,-5 0 355 0 0,6 0-402 0 0,0 0-34 0 0,0 1-34 0 0,1 0-85 0 0,1-1-38 0 0,-4 2 119 0 0,-19 12 332 0 0,18-1-263 0 0,4-8-114 0 0,-1-1 0 0 0,-1 0 0 0 0,1 0-1 0 0,0-1 1 0 0,-1 1 0 0 0,0-1 0 0 0,-1 2-28 0 0,-12 10 118 0 0,5 1 67 0 0,7-5-38 0 0,4-9-114 0 0,0 0 0 0 0,0 1 0 0 0,0-1 0 0 0,-1 0 0 0 0,1 0 0 0 0,-1 0 0 0 0,1 0 0 0 0,-1 0 0 0 0,0 0-33 0 0,-2 2 59 0 0,1-1-16 0 0,0-1 0 0 0,1 1 1 0 0,-1 0-1 0 0,1 0 0 0 0,0 0 0 0 0,-1 0 0 0 0,1 0 0 0 0,1 0 0 0 0,-1 1-43 0 0,-1 9 207 0 0,2-6-63 0 0,1 2 34 0 0,0 0-110 0 0,1-8-61 0 0,-1 0 1 0 0,0 0-1 0 0,1 1 1 0 0,-1-1-1 0 0,1 0 0 0 0,-1 0 1 0 0,1 0-1 0 0,0 0 0 0 0,-1 1 1 0 0,1-1-1 0 0,0 0-7 0 0,7 8 115 0 0,-5-8-57 0 0,3-1-41 0 0,4 1-20 0 0,19 12 3 0 0,-21-8 0 0 0,-5-4 0 0 0,0 1 0 0 0,0-1 0 0 0,0 1 0 0 0,0-1 0 0 0,0 0 0 0 0,0 0 0 0 0,0-1 0 0 0,0 1 0 0 0,0 0 0 0 0,0-1 0 0 0,0 0 0 0 0,3 0 0 0 0,-3 0-129 0 0,1 0 102 0 0,-1 0 67 0 0,7 0 141 0 0,-4 0-140 0 0,-2 0-88 0 0,-1 0-74 0 0,1 0-52 0 0,-1 0-76 0 0,1 0-87 0 0,-1 0-98 0 0,1 0-109 0 0,0 0-119 0 0,-2 0 283 0 0,0 0-35 0 0,0 0-34 0 0,0 0-38 0 0,8 0-1307 0 0,9 0-1020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2:42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1 7800 0 0,'0'0'174'0'0,"0"0"29"0"0,0 0 13 0 0,-3 0 20 0 0,1 0-226 0 0,0 0 60 0 0,-3-1 117 0 0,-13 1 565 0 0,11 1-483 0 0,2 0-136 0 0,3 0-120 0 0,1-1-43 0 0,-4 11 139 0 0,-8-6-11 0 0,7-1-59 0 0,-1 1 48 0 0,-3 5 89 0 0,-16 16 299 0 0,18-17-353 0 0,2-2-53 0 0,2-4-6 0 0,2 1 0 0 0,-1-1 0 0 0,0 1 0 0 0,1 0 0 0 0,0 0 0 0 0,0 0 0 0 0,0 0 1 0 0,0 1-1 0 0,0 1-63 0 0,-4 14 208 0 0,1-5-99 0 0,0-5-13 0 0,-4 1-7 0 0,1-3-5 0 0,4-1 8 0 0,2 0 20 0 0,1 2 43 0 0,1-6-102 0 0,0 8-2 0 0,0-5 1 0 0,0-1 48 0 0,0-1 75 0 0,3-1-71 0 0,8 8 0 0 0,-9-9 0 0 0,1 1-3 0 0,-2-2-91 0 0,0 0-1 0 0,1 0 1 0 0,-1 1-1 0 0,0-1 1 0 0,1 0 0 0 0,-1 0-1 0 0,1-1 1 0 0,-1 1 0 0 0,1 0-1 0 0,0 0 1 0 0,-1-1 0 0 0,1 1-1 0 0,0-1 1 0 0,-1 0 0 0 0,1 1-1 0 0,0-1 1 0 0,-1 0-1 0 0,1 0 1 0 0,0 0 0 0 0,0 0-1 0 0,-1 0 1 0 0,1 0 0 0 0,0-1-1 0 0,0 1 1 0 0,-1-1 0 0 0,3 0-10 0 0,9-9 77 0 0,-8 6-18 0 0,2 3-47 0 0,-1 1 0 0 0,12-11 62 0 0,-6 8-43 0 0,-11 3-30 0 0,0 0 1 0 0,0 0-1 0 0,0 0 0 0 0,0 0 1 0 0,0-1-1 0 0,0 1 1 0 0,0 0-1 0 0,-1-1 1 0 0,1 1-1 0 0,0-1 1 0 0,0 1-1 0 0,0-1 0 0 0,-1 1 1 0 0,1-1-1 0 0,0 1 1 0 0,0-1-1 0 0,-1 0 1 0 0,1 1-1 0 0,-1-1 0 0 0,1 0 1 0 0,0 0-1 0 0,-1 0 1 0 0,0 1-1 0 0,1-1 1 0 0,-1 0-1 0 0,1 0 1 0 0,-1 0-2 0 0,1-1 0 0 0,1 0 1 0 0,-1 1-1 0 0,0-1 1 0 0,1 1-1 0 0,-1-1 1 0 0,1 1 0 0 0,0 0-1 0 0,-1 0 1 0 0,1 0-1 0 0,0 0 1 0 0,0 0 0 0 0,0 0-1 0 0,0 0 0 0 0,2-1 8 0 0,-1 1-1 0 0,0-1 1 0 0,0 0 0 0 0,-1 0-1 0 0,1 0 1 0 0,1-1-8 0 0,-1-1 7 0 0,1 0-1 0 0,-1-1 1 0 0,0 1 0 0 0,0-1 0 0 0,-1 0 0 0 0,0 1-1 0 0,1-1 1 0 0,-1-2-7 0 0,7-13 29 0 0,4 4-29 0 0,-8 11-1 0 0,-1-1 0 0 0,0 1 0 0 0,-1-1 1 0 0,1 0-1 0 0,-1-1 0 0 0,0 0 1 0 0,0 2-6 0 0,0-8-53 0 0,-3 10-27 0 0,0 3 10 0 0,0 0 4 0 0,0 0 0 0 0,0 0 0 0 0,0 3 0 0 0,-1 3 21 0 0,1 18-110 0 0,1-16 140 0 0,1-2 38 0 0,9 8-28 0 0,-11-14 9 0 0,1 0 0 0 0,-1 1 0 0 0,0-1 0 0 0,1 1 0 0 0,-1-1 0 0 0,1 1 0 0 0,-1-1 0 0 0,0 1 0 0 0,0 0 0 0 0,1-1 0 0 0,-1 1 0 0 0,0-1 0 0 0,0 1 0 0 0,0 0 0 0 0,0-1 0 0 0,0 1 0 0 0,0-1 0 0 0,0 1-1 0 0,0 0 1 0 0,0-1 0 0 0,0 1 2 0 0,1 5-10 0 0,10 10 10 0 0,-3-1 0 0 0,-5-13 0 0 0,1-1 0 0 0,2 12 0 0 0,-6-11 0 0 0,1-1 0 0 0,0 0 0 0 0,0 0 0 0 0,-1 0 0 0 0,1 0 0 0 0,0 0 0 0 0,0 0 0 0 0,0 0 0 0 0,0 0 0 0 0,1 0 0 0 0,-1-1 0 0 0,1 1 0 0 0,14 5 0 0 0,-3 4-19 0 0,-10-7-67 0 0,0-2 37 0 0,7-2 3 0 0,-8 1 14 0 0,-1 0-113 0 0,0 0 54 0 0,-1 0 46 0 0,1 0 38 0 0,0 0 76 0 0,2 0 237 0 0,-3 0-255 0 0,1 0-56 0 0,0 0-103 0 0,0 0 3 0 0,-1 0-40 0 0,1 0-61 0 0,-1 0-55 0 0,1 0-63 0 0,0 0-66 0 0,-1 0-73 0 0,1 0-78 0 0,0 0-82 0 0,0 0-90 0 0,-1 0-875 0 0,0 0-902 0 0</inkml:trace>
  <inkml:trace contextRef="#ctx0" brushRef="#br0" timeOffset="378.24">537 80 7568 0 0,'0'0'166'0'0,"0"2"29"0"0,2 9-22 0 0,4-1-33 0 0,-1-2-60 0 0,-2 0-47 0 0,0-2-30 0 0,2 7 4 0 0,5 8 68 0 0,-5-13 98 0 0,1 2 148 0 0,-4 0 115 0 0,1-4 106 0 0,-2-5-397 0 0,0 0-29 0 0,0 0-61 0 0,1 1-43 0 0,1 2-40 0 0,-2-2 47 0 0,0 1 93 0 0,0-1-4 0 0,-1 0 44 0 0,1 1 156 0 0,-1-2-108 0 0,1 1 33 0 0,-1-1 36 0 0,0 1 38 0 0,0 0 42 0 0,0 0 43 0 0,0 0-376 0 0,0 0 49 0 0,0-1 44 0 0,-1 0 38 0 0,1 0 70 0 0,-1 0 36 0 0,0 0 612 0 0,-1-2-356 0 0,1 0-212 0 0,0 1-89 0 0,0-1-49 0 0,0 0-71 0 0,0 0-47 0 0,1 0-52 0 0,-1 0-59 0 0,0 0-74 0 0,0 0-78 0 0,-3-7 282 0 0,7-1-64 0 0,-2 8 8 0 0,25-46-4 0 0,-24 42 1 0 0,-1 4-4 0 0,-1 0 0 0 0,0 1-1 0 0,0-1 1 0 0,1 0 0 0 0,-1 1-1 0 0,0-1 1 0 0,1 1 0 0 0,-1-1-1 0 0,1 1 1 0 0,-1-1 0 0 0,1 1-1 0 0,-1-1 1 0 0,1 1 0 0 0,-1-1-1 0 0,1 1 1 0 0,-1-1 0 0 0,1 1-1 0 0,0 0 1 0 0,-1-1 0 0 0,1 1-1 0 0,0 0 1 0 0,0 0 3 0 0,3-3-26 0 0,25-13-64 0 0,-24 10 32 0 0,-5 5 54 0 0,0 1 1 0 0,0-1-1 0 0,1 1 0 0 0,-1 0 0 0 0,0-1 1 0 0,1 1-1 0 0,-1-1 0 0 0,0 1 0 0 0,1 0 0 0 0,-1-1 1 0 0,0 1-1 0 0,1 0 0 0 0,-1 0 0 0 0,1-1 0 0 0,-1 1 1 0 0,1 0-1 0 0,-1 0 0 0 0,0-1 0 0 0,1 1 0 0 0,-1 0 1 0 0,1 0-1 0 0,-1 0 0 0 0,1 0 0 0 0,-1 0 0 0 0,1 0 1 0 0,-1 0-1 0 0,1 0 0 0 0,-1 0 0 0 0,1 0 0 0 0,-1 0 1 0 0,1 0-1 0 0,0 0 4 0 0,10 0-51 0 0,9 0-31 0 0,-18 0 81 0 0,0 0 0 0 0,-1 1 0 0 0,1-1 0 0 0,0 0 0 0 0,-1 1 0 0 0,1-1 0 0 0,-1 1 0 0 0,1-1 0 0 0,0 1 0 0 0,-1 0 0 0 0,1 0 0 0 0,-1-1 0 0 0,0 1 0 0 0,1 0 1 0 0,6 4-9 0 0,-3-2-3 0 0,-4-3 10 0 0,-1 0 0 0 0,1 0 0 0 0,-1 1 0 0 0,1-1 0 0 0,0 0 0 0 0,-1 1 0 0 0,1-1 0 0 0,-1 1 0 0 0,1-1 0 0 0,-1 0 0 0 0,1 1 1 0 0,-1-1-1 0 0,1 1 0 0 0,-1 0 0 0 0,1-1 0 0 0,-1 1 0 0 0,0-1 0 0 0,1 1 0 0 0,-1 0 0 0 0,0-1 0 0 0,1 1 0 0 0,-1 0 2 0 0,2 4 2 0 0,1 0 1 0 0,14 26-74 0 0,-8-20 67 0 0,4 5 4 0 0,3 15 0 0 0,-13-15 0 0 0,-3-14-1 0 0,0-1 1 0 0,0 1 0 0 0,0-1 0 0 0,1 1 0 0 0,-1-1 0 0 0,0 1 0 0 0,1-1 0 0 0,-1 1 0 0 0,1-1 0 0 0,0 1 0 0 0,-1-1 0 0 0,2 2 0 0 0,5 5-35 0 0,-4-5-96 0 0,-2 0 43 0 0,0-1 26 0 0,-2 1 22 0 0,1 0 9 0 0,1-1-21 0 0,1 0 57 0 0,0-1-62 0 0,-1 0-66 0 0,1 0-66 0 0,-1-1-50 0 0,1 1-62 0 0,-1 0-63 0 0,0 0-64 0 0,-1 0-67 0 0,1 1-67 0 0,-1 0-70 0 0,0 1-70 0 0,0-1-987 0 0,0-2-959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3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7800 0 0,'0'0'174'0'0,"0"0"29"0"0,2 0 13 0 0,9 1-58 0 0,-5 1-108 0 0,0 3-36 0 0,8 13-10 0 0,-3 3 46 0 0,-7-15 36 0 0,2 1 97 0 0,-3-4 152 0 0,-3-3 8 0 0,0 2-5 0 0,0 9-22 0 0,0-9-10 0 0,0-2-2 0 0,-3 3 2 0 0,-7 8 13 0 0,7-9 8 0 0,3-2 1 0 0,0 0 1 0 0,0 0 6 0 0,0 0 1 0 0,0-2 0 0 0,0-9-20 0 0,0 8-84 0 0,-3 1-38 0 0,-3-7-96 0 0,1-7 130 0 0,3-3-16 0 0,2 4-143 0 0,0 13-66 0 0,0-5 30 0 0,0-5 67 0 0,3 0 59 0 0,3 0-4 0 0,3-6 145 0 0,-4 8-156 0 0,0 0-41 0 0,-2 4-70 0 0,0-1-36 0 0,-1 5 3 0 0,-1 0 0 0 0,0 1 0 0 0,1-1 0 0 0,-1 1 0 0 0,1-1 1 0 0,-1 1-1 0 0,1 0 0 0 0,0 0 0 0 0,-1 0 0 0 0,1 0 0 0 0,0 0 0 0 0,0 0 1 0 0,1 0-1 0 0,0-1-5 0 0,0 1 0 0 0,0-1 0 0 0,0 0 0 0 0,0 0 1 0 0,0 0-1 0 0,0-1 5 0 0,3-3-40 0 0,12-10-168 0 0,-7 10 48 0 0,4 0-53 0 0,8-5 27 0 0,-11 4 135 0 0,1 2 35 0 0,1 1 42 0 0,3 2 47 0 0,-12 2-47 0 0,0-1 0 0 0,0 0 0 0 0,1 0 0 0 0,-1 0 0 0 0,4-2-26 0 0,11-3 13 0 0,-10 4-44 0 0,1 1-33 0 0,16 1-104 0 0,-17 0 81 0 0,3 0-34 0 0,16 0-77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4.4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4688 0 0,'-13'0'101'0'0,"10"0"22"0"0,3 0 6 0 0,3 3-17 0 0,7 10-33 0 0,-7-7 23 0 0,-1 1 82 0 0,9-2 187 0 0,-4 6-5 0 0,0 3-83 0 0,-5-10-176 0 0,4 9 186 0 0,3 4 28 0 0,-9-15-286 0 0,2 2 68 0 0,-1 0-1 0 0,0 0 0 0 0,-1 1 1 0 0,1-1-1 0 0,-1 0 0 0 0,0 1 1 0 0,0-1-1 0 0,0 0 0 0 0,-1 5-102 0 0,0 7 345 0 0,0 0 0 0 0,0 9 103 0 0,1-23-396 0 0,0 1 0 0 0,1-1 0 0 0,-1 0-1 0 0,0 1 1 0 0,1-1 0 0 0,0 0 0 0 0,-1 0 0 0 0,2 2-52 0 0,3 4 130 0 0,-4-7-103 0 0,0 0 0 0 0,-1 1 1 0 0,1-1-1 0 0,0 1 0 0 0,0-1 0 0 0,-1 1 0 0 0,1 0 0 0 0,-1-1 0 0 0,1 1 0 0 0,-1-1 1 0 0,1 1-1 0 0,-1 0 0 0 0,0-1 0 0 0,0 1 0 0 0,0 1-27 0 0,0 10 110 0 0,0 29 197 0 0,1-39-278 0 0,-1-1 0 0 0,0 1 0 0 0,1-1 0 0 0,-1 1 1 0 0,1-1-1 0 0,0 1 0 0 0,0-1 0 0 0,0 0 0 0 0,0 0 0 0 0,0 1 1 0 0,0-1-1 0 0,0 0 0 0 0,2 1-29 0 0,-2-1 151 0 0,1 0-34 0 0,-1 1 33 0 0,-1 1-74 0 0,-1 1-35 0 0,1-2 51 0 0,0 4 49 0 0,1-1-42 0 0,4 5 8 0 0,7 12-70 0 0,-1-10-27 0 0,-9-10 44 0 0,-2-3 10 0 0,-1 12 47 0 0,0-11-103 0 0,0 1 0 0 0,0 0 0 0 0,1-1 0 0 0,-1 1 0 0 0,0-1 0 0 0,0 1 0 0 0,-1-1 1 0 0,1 1-1 0 0,0-1 0 0 0,-1 1-8 0 0,-1 0 64 0 0,3-2 0 0 0,-2 0-22 0 0,-9 0-90 0 0,9 0-42 0 0,2 0 30 0 0,0 0-54 0 0,0 0-64 0 0,0 0-102 0 0,0 0-122 0 0,0 1-108 0 0,0-1 69 0 0,1 0-40 0 0,0 2-569 0 0,0-1 682 0 0,3 3-995 0 0,4 4-758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5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79 5152 0 0,'13'0'116'0'0,"-10"0"17"0"0,-3 0 10 0 0,3-3-23 0 0,7-10-96 0 0,-7 0 14 0 0,-3 13-34 0 0,0 0-1 0 0,0 0 1 0 0,0 0-1 0 0,-1 0 1 0 0,1 0-1 0 0,0-1 1 0 0,0 1-1 0 0,0 0 1 0 0,0 0-1 0 0,0 0 1 0 0,0 0-1 0 0,0 0 0 0 0,0 0 1 0 0,0 0-1 0 0,0 0 1 0 0,0 0-1 0 0,0 0 1 0 0,1-1-1 0 0,-1 1 1 0 0,0 0-1 0 0,0 0 1 0 0,0 0-1 0 0,0 0 1 0 0,0 0-1 0 0,0 0 0 0 0,0 0 1 0 0,0 0-1 0 0,0 0 1 0 0,0 0-1 0 0,0 0 1 0 0,0 0-1 0 0,0 0 1 0 0,0-1-1 0 0,0 1 1 0 0,0 0-1 0 0,0 0 1 0 0,1 0-1 0 0,-1 0 1 0 0,0 0-1 0 0,0 0 0 0 0,0 0 1 0 0,0 0-1 0 0,0 0 1 0 0,0 0-1 0 0,0 0 1 0 0,0 0-1 0 0,0 0 1 0 0,0 0-1 0 0,1 0 1 0 0,-1 0-1 0 0,0 0 1 0 0,0 0-1 0 0,0 0 0 0 0,0 0 1 0 0,0 0-1 0 0,0 0 1 0 0,0 0-4 0 0,2 0 29 0 0,-1 0 1 0 0,1 0-1 0 0,-1-1 1 0 0,1 1-1 0 0,-1 0 1 0 0,0-1 0 0 0,1 0-1 0 0,-1 1 1 0 0,0-1-1 0 0,1 0 1 0 0,0 0-30 0 0,12-6 183 0 0,9 2 89 0 0,-12-6 66 0 0,-9 11-285 0 0,1-1-1 0 0,-1 1 1 0 0,1-1-1 0 0,-1 1 0 0 0,1 0 1 0 0,-1 0-1 0 0,2 0-52 0 0,-4 0 0 0 0,0 0 15 0 0,1 0-1 0 0,-1 0 0 0 0,0 0 1 0 0,1 0-1 0 0,-1 0 1 0 0,0 0-1 0 0,1 0 0 0 0,-1 0 1 0 0,0 0-1 0 0,1 0 1 0 0,-1 0-1 0 0,0 0 0 0 0,1 0 1 0 0,-1 0-1 0 0,0-1 1 0 0,0 1-1 0 0,1 0 0 0 0,-1 0 1 0 0,0 0-1 0 0,1 0 1 0 0,-1-1-1 0 0,0 1 1 0 0,0 0-1 0 0,0 0 0 0 0,1-1 1 0 0,-1 1-15 0 0,8-6 225 0 0,7 1 18 0 0,2 3-23 0 0,-3 2-33 0 0,-8 0-86 0 0,16 0 87 0 0,-17 0-103 0 0,0 0 50 0 0,-2 3-1 0 0,7 7-6 0 0,-7-6-23 0 0,-2-1-47 0 0,-2 6-14 0 0,1-6-9 0 0,0 107 505 0 0,0-65-338 0 0,0-44-201 0 0,0 1 0 0 0,0 0 1 0 0,-1-1-1 0 0,1 1 0 0 0,0 0 0 0 0,0-1 0 0 0,-1 1 0 0 0,1-1 0 0 0,-1 1 0 0 0,0-1 0 0 0,1 1 0 0 0,-1-1 0 0 0,0 1 0 0 0,0-1 0 0 0,0 1 0 0 0,0-1 1 0 0,0 0-1 0 0,0 0 0 0 0,0 0 0 0 0,-2 2-1 0 0,2-2-1 0 0,-1 0 1 0 0,1 1 0 0 0,-1 0-1 0 0,1-1 1 0 0,0 1 0 0 0,0 0-1 0 0,-1 0 1 0 0,1-1-1 0 0,0 1 1 0 0,1 0 0 0 0,-1 0 0 0 0,0 1 0 0 0,1 0 0 0 0,-1 0 0 0 0,1 0 0 0 0,0 0 0 0 0,0 0 0 0 0,0 0 0 0 0,0 0 0 0 0,1 1 0 0 0,-1 1 0 0 0,0-1 0 0 0,0 1 0 0 0,-1 0 0 0 0,0-1 0 0 0,1 0 0 0 0,-2 4 0 0 0,1-5 0 0 0,-1 0 0 0 0,1 0 0 0 0,0 0 0 0 0,-1-1 0 0 0,1 1 0 0 0,-1-1 0 0 0,0 1 0 0 0,0-1 0 0 0,-11 9 0 0 0,8 12 12 0 0,3-17 3 0 0,0-1 1 0 0,0 1-1 0 0,-1-1 1 0 0,0 0-1 0 0,0 0 1 0 0,0 0-1 0 0,-1 0 1 0 0,-3 3-16 0 0,6-7 4 0 0,-1 0 0 0 0,1 1 0 0 0,0-1 0 0 0,0 0 0 0 0,0 0 0 0 0,0 1 0 0 0,0-1 0 0 0,0 1 0 0 0,0-1 0 0 0,0 1 0 0 0,0-1 0 0 0,1 1 0 0 0,-1 0 0 0 0,1-1 0 0 0,-1 1 0 0 0,1 0 0 0 0,0-1 0 0 0,-1 1 0 0 0,1 0 0 0 0,0 0-4 0 0,0-1 8 0 0,0 1 0 0 0,0 0 0 0 0,0-1 0 0 0,-1 1 0 0 0,1 0 0 0 0,-1-1 0 0 0,1 1 0 0 0,-1-1 0 0 0,1 1 0 0 0,-1-1 0 0 0,0 1-1 0 0,0-1 1 0 0,0 1 0 0 0,0-1-8 0 0,-4 7 22 0 0,0 5-11 0 0,-2-8-11 0 0,7-5 0 0 0,-1 0 0 0 0,1 1 0 0 0,0-1 0 0 0,-1 0 0 0 0,1 0 0 0 0,-1 1 0 0 0,1-1 0 0 0,0 0 0 0 0,-1 1 0 0 0,1-1 0 0 0,0 1 0 0 0,-1-1 0 0 0,1 0 0 0 0,0 1 0 0 0,0-1 0 0 0,-1 1 0 0 0,1-1 0 0 0,0 1 0 0 0,0-1 0 0 0,0 1 0 0 0,0-1 0 0 0,-1 0 0 0 0,1 1 0 0 0,0-1 0 0 0,0 1 0 0 0,0-1 0 0 0,0 1 0 0 0,0-1 0 0 0,0 1 0 0 0,0-1 0 0 0,1 1 0 0 0,-1 0 0 0 0,0 1 35 0 0,0 1 57 0 0,0 3 371 0 0,0-1-309 0 0,2-5 83 0 0,9 0-112 0 0,-8 0-49 0 0,-3 0-10 0 0,0 0 3 0 0,0 0 22 0 0,0 0 5 0 0,0 0 0 0 0,0 0 0 0 0,2 0 0 0 0,9 0 0 0 0,-9 0 0 0 0,1 0-4 0 0,23 0 56 0 0,-21-3-76 0 0,4-3-14 0 0,5 0-62 0 0,4 5 37 0 0,-5 1 90 0 0,-6 0-29 0 0,0 0-11 0 0,9 0 235 0 0,-11 0-265 0 0,-1 0-54 0 0,11 0 28 0 0,40 0-42 0 0,-49 0-12 0 0,-4 0-62 0 0,-2 0-42 0 0,3 0-187 0 0,-1 0 280 0 0,1 0-96 0 0,0 0-103 0 0,1 0-104 0 0,-1 0-108 0 0,1 0-112 0 0,0 0-115 0 0,1 0-119 0 0,-1 0 76 0 0,6 0-849 0 0,9 0-886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5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0 4576 0 0,'0'0'101'0'0,"0"0"22"0"0,0 0 5 0 0,0 3-21 0 0,0 8-41 0 0,0-9 8 0 0,0-2 84 0 0,0 0 142 0 0,0 0 11 0 0,0 0-3 0 0,0 3-18 0 0,0 7-8 0 0,0-7-2 0 0,0-3 2 0 0,0 0 13 0 0,0 0 8 0 0,-3 3 1 0 0,-8 7-8 0 0,9-8-148 0 0,0-1-40 0 0,-1 0 15 0 0,-5-2-21 0 0,8 1-65 0 0,-3 0 213 0 0,3 2-10 0 0,0-1-231 0 0,0-1 1 0 0,0 1-1 0 0,0-1 1 0 0,0 1-1 0 0,0-1 1 0 0,0 1-1 0 0,0-1 1 0 0,0 1-1 0 0,0-1 1 0 0,0 1-1 0 0,-1-1 1 0 0,1 1 0 0 0,0-1-1 0 0,0 1 1 0 0,0-1-1 0 0,-1 0 1 0 0,1 1-1 0 0,0-1 1 0 0,-1 1-1 0 0,1-1 1 0 0,0 0-1 0 0,-1 1 1 0 0,1-1-1 0 0,0 0 1 0 0,-1 1-1 0 0,1-1 1 0 0,-1 0-1 0 0,1 0 1 0 0,0 1-1 0 0,-1-1 1 0 0,1 0-1 0 0,-1 0 1 0 0,1 0-1 0 0,-1 0 1 0 0,1 0 0 0 0,-1 1-1 0 0,1-1 1 0 0,-1 0-1 0 0,1 0 1 0 0,-1 0-1 0 0,1 0 1 0 0,-1-1-10 0 0,-4 4 192 0 0,-6 8-22 0 0,6-8-93 0 0,-2-2-65 0 0,1 0-5 0 0,5-1-4 0 0,0 1 0 0 0,0 0-1 0 0,0 0 1 0 0,0-1 0 0 0,0 1-1 0 0,1 0 1 0 0,-1 0 0 0 0,0 0-1 0 0,0 0 1 0 0,1 0 0 0 0,-1-1-1 0 0,1 1 1 0 0,-1 1-1 0 0,1-1 1 0 0,-1 0 0 0 0,1 0-3 0 0,-7 10 24 0 0,-6-6 45 0 0,-3 9 22 0 0,1-1-22 0 0,1-8-45 0 0,9 6 19 0 0,-5-6-19 0 0,5 2 14 0 0,5-7-37 0 0,0 0 1 0 0,-1 1-1 0 0,1-1 1 0 0,0 1-1 0 0,0-1 0 0 0,-1 0 1 0 0,1 1-1 0 0,0-1 1 0 0,0 0-1 0 0,-1 0 1 0 0,1 1-1 0 0,0-1 1 0 0,-1 0-1 0 0,1 1 1 0 0,0-1-1 0 0,-1 0 0 0 0,1 0 1 0 0,0 0-1 0 0,-1 0 1 0 0,1 1-1 0 0,-1-1 1 0 0,1 0-1 0 0,-1 0 1 0 0,1 0-1 0 0,0 0 0 0 0,-1 0 1 0 0,1 0-1 0 0,-1 0 1 0 0,1 0-1 0 0,0 0 1 0 0,-1 0-2 0 0,1 0 1 0 0,0 0 0 0 0,0 0 0 0 0,0 0 0 0 0,-1 0 0 0 0,1 0 0 0 0,0 0 1 0 0,0 0-1 0 0,0 0 0 0 0,0 0 0 0 0,0 0 0 0 0,0 0 0 0 0,0 0 0 0 0,0 0 0 0 0,0 0 1 0 0,0 0-1 0 0,-1 0 0 0 0,1 0 0 0 0,0 0 0 0 0,0 0 0 0 0,0 0 0 0 0,0 0 0 0 0,0 0 0 0 0,0 0 1 0 0,0 0-1 0 0,0 0 0 0 0,0 0 0 0 0,0 0 0 0 0,0 0 0 0 0,0 0 0 0 0,-1 0 0 0 0,1 0 1 0 0,0 0-1 0 0,0 1 0 0 0,0-1 0 0 0,0 0 0 0 0,0 0 0 0 0,0 0 0 0 0,0 0 0 0 0,0 0 1 0 0,0 0-1 0 0,0 0 0 0 0,0 0 0 0 0,0 0 0 0 0,0 0 0 0 0,0 0 0 0 0,0 1 0 0 0,0-1 1 0 0,0 0-1 0 0,0 0 0 0 0,0 0 0 0 0,0 0 0 0 0,0 0 0 0 0,0 0 0 0 0,0 0 0 0 0,0 0 1 0 0,0 0-1 0 0,0 1-1 0 0,0-1 2 0 0,0 1 0 0 0,0-1 0 0 0,0 1 1 0 0,0-1-1 0 0,0 1 0 0 0,0-1 0 0 0,0 1 1 0 0,0-1-1 0 0,0 1 0 0 0,0-1 0 0 0,-1 1 1 0 0,1-1-1 0 0,0 1 0 0 0,0-1 0 0 0,-1 1 1 0 0,1-1-1 0 0,0 1 0 0 0,-1-1 0 0 0,1 0 1 0 0,0 1-1 0 0,-1-1 0 0 0,1 1-2 0 0,-9 1 73 0 0,6-2 11 0 0,3 2-10 0 0,0 9-1 0 0,0-9 6 0 0,0-2 3 0 0,0 0 12 0 0,0 0-1 0 0,0 3-10 0 0,0 5-30 0 0,0-6 12 0 0,0 1 58 0 0,3-3-36 0 0,8 0 1 0 0,-9 0 0 0 0,1 3-15 0 0,10 7-42 0 0,0-7 49 0 0,-7-3-35 0 0,12 0 66 0 0,-2 2-70 0 0,-15-2-38 0 0,1 0-1 0 0,0 1 1 0 0,0-1 0 0 0,-1 1 0 0 0,1-1 0 0 0,0 1 0 0 0,-1 0 0 0 0,1 0 0 0 0,0 0 0 0 0,-1 0-1 0 0,1 0 1 0 0,-1 0 0 0 0,1 1-3 0 0,4 2 49 0 0,4-5-39 0 0,-10 1-5 0 0,5 0 49 0 0,12 0 24 0 0,-10 0-53 0 0,-2 0-11 0 0,-4 0-13 0 0,0 0-1 0 0,0 0 1 0 0,0 0 0 0 0,0 0 0 0 0,-1 0 0 0 0,1 0-1 0 0,0 0 1 0 0,0 0 0 0 0,0 0 0 0 0,0 1-1 0 0,-1-1 1 0 0,1 0 0 0 0,0 1 0 0 0,0-1-1 0 0,5 11 0 0 0,-6-11-2 0 0,1 1 1 0 0,-1-1-1 0 0,1 0 1 0 0,0 1-1 0 0,-1-1 1 0 0,1 0 0 0 0,0 0-1 0 0,-1 0 1 0 0,1 0-1 0 0,0 1 1 0 0,-1-1 0 0 0,1 0-1 0 0,0 0 1 0 0,-1 0-1 0 0,1 0 2 0 0,2 0-102 0 0,-3 0-6 0 0,0 0 31 0 0,0 0-17 0 0,0 0-56 0 0,2 0-149 0 0,-2 0 299 0 0,1 0-38 0 0,0-1 0 0 0,-1 1 0 0 0,1 1 0 0 0,0-1 0 0 0,0 0 0 0 0,-1 0 1 0 0,1 0-1 0 0,0 0 0 0 0,-1 0 0 0 0,1 1 0 0 0,-1-1 0 0 0,1 0 0 0 0,0 0 1 0 0,-1 1-1 0 0,1-1 38 0 0,-1 1-43 0 0,1 0 1 0 0,-1-1-1 0 0,0 1 0 0 0,1 0 1 0 0,-1 0-1 0 0,0 0 1 0 0,0 0-1 0 0,1-1 1 0 0,-1 1-1 0 0,0 0 0 0 0,0 0 1 0 0,0 0-1 0 0,0 0 1 0 0,0 0 42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6.1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6448 0 0,'0'0'141'0'0,"0"0"23"0"0,0 0 13 0 0,0 0 41 0 0,0 0 120 0 0,0 0 57 0 0,0 0 12 0 0,3 0 1 0 0,23 0 408 0 0,-23 0-408 0 0,-1 0-7 0 0,14 0 39 0 0,-1 0-77 0 0,8 0 57 0 0,16 0 189 0 0,-21 0-322 0 0,-11 0-350 0 0,1 0 41 0 0,6 0 78 0 0,0 0 87 0 0,23 0 422 0 0,-20 0-384 0 0,-7 0-126 0 0,1 0-65 0 0,0 0-81 0 0,1 0-96 0 0,-3 0-14 0 0,-1 0-62 0 0,1 0-69 0 0,0 0-72 0 0,1 0-80 0 0,-1 0-85 0 0,1 0-90 0 0,0 0-96 0 0,-1 0-821 0 0,1 0-896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6.4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6072 0 0,'0'0'133'0'0,"0"0"23"0"0,0 0 12 0 0,0 3-23 0 0,-1 1-111 0 0,1-4-31 0 0,14 25-10 0 0,-8-14 41 0 0,-2-1 97 0 0,2-2 104 0 0,-4-7-22 0 0,-1 1-49 0 0,-1 0-41 0 0,1 0-36 0 0,-1 2 21 0 0,-1 1-52 0 0,1-4-11 0 0,0 0 39 0 0,2 9 210 0 0,2-6-38 0 0,3 1-50 0 0,-2 2 23 0 0,4 10 31 0 0,-7-13-177 0 0,4 11 176 0 0,1 0-39 0 0,-4-5-65 0 0,2 0-1 0 0,-1-1 1 0 0,1 1 0 0 0,1-1-155 0 0,10 11 302 0 0,-14-19-285 0 0,-1 1 0 0 0,0-1-1 0 0,0 1 1 0 0,0-1 0 0 0,0 1 0 0 0,0 0 0 0 0,0-1 0 0 0,-1 1 0 0 0,1 0 0 0 0,-1 0 0 0 0,1 0 0 0 0,-1-1 0 0 0,1 2-17 0 0,0 30 298 0 0,-1-30-272 0 0,0 6 25 0 0,0 1 50 0 0,0 23 370 0 0,0-22-310 0 0,-3 4-10 0 0,-7-1-9 0 0,6-8-11 0 0,4-1-76 0 0,-1 0-14 0 0,-6 0 35 0 0,7-5-73 0 0,-1 0 1 0 0,1 0 0 0 0,0 0 0 0 0,-1 1-1 0 0,1-1 1 0 0,0 0 0 0 0,-1 0-1 0 0,1 1 1 0 0,0-1 0 0 0,-1 0-1 0 0,1 1 1 0 0,0-1 0 0 0,-1 0-1 0 0,1 1 1 0 0,0-1 0 0 0,0 0 0 0 0,0 1-1 0 0,-1-1 1 0 0,1 1 0 0 0,0-1-1 0 0,0 0 1 0 0,0 1 0 0 0,0-1-1 0 0,0 1 1 0 0,0-1 0 0 0,0 0 0 0 0,0 1-1 0 0,0-1 1 0 0,0 1 0 0 0,0-1-1 0 0,0 1-3 0 0,0-1 2 0 0,0 0-1 0 0,0 0 0 0 0,0 0 0 0 0,0 0 1 0 0,0 0-1 0 0,0 0 0 0 0,0 0 1 0 0,0 1-1 0 0,0-1 0 0 0,0 0 0 0 0,0 0 1 0 0,0 0-1 0 0,0 0 0 0 0,0 0 1 0 0,0 0-1 0 0,0 0 0 0 0,0 0 0 0 0,0 0 1 0 0,0 0-1 0 0,0 1 0 0 0,0-1 1 0 0,0 0-1 0 0,0 0 0 0 0,0 0 0 0 0,0 0 1 0 0,0 0-1 0 0,0 0 0 0 0,0 0 1 0 0,-1 0-1 0 0,1 0 0 0 0,0 0 0 0 0,0 0 1 0 0,0 0-1 0 0,0 0 0 0 0,0 0 1 0 0,0 0-1 0 0,0 0 0 0 0,0 1 0 0 0,0-1 1 0 0,0 0-1 0 0,0 0 0 0 0,0 0 1 0 0,-1 0-1 0 0,1 0 0 0 0,0 0 0 0 0,0 0 1 0 0,0 0-1 0 0,0 0 0 0 0,0 0 1 0 0,0 0-1 0 0,0 0 0 0 0,0 0 0 0 0,0 0 1 0 0,0 0-1 0 0,-1 0 0 0 0,1-1 1 0 0,0 1-2 0 0,-2 1 9 0 0,1-1 1 0 0,-1 0 0 0 0,0 1 0 0 0,0-1 0 0 0,1 1 0 0 0,-1 0 0 0 0,0-1 0 0 0,1 1-1 0 0,-1 0 1 0 0,1 0 0 0 0,-1 0 0 0 0,1 0 0 0 0,-1 0 0 0 0,1 1 0 0 0,-1 0-10 0 0,-2 3 107 0 0,4 0-62 0 0,-1 0-9 0 0,-1-4-24 0 0,1 0 0 0 0,-1-1 0 0 0,0 1 1 0 0,1-1-1 0 0,-1 0 0 0 0,0 0 0 0 0,1 1 1 0 0,-1-1-1 0 0,0 0 0 0 0,1 0 1 0 0,-1 0-1 0 0,-1-1-12 0 0,-3 1 29 0 0,-10-3-13 0 0,12 1-5 0 0,0 0-81 0 0,0 0-108 0 0,1 1 35 0 0,1 0-42 0 0,0 0-47 0 0,0 0-53 0 0,-1-1-185 0 0,1 1-113 0 0,1 0 245 0 0,0 1-33 0 0,1-1-35 0 0,-1 1-35 0 0,-1-5-1175 0 0,1-4-917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7:34:06.8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7792 0 0,'0'-32'718'0'0,"2"32"-620"0"0,12 0-2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1A61-D158-4A5B-80BB-5FCFDFBD12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1797-6686-49AD-8199-989A8EE2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2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51.png"/><Relationship Id="rId21" Type="http://schemas.openxmlformats.org/officeDocument/2006/relationships/image" Target="../media/image42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55.png"/><Relationship Id="rId7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6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50.png"/><Relationship Id="rId40" Type="http://schemas.openxmlformats.org/officeDocument/2006/relationships/customXml" Target="../ink/ink18.xml"/><Relationship Id="rId45" Type="http://schemas.openxmlformats.org/officeDocument/2006/relationships/image" Target="../media/image5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56.png"/><Relationship Id="rId10" Type="http://schemas.openxmlformats.org/officeDocument/2006/relationships/customXml" Target="../ink/ink3.xml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4" Type="http://schemas.openxmlformats.org/officeDocument/2006/relationships/customXml" Target="../ink/ink20.xml"/><Relationship Id="rId9" Type="http://schemas.openxmlformats.org/officeDocument/2006/relationships/image" Target="../media/image3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45.png"/><Relationship Id="rId30" Type="http://schemas.openxmlformats.org/officeDocument/2006/relationships/customXml" Target="../ink/ink13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22.xml"/><Relationship Id="rId8" Type="http://schemas.openxmlformats.org/officeDocument/2006/relationships/customXml" Target="../ink/ink2.xml"/><Relationship Id="rId12" Type="http://schemas.openxmlformats.org/officeDocument/2006/relationships/customXml" Target="../ink/ink4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0" Type="http://schemas.openxmlformats.org/officeDocument/2006/relationships/customXml" Target="../ink/ink8.xml"/><Relationship Id="rId41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65.png"/><Relationship Id="rId34" Type="http://schemas.openxmlformats.org/officeDocument/2006/relationships/image" Target="../media/image71.png"/><Relationship Id="rId42" Type="http://schemas.openxmlformats.org/officeDocument/2006/relationships/image" Target="../media/image75.png"/><Relationship Id="rId47" Type="http://schemas.openxmlformats.org/officeDocument/2006/relationships/customXml" Target="../ink/ink44.xml"/><Relationship Id="rId50" Type="http://schemas.openxmlformats.org/officeDocument/2006/relationships/image" Target="../media/image79.png"/><Relationship Id="rId55" Type="http://schemas.openxmlformats.org/officeDocument/2006/relationships/customXml" Target="../ink/ink48.xml"/><Relationship Id="rId63" Type="http://schemas.openxmlformats.org/officeDocument/2006/relationships/customXml" Target="../ink/ink52.xml"/><Relationship Id="rId68" Type="http://schemas.openxmlformats.org/officeDocument/2006/relationships/image" Target="../media/image88.png"/><Relationship Id="rId7" Type="http://schemas.openxmlformats.org/officeDocument/2006/relationships/image" Target="../media/image58.png"/><Relationship Id="rId2" Type="http://schemas.openxmlformats.org/officeDocument/2006/relationships/customXml" Target="../ink/ink23.xml"/><Relationship Id="rId16" Type="http://schemas.openxmlformats.org/officeDocument/2006/relationships/customXml" Target="../ink/ink28.xml"/><Relationship Id="rId29" Type="http://schemas.openxmlformats.org/officeDocument/2006/relationships/image" Target="../media/image69.png"/><Relationship Id="rId11" Type="http://schemas.openxmlformats.org/officeDocument/2006/relationships/image" Target="../media/image60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customXml" Target="../ink/ink39.xml"/><Relationship Id="rId40" Type="http://schemas.openxmlformats.org/officeDocument/2006/relationships/image" Target="../media/image74.png"/><Relationship Id="rId45" Type="http://schemas.openxmlformats.org/officeDocument/2006/relationships/customXml" Target="../ink/ink43.xml"/><Relationship Id="rId53" Type="http://schemas.openxmlformats.org/officeDocument/2006/relationships/customXml" Target="../ink/ink47.xml"/><Relationship Id="rId58" Type="http://schemas.openxmlformats.org/officeDocument/2006/relationships/image" Target="../media/image83.png"/><Relationship Id="rId66" Type="http://schemas.openxmlformats.org/officeDocument/2006/relationships/image" Target="../media/image87.png"/><Relationship Id="rId61" Type="http://schemas.openxmlformats.org/officeDocument/2006/relationships/customXml" Target="../ink/ink51.xml"/><Relationship Id="rId19" Type="http://schemas.openxmlformats.org/officeDocument/2006/relationships/image" Target="../media/image6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68.png"/><Relationship Id="rId30" Type="http://schemas.openxmlformats.org/officeDocument/2006/relationships/customXml" Target="../ink/ink35.xml"/><Relationship Id="rId35" Type="http://schemas.openxmlformats.org/officeDocument/2006/relationships/customXml" Target="../ink/ink38.xml"/><Relationship Id="rId43" Type="http://schemas.openxmlformats.org/officeDocument/2006/relationships/customXml" Target="../ink/ink42.xml"/><Relationship Id="rId48" Type="http://schemas.openxmlformats.org/officeDocument/2006/relationships/image" Target="../media/image78.png"/><Relationship Id="rId56" Type="http://schemas.openxmlformats.org/officeDocument/2006/relationships/image" Target="../media/image82.png"/><Relationship Id="rId64" Type="http://schemas.openxmlformats.org/officeDocument/2006/relationships/image" Target="../media/image86.png"/><Relationship Id="rId69" Type="http://schemas.openxmlformats.org/officeDocument/2006/relationships/customXml" Target="../ink/ink55.xml"/><Relationship Id="rId8" Type="http://schemas.openxmlformats.org/officeDocument/2006/relationships/customXml" Target="../ink/ink24.xml"/><Relationship Id="rId51" Type="http://schemas.openxmlformats.org/officeDocument/2006/relationships/customXml" Target="../ink/ink46.xml"/><Relationship Id="rId12" Type="http://schemas.openxmlformats.org/officeDocument/2006/relationships/customXml" Target="../ink/ink26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customXml" Target="../ink/ink37.xml"/><Relationship Id="rId38" Type="http://schemas.openxmlformats.org/officeDocument/2006/relationships/image" Target="../media/image73.png"/><Relationship Id="rId46" Type="http://schemas.openxmlformats.org/officeDocument/2006/relationships/image" Target="../media/image77.png"/><Relationship Id="rId59" Type="http://schemas.openxmlformats.org/officeDocument/2006/relationships/customXml" Target="../ink/ink50.xml"/><Relationship Id="rId67" Type="http://schemas.openxmlformats.org/officeDocument/2006/relationships/customXml" Target="../ink/ink54.xml"/><Relationship Id="rId20" Type="http://schemas.openxmlformats.org/officeDocument/2006/relationships/customXml" Target="../ink/ink30.xml"/><Relationship Id="rId41" Type="http://schemas.openxmlformats.org/officeDocument/2006/relationships/customXml" Target="../ink/ink41.xml"/><Relationship Id="rId54" Type="http://schemas.openxmlformats.org/officeDocument/2006/relationships/image" Target="../media/image81.png"/><Relationship Id="rId62" Type="http://schemas.openxmlformats.org/officeDocument/2006/relationships/image" Target="../media/image85.png"/><Relationship Id="rId7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34.xml"/><Relationship Id="rId36" Type="http://schemas.openxmlformats.org/officeDocument/2006/relationships/image" Target="../media/image72.png"/><Relationship Id="rId49" Type="http://schemas.openxmlformats.org/officeDocument/2006/relationships/customXml" Target="../ink/ink45.xml"/><Relationship Id="rId57" Type="http://schemas.openxmlformats.org/officeDocument/2006/relationships/customXml" Target="../ink/ink49.xml"/><Relationship Id="rId10" Type="http://schemas.openxmlformats.org/officeDocument/2006/relationships/customXml" Target="../ink/ink25.xml"/><Relationship Id="rId31" Type="http://schemas.openxmlformats.org/officeDocument/2006/relationships/image" Target="../media/image70.png"/><Relationship Id="rId44" Type="http://schemas.openxmlformats.org/officeDocument/2006/relationships/image" Target="../media/image76.png"/><Relationship Id="rId52" Type="http://schemas.openxmlformats.org/officeDocument/2006/relationships/image" Target="../media/image80.png"/><Relationship Id="rId60" Type="http://schemas.openxmlformats.org/officeDocument/2006/relationships/image" Target="../media/image84.png"/><Relationship Id="rId65" Type="http://schemas.openxmlformats.org/officeDocument/2006/relationships/customXml" Target="../ink/ink53.xml"/><Relationship Id="rId9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customXml" Target="../ink/ink29.xml"/><Relationship Id="rId39" Type="http://schemas.openxmlformats.org/officeDocument/2006/relationships/customXml" Target="../ink/ink4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2.xml"/><Relationship Id="rId21" Type="http://schemas.openxmlformats.org/officeDocument/2006/relationships/image" Target="../media/image64.png"/><Relationship Id="rId42" Type="http://schemas.openxmlformats.org/officeDocument/2006/relationships/image" Target="../media/image96.png"/><Relationship Id="rId63" Type="http://schemas.openxmlformats.org/officeDocument/2006/relationships/customXml" Target="../ink/ink85.xml"/><Relationship Id="rId84" Type="http://schemas.openxmlformats.org/officeDocument/2006/relationships/image" Target="../media/image117.png"/><Relationship Id="rId138" Type="http://schemas.openxmlformats.org/officeDocument/2006/relationships/image" Target="../media/image144.png"/><Relationship Id="rId159" Type="http://schemas.openxmlformats.org/officeDocument/2006/relationships/image" Target="../media/image154.png"/><Relationship Id="rId107" Type="http://schemas.openxmlformats.org/officeDocument/2006/relationships/customXml" Target="../ink/ink107.xml"/><Relationship Id="rId11" Type="http://schemas.openxmlformats.org/officeDocument/2006/relationships/image" Target="../media/image59.png"/><Relationship Id="rId32" Type="http://schemas.openxmlformats.org/officeDocument/2006/relationships/image" Target="../media/image71.png"/><Relationship Id="rId53" Type="http://schemas.openxmlformats.org/officeDocument/2006/relationships/customXml" Target="../ink/ink80.xml"/><Relationship Id="rId74" Type="http://schemas.openxmlformats.org/officeDocument/2006/relationships/image" Target="../media/image112.png"/><Relationship Id="rId128" Type="http://schemas.openxmlformats.org/officeDocument/2006/relationships/image" Target="../media/image139.png"/><Relationship Id="rId149" Type="http://schemas.openxmlformats.org/officeDocument/2006/relationships/customXml" Target="../ink/ink128.xml"/><Relationship Id="rId95" Type="http://schemas.openxmlformats.org/officeDocument/2006/relationships/customXml" Target="../ink/ink101.xml"/><Relationship Id="rId22" Type="http://schemas.openxmlformats.org/officeDocument/2006/relationships/customXml" Target="../ink/ink64.xml"/><Relationship Id="rId27" Type="http://schemas.openxmlformats.org/officeDocument/2006/relationships/image" Target="../media/image69.png"/><Relationship Id="rId43" Type="http://schemas.openxmlformats.org/officeDocument/2006/relationships/customXml" Target="../ink/ink75.xml"/><Relationship Id="rId48" Type="http://schemas.openxmlformats.org/officeDocument/2006/relationships/image" Target="../media/image99.png"/><Relationship Id="rId64" Type="http://schemas.openxmlformats.org/officeDocument/2006/relationships/image" Target="../media/image107.png"/><Relationship Id="rId69" Type="http://schemas.openxmlformats.org/officeDocument/2006/relationships/customXml" Target="../ink/ink88.xml"/><Relationship Id="rId113" Type="http://schemas.openxmlformats.org/officeDocument/2006/relationships/customXml" Target="../ink/ink110.xml"/><Relationship Id="rId118" Type="http://schemas.openxmlformats.org/officeDocument/2006/relationships/image" Target="../media/image134.png"/><Relationship Id="rId134" Type="http://schemas.openxmlformats.org/officeDocument/2006/relationships/image" Target="../media/image142.png"/><Relationship Id="rId139" Type="http://schemas.openxmlformats.org/officeDocument/2006/relationships/customXml" Target="../ink/ink123.xml"/><Relationship Id="rId80" Type="http://schemas.openxmlformats.org/officeDocument/2006/relationships/image" Target="../media/image115.png"/><Relationship Id="rId85" Type="http://schemas.openxmlformats.org/officeDocument/2006/relationships/customXml" Target="../ink/ink96.xml"/><Relationship Id="rId150" Type="http://schemas.openxmlformats.org/officeDocument/2006/relationships/image" Target="../media/image150.png"/><Relationship Id="rId155" Type="http://schemas.openxmlformats.org/officeDocument/2006/relationships/customXml" Target="../ink/ink131.xml"/><Relationship Id="rId12" Type="http://schemas.openxmlformats.org/officeDocument/2006/relationships/customXml" Target="../ink/ink59.xml"/><Relationship Id="rId17" Type="http://schemas.openxmlformats.org/officeDocument/2006/relationships/image" Target="../media/image62.png"/><Relationship Id="rId33" Type="http://schemas.openxmlformats.org/officeDocument/2006/relationships/customXml" Target="../ink/ink70.xml"/><Relationship Id="rId38" Type="http://schemas.openxmlformats.org/officeDocument/2006/relationships/image" Target="../media/image94.png"/><Relationship Id="rId59" Type="http://schemas.openxmlformats.org/officeDocument/2006/relationships/customXml" Target="../ink/ink83.xml"/><Relationship Id="rId103" Type="http://schemas.openxmlformats.org/officeDocument/2006/relationships/customXml" Target="../ink/ink105.xml"/><Relationship Id="rId108" Type="http://schemas.openxmlformats.org/officeDocument/2006/relationships/image" Target="../media/image129.png"/><Relationship Id="rId124" Type="http://schemas.openxmlformats.org/officeDocument/2006/relationships/image" Target="../media/image137.png"/><Relationship Id="rId129" Type="http://schemas.openxmlformats.org/officeDocument/2006/relationships/customXml" Target="../ink/ink118.xml"/><Relationship Id="rId54" Type="http://schemas.openxmlformats.org/officeDocument/2006/relationships/image" Target="../media/image102.png"/><Relationship Id="rId70" Type="http://schemas.openxmlformats.org/officeDocument/2006/relationships/image" Target="../media/image110.png"/><Relationship Id="rId75" Type="http://schemas.openxmlformats.org/officeDocument/2006/relationships/customXml" Target="../ink/ink91.xml"/><Relationship Id="rId91" Type="http://schemas.openxmlformats.org/officeDocument/2006/relationships/customXml" Target="../ink/ink99.xml"/><Relationship Id="rId96" Type="http://schemas.openxmlformats.org/officeDocument/2006/relationships/image" Target="../media/image123.png"/><Relationship Id="rId140" Type="http://schemas.openxmlformats.org/officeDocument/2006/relationships/image" Target="../media/image145.png"/><Relationship Id="rId145" Type="http://schemas.openxmlformats.org/officeDocument/2006/relationships/customXml" Target="../ink/ink126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92.png"/><Relationship Id="rId28" Type="http://schemas.openxmlformats.org/officeDocument/2006/relationships/customXml" Target="../ink/ink67.xml"/><Relationship Id="rId49" Type="http://schemas.openxmlformats.org/officeDocument/2006/relationships/customXml" Target="../ink/ink78.xml"/><Relationship Id="rId114" Type="http://schemas.openxmlformats.org/officeDocument/2006/relationships/image" Target="../media/image132.png"/><Relationship Id="rId119" Type="http://schemas.openxmlformats.org/officeDocument/2006/relationships/customXml" Target="../ink/ink113.xml"/><Relationship Id="rId44" Type="http://schemas.openxmlformats.org/officeDocument/2006/relationships/image" Target="../media/image97.png"/><Relationship Id="rId60" Type="http://schemas.openxmlformats.org/officeDocument/2006/relationships/image" Target="../media/image105.png"/><Relationship Id="rId65" Type="http://schemas.openxmlformats.org/officeDocument/2006/relationships/customXml" Target="../ink/ink86.xml"/><Relationship Id="rId81" Type="http://schemas.openxmlformats.org/officeDocument/2006/relationships/customXml" Target="../ink/ink94.xml"/><Relationship Id="rId86" Type="http://schemas.openxmlformats.org/officeDocument/2006/relationships/image" Target="../media/image118.png"/><Relationship Id="rId130" Type="http://schemas.openxmlformats.org/officeDocument/2006/relationships/image" Target="../media/image140.png"/><Relationship Id="rId135" Type="http://schemas.openxmlformats.org/officeDocument/2006/relationships/customXml" Target="../ink/ink121.xml"/><Relationship Id="rId151" Type="http://schemas.openxmlformats.org/officeDocument/2006/relationships/customXml" Target="../ink/ink129.xml"/><Relationship Id="rId13" Type="http://schemas.openxmlformats.org/officeDocument/2006/relationships/image" Target="../media/image60.png"/><Relationship Id="rId18" Type="http://schemas.openxmlformats.org/officeDocument/2006/relationships/customXml" Target="../ink/ink62.xml"/><Relationship Id="rId39" Type="http://schemas.openxmlformats.org/officeDocument/2006/relationships/customXml" Target="../ink/ink73.xml"/><Relationship Id="rId109" Type="http://schemas.openxmlformats.org/officeDocument/2006/relationships/customXml" Target="../ink/ink108.xml"/><Relationship Id="rId34" Type="http://schemas.openxmlformats.org/officeDocument/2006/relationships/image" Target="../media/image81.png"/><Relationship Id="rId50" Type="http://schemas.openxmlformats.org/officeDocument/2006/relationships/image" Target="../media/image100.png"/><Relationship Id="rId55" Type="http://schemas.openxmlformats.org/officeDocument/2006/relationships/customXml" Target="../ink/ink81.xml"/><Relationship Id="rId76" Type="http://schemas.openxmlformats.org/officeDocument/2006/relationships/image" Target="../media/image113.png"/><Relationship Id="rId97" Type="http://schemas.openxmlformats.org/officeDocument/2006/relationships/customXml" Target="../ink/ink102.xml"/><Relationship Id="rId104" Type="http://schemas.openxmlformats.org/officeDocument/2006/relationships/image" Target="../media/image127.png"/><Relationship Id="rId120" Type="http://schemas.openxmlformats.org/officeDocument/2006/relationships/image" Target="../media/image135.png"/><Relationship Id="rId125" Type="http://schemas.openxmlformats.org/officeDocument/2006/relationships/customXml" Target="../ink/ink116.xml"/><Relationship Id="rId141" Type="http://schemas.openxmlformats.org/officeDocument/2006/relationships/customXml" Target="../ink/ink124.xml"/><Relationship Id="rId146" Type="http://schemas.openxmlformats.org/officeDocument/2006/relationships/image" Target="../media/image148.png"/><Relationship Id="rId7" Type="http://schemas.openxmlformats.org/officeDocument/2006/relationships/image" Target="../media/image91.png"/><Relationship Id="rId71" Type="http://schemas.openxmlformats.org/officeDocument/2006/relationships/customXml" Target="../ink/ink89.xml"/><Relationship Id="rId92" Type="http://schemas.openxmlformats.org/officeDocument/2006/relationships/image" Target="../media/image121.png"/><Relationship Id="rId2" Type="http://schemas.openxmlformats.org/officeDocument/2006/relationships/customXml" Target="../ink/ink56.xml"/><Relationship Id="rId29" Type="http://schemas.openxmlformats.org/officeDocument/2006/relationships/image" Target="../media/image70.png"/><Relationship Id="rId24" Type="http://schemas.openxmlformats.org/officeDocument/2006/relationships/customXml" Target="../ink/ink65.xml"/><Relationship Id="rId40" Type="http://schemas.openxmlformats.org/officeDocument/2006/relationships/image" Target="../media/image95.png"/><Relationship Id="rId45" Type="http://schemas.openxmlformats.org/officeDocument/2006/relationships/customXml" Target="../ink/ink76.xml"/><Relationship Id="rId66" Type="http://schemas.openxmlformats.org/officeDocument/2006/relationships/image" Target="../media/image108.png"/><Relationship Id="rId87" Type="http://schemas.openxmlformats.org/officeDocument/2006/relationships/customXml" Target="../ink/ink97.xml"/><Relationship Id="rId110" Type="http://schemas.openxmlformats.org/officeDocument/2006/relationships/image" Target="../media/image130.png"/><Relationship Id="rId115" Type="http://schemas.openxmlformats.org/officeDocument/2006/relationships/customXml" Target="../ink/ink111.xml"/><Relationship Id="rId131" Type="http://schemas.openxmlformats.org/officeDocument/2006/relationships/customXml" Target="../ink/ink119.xml"/><Relationship Id="rId136" Type="http://schemas.openxmlformats.org/officeDocument/2006/relationships/image" Target="../media/image143.png"/><Relationship Id="rId61" Type="http://schemas.openxmlformats.org/officeDocument/2006/relationships/customXml" Target="../ink/ink84.xml"/><Relationship Id="rId82" Type="http://schemas.openxmlformats.org/officeDocument/2006/relationships/image" Target="../media/image116.png"/><Relationship Id="rId152" Type="http://schemas.openxmlformats.org/officeDocument/2006/relationships/image" Target="../media/image151.png"/><Relationship Id="rId19" Type="http://schemas.openxmlformats.org/officeDocument/2006/relationships/image" Target="../media/image63.png"/><Relationship Id="rId14" Type="http://schemas.openxmlformats.org/officeDocument/2006/relationships/customXml" Target="../ink/ink60.xml"/><Relationship Id="rId30" Type="http://schemas.openxmlformats.org/officeDocument/2006/relationships/customXml" Target="../ink/ink68.xml"/><Relationship Id="rId35" Type="http://schemas.openxmlformats.org/officeDocument/2006/relationships/customXml" Target="../ink/ink71.xml"/><Relationship Id="rId56" Type="http://schemas.openxmlformats.org/officeDocument/2006/relationships/image" Target="../media/image103.png"/><Relationship Id="rId77" Type="http://schemas.openxmlformats.org/officeDocument/2006/relationships/customXml" Target="../ink/ink92.xml"/><Relationship Id="rId100" Type="http://schemas.openxmlformats.org/officeDocument/2006/relationships/image" Target="../media/image125.png"/><Relationship Id="rId105" Type="http://schemas.openxmlformats.org/officeDocument/2006/relationships/customXml" Target="../ink/ink106.xml"/><Relationship Id="rId126" Type="http://schemas.openxmlformats.org/officeDocument/2006/relationships/image" Target="../media/image138.png"/><Relationship Id="rId147" Type="http://schemas.openxmlformats.org/officeDocument/2006/relationships/customXml" Target="../ink/ink127.xml"/><Relationship Id="rId8" Type="http://schemas.openxmlformats.org/officeDocument/2006/relationships/customXml" Target="../ink/ink57.xml"/><Relationship Id="rId51" Type="http://schemas.openxmlformats.org/officeDocument/2006/relationships/customXml" Target="../ink/ink79.xml"/><Relationship Id="rId72" Type="http://schemas.openxmlformats.org/officeDocument/2006/relationships/image" Target="../media/image111.png"/><Relationship Id="rId93" Type="http://schemas.openxmlformats.org/officeDocument/2006/relationships/customXml" Target="../ink/ink100.xml"/><Relationship Id="rId98" Type="http://schemas.openxmlformats.org/officeDocument/2006/relationships/image" Target="../media/image124.png"/><Relationship Id="rId121" Type="http://schemas.openxmlformats.org/officeDocument/2006/relationships/customXml" Target="../ink/ink114.xml"/><Relationship Id="rId142" Type="http://schemas.openxmlformats.org/officeDocument/2006/relationships/image" Target="../media/image146.png"/><Relationship Id="rId25" Type="http://schemas.openxmlformats.org/officeDocument/2006/relationships/image" Target="../media/image66.png"/><Relationship Id="rId46" Type="http://schemas.openxmlformats.org/officeDocument/2006/relationships/image" Target="../media/image98.png"/><Relationship Id="rId67" Type="http://schemas.openxmlformats.org/officeDocument/2006/relationships/customXml" Target="../ink/ink87.xml"/><Relationship Id="rId116" Type="http://schemas.openxmlformats.org/officeDocument/2006/relationships/image" Target="../media/image133.png"/><Relationship Id="rId137" Type="http://schemas.openxmlformats.org/officeDocument/2006/relationships/customXml" Target="../ink/ink122.xml"/><Relationship Id="rId20" Type="http://schemas.openxmlformats.org/officeDocument/2006/relationships/customXml" Target="../ink/ink63.xml"/><Relationship Id="rId41" Type="http://schemas.openxmlformats.org/officeDocument/2006/relationships/customXml" Target="../ink/ink74.xml"/><Relationship Id="rId62" Type="http://schemas.openxmlformats.org/officeDocument/2006/relationships/image" Target="../media/image106.png"/><Relationship Id="rId83" Type="http://schemas.openxmlformats.org/officeDocument/2006/relationships/customXml" Target="../ink/ink95.xml"/><Relationship Id="rId88" Type="http://schemas.openxmlformats.org/officeDocument/2006/relationships/image" Target="../media/image119.png"/><Relationship Id="rId111" Type="http://schemas.openxmlformats.org/officeDocument/2006/relationships/customXml" Target="../ink/ink109.xml"/><Relationship Id="rId132" Type="http://schemas.openxmlformats.org/officeDocument/2006/relationships/image" Target="../media/image141.png"/><Relationship Id="rId153" Type="http://schemas.openxmlformats.org/officeDocument/2006/relationships/customXml" Target="../ink/ink130.xml"/><Relationship Id="rId15" Type="http://schemas.openxmlformats.org/officeDocument/2006/relationships/image" Target="../media/image61.png"/><Relationship Id="rId36" Type="http://schemas.openxmlformats.org/officeDocument/2006/relationships/image" Target="../media/image93.png"/><Relationship Id="rId57" Type="http://schemas.openxmlformats.org/officeDocument/2006/relationships/customXml" Target="../ink/ink82.xml"/><Relationship Id="rId106" Type="http://schemas.openxmlformats.org/officeDocument/2006/relationships/image" Target="../media/image128.png"/><Relationship Id="rId127" Type="http://schemas.openxmlformats.org/officeDocument/2006/relationships/customXml" Target="../ink/ink117.xml"/><Relationship Id="rId10" Type="http://schemas.openxmlformats.org/officeDocument/2006/relationships/customXml" Target="../ink/ink58.xml"/><Relationship Id="rId31" Type="http://schemas.openxmlformats.org/officeDocument/2006/relationships/customXml" Target="../ink/ink69.xml"/><Relationship Id="rId52" Type="http://schemas.openxmlformats.org/officeDocument/2006/relationships/image" Target="../media/image101.png"/><Relationship Id="rId73" Type="http://schemas.openxmlformats.org/officeDocument/2006/relationships/customXml" Target="../ink/ink90.xml"/><Relationship Id="rId78" Type="http://schemas.openxmlformats.org/officeDocument/2006/relationships/image" Target="../media/image114.png"/><Relationship Id="rId94" Type="http://schemas.openxmlformats.org/officeDocument/2006/relationships/image" Target="../media/image122.png"/><Relationship Id="rId99" Type="http://schemas.openxmlformats.org/officeDocument/2006/relationships/customXml" Target="../ink/ink103.xml"/><Relationship Id="rId101" Type="http://schemas.openxmlformats.org/officeDocument/2006/relationships/customXml" Target="../ink/ink104.xml"/><Relationship Id="rId122" Type="http://schemas.openxmlformats.org/officeDocument/2006/relationships/image" Target="../media/image136.png"/><Relationship Id="rId143" Type="http://schemas.openxmlformats.org/officeDocument/2006/relationships/customXml" Target="../ink/ink125.xml"/><Relationship Id="rId148" Type="http://schemas.openxmlformats.org/officeDocument/2006/relationships/image" Target="../media/image149.png"/><Relationship Id="rId9" Type="http://schemas.openxmlformats.org/officeDocument/2006/relationships/image" Target="../media/image58.png"/><Relationship Id="rId26" Type="http://schemas.openxmlformats.org/officeDocument/2006/relationships/customXml" Target="../ink/ink66.xml"/><Relationship Id="rId47" Type="http://schemas.openxmlformats.org/officeDocument/2006/relationships/customXml" Target="../ink/ink77.xml"/><Relationship Id="rId68" Type="http://schemas.openxmlformats.org/officeDocument/2006/relationships/image" Target="../media/image109.png"/><Relationship Id="rId89" Type="http://schemas.openxmlformats.org/officeDocument/2006/relationships/customXml" Target="../ink/ink98.xml"/><Relationship Id="rId112" Type="http://schemas.openxmlformats.org/officeDocument/2006/relationships/image" Target="../media/image131.png"/><Relationship Id="rId133" Type="http://schemas.openxmlformats.org/officeDocument/2006/relationships/customXml" Target="../ink/ink120.xml"/><Relationship Id="rId154" Type="http://schemas.openxmlformats.org/officeDocument/2006/relationships/image" Target="../media/image152.png"/><Relationship Id="rId16" Type="http://schemas.openxmlformats.org/officeDocument/2006/relationships/customXml" Target="../ink/ink61.xml"/><Relationship Id="rId37" Type="http://schemas.openxmlformats.org/officeDocument/2006/relationships/customXml" Target="../ink/ink72.xml"/><Relationship Id="rId58" Type="http://schemas.openxmlformats.org/officeDocument/2006/relationships/image" Target="../media/image104.png"/><Relationship Id="rId79" Type="http://schemas.openxmlformats.org/officeDocument/2006/relationships/customXml" Target="../ink/ink93.xml"/><Relationship Id="rId102" Type="http://schemas.openxmlformats.org/officeDocument/2006/relationships/image" Target="../media/image126.png"/><Relationship Id="rId123" Type="http://schemas.openxmlformats.org/officeDocument/2006/relationships/customXml" Target="../ink/ink115.xml"/><Relationship Id="rId144" Type="http://schemas.openxmlformats.org/officeDocument/2006/relationships/image" Target="../media/image147.png"/><Relationship Id="rId90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94764" y="1897337"/>
            <a:ext cx="12002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The Well-Ordering Principle and Strong Induction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74C3229-45BD-4D33-A01D-BED9770E049B}"/>
                  </a:ext>
                </a:extLst>
              </p14:cNvPr>
              <p14:cNvContentPartPr/>
              <p14:nvPr/>
            </p14:nvContentPartPr>
            <p14:xfrm>
              <a:off x="613330" y="289382"/>
              <a:ext cx="6134400" cy="665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74C3229-45BD-4D33-A01D-BED9770E04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330" y="271742"/>
                <a:ext cx="617004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071EB22-900F-4DE8-A3E0-9C351AD8A440}"/>
                  </a:ext>
                </a:extLst>
              </p14:cNvPr>
              <p14:cNvContentPartPr/>
              <p14:nvPr/>
            </p14:nvContentPartPr>
            <p14:xfrm>
              <a:off x="5037010" y="1254902"/>
              <a:ext cx="125640" cy="164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071EB22-900F-4DE8-A3E0-9C351AD8A4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9370" y="1237262"/>
                <a:ext cx="161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13319D-39A7-41AE-A651-E5EF75813EEA}"/>
                  </a:ext>
                </a:extLst>
              </p14:cNvPr>
              <p14:cNvContentPartPr/>
              <p14:nvPr/>
            </p14:nvContentPartPr>
            <p14:xfrm>
              <a:off x="5724610" y="1226462"/>
              <a:ext cx="148320" cy="176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13319D-39A7-41AE-A651-E5EF75813E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06610" y="1208822"/>
                <a:ext cx="1839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F849072-F11D-4A2A-BF65-F1E5B53C1AA0}"/>
                  </a:ext>
                </a:extLst>
              </p14:cNvPr>
              <p14:cNvContentPartPr/>
              <p14:nvPr/>
            </p14:nvContentPartPr>
            <p14:xfrm>
              <a:off x="5986330" y="1254902"/>
              <a:ext cx="79920" cy="142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F849072-F11D-4A2A-BF65-F1E5B53C1A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68690" y="1237262"/>
                <a:ext cx="1155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50308B7-D36E-4C23-B607-04B4D38661B6}"/>
                  </a:ext>
                </a:extLst>
              </p14:cNvPr>
              <p14:cNvContentPartPr/>
              <p14:nvPr/>
            </p14:nvContentPartPr>
            <p14:xfrm>
              <a:off x="6145090" y="1280462"/>
              <a:ext cx="170640" cy="128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50308B7-D36E-4C23-B607-04B4D38661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7090" y="1262462"/>
                <a:ext cx="206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672F813-14AC-4011-B487-E6A3775DD3E6}"/>
                  </a:ext>
                </a:extLst>
              </p14:cNvPr>
              <p14:cNvContentPartPr/>
              <p14:nvPr/>
            </p14:nvContentPartPr>
            <p14:xfrm>
              <a:off x="6429130" y="1300262"/>
              <a:ext cx="91080" cy="11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672F813-14AC-4011-B487-E6A3775DD3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1130" y="1282622"/>
                <a:ext cx="126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8DC70A8-03B4-4FA7-8AB6-69BE4F1472F3}"/>
                  </a:ext>
                </a:extLst>
              </p14:cNvPr>
              <p14:cNvContentPartPr/>
              <p14:nvPr/>
            </p14:nvContentPartPr>
            <p14:xfrm>
              <a:off x="6678970" y="1237982"/>
              <a:ext cx="202320" cy="159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8DC70A8-03B4-4FA7-8AB6-69BE4F1472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0970" y="1219982"/>
                <a:ext cx="2379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2E35B70-D304-4178-8147-AFF3CD6EC4C3}"/>
                  </a:ext>
                </a:extLst>
              </p14:cNvPr>
              <p14:cNvContentPartPr/>
              <p14:nvPr/>
            </p14:nvContentPartPr>
            <p14:xfrm>
              <a:off x="6963010" y="1266422"/>
              <a:ext cx="131040" cy="119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2E35B70-D304-4178-8147-AFF3CD6EC4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45010" y="1248422"/>
                <a:ext cx="166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9EC6642-0B74-4323-994E-A5F1FC1C9CE5}"/>
                  </a:ext>
                </a:extLst>
              </p14:cNvPr>
              <p14:cNvContentPartPr/>
              <p14:nvPr/>
            </p14:nvContentPartPr>
            <p14:xfrm>
              <a:off x="7178650" y="1237982"/>
              <a:ext cx="153360" cy="306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9EC6642-0B74-4323-994E-A5F1FC1C9C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61010" y="1219982"/>
                <a:ext cx="1890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C7547F7-058A-4C28-A552-4B1D5BE55496}"/>
                  </a:ext>
                </a:extLst>
              </p14:cNvPr>
              <p14:cNvContentPartPr/>
              <p14:nvPr/>
            </p14:nvContentPartPr>
            <p14:xfrm>
              <a:off x="7447930" y="1249142"/>
              <a:ext cx="162720" cy="131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C7547F7-058A-4C28-A552-4B1D5BE554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30290" y="1231502"/>
                <a:ext cx="198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A885E79-82EA-44CD-A407-3784EA593B2A}"/>
                  </a:ext>
                </a:extLst>
              </p14:cNvPr>
              <p14:cNvContentPartPr/>
              <p14:nvPr/>
            </p14:nvContentPartPr>
            <p14:xfrm>
              <a:off x="8269450" y="1208822"/>
              <a:ext cx="102240" cy="148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A885E79-82EA-44CD-A407-3784EA593B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51810" y="1191182"/>
                <a:ext cx="1378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0276626-988C-4D49-89EC-36A2B447DB45}"/>
                  </a:ext>
                </a:extLst>
              </p14:cNvPr>
              <p14:cNvContentPartPr/>
              <p14:nvPr/>
            </p14:nvContentPartPr>
            <p14:xfrm>
              <a:off x="7701370" y="1124222"/>
              <a:ext cx="460440" cy="250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0276626-988C-4D49-89EC-36A2B447DB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83370" y="1106582"/>
                <a:ext cx="4960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7EF676F-F51E-4428-9A5A-60453C036DAD}"/>
                  </a:ext>
                </a:extLst>
              </p14:cNvPr>
              <p14:cNvContentPartPr/>
              <p14:nvPr/>
            </p14:nvContentPartPr>
            <p14:xfrm>
              <a:off x="5281810" y="1141502"/>
              <a:ext cx="85680" cy="272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7EF676F-F51E-4428-9A5A-60453C036D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63810" y="1123502"/>
                <a:ext cx="121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F798453-06A7-4B73-998B-E1CED28BF96D}"/>
                  </a:ext>
                </a:extLst>
              </p14:cNvPr>
              <p14:cNvContentPartPr/>
              <p14:nvPr/>
            </p14:nvContentPartPr>
            <p14:xfrm>
              <a:off x="8087290" y="1067342"/>
              <a:ext cx="11880" cy="6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F798453-06A7-4B73-998B-E1CED28BF9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69650" y="10497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A4A3A1-E632-4152-B3B1-26641ABE03A1}"/>
                  </a:ext>
                </a:extLst>
              </p14:cNvPr>
              <p14:cNvContentPartPr/>
              <p14:nvPr/>
            </p14:nvContentPartPr>
            <p14:xfrm>
              <a:off x="8610010" y="1243742"/>
              <a:ext cx="17280" cy="170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A4A3A1-E632-4152-B3B1-26641ABE03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92010" y="1225742"/>
                <a:ext cx="52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B49112-1371-4C0D-AA7A-FE5967B23336}"/>
                  </a:ext>
                </a:extLst>
              </p14:cNvPr>
              <p14:cNvContentPartPr/>
              <p14:nvPr/>
            </p14:nvContentPartPr>
            <p14:xfrm>
              <a:off x="8740690" y="1221062"/>
              <a:ext cx="136800" cy="147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B49112-1371-4C0D-AA7A-FE5967B233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22690" y="1203062"/>
                <a:ext cx="172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B8A6C8A-8498-4C6A-A8D8-2360B9EC1DDE}"/>
                  </a:ext>
                </a:extLst>
              </p14:cNvPr>
              <p14:cNvContentPartPr/>
              <p14:nvPr/>
            </p14:nvContentPartPr>
            <p14:xfrm>
              <a:off x="8968570" y="1095422"/>
              <a:ext cx="135720" cy="256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B8A6C8A-8498-4C6A-A8D8-2360B9EC1D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50930" y="1077782"/>
                <a:ext cx="1713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BFFE57E-4509-4E71-8F13-0F0FBDCAB060}"/>
                  </a:ext>
                </a:extLst>
              </p14:cNvPr>
              <p14:cNvContentPartPr/>
              <p14:nvPr/>
            </p14:nvContentPartPr>
            <p14:xfrm>
              <a:off x="9206170" y="1232222"/>
              <a:ext cx="137160" cy="119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BFFE57E-4509-4E71-8F13-0F0FBDCAB0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88530" y="1214222"/>
                <a:ext cx="172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251E0F6-5A0A-42A8-9E93-788421180851}"/>
                  </a:ext>
                </a:extLst>
              </p14:cNvPr>
              <p14:cNvContentPartPr/>
              <p14:nvPr/>
            </p14:nvContentPartPr>
            <p14:xfrm>
              <a:off x="10120570" y="1260302"/>
              <a:ext cx="147960" cy="159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251E0F6-5A0A-42A8-9E93-7884211808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02930" y="1242662"/>
                <a:ext cx="183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2813277-8F7C-4DEE-B397-3AF472250A60}"/>
                  </a:ext>
                </a:extLst>
              </p14:cNvPr>
              <p14:cNvContentPartPr/>
              <p14:nvPr/>
            </p14:nvContentPartPr>
            <p14:xfrm>
              <a:off x="1959370" y="1170662"/>
              <a:ext cx="2845800" cy="726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2813277-8F7C-4DEE-B397-3AF472250A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41370" y="1152662"/>
                <a:ext cx="288144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30535B6-005D-47A2-AB64-BD97E80FAD66}"/>
                  </a:ext>
                </a:extLst>
              </p14:cNvPr>
              <p14:cNvContentPartPr/>
              <p14:nvPr/>
            </p14:nvContentPartPr>
            <p14:xfrm>
              <a:off x="658690" y="1164182"/>
              <a:ext cx="1101600" cy="767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30535B6-005D-47A2-AB64-BD97E80FAD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0696" y="1146182"/>
                <a:ext cx="1137228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72882CD-D2DE-4B64-826D-B017AB29F66C}"/>
                  </a:ext>
                </a:extLst>
              </p14:cNvPr>
              <p14:cNvContentPartPr/>
              <p14:nvPr/>
            </p14:nvContentPartPr>
            <p14:xfrm>
              <a:off x="9432970" y="1215662"/>
              <a:ext cx="580320" cy="284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72882CD-D2DE-4B64-826D-B017AB29F66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15319" y="1197662"/>
                <a:ext cx="615982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9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2C37246-8A0A-49BB-8243-13E941AAFE81}"/>
                  </a:ext>
                </a:extLst>
              </p14:cNvPr>
              <p14:cNvContentPartPr/>
              <p14:nvPr/>
            </p14:nvContentPartPr>
            <p14:xfrm>
              <a:off x="1027690" y="3299702"/>
              <a:ext cx="114480" cy="1195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2C37246-8A0A-49BB-8243-13E941AAFE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0050" y="3281702"/>
                <a:ext cx="150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184AD1B-6BB8-484F-B3BA-F19658116776}"/>
                  </a:ext>
                </a:extLst>
              </p14:cNvPr>
              <p14:cNvContentPartPr/>
              <p14:nvPr/>
            </p14:nvContentPartPr>
            <p14:xfrm>
              <a:off x="1857130" y="3288182"/>
              <a:ext cx="96840" cy="1141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184AD1B-6BB8-484F-B3BA-F196581167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9130" y="3270182"/>
                <a:ext cx="132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488DBA3-06CF-4E68-8AFE-10E959790F1E}"/>
                  </a:ext>
                </a:extLst>
              </p14:cNvPr>
              <p14:cNvContentPartPr/>
              <p14:nvPr/>
            </p14:nvContentPartPr>
            <p14:xfrm>
              <a:off x="2123890" y="3174782"/>
              <a:ext cx="17640" cy="230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488DBA3-06CF-4E68-8AFE-10E959790F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6250" y="3156782"/>
                <a:ext cx="53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84CBE834-778D-4117-8976-F72516FB9636}"/>
                  </a:ext>
                </a:extLst>
              </p14:cNvPr>
              <p14:cNvContentPartPr/>
              <p14:nvPr/>
            </p14:nvContentPartPr>
            <p14:xfrm>
              <a:off x="2129650" y="3322382"/>
              <a:ext cx="360" cy="61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84CBE834-778D-4117-8976-F72516FB96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1650" y="33043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62B7E97-B6BD-4070-8509-61179A17D634}"/>
                  </a:ext>
                </a:extLst>
              </p14:cNvPr>
              <p14:cNvContentPartPr/>
              <p14:nvPr/>
            </p14:nvContentPartPr>
            <p14:xfrm>
              <a:off x="1232170" y="3157502"/>
              <a:ext cx="545760" cy="2509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62B7E97-B6BD-4070-8509-61179A17D6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4530" y="3139837"/>
                <a:ext cx="581400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E41BFC9-C15F-45C2-B929-62041A7B6C1C}"/>
                  </a:ext>
                </a:extLst>
              </p14:cNvPr>
              <p14:cNvContentPartPr/>
              <p14:nvPr/>
            </p14:nvContentPartPr>
            <p14:xfrm>
              <a:off x="465370" y="3220142"/>
              <a:ext cx="478080" cy="2048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E41BFC9-C15F-45C2-B929-62041A7B6C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717" y="3202142"/>
                <a:ext cx="513747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67E2B40-A604-4EFD-91BD-6AF6D9C1EF78}"/>
                  </a:ext>
                </a:extLst>
              </p14:cNvPr>
              <p14:cNvContentPartPr/>
              <p14:nvPr/>
            </p14:nvContentPartPr>
            <p14:xfrm>
              <a:off x="3066730" y="3180182"/>
              <a:ext cx="256320" cy="1029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67E2B40-A604-4EFD-91BD-6AF6D9C1EF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9090" y="3162542"/>
                <a:ext cx="291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5C0CF3D-3FE5-44FC-B1A6-53E1D129A1F4}"/>
                  </a:ext>
                </a:extLst>
              </p14:cNvPr>
              <p14:cNvContentPartPr/>
              <p14:nvPr/>
            </p14:nvContentPartPr>
            <p14:xfrm>
              <a:off x="3583690" y="3060662"/>
              <a:ext cx="239040" cy="1882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5C0CF3D-3FE5-44FC-B1A6-53E1D129A1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65690" y="3042662"/>
                <a:ext cx="2746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8933DC0F-A72F-4FCC-A82D-6365DAB988C2}"/>
                  </a:ext>
                </a:extLst>
              </p14:cNvPr>
              <p14:cNvContentPartPr/>
              <p14:nvPr/>
            </p14:nvContentPartPr>
            <p14:xfrm>
              <a:off x="2390650" y="3129062"/>
              <a:ext cx="574200" cy="1717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8933DC0F-A72F-4FCC-A82D-6365DAB988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3010" y="3111422"/>
                <a:ext cx="609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ECA03923-240F-4363-AB21-44B032E32E0C}"/>
                  </a:ext>
                </a:extLst>
              </p14:cNvPr>
              <p14:cNvContentPartPr/>
              <p14:nvPr/>
            </p14:nvContentPartPr>
            <p14:xfrm>
              <a:off x="4134130" y="2992622"/>
              <a:ext cx="81000" cy="2221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ECA03923-240F-4363-AB21-44B032E32E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16130" y="2974622"/>
                <a:ext cx="1166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8ABE8166-7495-4716-9ABF-373D9A268045}"/>
                  </a:ext>
                </a:extLst>
              </p14:cNvPr>
              <p14:cNvContentPartPr/>
              <p14:nvPr/>
            </p14:nvContentPartPr>
            <p14:xfrm>
              <a:off x="4662610" y="2964542"/>
              <a:ext cx="74160" cy="29052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8ABE8166-7495-4716-9ABF-373D9A2680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44970" y="2946542"/>
                <a:ext cx="1098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B11359B-5AD6-41D7-9796-71454DD23A06}"/>
                  </a:ext>
                </a:extLst>
              </p14:cNvPr>
              <p14:cNvContentPartPr/>
              <p14:nvPr/>
            </p14:nvContentPartPr>
            <p14:xfrm>
              <a:off x="4986250" y="3095222"/>
              <a:ext cx="17280" cy="1141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B11359B-5AD6-41D7-9796-71454DD23A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68610" y="3077222"/>
                <a:ext cx="52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07A4349-0F0B-465B-9408-93955FA4D4D5}"/>
                  </a:ext>
                </a:extLst>
              </p14:cNvPr>
              <p14:cNvContentPartPr/>
              <p14:nvPr/>
            </p14:nvContentPartPr>
            <p14:xfrm>
              <a:off x="5082730" y="3117902"/>
              <a:ext cx="34920" cy="1141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07A4349-0F0B-465B-9408-93955FA4D4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5090" y="3099902"/>
                <a:ext cx="705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D24AC13-1265-42E4-938F-7A837B1637F3}"/>
                  </a:ext>
                </a:extLst>
              </p14:cNvPr>
              <p14:cNvContentPartPr/>
              <p14:nvPr/>
            </p14:nvContentPartPr>
            <p14:xfrm>
              <a:off x="4980850" y="2998742"/>
              <a:ext cx="360" cy="61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D24AC13-1265-42E4-938F-7A837B1637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50" y="29807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5483D53-8812-4358-A677-E3BBB5967305}"/>
                  </a:ext>
                </a:extLst>
              </p14:cNvPr>
              <p14:cNvContentPartPr/>
              <p14:nvPr/>
            </p14:nvContentPartPr>
            <p14:xfrm>
              <a:off x="6099730" y="3174782"/>
              <a:ext cx="6120" cy="968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5483D53-8812-4358-A677-E3BBB596730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81730" y="3156782"/>
                <a:ext cx="41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9A2AC055-6122-487C-A4EB-0878CAC02DF6}"/>
                  </a:ext>
                </a:extLst>
              </p14:cNvPr>
              <p14:cNvContentPartPr/>
              <p14:nvPr/>
            </p14:nvContentPartPr>
            <p14:xfrm>
              <a:off x="6838090" y="3106382"/>
              <a:ext cx="170640" cy="968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9A2AC055-6122-487C-A4EB-0878CAC02D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0090" y="3088742"/>
                <a:ext cx="206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0CC5EB2-F1DC-4C29-A7E0-7C954E2666E7}"/>
                  </a:ext>
                </a:extLst>
              </p14:cNvPr>
              <p14:cNvContentPartPr/>
              <p14:nvPr/>
            </p14:nvContentPartPr>
            <p14:xfrm>
              <a:off x="7264330" y="2981462"/>
              <a:ext cx="108000" cy="1933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0CC5EB2-F1DC-4C29-A7E0-7C954E2666E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46330" y="2963822"/>
                <a:ext cx="1436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4A547FB9-3A8E-40F6-B3E6-242BC167E88E}"/>
                  </a:ext>
                </a:extLst>
              </p14:cNvPr>
              <p14:cNvContentPartPr/>
              <p14:nvPr/>
            </p14:nvContentPartPr>
            <p14:xfrm>
              <a:off x="8064610" y="2998742"/>
              <a:ext cx="17640" cy="1706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4A547FB9-3A8E-40F6-B3E6-242BC167E88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46970" y="2980742"/>
                <a:ext cx="532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A684FF3-B7A8-4414-949C-E03F31D8120A}"/>
                  </a:ext>
                </a:extLst>
              </p14:cNvPr>
              <p14:cNvContentPartPr/>
              <p14:nvPr/>
            </p14:nvContentPartPr>
            <p14:xfrm>
              <a:off x="8172610" y="2929982"/>
              <a:ext cx="125640" cy="3193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A684FF3-B7A8-4414-949C-E03F31D8120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54970" y="2911982"/>
                <a:ext cx="1612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B9AA64A5-1873-4BC7-B9C1-3E29AADED2FA}"/>
                  </a:ext>
                </a:extLst>
              </p14:cNvPr>
              <p14:cNvContentPartPr/>
              <p14:nvPr/>
            </p14:nvContentPartPr>
            <p14:xfrm>
              <a:off x="8496250" y="3044102"/>
              <a:ext cx="11880" cy="61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B9AA64A5-1873-4BC7-B9C1-3E29AADED2F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78610" y="30261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5A46F2B0-D77A-4F7A-A298-54441B3A77BE}"/>
                  </a:ext>
                </a:extLst>
              </p14:cNvPr>
              <p14:cNvContentPartPr/>
              <p14:nvPr/>
            </p14:nvContentPartPr>
            <p14:xfrm>
              <a:off x="8780290" y="2998742"/>
              <a:ext cx="625320" cy="2394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5A46F2B0-D77A-4F7A-A298-54441B3A77B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62640" y="2980715"/>
                <a:ext cx="660981" cy="275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4862FEA0-7B44-43CD-961A-E8960D9346D9}"/>
                  </a:ext>
                </a:extLst>
              </p14:cNvPr>
              <p14:cNvContentPartPr/>
              <p14:nvPr/>
            </p14:nvContentPartPr>
            <p14:xfrm>
              <a:off x="8502010" y="3152102"/>
              <a:ext cx="113760" cy="1083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4862FEA0-7B44-43CD-961A-E8960D9346D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484426" y="3134162"/>
                <a:ext cx="149288" cy="143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B55B6809-721A-40E7-AAE7-4FDA6266B4AA}"/>
                  </a:ext>
                </a:extLst>
              </p14:cNvPr>
              <p14:cNvContentPartPr/>
              <p14:nvPr/>
            </p14:nvContentPartPr>
            <p14:xfrm>
              <a:off x="7456930" y="2964542"/>
              <a:ext cx="517320" cy="22752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B55B6809-721A-40E7-AAE7-4FDA6266B4A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39290" y="2946542"/>
                <a:ext cx="552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59321CE7-E7CA-407F-853B-7255DDFCC7F1}"/>
                  </a:ext>
                </a:extLst>
              </p14:cNvPr>
              <p14:cNvContentPartPr/>
              <p14:nvPr/>
            </p14:nvContentPartPr>
            <p14:xfrm>
              <a:off x="6292690" y="2992982"/>
              <a:ext cx="460440" cy="2217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59321CE7-E7CA-407F-853B-7255DDFCC7F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75050" y="2974982"/>
                <a:ext cx="4960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E61A6537-D268-41D8-A698-4B8204C39456}"/>
                  </a:ext>
                </a:extLst>
              </p14:cNvPr>
              <p14:cNvContentPartPr/>
              <p14:nvPr/>
            </p14:nvContentPartPr>
            <p14:xfrm>
              <a:off x="5310250" y="2981462"/>
              <a:ext cx="556920" cy="2275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E61A6537-D268-41D8-A698-4B8204C394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92250" y="2963822"/>
                <a:ext cx="592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61DF142A-B75D-4EC5-9F02-1E9431A26BEC}"/>
                  </a:ext>
                </a:extLst>
              </p14:cNvPr>
              <p14:cNvContentPartPr/>
              <p14:nvPr/>
            </p14:nvContentPartPr>
            <p14:xfrm>
              <a:off x="4304410" y="2998742"/>
              <a:ext cx="279360" cy="2221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61DF142A-B75D-4EC5-9F02-1E9431A26BE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86387" y="2980742"/>
                <a:ext cx="315046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8B0B3C7-9D1C-4144-8F8D-F3E87028316E}"/>
                  </a:ext>
                </a:extLst>
              </p14:cNvPr>
              <p14:cNvContentPartPr/>
              <p14:nvPr/>
            </p14:nvContentPartPr>
            <p14:xfrm>
              <a:off x="9933010" y="3180182"/>
              <a:ext cx="119880" cy="914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8B0B3C7-9D1C-4144-8F8D-F3E87028316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15010" y="3162542"/>
                <a:ext cx="155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30A09C96-D558-4266-8F8F-B500F05F2D0D}"/>
                  </a:ext>
                </a:extLst>
              </p14:cNvPr>
              <p14:cNvContentPartPr/>
              <p14:nvPr/>
            </p14:nvContentPartPr>
            <p14:xfrm>
              <a:off x="10273210" y="3072542"/>
              <a:ext cx="188640" cy="1764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30A09C96-D558-4266-8F8F-B500F05F2D0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255210" y="3054542"/>
                <a:ext cx="2242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248C3438-E71F-4BBD-8963-3D7077BC141B}"/>
                  </a:ext>
                </a:extLst>
              </p14:cNvPr>
              <p14:cNvContentPartPr/>
              <p14:nvPr/>
            </p14:nvContentPartPr>
            <p14:xfrm>
              <a:off x="9615130" y="3095222"/>
              <a:ext cx="205200" cy="1652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248C3438-E71F-4BBD-8963-3D7077BC141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597490" y="3077222"/>
                <a:ext cx="2408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3CDA47D-91FC-41DE-8BA5-3CD6862A536A}"/>
                  </a:ext>
                </a:extLst>
              </p14:cNvPr>
              <p14:cNvContentPartPr/>
              <p14:nvPr/>
            </p14:nvContentPartPr>
            <p14:xfrm>
              <a:off x="10614850" y="3049862"/>
              <a:ext cx="159480" cy="1026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3CDA47D-91FC-41DE-8BA5-3CD6862A536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596850" y="3031862"/>
                <a:ext cx="195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9DC9DB1C-2981-4B0E-8FB9-AF54F4104ED2}"/>
                  </a:ext>
                </a:extLst>
              </p14:cNvPr>
              <p14:cNvContentPartPr/>
              <p14:nvPr/>
            </p14:nvContentPartPr>
            <p14:xfrm>
              <a:off x="10654450" y="3220142"/>
              <a:ext cx="147960" cy="288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9DC9DB1C-2981-4B0E-8FB9-AF54F4104ED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636810" y="3202142"/>
                <a:ext cx="183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C75ECC1A-F347-4467-A2C0-04DCA2DDF024}"/>
                  </a:ext>
                </a:extLst>
              </p14:cNvPr>
              <p14:cNvContentPartPr/>
              <p14:nvPr/>
            </p14:nvContentPartPr>
            <p14:xfrm>
              <a:off x="10978090" y="3044462"/>
              <a:ext cx="352800" cy="1821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C75ECC1A-F347-4467-A2C0-04DCA2DDF02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60432" y="3026462"/>
                <a:ext cx="388476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308B4E0-706F-4F4F-A8BB-B0604C44F4CA}"/>
                  </a:ext>
                </a:extLst>
              </p14:cNvPr>
              <p14:cNvContentPartPr/>
              <p14:nvPr/>
            </p14:nvContentPartPr>
            <p14:xfrm>
              <a:off x="374650" y="141782"/>
              <a:ext cx="11365200" cy="227844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308B4E0-706F-4F4F-A8BB-B0604C44F4C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7010" y="124142"/>
                <a:ext cx="11400840" cy="23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35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DDDCA73-6832-488C-AE3C-8993A2D5BE01}"/>
                  </a:ext>
                </a:extLst>
              </p14:cNvPr>
              <p14:cNvContentPartPr/>
              <p14:nvPr/>
            </p14:nvContentPartPr>
            <p14:xfrm>
              <a:off x="374650" y="141782"/>
              <a:ext cx="11365200" cy="22784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DDDCA73-6832-488C-AE3C-8993A2D5BE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010" y="124142"/>
                <a:ext cx="11400840" cy="23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2C37246-8A0A-49BB-8243-13E941AAFE81}"/>
                  </a:ext>
                </a:extLst>
              </p14:cNvPr>
              <p14:cNvContentPartPr/>
              <p14:nvPr/>
            </p14:nvContentPartPr>
            <p14:xfrm>
              <a:off x="1073126" y="3680229"/>
              <a:ext cx="114480" cy="1195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2C37246-8A0A-49BB-8243-13E941AAFE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5486" y="3662229"/>
                <a:ext cx="150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184AD1B-6BB8-484F-B3BA-F19658116776}"/>
                  </a:ext>
                </a:extLst>
              </p14:cNvPr>
              <p14:cNvContentPartPr/>
              <p14:nvPr/>
            </p14:nvContentPartPr>
            <p14:xfrm>
              <a:off x="1902566" y="3668709"/>
              <a:ext cx="96840" cy="1141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184AD1B-6BB8-484F-B3BA-F196581167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4566" y="3650709"/>
                <a:ext cx="132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488DBA3-06CF-4E68-8AFE-10E959790F1E}"/>
                  </a:ext>
                </a:extLst>
              </p14:cNvPr>
              <p14:cNvContentPartPr/>
              <p14:nvPr/>
            </p14:nvContentPartPr>
            <p14:xfrm>
              <a:off x="2169326" y="3555309"/>
              <a:ext cx="17640" cy="230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488DBA3-06CF-4E68-8AFE-10E959790F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1686" y="3537309"/>
                <a:ext cx="53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84CBE834-778D-4117-8976-F72516FB9636}"/>
                  </a:ext>
                </a:extLst>
              </p14:cNvPr>
              <p14:cNvContentPartPr/>
              <p14:nvPr/>
            </p14:nvContentPartPr>
            <p14:xfrm>
              <a:off x="2175086" y="3702909"/>
              <a:ext cx="360" cy="61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84CBE834-778D-4117-8976-F72516FB96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57086" y="3684909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62B7E97-B6BD-4070-8509-61179A17D634}"/>
                  </a:ext>
                </a:extLst>
              </p14:cNvPr>
              <p14:cNvContentPartPr/>
              <p14:nvPr/>
            </p14:nvContentPartPr>
            <p14:xfrm>
              <a:off x="1277606" y="3538029"/>
              <a:ext cx="545760" cy="2509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62B7E97-B6BD-4070-8509-61179A17D6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9966" y="3520364"/>
                <a:ext cx="581400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E41BFC9-C15F-45C2-B929-62041A7B6C1C}"/>
                  </a:ext>
                </a:extLst>
              </p14:cNvPr>
              <p14:cNvContentPartPr/>
              <p14:nvPr/>
            </p14:nvContentPartPr>
            <p14:xfrm>
              <a:off x="510806" y="3600669"/>
              <a:ext cx="478080" cy="2048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E41BFC9-C15F-45C2-B929-62041A7B6C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3153" y="3582669"/>
                <a:ext cx="513747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67E2B40-A604-4EFD-91BD-6AF6D9C1EF78}"/>
                  </a:ext>
                </a:extLst>
              </p14:cNvPr>
              <p14:cNvContentPartPr/>
              <p14:nvPr/>
            </p14:nvContentPartPr>
            <p14:xfrm>
              <a:off x="3112166" y="3560709"/>
              <a:ext cx="256320" cy="1029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67E2B40-A604-4EFD-91BD-6AF6D9C1EF7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94526" y="3543069"/>
                <a:ext cx="291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5C0CF3D-3FE5-44FC-B1A6-53E1D129A1F4}"/>
                  </a:ext>
                </a:extLst>
              </p14:cNvPr>
              <p14:cNvContentPartPr/>
              <p14:nvPr/>
            </p14:nvContentPartPr>
            <p14:xfrm>
              <a:off x="3629126" y="3481509"/>
              <a:ext cx="360" cy="118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5C0CF3D-3FE5-44FC-B1A6-53E1D129A1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11126" y="3463509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8933DC0F-A72F-4FCC-A82D-6365DAB988C2}"/>
                  </a:ext>
                </a:extLst>
              </p14:cNvPr>
              <p14:cNvContentPartPr/>
              <p14:nvPr/>
            </p14:nvContentPartPr>
            <p14:xfrm>
              <a:off x="2436086" y="3509589"/>
              <a:ext cx="574200" cy="1717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8933DC0F-A72F-4FCC-A82D-6365DAB988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8446" y="3491949"/>
                <a:ext cx="609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B11359B-5AD6-41D7-9796-71454DD23A06}"/>
                  </a:ext>
                </a:extLst>
              </p14:cNvPr>
              <p14:cNvContentPartPr/>
              <p14:nvPr/>
            </p14:nvContentPartPr>
            <p14:xfrm>
              <a:off x="5031686" y="3475749"/>
              <a:ext cx="17280" cy="1141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B11359B-5AD6-41D7-9796-71454DD23A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14046" y="3457749"/>
                <a:ext cx="52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07A4349-0F0B-465B-9408-93955FA4D4D5}"/>
                  </a:ext>
                </a:extLst>
              </p14:cNvPr>
              <p14:cNvContentPartPr/>
              <p14:nvPr/>
            </p14:nvContentPartPr>
            <p14:xfrm>
              <a:off x="5128166" y="3498429"/>
              <a:ext cx="34920" cy="1141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07A4349-0F0B-465B-9408-93955FA4D4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10526" y="3480429"/>
                <a:ext cx="705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D24AC13-1265-42E4-938F-7A837B1637F3}"/>
                  </a:ext>
                </a:extLst>
              </p14:cNvPr>
              <p14:cNvContentPartPr/>
              <p14:nvPr/>
            </p14:nvContentPartPr>
            <p14:xfrm>
              <a:off x="5026286" y="3379269"/>
              <a:ext cx="360" cy="61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D24AC13-1265-42E4-938F-7A837B163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8286" y="3361269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5483D53-8812-4358-A677-E3BBB5967305}"/>
                  </a:ext>
                </a:extLst>
              </p14:cNvPr>
              <p14:cNvContentPartPr/>
              <p14:nvPr/>
            </p14:nvContentPartPr>
            <p14:xfrm>
              <a:off x="6145166" y="3555309"/>
              <a:ext cx="6120" cy="968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5483D53-8812-4358-A677-E3BBB596730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27166" y="3537309"/>
                <a:ext cx="41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E61A6537-D268-41D8-A698-4B8204C39456}"/>
                  </a:ext>
                </a:extLst>
              </p14:cNvPr>
              <p14:cNvContentPartPr/>
              <p14:nvPr/>
            </p14:nvContentPartPr>
            <p14:xfrm>
              <a:off x="5355686" y="3361989"/>
              <a:ext cx="556920" cy="2275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E61A6537-D268-41D8-A698-4B8204C3945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37686" y="3344349"/>
                <a:ext cx="592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D12E4D-2EF7-4BA0-8B82-F12C689FF0E6}"/>
                  </a:ext>
                </a:extLst>
              </p14:cNvPr>
              <p14:cNvContentPartPr/>
              <p14:nvPr/>
            </p14:nvContentPartPr>
            <p14:xfrm>
              <a:off x="4827490" y="2191982"/>
              <a:ext cx="360" cy="7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D12E4D-2EF7-4BA0-8B82-F12C689FF0E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09490" y="2174342"/>
                <a:ext cx="360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59CA26-45E9-4AEC-8E94-24109407640D}"/>
                  </a:ext>
                </a:extLst>
              </p14:cNvPr>
              <p14:cNvContentPartPr/>
              <p14:nvPr/>
            </p14:nvContentPartPr>
            <p14:xfrm>
              <a:off x="4923610" y="2033222"/>
              <a:ext cx="34920" cy="14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59CA26-45E9-4AEC-8E94-24109407640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05970" y="2015222"/>
                <a:ext cx="70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312C8B-5B24-49D6-8FBF-DF01022945F5}"/>
                  </a:ext>
                </a:extLst>
              </p14:cNvPr>
              <p14:cNvContentPartPr/>
              <p14:nvPr/>
            </p14:nvContentPartPr>
            <p14:xfrm>
              <a:off x="5054650" y="2021702"/>
              <a:ext cx="137160" cy="18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312C8B-5B24-49D6-8FBF-DF01022945F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36650" y="2004062"/>
                <a:ext cx="172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37E0B1-0B36-4796-B321-1021ECA0FD0C}"/>
                  </a:ext>
                </a:extLst>
              </p14:cNvPr>
              <p14:cNvContentPartPr/>
              <p14:nvPr/>
            </p14:nvContentPartPr>
            <p14:xfrm>
              <a:off x="5349850" y="2180822"/>
              <a:ext cx="6120" cy="63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37E0B1-0B36-4796-B321-1021ECA0FD0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32210" y="2162822"/>
                <a:ext cx="417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9CDCAF-E3EC-442F-9B38-09FB9C01A662}"/>
                  </a:ext>
                </a:extLst>
              </p14:cNvPr>
              <p14:cNvContentPartPr/>
              <p14:nvPr/>
            </p14:nvContentPartPr>
            <p14:xfrm>
              <a:off x="5474770" y="2015942"/>
              <a:ext cx="29160" cy="16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9CDCAF-E3EC-442F-9B38-09FB9C01A66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457130" y="1998302"/>
                <a:ext cx="64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10DBE9-9C74-4DCC-BBFA-E4564011DC52}"/>
                  </a:ext>
                </a:extLst>
              </p14:cNvPr>
              <p14:cNvContentPartPr/>
              <p14:nvPr/>
            </p14:nvContentPartPr>
            <p14:xfrm>
              <a:off x="5593930" y="1976342"/>
              <a:ext cx="1198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10DBE9-9C74-4DCC-BBFA-E4564011DC5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76290" y="1958342"/>
                <a:ext cx="155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119637-F591-4DDC-9504-B34BB6EC63D5}"/>
                  </a:ext>
                </a:extLst>
              </p14:cNvPr>
              <p14:cNvContentPartPr/>
              <p14:nvPr/>
            </p14:nvContentPartPr>
            <p14:xfrm>
              <a:off x="6304210" y="2000822"/>
              <a:ext cx="91080" cy="21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119637-F591-4DDC-9504-B34BB6EC63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86210" y="1983182"/>
                <a:ext cx="126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8A09BD-6549-4FF8-8188-1A7F9964171C}"/>
                  </a:ext>
                </a:extLst>
              </p14:cNvPr>
              <p14:cNvContentPartPr/>
              <p14:nvPr/>
            </p14:nvContentPartPr>
            <p14:xfrm>
              <a:off x="6678610" y="1964822"/>
              <a:ext cx="12240" cy="187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8A09BD-6549-4FF8-8188-1A7F9964171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60610" y="1947182"/>
                <a:ext cx="47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B045BB-86A6-4A20-938F-9DCA3FCFB3B0}"/>
                  </a:ext>
                </a:extLst>
              </p14:cNvPr>
              <p14:cNvContentPartPr/>
              <p14:nvPr/>
            </p14:nvContentPartPr>
            <p14:xfrm>
              <a:off x="6803890" y="1964822"/>
              <a:ext cx="97560" cy="233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B045BB-86A6-4A20-938F-9DCA3FCFB3B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85890" y="1947182"/>
                <a:ext cx="133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671625-F25C-4229-A577-A9CB4C6BF917}"/>
                  </a:ext>
                </a:extLst>
              </p14:cNvPr>
              <p14:cNvContentPartPr/>
              <p14:nvPr/>
            </p14:nvContentPartPr>
            <p14:xfrm>
              <a:off x="7320850" y="2044382"/>
              <a:ext cx="108360" cy="8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671625-F25C-4229-A577-A9CB4C6BF91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302850" y="2026742"/>
                <a:ext cx="144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FB3B2F-E546-4632-8136-E81C69BAA844}"/>
                  </a:ext>
                </a:extLst>
              </p14:cNvPr>
              <p14:cNvContentPartPr/>
              <p14:nvPr/>
            </p14:nvContentPartPr>
            <p14:xfrm>
              <a:off x="7888570" y="1976342"/>
              <a:ext cx="85680" cy="148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FB3B2F-E546-4632-8136-E81C69BAA84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70930" y="1958342"/>
                <a:ext cx="121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E11FFF-43B3-47F9-8E98-4FB7EF5867FD}"/>
                  </a:ext>
                </a:extLst>
              </p14:cNvPr>
              <p14:cNvContentPartPr/>
              <p14:nvPr/>
            </p14:nvContentPartPr>
            <p14:xfrm>
              <a:off x="8224090" y="2038622"/>
              <a:ext cx="85320" cy="106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E11FFF-43B3-47F9-8E98-4FB7EF5867F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06090" y="2020982"/>
                <a:ext cx="1209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802817-E27A-49FF-903C-1FC2E327898F}"/>
                  </a:ext>
                </a:extLst>
              </p14:cNvPr>
              <p14:cNvContentPartPr/>
              <p14:nvPr/>
            </p14:nvContentPartPr>
            <p14:xfrm>
              <a:off x="8394010" y="2021702"/>
              <a:ext cx="136800" cy="102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802817-E27A-49FF-903C-1FC2E327898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76370" y="2004062"/>
                <a:ext cx="172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78F0570-5A88-4DC0-A8EF-9665178FBB95}"/>
                  </a:ext>
                </a:extLst>
              </p14:cNvPr>
              <p14:cNvContentPartPr/>
              <p14:nvPr/>
            </p14:nvContentPartPr>
            <p14:xfrm>
              <a:off x="8610010" y="2032502"/>
              <a:ext cx="153720" cy="108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78F0570-5A88-4DC0-A8EF-9665178FBB9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592010" y="2014862"/>
                <a:ext cx="189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0371FB1-DDFC-4DAB-BD51-B3D220B59F3D}"/>
                  </a:ext>
                </a:extLst>
              </p14:cNvPr>
              <p14:cNvContentPartPr/>
              <p14:nvPr/>
            </p14:nvContentPartPr>
            <p14:xfrm>
              <a:off x="9517570" y="1982102"/>
              <a:ext cx="302400" cy="125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0371FB1-DDFC-4DAB-BD51-B3D220B59F3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499930" y="1964102"/>
                <a:ext cx="338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0FE699C-330C-4C20-B9F1-A43475767209}"/>
                  </a:ext>
                </a:extLst>
              </p14:cNvPr>
              <p14:cNvContentPartPr/>
              <p14:nvPr/>
            </p14:nvContentPartPr>
            <p14:xfrm>
              <a:off x="9916090" y="2010542"/>
              <a:ext cx="119520" cy="10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FE699C-330C-4C20-B9F1-A4347576720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898450" y="1992542"/>
                <a:ext cx="1551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7A813F-1CD2-45EA-9EF9-CDC36637892E}"/>
                  </a:ext>
                </a:extLst>
              </p14:cNvPr>
              <p14:cNvContentPartPr/>
              <p14:nvPr/>
            </p14:nvContentPartPr>
            <p14:xfrm>
              <a:off x="10120570" y="1863662"/>
              <a:ext cx="149040" cy="266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7A813F-1CD2-45EA-9EF9-CDC36637892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102570" y="1845662"/>
                <a:ext cx="1846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F54F990-F829-488D-9B99-165D87DA8799}"/>
                  </a:ext>
                </a:extLst>
              </p14:cNvPr>
              <p14:cNvContentPartPr/>
              <p14:nvPr/>
            </p14:nvContentPartPr>
            <p14:xfrm>
              <a:off x="10387690" y="2049782"/>
              <a:ext cx="170640" cy="108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F54F990-F829-488D-9B99-165D87DA879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369690" y="2031782"/>
                <a:ext cx="2062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B299AD0-2D72-484B-BA1E-208318835EA3}"/>
                  </a:ext>
                </a:extLst>
              </p14:cNvPr>
              <p14:cNvContentPartPr/>
              <p14:nvPr/>
            </p14:nvContentPartPr>
            <p14:xfrm>
              <a:off x="8973250" y="1925222"/>
              <a:ext cx="358560" cy="199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B299AD0-2D72-484B-BA1E-208318835EA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955250" y="1907222"/>
                <a:ext cx="3942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F4380F-0361-4683-8F9F-8ED79B950B9D}"/>
                  </a:ext>
                </a:extLst>
              </p14:cNvPr>
              <p14:cNvContentPartPr/>
              <p14:nvPr/>
            </p14:nvContentPartPr>
            <p14:xfrm>
              <a:off x="7508050" y="1936382"/>
              <a:ext cx="307080" cy="204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F4380F-0361-4683-8F9F-8ED79B950B9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490410" y="1918742"/>
                <a:ext cx="342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07009E2-1E95-4EDD-9CD9-7CED7A0F2E68}"/>
                  </a:ext>
                </a:extLst>
              </p14:cNvPr>
              <p14:cNvContentPartPr/>
              <p14:nvPr/>
            </p14:nvContentPartPr>
            <p14:xfrm>
              <a:off x="6974170" y="2044382"/>
              <a:ext cx="227520" cy="9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07009E2-1E95-4EDD-9CD9-7CED7A0F2E6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956530" y="2026742"/>
                <a:ext cx="263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646050F-80F3-4946-9426-A5E07C8DD586}"/>
                  </a:ext>
                </a:extLst>
              </p14:cNvPr>
              <p14:cNvContentPartPr/>
              <p14:nvPr/>
            </p14:nvContentPartPr>
            <p14:xfrm>
              <a:off x="5889490" y="2067062"/>
              <a:ext cx="307080" cy="114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646050F-80F3-4946-9426-A5E07C8DD58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71490" y="2049062"/>
                <a:ext cx="342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D18A535-BD0B-405D-A501-B839F4CAA773}"/>
                  </a:ext>
                </a:extLst>
              </p14:cNvPr>
              <p14:cNvContentPartPr/>
              <p14:nvPr/>
            </p14:nvContentPartPr>
            <p14:xfrm>
              <a:off x="6695890" y="3401942"/>
              <a:ext cx="142200" cy="102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D18A535-BD0B-405D-A501-B839F4CAA77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678250" y="3383942"/>
                <a:ext cx="177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EAABC9C-32C4-4FDB-8934-E54B502E2502}"/>
                  </a:ext>
                </a:extLst>
              </p14:cNvPr>
              <p14:cNvContentPartPr/>
              <p14:nvPr/>
            </p14:nvContentPartPr>
            <p14:xfrm>
              <a:off x="7144810" y="3282422"/>
              <a:ext cx="45720" cy="17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EAABC9C-32C4-4FDB-8934-E54B502E250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126810" y="3264782"/>
                <a:ext cx="813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3F6C260-0B8D-45AD-950F-389C38BE935E}"/>
                  </a:ext>
                </a:extLst>
              </p14:cNvPr>
              <p14:cNvContentPartPr/>
              <p14:nvPr/>
            </p14:nvContentPartPr>
            <p14:xfrm>
              <a:off x="7269730" y="3254342"/>
              <a:ext cx="142200" cy="187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3F6C260-0B8D-45AD-950F-389C38BE935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51730" y="3236342"/>
                <a:ext cx="177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367D46F-BA2E-4664-8408-ED5EEAF8C604}"/>
                  </a:ext>
                </a:extLst>
              </p14:cNvPr>
              <p14:cNvContentPartPr/>
              <p14:nvPr/>
            </p14:nvContentPartPr>
            <p14:xfrm>
              <a:off x="7564930" y="3220142"/>
              <a:ext cx="74160" cy="102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367D46F-BA2E-4664-8408-ED5EEAF8C60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546930" y="3202142"/>
                <a:ext cx="109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90334B-C19C-47BB-9420-7CE5D2591F9E}"/>
                  </a:ext>
                </a:extLst>
              </p14:cNvPr>
              <p14:cNvContentPartPr/>
              <p14:nvPr/>
            </p14:nvContentPartPr>
            <p14:xfrm>
              <a:off x="7570690" y="3407702"/>
              <a:ext cx="13680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90334B-C19C-47BB-9420-7CE5D2591F9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52690" y="3389702"/>
                <a:ext cx="172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824E46A-6821-44BB-9E4C-0F65F9D323E3}"/>
                  </a:ext>
                </a:extLst>
              </p14:cNvPr>
              <p14:cNvContentPartPr/>
              <p14:nvPr/>
            </p14:nvContentPartPr>
            <p14:xfrm>
              <a:off x="7820530" y="3350822"/>
              <a:ext cx="51480" cy="159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824E46A-6821-44BB-9E4C-0F65F9D323E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802530" y="3332822"/>
                <a:ext cx="871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FCDFBEF-8BD6-45F0-8B14-21AE78F80536}"/>
                  </a:ext>
                </a:extLst>
              </p14:cNvPr>
              <p14:cNvContentPartPr/>
              <p14:nvPr/>
            </p14:nvContentPartPr>
            <p14:xfrm>
              <a:off x="7786330" y="3248582"/>
              <a:ext cx="6120" cy="11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FCDFBEF-8BD6-45F0-8B14-21AE78F8053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768690" y="323058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4DA1291-3396-49DB-AEC0-6C7F674244A6}"/>
                  </a:ext>
                </a:extLst>
              </p14:cNvPr>
              <p14:cNvContentPartPr/>
              <p14:nvPr/>
            </p14:nvContentPartPr>
            <p14:xfrm>
              <a:off x="8100970" y="3254342"/>
              <a:ext cx="128880" cy="136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4DA1291-3396-49DB-AEC0-6C7F674244A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082970" y="3236342"/>
                <a:ext cx="164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84E63B1-B177-41E5-AF45-853187092BF8}"/>
                  </a:ext>
                </a:extLst>
              </p14:cNvPr>
              <p14:cNvContentPartPr/>
              <p14:nvPr/>
            </p14:nvContentPartPr>
            <p14:xfrm>
              <a:off x="8428210" y="3169022"/>
              <a:ext cx="187560" cy="176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84E63B1-B177-41E5-AF45-853187092BF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410244" y="3151022"/>
                <a:ext cx="223132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D2E8EA0-9BCA-4F27-AFA7-B0C4B1013AF7}"/>
                  </a:ext>
                </a:extLst>
              </p14:cNvPr>
              <p14:cNvContentPartPr/>
              <p14:nvPr/>
            </p14:nvContentPartPr>
            <p14:xfrm>
              <a:off x="6360730" y="3339302"/>
              <a:ext cx="261720" cy="187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D2E8EA0-9BCA-4F27-AFA7-B0C4B1013AF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343090" y="3321662"/>
                <a:ext cx="297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ED1FEF-C90B-4F8B-AD2E-1B59CDCDD11E}"/>
                  </a:ext>
                </a:extLst>
              </p14:cNvPr>
              <p14:cNvContentPartPr/>
              <p14:nvPr/>
            </p14:nvContentPartPr>
            <p14:xfrm>
              <a:off x="8757610" y="3361982"/>
              <a:ext cx="11880" cy="63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ED1FEF-C90B-4F8B-AD2E-1B59CDCDD11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739970" y="3344342"/>
                <a:ext cx="475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C8DB58C-7314-4F4C-B519-43EF0CD65AD0}"/>
                  </a:ext>
                </a:extLst>
              </p14:cNvPr>
              <p14:cNvContentPartPr/>
              <p14:nvPr/>
            </p14:nvContentPartPr>
            <p14:xfrm>
              <a:off x="10546810" y="3208622"/>
              <a:ext cx="176400" cy="1195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C8DB58C-7314-4F4C-B519-43EF0CD65AD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528810" y="3190982"/>
                <a:ext cx="212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1226547-665D-4D78-AD0A-3C0DD02844F8}"/>
                  </a:ext>
                </a:extLst>
              </p14:cNvPr>
              <p14:cNvContentPartPr/>
              <p14:nvPr/>
            </p14:nvContentPartPr>
            <p14:xfrm>
              <a:off x="10604410" y="3384662"/>
              <a:ext cx="152640" cy="349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1226547-665D-4D78-AD0A-3C0DD02844F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586410" y="3367022"/>
                <a:ext cx="1882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6DB925A-0DEE-49FF-8596-37B6ABE7D5E9}"/>
                  </a:ext>
                </a:extLst>
              </p14:cNvPr>
              <p14:cNvContentPartPr/>
              <p14:nvPr/>
            </p14:nvContentPartPr>
            <p14:xfrm>
              <a:off x="9030130" y="3265502"/>
              <a:ext cx="937440" cy="1936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6DB925A-0DEE-49FF-8596-37B6ABE7D5E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012490" y="3247862"/>
                <a:ext cx="973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CA38CC1-3230-4E6C-B1A7-B8E439EA946D}"/>
                  </a:ext>
                </a:extLst>
              </p14:cNvPr>
              <p14:cNvContentPartPr/>
              <p14:nvPr/>
            </p14:nvContentPartPr>
            <p14:xfrm>
              <a:off x="11046490" y="3231302"/>
              <a:ext cx="23760" cy="2163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CA38CC1-3230-4E6C-B1A7-B8E439EA946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028490" y="3213662"/>
                <a:ext cx="59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D95F2FC-94E3-411E-B0E6-651AF8545682}"/>
                  </a:ext>
                </a:extLst>
              </p14:cNvPr>
              <p14:cNvContentPartPr/>
              <p14:nvPr/>
            </p14:nvContentPartPr>
            <p14:xfrm>
              <a:off x="11165650" y="3259742"/>
              <a:ext cx="142560" cy="1825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D95F2FC-94E3-411E-B0E6-651AF854568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147650" y="3242102"/>
                <a:ext cx="1782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EAF6A04-8D21-430F-A566-94FCC9234D34}"/>
                  </a:ext>
                </a:extLst>
              </p14:cNvPr>
              <p14:cNvContentPartPr/>
              <p14:nvPr/>
            </p14:nvContentPartPr>
            <p14:xfrm>
              <a:off x="10308130" y="3265502"/>
              <a:ext cx="142200" cy="1936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EAF6A04-8D21-430F-A566-94FCC9234D3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290130" y="3247502"/>
                <a:ext cx="1778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489EEBD-0CF3-4436-8092-76A0CE423410}"/>
                  </a:ext>
                </a:extLst>
              </p14:cNvPr>
              <p14:cNvContentPartPr/>
              <p14:nvPr/>
            </p14:nvContentPartPr>
            <p14:xfrm>
              <a:off x="3504130" y="3384662"/>
              <a:ext cx="522720" cy="2448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489EEBD-0CF3-4436-8092-76A0CE42341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486130" y="3366996"/>
                <a:ext cx="558360" cy="280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CDA6874-2621-4F55-9055-28F4F99675B9}"/>
                  </a:ext>
                </a:extLst>
              </p14:cNvPr>
              <p14:cNvContentPartPr/>
              <p14:nvPr/>
            </p14:nvContentPartPr>
            <p14:xfrm>
              <a:off x="4583050" y="147542"/>
              <a:ext cx="261720" cy="2502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CDA6874-2621-4F55-9055-28F4F99675B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565410" y="129542"/>
                <a:ext cx="297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4085526-6BA6-48BB-AA78-C932A8E4B3AF}"/>
                  </a:ext>
                </a:extLst>
              </p14:cNvPr>
              <p14:cNvContentPartPr/>
              <p14:nvPr/>
            </p14:nvContentPartPr>
            <p14:xfrm>
              <a:off x="4390090" y="3345782"/>
              <a:ext cx="108360" cy="2430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4085526-6BA6-48BB-AA78-C932A8E4B3A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72090" y="3327782"/>
                <a:ext cx="1440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3E54440-9392-457B-A1C0-4689D55D40D4}"/>
                  </a:ext>
                </a:extLst>
              </p14:cNvPr>
              <p14:cNvContentPartPr/>
              <p14:nvPr/>
            </p14:nvContentPartPr>
            <p14:xfrm>
              <a:off x="4560370" y="3316622"/>
              <a:ext cx="272880" cy="3186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3E54440-9392-457B-A1C0-4689D55D40D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542730" y="3298982"/>
                <a:ext cx="308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EC353F7-31AC-4B83-8C8E-8CA57DC07031}"/>
                  </a:ext>
                </a:extLst>
              </p14:cNvPr>
              <p14:cNvContentPartPr/>
              <p14:nvPr/>
            </p14:nvContentPartPr>
            <p14:xfrm>
              <a:off x="4146010" y="3384662"/>
              <a:ext cx="136440" cy="2163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EC353F7-31AC-4B83-8C8E-8CA57DC0703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128057" y="3367022"/>
                <a:ext cx="171986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EFF7B88-CEC8-4CD8-B754-4DB98A8FC8C4}"/>
                  </a:ext>
                </a:extLst>
              </p14:cNvPr>
              <p14:cNvContentPartPr/>
              <p14:nvPr/>
            </p14:nvContentPartPr>
            <p14:xfrm>
              <a:off x="11512330" y="3435782"/>
              <a:ext cx="39960" cy="1141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EFF7B88-CEC8-4CD8-B754-4DB98A8FC8C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494330" y="3418142"/>
                <a:ext cx="75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E93C74C1-2B6F-4F03-AB48-455E59E3B1CE}"/>
                  </a:ext>
                </a:extLst>
              </p14:cNvPr>
              <p14:cNvContentPartPr/>
              <p14:nvPr/>
            </p14:nvContentPartPr>
            <p14:xfrm>
              <a:off x="3384970" y="3878942"/>
              <a:ext cx="114120" cy="2106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E93C74C1-2B6F-4F03-AB48-455E59E3B1C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366970" y="3860942"/>
                <a:ext cx="149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1FA30EB1-F398-4773-8BB3-DCC342132B86}"/>
                  </a:ext>
                </a:extLst>
              </p14:cNvPr>
              <p14:cNvContentPartPr/>
              <p14:nvPr/>
            </p14:nvContentPartPr>
            <p14:xfrm>
              <a:off x="3594130" y="3862022"/>
              <a:ext cx="114840" cy="2671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1FA30EB1-F398-4773-8BB3-DCC342132B8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576130" y="3844022"/>
                <a:ext cx="1504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F20F9641-8D1F-45B4-93BC-1373BFF7DD6A}"/>
                  </a:ext>
                </a:extLst>
              </p14:cNvPr>
              <p14:cNvContentPartPr/>
              <p14:nvPr/>
            </p14:nvContentPartPr>
            <p14:xfrm>
              <a:off x="2879170" y="4049222"/>
              <a:ext cx="268200" cy="1083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F20F9641-8D1F-45B4-93BC-1373BFF7DD6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861170" y="4031582"/>
                <a:ext cx="303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C7CF146A-32F0-49E5-A611-5D340F50F2D9}"/>
                  </a:ext>
                </a:extLst>
              </p14:cNvPr>
              <p14:cNvContentPartPr/>
              <p14:nvPr/>
            </p14:nvContentPartPr>
            <p14:xfrm>
              <a:off x="2413690" y="3946982"/>
              <a:ext cx="380880" cy="19368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C7CF146A-32F0-49E5-A611-5D340F50F2D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395690" y="3929342"/>
                <a:ext cx="4165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DB568BD-F374-4D84-ACB5-9E08E2D0E212}"/>
                  </a:ext>
                </a:extLst>
              </p14:cNvPr>
              <p14:cNvContentPartPr/>
              <p14:nvPr/>
            </p14:nvContentPartPr>
            <p14:xfrm>
              <a:off x="4259410" y="3862022"/>
              <a:ext cx="28800" cy="1652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DB568BD-F374-4D84-ACB5-9E08E2D0E21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241770" y="3844022"/>
                <a:ext cx="64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CAC23614-3CF4-42C0-B157-C19BF31F6800}"/>
                  </a:ext>
                </a:extLst>
              </p14:cNvPr>
              <p14:cNvContentPartPr/>
              <p14:nvPr/>
            </p14:nvContentPartPr>
            <p14:xfrm>
              <a:off x="4395850" y="3810902"/>
              <a:ext cx="86040" cy="2674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CAC23614-3CF4-42C0-B157-C19BF31F680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377850" y="3792902"/>
                <a:ext cx="1216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945C4595-71E2-4F49-9EBE-BC457EA9FE85}"/>
                  </a:ext>
                </a:extLst>
              </p14:cNvPr>
              <p14:cNvContentPartPr/>
              <p14:nvPr/>
            </p14:nvContentPartPr>
            <p14:xfrm>
              <a:off x="4713730" y="3930062"/>
              <a:ext cx="23040" cy="1368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945C4595-71E2-4F49-9EBE-BC457EA9FE8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696090" y="3912062"/>
                <a:ext cx="58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BDDE371C-AAC1-43EA-B95F-754F8A04533D}"/>
                  </a:ext>
                </a:extLst>
              </p14:cNvPr>
              <p14:cNvContentPartPr/>
              <p14:nvPr/>
            </p14:nvContentPartPr>
            <p14:xfrm>
              <a:off x="4804450" y="3941222"/>
              <a:ext cx="57600" cy="1195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BDDE371C-AAC1-43EA-B95F-754F8A04533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786810" y="3923582"/>
                <a:ext cx="93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1DF474AB-1723-40EC-8F44-B23E720910AA}"/>
                  </a:ext>
                </a:extLst>
              </p14:cNvPr>
              <p14:cNvContentPartPr/>
              <p14:nvPr/>
            </p14:nvContentPartPr>
            <p14:xfrm>
              <a:off x="4725250" y="3827822"/>
              <a:ext cx="17280" cy="3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1DF474AB-1723-40EC-8F44-B23E720910A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707250" y="380982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8A7447F8-B596-4C00-8AA8-CCEC363FA881}"/>
                  </a:ext>
                </a:extLst>
              </p14:cNvPr>
              <p14:cNvContentPartPr/>
              <p14:nvPr/>
            </p14:nvContentPartPr>
            <p14:xfrm>
              <a:off x="5520130" y="3913142"/>
              <a:ext cx="85680" cy="1144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8A7447F8-B596-4C00-8AA8-CCEC363FA88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502490" y="3895142"/>
                <a:ext cx="121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DC0E374-E5F8-4DD1-AF37-B50A48B8CAFF}"/>
                  </a:ext>
                </a:extLst>
              </p14:cNvPr>
              <p14:cNvContentPartPr/>
              <p14:nvPr/>
            </p14:nvContentPartPr>
            <p14:xfrm>
              <a:off x="5719210" y="3992342"/>
              <a:ext cx="17280" cy="61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DC0E374-E5F8-4DD1-AF37-B50A48B8CAF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701210" y="397470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CD0ADD4A-DAAD-4EF9-B5A7-5796394B009B}"/>
                  </a:ext>
                </a:extLst>
              </p14:cNvPr>
              <p14:cNvContentPartPr/>
              <p14:nvPr/>
            </p14:nvContentPartPr>
            <p14:xfrm>
              <a:off x="5258770" y="3907382"/>
              <a:ext cx="171360" cy="1195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CD0ADD4A-DAAD-4EF9-B5A7-5796394B009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241130" y="3889382"/>
                <a:ext cx="207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05B1FC35-7EE2-44DA-A753-04BFE461163F}"/>
                  </a:ext>
                </a:extLst>
              </p14:cNvPr>
              <p14:cNvContentPartPr/>
              <p14:nvPr/>
            </p14:nvContentPartPr>
            <p14:xfrm>
              <a:off x="5037370" y="3844742"/>
              <a:ext cx="102600" cy="1764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05B1FC35-7EE2-44DA-A753-04BFE461163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019730" y="3827102"/>
                <a:ext cx="138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15FF4044-C999-4A07-A509-F5A76694D524}"/>
                  </a:ext>
                </a:extLst>
              </p14:cNvPr>
              <p14:cNvContentPartPr/>
              <p14:nvPr/>
            </p14:nvContentPartPr>
            <p14:xfrm>
              <a:off x="4089130" y="3907382"/>
              <a:ext cx="74160" cy="968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15FF4044-C999-4A07-A509-F5A76694D52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071130" y="3889382"/>
                <a:ext cx="1098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AC1F41EE-614B-4D4E-9BE4-42B29C5B17F0}"/>
                  </a:ext>
                </a:extLst>
              </p14:cNvPr>
              <p14:cNvContentPartPr/>
              <p14:nvPr/>
            </p14:nvContentPartPr>
            <p14:xfrm>
              <a:off x="3839290" y="3884702"/>
              <a:ext cx="164880" cy="1368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AC1F41EE-614B-4D4E-9BE4-42B29C5B17F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821329" y="3866702"/>
                <a:ext cx="200442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E7E83A-4D5B-499E-BD1A-BDB5CE18EAF7}"/>
                  </a:ext>
                </a:extLst>
              </p14:cNvPr>
              <p14:cNvContentPartPr/>
              <p14:nvPr/>
            </p14:nvContentPartPr>
            <p14:xfrm>
              <a:off x="8113211" y="3509607"/>
              <a:ext cx="148680" cy="3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E7E83A-4D5B-499E-BD1A-BDB5CE18EAF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95571" y="3491967"/>
                <a:ext cx="18432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81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56865" y="2420114"/>
            <a:ext cx="106317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Revisiting Recursive Definitions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10</cp:revision>
  <dcterms:created xsi:type="dcterms:W3CDTF">2018-04-21T17:19:26Z</dcterms:created>
  <dcterms:modified xsi:type="dcterms:W3CDTF">2020-03-23T17:14:30Z</dcterms:modified>
</cp:coreProperties>
</file>